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notesSlides/notesSlide1.xml" ContentType="application/vnd.openxmlformats-officedocument.presentationml.notesSlide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7" r:id="rId4"/>
    <p:sldId id="286" r:id="rId5"/>
    <p:sldId id="288" r:id="rId6"/>
    <p:sldId id="289" r:id="rId7"/>
    <p:sldId id="304" r:id="rId8"/>
    <p:sldId id="291" r:id="rId9"/>
    <p:sldId id="308" r:id="rId10"/>
    <p:sldId id="303" r:id="rId11"/>
    <p:sldId id="305" r:id="rId12"/>
    <p:sldId id="293" r:id="rId13"/>
    <p:sldId id="294" r:id="rId14"/>
    <p:sldId id="306" r:id="rId15"/>
    <p:sldId id="296" r:id="rId16"/>
    <p:sldId id="259" r:id="rId17"/>
    <p:sldId id="307" r:id="rId18"/>
    <p:sldId id="298" r:id="rId19"/>
    <p:sldId id="283" r:id="rId20"/>
    <p:sldId id="299" r:id="rId21"/>
    <p:sldId id="264" r:id="rId22"/>
    <p:sldId id="300" r:id="rId23"/>
    <p:sldId id="266" r:id="rId24"/>
    <p:sldId id="301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6:14.13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18 1 0 0,'-16'0'0'0,"15"0"0"0,10 0 0 0,3974 0 0 0,1550 0 0 0,-5523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6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182 179 4608 0 0,'7'-26'128'0'0,"-3"13"-64"0"0,-1-1 0 0 0,0 1 0 0 0,-1-1 0 0 0,-1 1 0 0 0,0-2-64 0 0,-1 14 8 0 0,0-6 975 0 0,0 1 0 0 0,0-1 0 0 0,-1 0 0 0 0,0 0 0 0 0,-1-1-983 0 0,2 7 192 0 0,0-1 1 0 0,-1 1 0 0 0,1 0 0 0 0,-1-1 0 0 0,1 1 0 0 0,-1-1 0 0 0,0 1 0 0 0,0 0 0 0 0,1 0 0 0 0,-1-1 0 0 0,0 1 0 0 0,0 0 0 0 0,0 0 0 0 0,0 0 0 0 0,-1 0 0 0 0,1 0 0 0 0,0 0 0 0 0,0 0 0 0 0,-1 0 0 0 0,1 1 0 0 0,0-1 0 0 0,-1 0 0 0 0,1 1 0 0 0,-1-1 0 0 0,1 1 0 0 0,-1 0-193 0 0,0 0 77 0 0,1 0 1 0 0,-1 0-1 0 0,0 0 1 0 0,1 0 0 0 0,-1 0-1 0 0,0 1 1 0 0,1-1 0 0 0,-1 1-1 0 0,1 0 1 0 0,-1-1-1 0 0,1 1 1 0 0,-1 0 0 0 0,1 0-1 0 0,-1 0 1 0 0,1 0 0 0 0,-2 1-78 0 0,-19 20 383 0 0,12-9-347 0 0,2 0 0 0 0,0 0 0 0 0,0 1 1 0 0,1 0-1 0 0,1 1 0 0 0,-1 3-36 0 0,-4 16-36 0 0,2 0 0 0 0,-1 9 36 0 0,8-32-28 0 0,0 0 0 0 0,2 1 0 0 0,-1-1 0 0 0,1 0 0 0 0,1 0 0 0 0,0 1 0 0 0,0-1 0 0 0,1 0 0 0 0,1 0 28 0 0,-1-2-163 0 0,1 1 0 0 0,0-1 0 0 0,0-1 1 0 0,1 1-1 0 0,0 0 0 0 0,1-1 0 0 0,0 0 0 0 0,0 0 0 0 0,1 0 0 0 0,5 5 163 0 0,-5-7-142 0 0,2 3-66 0 0,0-1 0 0 0,1 0 0 0 0,0 0 1 0 0,5 2 207 0 0,116 82-490 0 0,-127-90 525 0 0,-1-1-1 0 0,0 1 1 0 0,0 0 0 0 0,0 0-1 0 0,0 0 1 0 0,0 0-1 0 0,0 1 1 0 0,0-1 0 0 0,-1 0-1 0 0,1 1 1 0 0,-1 0-1 0 0,0-1 1 0 0,0 1 0 0 0,0-1-1 0 0,0 1 1 0 0,0 0-1 0 0,0 0-34 0 0,-1-1 35 0 0,0-1-1 0 0,0 1 0 0 0,0 0 0 0 0,0-1 1 0 0,0 1-1 0 0,-1 0 0 0 0,1 0 0 0 0,0-1 1 0 0,-1 1-1 0 0,0-1 0 0 0,1 1 0 0 0,-1 0 1 0 0,0-1-1 0 0,0 1 0 0 0,1-1 1 0 0,-1 0-1 0 0,0 1 0 0 0,-1-1 0 0 0,1 0 1 0 0,0 1-1 0 0,0-1 0 0 0,0 0 0 0 0,-1 0 1 0 0,1 0-1 0 0,-1 0 0 0 0,1 0 0 0 0,-1-1 1 0 0,1 1-1 0 0,-1 0 0 0 0,0 0-34 0 0,-18 8 448 0 0,-1 0-1 0 0,-1-1 1 0 0,0-2 0 0 0,0 0-1 0 0,-4 0-447 0 0,16-4 55 0 0,-1-1 0 0 0,1 0-1 0 0,0 0 1 0 0,0-1-1 0 0,-1 0 1 0 0,1-1-1 0 0,0 0 1 0 0,0-1 0 0 0,0 0-1 0 0,0-1 1 0 0,0 0-1 0 0,-6-3-54 0 0,16 6-130 0 0,-1 0 0 0 0,1-1-1 0 0,-1 1 1 0 0,1-1 0 0 0,-1 1-1 0 0,1-1 1 0 0,0 1 0 0 0,-1-1-1 0 0,1 1 1 0 0,0-1 0 0 0,-1 1-1 0 0,1-1 1 0 0,0 1 0 0 0,0-1-1 0 0,-1 0 1 0 0,1 1 0 0 0,0-1-1 0 0,0 1 1 0 0,0-1 0 0 0,0 0-1 0 0,0 1 1 0 0,0-1 0 0 0,0 0-1 0 0,0 1 1 0 0,0-1-1 0 0,0 1 1 0 0,0-1 0 0 0,1 0-1 0 0,-1 1 1 0 0,0-1 0 0 0,0 1-1 0 0,0-1 1 0 0,1 1 0 0 0,-1-1-1 0 0,0 1 1 0 0,1-1 0 0 0,-1 1-1 0 0,1-1 1 0 0,-1 1 0 0 0,0-1-1 0 0,1 1 1 0 0,-1-1 130 0 0,10-7-5361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1088 183 14280 0 0,'-16'-14'310'0'0,"-1"1"0"0"0,0 1 1 0 0,-1 1-1 0 0,0 0 1 0 0,-4 0-311 0 0,-9-4-21 0 0,-74-32 511 0 0,84 40-395 0 0,-1 0-1 0 0,0 1 1 0 0,0 0-1 0 0,-1 2-94 0 0,5 2 1 0 0,1 0 0 0 0,-1 1 0 0 0,1 0-1 0 0,-1 2 1 0 0,-9 1-1 0 0,17 0-8 0 0,0 0 1 0 0,0 0-1 0 0,1 1 1 0 0,-1 0-1 0 0,1 0 1 0 0,-1 1-1 0 0,1 1 1 0 0,1 0-1 0 0,-1 0 0 0 0,-3 2 8 0 0,-10 11-42 0 0,0 1-1 0 0,1 1 0 0 0,1 1 1 0 0,1 0-1 0 0,1 2 0 0 0,-5 8 43 0 0,-31 50-231 0 0,-7 21 231 0 0,46-76-24 0 0,-19 38 15 0 0,2 2 0 0 0,3 0 0 0 0,2 2 0 0 0,1 10 9 0 0,0 16-134 0 0,3 1 0 0 0,-7 79 134 0 0,25-141-199 0 0,2-1 0 0 0,1 1 0 0 0,2 0 0 0 0,1 0 0 0 0,1 0 0 0 0,2-1 0 0 0,2 1 0 0 0,4 13 199 0 0,-8-38-143 0 0,1 0 0 0 0,-1 0 0 0 0,2 0 0 0 0,-1 0-1 0 0,1-1 1 0 0,5 7 143 0 0,-7-10-105 0 0,1-1-1 0 0,-1 0 1 0 0,1 0-1 0 0,0 0 1 0 0,0 0-1 0 0,0-1 1 0 0,1 1-1 0 0,-1-1 1 0 0,1 0-1 0 0,-1 0 0 0 0,1 0 1 0 0,0 0-1 0 0,0-1 1 0 0,-1 1-1 0 0,3-1 106 0 0,2 1-176 0 0,0-1 1 0 0,0-1-1 0 0,0 1 0 0 0,0-1 0 0 0,0 0 0 0 0,0-1 0 0 0,-1 0 0 0 0,1 0 0 0 0,0-1 0 0 0,0 0 0 0 0,-1 0 0 0 0,1-1 1 0 0,-1 0-1 0 0,0-1 0 0 0,0 1 176 0 0,22-12-681 0 0,-2-2 0 0 0,0 0 0 0 0,2-5 681 0 0,-9 8-349 0 0,24-18-522 0 0,-1-2 0 0 0,-2-2 0 0 0,-2-1 0 0 0,18-24 871 0 0,-27 24 271 0 0,-1 0-1 0 0,-1-3 1 0 0,2-9-271 0 0,56-106 2560 0 0,-66 113-624 0 0,-2 0 1 0 0,10-37-1937 0 0,-9 15 1768 0 0,-4 0 0 0 0,2-23-1768 0 0,-12 48 481 0 0,-2 0 0 0 0,-1-1 0 0 0,-1 1 0 0 0,-4-21-481 0 0,-1 25 449 0 0,-1 0 0 0 0,-9-28-449 0 0,10 46 146 0 0,-2 0-1 0 0,0 0 0 0 0,-1 1 1 0 0,0 0-1 0 0,-2 0 0 0 0,-4-7-145 0 0,10 19 44 0 0,-1-1-1 0 0,1 0 0 0 0,-1 1 1 0 0,0 0-1 0 0,0 0 0 0 0,0 0 1 0 0,0 0-1 0 0,-1 1 0 0 0,0 0 0 0 0,0 0 1 0 0,0 0-1 0 0,0 0 0 0 0,0 1 1 0 0,-2-1-44 0 0,3 2 10 0 0,-1-1 0 0 0,0 1 0 0 0,1 1 0 0 0,-1-1 0 0 0,0 1 0 0 0,0 0 0 0 0,0 0 1 0 0,1 0-1 0 0,-1 1 0 0 0,0 0 0 0 0,1-1 0 0 0,-1 2 0 0 0,0-1 0 0 0,1 0 0 0 0,-1 1 0 0 0,-1 1-10 0 0,-3 2-73 0 0,0 0-1 0 0,1 0 1 0 0,-1 1-1 0 0,1 0 1 0 0,1 0-1 0 0,-1 1 1 0 0,0 1 73 0 0,-8 9-2585 0 0,1 1 1 0 0,-6 10 2584 0 0,-10 12-5508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18255 0 0,'0'0'836'0'0,"0"0"-18"0"0,2 2-528 0 0,13 8-283 0 0,-2 2 0 0 0,1-1 0 0 0,-2 2-1 0 0,0 0 1 0 0,4 5-7 0 0,22 23 52 0 0,25 27-42 0 0,19 18-202 0 0,-57-63-501 0 0,-2 2-1 0 0,-1 0 0 0 0,5 9 694 0 0,-9-8-1250 0 0,1-2 0 0 0,0 0 0 0 0,2-1 0 0 0,20 17 1250 0 0,-9-18-1462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18 287 10136 0 0,'-6'-10'248'0'0,"5"8"-153"0"0,-1-1 1 0 0,1 0-1 0 0,-1 0 1 0 0,1 0-1 0 0,0 0 0 0 0,0 0 1 0 0,1 0-1 0 0,-1 0 1 0 0,1 0-1 0 0,-1 0 1 0 0,1 0-1 0 0,0-2-95 0 0,0 5 215 0 0,0-1 0 0 0,0 1 1 0 0,0 0-1 0 0,0-1 0 0 0,0 1 0 0 0,0-1 1 0 0,0 1-1 0 0,1-1 0 0 0,-1 1 0 0 0,0 0 1 0 0,0-1-1 0 0,0 1 0 0 0,1-1 0 0 0,-1 1 0 0 0,0 0 1 0 0,1-1-1 0 0,-1 1 0 0 0,0 0 0 0 0,0-1 1 0 0,1 1-1 0 0,-1 0 0 0 0,1 0 0 0 0,-1-1 0 0 0,0 1 1 0 0,1 0-1 0 0,-1 0 0 0 0,1 0 0 0 0,-1-1 1 0 0,0 1-1 0 0,1 0 0 0 0,-1 0 0 0 0,1 0 1 0 0,-1 0-1 0 0,1 0-215 0 0,18 0 590 0 0,-12 1-189 0 0,92-2-1391 0 0,1-4 0 0 0,19-6 990 0 0,-61 4-1474 0 0,-3 2-70 0 0</inkml:trace>
  <inkml:trace contextRef="#ctx0" brushRef="#br0" timeOffset="1">750 0 1376 0 0,'-40'5'103'0'0,"8"-1"270"0"0,22-3 772 0 0,-1 0 1 0 0,0 0-1 0 0,1 1 1 0 0,0 1-1 0 0,-1 0 0 0 0,1 0 1 0 0,0 1-1 0 0,-9 4-1145 0 0,14-5 282 0 0,1 0-1 0 0,-1 0 0 0 0,1 0 0 0 0,-1 1 0 0 0,1-1 0 0 0,0 1 1 0 0,1 0-1 0 0,-1 1 0 0 0,1-1 0 0 0,0 0 0 0 0,0 1 1 0 0,0 0-1 0 0,0-1 0 0 0,1 1 0 0 0,0 0 0 0 0,0 1 1 0 0,0-1-1 0 0,0 2-281 0 0,-4 22 467 0 0,1 0 0 0 0,0 23-467 0 0,3-23 195 0 0,0 13 32 0 0,2-1 1 0 0,3 0-1 0 0,0 0 0 0 0,8 28-227 0 0,5 54 122 0 0,-3 229-196 0 0,-13-319 14 0 0,1-1 0 0 0,2 1 0 0 0,1-1 0 0 0,2 1 0 0 0,3 9 60 0 0,-8-39 2 0 0,-1-1-1 0 0,1 0 0 0 0,0 0 0 0 0,0 1 0 0 0,0-1 0 0 0,0 0 0 0 0,0 0 0 0 0,0 0 1 0 0,0 0-1 0 0,1-1 0 0 0,-1 1 0 0 0,1 0 0 0 0,-1 0 0 0 0,1-1 0 0 0,0 1 0 0 0,0-1 0 0 0,0 0 1 0 0,0 1-1 0 0,-1-1 0 0 0,2 0 0 0 0,0 1-1 0 0,0-2 19 0 0,-1 1-1 0 0,1-1 1 0 0,0 0 0 0 0,-1 1-1 0 0,1-1 1 0 0,0 0 0 0 0,-1-1-1 0 0,1 1 1 0 0,0 0 0 0 0,-1-1 0 0 0,1 0-1 0 0,0 1 1 0 0,-1-1 0 0 0,1 0-1 0 0,-1 0 1 0 0,1-1 0 0 0,-1 1-1 0 0,1 0-18 0 0,2-2 75 0 0,120-70-1035 0 0,-81 45 229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3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15200 0 0,'0'0'696'0'0,"0"0"-14"0"0,0 0-375 0 0,0 3 45 0 0,1 19 209 0 0,0-11-339 0 0,-1 0-1 0 0,0 0 0 0 0,-2 5-221 0 0,-21 187 383 0 0,6-17-371 0 0,8-73-28 0 0,2 60-217 0 0,6-123 144 0 0,4 137-231 0 0,1-139 187 0 0,2-1 0 0 0,1 0-1 0 0,4 2 134 0 0,-9-37-33 0 0,1-1-1 0 0,1 0 0 0 0,0-1 0 0 0,0 1 0 0 0,1-1 0 0 0,4 6 34 0 0,-8-14 24 0 0,1 1-1 0 0,0-1 1 0 0,-1 1-1 0 0,1-1 1 0 0,0 1-1 0 0,1-1 1 0 0,-1 0 0 0 0,0 0-1 0 0,1 0 1 0 0,-1 0-1 0 0,1-1 1 0 0,-1 1-1 0 0,1 0 1 0 0,0-1-1 0 0,0 0 1 0 0,-1 0-1 0 0,1 0 1 0 0,0 0 0 0 0,0 0-1 0 0,0-1 1 0 0,0 1-1 0 0,1-1 1 0 0,-1 0-1 0 0,0 0 1 0 0,2 0-24 0 0,14-4 243 0 0,0 0 1 0 0,0-2-1 0 0,-1 0 1 0 0,0-1-1 0 0,0-1 1 0 0,-1 0 0 0 0,4-4-244 0 0,9-4 405 0 0,25-8-405 0 0,28-6 244 0 0,55-21-5 0 0,77-16-239 0 0,-135 47-56 0 0,28-8-1529 0 0,-36 11-2691 0 0,19-3-2113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2573 29 17015 0 0,'-44'0'924'0'0,"1"3"0"0"0,-6 2-924 0 0,14-1 100 0 0,-1-2 0 0 0,1-1 0 0 0,-14-3-100 0 0,-107-12 845 0 0,85 7-452 0 0,-52-5-372 0 0,-1 5 0 0 0,-16 5-21 0 0,-119 17-846 0 0,1 10 0 0 0,-153 40 846 0 0,-73 45-449 0 0,431-99 664 0 0,1-2 1 0 0,-24 0-216 0 0,72-9-221 0 0,-1 1 1 0 0,1-1-1 0 0,-1 0 1 0 0,1 0-1 0 0,-1-1 0 0 0,0 0 1 0 0,1 1-1 0 0,0-2 1 0 0,-1 1-1 0 0,1 0 1 0 0,0-1-1 0 0,-3-1 221 0 0,-7-11-5870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1140 17 15000 0 0,'3'-1'72'0'0,"0"-1"35"0"0,0 0-1 0 0,0 0 0 0 0,0 0 0 0 0,0 1 1 0 0,0 0-1 0 0,1 0 0 0 0,-1 0 0 0 0,0 0 1 0 0,1 0-1 0 0,-1 0 0 0 0,0 1 0 0 0,1 0 1 0 0,-1-1-1 0 0,1 1 0 0 0,1 1-106 0 0,-3-1 217 0 0,-2 0 59 0 0,-1 1 4 0 0,-3 4-190 0 0,-1 1-1 0 0,1-2 0 0 0,-1 1 1 0 0,0 0-1 0 0,0-1 0 0 0,-1 0 0 0 0,1 0 1 0 0,-3 1-90 0 0,-14 10 141 0 0,-39 33 39 0 0,1-1-328 0 0,-12 5 148 0 0,-144 97-360 0 0,-80 79 360 0 0,139-106 71 0 0,53-43 100 0 0,-28 33-171 0 0,129-110 28 0 0,0 1 0 0 0,0 0-1 0 0,0 0 1 0 0,1 0 0 0 0,0 1 0 0 0,0-1 0 0 0,0 0 0 0 0,0 1 0 0 0,0-1-1 0 0,0 1 1 0 0,1 0 0 0 0,0 0 0 0 0,-1 3-28 0 0,2-5 25 0 0,-1 1 0 0 0,1 0 0 0 0,0-1 1 0 0,0 1-1 0 0,1 0 0 0 0,-1-1 0 0 0,0 1 0 0 0,1 0 0 0 0,0-1 1 0 0,-1 1-1 0 0,1-1 0 0 0,0 1 0 0 0,0-1 0 0 0,1 1 0 0 0,-1-1 0 0 0,0 0 1 0 0,1 1-1 0 0,-1-1 0 0 0,1 0 0 0 0,2 2-25 0 0,5 5 88 0 0,1 0-1 0 0,0-1 1 0 0,1 0 0 0 0,0 0-1 0 0,0-1 1 0 0,1-1-1 0 0,4 2-87 0 0,22 9 616 0 0,29 8-616 0 0,34 7 965 0 0,2-5 0 0 0,97 14-965 0 0,-10-15-643 0 0,33-7 643 0 0,-118-14-1248 0 0,2 0-79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7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10289 902 18431 0 0,'-15'-10'356'0'0,"0"1"-1"0"0,0 0 0 0 0,-1 1 1 0 0,0 1-1 0 0,0 1 0 0 0,-14-4-355 0 0,-17-3-94 0 0,-40-5 94 0 0,-40-1 72 0 0,-1 6 1 0 0,-9 5-73 0 0,-258 4 1 0 0,-80 21-49 0 0,113-3-136 0 0,-121-6-265 0 0,-8-3-275 0 0,-85 3-441 0 0,-866 88-504 0 0,721-6 1582 0 0,1 23 291 0 0,646-101-154 0 0,-305 50 182 0 0,-410 63 955 0 0,426-79-577 0 0,-335 53 169 0 0,336-20-692 0 0,252-48-90 0 0,1 5-1 0 0,-20 14 4 0 0,60-19-36 0 0,2 4-1 0 0,-45 31 37 0 0,70-38-24 0 0,0 1 0 0 0,1 3 0 0 0,3 1 1 0 0,0 1-1 0 0,2 3 0 0 0,2 1 0 0 0,1 1 0 0 0,2 2 0 0 0,2 1 0 0 0,-8 18 24 0 0,-3 14-42 0 0,2 3-1 0 0,4 1 0 0 0,3 1 1 0 0,-18 79 42 0 0,11 8-33 0 0,7 2 0 0 0,7 0 1 0 0,7 2-1 0 0,8 9 33 0 0,7 109-83 0 0,36 286 83 0 0,21-135-15 0 0,17 0-240 0 0,13 91-423 0 0,20 84-518 0 0,-58-360 935 0 0,-32-178 372 0 0,22 67-111 0 0,-24-103 212 0 0,2-1 1 0 0,1 0-1 0 0,2-1 0 0 0,10 12-212 0 0,-13-27 179 0 0,1-1-1 0 0,0-1 1 0 0,2-1-1 0 0,1 0 1 0 0,0-1-1 0 0,1-1 1 0 0,1-1-1 0 0,19 12-178 0 0,11 3 326 0 0,1-2 1 0 0,1-2-1 0 0,28 8-326 0 0,-7-5 70 0 0,2-3 1 0 0,0-3-1 0 0,2-4 1 0 0,0-4-1 0 0,1-2 0 0 0,2-5-70 0 0,84 3-38 0 0,150-10 38 0 0,170-33-208 0 0,235-48-10 0 0,79-7 50 0 0,-689 76 145 0 0,741-57-135 0 0,3 25 99 0 0,270 15 131 0 0,-705 2 450 0 0,201-44-522 0 0,409-97 100 0 0,-977 156-114 0 0,910-159 204 0 0,-383 51 283 0 0,-568 115-462 0 0,42-12 106 0 0,12-6-117 0 0,-50 14 29 0 0,1 0 1 0 0,-2-1 0 0 0,1 0-1 0 0,-1-1 1 0 0,0-1-1 0 0,5-4-29 0 0,-14 8 20 0 0,0 1 0 0 0,0-1-1 0 0,-1 0 1 0 0,1-1-1 0 0,-1 1 1 0 0,0-1 0 0 0,0 0-1 0 0,-1 0 1 0 0,0 0 0 0 0,0 0-1 0 0,0-1 1 0 0,-1 1-1 0 0,0-1 1 0 0,0 0 0 0 0,-1 0-1 0 0,1 1 1 0 0,-2-1 0 0 0,1 0-1 0 0,-1 0 1 0 0,0-7-20 0 0,-2-9 137 0 0,-1 1 1 0 0,0-1-1 0 0,-2 0 1 0 0,-1 1-1 0 0,-7-17-137 0 0,-9-23 285 0 0,-3 2 0 0 0,-18-29-285 0 0,-69-114 296 0 0,15 31-16 0 0,28 33-39 0 0,6-4 0 0 0,6-1 0 0 0,-9-54-241 0 0,16 20 68 0 0,8-2-1 0 0,-10-123-67 0 0,-107-1353 372 0 0,155 1591-362 0 0,-23-547 847 0 0,25 455-490 0 0,-13-697 209 0 0,-37 15-3403 0 0,22 597 1744 0 0,30 241 1079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4:49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2853 4608 0 0,'0'0'208'0'0,"2"-1"-9"0"0,18-11-172 0 0,-15 9 39 0 0,-1 0-1 0 0,1 1 1 0 0,0-1 0 0 0,0 1 0 0 0,0 0-66 0 0,35-10 6256 0 0,13-2-6256 0 0,42-5 2807 0 0,36-8-1724 0 0,-34 1-602 0 0,-1-5-1 0 0,-1-4-480 0 0,133-51 592 0 0,37-15 156 0 0,565-232-759 0 0,-483 203 13 0 0,-80 32-14 0 0,767-262-42 0 0,-320 126 132 0 0,-426 139 0 0 0,106-34 77 0 0,578-143 454 0 0,-905 256-563 0 0,399-99 95 0 0,-5-15-109 0 0,-85 3 21 0 0,180-62 16 0 0,-189 55-650 0 0,-141 58-434 0 0,-144 49-768 0 0,-52 18-3890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4:49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477 26 11976 0 0,'-110'-13'1082'0'0,"36"7"-775"0"0,-31 2-307 0 0,61 3 530 0 0,19 0 459 0 0,0 1 1 0 0,0 1-1 0 0,-22 4-989 0 0,35-1 284 0 0,12-4-280 0 0,-1 0-1 0 0,1 1 1 0 0,-1-1-1 0 0,0 0 1 0 0,1 1-1 0 0,-1-1 0 0 0,1 0 1 0 0,0 1-1 0 0,-1-1 1 0 0,1 1-1 0 0,-1-1 1 0 0,1 1-1 0 0,0-1 0 0 0,-1 1 1 0 0,1-1-1 0 0,0 1 1 0 0,-1-1-1 0 0,1 1 1 0 0,0-1-1 0 0,0 1 0 0 0,-1-1 1 0 0,1 1-1 0 0,0 0 1 0 0,0-1-1 0 0,0 1 1 0 0,0-1-1 0 0,0 1 1 0 0,0 0-1 0 0,0 0-3 0 0,0 0 8 0 0,0 1-12 0 0,0-1-1 0 0,0 1 1 0 0,0-1 0 0 0,0 1-1 0 0,0 0 1 0 0,0-1-1 0 0,0 1 1 0 0,1-1-1 0 0,-1 1 1 0 0,1-1-1 0 0,-1 1 1 0 0,1-1-1 0 0,-1 1 1 0 0,1-1-1 0 0,0 1 1 0 0,0-1-1 0 0,0 0 1 0 0,0 1-1 0 0,0-1 1 0 0,0 0-1 0 0,0 0 5 0 0,4 4-27 0 0,1 0 0 0 0,-1-1 0 0 0,1 0 1 0 0,2 1 26 0 0,0 0-4 0 0,42 25-65 0 0,2-3 0 0 0,1-2 0 0 0,44 14 69 0 0,-3 0-38 0 0,13 3 93 0 0,2-5 0 0 0,1-4 0 0 0,1-6 0 0 0,1-4-1 0 0,106 7-54 0 0,379 41 1186 0 0,-164-17-601 0 0,-187-23-436 0 0,1297 213-41 0 0,-347 11-584 0 0,-1042-219 410 0 0,659 136-84 0 0,-736-159 95 0 0,542 85 209 0 0,-376-70-1010 0 0,134-5 856 0 0,-303-23-4272 0 0,-3-2-1482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0,-1-1 0 0 0,1 1 0 0 0,-5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4:50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990 1 12440 0 0,'-42'11'1004'0'0,"-20"7"-664"0"0,-142 49 2565 0 0,0 0-3658 0 0,139-42-716 0 0,1 2 0 0 0,-3 5 1469 0 0,65-30-60 0 0,-37 17-191 0 0,1 3 0 0 0,0 1 0 0 0,-21 18 251 0 0,52-33 109 0 0,-1-1 1 0 0,1 1-1 0 0,0 0 0 0 0,1 1 1 0 0,0-1-1 0 0,-1 3-109 0 0,-18 23 599 0 0,20-27-410 0 0,1-1 1 0 0,-1 1-1 0 0,1-1 1 0 0,0 1-1 0 0,-1 3-189 0 0,4-8 57 0 0,1 0 0 0 0,-1-1 0 0 0,0 1-1 0 0,1 0 1 0 0,-1 0 0 0 0,1 0 0 0 0,-1 0 0 0 0,1 0 0 0 0,0 0 0 0 0,0 0-1 0 0,0 0 1 0 0,0 0 0 0 0,0 0 0 0 0,0 0 0 0 0,0 0 0 0 0,1 0 0 0 0,-1 0-1 0 0,1 0 1 0 0,0 0 0 0 0,-1 0 0 0 0,1 0 0 0 0,0-1 0 0 0,0 1 0 0 0,1 1-57 0 0,1 0 41 0 0,1 0 0 0 0,0 0 0 0 0,-1 0 0 0 0,1-1 0 0 0,0 1 0 0 0,0-1 1 0 0,4 1-42 0 0,1 3 38 0 0,8 2 14 0 0,0-1 0 0 0,1 0 0 0 0,0-1 0 0 0,0-1 0 0 0,0-1 0 0 0,4 1-52 0 0,40 4 266 0 0,13-2-266 0 0,-3 0 47 0 0,-2 0-63 0 0,-16-2-149 0 0,0 2 0 0 0,-1 2 0 0 0,15 7 165 0 0,-54-12-103 0 0,-1 1 0 0 0,0 0 1 0 0,0 2-1 0 0,0-1 1 0 0,-1 1-1 0 0,0 1 1 0 0,0 0-1 0 0,-1 1 1 0 0,2 2 102 0 0,-7-6-137 0 0,1 1 1 0 0,-1 1 0 0 0,-1-1 0 0 0,1 1 0 0 0,-1 0 0 0 0,0 1 0 0 0,0-1 0 0 0,-1 1 0 0 0,0 0 0 0 0,-1 0 0 0 0,0 0 0 0 0,0 0 0 0 0,-1 1 0 0 0,1-1 0 0 0,-1 4 136 0 0,-1 0-230 0 0,0 1 0 0 0,0 0 0 0 0,-2 0 0 0 0,1 0 0 0 0,-2 0 0 0 0,1 0 0 0 0,-2 0 0 0 0,-1 6 230 0 0,1-12 64 0 0,1 0 0 0 0,-1 0 0 0 0,0 0 0 0 0,0-1 0 0 0,-1 1 0 0 0,0-1-1 0 0,0 0 1 0 0,-1 0 0 0 0,1 0 0 0 0,-1-1 0 0 0,0 1 0 0 0,-1-1 0 0 0,0-1-1 0 0,1 1 1 0 0,-6 2-64 0 0,2 0 305 0 0,0-1 0 0 0,-1-1 0 0 0,0 0 1 0 0,0 0-1 0 0,-1-1 0 0 0,1 0 0 0 0,-1 0 0 0 0,0-2 0 0 0,0 1 0 0 0,-8 0-305 0 0,-23 0 364 0 0,-34 2-575 0 0,-26-5-1814 0 0,83 0 1180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4:50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549 251 10136 0 0,'0'0'777'0'0,"-7"0"-481"0"0,5 2 6097 0 0,-23 34-3750 0 0,-16 19-3834 0 0,16-23 632 0 0,-20 31-1661 0 0,2 2 0 0 0,3 1-1 0 0,3 3 2221 0 0,-16 33-894 0 0,-37 75 92 0 0,76-146 784 0 0,-7 14 163 0 0,-18 27-145 0 0,33-63 381 0 0,-1 0-1 0 0,1 0 1 0 0,-1-1 0 0 0,-1 0-1 0 0,1-1 1 0 0,-9 7-381 0 0,16-14 59 0 0,0 0-1 0 0,0 0 1 0 0,0 0 0 0 0,0 0-1 0 0,-1 1 1 0 0,1-1 0 0 0,0 0 0 0 0,0 0-1 0 0,0 0 1 0 0,0 0 0 0 0,-1 1-1 0 0,1-1 1 0 0,0 0 0 0 0,0 0 0 0 0,-1 0-1 0 0,1 0 1 0 0,0 0 0 0 0,0 0-1 0 0,-1 0 1 0 0,1 0 0 0 0,0 0-1 0 0,0 0 1 0 0,0 0 0 0 0,-1 0 0 0 0,1 0-1 0 0,0 0 1 0 0,0 0 0 0 0,-1 0-1 0 0,1 0 1 0 0,0 0 0 0 0,0 0 0 0 0,-1 0-1 0 0,1 0 1 0 0,0 0 0 0 0,0-1-1 0 0,0 1 1 0 0,-1 0 0 0 0,1 0-1 0 0,0 0 1 0 0,0 0 0 0 0,0 0 0 0 0,-1-1-1 0 0,1 1 1 0 0,0 0 0 0 0,0 0-1 0 0,0 0 1 0 0,0-1 0 0 0,0 1 0 0 0,0 0-1 0 0,-1 0 1 0 0,1-1 0 0 0,0 1-1 0 0,0 0 1 0 0,0 0 0 0 0,0 0-1 0 0,0-1 1 0 0,0 1 0 0 0,0 0 0 0 0,0 0-1 0 0,0-1 1 0 0,0 1 0 0 0,0 0-1 0 0,0 0-58 0 0,2-21 1360 0 0,-1 17-1190 0 0,1 0-1 0 0,0 0 0 0 0,0 0 0 0 0,0 0 1 0 0,0 1-1 0 0,1-1 0 0 0,0-1-169 0 0,0 1 57 0 0,0 0-1 0 0,0 0 1 0 0,0-1 0 0 0,-1 1-1 0 0,0-1 1 0 0,0 0 0 0 0,0 0-57 0 0,18-102 582 0 0,-13 84-544 0 0,31-121 18 0 0,-4 28-472 0 0,-31 102 409 0 0,1 1 0 0 0,0 0 0 0 0,1 0 0 0 0,0 0 0 0 0,1 1 0 0 0,1-1 1 0 0,0 2-1 0 0,7-11 7 0 0,-10 18-14 0 0,0-1 0 0 0,0 1 1 0 0,0-1-1 0 0,0 1 0 0 0,1 1 1 0 0,-1-1-1 0 0,1 1 1 0 0,0-1-1 0 0,0 1 0 0 0,1 1 1 0 0,-1-1-1 0 0,1 1 0 0 0,-1 0 1 0 0,1 0-1 0 0,-1 0 1 0 0,1 1-1 0 0,0 0 0 0 0,0 0 1 0 0,0 1-1 0 0,0 0 0 0 0,5 0 14 0 0,-1 1-44 0 0,0 0-1 0 0,1 1 1 0 0,-1 0-1 0 0,-1 1 1 0 0,1 0-1 0 0,0 1 1 0 0,-1 0-1 0 0,7 4 45 0 0,12 8-144 0 0,-1 1-1 0 0,1 2 145 0 0,-19-12-31 0 0,58 43-505 0 0,3 7 536 0 0,-30-22-200 0 0,2-2-1 0 0,1-2 0 0 0,1-2 1 0 0,5 0 200 0 0,-42-26 74 0 0,0 0 1 0 0,0 0-1 0 0,1 0 1 0 0,-1-1-1 0 0,1 0 0 0 0,-1-1 1 0 0,1 0-1 0 0,0 0 1 0 0,1 0-75 0 0,-7-1 62 0 0,1 0 0 0 0,-1 0 0 0 0,1 0 0 0 0,-1 0 0 0 0,1 0-1 0 0,-1-1 1 0 0,1 1 0 0 0,-1-1 0 0 0,0 0 0 0 0,1 0 0 0 0,-1 0 0 0 0,0 0 0 0 0,1 0 0 0 0,-1 0 0 0 0,0-1 0 0 0,0 1 0 0 0,0 0 0 0 0,0-1 0 0 0,0 0 0 0 0,-1 0 0 0 0,1 1 0 0 0,0-1 0 0 0,-1 0 0 0 0,1 0 0 0 0,-1 0 0 0 0,0-1 0 0 0,0 1-1 0 0,0 0 1 0 0,0-1-62 0 0,2-5 188 0 0,-1-1-1 0 0,0 0 0 0 0,0 0 0 0 0,0-8-187 0 0,2-15 274 0 0,18-103 425 0 0,9-53-469 0 0,-3 40-397 0 0,9-42-1998 0 0,-36 185 1830 0 0,1 0 0 0 0,-1 0 0 0 0,2 0 0 0 0,-1 0 0 0 0,0 0-1 0 0,1 1 1 0 0,0 0 0 0 0,0-2 335 0 0,8-7-6058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4:5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68 16296 0 0,'3'0'745'0'0,"17"-8"207"0"0,-17 6-942 0 0,0 1 0 0 0,1-1 0 0 0,-1 1 0 0 0,1 0 0 0 0,-1 0 1 0 0,1 0-1 0 0,-1 0 0 0 0,1 1 0 0 0,0 0 0 0 0,-1-1 0 0 0,1 1 1 0 0,0 0-1 0 0,0 1-10 0 0,-1-1 54 0 0,0 1 1 0 0,0-1 0 0 0,0 1 0 0 0,0 0-1 0 0,1 0 1 0 0,-1 0 0 0 0,0 0-1 0 0,0 1 1 0 0,-1-1 0 0 0,1 1 0 0 0,0 0-1 0 0,-1 0 1 0 0,1 0 0 0 0,-1 0 0 0 0,1 0-1 0 0,-1 1 1 0 0,0-1 0 0 0,0 1-1 0 0,0-1 1 0 0,0 1 0 0 0,0 0 0 0 0,-1 0-1 0 0,1-1 1 0 0,-1 1 0 0 0,0 0-1 0 0,0 1 1 0 0,1 1-55 0 0,3 26 11 0 0,0 1 0 0 0,-2 0 1 0 0,-2 0-1 0 0,-1 12-11 0 0,-13 129-333 0 0,7-107 154 0 0,-2 18-441 0 0,-4-1 0 0 0,-21 71 620 0 0,17-87-338 0 0,5-19-297 0 0,-2-1 1 0 0,-14 32 634 0 0,18-58-194 0 0,-1 0 0 0 0,-1-1 0 0 0,0 0 0 0 0,-12 14 194 0 0,21-32 32 0 0,1 0 1 0 0,-1 0 0 0 0,1 0 0 0 0,-1 0 0 0 0,0-1 0 0 0,1 1 0 0 0,-1-1 0 0 0,0 1 0 0 0,0-1 0 0 0,0 0 0 0 0,0 0-1 0 0,0 0 1 0 0,-1 0 0 0 0,1 0 0 0 0,0 0 0 0 0,0-1 0 0 0,-1 1 0 0 0,1-1 0 0 0,0 1 0 0 0,-2-1-33 0 0,0 0 92 0 0,1-1 1 0 0,0 1-1 0 0,0-1 1 0 0,0 0 0 0 0,0 0-1 0 0,0 0 1 0 0,0 0-1 0 0,0 0 1 0 0,1-1-1 0 0,-1 1 1 0 0,0-1-1 0 0,1 0 1 0 0,-1 0 0 0 0,1 0-1 0 0,-2-1-92 0 0,-21-21 424 0 0,1 0 1 0 0,2-1-1 0 0,0-2 0 0 0,2 0 0 0 0,0-1 0 0 0,-1-8-424 0 0,7 12 213 0 0,2-1-1 0 0,0 0 1 0 0,2-1 0 0 0,1 0-1 0 0,1 0 1 0 0,1-1-1 0 0,-3-27-212 0 0,8 35 75 0 0,1-1 1 0 0,1 0-1 0 0,1 1 0 0 0,1-1 0 0 0,1 1 0 0 0,0-1 0 0 0,1 1 0 0 0,2 0 0 0 0,0 0 0 0 0,0 1 1 0 0,2-2-76 0 0,8-13 21 0 0,0 1 1 0 0,2 0 0 0 0,2 1 0 0 0,1 1 0 0 0,13-14-22 0 0,-9 16-54 0 0,1 0-1 0 0,1 2 1 0 0,1 0-1 0 0,27-17 55 0 0,-7 10-251 0 0,2 2-1 0 0,40-18 252 0 0,-58 33-188 0 0,1 2 0 0 0,1 1 0 0 0,-1 1 0 0 0,28-4 188 0 0,-53 14-60 0 0,0 1 1 0 0,1 0-1 0 0,-1 0 0 0 0,0 0 1 0 0,1 1-1 0 0,-1 1 1 0 0,0-1-1 0 0,1 1 0 0 0,5 2 60 0 0,-11-2-6 0 0,0 0 0 0 0,0 0-1 0 0,-1 0 1 0 0,1 0-1 0 0,0 1 1 0 0,0-1 0 0 0,0 1-1 0 0,-1 0 1 0 0,1-1-1 0 0,-1 1 1 0 0,0 1 0 0 0,1-1-1 0 0,-1 0 1 0 0,0 0 0 0 0,0 1-1 0 0,0 0 1 0 0,-1-1-1 0 0,1 1 1 0 0,0 0 0 0 0,-1 0-1 0 0,0-1 1 0 0,0 1 0 0 0,0 0-1 0 0,0 0 1 0 0,0 0-1 0 0,0 3 7 0 0,-1 0-16 0 0,0 0 0 0 0,0 0 0 0 0,0 0 0 0 0,0-1 0 0 0,-1 1-1 0 0,0 0 1 0 0,0 0 0 0 0,-1-1 0 0 0,0 1 0 0 0,-1 3 16 0 0,-5 9-50 0 0,0 0 0 0 0,-7 9 50 0 0,3-6-14 0 0,-2-2 0 0 0,0 1 0 0 0,-1-2 0 0 0,-2 0 0 0 0,1-1 0 0 0,-7 4 14 0 0,-39 31-493 0 0,-16 8 493 0 0,4-3-412 0 0,44-34 260 0 0,6-5-26 0 0,2 0-1 0 0,0 1 0 0 0,2 1 0 0 0,-16 19 179 0 0,27-27-67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6:0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984 429 12440 0 0,'-8'-9'331'0'0,"-1"0"0"0"0,0 0 1 0 0,0 1-1 0 0,-1 0 0 0 0,0 0 1 0 0,0 1-1 0 0,-1 0 0 0 0,1 1 1 0 0,-2 1-1 0 0,1 0 0 0 0,-1 0 1 0 0,-7-2-332 0 0,-3 1 1012 0 0,-1 1 1 0 0,0 1 0 0 0,0 0 0 0 0,-12 1-1013 0 0,21 3 101 0 0,-1 0 0 0 0,1 1 0 0 0,0 1 0 0 0,0 0-1 0 0,0 1 1 0 0,0 0 0 0 0,0 2 0 0 0,0-1-101 0 0,-4 4-13 0 0,-1 1-1 0 0,1 0 1 0 0,1 2 0 0 0,0 0-1 0 0,0 1 1 0 0,1 0-1 0 0,1 1 1 0 0,0 1 0 0 0,-11 14 13 0 0,-19 24-252 0 0,3 2 0 0 0,-7 17 252 0 0,36-52-51 0 0,-26 41-59 0 0,3 1-1 0 0,3 2 0 0 0,3 2 0 0 0,2 0 0 0 0,3 2 0 0 0,3 1 1 0 0,4 0-1 0 0,-10 65 111 0 0,26-121-126 0 0,1 0 1 0 0,0 1 0 0 0,1-1-1 0 0,0 11 126 0 0,0-19-40 0 0,1 1-1 0 0,0-1 1 0 0,-1 1-1 0 0,1-1 1 0 0,1 0 0 0 0,-1 0-1 0 0,0 1 1 0 0,1-1-1 0 0,0 0 1 0 0,0 0-1 0 0,0 0 1 0 0,1-1-1 0 0,0 1 1 0 0,1 2 40 0 0,-1-4-16 0 0,-1 0 0 0 0,1 0 0 0 0,0-1 0 0 0,0 1 0 0 0,-1 0 0 0 0,1-1 0 0 0,0 0 0 0 0,0 0 0 0 0,0 0 0 0 0,1 0 0 0 0,-1 0 0 0 0,0-1 1 0 0,0 0-1 0 0,0 1 0 0 0,1-1 0 0 0,-1 0 0 0 0,0 0 16 0 0,6-1 4 0 0,-1 0 0 0 0,1 0 1 0 0,-1 0-1 0 0,0-1 0 0 0,1 0 0 0 0,-1-1-4 0 0,2-1 44 0 0,0-1-1 0 0,-1 0 0 0 0,1 0 1 0 0,-1-1-1 0 0,0 0 0 0 0,-1-1 1 0 0,0 0-1 0 0,0 0 0 0 0,3-4-43 0 0,15-17 338 0 0,22-32-338 0 0,-12 6 90 0 0,-2-1-1 0 0,-2-2 0 0 0,10-30-89 0 0,-29 61-10 0 0,1-6-100 0 0,-2-1 1 0 0,-1 0-1 0 0,-1 0 1 0 0,-2-1-1 0 0,-2-1 1 0 0,-1 1-1 0 0,-1-1 1 0 0,-2 0-1 0 0,-3-28 110 0 0,-1 26-63 0 0,-2 1 0 0 0,-8-30 63 0 0,3 20-38 0 0,-24-109-29 0 0,-5-37 190 0 0,34 170-3 0 0,2 11 37 0 0,0 0 0 0 0,1 0 0 0 0,0 0 1 0 0,0-1-1 0 0,2 1 0 0 0,-1 0 0 0 0,2-3-157 0 0,-2 13 14 0 0,0 1 0 0 0,0 0 0 0 0,0 0 0 0 0,0-1 0 0 0,0 1 0 0 0,0 0 0 0 0,0 0 0 0 0,0-1 0 0 0,0 1 0 0 0,0 0-1 0 0,0 0 1 0 0,1-1 0 0 0,-1 1 0 0 0,0 0 0 0 0,0 0 0 0 0,0-1 0 0 0,0 1 0 0 0,1 0 0 0 0,-1 0 0 0 0,0 0 0 0 0,0-1 0 0 0,1 1-1 0 0,-1 0 1 0 0,0 0 0 0 0,0 0 0 0 0,0 0 0 0 0,1 0 0 0 0,-1 0 0 0 0,0-1 0 0 0,1 1 0 0 0,-1 0 0 0 0,0 0 0 0 0,0 0-1 0 0,1 0-13 0 0,9 5 208 0 0,8 14-68 0 0,-17-17-102 0 0,12 14 9 0 0,-1 1-1 0 0,-1 1 1 0 0,7 15-47 0 0,-4-8 41 0 0,68 137 143 0 0,-46-86-112 0 0,51 129 54 0 0,-47-104-1029 0 0,25 39 903 0 0,-1-27-1990 0 0,-45-84-2985 0 0,10 12 4975 0 0,11 6-5649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6:06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582 260 5064 0 0,'0'-3'43'0'0,"0"0"0"0"0,-1 0 0 0 0,1 0 1 0 0,-1 0-1 0 0,0 0 0 0 0,0 0 0 0 0,0 1 0 0 0,0-1 0 0 0,-1 0 1 0 0,1 1-1 0 0,-1-1 0 0 0,0 0-43 0 0,-10-22 396 0 0,8 11 581 0 0,2 8-90 0 0,1 1-1 0 0,-1-1 1 0 0,0 1-1 0 0,-2-5-886 0 0,-8-11 3128 0 0,6 8-2267 0 0,-1 0 0 0 0,0 0 0 0 0,-1 1 0 0 0,0 0 0 0 0,-2 1-861 0 0,5 5 99 0 0,-1 0 0 0 0,-1 1 0 0 0,1 0 0 0 0,-1 0 0 0 0,0 0 0 0 0,0 1 0 0 0,-1 0 0 0 0,-7-2-99 0 0,10 4-21 0 0,0 0-1 0 0,0 0 1 0 0,0 1-1 0 0,0 0 0 0 0,-1 0 1 0 0,1 0-1 0 0,-1 1 0 0 0,1 0 1 0 0,0 0-1 0 0,-1 0 0 0 0,1 1 1 0 0,-1 0-1 0 0,1 0 0 0 0,-1 0 22 0 0,-3 2-102 0 0,1 1 0 0 0,-1 0 0 0 0,1 0 0 0 0,0 1 0 0 0,0 0 0 0 0,0 1 0 0 0,0 0 0 0 0,1 0-1 0 0,0 0 1 0 0,-4 6 102 0 0,-12 14-285 0 0,1 1 0 0 0,-3 8 285 0 0,24-33-1 0 0,-27 37-29 0 0,1 2-1 0 0,3 1 0 0 0,1 1 0 0 0,2 1 0 0 0,-8 28 31 0 0,23-55 34 0 0,2 1 0 0 0,0 1 0 0 0,1-1 0 0 0,1 0 0 0 0,0 1 1 0 0,2-1-1 0 0,0 1 0 0 0,1-1 0 0 0,1 1 0 0 0,2 7-34 0 0,-3-20-25 0 0,1 0-1 0 0,-1 0 0 0 0,1-1 1 0 0,1 1-1 0 0,-1-1 0 0 0,1 0 1 0 0,-1 1-1 0 0,2-1 0 0 0,-1 0 1 0 0,0-1-1 0 0,1 1 1 0 0,0-1-1 0 0,0 1 0 0 0,0-1 1 0 0,1-1-1 0 0,0 1 0 0 0,-1 0 1 0 0,1-1-1 0 0,0 0 1 0 0,1 0-1 0 0,-1-1 0 0 0,0 1 1 0 0,1-1-1 0 0,-1 0 0 0 0,1-1 1 0 0,0 1-1 0 0,0-1 1 0 0,-1 0-1 0 0,1-1 0 0 0,0 1 1 0 0,0-1-1 0 0,0 0 0 0 0,0-1 1 0 0,0 0-1 0 0,0 0 1 0 0,1 0 25 0 0,14-5-57 0 0,0 0 1 0 0,-1-2 0 0 0,0 0 0 0 0,0-1 0 0 0,-1-1 0 0 0,6-5 56 0 0,33-23 11 0 0,15-15-11 0 0,-44 31-10 0 0,15-12-168 0 0,31-33 178 0 0,-28 21-4238 0 0,-18 17-634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6:0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546 810 18343 0 0,'-29'4'496'0'0,"-1"2"0"0"0,2 1 0 0 0,-1 2 0 0 0,-13 6-496 0 0,-119 50 232 0 0,150-61-252 0 0,1 2 0 0 0,0-1 0 0 0,0 1 0 0 0,0 1 0 0 0,1 0 0 0 0,0 0 0 0 0,0 1 0 0 0,-4 6 20 0 0,3-3-80 0 0,0 2 0 0 0,1-1 0 0 0,0 1 0 0 0,1 1-1 0 0,1 0 1 0 0,-2 4 80 0 0,-5 17-305 0 0,1 0 1 0 0,1 1-1 0 0,2 0 0 0 0,2 0 1 0 0,2 1-1 0 0,1 0 0 0 0,1 0 1 0 0,3 1-1 0 0,0-1 0 0 0,3 6 305 0 0,0 6-442 0 0,-3-33 161 0 0,2 1 0 0 0,0 0 0 0 0,1-1 0 0 0,3 15 281 0 0,-4-29-23 0 0,-1 1 1 0 0,1-1-1 0 0,0 1 0 0 0,0-1 1 0 0,0 0-1 0 0,0 0 1 0 0,0 1-1 0 0,0-1 0 0 0,0 0 1 0 0,1 0-1 0 0,-1 0 1 0 0,1 0-1 0 0,0-1 0 0 0,-1 1 1 0 0,1 0-1 0 0,0-1 1 0 0,0 1-1 0 0,0-1 0 0 0,0 0 1 0 0,1 1-1 0 0,-1-1 1 0 0,0 0-1 0 0,0 0 0 0 0,1-1 1 0 0,-1 1-1 0 0,0 0 1 0 0,1-1-1 0 0,-1 1 0 0 0,1-1 1 0 0,-1 0-1 0 0,1 0 1 0 0,-1 0-1 0 0,1 0 0 0 0,-1 0 1 0 0,0-1-1 0 0,1 1 1 0 0,-1-1-1 0 0,1 1 0 0 0,-1-1 1 0 0,0 0-1 0 0,1 0 1 0 0,-1 0-1 0 0,1-1 23 0 0,5-2 7 0 0,-1-1-1 0 0,0 0 1 0 0,-1 0-1 0 0,1 0 1 0 0,-1-1 0 0 0,0 0-1 0 0,0 0 1 0 0,4-7-7 0 0,9-13 199 0 0,11-21-199 0 0,-16 25 71 0 0,8-17 344 0 0,-1 0 0 0 0,-3-2 0 0 0,-1 0 0 0 0,-1-1 0 0 0,7-35-415 0 0,0-10 675 0 0,-3-2-1 0 0,-5 0 0 0 0,2-58-674 0 0,-13 94 146 0 0,-3-1 1 0 0,-3 0-1 0 0,-1 1 0 0 0,-3-1 0 0 0,-3 1 0 0 0,-11-41-146 0 0,10 63 67 0 0,-1 0-1 0 0,-1 1 0 0 0,-2 0 0 0 0,-9-13-66 0 0,-73-109 468 0 0,96 151-462 0 0,-7-9 90 0 0,0 0 1 0 0,0 0-1 0 0,-1 1 0 0 0,0 0 1 0 0,0 1-1 0 0,-1 0 0 0 0,-1 0 0 0 0,1 0 1 0 0,-3 0-97 0 0,11 7 8 0 0,1 1 0 0 0,-1 0 0 0 0,1-1-1 0 0,-1 1 1 0 0,0 0 0 0 0,1-1 0 0 0,-1 1 0 0 0,1 0 0 0 0,-1 0 0 0 0,0-1 0 0 0,1 1 0 0 0,-1 0 0 0 0,1 0 0 0 0,-1 0 0 0 0,0 0 0 0 0,1 0 0 0 0,-1 0 0 0 0,0 0 0 0 0,1 0 0 0 0,-1 0-1 0 0,0 0 1 0 0,1 0 0 0 0,-1 1 0 0 0,1-1 0 0 0,-1 0 0 0 0,0 0 0 0 0,1 1 0 0 0,-1-1 0 0 0,1 0 0 0 0,-1 1 0 0 0,1-1 0 0 0,-1 0 0 0 0,1 1 0 0 0,-1-1 0 0 0,1 1 0 0 0,-1-1 0 0 0,1 1 0 0 0,0-1-1 0 0,-1 1 1 0 0,1-1 0 0 0,0 1 0 0 0,-1-1 0 0 0,1 1 0 0 0,0 0 0 0 0,0-1 0 0 0,-1 1 0 0 0,1-1 0 0 0,0 1 0 0 0,0 0 0 0 0,0-1-8 0 0,-1 5 18 0 0,0 0 0 0 0,0 0 1 0 0,1 0-1 0 0,0 0 0 0 0,0 0 0 0 0,0 4-18 0 0,3 7 0 0 0,0 0 0 0 0,0 1 0 0 0,2-1 0 0 0,5 12 0 0 0,7 26 0 0 0,29 104-330 0 0,51 114 330 0 0,-67-204-428 0 0,2 0 1 0 0,3-2-1 0 0,3-1 1 0 0,3-3-1 0 0,11 11 428 0 0,-39-57-1216 0 0,-1 0-1 0 0,2-1 1 0 0,0 0-1 0 0,1-1 1 0 0,14 10 1216 0 0,25 11-5697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6:08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177 870 11520 0 0,'0'0'528'0'0,"0"0"-16"0"0,0 2-326 0 0,10 14-363 0 0,-8-13 670 0 0,1-1 0 0 0,-1 1 1 0 0,1-1-1 0 0,0 0 0 0 0,0 0 0 0 0,0 0 1 0 0,0 0-1 0 0,0 0 0 0 0,0-1 0 0 0,0 1 1 0 0,1-1-1 0 0,-1 0 0 0 0,0 0 0 0 0,1 0 1 0 0,1 0-494 0 0,-2-1 73 0 0,-1 0 1 0 0,0 0-1 0 0,1 0 0 0 0,-1 0 1 0 0,0 0-1 0 0,1-1 1 0 0,-1 1-1 0 0,0-1 1 0 0,2 0-74 0 0,-2 0 32 0 0,0 0 0 0 0,0 0 0 0 0,0 0 0 0 0,0-1 0 0 0,0 1 0 0 0,-1-1 0 0 0,1 1 0 0 0,0-1 0 0 0,-1 0 0 0 0,0 1 0 0 0,1-1 0 0 0,-1 0 0 0 0,0 0 0 0 0,0 0 0 0 0,0 0 0 0 0,0 0 0 0 0,0-1 0 0 0,0 1 0 0 0,0 0 0 0 0,-1-1-32 0 0,2-5 30 0 0,0 0-1 0 0,-1 0 1 0 0,0 0-1 0 0,0 0 1 0 0,-1-3-30 0 0,1-20-124 0 0,2 0 1 0 0,4-12 123 0 0,-3 12-242 0 0,0 0 0 0 0,-2-13 242 0 0,-2 16-417 0 0,-1 1-1 0 0,-2-1 1 0 0,-1 1 0 0 0,-1 0 0 0 0,-5-17 417 0 0,5 30-111 0 0,1 1 0 0 0,-2-1 1 0 0,0 1-1 0 0,0 0 1 0 0,-1 0-1 0 0,-1 1 1 0 0,0 0-1 0 0,0 0 1 0 0,-2 1-1 0 0,1 0 0 0 0,-7-4 111 0 0,14 13 100 0 0,0 0-1 0 0,-1 0 0 0 0,0 0 1 0 0,1 0-1 0 0,-1 1 0 0 0,0-1 1 0 0,0 1-1 0 0,0 0 0 0 0,0 0 0 0 0,0 0 1 0 0,0 0-1 0 0,0 1 0 0 0,0-1 1 0 0,0 1-1 0 0,0 0 0 0 0,0 0 1 0 0,-1 0-1 0 0,1 0 0 0 0,0 0 0 0 0,0 1 1 0 0,0-1-1 0 0,-3 2-99 0 0,1-1 156 0 0,1 1 0 0 0,-1 0-1 0 0,1 0 1 0 0,-1 0 0 0 0,1 1 0 0 0,0-1-1 0 0,0 1 1 0 0,0 0 0 0 0,0 1 0 0 0,1-1-1 0 0,-1 0 1 0 0,1 1 0 0 0,0 0 0 0 0,-1 1-156 0 0,1 0 102 0 0,-4 4 72 0 0,0 1 1 0 0,1-1-1 0 0,0 1 0 0 0,1 0 1 0 0,0 1-1 0 0,1 0 0 0 0,-1 3-174 0 0,-3 16 100 0 0,2-1 0 0 0,2 1-1 0 0,0 0 1 0 0,2 0 0 0 0,2 0-1 0 0,0 0 1 0 0,5 25-100 0 0,-3-33-26 0 0,2 0 1 0 0,1-1-1 0 0,1 1 1 0 0,0-1-1 0 0,2 0 0 0 0,0-1 1 0 0,2 0-1 0 0,0 0 1 0 0,1-1-1 0 0,1 0 0 0 0,1 0 26 0 0,-6-11-160 0 0,-1 0 0 0 0,2 0 1 0 0,-1-1-1 0 0,1 0 0 0 0,0-1 0 0 0,1 1 0 0 0,0-1 0 0 0,0-1 0 0 0,0 0 0 0 0,0 0 0 0 0,3 0 160 0 0,1 0-395 0 0,1-1-1 0 0,-1 0 0 0 0,1-1 0 0 0,0 0 1 0 0,0-1-1 0 0,0-1 0 0 0,0 0 1 0 0,1-1 395 0 0,6-1-747 0 0,0 0 0 0 0,-1-2 0 0 0,1 0 0 0 0,-1-2 0 0 0,1 0 0 0 0,-1-1 0 0 0,-1-1 0 0 0,1-1 0 0 0,-1-1 0 0 0,-1 0 0 0 0,7-5 747 0 0,-18 9-222 0 0,31-19-2695 0 0,5-7 2917 0 0,-31 22-415 0 0,-1-1 0 0 0,0 0 0 0 0,0 0 0 0 0,-1-1 0 0 0,4-7 415 0 0,-4 3-162 0 0,-1 0 0 0 0,0 0-1 0 0,-1 0 1 0 0,-1-1 0 0 0,-1 0 0 0 0,4-14 162 0 0,-2-1 1761 0 0,-1 0 0 0 0,-2 0 0 0 0,0-10-1761 0 0,-4 27 969 0 0,-1 0-1 0 0,0 0 0 0 0,-1 0 1 0 0,-1 1-1 0 0,0-1 0 0 0,-4-10-968 0 0,0 3 1859 0 0,0 1-1 0 0,-2-1 0 0 0,-9-17-1858 0 0,13 31 658 0 0,-1 0 0 0 0,0 0-1 0 0,0 1 1 0 0,0-1-1 0 0,-6-4-657 0 0,10 10 451 0 0,1 1-62 0 0,0 0-219 0 0,0 3-156 0 0,1 0 0 0 0,0 0 0 0 0,0 0 0 0 0,0 0 0 0 0,0 0 0 0 0,1 0 0 0 0,-1 0 0 0 0,1 0 0 0 0,-1-1 0 0 0,2 1-14 0 0,6 14-71 0 0,25 72-404 0 0,1 0-2215 0 0,12 16 2690 0 0,-11-35-1450 0 0,-35-68 1314 0 0,-6-10 459 0 0,2-2-82 0 0,1 0 0 0 0,-1 1 0 0 0,2-1-1 0 0,0 0 1 0 0,0 0 0 0 0,0 0 0 0 0,1 0 0 0 0,1-5-241 0 0,-1-23 562 0 0,0 33-481 0 0,-2-23 263 0 0,2 1 0 0 0,0 0 0 0 0,2 0-1 0 0,0 0 1 0 0,7-23-344 0 0,-6 35 28 0 0,1 0 0 0 0,1 0 0 0 0,1 1 0 0 0,0 0 0 0 0,0 0 0 0 0,2 0 0 0 0,-1 1 0 0 0,9-11-28 0 0,-13 22-4 0 0,-1 0 0 0 0,0 0-1 0 0,0 0 1 0 0,1 0 0 0 0,-1 0-1 0 0,1 1 1 0 0,-1-1 0 0 0,1 1 0 0 0,0 0-1 0 0,0 0 1 0 0,0 0 0 0 0,-1 0-1 0 0,1 0 1 0 0,0 1 0 0 0,0-1-1 0 0,0 1 1 0 0,0 0 0 0 0,0 0-1 0 0,0 0 1 0 0,0 0 0 0 0,0 1 0 0 0,1-1 4 0 0,7 2-64 0 0,-1 0 0 0 0,0 0 0 0 0,0 1 0 0 0,0 1 0 0 0,8 2 64 0 0,26 16-574 0 0,0 2 1 0 0,18 14 573 0 0,-9-5-1735 0 0,9 1 1735 0 0,-54-30-203 0 0,2 0-1 0 0,-1-1 0 0 0,0 1 1 0 0,1-2-1 0 0,0 1 0 0 0,-1-1 1 0 0,1-1-1 0 0,0 0 0 0 0,0 0 1 0 0,0-1-1 0 0,0 0 0 0 0,0-1 1 0 0,5-1 203 0 0,-8 1-39 0 0,0-1-1 0 0,0 0 1 0 0,0 0 0 0 0,0-1 0 0 0,0 0 0 0 0,-1 0-1 0 0,1 0 1 0 0,-1-1 0 0 0,0 0 0 0 0,0 0 0 0 0,0-1-1 0 0,-1 1 1 0 0,0-1 0 0 0,0 0 0 0 0,0-1 0 0 0,0 1-1 0 0,-1-1 1 0 0,3-5 39 0 0,0 0 252 0 0,0-1-1 0 0,-1 0 0 0 0,-1 0 1 0 0,0-1-1 0 0,0 1 1 0 0,1-13-252 0 0,-4 17 184 0 0,-1 1 0 0 0,0 0 0 0 0,-1-1 0 0 0,1 1 0 0 0,-2 0 0 0 0,1-1 0 0 0,-1 1 0 0 0,0 0 0 0 0,0 0 0 0 0,-1-1 0 0 0,0 1 0 0 0,-1 0 0 0 0,-1-4-184 0 0,0 3 62 0 0,0 1-1 0 0,-1-1 1 0 0,0 1-1 0 0,0-1 0 0 0,0 1 1 0 0,-1 1-1 0 0,0-1 1 0 0,-1 1-1 0 0,1 0 1 0 0,-1 0-1 0 0,0 1 1 0 0,-1 0-1 0 0,1 0 0 0 0,-1 1 1 0 0,0 0-1 0 0,-4-1-61 0 0,2 1 57 0 0,-1 1-1 0 0,1 0 0 0 0,0 0 1 0 0,-1 1-1 0 0,1 1 1 0 0,-1-1-1 0 0,0 2 0 0 0,1 0 1 0 0,-1 0-1 0 0,0 1 0 0 0,1 0 1 0 0,-1 1-1 0 0,-7 2-56 0 0,5-1-21 0 0,1 1 1 0 0,-1 0-1 0 0,1 2 0 0 0,0-1 0 0 0,0 1 0 0 0,0 1 1 0 0,1 0-1 0 0,0 1 0 0 0,1 0 0 0 0,-1 1 21 0 0,5-4-14 0 0,0 1-1 0 0,1 0 1 0 0,-1 1-1 0 0,1-1 1 0 0,1 1-1 0 0,-1 0 1 0 0,1 0-1 0 0,1 1 1 0 0,-1-1-1 0 0,1 1 1 0 0,0 0-1 0 0,1 0 1 0 0,0 0-1 0 0,0 0 1 0 0,1 0-1 0 0,-1 6 15 0 0,1 10-33 0 0,2-1 0 0 0,0 1-1 0 0,1 0 1 0 0,1-1 0 0 0,2 1-1 0 0,0-1 1 0 0,2 0 0 0 0,0-1-1 0 0,1 0 1 0 0,3 4 33 0 0,-7-19-72 0 0,-1 0-1 0 0,1 0 1 0 0,1 0 0 0 0,-1-1-1 0 0,1 1 1 0 0,0-1 0 0 0,1-1-1 0 0,0 1 1 0 0,-1-1 0 0 0,3 2 72 0 0,-5-5-56 0 0,1 1 0 0 0,-1-1 0 0 0,0 0 0 0 0,1 0 0 0 0,-1 0 0 0 0,1-1 0 0 0,0 1 0 0 0,-1-1 1 0 0,1 0-1 0 0,0 0 0 0 0,0 0 0 0 0,0-1 0 0 0,0 1 0 0 0,0-1 0 0 0,0 0 0 0 0,0 0 0 0 0,0 0 0 0 0,-1-1 0 0 0,1 1 1 0 0,0-1-1 0 0,3-1 56 0 0,0-1 4 0 0,1 0 1 0 0,0-1-1 0 0,-1 0 0 0 0,0 0 1 0 0,0-1-1 0 0,0 0 1 0 0,-1-1-1 0 0,1 1 1 0 0,-1-1-1 0 0,0 0 0 0 0,-1 0 1 0 0,0-1-1 0 0,0 0 1 0 0,0 0-1 0 0,-1 0 0 0 0,0-1 1 0 0,0 1-1 0 0,-1-1 1 0 0,0 0-1 0 0,0 0 1 0 0,-1 0-1 0 0,0 0 0 0 0,0 0 1 0 0,-1-1-1 0 0,0-1-4 0 0,2-33 501 0 0,-2 0-1 0 0,-2-1 1 0 0,-2-1-501 0 0,4 0 356 0 0,-1 34-221 0 0,1 0 0 0 0,-1 0 0 0 0,-2-7-135 0 0,2 16 23 0 0,0 0-1 0 0,0 0 1 0 0,0 0 0 0 0,0 0-1 0 0,0 0 1 0 0,0 0 0 0 0,1 0-1 0 0,-1-1 1 0 0,1 1 0 0 0,0 0-1 0 0,0 0-22 0 0,6 12 131 0 0,51 70-78 0 0,57 69-53 0 0,112 195-74 0 0,-162-243-74 0 0,52 92-247 0 0,-95-151 72 0 0,-1 1-1 0 0,-3 1 0 0 0,10 35 324 0 0,-21-55-133 0 0,-1 1 0 0 0,-1 0 0 0 0,-1 0 0 0 0,-1 0 0 0 0,-2 0 0 0 0,0 0 0 0 0,-2 1 0 0 0,0-1 133 0 0,0-12-27 0 0,-1-1 1 0 0,-1 1-1 0 0,0-1 1 0 0,0 1 0 0 0,-1-1-1 0 0,0-1 1 0 0,-1 1-1 0 0,-1 0 1 0 0,0-1-1 0 0,0 0 1 0 0,-1-1-1 0 0,-1 1 1 0 0,0-1-1 0 0,0-1 1 0 0,-1 0-1 0 0,-8 8 27 0 0,3-6 24 0 0,-1 0 0 0 0,0-1 0 0 0,0 0 0 0 0,-1-1 0 0 0,0-1 0 0 0,-1-1 0 0 0,0 0 0 0 0,0-1 0 0 0,-1-1 0 0 0,-11 2-24 0 0,16-5-35 0 0,0 0 1 0 0,0-1-1 0 0,0 0 1 0 0,-1-1-1 0 0,1-1 0 0 0,0 0 1 0 0,0 0-1 0 0,0-2 1 0 0,0 1-1 0 0,1-2 1 0 0,-1 0-1 0 0,1 0 1 0 0,0-1-1 0 0,0-1 1 0 0,-1 0 34 0 0,6 2-144 0 0,0-1 1 0 0,1 0 0 0 0,-1 0-1 0 0,1 0 1 0 0,0-1 0 0 0,0 0-1 0 0,1 0 1 0 0,-1-1 0 0 0,1 1-1 0 0,1-1 1 0 0,-1-1 143 0 0,0 0-708 0 0,1-1-1 0 0,0 0 1 0 0,0 0 0 0 0,1 0-1 0 0,1 0 1 0 0,-1 0 0 0 0,1-1-1 0 0,1 1 1 0 0,-1-6 708 0 0,1-23-5149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36:0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91 819 14744 0 0,'0'2'1136'0'0,"3"5"-1019"0"0,1 0 0 0 0,-1 0 0 0 0,1 0 0 0 0,0-1 0 0 0,1 1 0 0 0,4 4-117 0 0,6 11 729 0 0,32 50 3134 0 0,17 37-3863 0 0,-48-78 77 0 0,-2 1-1 0 0,-1 1 1 0 0,-1 0-1 0 0,-2 1 1 0 0,0 2-77 0 0,1 8 37 0 0,-5-22-81 0 0,-1 0 0 0 0,-1 0 0 0 0,0 10 44 0 0,-3-28-22 0 0,-1-1 1 0 0,-1 1-1 0 0,1 0 1 0 0,0 0-1 0 0,-1-1 1 0 0,0 1-1 0 0,0 0 1 0 0,0-1-1 0 0,0 1 0 0 0,0-1 1 0 0,-1 1-1 0 0,0-1 1 0 0,1 0-1 0 0,-1 0 1 0 0,-1 0-1 0 0,1 0 0 0 0,-1 1 22 0 0,1-2-15 0 0,0 0 0 0 0,0 0 0 0 0,-1 0-1 0 0,1 0 1 0 0,0-1 0 0 0,-1 1 0 0 0,1-1-1 0 0,-1 1 1 0 0,0-1 0 0 0,1 0-1 0 0,-1 0 1 0 0,0 0 0 0 0,0-1 0 0 0,1 1-1 0 0,-1-1 1 0 0,0 1 0 0 0,0-1-1 0 0,0 0 1 0 0,0 0 0 0 0,0 0 0 0 0,0-1-1 0 0,-2 0 16 0 0,-6-1 16 0 0,1-1 0 0 0,0-1 0 0 0,-1 0 0 0 0,1 0 0 0 0,1-1 0 0 0,-1 0 0 0 0,1-1 0 0 0,0 0 0 0 0,0 0 0 0 0,1-1 0 0 0,-1 0 0 0 0,2-1 0 0 0,-1 0 0 0 0,1 0 0 0 0,0 0 0 0 0,-3-6-16 0 0,-5-9 229 0 0,1-1 0 0 0,1 0 0 0 0,0-1 0 0 0,2 0-1 0 0,-7-27-228 0 0,10 26 78 0 0,1-1 1 0 0,1-1-1 0 0,2 1 0 0 0,0-1 0 0 0,2 0 0 0 0,1 0 0 0 0,3-19-78 0 0,-2 37 31 0 0,1 1-1 0 0,1-1 1 0 0,-1 1 0 0 0,2 0-1 0 0,-1 0 1 0 0,1-1-31 0 0,-2 7 15 0 0,0 0 0 0 0,0 1 1 0 0,1-1-1 0 0,-1 1 0 0 0,0 0 0 0 0,1-1 0 0 0,0 1 1 0 0,-1 0-1 0 0,1 0 0 0 0,0 0 0 0 0,0 0 0 0 0,0 0 1 0 0,0 0-1 0 0,1 1 0 0 0,-1-1 0 0 0,0 1 1 0 0,1-1-1 0 0,-1 1 0 0 0,1 0 0 0 0,-1 0 0 0 0,1 0 1 0 0,1 0-16 0 0,4 0-9 0 0,1 0 0 0 0,0 0 1 0 0,0 1-1 0 0,0 0 1 0 0,-1 1-1 0 0,1-1 0 0 0,0 2 1 0 0,2 0 8 0 0,12 4-61 0 0,0 0 0 0 0,10 6 61 0 0,-18-5-50 0 0,-1 0 0 0 0,0 2 1 0 0,-1-1-1 0 0,0 2 0 0 0,0-1 0 0 0,-1 2 1 0 0,2 2 49 0 0,14 11-151 0 0,-10-8-291 0 0,-1 0 0 0 0,0 1-1 0 0,-1 1 1 0 0,-1 1 0 0 0,-1 0 0 0 0,0 0-1 0 0,0 5 443 0 0,-5-13-464 0 0,-9-10 440 0 0,1-1 0 0 0,-1 1 0 0 0,0-1 0 0 0,1 1 0 0 0,-1-1-1 0 0,1 1 1 0 0,0-1 0 0 0,-1 1 0 0 0,1-1 0 0 0,-1 0 0 0 0,1 0-1 0 0,0 1 1 0 0,-1-1 0 0 0,1 0 0 0 0,-1 0 0 0 0,1 1 24 0 0,1-2 0 0 0,-1 0 1 0 0,1 0 0 0 0,-1 0 0 0 0,0 0-1 0 0,1 0 1 0 0,-1 0 0 0 0,0 0 0 0 0,1 0-1 0 0,-1 0 1 0 0,0-1 0 0 0,0 1-1 0 0,0-1 1 0 0,0 1 0 0 0,-1 0 0 0 0,1-1-1 0 0,3-3 45 0 0,100-150 1551 0 0,128-138 289 0 0,91-68-1702 0 0,-307 345-237 0 0,5-5-235 0 0,-1-1 0 0 0,-2-1-1 0 0,8-11 290 0 0,-25 33-2 0 0,-1 0-1 0 0,1-1 0 0 0,0 1 1 0 0,0 0-1 0 0,-1-1 0 0 0,1 1 1 0 0,-1-1-1 0 0,1 1 0 0 0,-1-1 1 0 0,1 1-1 0 0,-1-1 0 0 0,0 0 1 0 0,0 1-1 0 0,0-1 0 0 0,0 1 1 0 0,0-1-1 0 0,0 0 3 0 0,-1 1 7 0 0,1 1-1 0 0,-1-1 1 0 0,0 1-1 0 0,1-1 1 0 0,-1 1 0 0 0,0 0-1 0 0,1-1 1 0 0,-1 1-1 0 0,0 0 1 0 0,1-1 0 0 0,-1 1-1 0 0,0 0 1 0 0,0 0-1 0 0,1 0 1 0 0,-1 0 0 0 0,0-1-1 0 0,0 1 1 0 0,0 0-1 0 0,1 0 1 0 0,-1 1 0 0 0,0-1-1 0 0,-1 0-6 0 0,-21 5 85 0 0,12-2-82 0 0,-18 4 203 0 0,-15 5-206 0 0,26-7 146 0 0,8-2-41 0 0,0 0 0 0 0,1 1 0 0 0,-1 0 0 0 0,-7 4-105 0 0,14-6 18 0 0,0 0 1 0 0,0 0-1 0 0,0 0 1 0 0,1 1-1 0 0,-1-1 0 0 0,1 1 1 0 0,-1-1-1 0 0,1 1 1 0 0,0 0-1 0 0,0 0 1 0 0,0 0-1 0 0,0 0 0 0 0,0 0 1 0 0,1 1-1 0 0,-2 2-18 0 0,0 7-16 0 0,0 0 0 0 0,0 0 0 0 0,1 1 0 0 0,1 3 16 0 0,-5 27-96 0 0,4-23 85 0 0,0 1 1 0 0,1 9 10 0 0,1-11-49 0 0,-2 0 0 0 0,0 0 0 0 0,-1 4 49 0 0,-29 143-276 0 0,30-158 265 0 0,1 0-1 0 0,0 0 1 0 0,1 0-1 0 0,-1 0 1 0 0,2 0-1 0 0,0 7 12 0 0,-1-12 18 0 0,1 0-1 0 0,0 0 0 0 0,0 0 1 0 0,0-1-1 0 0,0 1 0 0 0,0 0 0 0 0,1 0 1 0 0,-1-1-1 0 0,1 1 0 0 0,0-1 1 0 0,0 0-1 0 0,1 0 0 0 0,-1 1 1 0 0,1-1-1 0 0,-1-1 0 0 0,3 3-17 0 0,-4-4 17 0 0,1-1-1 0 0,0 1 0 0 0,-1 0 0 0 0,1-1 0 0 0,-1 1 1 0 0,1-1-1 0 0,0 0 0 0 0,-1 1 0 0 0,1-1 1 0 0,0 0-1 0 0,-1 0 0 0 0,1 0 0 0 0,0 0 1 0 0,-1-1-1 0 0,1 1 0 0 0,0 0 0 0 0,-1-1 0 0 0,2 1-16 0 0,4-2 48 0 0,10-1 1 0 0,-1-1-1 0 0,0 0 1 0 0,0-1 0 0 0,0-1-1 0 0,-1-1 1 0 0,0 0-1 0 0,0-1 1 0 0,-1-1 0 0 0,9-5-49 0 0,-8 2-51 0 0,0 0 0 0 0,0-1 0 0 0,-1 0 0 0 0,-1-1 0 0 0,0-1 0 0 0,-1 0 0 0 0,-1-1 0 0 0,2-4 51 0 0,2-4-117 0 0,3-5-108 0 0,-1 0 0 0 0,3-11 225 0 0,-15 29-33 0 0,-1 0 0 0 0,0-1 0 0 0,-1 1 0 0 0,0-1 1 0 0,-1 0-1 0 0,0 1 0 0 0,-1-1 0 0 0,0-8 33 0 0,-1-3 70 0 0,1 9 14 0 0,-1 0-1 0 0,-1 0 0 0 0,0 0 0 0 0,-3-12-83 0 0,1 15 165 0 0,1-1 0 0 0,1 0 0 0 0,0 0 0 0 0,0 1-1 0 0,1-1 1 0 0,1-5-165 0 0,0 9 169 0 0,0 1 0 0 0,0-1-1 0 0,1 1 1 0 0,0 0 0 0 0,1 0-1 0 0,-1 0 1 0 0,1 0 0 0 0,0 1-1 0 0,1-1 1 0 0,4-5-169 0 0,10-19 633 0 0,-15 24-534 0 0,1 0 0 0 0,0 1-1 0 0,1-1 1 0 0,-1 1 0 0 0,1 0-1 0 0,1-1-98 0 0,3-2-52 0 0,0 1 0 0 0,1 0 0 0 0,0 1 0 0 0,0 0 0 0 0,0 0 0 0 0,1 1-1 0 0,2-1 53 0 0,-9 5-59 0 0,0 0-1 0 0,1 1 1 0 0,-1-1-1 0 0,0 1 1 0 0,1 0-1 0 0,-1 0 0 0 0,1 0 1 0 0,-1 1-1 0 0,1-1 1 0 0,-1 1-1 0 0,1 0 0 0 0,-1 1 1 0 0,1-1-1 0 0,-1 1 1 0 0,1 0-1 0 0,-1 0 1 0 0,1 0-1 0 0,-1 0 0 0 0,0 1 1 0 0,0 0-1 0 0,2 1 60 0 0,-3-1-67 0 0,0 0 0 0 0,-1 0 0 0 0,1 1-1 0 0,-1-1 1 0 0,0 1 0 0 0,1-1 0 0 0,-1 1 0 0 0,0 0-1 0 0,1 2 68 0 0,16 31-705 0 0,-10-17 383 0 0,12 30 167 0 0,-15-34 295 0 0,0-1 1 0 0,5 8-141 0 0,3 12 1020 0 0,-13-32-544 0 0,-1-2 48 0 0,0 0 10 0 0,0-1-449 0 0,1 0 1 0 0,0 0-1 0 0,-1 0 0 0 0,1 0 0 0 0,-1-1 1 0 0,1 1-1 0 0,-1 0 0 0 0,0 0 0 0 0,0 0 1 0 0,1-1-1 0 0,-1 1 0 0 0,0 0 0 0 0,0 0 1 0 0,0-1-1 0 0,0 0-85 0 0,-1-6 81 0 0,1 0 0 0 0,-1 0 0 0 0,0 0 1 0 0,-1 0-1 0 0,1 1 0 0 0,-2-1 0 0 0,1 1 0 0 0,-1-1 0 0 0,0 1 1 0 0,-1 0-1 0 0,0 0 0 0 0,0 0 0 0 0,0 0 0 0 0,-1 1 0 0 0,0 0 1 0 0,0 0-1 0 0,-2-2-81 0 0,1 2 19 0 0,-1-2-118 0 0,1 1 1 0 0,-1 0-1 0 0,-1 0 0 0 0,1 1 0 0 0,-1-1 1 0 0,0 2-1 0 0,-1-1 0 0 0,1 1 1 0 0,-1 1-1 0 0,-2-1 99 0 0,-11-2-603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88 517 12440 0 0,'0'-5'153'0'0,"0"1"1"0"0,0 0-1 0 0,0 0 1 0 0,-1 0 0 0 0,0 0-1 0 0,0 0 1 0 0,0 0 0 0 0,0 0-1 0 0,-1-1-153 0 0,1 3 278 0 0,1 2 71 0 0,-1 3 10 0 0,-2 10-365 0 0,0 1 0 0 0,1-1 0 0 0,0 0 0 0 0,1 1 1 0 0,1 0-1 0 0,0 5 6 0 0,4 28-46 0 0,3 11 46 0 0,3 29 273 0 0,-1 49 73 0 0,9 170 185 0 0,-19 174-712 0 0,-1-451 178 0 0,0-1 1 0 0,-2 1 0 0 0,-2 0 0 0 0,0-1 0 0 0,-3 6 2 0 0,8-32-8 0 0,0 0-1 0 0,0 1 1 0 0,0-1 0 0 0,0 0 0 0 0,0 0 0 0 0,0 0 0 0 0,-1 0-1 0 0,1 0 1 0 0,-1 0 0 0 0,0 1 8 0 0,1-3 1 0 0,1 1 1 0 0,-1-1-1 0 0,1 0 1 0 0,-1 1-1 0 0,0-1 1 0 0,1 0-1 0 0,-1 1 1 0 0,1-1-1 0 0,-1 0 0 0 0,0 0 1 0 0,1 0-1 0 0,-1 0 1 0 0,0 0-1 0 0,1 0 1 0 0,-1 0-1 0 0,1 0 1 0 0,-1 0-1 0 0,0 0 0 0 0,1 0 1 0 0,-1 0-1 0 0,0 0 1 0 0,1 0-1 0 0,-1 0 1 0 0,1-1-1 0 0,-1 1 1 0 0,0 0-1 0 0,1-1 0 0 0,-1 1 1 0 0,1 0-1 0 0,-1-1 1 0 0,1 1-1 0 0,-1 0 1 0 0,1-1-1 0 0,-1 1 1 0 0,1-1-1 0 0,-1 1 1 0 0,1-1-1 0 0,0 1 0 0 0,-1-1 1 0 0,1 0-2 0 0,-3-3 10 0 0,0 0 0 0 0,0-1 0 0 0,0 1 0 0 0,1-1 0 0 0,0 1-1 0 0,0-1 1 0 0,0 0 0 0 0,0 0 0 0 0,0-5-10 0 0,-2-10-119 0 0,1 1-1 0 0,1-2 120 0 0,0 1-87 0 0,-6-59-452 0 0,4 0 1 0 0,3-1-1 0 0,4 1 1 0 0,3 0 0 0 0,12-59 538 0 0,94-411 170 0 0,-92 465 547 0 0,4 0-1 0 0,3 2 0 0 0,4 2 1 0 0,36-69-717 0 0,-55 127 231 0 0,1 2 0 0 0,1-1 0 0 0,0 1 0 0 0,5-2-231 0 0,-12 12 154 0 0,2 2 0 0 0,-1-1-1 0 0,1 1 1 0 0,1 0 0 0 0,-1 1-1 0 0,1 0 1 0 0,0 1 0 0 0,1 0-1 0 0,4-1-153 0 0,-9 4 56 0 0,0 1 0 0 0,0 0-1 0 0,1 1 1 0 0,-1-1-1 0 0,1 1 1 0 0,0 1-1 0 0,-1-1 1 0 0,1 1-1 0 0,-1 0 1 0 0,1 1-1 0 0,0-1 1 0 0,0 1-56 0 0,2 1 47 0 0,0 1 1 0 0,0-1-1 0 0,0 2 1 0 0,0-1-1 0 0,-1 1 1 0 0,1 0-1 0 0,-1 1 1 0 0,1 1-48 0 0,6 4 23 0 0,-1 2-1 0 0,0 0 1 0 0,0 0 0 0 0,-2 1-1 0 0,1 1 1 0 0,-2 0 0 0 0,0 0-1 0 0,6 12-22 0 0,-6-7-8 0 0,-1 0 0 0 0,-1 1 0 0 0,-1-1-1 0 0,-1 2 1 0 0,-1-1 0 0 0,-1 1-1 0 0,0 0 1 0 0,-2 0 0 0 0,1 13 8 0 0,-2 3-150 0 0,-1 0 0 0 0,-2 0-1 0 0,-2 0 1 0 0,-1-1 0 0 0,-3 7 150 0 0,3-22-157 0 0,0 1-1 0 0,-2-1 1 0 0,-1 0-1 0 0,0 0 1 0 0,-1-1 0 0 0,-2 0-1 0 0,0-1 1 0 0,-1 0-1 0 0,-1 0 1 0 0,0-1 0 0 0,-1-1-1 0 0,-2 0 1 0 0,1-1-1 0 0,-2 0 1 0 0,0-1 0 0 0,-1-1-1 0 0,-8 5 158 0 0,-5 0-200 0 0,-1-1 0 0 0,0-2-1 0 0,-1-1 1 0 0,-1-2 0 0 0,0 0-1 0 0,-7-1 201 0 0,-13 2-47 0 0,-1-2-1 0 0,0-3 0 0 0,-35 1 48 0 0,60-10 371 0 0,24 0-216 0 0,0-1 0 0 0,0 1 0 0 0,-1 1 0 0 0,1-1 0 0 0,0 1 0 0 0,-1 0 0 0 0,-1 0-155 0 0,7 0 121 0 0,-1-1-96 0 0,1 0-1 0 0,0 0 0 0 0,0 0 0 0 0,0 0 0 0 0,0 0 0 0 0,-1 0 0 0 0,1 0 1 0 0,0 0-1 0 0,0 0 0 0 0,0 0 0 0 0,0 0 0 0 0,0 0 0 0 0,-1 0 0 0 0,1 0 1 0 0,0 0-1 0 0,0 0 0 0 0,0 0 0 0 0,0 1 0 0 0,0-1 0 0 0,-1 0 0 0 0,1 0 0 0 0,0 0 1 0 0,0 0-1 0 0,0 0 0 0 0,0 1 0 0 0,0-1 0 0 0,0 0 0 0 0,0 0 0 0 0,0 0 1 0 0,0 0-1 0 0,0 0 0 0 0,0 1 0 0 0,-1-1 0 0 0,1 0 0 0 0,0 0 0 0 0,0 0 1 0 0,0 0-1 0 0,0 1 0 0 0,0-1 0 0 0,0 0 0 0 0,0 0 0 0 0,1 0 0 0 0,-1 0 1 0 0,0 1-1 0 0,0-1 0 0 0,0 0 0 0 0,0 0 0 0 0,0 0 0 0 0,0 0 0 0 0,0 1 0 0 0,0-1 1 0 0,0 0-1 0 0,0 0 0 0 0,0 0 0 0 0,1 0 0 0 0,-1 0-24 0 0,14 14 602 0 0,1-1 0 0 0,0 0 0 0 0,6 3-602 0 0,20 15 157 0 0,18 17 66 0 0,3-4 0 0 0,34 18-223 0 0,137 70 237 0 0,-68-40-238 0 0,-46-25-145 0 0,212 131-1362 0 0,-302-176 1269 0 0,0 1 0 0 0,-2 1 1 0 0,20 25 238 0 0,22 17-1451 0 0,-64-60 1094 0 0,-3-4 191 0 0,0 0 0 0 0,0 0 0 0 0,0-1-1 0 0,0 1 1 0 0,0-1 0 0 0,0 1-1 0 0,0-1 1 0 0,1 0 0 0 0,-1 1-1 0 0,1-1 167 0 0,11 0-1038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26 553 2760 0 0,'-1'2'739'0'0,"-6"8"2693"0"0,4-6-1533 0 0,1 0 1 0 0,-1 1-1 0 0,1 0 1 0 0,0 0 0 0 0,-1 2-1900 0 0,2-5 266 0 0,0 1 1 0 0,1 0 0 0 0,0-1-1 0 0,-1 1 1 0 0,1-1 0 0 0,0 1-1 0 0,0 0 1 0 0,1 0-267 0 0,0 8 71 0 0,1-1 0 0 0,1-1 0 0 0,0 1 0 0 0,0 0 0 0 0,1-1 0 0 0,0 1 0 0 0,1-1 0 0 0,0 0 0 0 0,1-1 0 0 0,-1 1 0 0 0,1-1 0 0 0,5 4-71 0 0,1 1-58 0 0,0 0 1 0 0,2-1-1 0 0,-1 0 1 0 0,2-1-1 0 0,-1-1 1 0 0,12 6 57 0 0,-16-10-125 0 0,1-1 0 0 0,0 0 0 0 0,0-1 0 0 0,0 0 0 0 0,1 0 0 0 0,-1-1 0 0 0,1-1 0 0 0,0 0-1 0 0,0 0 1 0 0,0-1 0 0 0,0-1 0 0 0,0 0 0 0 0,9-2 125 0 0,-11 1-113 0 0,-1-1-1 0 0,0 0 1 0 0,0 0-1 0 0,0-1 1 0 0,0-1-1 0 0,0 1 1 0 0,-1-1 0 0 0,0-1-1 0 0,0 1 1 0 0,0-1-1 0 0,0-1 1 0 0,-1 0-1 0 0,1 0 1 0 0,-2 0-1 0 0,1-1 1 0 0,-1 0-1 0 0,5-7 114 0 0,-5 6-74 0 0,-1-1 0 0 0,0 0 0 0 0,-1 0 0 0 0,0 0 0 0 0,-1-1 0 0 0,0 1 0 0 0,0-1 0 0 0,-1 0 0 0 0,0 0 0 0 0,0-1 74 0 0,1-24-231 0 0,-1 1 0 0 0,-2-12 231 0 0,-1 12 171 0 0,-1-1 0 0 0,-2 0 1 0 0,-2 1-1 0 0,-1 0 1 0 0,-11-31-172 0 0,15 56 369 0 0,-1 0-1 0 0,0 1 1 0 0,0-1 0 0 0,-1-1-369 0 0,3 7 193 0 0,0 0 0 0 0,0 0 0 0 0,0 0 0 0 0,-1 0 0 0 0,1 1 0 0 0,-1-1 0 0 0,1 1 0 0 0,-1-1 0 0 0,0 1 0 0 0,0 0 0 0 0,-3-2-193 0 0,5 4 60 0 0,0 0-1 0 0,0 0 0 0 0,0-1 0 0 0,0 1 0 0 0,-1 0 0 0 0,1 0 0 0 0,0 0 1 0 0,0 0-1 0 0,0 1 0 0 0,0-1 0 0 0,-1 0 0 0 0,1 0 0 0 0,0 1 1 0 0,0-1-1 0 0,0 0 0 0 0,0 1 0 0 0,0-1 0 0 0,0 1 0 0 0,0 0 0 0 0,0-1 1 0 0,0 1-1 0 0,0 0 0 0 0,0-1 0 0 0,0 1 0 0 0,0 0-59 0 0,-2 2 37 0 0,0 1-1 0 0,0-1 1 0 0,0 1-1 0 0,0-1 1 0 0,-2 4-37 0 0,-6 15 19 0 0,1 0 0 0 0,0 1 0 0 0,2 0-1 0 0,0 0 1 0 0,-1 14-19 0 0,-1 7-80 0 0,1 0-1 0 0,2 0 1 0 0,1 22 80 0 0,5-35-165 0 0,1-1 0 0 0,1 1 0 0 0,2-1 1 0 0,1 0-1 0 0,5 20 165 0 0,-4-33-220 0 0,0 0 0 0 0,1-1 0 0 0,0 0 0 0 0,2 0 0 0 0,0 0-1 0 0,1-1 1 0 0,0 0 0 0 0,1-1 0 0 0,1 0 0 0 0,0-1 0 0 0,5 4 220 0 0,-11-11-127 0 0,1-1 1 0 0,0-1-1 0 0,1 1 0 0 0,-1-1 1 0 0,1 0-1 0 0,0 0 0 0 0,0-1 1 0 0,0 0-1 0 0,0-1 1 0 0,1 1-1 0 0,1-1 127 0 0,2 0-136 0 0,0 0 1 0 0,1 0-1 0 0,-1-2 1 0 0,1 1-1 0 0,-1-2 0 0 0,1 1 1 0 0,1-2 135 0 0,18-3-200 0 0,0-2 0 0 0,-1-1 0 0 0,0-2 0 0 0,-1-1 1 0 0,5-3 199 0 0,41-20-350 0 0,-1-3 0 0 0,-1-4 350 0 0,138-93-414 0 0,-158 98 499 0 0,-2-2-1 0 0,-2-3 0 0 0,-1-2 1 0 0,38-46-85 0 0,-57 56 278 0 0,-1-2 0 0 0,-2-2 0 0 0,-2 0 0 0 0,-1-1 0 0 0,-2-1 0 0 0,-1-1 0 0 0,6-23-278 0 0,-21 49 367 0 0,0-1 0 0 0,-1 0 0 0 0,0 1 0 0 0,-1-1-1 0 0,-1-1 1 0 0,0 1 0 0 0,-1 0 0 0 0,-1-8-367 0 0,0 21 82 0 0,0 0-1 0 0,-1-1 1 0 0,1 1 0 0 0,-1 0-1 0 0,1 0 1 0 0,-1 0 0 0 0,0 0 0 0 0,0 0-1 0 0,1 0 1 0 0,-2 0 0 0 0,1 0 0 0 0,0 0-1 0 0,0 0 1 0 0,-1 1 0 0 0,1-1 0 0 0,-1 0-1 0 0,1 1 1 0 0,-1-1 0 0 0,1 1 0 0 0,-1 0-1 0 0,0 0 1 0 0,0-1 0 0 0,0 1-1 0 0,0 0 1 0 0,0 0 0 0 0,0 1 0 0 0,0-1-1 0 0,0 0 1 0 0,0 1 0 0 0,0-1 0 0 0,-1 1-1 0 0,0 0-81 0 0,-8-1 148 0 0,1 1 0 0 0,0 0-1 0 0,0 1 1 0 0,0 0-1 0 0,0 0 1 0 0,-3 2-148 0 0,-5 1 64 0 0,-1 2 0 0 0,1 0-1 0 0,1 0 1 0 0,-1 2 0 0 0,1 0 0 0 0,0 2 0 0 0,1-1-1 0 0,0 2 1 0 0,0 0 0 0 0,1 1 0 0 0,-3 4-64 0 0,-12 13-107 0 0,1 1 0 0 0,1 1-1 0 0,1 1 1 0 0,-11 22 107 0 0,26-38-72 0 0,-6 10-196 0 0,-10 18 268 0 0,24-36-42 0 0,1-1 1 0 0,-1 1 0 0 0,1 0-1 0 0,0-1 1 0 0,1 2-1 0 0,0-1 1 0 0,0 0-1 0 0,1 5 42 0 0,0-10-35 0 0,1 1-1 0 0,0-1 0 0 0,0 1 0 0 0,1-1 0 0 0,-1 1 0 0 0,1-1 0 0 0,-1 1 1 0 0,1-1-1 0 0,0 0 0 0 0,1 1 0 0 0,-1-1 0 0 0,0 0 0 0 0,1 0 1 0 0,0 0-1 0 0,0 0 0 0 0,0 0 36 0 0,1 1-72 0 0,0-1-1 0 0,1 1 1 0 0,-1-1 0 0 0,1 0-1 0 0,0 0 1 0 0,0 0 0 0 0,0 0 0 0 0,1-1-1 0 0,-1 1 1 0 0,3 0 72 0 0,10 3-250 0 0,0-1 1 0 0,1 0-1 0 0,0-1 0 0 0,0-1 0 0 0,10 0 250 0 0,279 17-2047 0 0,-19-2 1062 0 0,-280-17 986 0 0,6 0-7 0 0,0 0 0 0 0,-1 1 0 0 0,1 1 0 0 0,-1 0 0 0 0,0 1 0 0 0,0 0 0 0 0,0 1 1 0 0,6 3 5 0 0,-16-6 37 0 0,-1 0 1 0 0,1-1-1 0 0,0 1 1 0 0,-1 0 0 0 0,1 0-1 0 0,-1 1 1 0 0,0-1 0 0 0,0 0-1 0 0,0 1 1 0 0,0-1-1 0 0,0 1 1 0 0,0 0 0 0 0,-1 0-1 0 0,1 0 1 0 0,-1 0 0 0 0,0 0-1 0 0,0 0 1 0 0,0 0-1 0 0,0 0 1 0 0,-1 0 0 0 0,1 1-38 0 0,-1 0 85 0 0,0 1 0 0 0,0 0 0 0 0,0-1 0 0 0,0 1 1 0 0,-1 0-1 0 0,0 0 0 0 0,0-1 0 0 0,0 1 0 0 0,-1-1 0 0 0,0 1 0 0 0,0-1 1 0 0,0 0-1 0 0,-2 3-85 0 0,-5 8 237 0 0,-1-1 0 0 0,0 0 1 0 0,-1 0-1 0 0,-1-1 0 0 0,-2 1-237 0 0,-24 21 453 0 0,-4 1-453 0 0,34-30 50 0 0,-11 9-166 0 0,0-1 0 0 0,-1-1 0 0 0,-5 2 116 0 0,25-15-35 0 0,0 0-1 0 0,0 1 1 0 0,0-1 0 0 0,-1 0-1 0 0,1 0 1 0 0,0 0-1 0 0,0 0 1 0 0,-1 0 0 0 0,1 0-1 0 0,0 0 1 0 0,0 0 0 0 0,0 0-1 0 0,-1 0 1 0 0,1 1-1 0 0,0-1 1 0 0,0 0 0 0 0,-1 0-1 0 0,1-1 1 0 0,0 1 0 0 0,0 0-1 0 0,-1 0 1 0 0,1 0-1 0 0,0 0 1 0 0,0 0 0 0 0,-1 0-1 0 0,1 0 1 0 0,0 0 0 0 0,0 0-1 0 0,-1 0 1 0 0,1-1-1 0 0,0 1 1 0 0,0 0 0 0 0,0 0-1 0 0,-1 0 1 0 0,1 0 0 0 0,0-1-1 0 0,0 1 1 0 0,0 0-1 0 0,0 0 1 0 0,0 0 0 0 0,-1-1-1 0 0,1 1 1 0 0,0 0 0 0 0,0 0-1 0 0,0-1 1 0 0,0 1-1 0 0,0 0 1 0 0,0 0 0 0 0,0-1-1 0 0,0 1 1 0 0,0 0 0 0 0,0 0-1 0 0,0-1 1 0 0,0 1-1 0 0,0 0 1 0 0,0 0 0 0 0,0-1-1 0 0,0 1 36 0 0,2-17-4248 0 0,5-5-1018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2025 2760 0 0,'-2'1'40'0'0,"2"-1"-24"0"0,-1 0 0 0 0,1 0 0 0 0,-1 0 0 0 0,1 0 0 0 0,0 0-1 0 0,-1 0 1 0 0,1 1 0 0 0,0-1 0 0 0,-1 0 0 0 0,1 0 0 0 0,-1 0 0 0 0,1 0 0 0 0,0 1-16 0 0,-5 2 1792 0 0,4-3 1100 0 0,5-2 691 0 0,-2 0-4505 0 0,2-1 1028 0 0,0-1 0 0 0,1 1 1 0 0,0 0-1 0 0,-1 0 0 0 0,1 0 0 0 0,1 0 1 0 0,1 0-107 0 0,9-5 184 0 0,4-4 163 0 0,0 0 0 0 0,-1-1 0 0 0,17-15-347 0 0,-9 7 253 0 0,6-2-253 0 0,23-18 170 0 0,-36 25-112 0 0,13-12 275 0 0,0 0 1 0 0,-1-3-334 0 0,29-29 1283 0 0,21-13-1283 0 0,8-14 760 0 0,-63 60-511 0 0,29-27 307 0 0,-31 31-354 0 0,-4 1 47 0 0,-1-1-1 0 0,1-4-248 0 0,26-29 247 0 0,-20 26-165 0 0,6-6-76 0 0,6-2-6 0 0,-8 10 298 0 0,20-26-298 0 0,-8 8 586 0 0,35-29-586 0 0,-61 60-57 0 0,61-53 61 0 0,-22 19 61 0 0,-5 5-75 0 0,22-20 234 0 0,-3-4-224 0 0,-43 40 45 0 0,45-45 48 0 0,-38 41-15 0 0,-2-1-78 0 0,-7 6 80 0 0,33-38 46 0 0,-46 50-113 0 0,2-1-3 0 0,0-2-10 0 0,-7 8 20 0 0,-1 0-1 0 0,0 1 1 0 0,-1-2-1 0 0,0 1 1 0 0,-1 0-1 0 0,1-5-19 0 0,-2 5 46 0 0,3-6-46 0 0,-2 6 29 0 0,0-5-29 0 0,-2 10 23 0 0,7-34 7 0 0,-2-6 109 0 0,-3 27-86 0 0,-1 6-46 0 0,-2 9 7 0 0,-1 0 1 0 0,1 1-1 0 0,-1-1 0 0 0,1-2-14 0 0,-2-19 0 0 0,-1 12-2 0 0,1 10 10 0 0,1 0 0 0 0,-1 0 0 0 0,1 0 0 0 0,0 0 0 0 0,0 0 0 0 0,0 0 0 0 0,0-1-8 0 0,0 2 20 0 0,0 0 0 0 0,0-1 1 0 0,0 1-1 0 0,0-1 0 0 0,0 1 0 0 0,0-1 1 0 0,0 1-1 0 0,-1-1 0 0 0,1 1 0 0 0,-1-1 1 0 0,0 1-1 0 0,1 0 0 0 0,-1-1 0 0 0,0 1 1 0 0,0 0-1 0 0,0 0 0 0 0,0-1 1 0 0,0 1-1 0 0,0 0 0 0 0,-1 0 0 0 0,1 0 1 0 0,0 0-1 0 0,-1 0 0 0 0,1 0 0 0 0,-1 0-20 0 0,-9-6 55 0 0,10 6-60 0 0,0 0 1 0 0,-1 0 0 0 0,1 0-1 0 0,0 1 1 0 0,-1-1-1 0 0,0 0 1 0 0,1 0 0 0 0,-1 1-1 0 0,0-1 1 0 0,1 0 0 0 0,-1 1-1 0 0,0 0 1 0 0,0-1 4 0 0,-6 0-164 0 0,6 0 152 0 0,0 1 1 0 0,0 0-1 0 0,0 0 1 0 0,1-1-1 0 0,-1 1 1 0 0,0 0-1 0 0,0 0 1 0 0,0 0-1 0 0,1 0 1 0 0,-1 1-1 0 0,-1-1 12 0 0,-1 1-1 0 0,0 1-1 0 0,1-1 1 0 0,-1 0-1 0 0,1 1 1 0 0,0 0-1 0 0,-1-1 1 0 0,-1 3 1 0 0,-2 1-32 0 0,0 0-1 0 0,-3 4 33 0 0,6-5-12 0 0,0 0 0 0 0,-1 2 12 0 0,2-2-18 0 0,-1 0-1 0 0,1-1 0 0 0,-2 1 19 0 0,-13 12-53 0 0,10-8 1 0 0,-1-1 0 0 0,-9 7 52 0 0,4-4-51 0 0,1 0-1 0 0,0 1 0 0 0,0 2 52 0 0,2-3 8 0 0,-5 5-24 0 0,2 1 0 0 0,0 1 0 0 0,1 0 0 0 0,-1 3 16 0 0,10-13-165 0 0,1-1 0 0 0,0 0 0 0 0,0 1 0 0 0,1-1 0 0 0,0 1 165 0 0,-1 5-439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1455 920 0 0,'5'-15'421'0'0,"1"1"0"0"0,0 0-1 0 0,6-8-420 0 0,-4 8 2814 0 0,-1 1 0 0 0,-1-1 0 0 0,-1-1 0 0 0,1 0-2814 0 0,-1-2 1692 0 0,-2 10-972 0 0,-1 0-1 0 0,1-1 0 0 0,-2 1 0 0 0,1 0 0 0 0,-1-3-719 0 0,-1 8 617 0 0,0 2-10 0 0,5 13 205 0 0,12 46-448 0 0,-6-24-307 0 0,-2 1-1 0 0,0 5-56 0 0,-6-21 0 0 0,1-1 0 0 0,6 17 0 0 0,-8-29 0 0 0,1 1 0 0 0,1-1 0 0 0,-1 0 0 0 0,1 0 0 0 0,0 0 0 0 0,1 0 0 0 0,0-1 0 0 0,1 2 0 0 0,4 3-73 0 0,0-1 0 0 0,0-1 0 0 0,1 0 0 0 0,0-1-1 0 0,1 0 1 0 0,-1 0 0 0 0,2-2 0 0 0,-1 1 0 0 0,1-1 0 0 0,0-1-1 0 0,0 0 1 0 0,0-1 0 0 0,1-1 0 0 0,0 0 0 0 0,-1-1-1 0 0,1 0 1 0 0,0-1 0 0 0,3 0 73 0 0,2-1-271 0 0,0 0 0 0 0,0-1 0 0 0,0-1 0 0 0,0-1 1 0 0,17-5 270 0 0,-27 6-98 0 0,1-1 1 0 0,-1-1 0 0 0,0 0 0 0 0,0 0-1 0 0,0-1 1 0 0,0 0 0 0 0,-1 0 0 0 0,0-1-1 0 0,0 0 1 0 0,-1-1 0 0 0,1 0 0 0 0,0-2 97 0 0,21-20 51 0 0,16-13-51 0 0,-6 6 447 0 0,-34 31-287 0 0,-1-1-1 0 0,0 1 1 0 0,1-1-1 0 0,-1-2-159 0 0,-2 5 99 0 0,-1 0 0 0 0,1 0 0 0 0,0 0 0 0 0,0 0 0 0 0,1 0-1 0 0,-1 0 1 0 0,0 1 0 0 0,1-1 0 0 0,0 1 0 0 0,-1 0 0 0 0,1-1 0 0 0,0 1 0 0 0,0 0 0 0 0,1 1-1 0 0,-1-1 1 0 0,1 0-99 0 0,-3 2 39 0 0,0 0 0 0 0,0 0 0 0 0,1 0-1 0 0,-1 0 1 0 0,0 0 0 0 0,0 0 0 0 0,1 0 0 0 0,-1 0-1 0 0,0 0 1 0 0,0 0 0 0 0,0 1 0 0 0,1-1-1 0 0,-1 1 1 0 0,0-1 0 0 0,0 1 0 0 0,0-1 0 0 0,1 1-39 0 0,17 15 418 0 0,-7-5-249 0 0,9 6 32 0 0,43 34 95 0 0,7 11-296 0 0,-12-12-10 0 0,-38-34-80 0 0,-1 2 1 0 0,-1 0 0 0 0,8 9 89 0 0,-23-22-85 0 0,0 0 0 0 0,0-1 0 0 0,1 0 0 0 0,0 0 1 0 0,-1 0-1 0 0,1 0 0 0 0,1-1 0 0 0,-1 0 0 0 0,0 0 0 0 0,1 0 1 0 0,0-1-1 0 0,1 1 85 0 0,-4-2-91 0 0,1 0 0 0 0,0-1 0 0 0,0 1-1 0 0,-1-1 1 0 0,1 0 0 0 0,0 0 0 0 0,0 0 0 0 0,-1 0 0 0 0,1-1 0 0 0,0 0 0 0 0,-1 0 0 0 0,1 0 0 0 0,0 0 0 0 0,-1 0 0 0 0,1-1-1 0 0,-1 1 1 0 0,0-1 0 0 0,1 0 0 0 0,-1 0 0 0 0,0 0 0 0 0,0-1 91 0 0,9-7-350 0 0,-1 0-1 0 0,0-1 0 0 0,-1 0 1 0 0,0 0-1 0 0,-1-2 1 0 0,0 1-1 0 0,-1-1 1 0 0,0 0-1 0 0,-1 0 1 0 0,0-1-1 0 0,-2 0 1 0 0,5-14 350 0 0,13-49-1593 0 0,-4-2 1 0 0,2-26 1592 0 0,17-162-1401 0 0,-35 242 1381 0 0,9-88 89 0 0,-1 12 358 0 0,5-4-427 0 0,-11 82 191 0 0,14-81 3402 0 0,-1-29-3593 0 0,-8 55 1697 0 0,-4 31 3257 0 0,0-45-4954 0 0,-6 90 721 0 0,3 6-533 0 0,1 0 0 0 0,-1 0 1 0 0,0 0-1 0 0,0 1 0 0 0,0-1 0 0 0,-1 1 1 0 0,0-1-1 0 0,1 1 0 0 0,-1 3-188 0 0,3 7-72 0 0,-2 0 0 0 0,2 9 72 0 0,-1-1 115 0 0,-2-12-101 0 0,14 63-19 0 0,-4 0 1 0 0,-3 1-1 0 0,-2 21 5 0 0,-7-54 1 0 0,4 150-2474 0 0,11 29 2473 0 0,14-6-1465 0 0,-20-151 762 0 0,3-1 1 0 0,3-1-1 0 0,2 0 0 0 0,3-1 1 0 0,2-1-1 0 0,5 2 703 0 0,-24-54-189 0 0,2 1 0 0 0,-1-1 0 0 0,1-1-1 0 0,0 1 1 0 0,1-1 0 0 0,0 0 0 0 0,4 4 189 0 0,-9-9-35 0 0,1-1 1 0 0,0 1 0 0 0,-1-1-1 0 0,1 0 1 0 0,0 1-1 0 0,0-1 1 0 0,0 0 0 0 0,0 0-1 0 0,0 0 1 0 0,0 0-1 0 0,0-1 1 0 0,1 1 0 0 0,-1-1-1 0 0,0 1 1 0 0,0-1-1 0 0,1 0 1 0 0,-1 1 0 0 0,0-1-1 0 0,1 0 1 0 0,-1-1-1 0 0,0 1 1 0 0,0 0 0 0 0,1-1-1 0 0,-1 1 1 0 0,0-1-1 0 0,0 0 1 0 0,0 1 0 0 0,0-1-1 0 0,0 0 1 0 0,0 0-1 0 0,0-1 1 0 0,1 1 34 0 0,5-5-20 0 0,0-1-1 0 0,-1 1 1 0 0,0-1 0 0 0,0 0-1 0 0,-1-1 1 0 0,1 0 0 0 0,-2 0-1 0 0,1 0 1 0 0,0-3 20 0 0,8-14-39 0 0,-1-1 0 0 0,5-19 39 0 0,6-20-352 0 0,-4-1 0 0 0,6-37 352 0 0,20-140-504 0 0,-33 166 462 0 0,37-258-27 0 0,-21 127 1050 0 0,-12 93 83 0 0,44-243 3608 0 0,-59 347-4459 0 0,2-5 471 0 0,0 0-1 0 0,0 0 1 0 0,2 0 0 0 0,4-10-684 0 0,-10 26 31 0 0,1-1 0 0 0,-1 1 0 0 0,0-1 0 0 0,0 1 0 0 0,0 0 0 0 0,1-1 0 0 0,-1 1 0 0 0,0-1 0 0 0,1 1 1 0 0,-1 0-1 0 0,0-1 0 0 0,1 1 0 0 0,-1 0 0 0 0,0-1 0 0 0,1 1 0 0 0,-1 0 0 0 0,1 0 0 0 0,-1-1 0 0 0,1 1 0 0 0,-1 0 0 0 0,0 0 0 0 0,1 0 0 0 0,-1 0 0 0 0,1 0 0 0 0,-1-1 0 0 0,1 1 0 0 0,-1 0 0 0 0,1 0 0 0 0,-1 0 1 0 0,1 0-1 0 0,-1 0 0 0 0,1 1 0 0 0,-1-1 0 0 0,1 0 0 0 0,-1 0 0 0 0,1 0 0 0 0,-1 0 0 0 0,0 0 0 0 0,1 1 0 0 0,-1-1 0 0 0,1 0 0 0 0,-1 0 0 0 0,0 1 0 0 0,1-1 0 0 0,-1 0 0 0 0,1 1 0 0 0,-1-1 0 0 0,0 0 0 0 0,0 1 1 0 0,1-1-1 0 0,-1 0 0 0 0,0 1 0 0 0,1-1 0 0 0,-1 1-31 0 0,3 2 149 0 0,-1 1 1 0 0,0-1-1 0 0,0 1 1 0 0,0 0-1 0 0,2 3-149 0 0,11 36 177 0 0,-1 0 1 0 0,-2 1-1 0 0,2 17-177 0 0,18 140 422 0 0,-20-113-363 0 0,9 44-93 0 0,22 163-352 0 0,31 150-2052 0 0,19-5-4116 0 0,-83-395 5731 0 0,-5-23 432 0 0,-2-14 117 0 0,-1-1 1 0 0,0 1-1 0 0,-1 0 1 0 0,0 0-1 0 0,0 0 1 0 0,-1 0-1 0 0,0 1 1 0 0,-1 1 273 0 0,-3 0-1057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87 285 16416 0 0,'-86'-89'2447'0'0,"85"89"-1708"0"0,1 0 28 0 0,14-3 287 0 0,19 1-833 0 0,1 1-1 0 0,3 2-220 0 0,32 0-362 0 0,57-9-2673 0 0,-1-5 0 0 0,35-12 3035 0 0,-52 6-1952 0 0</inkml:trace>
  <inkml:trace contextRef="#ctx0" brushRef="#br0" timeOffset="1">1656 0 9672 0 0,'-79'52'2336'0'0,"-3"-4"-2336"0"0,-22 14 2505 0 0,-39 18-200 0 0,86-50-670 0 0,1 2-1 0 0,-33 26-1634 0 0,83-53 272 0 0,0-1-5 0 0,0 1-1 0 0,0-1 0 0 0,0 1 1 0 0,1 1-1 0 0,-1 0-266 0 0,6-5 17 0 0,-1-1 1 0 0,0 1-1 0 0,0 0 0 0 0,1 0 0 0 0,-1 0 1 0 0,0 0-1 0 0,1 0 0 0 0,-1 0 1 0 0,1 1-1 0 0,-1-1 0 0 0,1 0 1 0 0,0 0-1 0 0,0 0 0 0 0,-1 0 1 0 0,1 1-1 0 0,0-1 0 0 0,0 0 0 0 0,0 0 1 0 0,0 0-1 0 0,0 0 0 0 0,0 1 1 0 0,1-1-1 0 0,-1 0 0 0 0,0 0 1 0 0,0 0-1 0 0,1 0 0 0 0,-1 1 0 0 0,1-1 1 0 0,-1 0-1 0 0,1 0 0 0 0,0 0 1 0 0,-1 0-1 0 0,1 0-17 0 0,4 4-43 0 0,0 0 0 0 0,1 0 1 0 0,-1 0-1 0 0,1-1 0 0 0,0 0 0 0 0,0 0 1 0 0,0 0-1 0 0,1-1 0 0 0,-1 0 1 0 0,1 0-1 0 0,4 1 43 0 0,15 4-346 0 0,1-2 0 0 0,14 2 346 0 0,9 2-378 0 0,24 8-1086 0 0,24 12 1464 0 0,-61-17-523 0 0,-1 2-1 0 0,0 1 0 0 0,18 13 524 0 0,-37-19-183 0 0,0 1-1 0 0,-1 1 1 0 0,0 1-1 0 0,0 0 0 0 0,11 14 184 0 0,-21-20 20 0 0,0 0 0 0 0,-1 0 0 0 0,1 0 1 0 0,-1 1-1 0 0,-1 0 0 0 0,1 0 0 0 0,-2 0 0 0 0,1 0 0 0 0,-1 1 0 0 0,0-1 0 0 0,-1 1 0 0 0,0 0 0 0 0,0 0 0 0 0,-1 0-20 0 0,-1-1 119 0 0,0 1 0 0 0,0-1-1 0 0,-1 1 1 0 0,-1-1 0 0 0,1 0-1 0 0,-2 1 1 0 0,1-1 0 0 0,-1 0-1 0 0,0 0 1 0 0,0 0 0 0 0,-1-1-1 0 0,0 1 1 0 0,-1-1 0 0 0,0 0-1 0 0,0 0 1 0 0,-1 0-119 0 0,-2 3 195 0 0,0-1-1 0 0,-1-1 1 0 0,0 1 0 0 0,0-1-1 0 0,-1-1 1 0 0,0 0-1 0 0,0 0 1 0 0,-1-1 0 0 0,1-1-1 0 0,-11 5-194 0 0,10-6 169 0 0,-1 0 0 0 0,1-1-1 0 0,-1 0 1 0 0,1-1 0 0 0,-2 0-169 0 0,8-1-74 0 0,1-1 0 0 0,-1 0 0 0 0,0 0 0 0 0,0-1 0 0 0,1 1 0 0 0,-1-1 0 0 0,0 0 0 0 0,1 0 0 0 0,-1-1 0 0 0,1 0 0 0 0,-1 1 0 0 0,1-1 0 0 0,-3-2 74 0 0,-13-7-1434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4608 0 0,'21'3'408'0'0,"-21"-3"-328"0"0,13 5-80 0 0,-13-5 0 0 0,10 8 3200 0 0,-2 0 632 0 0,4-2 120 0 0,-7 2 23 0 0,3 4-3223 0 0,-8-12-648 0 0,5 8-104 0 0,-5-8-64 0 0,0 0-512 0 0,0 0-104 0 0,0 0-24 0 0,0 0-6919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3 5984 0 0,'-34'0'444'0'0,"-41"0"765"0"0,27-3 4236 0 0,30 4-876 0 0,38 7-4168 0 0,0 0 0 0 0,0-2 0 0 0,1-1 0 0 0,5 1-401 0 0,89 11-126 0 0,-45-7 196 0 0,1382 171-910 0 0,-1381-175 812 0 0,444 30-144 0 0,-81-14 63 0 0,702 22 501 0 0,-664-41 42 0 0,206 2 41 0 0,-576-3-415 0 0,1356 19 408 0 0,-89-41-508 0 0,-845 4-560 0 0,-347 10 390 0 0,88-1 30 0 0,164 27-704 0 0,-352-10-632 0 0,-9 1-4445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8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546 369 2072 0 0,'7'-18'13'0'0,"-1"-1"0"0"0,-1 0 0 0 0,-1 0-1 0 0,0 0 1 0 0,-2 0 0 0 0,0-1 0 0 0,-1 1 0 0 0,-1-1 0 0 0,-2-16-13 0 0,0 20 57 0 0,-1 0-1 0 0,-1 1 1 0 0,-1-1-1 0 0,0 1 1 0 0,-1 0-1 0 0,0 0 1 0 0,-2-1-57 0 0,8 14 96 0 0,-1 0-1 0 0,-1 0 1 0 0,1 0 0 0 0,0-1-1 0 0,0 1 1 0 0,-1 0 0 0 0,1 1-1 0 0,-1-1 1 0 0,0 0 0 0 0,1 0 0 0 0,-1 1-1 0 0,0-1 1 0 0,0 1 0 0 0,0-1-1 0 0,0 1 1 0 0,0 0 0 0 0,-1 0-1 0 0,1 0 1 0 0,0 0 0 0 0,0 0-1 0 0,-1 0 1 0 0,1 1 0 0 0,0-1-1 0 0,-1 1 1 0 0,1 0 0 0 0,-1 0 0 0 0,1-1-1 0 0,-1 2 1 0 0,1-1 0 0 0,-1 0-1 0 0,1 0 1 0 0,0 1 0 0 0,-1-1-1 0 0,1 1 1 0 0,0 0 0 0 0,-1 0-1 0 0,1 0 1 0 0,0 0 0 0 0,-2 1-96 0 0,-5 5 177 0 0,0 0 1 0 0,1 1-1 0 0,0 0 1 0 0,0 0 0 0 0,0 1-1 0 0,1 0 1 0 0,-1 3-178 0 0,-11 12 247 0 0,-39 53 189 0 0,4 2 0 0 0,3 3 0 0 0,4 1-1 0 0,4 3 1 0 0,-9 29-436 0 0,40-85 121 0 0,0 0-1 0 0,3 1 1 0 0,0 0-1 0 0,2 0 1 0 0,1 1-1 0 0,2 0 1 0 0,1 0-1 0 0,1 11-120 0 0,2-32 14 0 0,0-1 1 0 0,1 0-1 0 0,1 1 0 0 0,-1-1 1 0 0,2 0-1 0 0,0 0 0 0 0,0 0 1 0 0,0-1-1 0 0,1 1 0 0 0,1-1 1 0 0,0 1-1 0 0,0-1 0 0 0,1 1-14 0 0,-2-5-16 0 0,1 0 0 0 0,-1 0 0 0 0,1 0 0 0 0,-1 0 0 0 0,2-1-1 0 0,-1 1 1 0 0,0-1 0 0 0,1-1 0 0 0,0 1 0 0 0,-1-1-1 0 0,1 0 1 0 0,1 0 0 0 0,-1-1 0 0 0,0 0 0 0 0,1 0-1 0 0,-1 0 1 0 0,1-1 0 0 0,0 0 0 0 0,-1 0 0 0 0,3 0 16 0 0,-7-1-11 0 0,9 1-101 0 0,0-1-1 0 0,1 0 0 0 0,-1 0 0 0 0,0-1 1 0 0,1 0-1 0 0,-1-1 0 0 0,0-1 0 0 0,0 1 0 0 0,4-3 113 0 0,29-15-1732 0 0,32-19 1732 0 0,-56 27-518 0 0,0 0 0 0 0,-1-2-1 0 0,-1 0 1 0 0,13-13 518 0 0,3-9-710 0 0,-2 0-1 0 0,-2-3 1 0 0,-1-1 0 0 0,-2 0-1 0 0,11-24 711 0 0,3-14 2418 0 0,-4-2 0 0 0,15-52-2418 0 0,-30 56 4691 0 0,-21 75-3649 0 0,-2 2-8 0 0,-1 1-899 0 0,0 0 1 0 0,0 0-1 0 0,1 0 0 0 0,-1 0 1 0 0,1 1-1 0 0,0-1 1 0 0,-1 0-1 0 0,1 1 1 0 0,0-1-1 0 0,1 1 1 0 0,-1 0-1 0 0,0-1 1 0 0,0 3-136 0 0,-5 39 495 0 0,5-22-455 0 0,1-1 1 0 0,1 0-1 0 0,0 0 1 0 0,2 0 0 0 0,0 0-1 0 0,2 0 1 0 0,0 0-1 0 0,1-1 1 0 0,1 0 0 0 0,1 0-1 0 0,1-1 1 0 0,0 0 0 0 0,2-1-1 0 0,0 0 1 0 0,11 13-41 0 0,-2-6-483 0 0,2 0-1 0 0,21 18 484 0 0,-31-33-281 0 0,1 1 0 0 0,0-2-1 0 0,1 0 1 0 0,0 0 0 0 0,0-1-1 0 0,10 3 282 0 0,-3-3-1007 0 0,0-1 1 0 0,21 3 1006 0 0,-40-9-71 0 0,38 7-1047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1 423 2760 0 0,'48'-138'262'0'0,"9"-24"522"0"0,-47 125 5520 0 0,5-36-6304 0 0,-13 60 2013 0 0,-5 21-7 0 0,-3 14-1365 0 0,-17 44 156 0 0,-17 53-116 0 0,36-103-644 0 0,-6 13 39 0 0,3 1 0 0 0,0 0 0 0 0,2 0 0 0 0,-1 20-76 0 0,4-16-11 0 0,2-1 1 0 0,1 1-1 0 0,2 0 0 0 0,2 8 11 0 0,-3-33-47 0 0,-1 0-1 0 0,2 0 0 0 0,-1-1 0 0 0,1 1 0 0 0,1 0 1 0 0,0-1-1 0 0,0 0 0 0 0,0 0 0 0 0,1 0 1 0 0,0 0-1 0 0,1-1 0 0 0,0 0 0 0 0,0 0 1 0 0,0 0-1 0 0,1-1 0 0 0,0 0 0 0 0,7 4 48 0 0,-11-7-26 0 0,1-1 0 0 0,0 0 0 0 0,1-1 0 0 0,-1 1 0 0 0,0-1 0 0 0,0 1 0 0 0,1-1 0 0 0,-1-1 0 0 0,1 1 0 0 0,-1-1-1 0 0,1 1 1 0 0,-1-1 0 0 0,1 0 0 0 0,-1-1 0 0 0,1 1 0 0 0,-1-1 0 0 0,0 0 0 0 0,1 0 0 0 0,-1-1 0 0 0,0 1 0 0 0,0-1 0 0 0,1 0 0 0 0,2-1 26 0 0,11-7-104 0 0,-1-1 0 0 0,0-1 0 0 0,0 0 1 0 0,10-11 103 0 0,-13 11-56 0 0,13-13 39 0 0,-2-1 0 0 0,0 0 0 0 0,-2-2 0 0 0,-1-1 0 0 0,-1-1 0 0 0,-2 0 0 0 0,-1-2 0 0 0,4-11 17 0 0,-6 4 0 0 0,-1-1 0 0 0,-2-1 0 0 0,-1 0 0 0 0,3-31 0 0 0,-13 61 76 0 0,2-1 0 0 0,-1 1 0 0 0,2 0 1 0 0,2-5-77 0 0,-3 5 384 0 0,-3 9-9 0 0,0 4-13 0 0,0 1-288 0 0,-1-1 0 0 0,1 1 0 0 0,-1 0 0 0 0,0 0 0 0 0,0 0-1 0 0,0 0 1 0 0,0-1 0 0 0,0 1 0 0 0,-1 2-74 0 0,-1 14 212 0 0,0 42 204 0 0,1-43-360 0 0,0 1 1 0 0,1 0 0 0 0,1 0-1 0 0,0 0 1 0 0,2 0 0 0 0,0-1-1 0 0,3 8-56 0 0,1-7 39 0 0,0-1-1 0 0,1 0 0 0 0,1 0 1 0 0,1 0-1 0 0,1-2 0 0 0,0 1 0 0 0,6 5-38 0 0,4 3-1104 0 0,15 14 1104 0 0,25 16-4706 0 0,-27-27-499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55 12440 0 0,'-8'-9'476'0'0,"1"-1"0"0"0,1-1 0 0 0,-1-1-476 0 0,0 1 753 0 0,7 10 191 0 0,8 34 1225 0 0,-7 8-2123 0 0,-2 1-1 0 0,-2-1 0 0 0,-7 41-45 0 0,5-48 44 0 0,-31 220 64 0 0,-13 105-435 0 0,7 60-1980 0 0,36-291 247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2054 1840 0 0,'-15'-130'596'0'0,"5"-23"-596"0"0,8 69 1058 0 0,4 0 1 0 0,7-32-1059 0 0,23-130 1641 0 0,11 2-1 0 0,29-68-1640 0 0,-46 216 1331 0 0,4 1-1 0 0,5 2 0 0 0,17-28-1330 0 0,-38 93 433 0 0,1 1 1 0 0,1 0-1 0 0,2 2 1 0 0,7-8-434 0 0,-13 18 210 0 0,0 2 0 0 0,1-1 0 0 0,0 2 1 0 0,1 0-1 0 0,1 0 0 0 0,0 1 0 0 0,15-8-210 0 0,-20 14 75 0 0,1 0 0 0 0,0 1-1 0 0,0 0 1 0 0,0 1 0 0 0,0 0-1 0 0,1 0 1 0 0,-1 1 0 0 0,1 1-1 0 0,0 0 1 0 0,-1 0 0 0 0,1 2-1 0 0,0-1 1 0 0,8 2-75 0 0,-13 0 9 0 0,1-1 0 0 0,-1 1 0 0 0,0 0 0 0 0,0 0 0 0 0,-1 1 0 0 0,1 0 0 0 0,0 0 0 0 0,-1 1 0 0 0,0-1 0 0 0,0 1 0 0 0,0 1 0 0 0,0-1 0 0 0,-1 1 0 0 0,0 0 0 0 0,0 1 0 0 0,0-1 0 0 0,0 1 0 0 0,-1 0 0 0 0,0 0 0 0 0,0 0 0 0 0,-1 0 1 0 0,2 5-10 0 0,-1-2-10 0 0,-1 1 1 0 0,0 0 0 0 0,-1-1-1 0 0,0 1 1 0 0,-1 0 0 0 0,0 1-1 0 0,0-1 1 0 0,-1 0 0 0 0,-1 3 9 0 0,-1 21-265 0 0,-3 0 1 0 0,-2 4 264 0 0,0 3-205 0 0,3-10-17 0 0,-2 0 1 0 0,-2 0-1 0 0,-1-1 0 0 0,-1 0 0 0 0,-1-1 0 0 0,-2 0 0 0 0,-1-1 1 0 0,-9 14 221 0 0,-14 13-628 0 0,-2-2 1 0 0,-3-1 0 0 0,-1-2-1 0 0,-25 20 628 0 0,42-41-186 0 0,25-27 135 0 0,4-2 50 0 0,1-1 0 0 0,0 0 0 0 0,-1 0 1 0 0,1 0-1 0 0,-1 0 0 0 0,1-1 0 0 0,-1 1 0 0 0,1-1 0 0 0,-1 0 1 0 0,0 0-1 0 0,0 0 0 0 0,0 0 0 0 0,0 0 0 0 0,0-1 0 0 0,-1 1 1 0 0,1-1-1 0 0,0-1 1 0 0,9-7-458 0 0,22-18-643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0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14 412 5064 0 0,'186'-112'496'0'0,"-34"25"-283"0"0,-144 82 156 0 0,0 1 0 0 0,1 0 0 0 0,-1 0 0 0 0,1 1 1 0 0,0 0-1 0 0,0 0 0 0 0,0 1 0 0 0,0 0 0 0 0,1 1 0 0 0,-1 0 0 0 0,5 0-369 0 0,-12 1 115 0 0,1 1 1 0 0,-1-1-1 0 0,0 1 0 0 0,0-1 1 0 0,0 1-1 0 0,1 0 1 0 0,-1 0-1 0 0,0 0 0 0 0,0 0 1 0 0,0 0-1 0 0,0 1 0 0 0,-1-1 1 0 0,1 1-1 0 0,0-1 0 0 0,0 1 1 0 0,-1-1-1 0 0,1 1 0 0 0,-1 0 1 0 0,0 0-1 0 0,1 0 0 0 0,-1 0 1 0 0,0 0-1 0 0,0 0 1 0 0,0 0-1 0 0,0 0-115 0 0,2 7 266 0 0,0 0 0 0 0,0 1-1 0 0,-1-1 1 0 0,0 0 0 0 0,0 7-266 0 0,0 20 386 0 0,-2 0 0 0 0,-1 0 0 0 0,-2 0 0 0 0,-1 0 0 0 0,-2 3-386 0 0,-15 69 613 0 0,-4-1 0 0 0,-9 11-613 0 0,4-10 107 0 0,-57 244-247 0 0,80-321-133 0 0,1 1 0 0 0,1 0 1 0 0,2 0-1 0 0,1 0 1 0 0,2 1-1 0 0,1-1 0 0 0,1 0 1 0 0,7 31 272 0 0,-2-26-667 0 0,-5-25 271 0 0,0 1 0 0 0,0-1 0 0 0,2 0 0 0 0,-1 0 0 0 0,5 7 396 0 0,12 31-2329 0 0,-22-54 1958 0 0,1-1 0 0 0,0 1 0 0 0,0 0 0 0 0,0-1 0 0 0,0 1 1 0 0,1-1-1 0 0,0 1 0 0 0,0-1 0 0 0,0 1 0 0 0,0-1 371 0 0,9-47-1907 0 0,-2 14 1234 0 0,7-103-670 0 0,-6 40 1356 0 0,-3 13 752 0 0,-4 1 0 0 0,-6-38-765 0 0,0-44 1544 0 0,7 49 438 0 0,5 1 1 0 0,12-44-1983 0 0,-11 118 795 0 0,2 1 0 0 0,2 1 0 0 0,1 0 0 0 0,3 1 1 0 0,9-16-796 0 0,-8 17 968 0 0,-7 17-193 0 0,1 1-1 0 0,11-19-774 0 0,-17 34 91 0 0,0 1 1 0 0,1 0-1 0 0,-1 0 0 0 0,1 1 1 0 0,1 0-1 0 0,-1 0 0 0 0,1 0 1 0 0,0 1-1 0 0,0 0 0 0 0,2-1-91 0 0,-6 4 4 0 0,0 1 1 0 0,-1-1-1 0 0,1 1 0 0 0,0 0 0 0 0,0 0 0 0 0,0 0 1 0 0,0 0-1 0 0,0 1 0 0 0,0-1 0 0 0,0 1 0 0 0,0 0 1 0 0,1 0-1 0 0,-1 0 0 0 0,0 0 0 0 0,0 0 0 0 0,0 1 1 0 0,0-1-1 0 0,0 1 0 0 0,0 0 0 0 0,0 0 1 0 0,0 0-1 0 0,0 1 0 0 0,-1-1 0 0 0,1 0 0 0 0,0 1 1 0 0,-1 0-1 0 0,1 0 0 0 0,-1 0 0 0 0,3 1-4 0 0,-2 1 4 0 0,0-1 0 0 0,1 1 0 0 0,-1 0-1 0 0,-1 0 1 0 0,1 0 0 0 0,0 0 0 0 0,-1 0 0 0 0,0 1 0 0 0,0-1-1 0 0,0 1 1 0 0,-1-1 0 0 0,1 1 0 0 0,-1 0 0 0 0,0-1-1 0 0,-1 1 1 0 0,1 0 0 0 0,-1 0 0 0 0,0 3-4 0 0,-3 11-35 0 0,0-1-1 0 0,-1 0 1 0 0,-1 0 0 0 0,-1-1-1 0 0,0 0 1 0 0,-2 1 35 0 0,-3 11-99 0 0,-19 42-356 0 0,-3-1 1 0 0,-21 30 454 0 0,11-22-419 0 0,-112 189-2474 0 0,103-188-153 0 0,-4-3 0 0 0,-18 16 3046 0 0,65-81-149 0 0,0-1-1 0 0,-1 0 1 0 0,-1-1 0 0 0,0 0-1 0 0,-4 3 150 0 0,11-10 113 0 0,1 1 0 0 0,-1-1 0 0 0,1 0-1 0 0,-1-1 1 0 0,0 1 0 0 0,0-1 0 0 0,0 1 0 0 0,0-1-1 0 0,0 0 1 0 0,0-1 0 0 0,0 1 0 0 0,0-1-1 0 0,0 1 1 0 0,0-1 0 0 0,-1-1 0 0 0,1 1 0 0 0,0 0-1 0 0,0-1 1 0 0,-2-1-113 0 0,4 2 149 0 0,-1-1 0 0 0,1 0 0 0 0,0-1 0 0 0,0 1 0 0 0,0 0 0 0 0,0-1 0 0 0,0 1 0 0 0,0-1 0 0 0,1 1 1 0 0,-1-1-1 0 0,0 0 0 0 0,1 0 0 0 0,-1 0 0 0 0,1 0 0 0 0,-1-2-149 0 0,-2-2 375 0 0,1-1 0 0 0,0 0 0 0 0,1 1 0 0 0,-2-6-375 0 0,2 5 220 0 0,0 0 0 0 0,1 0 1 0 0,-1 0-1 0 0,1 0 0 0 0,1 0 0 0 0,-1 0 0 0 0,1-1 1 0 0,1 1-1 0 0,-1 0 0 0 0,1 0 0 0 0,0 0 1 0 0,2-4-221 0 0,-1 2 199 0 0,1-1 0 0 0,0 1 1 0 0,1 0-1 0 0,0 0 0 0 0,1 0 1 0 0,0 0-1 0 0,0 1 1 0 0,6-8-200 0 0,-8 12 87 0 0,1 1 0 0 0,-1 0 0 0 0,1-1 0 0 0,-1 1 1 0 0,1 0-1 0 0,0 1 0 0 0,0-1 0 0 0,1 1 0 0 0,-1-1 1 0 0,0 1-1 0 0,1 1 0 0 0,-1-1 0 0 0,1 1 0 0 0,0-1 1 0 0,-1 1-1 0 0,1 0 0 0 0,0 1 0 0 0,0 0 0 0 0,3-1-87 0 0,-1 2 52 0 0,0-1 0 0 0,0 1 0 0 0,-1 1 0 0 0,1-1 0 0 0,-1 1-1 0 0,1 0 1 0 0,-1 1 0 0 0,1-1 0 0 0,3 4-52 0 0,13 6-53 0 0,20 17 53 0 0,-35-24 16 0 0,36 27-28 0 0,-2 2 1 0 0,-1 2 0 0 0,28 32 11 0 0,102 130-181 0 0,-152-175 98 0 0,98 117-1498 0 0,-105-126 799 0 0,2-1-1 0 0,8 7 783 0 0,0-4-1633 0 0,15 8 1633 0 0</inkml:trace>
  <inkml:trace contextRef="#ctx0" brushRef="#br0" timeOffset="1">2498 747 3224 0 0,'33'-78'283'0'0,"-29"66"-274"0"0,0 0 1 0 0,-1 0 0 0 0,0 0-1 0 0,-1-1 1 0 0,-1 1 0 0 0,0-1-1 0 0,0 1 1 0 0,-2-2-10 0 0,0-15 1909 0 0,-2 0 0 0 0,-5-28-1909 0 0,1 23 2272 0 0,-2 1 0 0 0,-3-8-2272 0 0,4 19 449 0 0,-1 0 0 0 0,0 1 0 0 0,-2 0 0 0 0,0 1 0 0 0,-2 0 0 0 0,-3-2-449 0 0,15 20 15 0 0,-22-29 474 0 0,-2 0 1 0 0,-4-2-490 0 0,20 24 86 0 0,-1 0 0 0 0,1 1 1 0 0,-2 0-1 0 0,1 1 0 0 0,-1 0 0 0 0,0 0 0 0 0,0 1 1 0 0,-6-2-87 0 0,10 5 37 0 0,-1 0 0 0 0,1 0 1 0 0,0 1-1 0 0,-1 0 1 0 0,1 0-1 0 0,-1 0 0 0 0,0 1 1 0 0,1 0-1 0 0,-1 1 1 0 0,0 0-1 0 0,0 0 1 0 0,0 1-1 0 0,1-1 0 0 0,-4 2-37 0 0,0 2 95 0 0,1-1-1 0 0,-1 2 0 0 0,1-1 1 0 0,0 1-1 0 0,1 1 0 0 0,-1 0 0 0 0,1 0 1 0 0,0 1-1 0 0,0 0 0 0 0,1 0 1 0 0,0 1-1 0 0,1 0 0 0 0,-1 1 0 0 0,-1 4-94 0 0,-11 15 146 0 0,1 1 0 0 0,2 1-1 0 0,1 1 1 0 0,1 2-146 0 0,-14 38 222 0 0,3 1 0 0 0,-13 61-222 0 0,33-113 21 0 0,-16 66 69 0 0,3 0-1 0 0,4 2 0 0 0,4 0 1 0 0,2 59-90 0 0,8-113-35 0 0,2 1 0 0 0,2-1 0 0 0,1 1 0 0 0,2-1 1 0 0,1 0-1 0 0,2-1 0 0 0,1 0 0 0 0,5 8 35 0 0,-8-24-109 0 0,0 1-1 0 0,2-1 1 0 0,0-1 0 0 0,1 0 0 0 0,1 0 0 0 0,0-1-1 0 0,1 0 1 0 0,1-1 0 0 0,0 0 0 0 0,1-1-1 0 0,1-1 1 0 0,0 0 0 0 0,0-1 0 0 0,1-1-1 0 0,13 7 110 0 0,-7-7-507 0 0,0 0 0 0 0,10 1 507 0 0,50 10-1217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1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529 764 6448 0 0,'-17'-17'773'0'0,"0"1"1"0"0,-2 1-1 0 0,1 0 0 0 0,-2 1 1 0 0,-10-5-774 0 0,23 15 376 0 0,-1 0 0 0 0,0 0 0 0 0,0 1 1 0 0,0 0-1 0 0,-1 1 0 0 0,1-1 0 0 0,-1 2 0 0 0,1-1 1 0 0,-1 1-1 0 0,1 0 0 0 0,-1 1 0 0 0,0 0 1 0 0,1 1-1 0 0,-1-1 0 0 0,0 2 0 0 0,-5 0-376 0 0,8 0 53 0 0,0 1 0 0 0,0-1-1 0 0,0 1 1 0 0,0 0 0 0 0,0 1 0 0 0,1-1-1 0 0,-1 1 1 0 0,1 0 0 0 0,0 1-1 0 0,0-1 1 0 0,-4 5-53 0 0,-6 9 9 0 0,0 1 1 0 0,-8 14-10 0 0,16-23 26 0 0,-7 13-41 0 0,0 0-1 0 0,2 0 0 0 0,0 1 0 0 0,2 1 0 0 0,1 0 1 0 0,0 0-1 0 0,-1 13 16 0 0,-2 15-158 0 0,2 1 0 0 0,2 0 1 0 0,0 40 157 0 0,8-64-240 0 0,0 1 1 0 0,2-1-1 0 0,1 0 1 0 0,1 0-1 0 0,2-1 1 0 0,1 1 0 0 0,6 15 239 0 0,-9-34-198 0 0,1-1 0 0 0,0 0 0 0 0,0 0 1 0 0,1-1-1 0 0,6 8 198 0 0,-8-12-113 0 0,0 0-1 0 0,0 0 0 0 0,1 0 1 0 0,0 0-1 0 0,0-1 1 0 0,0 0-1 0 0,0 0 1 0 0,1 0-1 0 0,0-1 1 0 0,2 2 113 0 0,-6-4-4 0 0,1-1 1 0 0,-1 1 0 0 0,0 0 0 0 0,1-1 0 0 0,-1 1 0 0 0,1-1 0 0 0,-1 1 0 0 0,1-1-1 0 0,-1 0 1 0 0,1 0 0 0 0,-1-1 0 0 0,1 1 0 0 0,-1 0 0 0 0,1-1 0 0 0,-1 1-1 0 0,1-1 1 0 0,-1 0 0 0 0,0 0 0 0 0,0 0 0 0 0,1 0 0 0 0,-1 0 0 0 0,0-1 0 0 0,0 1-1 0 0,0 0 1 0 0,1-2 3 0 0,5-4 109 0 0,0-1 0 0 0,-1 0 0 0 0,0-1 0 0 0,0 1 0 0 0,2-5-109 0 0,5-6 191 0 0,42-59 367 0 0,-4-1 0 0 0,2-14-558 0 0,-1 4 380 0 0,38-46-380 0 0,-73 109 144 0 0,-13 17-28 0 0,1 1 0 0 0,1 0 0 0 0,-1 0 0 0 0,1 0 0 0 0,1 1-116 0 0,-8 6 30 0 0,1 1 0 0 0,-1-1 1 0 0,1 1-1 0 0,-1-1 0 0 0,1 1 1 0 0,-1-1-1 0 0,1 1 0 0 0,-1-1 1 0 0,1 1-1 0 0,0-1 0 0 0,-1 1 0 0 0,1 0 1 0 0,0-1-1 0 0,0 1 0 0 0,-1 0 1 0 0,1 0-1 0 0,0 0 0 0 0,-1-1 1 0 0,1 1-1 0 0,0 0 0 0 0,0 0 0 0 0,-1 0 1 0 0,1 0-1 0 0,0 0 0 0 0,0 1 1 0 0,-1-1-1 0 0,1 0 0 0 0,0 0 1 0 0,0 0-1 0 0,-1 0 0 0 0,1 1 0 0 0,0-1 1 0 0,-1 0-1 0 0,1 1 0 0 0,0-1 1 0 0,-1 1-1 0 0,1-1 0 0 0,-1 1 1 0 0,1-1-1 0 0,0 1 0 0 0,-1-1 0 0 0,0 1 1 0 0,1-1-1 0 0,0 2-30 0 0,1 2 63 0 0,0 1-1 0 0,1-1 1 0 0,-2 1-1 0 0,1 0 1 0 0,-1 0-1 0 0,1 2-62 0 0,1 2 120 0 0,9 34 177 0 0,19 58 57 0 0,-24-82-368 0 0,1-2 0 0 0,0 1 1 0 0,1-1-1 0 0,6 7 14 0 0,-3-6-418 0 0,1-1-1 0 0,0 0 1 0 0,11 10 418 0 0,-18-22-149 0 0,-1 1 0 0 0,1-2 0 0 0,0 1-1 0 0,0 0 1 0 0,0-1 0 0 0,1 0 0 0 0,0-1-1 0 0,-1 0 1 0 0,1 0 0 0 0,0 0 0 0 0,1-1 0 0 0,1 1 149 0 0,-5-3-96 0 0,0 1 1 0 0,1-1-1 0 0,-1 0 1 0 0,0-1 0 0 0,0 1-1 0 0,1-1 1 0 0,-1 0-1 0 0,0 0 1 0 0,0 0 0 0 0,0 0-1 0 0,0-1 1 0 0,0 0 0 0 0,0 1-1 0 0,1-2 96 0 0,4-2-191 0 0,0-1 1 0 0,-1 0-1 0 0,1 0 0 0 0,-1-1 0 0 0,2-2 191 0 0,48-53-493 0 0,35-49 493 0 0,-57 64 1020 0 0,29-49-1020 0 0,-21 31 1367 0 0,-43 64-1295 0 0,0-1 1 0 0,0 0 0 0 0,0 1-1 0 0,0 0 1 0 0,0-1 0 0 0,1 1-1 0 0,-1 0 1 0 0,1-1 0 0 0,-1 1-1 0 0,1 0 1 0 0,-1 0 0 0 0,1 0-1 0 0,0 0 1 0 0,-1 1 0 0 0,1-1-1 0 0,0 0 1 0 0,0 1 0 0 0,0-1-73 0 0,-1 2 91 0 0,0 1 0 0 0,1-1 1 0 0,-1 0-1 0 0,0 1 0 0 0,0-1 1 0 0,0 1-1 0 0,0-1 0 0 0,0 1 0 0 0,-1-1 1 0 0,1 1-1 0 0,0 0 0 0 0,0 0-91 0 0,0 7 148 0 0,0 0-1 0 0,0 0 0 0 0,0 0 0 0 0,-1 0 0 0 0,-1 1 0 0 0,0 1-147 0 0,0 15 188 0 0,-2 30 136 0 0,2-34-226 0 0,0-1 0 0 0,2 13-98 0 0,0-27-5 0 0,0 1 0 0 0,0 0 0 0 0,1 0 0 0 0,0 0-1 0 0,0-1 1 0 0,1 1 0 0 0,0-1 0 0 0,4 6 5 0 0,-4-7-47 0 0,1 0-1 0 0,0-1 1 0 0,0 1 0 0 0,1-1 0 0 0,0 0 0 0 0,0 0 0 0 0,0-1-1 0 0,0 1 1 0 0,1-1 0 0 0,0 0 0 0 0,0-1 0 0 0,0 0 0 0 0,0 1 0 0 0,0-2-1 0 0,1 1 1 0 0,1 0 47 0 0,1-1-81 0 0,1 1-1 0 0,-1-1 0 0 0,1-1 0 0 0,-1 0 1 0 0,1 0-1 0 0,0-1 0 0 0,0 0 1 0 0,-1 0-1 0 0,1-1 0 0 0,0-1 0 0 0,2 0 82 0 0,27-8-260 0 0,-1-2-1 0 0,28-13 261 0 0,75-39-69 0 0,-58 26 76 0 0,-66 30-23 0 0,161-77-440 0 0,-161 75 165 0 0,-1-1 1 0 0,0 0 0 0 0,0-1 0 0 0,-1-1 0 0 0,-1-1 0 0 0,9-10 290 0 0,17-24-1842 0 0,15-25 1842 0 0,-14 18-795 0 0,9-10 101 0 0,110-148-2560 0 0,-112 143 2728 0 0,-3-3 0 0 0,1-9 526 0 0,-16 23 1270 0 0,10-34-1270 0 0,-23 45 3765 0 0,1-9-3765 0 0,-1 3 4765 0 0,-16 52-3204 0 0,-1 5-170 0 0,1 9-1110 0 0,0 1 1 0 0,-1-1-1 0 0,0 1 0 0 0,-1-1 0 0 0,-1 5-281 0 0,-1 19 231 0 0,-1 89 178 0 0,8 28-409 0 0,15 124-65 0 0,-8-132-199 0 0,37 282-4097 0 0,-25-309 1328 0 0,-1-10-1000 0 0,-16-72 2225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1482 11976 0 0,'0'0'922'0'0,"0"0"-567"0"0,0 0-152 0 0,0 0-3 0 0,-2-1-134 0 0,0 1 0 0 0,0-1 1 0 0,0 1-1 0 0,1 0 0 0 0,-1-1 1 0 0,0 1-1 0 0,0 0 0 0 0,0 0 1 0 0,-2 0-67 0 0,3 0 18 0 0,0 0 1 0 0,0 1 0 0 0,0-1 0 0 0,0 0 0 0 0,0 0 0 0 0,0 1-1 0 0,0-1 1 0 0,0 0 0 0 0,0 1 0 0 0,0-1 0 0 0,0 1 0 0 0,0-1-1 0 0,0 1 1 0 0,0-1 0 0 0,0 1 0 0 0,1 0 0 0 0,-1-1 0 0 0,0 1-19 0 0,0 0 17 0 0,1 0 0 0 0,-1 0 0 0 0,1 0 1 0 0,0 0-1 0 0,-1 0 0 0 0,1 0 1 0 0,0 0-1 0 0,0 0 0 0 0,0 0 1 0 0,0 0-1 0 0,0 0 0 0 0,0 0 0 0 0,0 1-17 0 0,0 6 10 0 0,0-5-3 0 0,-1 0 0 0 0,0 0 1 0 0,0 0-1 0 0,0 0 0 0 0,-1 0 0 0 0,0 1-7 0 0,-4 9 11 0 0,-2 7-11 0 0,6-16 8 0 0,1 1 0 0 0,-1-1 0 0 0,1 0 0 0 0,0 1 0 0 0,0-1 0 0 0,1 0 0 0 0,-1 1 0 0 0,1-1 0 0 0,1 4-8 0 0,-1-5 0 0 0,0-1 0 0 0,0 1 0 0 0,-1 1 0 0 0,1-1 0 0 0,-1-1 0 0 0,1 1 0 0 0,0-1 0 0 0,0 1 0 0 0,0 2 0 0 0,0-1 0 0 0,0 0 0 0 0,-1 0 0 0 0,0 1 0 0 0,0-1 0 0 0,-1 4 0 0 0,1-5 0 0 0,0-2 0 0 0,1 0 0 0 0,0 1 0 0 0,0-1 0 0 0,0 0 0 0 0,0 0 0 0 0,0 0 0 0 0,1 0 0 0 0,-1 0 0 0 0,0 1 0 0 0,1-1 0 0 0,-1 0 0 0 0,7 11 0 0 0,-7-11-4 0 0,1-1 0 0 0,0 1 0 0 0,-1 0 0 0 0,1-1 0 0 0,0 1 0 0 0,0 0 0 0 0,0-1 1 0 0,0 1-1 0 0,0-1 0 0 0,0 1 0 0 0,0-1 0 0 0,0 0 0 0 0,0 1 0 0 0,0-1 0 0 0,0 0 0 0 0,0 1 1 0 0,0-1-1 0 0,0 0 0 0 0,0 0 0 0 0,0 0 0 0 0,0 0 0 0 0,1 0 4 0 0,-2 0-4 0 0,0 0 0 0 0,0 0 0 0 0,1 0 0 0 0,-1 0 0 0 0,0 0 0 0 0,0 0 0 0 0,0 0 0 0 0,1 0 0 0 0,-1-1 0 0 0,0 1 0 0 0,0 0 0 0 0,0 0-1 0 0,0 0 1 0 0,1 0 0 0 0,-1 0 0 0 0,0 0 0 0 0,0-1 4 0 0,1 1-8 0 0,40-19-109 0 0,-29 13 118 0 0,-5 3 1 0 0,0 0 0 0 0,0 0 0 0 0,-1-1 0 0 0,0 0 0 0 0,0 0 0 0 0,6-5-2 0 0,15-18 191 0 0,-3 4 299 0 0,1 1 0 0 0,3-1-490 0 0,38-30 235 0 0,-39 31-64 0 0,19-20 44 0 0,-24 22-157 0 0,19-20 45 0 0,3-7-103 0 0,33-44 52 0 0,-12 20 69 0 0,-12 15 86 0 0,-34 35-58 0 0,11-14 107 0 0,17-18 184 0 0,-28 30-272 0 0,25-32-36 0 0,-4-4-197 0 0,14-18 70 0 0,-23 31-8 0 0,-7 9 60 0 0,10-8 313 0 0,11-7-370 0 0,-32 36-24 0 0,25-31 24 0 0,-19 21 0 0 0,11-15 67 0 0,-18 25-70 0 0,5-11 117 0 0,9-19-114 0 0,-7 11 78 0 0,-7 13-46 0 0,-2-1 0 0 0,1-5-32 0 0,-4 12 0 0 0,-3 8 0 0 0,2-9 0 0 0,-4 10 0 0 0,1 1 0 0 0,0-1 0 0 0,1 1 0 0 0,2-4 0 0 0,-1 1 0 0 0,-2 3 0 0 0,0 0 0 0 0,-1-1 0 0 0,4-6 0 0 0,-4 7 29 0 0,0 0 0 0 0,1-2-29 0 0,2-8 6 0 0,-2 7 26 0 0,-3 6-27 0 0,1 0-1 0 0,0 1 1 0 0,0-1 0 0 0,0 1-1 0 0,1 0 1 0 0,-1-1-1 0 0,1 1-4 0 0,4-6 0 0 0,-2 5 0 0 0,-1-1 0 0 0,-1 1 0 0 0,1-1 0 0 0,0 0 0 0 0,-1 0 0 0 0,0 0 0 0 0,1-2 0 0 0,-2 1 0 0 0,0 4 0 0 0,-1 0 0 0 0,1-1 0 0 0,-1 1 0 0 0,0-1 0 0 0,0 0 0 0 0,2-6 0 0 0,-2 8 0 0 0,1-1 0 0 0,-1 0 0 0 0,0 1 0 0 0,0-1 0 0 0,0 0 0 0 0,1 1 0 0 0,-1-1 0 0 0,0 0 0 0 0,0 1 0 0 0,0-1 0 0 0,0 0 0 0 0,-1 0 0 0 0,1 1 0 0 0,0-1 0 0 0,0 0 0 0 0,0 1 0 0 0,-1-1 0 0 0,1 0 0 0 0,-2-1 0 0 0,1 1 0 0 0,0-1 0 0 0,0 1 0 0 0,-1-1 0 0 0,1 1 0 0 0,-1 0 0 0 0,1 0 0 0 0,-1-1 0 0 0,-1 0 0 0 0,-3-1 0 0 0,-7-4 0 0 0,12 7 0 0 0,0 0 0 0 0,-1-1 0 0 0,1 1 0 0 0,0 0 0 0 0,0-1 0 0 0,-1 1 0 0 0,1 0 0 0 0,0 0 0 0 0,-1 0 0 0 0,1 0 0 0 0,0 0 0 0 0,-1 0 0 0 0,1 0 0 0 0,0 1 0 0 0,0-1 0 0 0,-1 0 0 0 0,-7 1 0 0 0,8-1 5 0 0,-1 0 0 0 0,1 1 0 0 0,-1-1-1 0 0,1 0 1 0 0,-1 1 0 0 0,1-1-1 0 0,-1 1 1 0 0,1 0 0 0 0,0-1 0 0 0,-1 1-1 0 0,1 0 1 0 0,0-1 0 0 0,0 1-1 0 0,0 0 1 0 0,-1 0-5 0 0,-7 5-24 0 0,6-4-167 0 0,0 0 1 0 0,1 0-1 0 0,-1 0 0 0 0,0 0 0 0 0,1 0 1 0 0,0 0-1 0 0,-2 2 191 0 0,0 1-1046 0 0,-3 2-75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1559 1376 0 0,'-7'-3'12'0'0,"0"-1"0"0"0,0 0 0 0 0,0-1 0 0 0,1 0 0 0 0,0 0 1 0 0,0 0-1 0 0,0-1 0 0 0,-4-6-12 0 0,-7-8 521 0 0,2-2 0 0 0,-1-2-521 0 0,4 6 928 0 0,-1-3 69 0 0,1-1 1 0 0,1 0-1 0 0,1-1 1 0 0,2 0 0 0 0,0 0-1 0 0,0-3-997 0 0,-4-24 1591 0 0,1 0 0 0 0,1-23-1591 0 0,6 27 459 0 0,2-1-1 0 0,2 1 0 0 0,2 0 0 0 0,2 0 1 0 0,2 0-1 0 0,2 1 0 0 0,3-1 0 0 0,5-13-458 0 0,10-20 539 0 0,4 1 0 0 0,2 1 0 0 0,4 2-1 0 0,11-12-538 0 0,-28 53 372 0 0,2 0 0 0 0,1 2 0 0 0,1 0 0 0 0,26-24-372 0 0,-36 41 166 0 0,-3 5-15 0 0,0 0 0 0 0,0 1 0 0 0,3-2-151 0 0,-8 7 41 0 0,0 1 0 0 0,0 0 0 0 0,0 1 0 0 0,0-1 0 0 0,0 1 0 0 0,0 0 0 0 0,1 1 0 0 0,-1-1-1 0 0,0 1 1 0 0,1 0-41 0 0,-3 0-4 0 0,1 0 0 0 0,-1 1-1 0 0,1 0 1 0 0,-1-1 0 0 0,0 1 0 0 0,1 0-1 0 0,-1 1 1 0 0,1-1 0 0 0,-1 1-1 0 0,0-1 1 0 0,1 1 0 0 0,-1 0 0 0 0,0 0-1 0 0,0 1 1 0 0,0-1 0 0 0,0 1-1 0 0,0-1 1 0 0,0 1 0 0 0,0 0-1 0 0,0 0 1 0 0,0 0 0 0 0,-1 0 0 0 0,1 1-1 0 0,-1-1 1 0 0,0 1 0 0 0,0 0-1 0 0,1 1 5 0 0,2 4-150 0 0,0 0-1 0 0,-1 0 1 0 0,0 1-1 0 0,0-1 1 0 0,-1 1-1 0 0,0 0 1 0 0,-1 0-1 0 0,0 0 1 0 0,0 0-1 0 0,-1 1 0 0 0,0-1 1 0 0,0 0-1 0 0,-1 1 151 0 0,-1 1-462 0 0,0 1 0 0 0,-1-1 0 0 0,0 1 0 0 0,-1-1 0 0 0,0 0 0 0 0,-1 0 0 0 0,0 0 0 0 0,-1-1 0 0 0,0 1 0 0 0,-2 2 462 0 0,-25 34-3796 0 0,-9 3-758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41 664 9216 0 0,'-3'-1'706'0'0,"-33"-9"-172"0"0,35 10 832 0 0,1 0 461 0 0,0 0 86 0 0,0 0-172 0 0,10 12-219 0 0,5 2-1108 0 0,1-1 0 0 0,0 0 0 0 0,2 0-414 0 0,23 19 268 0 0,210 164 366 0 0,-111-90-1213 0 0,46 50 579 0 0,-105-74-5070 0 0,58 76 5070 0 0,-125-141-416 0 0,-6-8 71 0 0,-1-1 1 0 0,1 0 0 0 0,0 0 0 0 0,1-1 0 0 0,0 0-1 0 0,0 0 1 0 0,1-1 0 0 0,8 4 344 0 0,-15-8-82 0 0,1-1 0 0 0,0 1-1 0 0,-1-1 1 0 0,1 0 0 0 0,0 0 0 0 0,0 0-1 0 0,0-1 1 0 0,0 1 0 0 0,0-1 0 0 0,0 0-1 0 0,0 0 1 0 0,0 0 0 0 0,0-1 0 0 0,0 1-1 0 0,0-1 1 0 0,-1 0 0 0 0,1 0 0 0 0,0-1-1 0 0,0 1 1 0 0,-1-1 0 0 0,1 1 0 0 0,-1-1-1 0 0,1 0 1 0 0,-1-1 0 0 0,0 1 0 0 0,3-3 82 0 0,10-11 74 0 0,-1 0 1 0 0,-1-2-1 0 0,0 0 1 0 0,-1 0-1 0 0,8-18-74 0 0,8-8 378 0 0,102-160 3113 0 0,85-185-3491 0 0,-193 341 789 0 0,-1-2 0 0 0,6-29-789 0 0,-18 48 846 0 0,-2 0 0 0 0,-2 0 0 0 0,-1 0 0 0 0,2-31-846 0 0,-7 54 287 0 0,0 0-1 0 0,-1 0 1 0 0,0 0-1 0 0,0 1 1 0 0,0-1-1 0 0,-1 0 0 0 0,0 1 1 0 0,-3-7-287 0 0,4 11 66 0 0,-1 0 0 0 0,1 0 0 0 0,0 0 0 0 0,-1 1 0 0 0,0-1 0 0 0,1 1 0 0 0,-1-1 0 0 0,0 1 0 0 0,0-1 1 0 0,-1 1-1 0 0,1 0 0 0 0,0 0 0 0 0,-1 0 0 0 0,1 1 0 0 0,-1-1 0 0 0,1 0 0 0 0,-1 1 0 0 0,0 0 0 0 0,0 0 0 0 0,0 0 0 0 0,0 0 0 0 0,0 0 1 0 0,0 0-1 0 0,-1 0-66 0 0,-3 1-1 0 0,-1 0 1 0 0,1 0 0 0 0,0 1 0 0 0,-1 0 0 0 0,1 0-1 0 0,0 0 1 0 0,0 1 0 0 0,0 0 0 0 0,0 1 0 0 0,0 0-1 0 0,0 0 1 0 0,1 0 0 0 0,-1 1 0 0 0,-4 3 0 0 0,-3 3-56 0 0,1 0 1 0 0,0 1-1 0 0,1 1 1 0 0,0 0-1 0 0,1 1 1 0 0,-1 2 55 0 0,3-5-24 0 0,1 1 0 0 0,1 0 0 0 0,0 1 1 0 0,1-1-1 0 0,0 1 0 0 0,1 0 0 0 0,0 1 1 0 0,0 0-1 0 0,2-1 0 0 0,0 1 0 0 0,0 0 1 0 0,1 1-1 0 0,1-1 0 0 0,0 0 0 0 0,0 0 1 0 0,2 8 23 0 0,3 5-73 0 0,1 0 1 0 0,1-1-1 0 0,1 0 1 0 0,1 0-1 0 0,1-1 1 0 0,1 0-1 0 0,1-1 1 0 0,1 0 0 0 0,2 0-1 0 0,5 6 73 0 0,-2-5-207 0 0,1-1-1 0 0,2 0 0 0 0,0-1 1 0 0,2-2-1 0 0,0 0 1 0 0,1-1-1 0 0,1-1 0 0 0,25 14 208 0 0,-30-22-194 0 0,0-1-1 0 0,1 0 1 0 0,0-2-1 0 0,0 0 1 0 0,1-2-1 0 0,0 0 1 0 0,0-1-1 0 0,16 0 195 0 0,1-1-400 0 0,-1-2-1 0 0,0-2 0 0 0,1-1 1 0 0,22-6 400 0 0,-50 7-62 0 0,-1-1 1 0 0,1 0-1 0 0,-1-1 1 0 0,0 0 0 0 0,0 0-1 0 0,0-1 1 0 0,7-4 61 0 0,-11 5-6 0 0,0 0 0 0 0,0-1 0 0 0,-1 0 0 0 0,1 1 0 0 0,-1-1 0 0 0,0-1 1 0 0,0 1-1 0 0,-1-1 0 0 0,1 0 0 0 0,-1 1 0 0 0,0-1 0 0 0,0-1 0 0 0,1-1 6 0 0,1-8 82 0 0,0 1-1 0 0,0 0 1 0 0,-2-1-1 0 0,0 0 1 0 0,0 0-1 0 0,0-14-81 0 0,-2-19 824 0 0,-2-26-824 0 0,-1 7 350 0 0,2 15-116 0 0,-3 0 0 0 0,-2 0-1 0 0,-2 0 1 0 0,-6-16-234 0 0,6 40 131 0 0,-1 0-1 0 0,-2 0 0 0 0,0 1 1 0 0,-2 0-1 0 0,-1 1 1 0 0,-1 0-1 0 0,-1 1 0 0 0,-10-11-130 0 0,-9-6 707 0 0,-1 2 0 0 0,-2 1-1 0 0,-16-11-706 0 0,41 37 346 0 0,8 9-239 0 0,1 0 0 0 0,0 1-1 0 0,-1 0 1 0 0,0 0 0 0 0,1 0-1 0 0,-3-1-106 0 0,5 3 18 0 0,0 1-1 0 0,1-1 0 0 0,-1 1 1 0 0,0 0-1 0 0,0-1 1 0 0,0 1-1 0 0,0 0 0 0 0,0 0 1 0 0,1 0-1 0 0,-1 0 0 0 0,0 0 1 0 0,0 0-1 0 0,0 0 0 0 0,0 0 1 0 0,0 0-1 0 0,0 0 0 0 0,0 0 1 0 0,1 0-1 0 0,-1 1 0 0 0,0-1 1 0 0,0 0-1 0 0,0 1 0 0 0,0-1 1 0 0,1 1-1 0 0,-1-1 1 0 0,0 1-1 0 0,0-1 0 0 0,1 1 1 0 0,-1-1-1 0 0,0 1 0 0 0,1 0 1 0 0,-1-1-1 0 0,1 1 0 0 0,-1 0-17 0 0,-4 5 24 0 0,1 0-1 0 0,0 0 1 0 0,1 1-1 0 0,-1 0 1 0 0,1-1-1 0 0,1 1 1 0 0,-1 0-1 0 0,1 0 1 0 0,0 0-1 0 0,0 7-23 0 0,-2 13-158 0 0,1-1 0 0 0,2 11 158 0 0,0-21-49 0 0,1 26-717 0 0,1 0 1 0 0,2-1 0 0 0,5 22 765 0 0,0-18-6029 0 0,12 33 6029 0 0,8 10-6560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777 372 16152 0 0,'-1'-26'263'0'0,"1"13"-24"0"0,0 0 1 0 0,-1-1-1 0 0,-1 1 1 0 0,0 0 0 0 0,-1 0-240 0 0,-5-10 72 0 0,0 1 1 0 0,-2 0 0 0 0,0 1-1 0 0,-2 0-72 0 0,12 21 0 0 0,-6-12 208 0 0,-1 0-1 0 0,-1 1 1 0 0,0 0-1 0 0,0 0 1 0 0,-1 0-1 0 0,-1 1 1 0 0,0 1-1 0 0,0 0 0 0 0,-1 0 1 0 0,0 1-1 0 0,-4-2-207 0 0,6 5 162 0 0,1 0-1 0 0,-1 1 0 0 0,0 0 1 0 0,0 0-1 0 0,-1 1 1 0 0,1 0-1 0 0,-1 1 0 0 0,1 0 1 0 0,-1 1-1 0 0,0 0 0 0 0,0 0 1 0 0,0 1-1 0 0,1 0 1 0 0,-1 1-1 0 0,0 0 0 0 0,-2 1-161 0 0,-2 2 74 0 0,0 0-1 0 0,0 1 1 0 0,0 0-1 0 0,1 1 1 0 0,-1 0-1 0 0,2 2 1 0 0,-1-1-1 0 0,1 1 0 0 0,-10 10-73 0 0,3-2 4 0 0,1 1 0 0 0,0 0 0 0 0,2 2 0 0 0,0 0-1 0 0,-6 11-3 0 0,-5 11-75 0 0,2 2-1 0 0,2 1 1 0 0,2 1-1 0 0,2 1 1 0 0,1 0-1 0 0,3 2 1 0 0,2 0-1 0 0,-3 25 76 0 0,10-38-160 0 0,1 1 0 0 0,2 0 0 0 0,2 1 0 0 0,1-1-1 0 0,1 0 1 0 0,3 0 0 0 0,0 0 0 0 0,8 22 160 0 0,-6-36-145 0 0,2-1-1 0 0,0-1 1 0 0,1 0-1 0 0,2 0 1 0 0,0 0-1 0 0,0-2 1 0 0,2 1-1 0 0,1-2 1 0 0,0 0-1 0 0,8 8 146 0 0,-2-6-110 0 0,0 0-1 0 0,1-1 0 0 0,1-1 1 0 0,1 0-1 0 0,0-2 0 0 0,1-1 1 0 0,1-1-1 0 0,5 1 111 0 0,-12-7-136 0 0,1-1 1 0 0,1-1-1 0 0,-1 0 0 0 0,1-1 1 0 0,0-1-1 0 0,0-1 1 0 0,9-1 135 0 0,6-1-270 0 0,0-1 1 0 0,0-3 0 0 0,29-5 269 0 0,-38 3-410 0 0,1-2 0 0 0,-1 0 0 0 0,0-2 0 0 0,13-7 410 0 0,38-17-5705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1414 17047 0 0,'-3'0'75'0'0,"1"1"0"0"0,-1-1 0 0 0,1 0 0 0 0,-1-1-1 0 0,1 1 1 0 0,-1 0 0 0 0,1-1 0 0 0,-1 1-1 0 0,1-1 1 0 0,-1 0 0 0 0,1 0 0 0 0,-1 0-1 0 0,1 0 1 0 0,0 0 0 0 0,0 0 0 0 0,-1-1 0 0 0,1 1-1 0 0,0-1 1 0 0,0 1 0 0 0,1-1 0 0 0,-1 0-1 0 0,0 0 1 0 0,0 0 0 0 0,1 0 0 0 0,-1 0-1 0 0,0-2-74 0 0,-2-5 123 0 0,0 1 0 0 0,1 0-1 0 0,0-1 1 0 0,1 0-1 0 0,0 0 1 0 0,0 0-1 0 0,1 0 1 0 0,0 0-1 0 0,0 0 1 0 0,1 0-1 0 0,0-3-122 0 0,3-18-37 0 0,1 0 0 0 0,6-22 37 0 0,-5 28-254 0 0,16-69-220 0 0,4 1-1 0 0,4 1 1 0 0,15-23 474 0 0,122-260-991 0 0,-144 328 745 0 0,131-247-402 0 0,-151 290 679 0 0,0-1-1 0 0,0 1 1 0 0,0-1-1 0 0,0 1 0 0 0,1 0 1 0 0,0 0-1 0 0,-1 0 1 0 0,1 0-1 0 0,0 0 0 0 0,2 0-30 0 0,-5 3 6 0 0,0 0 0 0 0,0-1-1 0 0,0 1 1 0 0,0 0-1 0 0,0 0 1 0 0,0 0 0 0 0,0 0-1 0 0,0 0 1 0 0,0 0-1 0 0,1 0 1 0 0,-1 0 0 0 0,0 0-1 0 0,0 0 1 0 0,0 0-1 0 0,0 0 1 0 0,0 0 0 0 0,0 0-1 0 0,0 0 1 0 0,0 0-1 0 0,0 0 1 0 0,0 0 0 0 0,0 0-1 0 0,0 0 1 0 0,0 0-1 0 0,0 0 1 0 0,0 0 0 0 0,1 0-1 0 0,-1 0 1 0 0,0 0-1 0 0,0 0 1 0 0,0 0 0 0 0,0 1-1 0 0,0-1 1 0 0,0 0-1 0 0,0 0 1 0 0,0 0 0 0 0,0 0-1 0 0,0 0 1 0 0,0 0-1 0 0,0 0 1 0 0,0 0-1 0 0,0 0 1 0 0,0 0 0 0 0,0 0-1 0 0,0 0 1 0 0,0 0-1 0 0,0 0 1 0 0,0 0 0 0 0,0 0-1 0 0,0 0 1 0 0,0 1-1 0 0,0-1 1 0 0,0 0 0 0 0,0 0-1 0 0,0 0 1 0 0,0 0-1 0 0,0 0 1 0 0,0 0 0 0 0,0 0-1 0 0,0 0 1 0 0,0 0-1 0 0,0 0 1 0 0,0 0 0 0 0,0 0-1 0 0,0 0 1 0 0,0 0-6 0 0,1 4 78 0 0,11 35 783 0 0,-2 1 0 0 0,1 16-861 0 0,-9-41 144 0 0,65 361 974 0 0,-13-170-1101 0 0,-36-149-170 0 0,3 0 0 0 0,16 27 153 0 0,10 8-2294 0 0,4-2 0 0 0,23 24 2294 0 0,-61-92-1436 0 0,-7-8-10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87 579 13824 0 0,'-17'5'751'0'0,"-1"-1"0"0"0,-6 1-751 0 0,-2-3 3075 0 0,25-2-1363 0 0,14-4 330 0 0,24-8-2084 0 0,0 1-1 0 0,0 2 0 0 0,11 1 43 0 0,6-3-216 0 0,356-63-2268 0 0,-233 49-3206 0 0,-68 12-195 0 0</inkml:trace>
  <inkml:trace contextRef="#ctx0" brushRef="#br0" timeOffset="1">2588 0 21623 0 0,'-21'18'780'0'0,"1"0"1"0"0,1 2-1 0 0,-11 13-780 0 0,-45 65 3 0 0,35-43-118 0 0,3 2 0 0 0,-3 12 115 0 0,24-38-107 0 0,1 2 1 0 0,1 0 0 0 0,2 0 0 0 0,1 1 0 0 0,1 2 106 0 0,-3 27-199 0 0,2 1 0 0 0,3 0 0 0 0,3 0 0 0 0,4 60 199 0 0,2-104-447 0 0,1 0 0 0 0,1 0 0 0 0,0 0-1 0 0,2-1 1 0 0,1 1 0 0 0,0-1 0 0 0,1 0 0 0 0,8 13 447 0 0,-12-25-442 0 0,1-1 1 0 0,0 1 0 0 0,1-1-1 0 0,-1 0 1 0 0,1 0 0 0 0,0-1 0 0 0,1 0-1 0 0,0 0 1 0 0,5 4 441 0 0,-8-7-291 0 0,0 0 0 0 0,0 0 0 0 0,0 0 0 0 0,1-1 0 0 0,-1 1 0 0 0,1-1 0 0 0,0 0 291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22 434 1840 0 0,'1'-9'96'0'0,"0"0"0"0"0,0-1 0 0 0,-1 1 0 0 0,0-1 0 0 0,0 1 0 0 0,-1 0 0 0 0,-1-1 0 0 0,0 1 0 0 0,0 0 0 0 0,-2-5-96 0 0,0-1 2054 0 0,1 0 0 0 0,0 0 0 0 0,1-9-2054 0 0,1 10 1624 0 0,1 0-1 0 0,1 0 0 0 0,0 1 0 0 0,0-1 1 0 0,2 0-1624 0 0,-2 9 187 0 0,0-1 1 0 0,1 1-1 0 0,0-1 1 0 0,0 1-1 0 0,0 0 1 0 0,1 0-1 0 0,0 0 1 0 0,0 0 0 0 0,0 0-1 0 0,0 1 1 0 0,1-1-1 0 0,0 1 1 0 0,2-2-188 0 0,8-5 190 0 0,0 0 0 0 0,1 1 0 0 0,0 1 0 0 0,1 1 0 0 0,0 0 0 0 0,0 1 0 0 0,0 0 0 0 0,3 1-190 0 0,3-1 55 0 0,0 1 0 0 0,0 2 0 0 0,1 0 0 0 0,-1 1 0 0 0,1 1 0 0 0,2 1-55 0 0,-10 2-41 0 0,0 0 0 0 0,0 1 0 0 0,-1 0 0 0 0,1 1 0 0 0,0 1-1 0 0,-1 0 1 0 0,0 1 0 0 0,0 1 0 0 0,0 0 0 0 0,1 2 41 0 0,-5-3-110 0 0,-1 1 1 0 0,1 0-1 0 0,-1 0 1 0 0,-1 1-1 0 0,1 0 0 0 0,-1 1 1 0 0,-1 0-1 0 0,1 0 1 0 0,-1 0-1 0 0,-1 1 1 0 0,1 0-1 0 0,-2 1 1 0 0,1-1-1 0 0,-1 2 110 0 0,-2-5-94 0 0,-1 0 1 0 0,0 1-1 0 0,0 0 0 0 0,0-1 1 0 0,-1 1-1 0 0,0 0 0 0 0,-1 0 1 0 0,1 0-1 0 0,-1 0 0 0 0,-1 0 1 0 0,1-1-1 0 0,-1 1 0 0 0,0 0 1 0 0,-1 0-1 0 0,0-1 0 0 0,0 1 1 0 0,0-1-1 0 0,-1 1 0 0 0,-2 5 94 0 0,-2-1-117 0 0,1-1-1 0 0,-1 1 0 0 0,-1-1 0 0 0,0-1 1 0 0,0 1-1 0 0,-1-1 0 0 0,0-1 0 0 0,-1 0 1 0 0,0 0-1 0 0,-6 3 118 0 0,-21 12 130 0 0,-2-2 1 0 0,0-1-1 0 0,0-2 1 0 0,-2-3-1 0 0,0 0 0 0 0,-2-3-130 0 0,22-5 1095 0 0,1 1 0 0 0,-1 0-1 0 0,-2 4-1094 0 0,38-9 970 0 0,90 7-969 0 0,0 5-1 0 0,-2 4 1 0 0,96 31-1 0 0,-159-37-584 0 0,-1 1-1 0 0,0 2 1 0 0,28 18 584 0 0,-56-29-246 0 0,-1 2 0 0 0,0 0 0 0 0,0 0 0 0 0,-1 1 0 0 0,0 0-1 0 0,0 0 1 0 0,4 6 246 0 0,-10-11-112 0 0,-1 1-1 0 0,1 0 0 0 0,-1 0 0 0 0,0 0 0 0 0,0 0 1 0 0,0 0-1 0 0,0 0 0 0 0,-1 0 0 0 0,1 1 1 0 0,-1-1 112 0 0,-1-1-77 0 0,1 0 1 0 0,-1 0 0 0 0,0 0 0 0 0,0 0-1 0 0,0-1 1 0 0,0 1 0 0 0,-1 0 0 0 0,1 0-1 0 0,-1 0 1 0 0,0-1 0 0 0,0 1 0 0 0,0 0-1 0 0,0 0 1 0 0,0-1 0 0 0,0 1 0 0 0,-1 0 76 0 0,-5 6-21 0 0,0 0 1 0 0,0 0 0 0 0,0-1 0 0 0,-1 0 0 0 0,-1-1 0 0 0,1 1 0 0 0,-1-2 0 0 0,0 1 0 0 0,-2-1 20 0 0,-21 14 718 0 0,-1-3 0 0 0,-4 1-718 0 0,-22 8 1152 0 0,-2-3-1 0 0,0-3 1 0 0,-1-2-1 0 0,-2-3-1151 0 0,-27 3 1797 0 0,-1-4 0 0 0,-43-1-1797 0 0,112-11 234 0 0,1-1-1 0 0,-1-1 0 0 0,0-1 1 0 0,-7-2-234 0 0,29 3 4 0 0,-1 0 1 0 0,1-1 0 0 0,0 1-1 0 0,-1 0 1 0 0,1-1 0 0 0,0 1-1 0 0,0 0 1 0 0,0-1 0 0 0,-1 0-1 0 0,1 1 1 0 0,0-1 0 0 0,0 0-1 0 0,0 1 1 0 0,0-1 0 0 0,0 0-1 0 0,0 0 1 0 0,0 0-5 0 0,1 0-23 0 0,-1 1 0 0 0,1-1-1 0 0,0 0 1 0 0,0 1 0 0 0,-1-1-1 0 0,1 0 1 0 0,0 1 0 0 0,0-1-1 0 0,0 0 1 0 0,0 1 0 0 0,0-1 0 0 0,0 0-1 0 0,0 0 1 0 0,0 1 0 0 0,0-1-1 0 0,0 0 1 0 0,1 1 0 0 0,-1-1-1 0 0,0 0 1 0 0,0 1 0 0 0,0-1 0 0 0,1 0 23 0 0,2-4-267 0 0,0 0 0 0 0,1 0 1 0 0,-1 1-1 0 0,1-1 1 0 0,0 1-1 0 0,3-2 267 0 0,-3 1-213 0 0,26-25-1107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 11056 0 0,'-21'0'265'0'0,"1"0"504"0"0,0 0 1 0 0,0 1-1 0 0,-5 2-769 0 0,19-2 672 0 0,0 1 0 0 0,0-1-1 0 0,0 1 1 0 0,0 0 0 0 0,0 0 0 0 0,0 1-1 0 0,1 0 1 0 0,-1 0 0 0 0,1 0 0 0 0,0 1-1 0 0,0 0 1 0 0,-2 2-672 0 0,-4 5 599 0 0,1 0 1 0 0,0 1-1 0 0,0 1 1 0 0,2-1-1 0 0,-1 1 1 0 0,2 1-1 0 0,-4 9-599 0 0,-3 8-361 0 0,2 1-1 0 0,-7 30 362 0 0,2 2-1119 0 0,2 1 0 0 0,4 0 0 0 0,1 12 1119 0 0,8-48-263 0 0,0 0 0 0 0,2 0 1 0 0,2 0-1 0 0,0 0 1 0 0,2 0-1 0 0,1-1 0 0 0,1 0 1 0 0,6 16 262 0 0,-7-31-70 0 0,0-1 0 0 0,1 0 0 0 0,0 0 0 0 0,1 0 0 0 0,0 0 0 0 0,1-1 0 0 0,0-1 0 0 0,1 1 0 0 0,0-1 0 0 0,0-1 0 0 0,1 0 0 0 0,7 5 70 0 0,-5-5-52 0 0,2 0 0 0 0,-1-1-1 0 0,1-1 1 0 0,0 0 0 0 0,1-1-1 0 0,0-1 1 0 0,0 0 0 0 0,0 0-1 0 0,0-2 1 0 0,11 1 52 0 0,14 1-73 0 0,1-3-1 0 0,1-1 0 0 0,-1-3 1 0 0,0-1-1 0 0,0-1 1 0 0,37-11 73 0 0,27-10-84 0 0,-1-5 1 0 0,1-6 83 0 0,110-44-4392 0 0,-204 76 3824 0 0,99-38-4918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1376 0 0,'0'0'64'0'0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659 0 12896 0 0,'-8'2'87'0'0,"1"0"1"0"0,0 0-1 0 0,0 1 1 0 0,0 0-1 0 0,0 0 1 0 0,0 1-1 0 0,0-1 1 0 0,1 1-1 0 0,0 1 1 0 0,0-1-1 0 0,0 1 1 0 0,0 0-1 0 0,1 1 1 0 0,0-1-1 0 0,0 1 1 0 0,-1 2-88 0 0,-13 22-91 0 0,2 1 1 0 0,1 0-1 0 0,1 1 1 0 0,2 1-1 0 0,1 0 1 0 0,-1 13 90 0 0,-13 59-661 0 0,-1 45 661 0 0,19-107-20 0 0,-39 312 64 0 0,15 4 63 0 0,12-113-18 0 0,-101 831 318 0 0,117-1051-425 0 0,-92 931-639 0 0,79-762 517 0 0,-30 566-409 0 0,46-547 592 0 0,10 1 0 0 0,22 114-43 0 0,-23-273 48 0 0,3 1-1 0 0,2-1 1 0 0,2-1 0 0 0,3-1 0 0 0,10 20-48 0 0,1-10-46 0 0,3-2 1 0 0,27 41 45 0 0,-38-71-396 0 0,2 0 0 0 0,2-2-1 0 0,0 0 1 0 0,2-2 0 0 0,19 15 396 0 0,-27-25-116 0 0,13 10-16 0 0,-7-10 153 0 0,-16-11 5 0 0,0-1-1 0 0,0 0 1 0 0,1 0 0 0 0,0-1 0 0 0,0 0 0 0 0,10 3-26 0 0,-2-4 90 0 0,0 0 1 0 0,0-2 0 0 0,0 0 0 0 0,8-1-91 0 0,75-2 529 0 0,-62-1-360 0 0,169-8 1356 0 0,136 0-111 0 0,-242 12-1111 0 0,610 7 1115 0 0,3-41-1049 0 0,301-78-1613 0 0,-115 4-694 0 0,2 22 286 0 0,-468 38 2005 0 0,156-49-353 0 0,-522 80-273 0 0,0-2 0 0 0,-1-3 0 0 0,22-12 273 0 0,-52 16-269 0 0,0-1-1 0 0,-2-2 1 0 0,-1-2 0 0 0,0-1 0 0 0,-1-1-1 0 0,14-15 270 0 0,10-15-3518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1106 0 8288 0 0,'-396'82'1765'0'0,"227"-38"1546"0"0,62-15-802 0 0,-286 85 3759 0 0,353-96-5898 0 0,40-18-366 0 0,0 0-1 0 0,0 1 1 0 0,0-1-1 0 0,0 0 0 0 0,0 0 1 0 0,0 0-1 0 0,0 0 1 0 0,0 1-1 0 0,0-1 0 0 0,0 0 1 0 0,0 0-1 0 0,0 0 1 0 0,0 1-1 0 0,0-1 0 0 0,0 0 1 0 0,0 0-1 0 0,0 0 1 0 0,0 1-1 0 0,0-1 0 0 0,0 0 1 0 0,0 0-1 0 0,0 0 1 0 0,0 1-1 0 0,0-1 1 0 0,1 0-1 0 0,-1 0 0 0 0,0 0 1 0 0,0 0-1 0 0,0 1 1 0 0,0-1-1 0 0,0 0 0 0 0,1 0 1 0 0,-1 0-1 0 0,0 0 1 0 0,0 0-1 0 0,0 0 0 0 0,0 0 1 0 0,1 1-1 0 0,-1-1-3 0 0,6 5-46 0 0,3-1 8 0 0,0 0-1 0 0,0-1 1 0 0,0 0 0 0 0,0-1-1 0 0,1 0 1 0 0,-1 0-1 0 0,1-1 1 0 0,-1 0 0 0 0,2 0 38 0 0,0 0-38 0 0,229 14-788 0 0,-14-2 84 0 0,71 22-687 0 0,-2 13 0 0 0,21 18 1429 0 0,-194-36-2748 0 0,71 31 2748 0 0,-161-49-855 0 0,-1 1 1 0 0,-1 2-1 0 0,-1 1 0 0 0,10 7 855 0 0,24 23-1750 0 0</inkml:trace>
  <inkml:trace contextRef="#ctx0" brushRef="#br0" timeOffset="1">1594 1456 11200 0 0,'-134'82'496'0'0,"70"-49"104"0"0,-20 10-480 0 0,-5-1-120 0 0,-15-7 0 0 0,-5-4 0 0 0,5-9 104 0 0,-1-9 0 0 0,6-13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1562 920 0 0,'0'0'4'0'0,"0"0"0"0"0,0 0-1 0 0,0 0 1 0 0,0 0 0 0 0,0-1 0 0 0,-1 1 0 0 0,1 0-1 0 0,0 0 1 0 0,0 0 0 0 0,0 0 0 0 0,0 0 0 0 0,0 0 0 0 0,0 0-1 0 0,0 0 1 0 0,0 0 0 0 0,0 0 0 0 0,-1 0 0 0 0,1 0-1 0 0,0-1 1 0 0,0 1 0 0 0,0 0 0 0 0,0 0 0 0 0,0 0 0 0 0,0 0-1 0 0,0 0 1 0 0,0 0 0 0 0,0 0 0 0 0,0 0 0 0 0,0 0-1 0 0,0-1 1 0 0,0 1 0 0 0,0 0 0 0 0,0 0 0 0 0,0 0 0 0 0,0 0-1 0 0,0 0 1 0 0,0 0 0 0 0,0 0 0 0 0,0 0 0 0 0,0-1-1 0 0,0 1 1 0 0,0 0 0 0 0,0 0-4 0 0,3-2 400 0 0,-1 0 140 0 0,-2 2-415 0 0,0-1 1 0 0,1 1 0 0 0,-1 0-1 0 0,0-1 1 0 0,1 1 0 0 0,-1 0-1 0 0,1-1 1 0 0,-1 1 0 0 0,1 0-1 0 0,-1 0 1 0 0,1-1 0 0 0,-1 1-1 0 0,1 0 1 0 0,-1 0 0 0 0,1 0-1 0 0,-1-1 1 0 0,1 1-126 0 0,-3-2 1008 0 0,-1 2 3700 0 0,-4 2-2964 0 0,-1 3-1564 0 0,7-5 65 0 0,0 1-44 0 0,0 0-104 0 0,1-1-80 0 0,-1 0 0 0 0,1 1 0 0 0,0-1 0 0 0,-1 0 1 0 0,1 0-1 0 0,0 0 0 0 0,0 1 0 0 0,-1-1 0 0 0,1 0 0 0 0,0 0 0 0 0,0 1 1 0 0,0-1-1 0 0,-1 0 0 0 0,1 0 0 0 0,0 1 0 0 0,0-1 0 0 0,0 0 0 0 0,0 1 0 0 0,0-1 1 0 0,0 0-1 0 0,0 0 0 0 0,0 1 0 0 0,0-1 0 0 0,0 0 0 0 0,0 1 0 0 0,0-1 0 0 0,0 0 1 0 0,0 1-1 0 0,0-1 0 0 0,0 0 0 0 0,0 0 0 0 0,0 1 0 0 0,0-1 0 0 0,0 0 0 0 0,1 1 1 0 0,-1-1-18 0 0,0 1 34 0 0,0-1 0 0 0,0 1 1 0 0,0 0-1 0 0,0-1 0 0 0,0 1 1 0 0,0-1-1 0 0,0 1 0 0 0,0 0 1 0 0,-1-1-1 0 0,1 1 0 0 0,0 0 1 0 0,-1-1-1 0 0,1 1 0 0 0,0-1 1 0 0,-1 1-35 0 0,0 1 79 0 0,0 0 0 0 0,0 0 0 0 0,-1-1 1 0 0,-1 2-80 0 0,-1 1 83 0 0,3-3-55 0 0,0 0 0 0 0,0 0 0 0 0,0 0 0 0 0,0 0 0 0 0,0 0 0 0 0,0 0 0 0 0,0 0 0 0 0,0 0 0 0 0,0 0 0 0 0,1 1 0 0 0,-1-1 0 0 0,1 0 1 0 0,-1 0-1 0 0,1 2-28 0 0,-1 1 55 0 0,0 0 1 0 0,0 0-1 0 0,0-1 1 0 0,0 1 0 0 0,-1 0-1 0 0,0 0 1 0 0,0-1-1 0 0,0 1 1 0 0,0-1 0 0 0,-3 3-56 0 0,4-5 21 0 0,1 0 0 0 0,-1 0 1 0 0,0 0-1 0 0,0 0 1 0 0,1 0-1 0 0,-1 0 0 0 0,0 0 1 0 0,1 1-1 0 0,0-1 1 0 0,-1 0-1 0 0,1 0 0 0 0,0 0 1 0 0,0 0-1 0 0,-1 1 1 0 0,1-1-1 0 0,0 0 0 0 0,0 0 1 0 0,1 1-22 0 0,-1 0 48 0 0,0 0-1 0 0,0-1 1 0 0,0 1 0 0 0,0 0 0 0 0,-1 1-48 0 0,0 5 86 0 0,1-5-48 0 0,0-2-26 0 0,1 0-1 0 0,-1 0 0 0 0,-1 0 1 0 0,1 1-1 0 0,0-1 0 0 0,0 0 1 0 0,0 0-1 0 0,-1 0 0 0 0,1 1-11 0 0,-1-1 6 0 0,0 1-1 0 0,0-1 1 0 0,1 1-1 0 0,-1-1 1 0 0,1 1-1 0 0,0-1 1 0 0,-1 1-1 0 0,1-1 1 0 0,0 1-1 0 0,0-1 1 0 0,0 1-1 0 0,1 0 1 0 0,-1-1-1 0 0,0 1 1 0 0,1-1-1 0 0,-1 1 1 0 0,1-1-6 0 0,0 4 53 0 0,-1-4-42 0 0,0 1 1 0 0,1-1 0 0 0,-1 0 0 0 0,0 0 0 0 0,1 0 0 0 0,-1 0 0 0 0,1 0 0 0 0,-1 0 0 0 0,1 0-12 0 0,1 1 19 0 0,-1-1 0 0 0,0 1 0 0 0,0-1 0 0 0,0 1 1 0 0,0-1-1 0 0,0 1 0 0 0,-1-1 0 0 0,1 1 0 0 0,0-1 1 0 0,-1 2-20 0 0,1-1-38 0 0,-1 0 0 0 0,1 0 0 0 0,0 0 1 0 0,0 0-1 0 0,0 0 0 0 0,0-1 1 0 0,1 1 37 0 0,0-1 0 0 0,-1 0 0 0 0,1 0 0 0 0,-1 0 0 0 0,1-1 0 0 0,0 1 0 0 0,0-1 0 0 0,0 1 0 0 0,0-1 0 0 0,5 2 0 0 0,-4-1 41 0 0,0 0 0 0 0,0-1 1 0 0,0 1-1 0 0,0-1 0 0 0,0 1 1 0 0,0-1-1 0 0,0 0 0 0 0,1 0-41 0 0,18-1-152 0 0,17-2 152 0 0,-17 1 110 0 0,0 1 272 0 0,-14 1-307 0 0,0 0 0 0 0,-1-1 0 0 0,1 0-75 0 0,3 0 69 0 0,-2 0-47 0 0,-1-1-1 0 0,1 1 1 0 0,7-3-22 0 0,-10 2 7 0 0,0 0 0 0 0,6 0-7 0 0,1 0 50 0 0,1-1-44 0 0,-1 1 72 0 0,0-1 0 0 0,2-1-78 0 0,31-9 161 0 0,-26 8-114 0 0,16-6-47 0 0,-17 4 38 0 0,-1 0 0 0 0,9-6-38 0 0,26-15 296 0 0,-28 13 45 0 0,-12 8-94 0 0,2-1-247 0 0,15-8 156 0 0,-13 6-58 0 0,2 1-98 0 0,9-4 43 0 0,0-2 1 0 0,-2 0-1 0 0,20-15-43 0 0,-26 15-3 0 0,50-36 161 0 0,-50 35-36 0 0,19-14 20 0 0,-25 19-40 0 0,12-12-102 0 0,-18 15-9 0 0,32-32 143 0 0,30-39-134 0 0,-52 58-6 0 0,30-29 203 0 0,-1 1 150 0 0,-37 37-280 0 0,6-6 5 0 0,11-17-72 0 0,39-53 55 0 0,-23 34-57 0 0,-18 23 2 0 0,16-13 0 0 0,-40 43 0 0 0,51-60-5 0 0,-4 4 64 0 0,-32 38-35 0 0,-1-1 0 0 0,-1 0 0 0 0,1-5-24 0 0,-2 4 2 0 0,9-18 54 0 0,-12 20 24 0 0,10-14-80 0 0,7-6 62 0 0,3-7-52 0 0,-9 15-10 0 0,0-1 0 0 0,24-31 0 0 0,-37 50 24 0 0,0 1 0 0 0,-1-1 0 0 0,3-10-24 0 0,0 1-8 0 0,5-11 8 0 0,-5 10 11 0 0,8-13-11 0 0,-15 31 13 0 0,-1-1 0 0 0,0 1 0 0 0,0-1 0 0 0,-1 0 0 0 0,0 1 0 0 0,0-1 0 0 0,0 0 0 0 0,-1 0 0 0 0,0 0-13 0 0,0-3 0 0 0,0 4 0 0 0,0-1 0 0 0,0 1 0 0 0,-2-6 0 0 0,1 2 0 0 0,2 8 0 0 0,-2-1 0 0 0,1 1 0 0 0,0 0 0 0 0,0-1 0 0 0,-1 0 0 0 0,0-4 0 0 0,1 5 0 0 0,-1 0 0 0 0,1 0 0 0 0,0 0 0 0 0,-1 0 0 0 0,1-1 0 0 0,-1 1 0 0 0,1 0 0 0 0,-1 1 0 0 0,0-1 0 0 0,0-1 0 0 0,-18-16 0 0 0,19 17 1 0 0,0 1-1 0 0,0 0 0 0 0,-1-1 1 0 0,1 1-1 0 0,0-1 0 0 0,0 1 1 0 0,0 0-1 0 0,0-1 1 0 0,0 1-1 0 0,-1-1 0 0 0,1 1-4 0 0,0-1 0 0 0,0 1 1 0 0,0 0-1 0 0,0-1 0 0 0,0 1 0 0 0,0 0 1 0 0,0-1-1 0 0,-1 1 0 0 0,1 0 1 0 0,0-1-1 0 0,0 1 0 0 0,-1 0 0 0 0,1-1 1 0 0,0 1-1 0 0,0 0 0 0 0,-1 0 0 0 0,1-1 4 0 0,-2 0-12 0 0,1 1 12 0 0,1 0 0 0 0,-1 0 0 0 0,1 0 0 0 0,-1-1 0 0 0,0 1 0 0 0,1 0 0 0 0,-1 0 0 0 0,0 0 0 0 0,1 0 0 0 0,-1 0 0 0 0,0 0 0 0 0,1 0 0 0 0,-1 0 0 0 0,0 0 0 0 0,1 0 0 0 0,-1 1 0 0 0,1-1 0 0 0,-1 0 0 0 0,0 0 0 0 0,1 0 0 0 0,-1 0 0 0 0,1 1 0 0 0,-1-1 0 0 0,0 0 0 0 0,1 1 0 0 0,-3 0 0 0 0,0 0-52 0 0,-1 1-1 0 0,1 0 0 0 0,0-1 0 0 0,-1 2 53 0 0,1-1-59 0 0,0 0 0 0 0,0-1 0 0 0,0 1-1 0 0,-3 0 60 0 0,-2 2-21 0 0,0-1 0 0 0,0 1-1 0 0,1 0 1 0 0,-1 0 0 0 0,1 1-1 0 0,0 0 1 0 0,1 0 0 0 0,-1 0-1 0 0,-4 6 22 0 0,4-4-176 0 0,1 0 0 0 0,0 0 0 0 0,0 1 0 0 0,-2 5 176 0 0,1 0-768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5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1549 11976 0 0,'-47'-2'346'0'0,"-1"-3"1"0"0,1-2 0 0 0,0-2-1 0 0,-31-10-346 0 0,68 15 165 0 0,1 1 0 0 0,0-2 1 0 0,-1 1-1 0 0,1-1 0 0 0,1-1 0 0 0,-4-2-165 0 0,8 5 101 0 0,0 0 1 0 0,0 0-1 0 0,0-1 1 0 0,1 0-1 0 0,-1 1 0 0 0,1-1 1 0 0,0-1-1 0 0,0 1 1 0 0,0 0-1 0 0,1-1 1 0 0,0 1-1 0 0,-1-1 1 0 0,0-3-102 0 0,1-2 67 0 0,1 1 0 0 0,-1 0 0 0 0,2-1 0 0 0,-1 1 1 0 0,1-1-1 0 0,1 1 0 0 0,0-3-67 0 0,3-19 217 0 0,5-19-217 0 0,-2 24 56 0 0,1 0-1 0 0,0 0 1 0 0,9-15-56 0 0,40-74-11 0 0,-47 95 7 0 0,41-74-25 0 0,3 2-1 0 0,5 3 0 0 0,3 2 1 0 0,5 3-1 0 0,2 3 0 0 0,5 3 0 0 0,34-26 31 0 0,-35 44-67 0 0,28-14 66 0 0,-87 64 2 0 0,13-8-2 0 0,0 1 0 0 0,1 2 0 0 0,1 1 0 0 0,0 1 0 0 0,25-7 0 0 0,-13 7-2 0 0,0 2-1 0 0,1 2 0 0 0,0 2 0 0 0,5 1 3 0 0,-3 4-14 0 0,0 1-1 0 0,1 2 1 0 0,-1 2 0 0 0,0 2 0 0 0,-1 1 0 0 0,0 3-1 0 0,0 2 1 0 0,0 1 0 0 0,19 10 14 0 0,-37-12-81 0 0,0 0 0 0 0,-2 2 0 0 0,1 1 1 0 0,-1 1-1 0 0,-1 1 0 0 0,0 0 0 0 0,-1 2 0 0 0,-1 1 1 0 0,-1 0-1 0 0,1 2 81 0 0,7 13-495 0 0,6 11 495 0 0,-2 1-262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11144 0 0,'-1'0'21'0'0,"1"0"0"0"0,-1 0-1 0 0,1 0 1 0 0,-1 0 0 0 0,1 1 0 0 0,-1-1 0 0 0,1 0 0 0 0,0 0 0 0 0,-1 0 0 0 0,1 0 0 0 0,-1 1 0 0 0,1-1 0 0 0,0 0 0 0 0,-1 0 0 0 0,1 1 0 0 0,0-1 0 0 0,-1 0-1 0 0,1 1 1 0 0,0-1 0 0 0,-1 0 0 0 0,1 1 0 0 0,0-1 0 0 0,-1 0 0 0 0,1 1 0 0 0,0-1 0 0 0,0 1 0 0 0,0-1 0 0 0,0 1 0 0 0,-1-1 0 0 0,1 0 0 0 0,0 1 0 0 0,0-1-1 0 0,0 1 1 0 0,0-1 0 0 0,0 1 0 0 0,0-1 0 0 0,0 1 0 0 0,0-1 0 0 0,0 1 0 0 0,0-1 0 0 0,0 0 0 0 0,1 1 0 0 0,-1-1 0 0 0,0 1 0 0 0,0 0-21 0 0,1 14 266 0 0,-5 21-266 0 0,2 18 0 0 0,-1 0 0 0 0,-10 284 0 0 0,13-336 0 0 0,-2 415 136 0 0,4-354-175 0 0,3 0 1 0 0,3-1 0 0 0,7 18 38 0 0,-11-61-120 0 0,1-1 1 0 0,1 0 0 0 0,1 0-1 0 0,0 0 1 0 0,6 8 119 0 0,9 17-312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0 16583 0 0,'-13'19'1472'0'0,"-4"9"-1176"0"0,-9 7-232 0 0,5 7-64 0 0,-6 12-160 0 0,6-1-32 0 0,3 9-16 0 0,6-4 0 0 0,2 0 104 0 0,7-4 16 0 0,6-1 8 0 0,11-2 0 0 0,2-1 0 0 0,2-4 0 0 0,0-4 0 0 0,4-4 0 0 0,-1-2-991 0 0,9-9-201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7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0 9672 0 0,'-1'2'440'0'0,"-5"15"-292"0"0,1 0 0 0 0,1 0 0 0 0,1 1 0 0 0,0 1-148 0 0,-2 8 198 0 0,-24 159 5173 0 0,6 33-5371 0 0,14-95 688 0 0,5 8-688 0 0,11 23-1048 0 0,5-52-2721 0 0,0-34-1447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36 773 1376 0 0,'-5'9'28'0'0,"4"-7"-17"0"0,0 0 0 0 0,0 0-1 0 0,-1 0 1 0 0,1 0-1 0 0,0-1 1 0 0,-1 1 0 0 0,1 0-1 0 0,-1-1 1 0 0,0 1-11 0 0,-5 3 12 0 0,3-2 307 0 0,0-13 3559 0 0,3 5-3115 0 0,0-1 0 0 0,1 1 0 0 0,0-1 0 0 0,1 1 0 0 0,-1-3-763 0 0,12-50 1456 0 0,-7 33-1384 0 0,16-68 47 0 0,4 0 0 0 0,5-4-119 0 0,-11 45 12 0 0,3 1 0 0 0,2 1 0 0 0,1 1 0 0 0,13-15-12 0 0,-25 43 113 0 0,1 1-1 0 0,13-14-112 0 0,-22 28 51 0 0,1 1 0 0 0,-1-1 1 0 0,1 1-1 0 0,0 1 0 0 0,0-1 0 0 0,1 1 0 0 0,-1 0 0 0 0,1 0 0 0 0,0 1 0 0 0,7-3-51 0 0,-11 5 35 0 0,0 1 1 0 0,0-1-1 0 0,0 0 0 0 0,0 1 0 0 0,0 0 0 0 0,0 0 0 0 0,0 0 0 0 0,0 0 0 0 0,0 0 1 0 0,0 0-1 0 0,0 1 0 0 0,0 0 0 0 0,0-1 0 0 0,0 1 0 0 0,0 0 0 0 0,-1 1 1 0 0,1-1-1 0 0,0 0 0 0 0,-1 1 0 0 0,1-1 0 0 0,-1 1 0 0 0,1 0 0 0 0,-1 0 0 0 0,0 0 1 0 0,1 1-36 0 0,4 4 116 0 0,0 1 1 0 0,-1 0-1 0 0,-1 0 1 0 0,1 0 0 0 0,-1 1-1 0 0,0 0 1 0 0,-1 1-117 0 0,30 68 1288 0 0,5 24-1288 0 0,17 44 711 0 0,-19-64-935 0 0,2-2 1 0 0,5-1 0 0 0,2-2-1 0 0,23 23 224 0 0,-35-60-746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17503 0 0,'0'0'384'0'0,"0"0"88"0"0,0 0 8 0 0,14 0 8 0 0,2 0-392 0 0,11-5-96 0 0,7 5 0 0 0,9-3 0 0 0,10-5-312 0 0,8 0-80 0 0,0 4-24 0 0,-2-4 0 0 0,7-3-864 0 0,3 0-167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1 17047 0 0,'-16'22'1610'0'0,"10"-14"-1565"0"0,1 0 0 0 0,-1 0 0 0 0,1 0 0 0 0,1 1 0 0 0,-1 0 0 0 0,0 4-45 0 0,-14 48-22 0 0,3 1 0 0 0,2 1 0 0 0,3 4 22 0 0,9-42-26 0 0,1 1 0 0 0,1-1-1 0 0,1 0 1 0 0,1 0 0 0 0,5 21 26 0 0,10 32-359 0 0,7 14 359 0 0,-17-65-84 0 0,40 115-2594 0 0,-37-106 1277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9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1 440 14368 0 0,'3'-7'252'0'0,"1"0"0"0"0,0 0 0 0 0,1 1 0 0 0,-1 0 0 0 0,1 0 1 0 0,4-3-253 0 0,-3 1 11 0 0,1 0 1 0 0,-1 0 0 0 0,-1 0 0 0 0,1-1-12 0 0,13-23-30 0 0,2 2 1 0 0,1 0 0 0 0,7-5 29 0 0,-25 30 17 0 0,0 1 0 0 0,1-1 0 0 0,0 1 0 0 0,-1 1 1 0 0,1-1-1 0 0,1 1 0 0 0,-1 0 0 0 0,1 0 1 0 0,-1 0-1 0 0,1 1 0 0 0,0-1 0 0 0,0 1 1 0 0,0 1-1 0 0,0-1 0 0 0,0 1 0 0 0,0 0 1 0 0,0 1-1 0 0,0-1 0 0 0,0 1 0 0 0,1 1 1 0 0,4 0-18 0 0,-3 0-30 0 0,1 0 0 0 0,0 1 0 0 0,-1 0 0 0 0,1 1 0 0 0,-1 0 1 0 0,0 0-1 0 0,0 1 0 0 0,0 0 0 0 0,0 0 0 0 0,0 1 0 0 0,-1 0 1 0 0,0 0-1 0 0,0 1 0 0 0,-1-1 0 0 0,2 3 30 0 0,-1-1-100 0 0,1 1 0 0 0,-1 0 1 0 0,-1 1-1 0 0,1 0 0 0 0,-1 0 0 0 0,-1 0 0 0 0,0 1 0 0 0,0 0 0 0 0,-1 0 0 0 0,0 0 0 0 0,-1 0 1 0 0,2 7 99 0 0,2 26-925 0 0,-1 0 0 0 0,-2 19 925 0 0,-4-43-266 0 0,0-1-1 0 0,-1 0 0 0 0,-2 0 1 0 0,1 0-1 0 0,-2 0 0 0 0,-1 0 1 0 0,-1 2 266 0 0,2-10-72 0 0,0-1 0 0 0,0 0 0 0 0,-1-1 0 0 0,0 1 0 0 0,-1-1 0 0 0,0 0 0 0 0,-6 7 72 0 0,-2-1 227 0 0,-1 0 1 0 0,1-1-1 0 0,-9 5-227 0 0,15-12 409 0 0,0 0 0 0 0,0-1 0 0 0,-1 0 0 0 0,0 0 0 0 0,0-1 0 0 0,-1 0 0 0 0,-1 0-409 0 0,9-4 992 0 0,15 0 569 0 0,43-10-73 0 0,-39 6-1484 0 0,1 1-1 0 0,-1 1 1 0 0,0 0 0 0 0,1 1 0 0 0,14 2-4 0 0,-18 0-62 0 0,46 5-329 0 0,19 6 391 0 0,-61-8-209 0 0,-1 0 1 0 0,0 1 0 0 0,1 1 0 0 0,-2 1-1 0 0,1 0 1 0 0,10 7 208 0 0,-19-10-138 0 0,-1 1 0 0 0,0 0 0 0 0,0 1 0 0 0,0 0 0 0 0,-1 0 0 0 0,0 0 0 0 0,0 0 0 0 0,-1 1 0 0 0,1 0 0 0 0,-1 1 0 0 0,-1-1 0 0 0,2 5 138 0 0,-3-7-75 0 0,0 1-1 0 0,-1 0 0 0 0,0 0 1 0 0,-1 1-1 0 0,1-1 0 0 0,-1 0 0 0 0,-1 0 1 0 0,1 1-1 0 0,-1-1 0 0 0,0 1 1 0 0,0-1-1 0 0,-1 0 0 0 0,0 1 1 0 0,0-1-1 0 0,0 0 0 0 0,-1 0 1 0 0,-1 3 75 0 0,-2 4 32 0 0,-1-1 1 0 0,0 1 0 0 0,-1-1 0 0 0,0 0 0 0 0,-1 0 0 0 0,-1-1 0 0 0,0 0-1 0 0,0 0 1 0 0,-1-1 0 0 0,0-1 0 0 0,-1 0 0 0 0,-4 3-33 0 0,-4 1 212 0 0,0 0 0 0 0,0-2-1 0 0,-1-1 1 0 0,0 0 0 0 0,-1-1 0 0 0,0-1 0 0 0,-6 0-212 0 0,16-5 166 0 0,0-1 0 0 0,1 0 0 0 0,-1 0 0 0 0,0-1 0 0 0,0-1-1 0 0,0 0 1 0 0,0 0 0 0 0,1-1 0 0 0,-3-1-166 0 0,6 1 76 0 0,-1-1-1 0 0,1 0 1 0 0,0 0-1 0 0,-1 0 1 0 0,1-1 0 0 0,0 0-1 0 0,0-1 1 0 0,1 0-1 0 0,-1 0 1 0 0,1 0-1 0 0,0-1 1 0 0,-5-4-76 0 0,8 6 9 0 0,0 0 0 0 0,1 0 1 0 0,-1 0-1 0 0,1 0 0 0 0,0-1 0 0 0,0 1 1 0 0,0-1-1 0 0,1 1 0 0 0,-1-1 1 0 0,1 0-1 0 0,0 0 0 0 0,0 1 0 0 0,0-1 1 0 0,0 0-1 0 0,1 0 0 0 0,0 0 1 0 0,0 0-1 0 0,0-2-9 0 0,0-3-269 0 0,1 1 0 0 0,1-1 0 0 0,-1 1 0 0 0,1-1 0 0 0,1 1 0 0 0,0-1 0 0 0,3-6 269 0 0,11-20-5737 0 0</inkml:trace>
  <inkml:trace contextRef="#ctx0" brushRef="#br0" timeOffset="1">2341 1 14744 0 0,'-38'15'1353'0'0,"17"-7"-1246"0"0,1 1 1 0 0,-2 2-108 0 0,-40 23 427 0 0,2 3 0 0 0,1 2 1 0 0,-45 42-428 0 0,69-51 302 0 0,2 1 0 0 0,2 3 1 0 0,0 0-1 0 0,3 2 0 0 0,0 1 0 0 0,-11 22-302 0 0,9-5 448 0 0,1 1-1 0 0,-5 21-447 0 0,20-42 186 0 0,2 0 0 0 0,2 1 0 0 0,1 0 0 0 0,-3 27-186 0 0,10-50 17 0 0,1 1 0 0 0,1-1 0 0 0,0 0 0 0 0,1 0-1 0 0,0 1 1 0 0,0-1 0 0 0,2 0 0 0 0,-1 0 0 0 0,2-1 0 0 0,-1 1 0 0 0,5 9-17 0 0,-4-13 1 0 0,0-1 1 0 0,0 0-1 0 0,1 0 0 0 0,-1 0 1 0 0,2 0-1 0 0,-1 0 1 0 0,1-1-1 0 0,0 0 0 0 0,0 0 1 0 0,0-1-1 0 0,1 0 0 0 0,0 0 1 0 0,0 0-1 0 0,0-1 1 0 0,1 0-1 0 0,0-1 0 0 0,3 2-1 0 0,5 0-40 0 0,1-1-1 0 0,-1 0 0 0 0,1-2 1 0 0,-1 0-1 0 0,1 0 0 0 0,0-2 0 0 0,0 0 1 0 0,-1-1-1 0 0,1-1 0 0 0,6-1 41 0 0,17-5-249 0 0,1-1 0 0 0,-1-2 0 0 0,26-12 249 0 0,-9-1-1154 0 0,0-2 0 0 0,10-8 1154 0 0,28-20-1346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5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2131 16671 0 0,'-31'-25'763'0'0,"29"23"-686"0"0,0 0 1 0 0,0 0-1 0 0,0-1 0 0 0,1 1 1 0 0,-1 0-1 0 0,0-1 0 0 0,1 0 1 0 0,0 1-1 0 0,0-1 0 0 0,0 0 0 0 0,0 0 1 0 0,0 0-1 0 0,0 0 0 0 0,0-2-77 0 0,1 0-6 0 0,-1-1 0 0 0,1 0 0 0 0,0 1 0 0 0,0-1 0 0 0,1 0-1 0 0,0-2 7 0 0,2-7-71 0 0,1-1-1 0 0,1 1 0 0 0,0 0 1 0 0,1 1-1 0 0,0-1 0 0 0,2 1 1 0 0,-1 0-1 0 0,5-4 72 0 0,19-25-588 0 0,31-35 588 0 0,-15 22-97 0 0,7-13 8 0 0,165-205-167 0 0,-110 148 99 0 0,20-10 157 0 0,-10 22-136 0 0,4 5-1 0 0,5 6 0 0 0,5 5 1 0 0,12 1 136 0 0,46-19-85 0 0,4 10 1 0 0,24-1 84 0 0,-92 52-28 0 0,1 6 0 0 0,3 5 0 0 0,135-25 28 0 0,-194 55 0 0 0,0 3 0 0 0,0 4 0 0 0,46 2 0 0 0,-60 5 0 0 0,-1 4 0 0 0,0 2 0 0 0,0 2 0 0 0,49 15 0 0 0,-29-1 70 0 0,-2 3 0 0 0,-1 4 0 0 0,-2 3 0 0 0,0 3 0 0 0,34 24-70 0 0,-22-6 218 0 0,-2 4 0 0 0,-3 4 0 0 0,-2 2 0 0 0,11 19-218 0 0,108 111 465 0 0,189 175-38 0 0,-279-281-2163 0 0,92 57 1736 0 0,-133-100-5874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4 1376 0 0,'-3'-3'172'0'0,"1"3"4541"0"0,0 2-4303 0 0,0 0 1 0 0,0 0-1 0 0,0 0 0 0 0,1 0 0 0 0,-1 0 0 0 0,1 1 0 0 0,-1-1 1 0 0,1 0-1 0 0,0 1 0 0 0,0-1 0 0 0,0 1 0 0 0,0 0 1 0 0,1-1-1 0 0,-1 1 0 0 0,1 0 0 0 0,-1 0-410 0 0,0 9 186 0 0,1 0-1 0 0,0 0 0 0 0,1 5-185 0 0,0-5 402 0 0,7 290 1320 0 0,-34 136-930 0 0,-19 3-586 0 0,8-75-204 0 0,23-218 9 0 0,-47 462-183 0 0,-25-2-75 0 0,41-364 163 0 0,-39 226-208 0 0,24 1 140 0 0,55-369 168 0 0,5 22-16 0 0,-2 62 64 0 0,1-167-11 0 0,0-1 1 0 0,-2 0 0 0 0,0 0-1 0 0,-1 0 1 0 0,-1 0 0 0 0,-1 0 0 0 0,0-1-54 0 0,1-5 40 0 0,5-10 42 0 0,-1 0 0 0 0,1 0-1 0 0,-1 0 1 0 0,0 0 0 0 0,0 0-1 0 0,0 0 1 0 0,0 0 0 0 0,0 0 0 0 0,0 0-1 0 0,0-1 1 0 0,0 1 0 0 0,-1-1-1 0 0,1 1 1 0 0,-1-1 0 0 0,1 1 0 0 0,-1-1-1 0 0,0 0 1 0 0,1 1 0 0 0,-2-1-82 0 0,3-1 30 0 0,-1 0 1 0 0,1 0 0 0 0,0 0-1 0 0,-1 0 1 0 0,1 0 0 0 0,0 1-1 0 0,0-1 1 0 0,-1 0 0 0 0,1 0-1 0 0,0 0 1 0 0,0 0 0 0 0,-1 0-1 0 0,1 0 1 0 0,0 1 0 0 0,0-1-1 0 0,0 0 1 0 0,-1 0 0 0 0,1 0-1 0 0,0 1 1 0 0,0-1 0 0 0,0 0-1 0 0,0 0 1 0 0,-1 0 0 0 0,1 1-1 0 0,0-1 1 0 0,0 0 0 0 0,0 0-1 0 0,0 1 1 0 0,0-1 0 0 0,0 0-1 0 0,0 0 1 0 0,0 1-1 0 0,0-1 1 0 0,0 0 0 0 0,0 1-1 0 0,0-1 1 0 0,0 0 0 0 0,0 0-1 0 0,0 1 1 0 0,0-1 0 0 0,0 0-1 0 0,0 0 1 0 0,0 1 0 0 0,0-1-1 0 0,0 0 1 0 0,0 0 0 0 0,1 1-1 0 0,-1-1 1 0 0,0 0 0 0 0,0 0-1 0 0,0 1 1 0 0,0-1 0 0 0,1 0-1 0 0,-1 0 1 0 0,0 0-31 0 0,12 9 224 0 0,-6-8-230 0 0,0 0-1 0 0,0 0 0 0 0,0 0 0 0 0,1-1 1 0 0,4 0 6 0 0,12 0-77 0 0,21 1-169 0 0,0-2 1 0 0,40-6 245 0 0,25-1-120 0 0,-10 5 48 0 0,77-2 73 0 0,162 4 513 0 0,506 5 770 0 0,-147 8-899 0 0,-158-5-384 0 0,228-11-83 0 0,-2-23-281 0 0,-722 25 336 0 0,256-11-140 0 0,396-13-327 0 0,1 26 549 0 0,-113 38 850 0 0,-566-36-990 0 0,0-1 0 0 0,-1-1-1 0 0,1 0 1 0 0,0-1 0 0 0,0-1 0 0 0,0-1 0 0 0,0-1 85 0 0,-11 3-119 0 0,-1 0 0 0 0,1-1 0 0 0,-1 0 0 0 0,0 0 0 0 0,0 0 0 0 0,0-1 0 0 0,0 0 1 0 0,0 0-1 0 0,0 0 0 0 0,-1-1 0 0 0,1 1 0 0 0,-1-1 0 0 0,0 0 0 0 0,0 0 0 0 0,0-1 0 0 0,-1 1 1 0 0,0-1-1 0 0,1 0 0 0 0,-2 0 0 0 0,1 0 0 0 0,-1 0 0 0 0,1-2 119 0 0,-1 2-77 0 0,-1 0 1 0 0,1 1-1 0 0,-1-1 1 0 0,0 0-1 0 0,-1 0 0 0 0,0-1 1 0 0,1 1-1 0 0,-1 0 0 0 0,-1 0 1 0 0,1 0-1 0 0,-1 0 0 0 0,0 0 1 0 0,0 0-1 0 0,-1 0 0 0 0,1 1 1 0 0,-1-1-1 0 0,0 0 0 0 0,0 1 1 0 0,-1-1-1 0 0,1 1 1 0 0,-2-3 76 0 0,-4-3 60 0 0,-1 1 0 0 0,0-1 0 0 0,0 1 0 0 0,0 1 1 0 0,-1 0-1 0 0,-1 0 0 0 0,-9-5-60 0 0,-22-14 722 0 0,-9-2-722 0 0,33 20 241 0 0,1 0 0 0 0,-2 2 0 0 0,1 1-1 0 0,-11-3-240 0 0,-12-1 445 0 0,14 2 258 0 0,-1 1-1 0 0,0 2 1 0 0,0 1-1 0 0,-25-1-702 0 0,38 6 321 0 0,15-1-316 0 0,0-1 0 0 0,0 1 0 0 0,0 0 0 0 0,-1 0 0 0 0,1 0 0 0 0,0 0-1 0 0,0 0 1 0 0,0 0 0 0 0,-1 0 0 0 0,1 0 0 0 0,0 0 0 0 0,0 0 0 0 0,0 0 0 0 0,-1 0-1 0 0,1 0 1 0 0,0 0 0 0 0,0 0 0 0 0,0 0 0 0 0,-1 0 0 0 0,1 1 0 0 0,0-1 0 0 0,0 0-1 0 0,0 0 1 0 0,-1 0 0 0 0,1 0 0 0 0,0 0 0 0 0,0 0 0 0 0,0 0 0 0 0,0 1-1 0 0,0-1 1 0 0,-1 0 0 0 0,1 0 0 0 0,0 0 0 0 0,0 0 0 0 0,0 1 0 0 0,0-1 0 0 0,0 0-1 0 0,0 0 1 0 0,0 0 0 0 0,0 1 0 0 0,0-1 0 0 0,-1 0 0 0 0,1 0 0 0 0,0 0 0 0 0,0 1-1 0 0,0-1 1 0 0,0 0 0 0 0,0 0 0 0 0,0 0 0 0 0,0 1 0 0 0,1-1 0 0 0,-1 0 0 0 0,0 0-1 0 0,0 0 1 0 0,0 1 0 0 0,0-1-5 0 0,6 5-87 0 0,-6-4 95 0 0,9 6-89 0 0,0 0 0 0 0,1 0-1 0 0,0-1 1 0 0,0 0 0 0 0,0 0 0 0 0,3 0 81 0 0,22 9-531 0 0,10 1 531 0 0,75 23-654 0 0,-36-13 113 0 0,-2 4 0 0 0,12 10 541 0 0,-76-32-39 0 0,-1 1-1 0 0,-1 1 1 0 0,1 0 0 0 0,13 13 39 0 0,-23-17 4 0 0,0 0 1 0 0,-1 1 0 0 0,0-1 0 0 0,0 2-1 0 0,0-1 1 0 0,-1 1 0 0 0,0-1 0 0 0,-1 1 0 0 0,0 1-1 0 0,0-1 1 0 0,2 6-5 0 0,-3-5 48 0 0,-1 0-1 0 0,1 0 1 0 0,-1 0 0 0 0,-1 0-1 0 0,0 1 1 0 0,0-1 0 0 0,-1 0-1 0 0,0 0 1 0 0,0 1 0 0 0,-1-1-1 0 0,-1 0 1 0 0,1 0 0 0 0,-2 0-1 0 0,1 0 1 0 0,-1 0 0 0 0,0 0-1 0 0,-1-1 1 0 0,0 1 0 0 0,0-1-1 0 0,-4 5-47 0 0,-10 12 134 0 0,0-1 0 0 0,-2 0 0 0 0,0-2-1 0 0,-2 0 1 0 0,0-1 0 0 0,-2-2-1 0 0,-22 16-133 0 0,7-10-267 0 0,-1-2 1 0 0,-1-2-1 0 0,-1-2 0 0 0,-1-1 0 0 0,-1-2 0 0 0,-19 3 267 0 0,-32 1-6910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1627 11056 0 0,'-3'0'1144'0'0,"1"0"-1003"0"0,0 1 1 0 0,0-1-1 0 0,0 1 1 0 0,0-1 0 0 0,0 1-1 0 0,0 0 1 0 0,0 0 0 0 0,1-1-1 0 0,-1 1 1 0 0,0 0-1 0 0,1 0 1 0 0,-1 1 0 0 0,0-1-142 0 0,-9 10 792 0 0,4-3-665 0 0,7-7-131 0 0,-6 6 11 0 0,1 2 0 0 0,-2 2-7 0 0,-4 7-2 0 0,9-14 2 0 0,0-1 0 0 0,0 1 0 0 0,1-1 0 0 0,-1 4 0 0 0,0-2 0 0 0,0 0 0 0 0,-1 2 0 0 0,2-4 29 0 0,0 0 1 0 0,0 1 0 0 0,0-1 0 0 0,1 0 0 0 0,-1 1-1 0 0,1-1 1 0 0,0 1 0 0 0,0-1 0 0 0,1 1 0 0 0,-1-1 0 0 0,1 0-30 0 0,0 1 28 0 0,1 0 1 0 0,-1 0 0 0 0,1-1 0 0 0,0 1 0 0 0,1 1-29 0 0,-2-4-1 0 0,0-1 1 0 0,0 1 0 0 0,-1 0 0 0 0,1 0 0 0 0,0-1 0 0 0,0 1 0 0 0,0 0 0 0 0,0 0 0 0 0,0-1 0 0 0,0 1 0 0 0,0-1 0 0 0,1 1-1 0 0,-1-1 1 0 0,0 1 0 0 0,0-1 0 0 0,0 0 0 0 0,1 0 0 0 0,-1 1 0 0 0,0-1 0 0 0,0 0 0 0 0,1 0 0 0 0,-1 0 0 0 0,0 0 0 0 0,3 0 11 0 0,-1 0-1 0 0,1 0 1 0 0,-1 0 0 0 0,1-1 0 0 0,-1 1 0 0 0,0-1 0 0 0,4-1-11 0 0,26-8 746 0 0,0-2 0 0 0,21-12-746 0 0,-40 18 151 0 0,-1 0 0 0 0,0-1 0 0 0,0-1 0 0 0,-1 0 0 0 0,0 0-1 0 0,9-9-150 0 0,-3 0 68 0 0,45-37 91 0 0,-40 34-52 0 0,9-11-107 0 0,-4 3 34 0 0,-9 9 20 0 0,-1-1-1 0 0,3-4-53 0 0,28-44 117 0 0,-14 12-39 0 0,-18 26 0 0 0,43-81 226 0 0,-5 5 324 0 0,-34 71-276 0 0,25-41 280 0 0,-9 18-356 0 0,41-60-144 0 0,-51 78-116 0 0,18-24 32 0 0,26-35 6 0 0,-34 47-18 0 0,2-2 2 0 0,8-25 9 0 0,-38 64-134 0 0,6-11 38 0 0,9-17 239 0 0,-6 11-179 0 0,1 0-11 0 0,3-6 54 0 0,-13 24-42 0 0,-5 8-1 0 0,-1-1-1 0 0,0 1 0 0 0,0 0 1 0 0,0-1-1 0 0,-1 1 0 0 0,1-6-10 0 0,-1 1 32 0 0,-1 4-16 0 0,0 0 0 0 0,0-3-16 0 0,1-11 0 0 0,2-24 0 0 0,-4 31 0 0 0,1 9 0 0 0,-1-1 0 0 0,0 1 0 0 0,0 0 0 0 0,-1 0 0 0 0,-1-4 0 0 0,0-2 0 0 0,2 8 0 0 0,-1 0 0 0 0,0 0 0 0 0,0-2 0 0 0,-1 1 11 0 0,2 3-7 0 0,0 0 1 0 0,0 0-1 0 0,0 1 1 0 0,-1-1-1 0 0,1 0 1 0 0,-1 0-1 0 0,1 0 1 0 0,-1 1-1 0 0,1-1 0 0 0,-1 0 1 0 0,1 1-1 0 0,-1-1-4 0 0,0 0 0 0 0,1 0-1 0 0,0 1 0 0 0,-1 0 0 0 0,1-1 0 0 0,0 1 0 0 0,0 0 1 0 0,-1-1-1 0 0,1 1 0 0 0,0 0 0 0 0,-1 0 0 0 0,1-1 0 0 0,0 1 0 0 0,-1 0 1 0 0,1 0-1 0 0,0 0 0 0 0,-1 0 0 0 0,1-1 0 0 0,-1 1 0 0 0,1 0 1 0 0,-1 0-37 0 0,0-1 0 0 0,0 1 0 0 0,-1 0 0 0 0,1 0 0 0 0,0 0 0 0 0,0-1 0 0 0,0 1 0 0 0,0 0 0 0 0,-1 0 0 0 0,1 0 0 0 0,0 0 0 0 0,0 1 0 0 0,0-1 0 0 0,0 0 0 0 0,0 0 0 0 0,0 0 0 0 0,-2 1 37 0 0,-3 0-163 0 0,1 0 99 0 0,0 0 1 0 0,1 1-1 0 0,-2-1 64 0 0,-5 3-49 0 0,7-3 49 0 0,0 0 0 0 0,0 0 0 0 0,0 1 0 0 0,0 0 0 0 0,0-1 0 0 0,0 1 0 0 0,1 0 0 0 0,0 0 0 0 0,-1 1 0 0 0,1-1 0 0 0,0 1 0 0 0,0-1 0 0 0,-1 2 0 0 0,-3 4 0 0 0,-5 4-66 0 0,-1 5 54 0 0,-14 19-54 0 0,14-18 66 0 0,-6 11 0 0 0,1-3 5 0 0,-3 3-5 0 0,8-12-171 0 0,6-8 42 0 0,4-6-248 0 0,1 0 1 0 0,-1 0-1 0 0,1 0 0 0 0,-1 4 377 0 0,2-1-846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1309 17047 0 0,'-50'-25'1951'0'0,"18"10"770"0"0,-28-11-2721 0 0,36 11-84 0 0,22 14-92 0 0,3 0 142 0 0,-1 0-1 0 0,0-1 0 0 0,1 1 0 0 0,0 0 0 0 0,-1-1 0 0 0,1 1 1 0 0,0 0-1 0 0,-1 0 0 0 0,1 0 0 0 0,0 0 0 0 0,0-1 0 0 0,0 1 1 0 0,0 0-1 0 0,0 1 0 0 0,1-2 35 0 0,2-2-123 0 0,28-28-877 0 0,1 1 0 0 0,4 0 1000 0 0,7-7-517 0 0,360-283-2202 0 0,-158 132 1221 0 0,-158 117 985 0 0,45-36 330 0 0,106-62 183 0 0,-237 168 9 0 0,176-106 1786 0 0,-122 77-409 0 0,1 3-1 0 0,14-4-1385 0 0,-67 31 58 0 0,0-1 0 0 0,0 0 0 0 0,0 1 0 0 0,0 0 0 0 0,0 0 0 0 0,0 0 0 0 0,0 1-1 0 0,1-1 1 0 0,-1 1 0 0 0,0 0 0 0 0,0 0 0 0 0,0 0 0 0 0,1 1 0 0 0,-1 0 0 0 0,0 0-1 0 0,0 0 1 0 0,0 0 0 0 0,0 0 0 0 0,0 1 0 0 0,0 0 0 0 0,0-1 0 0 0,-1 2 0 0 0,1-1-1 0 0,-1 0 1 0 0,1 1 0 0 0,-1-1 0 0 0,0 1 0 0 0,0 0 0 0 0,0 0 0 0 0,0 1 0 0 0,-1-1-1 0 0,3 3-57 0 0,2 5 44 0 0,-1-1-1 0 0,0 1 1 0 0,-1 0-1 0 0,0 0 0 0 0,0 1 1 0 0,0 4-44 0 0,6 24 165 0 0,0 9-165 0 0,-6-29 34 0 0,25 153 198 0 0,-15-83-1244 0 0,15 48 1012 0 0,-5-50-1798 0 0,5 2-4655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20591 0 0,'0'0'912'0'0,"-8"8"184"0"0,4 3-872 0 0,-6 17-224 0 0,2 7 0 0 0,3 3 0 0 0,2 12-64 0 0,-2 4-64 0 0,5-1 0 0 0,0 10-8 0 0,0 10 136 0 0,5 0 0 0 0,-10 3 0 0 0,5-2 0 0 0,5-5-888 0 0,11 1-168 0 0,6-1-40 0 0,9-6-6743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18975 0 0,'0'0'870'0'0,"0"0"-20"0"0,0 3-547 0 0,-2 27-267 0 0,1-18-27 0 0,0 0 1 0 0,1 10-10 0 0,5 191 437 0 0,3 35 168 0 0,2-145-757 0 0,5 0-1 0 0,12 34 153 0 0,33 86-3389 0 0,-39-156 1691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18975 0 0,'0'0'432'0'0,"2"1"66"0"0,3 0-386 0 0,0 1 1 0 0,0 0 0 0 0,0 1-1 0 0,0-1 1 0 0,0 1 0 0 0,-1 0-1 0 0,1 0 1 0 0,-1 1-1 0 0,0-1 1 0 0,0 1 0 0 0,0 0-113 0 0,6 8-30 0 0,0-1 1 0 0,0 1-1 0 0,3 7 30 0 0,-2 0-35 0 0,0 0-1 0 0,-1 1 0 0 0,-1 0 1 0 0,-1 1-1 0 0,0 3 36 0 0,28 108-317 0 0,-25-86 212 0 0,45 206-2044 0 0,-42-167 1058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6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1980 19007 0 0,'-10'-17'479'0'0,"-1"0"223"0"0,1-2-1 0 0,-2-4-701 0 0,10 18 17 0 0,0-1 1 0 0,0 1-1 0 0,0-1 1 0 0,1 0-1 0 0,-1 0 1 0 0,2 0-1 0 0,-1 0 0 0 0,0 0 1 0 0,1 0-1 0 0,0 0-17 0 0,3-10-16 0 0,0 1-1 0 0,1 0 0 0 0,1 0 1 0 0,0 1-1 0 0,1-1 0 0 0,1 1 17 0 0,-1-2-56 0 0,15-29-104 0 0,1 1 0 0 0,2 2 0 0 0,18-24 160 0 0,13-11-508 0 0,28-25 508 0 0,11-6-612 0 0,5 5 0 0 0,4 4 0 0 0,5 5 0 0 0,4 5 0 0 0,89-54 612 0 0,98-41-2202 0 0,10 12 2202 0 0,-158 95-2226 0 0,92-30 2226 0 0,-129 64-1275 0 0,1 5 0 0 0,68-11 1275 0 0,-118 35-78 0 0,1 3 0 0 0,8 2 78 0 0,-38 6 97 0 0,-1 2 1 0 0,0 2 0 0 0,1 1 0 0 0,26 5-98 0 0,-45-4 125 0 0,0 1-1 0 0,-1 0 1 0 0,1 1 0 0 0,-1 1 0 0 0,-1 1 0 0 0,1 0 0 0 0,-1 1 0 0 0,0 0 0 0 0,8 7-125 0 0,-12-6 211 0 0,1 1 0 0 0,-1 0 0 0 0,-1 0 0 0 0,1 1 0 0 0,-2 0 0 0 0,0 1 0 0 0,0 0 0 0 0,-1 1 0 0 0,0-1 0 0 0,-2 2 0 0 0,2 2-211 0 0,5 15 562 0 0,-2 1 1 0 0,-2 0-1 0 0,-1 0 1 0 0,-1 1-1 0 0,0 8-562 0 0,11 171 2652 0 0,-12-122-1662 0 0,4 30 142 0 0,6 1 0 0 0,5-2 0 0 0,33 106-1132 0 0,-34-160-117 0 0,3-1 0 0 0,3-1-1 0 0,2-1 1 0 0,3-1 0 0 0,3-2 0 0 0,2-2 0 0 0,33 39 117 0 0,27 17-1736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56 340 8752 0 0,'-4'-1'68'0'0,"0"-1"0"0"0,0 1 0 0 0,0 0 0 0 0,0-1 0 0 0,1 0 0 0 0,-1 0 0 0 0,1 0 0 0 0,-1 0 0 0 0,1-1 0 0 0,0 1 0 0 0,-1-1 0 0 0,2 0 0 0 0,-1 0 0 0 0,-1-1-68 0 0,3-1 569 0 0,0 0 0 0 0,1-1 0 0 0,0 1 0 0 0,0 0 0 0 0,0 0 0 0 0,1 0 0 0 0,-1 0 0 0 0,2-1-569 0 0,-2 5 19 0 0,0 0 1 0 0,0 1 0 0 0,0-1-1 0 0,0 1 1 0 0,0-1 0 0 0,0 0 0 0 0,1 1-1 0 0,-1-1 1 0 0,0 1 0 0 0,0-1-1 0 0,1 1 1 0 0,-1-1 0 0 0,0 1 0 0 0,1-1-1 0 0,-1 1 1 0 0,0-1 0 0 0,1 1-1 0 0,-1 0 1 0 0,1-1 0 0 0,-1 1 0 0 0,1-1-1 0 0,-1 1 1 0 0,1 0 0 0 0,-1 0-1 0 0,1-1 1 0 0,-1 1 0 0 0,1 0 0 0 0,-1 0-1 0 0,1 0 1 0 0,0-1 0 0 0,-1 1-1 0 0,1 0 1 0 0,-1 0 0 0 0,1 0-1 0 0,0 0 1 0 0,-1 0 0 0 0,1 0 0 0 0,-1 0-1 0 0,1 0 1 0 0,-1 1 0 0 0,1-1-1 0 0,0 0 1 0 0,-1 0 0 0 0,1 0 0 0 0,-1 1-1 0 0,1-1 1 0 0,-1 0 0 0 0,1 0-1 0 0,-1 1 1 0 0,1-1 0 0 0,-1 0 0 0 0,1 1-1 0 0,-1-1-19 0 0,3 3 41 0 0,1 0 0 0 0,-1 0 0 0 0,-1 0 0 0 0,1 0 0 0 0,0 0-1 0 0,-1 1 1 0 0,2 1-41 0 0,13 27 374 0 0,0 1-1 0 0,9 32-373 0 0,0-1 333 0 0,-10-26 170 0 0,3 21-503 0 0,8 18 329 0 0,-16-49-277 0 0,59 135 223 0 0,-55-132-309 0 0,2 0 0 0 0,1-1 0 0 0,2-1 0 0 0,2 1 34 0 0,-14-19-91 0 0,2-1 1 0 0,8 9 90 0 0,-15-16-30 0 0,0-1 0 0 0,1 1 0 0 0,-1-1 1 0 0,0 1-1 0 0,1-1 0 0 0,-1 0 0 0 0,1-1 0 0 0,0 1 0 0 0,-1 0 0 0 0,1-1 0 0 0,4 1 30 0 0,-7-2 18 0 0,0 0 0 0 0,0 0 0 0 0,1 0 0 0 0,-1 0 0 0 0,0 0 0 0 0,1-1 0 0 0,-1 1 0 0 0,0 0 0 0 0,0-1 0 0 0,0 1 0 0 0,1-1 0 0 0,-1 1 0 0 0,0-1 0 0 0,0 0 0 0 0,0 1-1 0 0,0-1 1 0 0,0 0 0 0 0,0 0 0 0 0,0 0 0 0 0,0 0 0 0 0,0 0 0 0 0,0 0 0 0 0,-1 0 0 0 0,1 0 0 0 0,0 0 0 0 0,0 0 0 0 0,-1 0 0 0 0,1 0 0 0 0,-1 0 0 0 0,1-1 0 0 0,-1 1-1 0 0,0 0 1 0 0,1-1-18 0 0,1-6 213 0 0,0 0 0 0 0,-1 0 0 0 0,0-1 0 0 0,0-5-213 0 0,0 9 146 0 0,5-65 1002 0 0,7-119 16 0 0,-5 87-971 0 0,5-15-193 0 0,-11 102 5 0 0,11-62-25 0 0,3 1-1 0 0,16-42 21 0 0,-26 97-96 0 0,2 0 0 0 0,0 0 0 0 0,1 1 0 0 0,0 0 1 0 0,2 0 95 0 0,-7 13-116 0 0,1 0 0 0 0,-1 0 1 0 0,1 1-1 0 0,1-1 1 0 0,-1 1-1 0 0,1 0 1 0 0,0 1-1 0 0,0-1 1 0 0,1 1-1 0 0,0 0 0 0 0,-1 1 1 0 0,2 0-1 0 0,-1 0 1 0 0,7-2 115 0 0,-12 5-89 0 0,1 0 1 0 0,0 1-1 0 0,-1-1 1 0 0,1 1-1 0 0,0 0 0 0 0,-1 0 1 0 0,1 0-1 0 0,0 0 1 0 0,-1 1-1 0 0,1-1 1 0 0,0 1-1 0 0,-1-1 1 0 0,1 1-1 0 0,0 0 0 0 0,-1 0 1 0 0,1 0-1 0 0,-1 0 1 0 0,0 1-1 0 0,1-1 1 0 0,-1 1-1 0 0,0-1 1 0 0,0 1-1 0 0,0 0 0 0 0,0 0 1 0 0,0 0-1 0 0,1 1 89 0 0,3 5-333 0 0,1 0 0 0 0,-1 0 0 0 0,-1 1 0 0 0,0-1 0 0 0,0 1 0 0 0,1 5 333 0 0,35 81-2511 0 0,-20-41 990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202 425 3680 0 0,'13'-3'296'0'0,"-1"-1"1"0"0,1 0-1 0 0,0 0 0 0 0,-1-1 1 0 0,0-1-1 0 0,0 0 0 0 0,-1-1 1 0 0,6-4-297 0 0,-1-1 1267 0 0,0-1 0 0 0,0 0 0 0 0,-1-2 0 0 0,-1 1 0 0 0,1-4-1267 0 0,-8 10 193 0 0,-2-1 0 0 0,1 1 0 0 0,-1-1 0 0 0,0 0-1 0 0,-1 0 1 0 0,0 0 0 0 0,-1-1 0 0 0,0 1 0 0 0,0-1 0 0 0,0-6-193 0 0,0 4 125 0 0,-2 0 1 0 0,0 0-1 0 0,0-1 0 0 0,-1 1 1 0 0,-1 0-1 0 0,0-1 1 0 0,-1 1-1 0 0,-1-6-125 0 0,2 14 32 0 0,0 0 0 0 0,0 1-1 0 0,-1 0 1 0 0,1-1-1 0 0,-1 1 1 0 0,0 0 0 0 0,1 0-1 0 0,-1 0 1 0 0,-1 0 0 0 0,1 0-1 0 0,0 0 1 0 0,-1 0 0 0 0,0 1-1 0 0,1-1 1 0 0,-1 1 0 0 0,0 0-1 0 0,0 0 1 0 0,0 0 0 0 0,-2-1-32 0 0,1 1 33 0 0,-1 1 0 0 0,1-1 0 0 0,0 1 0 0 0,0 0 0 0 0,-1 0 0 0 0,1 0 0 0 0,0 1 0 0 0,-1 0 0 0 0,1 0 0 0 0,-1 0 0 0 0,1 0 0 0 0,0 0 0 0 0,-1 1 0 0 0,1 0 0 0 0,0 0 0 0 0,-3 1-34 0 0,-5 2 81 0 0,0 1-1 0 0,0 1 0 0 0,1 0 1 0 0,0 1-1 0 0,0 0 0 0 0,0 0 0 0 0,1 1 1 0 0,-8 8-80 0 0,-7 9 375 0 0,0 2-1 0 0,-12 17-374 0 0,19-21 234 0 0,2 1 0 0 0,0 1 0 0 0,1 1-1 0 0,2 0 1 0 0,0 1 0 0 0,2 0 0 0 0,-4 17-234 0 0,9-26 70 0 0,1 1 1 0 0,1-1 0 0 0,1 1-1 0 0,1 0 1 0 0,0 0 0 0 0,1-1-1 0 0,1 1 1 0 0,1 0-1 0 0,1 0 1 0 0,1 0 0 0 0,0 0-1 0 0,3 6-70 0 0,-5-20 3 0 0,1-1-1 0 0,0 1 0 0 0,0 0 0 0 0,0 0 1 0 0,1-1-1 0 0,0 1 0 0 0,-1-1 1 0 0,2 0-1 0 0,-1 0 0 0 0,0 0 0 0 0,1 0 1 0 0,0-1-1 0 0,0 1 0 0 0,4 2-2 0 0,-3-3-13 0 0,1 1-1 0 0,0-1 1 0 0,1-1 0 0 0,-1 1-1 0 0,0-1 1 0 0,1 0-1 0 0,-1 0 1 0 0,1-1 0 0 0,-1 0-1 0 0,5 0 14 0 0,8 0-76 0 0,0-2 0 0 0,0 0 1 0 0,0-1-1 0 0,-1-1 0 0 0,1-1 0 0 0,-1 0 0 0 0,13-5 76 0 0,-7 0-98 0 0,0 0 1 0 0,0-2-1 0 0,-1 0 0 0 0,-1-2 0 0 0,0 0 1 0 0,0-2-1 0 0,-2 0 0 0 0,15-14 98 0 0,-19 15-6 0 0,-1-2 0 0 0,-1 0 0 0 0,0 0 0 0 0,-1-1 0 0 0,-1-1 0 0 0,0 0 0 0 0,-2-1 0 0 0,0 0-1 0 0,-1 0 1 0 0,5-16 6 0 0,-9 18 193 0 0,1 0-1 0 0,-2 0 1 0 0,0 0-1 0 0,-2-1 1 0 0,1 1-1 0 0,-2-10-192 0 0,-1 15 315 0 0,-1-13 283 0 0,1 24-521 0 0,0 0-1 0 0,0 0 1 0 0,0 0-1 0 0,0 0 1 0 0,0 0-1 0 0,0 0 1 0 0,1 0-1 0 0,-1 0 1 0 0,0 0-1 0 0,1 0 1 0 0,-1 1-1 0 0,0-1 0 0 0,1 0 1 0 0,-1 0-1 0 0,1 0 1 0 0,0 0-1 0 0,-1 0-76 0 0,1 1 568 0 0,-3 9 255 0 0,0 5-735 0 0,3-3-57 0 0,1 0 0 0 0,0 0 0 0 0,1 0 1 0 0,0-1-1 0 0,0 1 0 0 0,1-1 0 0 0,1 0 0 0 0,2 5-31 0 0,4 0-103 0 0,0 0 0 0 0,1-1-1 0 0,0 0 1 0 0,1-1-1 0 0,1-1 1 0 0,0 0 0 0 0,1 0-1 0 0,0-2 1 0 0,4 2 103 0 0,12 6-1109 0 0,0-2 0 0 0,2-1 0 0 0,0-1 0 0 0,10 1 1109 0 0,1-3-1779 0 0,0-3-11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1163 10592 0 0,'10'-18'712'0'0,"-2"-1"1"0"0,0 0 0 0 0,-1 0 0 0 0,-2 0 0 0 0,1-1 0 0 0,-2 0-1 0 0,0-9-712 0 0,10-34 3108 0 0,6-10 653 0 0,-19 71-3216 0 0,-1 2-29 0 0,0 0-72 0 0,0 3-289 0 0,0 11-142 0 0,-1 4 12 0 0,2 0 0 0 0,0 0 0 0 0,4 16-25 0 0,7 22-248 0 0,3-1 0 0 0,12 27 248 0 0,-18-58-706 0 0,1 1 0 0 0,1-2 0 0 0,1 1 0 0 0,1-1 0 0 0,1-1 0 0 0,9 9 706 0 0,-11-20-726 0 0,-11-10 611 0 0,1 0 0 0 0,-1 1 0 0 0,0-1 0 0 0,1 0 1 0 0,-1 0-1 0 0,0 1 0 0 0,0-1 0 0 0,0 1 0 0 0,0-1 0 0 0,0 1 115 0 0,0 0-444 0 0,-2-9 620 0 0,-1 1 0 0 0,1 0 0 0 0,-1 0 0 0 0,0 0 0 0 0,-1 0 0 0 0,1 0 0 0 0,-1 0 0 0 0,-1 1 0 0 0,1-1 0 0 0,-1 1-176 0 0,-4-9 528 0 0,-29-46 1222 0 0,23 40-1219 0 0,1-1 0 0 0,1-1 0 0 0,0 0 0 0 0,-3-14-531 0 0,8 15 228 0 0,2 0 0 0 0,0 0 1 0 0,2 0-1 0 0,0-1 1 0 0,1-8-229 0 0,0-41 419 0 0,3-1-419 0 0,0 48 41 0 0,0-2-1 0 0,2-1 0 0 0,1 1 0 0 0,1-1-1 0 0,3-5-39 0 0,34-103-242 0 0,-29 96 17 0 0,-7 25-36 0 0,0-1-1 0 0,1 1 0 0 0,0 0 0 0 0,1 1 1 0 0,1 0-1 0 0,0 0 0 0 0,1 1 0 0 0,0 0 1 0 0,0 0-1 0 0,2 1 0 0 0,6-5 262 0 0,12-7-1627 0 0,1 1-1 0 0,1 1 1 0 0,1 1-1 0 0,7-1 1628 0 0,54-32-4171 0 0,32-16-958 0 0,-116 64 4869 0 0,0-1 1 0 0,0 0-1 0 0,0 0 0 0 0,-1-2 0 0 0,0 1 0 0 0,0-1 0 0 0,2-4 260 0 0,-1 3 1341 0 0,-6 6-494 0 0,-1-1 1 0 0,1 1 0 0 0,-1-1 0 0 0,0 0-1 0 0,0 0-847 0 0,-2 2 1502 0 0,-1 2 2 0 0,0 0-112 0 0,0 0-470 0 0,0 0-200 0 0,0-1 56 0 0,0 1-744 0 0,-1 0 1 0 0,1 0-1 0 0,0 0 1 0 0,0-1 0 0 0,0 1-1 0 0,0 0 1 0 0,0 0-1 0 0,0 0 1 0 0,0-1 0 0 0,0 1-1 0 0,0 0 1 0 0,0 0-1 0 0,-1 0 1 0 0,1-1 0 0 0,0 1-1 0 0,0 0 1 0 0,0 0-1 0 0,0 0 1 0 0,-1 0-1 0 0,1 0 1 0 0,0-1 0 0 0,0 1-1 0 0,0 0 1 0 0,-1 0-1 0 0,1 0 1 0 0,0 0 0 0 0,0 0-1 0 0,0 0 1 0 0,-1 0-1 0 0,1 0 1 0 0,0 0 0 0 0,0 0-1 0 0,-1 0 1 0 0,1 0-1 0 0,0 0 1 0 0,0 0 0 0 0,0 0-1 0 0,-1 0 1 0 0,1 0-1 0 0,0 0 1 0 0,0 0 0 0 0,0 0-1 0 0,-1 0 1 0 0,1 0-1 0 0,0 0 1 0 0,0 1-1 0 0,-1-1-34 0 0,-1 6 25 0 0,1 0-1 0 0,-1 0 0 0 0,1 0 0 0 0,0 0 0 0 0,0 0 0 0 0,1 0 0 0 0,0 1 0 0 0,0-1 0 0 0,0 0 1 0 0,1 0-1 0 0,0 0 0 0 0,1 4-24 0 0,4 14-833 0 0,1 0 0 0 0,6 12 833 0 0,-12-33-160 0 0,12 26-3941 0 0,3 1-1277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0 354 1376 0 0,'10'19'135'0'0,"-6"-12"-78"0"0,0 0 1 0 0,0 1 0 0 0,-1-1-1 0 0,0 1 1 0 0,-1 0 0 0 0,0 0 0 0 0,1 4-58 0 0,0 16 2877 0 0,-1-1 0 0 0,-1 0 0 0 0,-1 1 0 0 0,-3 16-2877 0 0,-5 17 3310 0 0,-9 28-3310 0 0,15-81 89 0 0,-4 33 252 0 0,5-38-349 0 0,1 0 0 0 0,0 0 0 0 0,1 0 0 0 0,-1 0 0 0 0,0 0 0 0 0,1 0 0 0 0,-1-1 0 0 0,1 1-1 0 0,0 0 1 0 0,0 0 0 0 0,0-1 0 0 0,1 2 8 0 0,-1-3-33 0 0,-1 0 0 0 0,1-1 0 0 0,-1 1 0 0 0,1-1 1 0 0,-1 1-1 0 0,1-1 0 0 0,0 1 0 0 0,-1-1 0 0 0,1 1 0 0 0,0-1 0 0 0,0 0 0 0 0,-1 1 0 0 0,1-1 0 0 0,0 0 0 0 0,0 0 0 0 0,-1 0 0 0 0,1 0 0 0 0,0 1 1 0 0,0-1-1 0 0,-1 0 0 0 0,1 0 0 0 0,0 0 0 0 0,0 0 0 0 0,0-1 0 0 0,-1 1 0 0 0,1 0 0 0 0,0 0 33 0 0,21-8-302 0 0,-19 7 232 0 0,14-7-100 0 0,0 0 1 0 0,-1-1-1 0 0,0-1 1 0 0,0-1-1 0 0,-1 0 1 0 0,6-7 169 0 0,6-8-186 0 0,-1 0 0 0 0,18-25 186 0 0,-27 28-38 0 0,0-2 0 0 0,-2 0 0 0 0,5-11 38 0 0,-2 1-6 0 0,-15 31 7 0 0,19-40 175 0 0,-20 39-128 0 0,-1 1-1 0 0,1-1 1 0 0,-1 0-1 0 0,0 1 1 0 0,-1-1-1 0 0,1 0 1 0 0,-1 0-1 0 0,0 1 1 0 0,-1-2-48 0 0,1 3 111 0 0,0 1 0 0 0,0-1-1 0 0,0 1 1 0 0,0-1 0 0 0,1 1 0 0 0,-1-1 0 0 0,1 1 0 0 0,-1-1 0 0 0,1 1-1 0 0,0-1 1 0 0,0 1 0 0 0,0-1 0 0 0,0 1 0 0 0,0 0 0 0 0,1 0 0 0 0,-1-1-1 0 0,1 1 1 0 0,-1 0 0 0 0,1 0 0 0 0,0 1 0 0 0,0-1-111 0 0,-1 1 513 0 0,-4 3-8 0 0,-24 25-100 0 0,2 2 0 0 0,0 0-1 0 0,2 1 1 0 0,0 4-405 0 0,2-3 70 0 0,2 0-1 0 0,0 2 1 0 0,-8 23-70 0 0,21-42-1 0 0,1 0 1 0 0,0 0-1 0 0,1 0 1 0 0,1 0 0 0 0,0 1-1 0 0,1-1 1 0 0,1 1-1 0 0,0-1 1 0 0,1 1-1 0 0,1 13 1 0 0,0-22-37 0 0,0-1-1 0 0,0 1 1 0 0,0-1 0 0 0,1 0-1 0 0,0 0 1 0 0,0 1-1 0 0,0-1 1 0 0,1-1 0 0 0,0 1-1 0 0,-1 0 1 0 0,2-1-1 0 0,-1 1 1 0 0,0-1 0 0 0,1 0-1 0 0,0 0 1 0 0,0 0 0 0 0,0-1-1 0 0,1 1 38 0 0,0 0-116 0 0,1-1 1 0 0,-1 0-1 0 0,1 0 0 0 0,0-1 1 0 0,0 1-1 0 0,0-1 0 0 0,0 0 1 0 0,1-1-1 0 0,-1 1 0 0 0,0-1 1 0 0,1-1-1 0 0,-1 1 0 0 0,1-1 1 0 0,-1 0-1 0 0,2-1 116 0 0,6-1-124 0 0,1 0-1 0 0,-2-1 1 0 0,1-1-1 0 0,0 0 1 0 0,-1-1-1 0 0,0 0 1 0 0,0-1-1 0 0,0-1 1 0 0,0 0-1 0 0,-1-1 1 0 0,-1 0-1 0 0,1-1 1 0 0,2-3 124 0 0,-2 1-5 0 0,0 0-1 0 0,-1-1 1 0 0,-1 0 0 0 0,0 0 0 0 0,0-1-1 0 0,-1-1 1 0 0,-1 1 0 0 0,0-1 0 0 0,-1-1-1 0 0,-1 1 1 0 0,4-16 5 0 0,16-71 1004 0 0,-16 58 142 0 0,1 1 0 0 0,2 0 1 0 0,15-31-1147 0 0,-26 64 1268 0 0,-7 12-853 0 0,-9 13-296 0 0,10-8-88 0 0,-1-1-1 0 0,2 1 1 0 0,-1 0-1 0 0,1 0 1 0 0,1 1-1 0 0,-1-1 0 0 0,1 5-30 0 0,-1 4 9 0 0,1 0 0 0 0,0 0 0 0 0,1 8-9 0 0,4 20-171 0 0,1 0 0 0 0,3 0-1 0 0,4 12 172 0 0,-10-53-20 0 0,0 3-86 0 0,1 0 0 0 0,0 1 1 0 0,0-1-1 0 0,0 0 0 0 0,1-1 0 0 0,1 2 106 0 0,-3-6-29 0 0,0 0-1 0 0,0 0 1 0 0,1 0 0 0 0,-1 0-1 0 0,1 0 1 0 0,0 0-1 0 0,-1-1 1 0 0,1 1-1 0 0,0 0 1 0 0,0-1-1 0 0,0 0 1 0 0,0 1-1 0 0,0-1 1 0 0,0 0-1 0 0,0 0 1 0 0,1 0-1 0 0,-1 0 1 0 0,0-1-1 0 0,0 1 1 0 0,3 0 29 0 0,0-1-31 0 0,1 1 1 0 0,-1-1-1 0 0,0-1 1 0 0,1 1 0 0 0,-1-1-1 0 0,0 1 1 0 0,1-2-1 0 0,4 0 31 0 0,-7 1-9 0 0,1-1 0 0 0,0 1 0 0 0,0-1 0 0 0,-1 1-1 0 0,1-1 1 0 0,-1 0 0 0 0,0-1 0 0 0,1 1 0 0 0,-1 0 0 0 0,0-1 0 0 0,0 0-1 0 0,1-2 10 0 0,4-4-7 0 0,-1-1 0 0 0,0 0 0 0 0,-1-1 1 0 0,0 1-1 0 0,0-1 0 0 0,-1-1 0 0 0,-1 1 0 0 0,0-1 0 0 0,0-3 7 0 0,-3 9 29 0 0,1 0 0 0 0,0 0 0 0 0,-1 0 0 0 0,2 1 0 0 0,-1-1 0 0 0,1 1 0 0 0,0-1 0 0 0,0 1 0 0 0,0 0 0 0 0,1 0 0 0 0,-1 0 0 0 0,1 0 0 0 0,1 1 0 0 0,-1 0 0 0 0,0 0 0 0 0,1 0 0 0 0,2-1-29 0 0,3-1 152 0 0,1 0 0 0 0,-1 0 0 0 0,1 2 1 0 0,1-1-1 0 0,-1 1 0 0 0,7-1-152 0 0,-14 4 47 0 0,0 1 0 0 0,-1-1 1 0 0,1 0-1 0 0,0 1 0 0 0,0 0 0 0 0,0 0 1 0 0,0 1-1 0 0,0-1 0 0 0,0 1 0 0 0,-1-1 1 0 0,1 1-1 0 0,0 0 0 0 0,0 1 1 0 0,-1-1-1 0 0,1 1 0 0 0,-1-1 0 0 0,1 1 1 0 0,-1 0-1 0 0,0 0 0 0 0,0 1 0 0 0,3 1-47 0 0,82 71 96 0 0,-72-62-114 0 0,-1-1-202 0 0,0-2 1 0 0,0 0-1 0 0,1-1 1 0 0,0 0 0 0 0,0-1-1 0 0,1-1 1 0 0,15 4 219 0 0,-27-9-195 0 0,0-1 0 0 0,-1-1 1 0 0,1 1-1 0 0,0-1 0 0 0,0 0 1 0 0,0 0-1 0 0,-1 0 0 0 0,1 0 1 0 0,0-1-1 0 0,0 0 1 0 0,-1 0-1 0 0,1 0 0 0 0,-1-1 1 0 0,1 1-1 0 0,-1-1 0 0 0,1 0 1 0 0,-1-1-1 0 0,0 1 0 0 0,0-1 1 0 0,0 1-1 0 0,2-3 195 0 0,8-8-430 0 0,0 1 1 0 0,-2-2-1 0 0,1 0 0 0 0,8-13 430 0 0,-18 23-22 0 0,17-21-87 0 0,-2 0 0 0 0,0-1 0 0 0,-2-1 0 0 0,-1 0 1 0 0,11-29 108 0 0,20-71 719 0 0,-13 31 2537 0 0,11-11-3256 0 0,-39 96 422 0 0,1 1-1 0 0,0-1 0 0 0,0 1 0 0 0,1 0 0 0 0,2-1-421 0 0,-5 6 240 0 0,0 0-1 0 0,1 1 1 0 0,-1-1-1 0 0,1 1 1 0 0,0 0-1 0 0,0 1 1 0 0,1-1 0 0 0,-1 1-1 0 0,1 0 1 0 0,4-1-240 0 0,-9 3 35 0 0,0 1 0 0 0,0-1 1 0 0,0 1-1 0 0,1-1 0 0 0,-1 1 1 0 0,0 0-1 0 0,1 0 0 0 0,-1 0 1 0 0,0 0-1 0 0,1 0 0 0 0,-1 0 1 0 0,0 0-1 0 0,1 0 0 0 0,-1 0 1 0 0,0 1-1 0 0,0-1 0 0 0,1 0 1 0 0,-1 1-1 0 0,0-1 0 0 0,0 1 0 0 0,1-1 1 0 0,-1 1-1 0 0,0 0 0 0 0,0 0 1 0 0,0-1-1 0 0,0 1 0 0 0,0 0 1 0 0,0 0-1 0 0,0 0 0 0 0,0 0 1 0 0,-1 0-1 0 0,1 0 0 0 0,0 1-35 0 0,2 4 13 0 0,0 0-1 0 0,0 0 0 0 0,-1 0 1 0 0,0 0-1 0 0,-1 0 0 0 0,1 3-12 0 0,-1-4 22 0 0,9 43 12 0 0,2 41-34 0 0,2 13-225 0 0,7 24-2209 0 0,-9-64 992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189 508 11520 0 0,'-3'-6'87'0'0,"-1"-2"103"0"0,0 0 1 0 0,-1 1-1 0 0,0 0 1 0 0,0 0 0 0 0,-4-3-191 0 0,-1-2 75 0 0,0-1 1 0 0,1 0-1 0 0,1 0 1 0 0,0-1 0 0 0,-3-8-76 0 0,-9-22 3120 0 0,0-8-3120 0 0,4 10 5560 0 0,-10-17-5560 0 0,23 53 455 0 0,-8-16 991 0 0,11 21-1408 0 0,0 0-1 0 0,-1 1 0 0 0,1-1 0 0 0,0 1 0 0 0,0-1 1 0 0,0 0-1 0 0,0 1 0 0 0,0-1 0 0 0,-1 0 1 0 0,1 1-1 0 0,1-1 0 0 0,-1 0 0 0 0,0 1 1 0 0,0-1-1 0 0,0 0 0 0 0,0 1 0 0 0,0-1 1 0 0,0 1-1 0 0,1-1 0 0 0,-1 0 0 0 0,0 1 1 0 0,1-1-1 0 0,-1 1 0 0 0,0-1 0 0 0,1 1 1 0 0,-1-1-1 0 0,0 1 0 0 0,1-1 0 0 0,-1 1 1 0 0,1-1-38 0 0,4-1 45 0 0,-1 0 0 0 0,0 0 1 0 0,1 0-1 0 0,-1 0 0 0 0,1 1 1 0 0,-1 0-1 0 0,1 0 1 0 0,2 0-46 0 0,42-2 380 0 0,0-1-201 0 0,35-12-173 0 0,-30 5-34 0 0,3 2 28 0 0,299-43-2086 0 0,-266 38 154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1493 5440 0 0,'0'0'248'0'0,"0"0"-6"0"0,0 0-104 0 0,0 0 112 0 0,0 0 66 0 0,0 0 18 0 0,0 0-9 0 0,0 0-45 0 0,0 0-21 0 0,0 0-3 0 0,0 0 0 0 0,0 0 0 0 0,0 0 0 0 0,0 0 0 0 0,0 0-6 0 0,0 0-23 0 0,0 0-16 0 0,1 0-3 0 0,-1 0-165 0 0,1 1 1 0 0,-1-1-1 0 0,1 0 0 0 0,0 1 1 0 0,-1-1-1 0 0,1 0 1 0 0,-1 1-1 0 0,1-1 1 0 0,-1 1-1 0 0,0-1 0 0 0,1 1 1 0 0,-1-1-1 0 0,0 1 1 0 0,1-1-1 0 0,-1 1 1 0 0,0-1-1 0 0,0 1 0 0 0,1 0 1 0 0,-1-1-1 0 0,0 1 1 0 0,0-1-1 0 0,0 1 0 0 0,0-1 1 0 0,0 1-1 0 0,0 0 1 0 0,0-1-1 0 0,0 1-43 0 0,-1 1 114 0 0,1 0-1 0 0,-1 0 1 0 0,1 0 0 0 0,-1 0-1 0 0,0 0 1 0 0,0-1 0 0 0,-1 3-114 0 0,-1 0 138 0 0,0 0 0 0 0,-1-1 0 0 0,1 1 0 0 0,-4 2-138 0 0,-7 8 98 0 0,6-7 15 0 0,6-5-39 0 0,-1 1 0 0 0,1 0-1 0 0,-1-1 1 0 0,0 4-74 0 0,-3 2 216 0 0,4-6-169 0 0,1 0 1 0 0,0 1-1 0 0,-1-1 0 0 0,1 0 0 0 0,0 1-47 0 0,1-2 7 0 0,-1-1 0 0 0,1 1-1 0 0,0 0 1 0 0,-1-1-1 0 0,1 1 1 0 0,0-1 0 0 0,-1 1-1 0 0,1-1 1 0 0,-1 0 0 0 0,1 1-1 0 0,-1-1-6 0 0,-3 6 67 0 0,0 0-15 0 0,1 0 0 0 0,0 0 0 0 0,0 2-52 0 0,2-6 33 0 0,1 0-1 0 0,-1 1 1 0 0,1-1 0 0 0,0 0-1 0 0,-1 1 1 0 0,1-1-1 0 0,0 0 1 0 0,1 1 0 0 0,-1-1-1 0 0,1 0 1 0 0,-1 1-33 0 0,2 3 11 0 0,-2-4-11 0 0,0-1 0 0 0,1 0 0 0 0,-1 1 0 0 0,1-1 0 0 0,-1 0 0 0 0,1 0 0 0 0,0 1 0 0 0,1 2 58 0 0,0-1 1 0 0,1 0 0 0 0,0 1 0 0 0,0-1 0 0 0,0-1 0 0 0,0 1 0 0 0,1 0 0 0 0,-1 0 0 0 0,1-1 0 0 0,0 0 0 0 0,3 2-59 0 0,38 15 568 0 0,-38-14-508 0 0,-2-2-22 0 0,-3-3-24 0 0,0 1-1 0 0,15 5 79 0 0,-12-4 43 0 0,1 0 1 0 0,0 0 0 0 0,3 0-136 0 0,10 2 396 0 0,14 1-396 0 0,-27-4 30 0 0,1 0 0 0 0,1 1-30 0 0,-1 0 44 0 0,-1-1 0 0 0,0 0 1 0 0,1 0-45 0 0,4 0 11 0 0,-8 0-8 0 0,1 0 1 0 0,-1-1-1 0 0,4 0-3 0 0,4 1 52 0 0,-6-1-27 0 0,-1 0 1 0 0,1 0-1 0 0,1 0-25 0 0,30-2 128 0 0,-31 1-95 0 0,26-3 51 0 0,-28 4-30 0 0,1 0 0 0 0,-1-1 0 0 0,3 1-54 0 0,-3 0 45 0 0,-1 0 0 0 0,1 0 0 0 0,0 0 0 0 0,1-1-45 0 0,-1 1 24 0 0,-1-1-1 0 0,0 1 1 0 0,0 0 0 0 0,3 0-24 0 0,4 0 43 0 0,-8-1-41 0 0,6 2 56 0 0,-3-1-12 0 0,0 0 0 0 0,0 0-1 0 0,2-1-45 0 0,-2 1 46 0 0,0 0-1 0 0,0 0 1 0 0,0 0-1 0 0,1 0-45 0 0,4 1 127 0 0,-8-1-111 0 0,0-1 0 0 0,0 1-1 0 0,0 0 1 0 0,0 0 0 0 0,0 0 0 0 0,0 0 0 0 0,0-1 0 0 0,0 1 0 0 0,-1 0-1 0 0,2-1-15 0 0,-2 1 10 0 0,0 0 0 0 0,0 0-1 0 0,1 0 1 0 0,-1 0-1 0 0,0 0 1 0 0,1-1-1 0 0,-1 1 1 0 0,0 0 0 0 0,0 0-1 0 0,1 0 1 0 0,-1 0-1 0 0,0 0 1 0 0,1 0-1 0 0,-1 0 1 0 0,0 0 0 0 0,1 0-1 0 0,-1 0-9 0 0,1 0 18 0 0,0 1 0 0 0,0-1-1 0 0,-1 0 1 0 0,1 0 0 0 0,0-1 0 0 0,0 1 0 0 0,0 0-1 0 0,0 0 1 0 0,0 0-18 0 0,5-1 67 0 0,-1 0-1 0 0,1 0 1 0 0,1 1-67 0 0,8-2 53 0 0,-10 1-53 0 0,8-1 0 0 0,-9 1 0 0 0,-4 1 1 0 0,8 0-4 0 0,-1 0 59 0 0,-4 0-30 0 0,3 0 40 0 0,0 0 0 0 0,3-1-66 0 0,9 0 204 0 0,5-1-140 0 0,-20 2-64 0 0,0-1 0 0 0,0 1 0 0 0,3 0 0 0 0,-5 0 3 0 0,0 0-1 0 0,-1 0 1 0 0,1 0-1 0 0,-1 0 1 0 0,1 0-1 0 0,0 0 1 0 0,-1 0-1 0 0,1 0 1 0 0,-1 0-1 0 0,1-1 1 0 0,0 1-1 0 0,-1 0 1 0 0,1 0-3 0 0,0-1 6 0 0,-1 1 0 0 0,0 0 0 0 0,1 0 0 0 0,-1 0 0 0 0,0 0 0 0 0,1 0 0 0 0,-1 0 0 0 0,0 0 0 0 0,1 0 0 0 0,-1-1 1 0 0,0 1-1 0 0,1 0 0 0 0,-1 0 0 0 0,0 0-6 0 0,17 0 165 0 0,4 3 168 0 0,-17-3-346 0 0,0 1-1 0 0,1-1 1 0 0,-1 1-1 0 0,2 0 14 0 0,7 1-66 0 0,-4-2 66 0 0,-7 0 2 0 0,-1 0 0 0 0,0 1 0 0 0,1-1 0 0 0,-1 0-1 0 0,1 0 1 0 0,-1 0 0 0 0,1 1 0 0 0,-1-1-1 0 0,1 1-1 0 0,-2-1 7 0 0,0 0 0 0 0,1 0 0 0 0,-1 0 0 0 0,0 0 0 0 0,0 0 0 0 0,1 0 0 0 0,-1 0 0 0 0,0 0 0 0 0,0 0 0 0 0,1 0 0 0 0,-1 0 0 0 0,0 0 0 0 0,0 0 0 0 0,1 0 0 0 0,-1 0 0 0 0,0 0 0 0 0,1 0-7 0 0,0 0 15 0 0,3 0-6 0 0,-3-1-6 0 0,0 0-6 0 0,3 1-8 0 0,4 0-49 0 0,-3 0 61 0 0,-4 1-2 0 0,0 0 2 0 0,5-1 9 0 0,8 0 54 0 0,-14 0-55 0 0,1 0 0 0 0,-1 0-1 0 0,1 0 1 0 0,-1 0 0 0 0,1 0-1 0 0,0 0 1 0 0,-1 0 0 0 0,1 0 0 0 0,-1-1-1 0 0,1 1 1 0 0,-1 0 0 0 0,1 0-9 0 0,3-1 66 0 0,7 1 62 0 0,-3 2-58 0 0,-6-2-56 0 0,-1 0-22 0 0,12 0 89 0 0,-11 0-67 0 0,5 0 25 0 0,19 2-39 0 0,-25-2 0 0 0,0 1 0 0 0,0-1 0 0 0,0 0 0 0 0,0 0 0 0 0,1 0 0 0 0,-1 0 0 0 0,0 0 0 0 0,0 0 0 0 0,0 0 0 0 0,0 0 0 0 0,3-1 0 0 0,27 0 64 0 0,49 1 128 0 0,-56-1-192 0 0,-4-1 0 0 0,34 2 0 0 0,-26-1 0 0 0,-9 0 0 0 0,13 0 0 0 0,-18 0 0 0 0,0 1 0 0 0,2-2 0 0 0,7 1 0 0 0,-11-1 0 0 0,1 1 0 0 0,-1 1 0 0 0,4-1 0 0 0,-9 1 0 0 0,-1 0 0 0 0,0-1 1 0 0,1 0-1 0 0,2 0 10 0 0,-4 0 9 0 0,-1 1 1 0 0,1 0-1 0 0,-1 0-19 0 0,7-1-5 0 0,6 0 5 0 0,-11 1 0 0 0,-3 0 0 0 0,0 0 0 0 0,-1-1 0 0 0,1 1 0 0 0,-1-1 0 0 0,1 1 0 0 0,-1-1 0 0 0,1 0 0 0 0,16-1 0 0 0,-8 0 0 0 0,1 0 0 0 0,-8 1 0 0 0,1 0 0 0 0,-1 1 0 0 0,1-1 0 0 0,2 1 0 0 0,6-2 0 0 0,1 1 0 0 0,0-1 0 0 0,4 2 0 0 0,0-2 0 0 0,-10 1 0 0 0,44-4 0 0 0,-32 4 0 0 0,-14 1 0 0 0,0 0 0 0 0,4-1 0 0 0,11-1 0 0 0,0 2 0 0 0,-14 0 0 0 0,0-1 0 0 0,6 0 0 0 0,11-2 54 0 0,-4 1-43 0 0,-1 1-12 0 0,-13 0 1 0 0,5-1 0 0 0,-9 2 0 0 0,-1 0 0 0 0,-1 0 0 0 0,1 0 0 0 0,-1 0 0 0 0,1 0 0 0 0,-1 0 0 0 0,1 0 0 0 0,-1 0 0 0 0,1 0 0 0 0,-1 0 0 0 0,1 0 0 0 0,-1 0 0 0 0,1-1 0 0 0,-1 1 0 0 0,1 0 0 0 0,-1 0 0 0 0,2-1 0 0 0,0 1 0 0 0,0 0 0 0 0,1-1 0 0 0,-1 1 0 0 0,2 0 0 0 0,-2 0 0 0 0,0 0 0 0 0,1-1 0 0 0,-1 1 0 0 0,2-1 0 0 0,12-1 0 0 0,-4 0 0 0 0,20-2 0 0 0,-24 2 0 0 0,0 2 0 0 0,6-1 0 0 0,-5 0 0 0 0,8 0 0 0 0,-6 0 0 0 0,4-1 0 0 0,23-6 64 0 0,71-16 11 0 0,-79 19 29 0 0,-18 3-57 0 0,0 0-1 0 0,10-4-46 0 0,-18 5 0 0 0,-2 1 0 0 0,0-1 0 0 0,0 0 0 0 0,0 1 0 0 0,0-1 0 0 0,0 0 0 0 0,8-4 44 0 0,1 1 1 0 0,9-3-45 0 0,-2 1 114 0 0,5-1 350 0 0,-16 5-356 0 0,-1 0 0 0 0,7-2-108 0 0,-5 1-131 0 0,2-1 67 0 0,-5 2 64 0 0,1 0 0 0 0,-1 0 0 0 0,0 1 0 0 0,2-1 0 0 0,2-1 0 0 0,-3 1 0 0 0,0 1 0 0 0,-1-2 0 0 0,2 0 0 0 0,1 0 0 0 0,0 0 0 0 0,4-1 0 0 0,11-4 0 0 0,17-8 0 0 0,-29 11 1 0 0,-4 2 2 0 0,0 0 1 0 0,0 0-1 0 0,3-3-3 0 0,-6 3 24 0 0,1 0-1 0 0,0 1 1 0 0,6-3-24 0 0,-6 3 11 0 0,-1 0 1 0 0,1 0 0 0 0,0-1-1 0 0,1-1-11 0 0,27-16 15 0 0,-26 16 36 0 0,0 0-1 0 0,-1 0 1 0 0,6-1-51 0 0,-3 1 1 0 0,-1 0-1 0 0,2-2 0 0 0,1-2 3 0 0,0 0-1 0 0,0-1 1 0 0,-1 0-1 0 0,-1-1 0 0 0,2-2-2 0 0,-5 7 54 0 0,1-1 0 0 0,-1 0-1 0 0,9-4-53 0 0,6-5 81 0 0,-12 9-57 0 0,0-1 0 0 0,7-2-24 0 0,2-2 37 0 0,0 0 24 0 0,-8 5-109 0 0,0 0 0 0 0,5-5 48 0 0,-14 10-1 0 0,14-11 65 0 0,0-1 1 0 0,8-9-65 0 0,-10 7 0 0 0,28-28 0 0 0,-23 27 0 0 0,1 0 0 0 0,1 1 0 0 0,16-9 0 0 0,-32 21 0 0 0,-1 0 0 0 0,1 0 0 0 0,-1 0 0 0 0,1 0 0 0 0,-1-1 0 0 0,1 0 0 0 0,3-1 0 0 0,11-9 0 0 0,0 0 0 0 0,10-10 0 0 0,-16 12 0 0 0,-3 4 0 0 0,-1-1 0 0 0,4-5 0 0 0,-6 7 0 0 0,0 1 0 0 0,1-1 0 0 0,7-7 0 0 0,-3 2 0 0 0,1 1 0 0 0,10-12 0 0 0,0 0 0 0 0,-14 16 0 0 0,33-32 184 0 0,-22 21-222 0 0,-9 9-1 0 0,4-5 39 0 0,8-10 61 0 0,3-3-122 0 0,-16 17 50 0 0,-4 5 11 0 0,-1 0 0 0 0,0 0 0 0 0,0-1 0 0 0,4-6 0 0 0,4-3 0 0 0,-4 5 0 0 0,28-41 0 0 0,-32 46 0 0 0,-1 1-1 0 0,1 0 1 0 0,4-4 0 0 0,6-6 55 0 0,-10 10-37 0 0,1-1 1 0 0,0 1 0 0 0,0 0-1 0 0,0 0-18 0 0,2-1-26 0 0,-2 0-1 0 0,1 0 27 0 0,-4 3-3 0 0,-1 1 1 0 0,1-1-1 0 0,-1 0 0 0 0,0 0 1 0 0,1-1 2 0 0,-1 1 0 0 0,0 0 1 0 0,0 0-1 0 0,0 0 1 0 0,1 0-1 0 0,1-1 0 0 0,5-5 0 0 0,2-1 0 0 0,9-6 0 0 0,-16 14 0 0 0,-1-1 0 0 0,0 0 0 0 0,0 0 0 0 0,0 0 0 0 0,0 0 0 0 0,0 0 0 0 0,0 0 0 0 0,0-1 0 0 0,-1 1 0 0 0,0 0 0 0 0,1-1 0 0 0,0-2 0 0 0,12-22 0 0 0,-13 25 0 0 0,1-1 0 0 0,0 1 0 0 0,0-1 0 0 0,0 1 0 0 0,0 0 0 0 0,0 0 0 0 0,3-2 0 0 0,-2 2 0 0 0,0-1 0 0 0,0 0 0 0 0,2-3 0 0 0,4-6 0 0 0,0-1 0 0 0,4-10 0 0 0,-12 22 0 0 0,0-1 0 0 0,0 1 0 0 0,1-1 0 0 0,-1 1 0 0 0,0-1 0 0 0,1 1 0 0 0,-1-1 0 0 0,5-3 0 0 0,2-3 0 0 0,-5 6 0 0 0,-1 0 0 0 0,0 0 0 0 0,0 0 0 0 0,0-1 0 0 0,1-1 0 0 0,-1 0 0 0 0,0 0 0 0 0,0 0 0 0 0,0 0 0 0 0,0-4 0 0 0,2-7 0 0 0,-2 11 0 0 0,0 1 0 0 0,0 0 0 0 0,0 0 0 0 0,1-2 0 0 0,4-5 0 0 0,0 0 18 0 0,6-12 28 0 0,-13 21-46 0 0,1 0 0 0 0,-1 0 0 0 0,0-1 0 0 0,1 1 0 0 0,-1 0 0 0 0,0 0 0 0 0,0-1 0 0 0,0 1 0 0 0,0-1 0 0 0,0 1 0 0 0,0 0 0 0 0,0 0 0 0 0,0-1 0 0 0,0 1 0 0 0,1 0 0 0 0,-1-1 0 0 0,1 1 0 0 0,1-4 0 0 0,-1 4 9 0 0,-1-1 0 0 0,1 1 0 0 0,0 0 0 0 0,0-1 0 0 0,0 1 0 0 0,0-1-9 0 0,0 1 2 0 0,-1 1-2 0 0,1-1 1 0 0,0 0-1 0 0,0 1 1 0 0,-1-1-1 0 0,1 0 1 0 0,0 0-1 0 0,-1 1 1 0 0,1-1-1 0 0,-1 0 0 0 0,0 0 1 0 0,1 0-1 0 0,-1 0 1 0 0,0 0-1 0 0,0 0 1 0 0,1 1-1 0 0,-1-1 1 0 0,0 0-1 0 0,0 0 0 0 0,-1-4 0 0 0,0 1 0 0 0,0 0 0 0 0,1 0 0 0 0,0-1 0 0 0,0 1 0 0 0,0 3 0 0 0,1 0 0 0 0,-1 0 0 0 0,1 0 0 0 0,-1 0 0 0 0,1 0 0 0 0,-1 0 0 0 0,1 0 0 0 0,0 0 0 0 0,0 0 0 0 0,0 0 0 0 0,-1 0 0 0 0,1 1 0 0 0,0-1 0 0 0,-1 0 0 0 0,1 0 0 0 0,0 0 0 0 0,-1 0 0 0 0,1 1 0 0 0,-1-1 0 0 0,0 0 0 0 0,1 0 0 0 0,-1 0 0 0 0,0 0 0 0 0,0-1 0 0 0,0 1 0 0 0,0 0 0 0 0,0-1 0 0 0,0 1 0 0 0,-1-1 0 0 0,1 1 0 0 0,0 0 0 0 0,-1-1 0 0 0,0 1 0 0 0,1 0 0 0 0,-1-1 0 0 0,0 1 0 0 0,0 0 0 0 0,0-1 0 0 0,0 1 0 0 0,1 1 0 0 0,0 0 0 0 0,0-1 0 0 0,-1 1 0 0 0,1-1 0 0 0,0 1 0 0 0,0 0 0 0 0,0-1 0 0 0,0 1 0 0 0,0-1 0 0 0,0 1 0 0 0,0-1 0 0 0,0 1 0 0 0,0 0 0 0 0,0-1 0 0 0,0 1 0 0 0,0-1 0 0 0,1 1 0 0 0,-1-1 0 0 0,0 1 0 0 0,0 0 0 0 0,0-1 0 0 0,1 1 0 0 0,-1-1 0 0 0,1 0 0 0 0,-1 1 0 0 0,0-1 0 0 0,1 1 0 0 0,-1-1 0 0 0,0 0 0 0 0,0 1 0 0 0,0-1 0 0 0,1-5 0 0 0,-1 6 0 0 0,0 0 0 0 0,0-1 0 0 0,0 1 0 0 0,0 0 0 0 0,0-1 0 0 0,0 1 0 0 0,0-1 0 0 0,0 1 0 0 0,0 0 0 0 0,0-1 0 0 0,0 1 0 0 0,0-1 0 0 0,0 1 0 0 0,0 0 0 0 0,0-1 0 0 0,-1 1 0 0 0,1 0 0 0 0,0-1 0 0 0,0 1 0 0 0,-1 0 0 0 0,1-1 0 0 0,0 1 0 0 0,0 0 0 0 0,-1-1 0 0 0,1 1 0 0 0,0 0 0 0 0,-1-1 0 0 0,-1 0 2 0 0,0 0-19 0 0,0-1 1 0 0,0 0 0 0 0,0 1-1 0 0,0-2 17 0 0,0 1 0 0 0,1-3 0 0 0,1 5 0 0 0,0 0 0 0 0,0 0 0 0 0,0 0 0 0 0,0 0 0 0 0,0 0 0 0 0,0 0 0 0 0,0-1 0 0 0,0 1 0 0 0,0 0 0 0 0,0 0 0 0 0,0 0 0 0 0,0 0 0 0 0,0 0 0 0 0,0 0 0 0 0,0 0 0 0 0,-1 0 0 0 0,1 0 0 0 0,0 0 0 0 0,0 0 0 0 0,0 0 0 0 0,0 0 0 0 0,0 0 0 0 0,0 0 0 0 0,0 0 0 0 0,0-1 0 0 0,0 1 0 0 0,0 0 0 0 0,0 0 0 0 0,0 0 0 0 0,-1 0 0 0 0,1 0 0 0 0,0 0 0 0 0,-4-2 0 0 0,1 1 0 0 0,1 0 0 0 0,0 0 0 0 0,0-1 0 0 0,-1 0 0 0 0,2 1 0 0 0,1 0-2 0 0,-1 1-1 0 0,1 0 0 0 0,0 0 1 0 0,0 0-1 0 0,0 0 1 0 0,0-1-1 0 0,0 1 0 0 0,0 0 1 0 0,0 0-1 0 0,0 0 0 0 0,0 0 1 0 0,0-1-1 0 0,0 1 0 0 0,0 0 1 0 0,0 0-1 0 0,0 0 1 0 0,0 0-1 0 0,0-1 0 0 0,0 1 1 0 0,0 0-1 0 0,0 0 0 0 0,1 0 1 0 0,-1 0-1 0 0,0-1 3 0 0,0 1 0 0 0,0 0-1 0 0,0 0 1 0 0,0 0-1 0 0,0 0 1 0 0,0 0 0 0 0,0 0-1 0 0,0 0 1 0 0,0 0-1 0 0,0 0 1 0 0,0 0-1 0 0,0 0 1 0 0,0 0 0 0 0,0 0-1 0 0,0 0 1 0 0,0-1-1 0 0,0 1 1 0 0,0 0-1 0 0,0 0 1 0 0,0 0 0 0 0,0 0-1 0 0,0 0 1 0 0,0 0-1 0 0,0 0 1 0 0,0 0-1 0 0,0 0 1 0 0,0 0-1 0 0,0 0 1 0 0,0 0 0 0 0,0 0-1 0 0,0 0 1 0 0,0 0-1 0 0,0 0 1 0 0,0 0-1 0 0,0-1 1 0 0,0 1 0 0 0,0 0-1 0 0,-1 0 1 0 0,1 0-1 0 0,0 0 1 0 0,-2-3-18 0 0,2 2 16 0 0,0 1 0 0 0,0 0 0 0 0,0-1 0 0 0,0 1-1 0 0,0 0 1 0 0,0 0 0 0 0,-1-1 0 0 0,1 1 0 0 0,0 0-1 0 0,0-1 1 0 0,0 1 0 0 0,-1 0 0 0 0,1 0 0 0 0,0-1-1 0 0,-1 1 1 0 0,1 0 0 0 0,0 0 0 0 0,-1 0 0 0 0,1-1 0 0 0,0 1-1 0 0,-1 0 3 0 0,0 0-9 0 0,0 0 7 0 0,1 0-1 0 0,0 0 1 0 0,-1 0-1 0 0,1 0 1 0 0,0 0 0 0 0,-1 0-1 0 0,1 0 1 0 0,0 0-1 0 0,0 0 1 0 0,-1 0-1 0 0,1 0 1 0 0,0 0 0 0 0,-1-1-1 0 0,1 1 1 0 0,0 0-1 0 0,0 0 1 0 0,-1 0-1 0 0,1 0 1 0 0,0 0 0 0 0,0-1-1 0 0,0 1 1 0 0,-1 0-1 0 0,1 0 1 0 0,0 0-1 0 0,0 0 1 0 0,0-1 0 0 0,-1 1 2 0 0,1 0-4 0 0,-1-1 1 0 0,1 1 0 0 0,-1 0-1 0 0,1-1 1 0 0,-1 1-1 0 0,0 0 1 0 0,1-1 0 0 0,-1 1-1 0 0,1 0 1 0 0,-1 0 0 0 0,0 0-1 0 0,0 0 1 0 0,1-1-1 0 0,-1 1 1 0 0,0 0 0 0 0,1 0-1 0 0,-1 0 1 0 0,0 0 0 0 0,0 0 3 0 0,-4 1-56 0 0,4 0 56 0 0,1 0-8 0 0,-8 4-62 0 0,7-5 55 0 0,1 1 1 0 0,-1-1-1 0 0,0 0 0 0 0,0 1 0 0 0,0-1 0 0 0,0 0 1 0 0,0 0-1 0 0,0 1 0 0 0,0-1 0 0 0,0 0 0 0 0,1 0 0 0 0,-2 0 15 0 0,-3 1-8 0 0,3-1-1 0 0,0 0 0 0 0,1 1 0 0 0,-1-1 0 0 0,0 0 0 0 0,1 0 0 0 0,-2 0 9 0 0,3 0-2 0 0,0 0-1 0 0,-1 0 0 0 0,1 0 1 0 0,-1 0-1 0 0,1 0 0 0 0,0 0 1 0 0,-1 0-1 0 0,1 0 0 0 0,0 0 0 0 0,-1 0 1 0 0,1 0-1 0 0,-1 0 0 0 0,1 0 1 0 0,0 0-1 0 0,-1 0 0 0 0,1 1 1 0 0,0-1-1 0 0,-1 0 0 0 0,1 0 1 0 0,0 0-1 0 0,0 0 0 0 0,-1 1 1 0 0,1-1 2 0 0,-2 1-3 0 0,-15 5 3 0 0,16-6 0 0 0,1 0 0 0 0,0 0 0 0 0,-1 0 0 0 0,1 0 0 0 0,0 0 1 0 0,-1 0-1 0 0,1 0 0 0 0,0 1 0 0 0,-1-1 0 0 0,1 0 0 0 0,0 0 0 0 0,-1 0 0 0 0,1 0 0 0 0,0 1 0 0 0,0-1 0 0 0,-1 0 0 0 0,1 0 0 0 0,0 1 0 0 0,0-1 0 0 0,-1 0 0 0 0,1 0 0 0 0,0 1 0 0 0,0-1 0 0 0,0 0 0 0 0,-2 3-11 0 0,-3 0-13 0 0,1 0 1 0 0,0 0-1 0 0,0 1 1 0 0,0-1-1 0 0,-2 4 24 0 0,5-6 0 0 0,1 0 0 0 0,0 0 0 0 0,-1 0 0 0 0,1 0 0 0 0,0-1-1 0 0,0 1 1 0 0,-1 0 0 0 0,1 0 0 0 0,0 0 0 0 0,0 0 3 0 0,0 0-1 0 0,0 0 1 0 0,0 0 0 0 0,-1 0-1 0 0,1 0 1 0 0,-1 1-3 0 0,0 0 35 0 0,-1 1 0 0 0,-1 0 0 0 0,1 0-1 0 0,0 0 1 0 0,-1-1 0 0 0,-1 2-35 0 0,0-1 4 0 0,0 1 0 0 0,-1 2-4 0 0,-2 3-481 0 0,1 1 1 0 0,0 0-1 0 0,-3 9 481 0 0,6-10-5032 0 0,1 0-1677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24 13360 0 0,'-18'-16'1184'0'0,"10"13"-944"0"0,8 3-240 0 0,0 0 0 0 0,-9-5 600 0 0,9 5 72 0 0,0 0 7 0 0,-5 0 9 0 0,-3 5-768 0 0,0-2-152 0 0,-2 5-32 0 0,2 0-8 0 0,-1 0-1487 0 0,-4 4-289 0 0,-5 7-64 0 0,5-3-16 0 0</inkml:trace>
  <inkml:trace contextRef="#ctx0" brushRef="#br0" timeOffset="1">19 447 14256 0 0,'-5'28'312'0'0,"5"4"64"0"0,-5 6 8 0 0,5 7 24 0 0,-3 6-328 0 0,3-4-80 0 0,-5-3 0 0 0,5 0 0 0 0,5-3 440 0 0,-5-2 71 0 0,3-4 9 0 0,2 0 8 0 0,3-8-456 0 0,-3-1-72 0 0,7-7 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67 113 19607 0 0,'0'0'70'0'0,"0"0"0"0"0,0 0 0 0 0,0 0 0 0 0,0 0-1 0 0,0 0 1 0 0,0 0 0 0 0,0 0 0 0 0,0 0-1 0 0,0 0 1 0 0,0 0 0 0 0,0 0 0 0 0,0 0 0 0 0,0 0-1 0 0,0 0 1 0 0,0 0 0 0 0,0 0 0 0 0,0 0-1 0 0,0 0 1 0 0,0 0 0 0 0,0 0 0 0 0,0 0 0 0 0,0 0-1 0 0,0 0 1 0 0,0 0 0 0 0,0 0-70 0 0,1 9 608 0 0,0-1-617 0 0,0 0 1 0 0,0 0 0 0 0,-1 0 0 0 0,0 4 8 0 0,-5 12 114 0 0,-2 0-1 0 0,-5 11-113 0 0,-6 24 125 0 0,10-27-257 0 0,0-6-530 0 0,-2 19 662 0 0,9-35-427 0 0,0 0 0 0 0,0 0 0 0 0,1 0-1 0 0,0-1 1 0 0,1 1 0 0 0,1 6 427 0 0,8 28-3780 0 0,-10-41 3424 0 0,1 0 1 0 0,1 0-1 0 0,-1 0 0 0 0,0 1 0 0 0,1-1 1 0 0,-1 0-1 0 0,1-1 0 0 0,0 1 0 0 0,0 0 1 0 0,0 0-1 0 0,1 0 356 0 0,-2-3-72 0 0,0 1 0 0 0,0-1 0 0 0,0 0 0 0 0,0 0 0 0 0,0 0 0 0 0,0 0 0 0 0,0 0 0 0 0,-1 0 0 0 0,1 0 0 0 0,0 0 0 0 0,0 0 0 0 0,0 0 0 0 0,0 0 0 0 0,0 0 0 0 0,0-1 0 0 0,0 1 0 0 0,0 0 0 0 0,-1-1 0 0 0,1 1 0 0 0,0-1 0 0 0,0 1 0 0 0,0-1 0 0 0,0 0 72 0 0,0 1-29 0 0,13-8 480 0 0,-1-1 1 0 0,0 0 0 0 0,0-1-1 0 0,-1 0 1 0 0,-1-1 0 0 0,8-9-452 0 0,17-21 3204 0 0,7-15-3204 0 0,-13 16 859 0 0,203-265 2967 0 0,-230 301-3763 0 0,1 0-1 0 0,-1 0 0 0 0,1 1 0 0 0,-1-1 0 0 0,1 1 0 0 0,0 0 1 0 0,0 0-1 0 0,0 0 0 0 0,1 1 0 0 0,-1 0 0 0 0,1-1-62 0 0,-3 2 17 0 0,0 1-1 0 0,0-1 1 0 0,0 1-1 0 0,0-1 1 0 0,0 1-1 0 0,1 0 1 0 0,-1-1-1 0 0,0 1 1 0 0,0 0-1 0 0,0 1 0 0 0,0-1 1 0 0,0 0-1 0 0,0 1 1 0 0,0-1-1 0 0,0 1 1 0 0,0-1-1 0 0,0 1 1 0 0,0 0-1 0 0,0 0 1 0 0,0 0-1 0 0,0 0 1 0 0,0 0-1 0 0,-1 0 0 0 0,1 1 1 0 0,0-1-1 0 0,0 1-16 0 0,6 7 84 0 0,-1 1 0 0 0,1-1-1 0 0,-2 1 1 0 0,1 0 0 0 0,-1 1-1 0 0,1 5-83 0 0,-1-5 66 0 0,9 20-96 0 0,-8-16-750 0 0,0-1 0 0 0,9 13 780 0 0,4 1-2139 0 0,-2-1-4523 0 0</inkml:trace>
  <inkml:trace contextRef="#ctx0" brushRef="#br0" timeOffset="1">1165 244 11920 0 0,'7'-8'204'0'0,"1"-1"0"0"0,-1 0 0 0 0,0 0 1 0 0,-1-1-1 0 0,0 1 0 0 0,-1-1 1 0 0,0 0-1 0 0,0-1 0 0 0,-1 1 0 0 0,-1-1 1 0 0,0 0-1 0 0,0 0 0 0 0,-1 0 1 0 0,1-11-205 0 0,-2 16 314 0 0,0 0 0 0 0,-1-1 0 0 0,0 1 0 0 0,0 0 0 0 0,-1 0 0 0 0,0 0 0 0 0,0 0 0 0 0,-1-3-314 0 0,2 8 77 0 0,-1-1 0 0 0,1 1-1 0 0,-1-1 1 0 0,0 1 0 0 0,1 0-1 0 0,-1 0 1 0 0,0-1 0 0 0,0 1 0 0 0,0 0-1 0 0,0 0 1 0 0,0 0 0 0 0,0 0-1 0 0,0 0 1 0 0,0 0 0 0 0,0 0 0 0 0,-1 1-1 0 0,1-1 1 0 0,0 0 0 0 0,-1 0-1 0 0,1 1 1 0 0,0-1 0 0 0,-1 1 0 0 0,1 0-1 0 0,-1-1 1 0 0,1 1 0 0 0,-1 0-1 0 0,1 0 1 0 0,-1 0 0 0 0,1 0 0 0 0,0 0-1 0 0,-1 0 1 0 0,1 0 0 0 0,-1 0-1 0 0,1 1 1 0 0,-1-1 0 0 0,1 1 0 0 0,-1-1-1 0 0,0 1-76 0 0,-7 1 128 0 0,0 1-1 0 0,1 0 1 0 0,-1 0-1 0 0,0 1 1 0 0,1 0-1 0 0,0 1 0 0 0,0 0 1 0 0,0 0-1 0 0,0 1 1 0 0,1 0-1 0 0,0 0 0 0 0,0 0 1 0 0,1 1-1 0 0,-4 5-127 0 0,9-11-101 0 0,0 1 0 0 0,1-1-1 0 0,-1 0 1 0 0,0 1-1 0 0,1-1 1 0 0,-1 0 0 0 0,1 1-1 0 0,0-1 1 0 0,-1 1 0 0 0,1-1-1 0 0,0 1 1 0 0,0-1-1 0 0,0 1 1 0 0,0-1 0 0 0,0 1-1 0 0,0-1 1 0 0,0 1-1 0 0,1-1 1 0 0,-1 1 0 0 0,1-1-1 0 0,-1 1 1 0 0,1-1 0 0 0,-1 0-1 0 0,1 1 1 0 0,0-1-1 0 0,-1 0 1 0 0,2 2 101 0 0,3 3-400 0 0,0 0-1 0 0,0 0 1 0 0,1 0-1 0 0,0-1 1 0 0,1 1 400 0 0,11 11-663 0 0,56 60-266 0 0,-71-74 925 0 0,-1 0 1 0 0,0 0-1 0 0,0 1 1 0 0,0-1 0 0 0,0 1-1 0 0,-1 0 1 0 0,1-1 0 0 0,-1 1-1 0 0,0 0 1 0 0,0 0-1 0 0,0 0 1 0 0,-1 0 0 0 0,0 0-1 0 0,1 0 1 0 0,-1 0 0 0 0,0 0-1 0 0,-1 0 1 0 0,1 0-1 0 0,-1 0 1 0 0,0 0 0 0 0,0 0-1 0 0,0 0 1 0 0,0-1 0 0 0,-1 1-1 0 0,1 0 1 0 0,-1-1-1 0 0,0 1 1 0 0,0-1 0 0 0,-1 0-1 0 0,1 1 1 0 0,-1-1 0 0 0,-1 1 3 0 0,-12 13 31 0 0,-1-1 0 0 0,0 0 0 0 0,-11 6-31 0 0,5-4 627 0 0,-17 17-627 0 0,-25 27 1095 0 0,57-53-855 0 0,7-9-237 0 0,1 1 0 0 0,0-1 0 0 0,-1 1 0 0 0,1-1 0 0 0,0 1-1 0 0,-1 0 1 0 0,1-1 0 0 0,0 1 0 0 0,0-1 0 0 0,0 1 0 0 0,0-1-1 0 0,0 1 1 0 0,0 0 0 0 0,0-1 0 0 0,0 1 0 0 0,0-1-1 0 0,0 1-2 0 0,0-1-34 0 0,0 1 0 0 0,0-1 0 0 0,0 0 0 0 0,0 1 0 0 0,0-1-1 0 0,1 0 1 0 0,-1 1 0 0 0,0-1 0 0 0,0 0 0 0 0,0 1-1 0 0,1-1 1 0 0,-1 0 0 0 0,0 0 0 0 0,1 1 0 0 0,-1-1 0 0 0,0 0-1 0 0,0 0 1 0 0,1 1 0 0 0,-1-1 0 0 0,0 0 0 0 0,1 0-1 0 0,-1 0 1 0 0,0 0 0 0 0,1 0 0 0 0,-1 0 0 0 0,1 0 0 0 0,-1 1-1 0 0,0-1 1 0 0,1 0 0 0 0,-1 0 0 0 0,0 0 0 0 0,1 0-1 0 0,-1-1 35 0 0,16-2-3759 0 0,9-4-1737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572 1 17967 0 0,'0'0'1600'0'0,"0"0"-1280"0"0,0 0-256 0 0,0 0-64 0 0,8 16 424 0 0,-3 3 80 0 0,5 3 8 0 0,-2 9 8 0 0,0 4-192 0 0,1 7-40 0 0,-1 9 0 0 0,2 6-8 0 0,-2 4-152 0 0,5 2-32 0 0,-1 6-8 0 0,1 4 0 0 0,2 4-1368 0 0,-7 0-280 0 0</inkml:trace>
  <inkml:trace contextRef="#ctx0" brushRef="#br0" timeOffset="1">13 1072 21167 0 0,'-8'-19'936'0'0,"3"11"192"0"0,5 0-904 0 0,8 0-224 0 0,2 0 0 0 0,8-3 0 0 0,-2-5 0 0 0,11 1 0 0 0,6-4 0 0 0,11 0 0 0 0,9 0-232 0 0,3-1 8 0 0,12 1 0 0 0,-2 0 0 0 0,8-5-1272 0 0,0-3-248 0 0,68-12-48 0 0,-25 6-15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1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0 14744 0 0,'-9'2'215'0'0,"0"1"1"0"0,0-1-1 0 0,0 1 1 0 0,1 1 0 0 0,-1 0-1 0 0,1 0 1 0 0,0 0-1 0 0,0 1 1 0 0,0 1 0 0 0,0-1-1 0 0,1 1 1 0 0,-4 4-216 0 0,-11 13 907 0 0,0 1 0 0 0,2 0 0 0 0,0 4-907 0 0,3-7 681 0 0,-10 19 17 0 0,2 0 0 0 0,2 1 0 0 0,-9 23-698 0 0,-7 13 368 0 0,20-39-863 0 0,3 1-1 0 0,0 2 1 0 0,3-1-1 0 0,2 1 1 0 0,-3 21 495 0 0,12-55-565 0 0,1 0 0 0 0,-1 0 0 0 0,2 1 0 0 0,-1-1 0 0 0,1 0 0 0 0,0 1 0 0 0,1-1-1 0 0,-1 0 1 0 0,2 0 0 0 0,-1 1 0 0 0,2 2 565 0 0,1 2-1798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0 800 920 0 0,'56'-206'761'0'0,"-43"152"2102"0"0,2-2 8299 0 0,12-27-11162 0 0,-12 44 3692 0 0,7-10-3692 0 0,-18 41 290 0 0,0 1-1 0 0,0 0 1 0 0,0 1-1 0 0,1-1 1 0 0,0 1-1 0 0,0 0 1 0 0,1 0 0 0 0,0 0-1 0 0,0 1 1 0 0,0 0-1 0 0,1 0-289 0 0,-6 5 38 0 0,0 0 0 0 0,0 1-1 0 0,-1-1 1 0 0,1 1 0 0 0,0 0-1 0 0,-1-1 1 0 0,1 1-1 0 0,0 0 1 0 0,-1-1 0 0 0,1 1-1 0 0,-1 0 1 0 0,1 0 0 0 0,-1-1-1 0 0,1 1 1 0 0,-1 0 0 0 0,0 0-1 0 0,1 0-37 0 0,-1-1 3 0 0,2 6 11 0 0,0 1 0 0 0,0-1 1 0 0,0 1-1 0 0,-1-1 0 0 0,0 1 0 0 0,-1 0 1 0 0,1 0-1 0 0,-1-1 0 0 0,-1 4-14 0 0,0 18 24 0 0,-4 15-24 0 0,0-11-71 0 0,-1 11-206 0 0,1 26 277 0 0,3-30-307 0 0,0-6-236 0 0,2 0-1 0 0,1 0 1 0 0,2 11 543 0 0,-2-34-189 0 0,1 0-1 0 0,0 0 1 0 0,1-1-1 0 0,0 1 1 0 0,0-1-1 0 0,1 0 1 0 0,0 0-1 0 0,1 0 1 0 0,-1 0-1 0 0,2-1 1 0 0,-1 0 0 0 0,2 0-1 0 0,1 2 190 0 0,-4-5-144 0 0,1-1 1 0 0,0 1-1 0 0,0-1 0 0 0,0-1 1 0 0,0 1-1 0 0,1-1 0 0 0,-1 1 1 0 0,1-2-1 0 0,0 1 0 0 0,0-1 0 0 0,0 1 1 0 0,1-1 143 0 0,-2-1-39 0 0,0 0 0 0 0,-1-1 0 0 0,1 1 1 0 0,0-1-1 0 0,0 0 0 0 0,0 0 0 0 0,-1 0 0 0 0,1-1 1 0 0,0 0-1 0 0,-1 0 0 0 0,1 0 0 0 0,0 0 0 0 0,-1-1 0 0 0,1 0 1 0 0,-1 0-1 0 0,3-1 39 0 0,5-5 133 0 0,-1 1 0 0 0,0-1 0 0 0,0-1 0 0 0,-1 0-1 0 0,0 0 1 0 0,-1-1 0 0 0,0 0 0 0 0,0-1 0 0 0,-1 0 0 0 0,5-9-133 0 0,6-16 894 0 0,-1 0 1 0 0,12-36-895 0 0,-16 36 450 0 0,2 1 1 0 0,0 1 0 0 0,10-12-451 0 0,-16 30 415 0 0,1 1 0 0 0,0 1-1 0 0,4-3-414 0 0,-15 17 11 0 0,1 0 1 0 0,-1 0-1 0 0,1 0 0 0 0,-1 0 0 0 0,0 0 0 0 0,1 0 0 0 0,-1 0 0 0 0,1 0 1 0 0,-1 0-1 0 0,1 0 0 0 0,-1 0 0 0 0,0 0 0 0 0,1 0 0 0 0,-1 1 0 0 0,1-1 1 0 0,-1 0-1 0 0,0 0 0 0 0,1 0 0 0 0,-1 1 0 0 0,1-1 0 0 0,-1 0 0 0 0,0 1 1 0 0,0-1-1 0 0,1 0-11 0 0,8 8 60 0 0,-2 3-19 0 0,-1 0 0 0 0,0 1 0 0 0,-1-1 0 0 0,0 1 0 0 0,0 0 0 0 0,-1 0 0 0 0,-1 1-41 0 0,17 42 35 0 0,-17-46-93 0 0,1 0 0 0 0,1 0 0 0 0,0 0 0 0 0,0-1 0 0 0,1 0 0 0 0,0 0 0 0 0,0 0 0 0 0,1-1 0 0 0,0 1 0 0 0,0-2 0 0 0,1 1 58 0 0,2 1-194 0 0,1-1 0 0 0,-1 0 0 0 0,1-1 0 0 0,1 0 0 0 0,-1-1 0 0 0,1 0-1 0 0,0 0 1 0 0,0-2 0 0 0,0 0 0 0 0,0 0 0 0 0,1-1 0 0 0,1 0 194 0 0,10 0-130 0 0,0-2 1 0 0,0 0-1 0 0,0-2 1 0 0,0 0-1 0 0,23-7 130 0 0,-27 6 110 0 0,-1-2 0 0 0,0 0 0 0 0,0-2 0 0 0,0 0-1 0 0,-1-1 1 0 0,0 0 0 0 0,-1-2 0 0 0,0 0 0 0 0,0-1 0 0 0,8-8-110 0 0,3-4 206 0 0,0-2 1 0 0,-2 0 0 0 0,4-9-207 0 0,-21 24 67 0 0,-1-1 1 0 0,0 0 0 0 0,0-1 0 0 0,-1 0 0 0 0,-1 0 0 0 0,0 0 0 0 0,-1-1 0 0 0,0 0-1 0 0,-1 0 1 0 0,0-3-68 0 0,-3 11 38 0 0,0 1 0 0 0,0 0 0 0 0,-1-1 0 0 0,0 1 0 0 0,0-1 0 0 0,0 1-1 0 0,0 0 1 0 0,-1-1 0 0 0,0 1 0 0 0,1 0 0 0 0,-2-1 0 0 0,1 1-38 0 0,0 2 19 0 0,1 0 0 0 0,-1 1 0 0 0,0-1 0 0 0,0 1 1 0 0,-1-1-1 0 0,1 1 0 0 0,0-1 0 0 0,0 1 0 0 0,-1-1 0 0 0,1 1 0 0 0,-1 0 1 0 0,1 0-1 0 0,-1 0 0 0 0,1 0 0 0 0,-1 0 0 0 0,0 0 0 0 0,1 0 0 0 0,-1 1 1 0 0,0-1-1 0 0,0 0 0 0 0,0 1 0 0 0,1 0 0 0 0,-1-1 0 0 0,0 1 1 0 0,0 0-1 0 0,0 0 0 0 0,0 0 0 0 0,0 0-19 0 0,-3 0 27 0 0,1 1-1 0 0,0 0 1 0 0,-1 0-1 0 0,1 0 1 0 0,0 0-1 0 0,0 1 1 0 0,-1-1-1 0 0,1 1 1 0 0,1 0-1 0 0,-4 2-26 0 0,-5 4 80 0 0,-1 0 0 0 0,-5 6-80 0 0,0 1 32 0 0,2 1 0 0 0,0 0 0 0 0,0 1 0 0 0,2 0 0 0 0,-5 10-32 0 0,0-1-20 0 0,1-3-91 0 0,2 2 0 0 0,-4 9 111 0 0,16-27-29 0 0,0 1 0 0 0,1 0 0 0 0,0 0 0 0 0,0 0 0 0 0,1 1 0 0 0,0-1 0 0 0,0 0 0 0 0,1 1 0 0 0,0 0 0 0 0,1 0 29 0 0,0-6-63 0 0,0-1 0 0 0,0 0 0 0 0,0 1 0 0 0,1-1 0 0 0,-1 0 0 0 0,1 1-1 0 0,-1-1 1 0 0,1 0 0 0 0,0 0 0 0 0,0 1 0 0 0,0-1 0 0 0,0 0 0 0 0,1 0 0 0 0,-1 0-1 0 0,0 0 1 0 0,1-1 0 0 0,-1 1 0 0 0,1 0 0 0 0,1 0 63 0 0,0 1-88 0 0,1 0 0 0 0,0-1-1 0 0,0 0 1 0 0,0 0 0 0 0,0 0 0 0 0,0 0-1 0 0,0-1 1 0 0,0 1 0 0 0,1-1 0 0 0,1 0 88 0 0,8 1-149 0 0,1 0 1 0 0,-1-1-1 0 0,1-1 1 0 0,0-1 0 0 0,-1 1-1 0 0,1-2 149 0 0,43-8-1931 0 0,-1-2 1 0 0,9-5 1930 0 0,-21 5-989 0 0,69-22-3633 0 0,1-6 4622 0 0,-98 34-342 0 0,16-7-675 0 0,-1-3 0 0 0,0 0 1 0 0,-1-2-1 0 0,1-3 1017 0 0,9-4-1525 0 0,35-16 1525 0 0,-38 18 886 0 0,-7 3 5085 0 0,-30 20-5759 0 0,-1 0-1 0 0,0 0 1 0 0,1 0 0 0 0,-1 0-1 0 0,0-1 1 0 0,1 1-1 0 0,-1 0 1 0 0,0 0-1 0 0,1 0 1 0 0,-1 0 0 0 0,1 0-1 0 0,-1 0 1 0 0,0 0-1 0 0,1 0 1 0 0,-1 0-1 0 0,0 0 1 0 0,1 0 0 0 0,-1 1-1 0 0,0-1 1 0 0,1 0-1 0 0,-1 0 1 0 0,0 0-1 0 0,1 0 1 0 0,-1 0 0 0 0,0 1-1 0 0,1-1 1 0 0,-1 0-212 0 0,7 11 2312 0 0,1 22-2244 0 0,-5-20 827 0 0,-1-8-836 0 0,0 0 0 0 0,0-1-1 0 0,1 1 1 0 0,0-1 0 0 0,0 1-1 0 0,0-1 1 0 0,1 0 0 0 0,0 0 0 0 0,-1 0-1 0 0,1-1 1 0 0,0 1 0 0 0,1-1-1 0 0,-1 0 1 0 0,1 0 0 0 0,-1-1 0 0 0,1 1-1 0 0,0-1 1 0 0,0 0 0 0 0,0 0-1 0 0,0-1 1 0 0,0 1 0 0 0,2-1-59 0 0,11 3-64 0 0,0-2-1 0 0,1 0 1 0 0,-1 0 0 0 0,0-2 0 0 0,15-1 64 0 0,-20 0-109 0 0,0 0 1 0 0,0-1 0 0 0,0 0-1 0 0,0-1 1 0 0,0 0 0 0 0,0-1-1 0 0,-1 0 1 0 0,11-6 108 0 0,3-3-234 0 0,-1-1 0 0 0,0-1 0 0 0,-1-2-1 0 0,-1 0 1 0 0,3-5 234 0 0,-17 15-2 0 0,-1-1-1 0 0,0-1 1 0 0,0 1 0 0 0,-1-1-1 0 0,0-1 1 0 0,0 1 0 0 0,-1-1-1 0 0,-1 0 1 0 0,0-1 0 0 0,0 1-1 0 0,-1-1 1 0 0,0 0-1 0 0,-1 0 1 0 0,1-4 2 0 0,-3 10 112 0 0,-1 0 0 0 0,1-1-1 0 0,-1 1 1 0 0,0-1 0 0 0,-1 1 0 0 0,1-1-1 0 0,-1 1 1 0 0,0 0 0 0 0,0 0 0 0 0,-1-1-1 0 0,0-1-111 0 0,1 5 79 0 0,0-1 0 0 0,0 1 0 0 0,-1 0 0 0 0,1-1 0 0 0,-1 1 0 0 0,1 0 0 0 0,-1 0 0 0 0,0-1 0 0 0,1 2-1 0 0,-1-1 1 0 0,0 0 0 0 0,0 0 0 0 0,-1 0 0 0 0,1 1 0 0 0,0-1 0 0 0,-1 1 0 0 0,1 0 0 0 0,0 0 0 0 0,-1 0 0 0 0,0 0-1 0 0,1 0 1 0 0,-2 0-79 0 0,-3 0 116 0 0,0 0 0 0 0,-1 1-1 0 0,1 0 1 0 0,0 0 0 0 0,0 1 0 0 0,0 0-1 0 0,0 0 1 0 0,0 1 0 0 0,0 0-1 0 0,0 0 1 0 0,0 0 0 0 0,0 1-1 0 0,1 0 1 0 0,-2 1-116 0 0,-13 8 263 0 0,1 1 0 0 0,0 0-1 0 0,-10 10-262 0 0,19-14 67 0 0,0 1 0 0 0,0 0-1 0 0,1 1 1 0 0,1 0 0 0 0,0 1-1 0 0,0 0 1 0 0,1 0-1 0 0,0 1 1 0 0,-4 11-67 0 0,7-13-90 0 0,0 1 1 0 0,1 0-1 0 0,0 0 0 0 0,1 0 0 0 0,1 0 0 0 0,0 0 0 0 0,0 1 1 0 0,1-1-1 0 0,1 1 0 0 0,0-1 0 0 0,2 11 90 0 0,-1-14-195 0 0,0-1 0 0 0,1 1 0 0 0,0-1 0 0 0,0 1 0 0 0,1-1 0 0 0,0 0 0 0 0,1 0 0 0 0,0 1 195 0 0,-1-4-168 0 0,0-1 0 0 0,0 1-1 0 0,1-1 1 0 0,-1 0 0 0 0,1 0-1 0 0,0-1 1 0 0,0 1-1 0 0,1-1 1 0 0,-1 0 0 0 0,1 0-1 0 0,-1-1 1 0 0,1 1-1 0 0,0-1 1 0 0,0 0 168 0 0,12 5-430 0 0,0-2 0 0 0,0-1 0 0 0,0 0 1 0 0,1-1-1 0 0,-1 0 0 0 0,1-2 0 0 0,0 0 0 0 0,-1-1 0 0 0,1-1 0 0 0,0 0 0 0 0,-1-1 430 0 0,35-7-1087 0 0,-1-1 0 0 0,0-3 0 0 0,6-4 1087 0 0,18-7-424 0 0,-1-3 1 0 0,40-23 423 0 0,64-40 1205 0 0,-5-7-1 0 0,127-97-1204 0 0,-163 101 2475 0 0,-133 91-2127 0 0,1-1-1 0 0,-1 0 1 0 0,0 0 0 0 0,0-1 0 0 0,0 1 0 0 0,-1-1-1 0 0,4-4-347 0 0,-7 8 45 0 0,0 0-1 0 0,0-1 0 0 0,0 1 0 0 0,0 0 0 0 0,0 0 0 0 0,0 0 0 0 0,0 0 1 0 0,1 0-1 0 0,-1-1 0 0 0,0 1 0 0 0,0 0 0 0 0,0 0 0 0 0,0 0 0 0 0,0 0 1 0 0,0-1-1 0 0,0 1 0 0 0,0 0 0 0 0,-1 0 0 0 0,1 0 0 0 0,0 0 0 0 0,0-1 1 0 0,0 1-1 0 0,0 0 0 0 0,0 0 0 0 0,0 0 0 0 0,0 0 0 0 0,0-1 0 0 0,0 1 1 0 0,0 0-1 0 0,0 0 0 0 0,-1 0 0 0 0,1 0 0 0 0,0 0 0 0 0,0 0 0 0 0,0 0 1 0 0,0-1-1 0 0,0 1 0 0 0,-1 0 0 0 0,1 0 0 0 0,0 0 0 0 0,0 0 0 0 0,0 0 1 0 0,0 0-1 0 0,-1 0 0 0 0,1 0 0 0 0,0 0 0 0 0,0 0 0 0 0,0 0 0 0 0,0 0 1 0 0,-1 0-45 0 0,-7-1 408 0 0,-2 1-102 0 0,0 1-1 0 0,1 1 1 0 0,-1 0-1 0 0,-1 0-305 0 0,-18 4 160 0 0,13-3-82 0 0,-6 0 29 0 0,0 1 1 0 0,0 1-1 0 0,-12 4-107 0 0,4 2 87 0 0,9-5-122 0 0,0 1 1 0 0,1 1-1 0 0,0 1 0 0 0,1 1 0 0 0,-11 8 35 0 0,25-15-28 0 0,1 0-1 0 0,-1 0 1 0 0,1 1-1 0 0,0 0 0 0 0,0 0 1 0 0,1 0-1 0 0,-1 0 1 0 0,1 1-1 0 0,0-1 1 0 0,0 1-1 0 0,0 0 0 0 0,0 0 1 0 0,1 0-1 0 0,0 0 1 0 0,0 0-1 0 0,1 0 1 0 0,-1 1-1 0 0,1-1 1 0 0,0 1-1 0 0,1-1 0 0 0,-1 1 1 0 0,1-1-1 0 0,0 1 1 0 0,1 2 28 0 0,3 19-156 0 0,1-1 0 0 0,1 0 1 0 0,1 0-1 0 0,2-1 1 0 0,0 0-1 0 0,2 0 0 0 0,3 3 156 0 0,-1-4-21 0 0,1-1-1 0 0,2-1 0 0 0,0 0 1 0 0,2 1 21 0 0,34 47-91 0 0,-20-26 10 0 0,-21-29 80 0 0,0 0 0 0 0,-1 0 0 0 0,0 1 0 0 0,-1 1 0 0 0,-1-1 0 0 0,0 5 1 0 0,-7-19-20 0 0,0 1 0 0 0,0 0-1 0 0,0 0 1 0 0,0 0 0 0 0,-1 0-1 0 0,0 0 1 0 0,1 0 0 0 0,-1 1-1 0 0,0-1 1 0 0,-1 0 0 0 0,1 0-1 0 0,0 0 1 0 0,-1 0 0 0 0,0 0-1 0 0,0 0 1 0 0,1 0 0 0 0,-2 0-1 0 0,1-1 1 0 0,0 1 0 0 0,-1 0 20 0 0,-1 1-134 0 0,0 0 0 0 0,0-1 1 0 0,0 0-1 0 0,-1 1 0 0 0,1-1 0 0 0,-1 0 1 0 0,0-1-1 0 0,0 1 0 0 0,0-1 0 0 0,0 0 1 0 0,0 0-1 0 0,-1 0 0 0 0,1 0 134 0 0,-20 7-1911 0 0,-22 4 1911 0 0,23-7-1316 0 0,1 1 1 0 0,-14 7 1315 0 0,18-6-768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20503 0 0,'0'0'448'0'0,"0"0"96"0"0,0 0 24 0 0,0 0 8 0 0,-4 8-464 0 0,4-5-112 0 0,-8 0 0 0 0,3 5 0 0 0,0-3-1088 0 0,2 2-232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1 258 920 0 0,'0'-1'5'0'0,"1"1"0"0"0,-1-1 0 0 0,1 0 0 0 0,-1 1 0 0 0,1-1 0 0 0,0 0 0 0 0,-1 1 0 0 0,1-1 0 0 0,0 1 0 0 0,-1 0 0 0 0,1-1 0 0 0,0 1 0 0 0,-1-1 0 0 0,1 1 0 0 0,0 0 0 0 0,0-1-5 0 0,47-8 4739 0 0,-19 3 3382 0 0,14-1-8121 0 0,305-45 1971 0 0,-155 20-2089 0 0,-27 1-2858 0 0,42-19 2976 0 0,-94 19-1291 0 0,-12 0-11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1075 1 15000 0 0,'-25'0'324'0'0,"0"1"1"0"0,0 0 0 0 0,1 2 0 0 0,-1 1-1 0 0,-4 2-324 0 0,14-2 254 0 0,1 1 0 0 0,0 1-1 0 0,0 0 1 0 0,0 1-1 0 0,1 0 1 0 0,0 1 0 0 0,1 1-1 0 0,-1 0 1 0 0,2 0-1 0 0,-11 12-253 0 0,-14 17 84 0 0,1 1-1 0 0,2 2 1 0 0,2 2-1 0 0,2 1 1 0 0,2 1-1 0 0,2 1 0 0 0,-2 11-83 0 0,-130 324-401 0 0,-133 504-1699 0 0,267-808 2469 0 0,5 0 0 0 0,2 1 0 0 0,0 32-369 0 0,14-85 350 0 0,1 1 0 0 0,1-1 0 0 0,1 0 1 0 0,1 0-1 0 0,1 1 0 0 0,4 7-350 0 0,-3-17 236 0 0,0 0 1 0 0,1-1-1 0 0,1 0 1 0 0,1 0-1 0 0,0 0 0 0 0,1-1 1 0 0,0 0-1 0 0,2 0 1 0 0,-1-1-1 0 0,5 4-236 0 0,2 0 153 0 0,1-1 1 0 0,1 0-1 0 0,0-1 0 0 0,1-1 1 0 0,1-1-1 0 0,0 0 1 0 0,1-2-1 0 0,0 0 0 0 0,5 0-153 0 0,20 7 161 0 0,2-1 0 0 0,0-3 0 0 0,42 6-161 0 0,-14-7 34 0 0,1-3 0 0 0,0-4 1 0 0,44-3-35 0 0,231-19 59 0 0,-35-13-560 0 0,-1-14 0 0 0,0-15 501 0 0,411-93-3900 0 0,-540 109 2210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4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21135 0 0,'0'-2'81'0'0,"0"0"-1"0"0,0-1 0 0 0,1 1 1 0 0,-1 0-1 0 0,0 0 1 0 0,1 0-1 0 0,-1 0 0 0 0,1 1 1 0 0,0-1-1 0 0,-1 0 1 0 0,1 0-1 0 0,0 0 0 0 0,0 0 1 0 0,0 1-1 0 0,1-1 0 0 0,-1 0 1 0 0,0 1-1 0 0,1-1 1 0 0,-1 1-1 0 0,0 0 0 0 0,1-1 1 0 0,0 1-1 0 0,-1 0 0 0 0,1 0 1 0 0,0 0-1 0 0,0 0 1 0 0,0 0-1 0 0,1 0-80 0 0,32-12-69 0 0,0 1 1 0 0,0 3-1 0 0,1 0 1 0 0,24-1 68 0 0,-10 1-237 0 0,89-13-2522 0 0,90-1 2759 0 0,143 7-3373 0 0,-254 15 1032 0 0,0 5-1 0 0,95 15 2342 0 0,-188-15 338 0 0,-1 1 0 0 0,0 0 1 0 0,-1 2-1 0 0,0 1 1 0 0,12 5-339 0 0,-25-8 323 0 0,0 0 0 0 0,0 1 1 0 0,0 0-1 0 0,-1 1 0 0 0,0-1 1 0 0,0 2-1 0 0,-1 0 0 0 0,0 0 0 0 0,0 0 1 0 0,-1 1-1 0 0,0 0 0 0 0,4 7-323 0 0,3 7 381 0 0,-1 0 0 0 0,-1 0 0 0 0,-1 2 0 0 0,-2-1-1 0 0,7 26-380 0 0,28 89 618 0 0,-6-24-452 0 0,-36-108-156 0 0,56 188-72 0 0,21 29 62 0 0,-61-180-113 0 0,71 194-674 0 0,-45-116 292 0 0,11 37-500 0 0,7 74-632 0 0,-28-101 818 0 0,-27-103 799 0 0,0 1 0 0 0,-2 0-1 0 0,-2 0 1 0 0,0 0 0 0 0,-2 20 10 0 0,-2-44 80 0 0,1 0 0 0 0,-1 0 0 0 0,0 0 0 0 0,0 0 0 0 0,0 0 1 0 0,-1 0-1 0 0,0 0 0 0 0,0 0 0 0 0,-1-1 0 0 0,1 1 0 0 0,-1-1 0 0 0,-1 0 0 0 0,1 0 0 0 0,-1 0 0 0 0,1 0 0 0 0,-1 0 0 0 0,-1-1 0 0 0,1 1 0 0 0,-1-1 0 0 0,0-1 0 0 0,0 1 0 0 0,0 0 0 0 0,-3 0-80 0 0,-23 12 249 0 0,-1-2 0 0 0,0-2 0 0 0,0-1 0 0 0,-2-1 0 0 0,1-2 0 0 0,-12 0-249 0 0,-61 7 297 0 0,-40-3-297 0 0,82-7 9 0 0,-794 31-598 0 0,339-19-2012 0 0,358-10-3168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930 259 14768 0 0,'0'-3'67'0'0,"-1"0"0"0"0,1 0 0 0 0,-1 1 0 0 0,0-1 0 0 0,0 0 0 0 0,0 0 0 0 0,0 0 0 0 0,-1 1 0 0 0,1-1 0 0 0,-1 1 0 0 0,1-1 0 0 0,-1 1 0 0 0,0 0 0 0 0,0-1 0 0 0,0 1 0 0 0,0 0 0 0 0,-1 0 0 0 0,1 0 0 0 0,0 1 0 0 0,-1-1 0 0 0,1 1 0 0 0,-1-1 0 0 0,0 1-1 0 0,-1-1-65 0 0,-2 0-1 0 0,1 0 0 0 0,-1 1 1 0 0,0 0-1 0 0,0 0 0 0 0,0 0 1 0 0,0 0-1 0 0,0 1 0 0 0,0 0 1 0 0,0 1-1 0 0,0-1 0 0 0,-5 2 0 0 0,-10 2-18 0 0,0 2 0 0 0,-13 5 18 0 0,20-7-26 0 0,-76 28-989 0 0,1 4 0 0 0,-49 30 1015 0 0,7 4-1679 0 0,-37 33 1679 0 0,141-86 32 0 0,2 1 0 0 0,-18 16-32 0 0,43-33 26 0 0,-1-1 1 0 0,0 1 0 0 0,1-1 0 0 0,-1 1-1 0 0,0 0 1 0 0,1-1 0 0 0,-1 1 0 0 0,1 0 0 0 0,-1 0-1 0 0,1-1 1 0 0,-1 1 0 0 0,1 0 0 0 0,0 0-1 0 0,-1 0 1 0 0,1 0 0 0 0,0-1 0 0 0,0 1 0 0 0,-1 0-1 0 0,1 1-26 0 0,0-2 34 0 0,1 1-1 0 0,-1-1 1 0 0,0 1-1 0 0,0-1 1 0 0,0 1-1 0 0,1 0 1 0 0,-1-1-1 0 0,0 1 1 0 0,1-1-1 0 0,-1 1 1 0 0,0-1-1 0 0,1 1 1 0 0,-1-1-1 0 0,1 0 1 0 0,-1 1-1 0 0,0-1 0 0 0,1 1 1 0 0,-1-1-1 0 0,1 0 1 0 0,0 1-1 0 0,-1-1-33 0 0,5 2 161 0 0,0 0-1 0 0,-1 0 0 0 0,1-1 0 0 0,0 0 1 0 0,0 0-1 0 0,1 0-160 0 0,155 20 613 0 0,2 0-551 0 0,-95-8 94 0 0,-1 2 0 0 0,-1 3 0 0 0,0 4 0 0 0,30 15-156 0 0,-51-17 260 0 0,0 2 0 0 0,-1 2 0 0 0,31 23-260 0 0,-60-36 56 0 0,-1 1 1 0 0,0 0 0 0 0,-1 1 0 0 0,0 1 0 0 0,3 4-57 0 0,-9-8-12 0 0,0 1 1 0 0,0-1 0 0 0,-1 1 0 0 0,0 0 0 0 0,-1 1 0 0 0,0-1-1 0 0,-1 1 1 0 0,1 4 11 0 0,-2-3-123 0 0,-1 1-1 0 0,0 0 0 0 0,-1 0 1 0 0,-1-1-1 0 0,0 1 0 0 0,0 0 1 0 0,-2 0-1 0 0,0 0 0 0 0,0-1 1 0 0,-1 1-1 0 0,-1-1 1 0 0,-3 10 123 0 0,0-7-214 0 0,1-1 0 0 0,-2 1 0 0 0,0-1 0 0 0,-1 0 0 0 0,0-1 0 0 0,-1 0 0 0 0,-1 0 0 0 0,0-1 0 0 0,-1-1 1 0 0,-1 2 213 0 0,-5 1-175 0 0,-1 0 0 0 0,0-1 0 0 0,-1 0 1 0 0,0-2-1 0 0,-1 0 0 0 0,-1-2 1 0 0,-1 0 174 0 0,5-3 176 0 0,0-1 1 0 0,0-1 0 0 0,-1 0 0 0 0,0-2 0 0 0,0 0 0 0 0,0-1 0 0 0,0-1 0 0 0,0 0 0 0 0,0-2-177 0 0,14 1 80 0 0,1-1 1 0 0,0 1-1 0 0,-1-1 1 0 0,1 0-1 0 0,0 0 0 0 0,-1-1 1 0 0,1 1-1 0 0,0-1 1 0 0,0 0-1 0 0,0 0 0 0 0,0 0 1 0 0,1-1-1 0 0,-1 1 1 0 0,1-1-1 0 0,-1 0 0 0 0,1 0 1 0 0,0 0-1 0 0,0-1 1 0 0,0 1-81 0 0,0-2 27 0 0,0 1 0 0 0,0-1 0 0 0,1 0 0 0 0,-1 1 0 0 0,1-1 0 0 0,0 0 0 0 0,1-1 1 0 0,-1 1-1 0 0,1 0 0 0 0,0 0 0 0 0,0-1 0 0 0,1 1 0 0 0,-1 0 0 0 0,1-1 1 0 0,1-2-28 0 0,1-13-125 0 0,1 1 1 0 0,1 0 0 0 0,1-1-1 0 0,1 2 1 0 0,1-1 0 0 0,0 1 0 0 0,1 0-1 0 0,2 0 1 0 0,-1 1 0 0 0,8-9 124 0 0,22-28-720 0 0,2 1-1 0 0,28-26 721 0 0,-35 41-252 0 0,-32 37 235 0 0,176-200-1228 0 0,-113 135 171 0 0,66-52 1074 0 0,-74 72 362 0 0,3 3 0 0 0,2 2 0 0 0,52-25-362 0 0,-103 61 350 0 0,0 1-1 0 0,1 0 1 0 0,0 1-1 0 0,0 0 1 0 0,10-2-350 0 0,-18 5 125 0 0,1 1 0 0 0,-1-1-1 0 0,0 1 1 0 0,0 0 0 0 0,0 0 0 0 0,0 0 0 0 0,0 0 0 0 0,0 1 0 0 0,0-1 0 0 0,0 1 0 0 0,0 0 0 0 0,0 1 0 0 0,0-1 0 0 0,0 1 0 0 0,-1-1 0 0 0,1 1 0 0 0,-1 0 0 0 0,1 1 0 0 0,2 1-125 0 0,-1 2 130 0 0,1 0 0 0 0,-1 0 0 0 0,0 1 1 0 0,0-1-1 0 0,-1 1 0 0 0,0 0 0 0 0,0 0 1 0 0,-1 1-1 0 0,1-1 0 0 0,-2 1 0 0 0,1 2-130 0 0,6 20 364 0 0,-2 1 0 0 0,0 8-364 0 0,-7-39 1 0 0,14 110 1042 0 0,-1 88-1043 0 0,-9-121 11 0 0,3 378-390 0 0,3 56-3217 0 0,-1-415-1579 0 0,18 79 5175 0 0,-25-166-227 0 0,1 9 862 0 0,-4-17 199 0 0,-4-8 331 0 0,-3-11 584 0 0,0 1 1 0 0,-4-15-1750 0 0,-3-20 1032 0 0,1-3-1032 0 0,11 39 259 0 0,-3-6-124 0 0,-126-499 674 0 0,111 449-874 0 0,-87-347-754 0 0,92 339 745 0 0,4-2 0 0 0,3 0 0 0 0,3 0 0 0 0,5-20 74 0 0,2 51 410 0 0,3 0 0 0 0,4-15-410 0 0,-5 47 157 0 0,1 0 0 0 0,1 0 0 0 0,1 1 1 0 0,1 0-1 0 0,0 0 0 0 0,1 0 0 0 0,9-12-157 0 0,-5 10 213 0 0,1 1 0 0 0,1 0 0 0 0,1 1 1 0 0,1 0-1 0 0,0 1 0 0 0,1 1 0 0 0,11-7-213 0 0,-15 13 103 0 0,1 1-1 0 0,-1 1 1 0 0,1 0-1 0 0,1 1 1 0 0,-1 0-1 0 0,1 1 1 0 0,0 1-1 0 0,1 1 1 0 0,-1 0-1 0 0,1 0 1 0 0,8 1-103 0 0,-2 1 50 0 0,0 1-1 0 0,0 1 1 0 0,0 1-1 0 0,0 1 1 0 0,0 1-1 0 0,-1 0 1 0 0,1 2 0 0 0,-1 1-1 0 0,0 0 1 0 0,0 2-1 0 0,-1 0 1 0 0,0 1-1 0 0,16 11-49 0 0,-22-11-195 0 0,0 0-1 0 0,0 1 0 0 0,-1 1 1 0 0,-1 0-1 0 0,0 1 1 0 0,0 0-1 0 0,-2 1 0 0 0,1 0 1 0 0,-1 0-1 0 0,-1 1 0 0 0,-1 1 1 0 0,0-1-1 0 0,0 1 0 0 0,-2 1 1 0 0,0-1-1 0 0,-1 1 0 0 0,0 0 1 0 0,1 10 195 0 0,-5-14-274 0 0,0-1 0 0 0,0 0-1 0 0,-1 0 1 0 0,0 1 0 0 0,-1-1 0 0 0,0 0 0 0 0,-1 0 0 0 0,-1 0 0 0 0,1 0 0 0 0,-2 0 0 0 0,0 0 0 0 0,0-1-1 0 0,0 0 1 0 0,-7 10 274 0 0,-9 12-511 0 0,-1-1-1 0 0,-2 0 1 0 0,-21 21 511 0 0,7-10-164 0 0,-2-3 1 0 0,-1-1 0 0 0,-9 4 163 0 0,17-17 619 0 0,-1-1 1 0 0,-2-2-1 0 0,0-1 1 0 0,-23 9-620 0 0,38-19 674 0 0,17-9-423 0 0,-1 0 0 0 0,1 0 0 0 0,-1-1-1 0 0,1 1 1 0 0,-1-1 0 0 0,0 0 0 0 0,0 1 0 0 0,0-2 0 0 0,0 1-1 0 0,-1 0-250 0 0,5-1 39 0 0,0 0 0 0 0,0 0-1 0 0,0 0 1 0 0,-1 0 0 0 0,1 0-1 0 0,0 0 1 0 0,0 0 0 0 0,0 0-1 0 0,0 0 1 0 0,0 0 0 0 0,0 0-1 0 0,0 0 1 0 0,0 0 0 0 0,-1-1-1 0 0,1 1 1 0 0,0 0 0 0 0,0 0-1 0 0,0 0 1 0 0,0 0 0 0 0,0 0-1 0 0,0 0 1 0 0,0 0 0 0 0,0 0-1 0 0,0 0 1 0 0,0 0 0 0 0,0 0-1 0 0,0 0 1 0 0,-1-1-1 0 0,1 1 1 0 0,0 0 0 0 0,0 0-1 0 0,0 0 1 0 0,0 0 0 0 0,0 0-1 0 0,0 0 1 0 0,0 0 0 0 0,0-1-1 0 0,0 1 1 0 0,0 0 0 0 0,0 0-1 0 0,0 0 1 0 0,0 0 0 0 0,0 0-1 0 0,0 0-38 0 0,3-8 659 0 0,7-7-324 0 0,3-3-182 0 0,2 1 0 0 0,0 1-1 0 0,0 0 1 0 0,18-12-153 0 0,74-53-373 0 0,-89 69 270 0 0,85-59-1169 0 0,4 5 0 0 0,2 4 0 0 0,73-27 1272 0 0,179-77-3404 0 0,-285 126 2356 0 0,31-23 1048 0 0,-93 54 119 0 0,0-1 0 0 0,-1-1 0 0 0,-1 1 0 0 0,1-2 0 0 0,3-5-119 0 0,-14 15 109 0 0,0 0-1 0 0,-1 0 1 0 0,1-1 0 0 0,-1 1 0 0 0,0 0 0 0 0,0 0 0 0 0,1-1 0 0 0,-2 1 0 0 0,1-1 0 0 0,0 0-109 0 0,-1 3 85 0 0,-1-1 0 0 0,0 1 0 0 0,1 0 1 0 0,-1 0-1 0 0,1-1 0 0 0,-1 1 0 0 0,0 0 0 0 0,1 0 1 0 0,-1 0-1 0 0,0 0 0 0 0,1 0 0 0 0,-1 0 0 0 0,0 0 1 0 0,1 0-1 0 0,-1 0 0 0 0,0 0 0 0 0,1 0 0 0 0,-1 1 1 0 0,0-1-86 0 0,-8 3 311 0 0,0 0 0 0 0,1 0 0 0 0,0 1 1 0 0,0 0-1 0 0,0 0 0 0 0,-2 2-311 0 0,-46 34 850 0 0,48-34-722 0 0,-23 18 111 0 0,2 1 1 0 0,0 2 0 0 0,2 1 0 0 0,1 1-1 0 0,1 1 1 0 0,2 1 0 0 0,1 1 0 0 0,1 2-1 0 0,2 0 1 0 0,-10 24-240 0 0,22-41-10 0 0,1 0 1 0 0,1 0-1 0 0,0 0 1 0 0,2 0-1 0 0,-1 4 10 0 0,3-10-97 0 0,0 1-1 0 0,0-1 1 0 0,1 0-1 0 0,1 1 1 0 0,0-1-1 0 0,0 0 1 0 0,1 0-1 0 0,2 7 98 0 0,-3-16-32 0 0,0 0-1 0 0,-1 1 1 0 0,1-1 0 0 0,0 1-1 0 0,0-1 1 0 0,1 0 0 0 0,-1 0-1 0 0,0 0 1 0 0,1 0 0 0 0,-1 0-1 0 0,1 0 1 0 0,0 0 0 0 0,0 0-1 0 0,-1 0 1 0 0,1-1 0 0 0,0 1-1 0 0,1-1 1 0 0,-1 1 0 0 0,0-1-1 0 0,0 0 1 0 0,1 0 0 0 0,-1 0-1 0 0,0 0 1 0 0,1-1 0 0 0,-1 1-1 0 0,1 0 1 0 0,-1-1 0 0 0,1 0-1 0 0,-1 0 1 0 0,1 0 0 0 0,-1 0-1 0 0,1 0 33 0 0,8 0-57 0 0,-1-2 0 0 0,0 1 0 0 0,1-1-1 0 0,-1-1 1 0 0,0 1 0 0 0,-1-2 0 0 0,1 1-1 0 0,0-2 1 0 0,-1 1 0 0 0,0-1 0 0 0,4-3 57 0 0,13-9-37 0 0,-2-1 0 0 0,0-1 0 0 0,5-7 37 0 0,-4 2 14 0 0,-1-2 0 0 0,-1 0 0 0 0,18-28-14 0 0,54-92 235 0 0,-21 31 24 0 0,-64 99-212 0 0,4-6 142 0 0,1 1-1 0 0,2 1 1 0 0,-1 0 0 0 0,11-8-189 0 0,-26 27 23 0 0,0 0 0 0 0,0 0 0 0 0,0 0 0 0 0,0 1 0 0 0,0-1 1 0 0,0 0-1 0 0,0 0 0 0 0,0 1 0 0 0,0-1 0 0 0,0 1 0 0 0,1-1 1 0 0,-1 1-1 0 0,0 0 0 0 0,0-1 0 0 0,1 1 0 0 0,-1 0 0 0 0,0 0 0 0 0,1 0 1 0 0,-1 0-1 0 0,0 0 0 0 0,1 0-23 0 0,-1 0 21 0 0,0 1 1 0 0,0-1-1 0 0,0 1 0 0 0,0-1 1 0 0,0 1-1 0 0,0 0 0 0 0,0-1 1 0 0,0 1-1 0 0,0 0 0 0 0,0 0 1 0 0,0 0-1 0 0,0 0 0 0 0,-1 0 1 0 0,1 0-1 0 0,0 0 0 0 0,-1 0 1 0 0,1 0-1 0 0,0 0-21 0 0,1 5 69 0 0,1 0-1 0 0,-1 0 1 0 0,0 0-1 0 0,0 1 1 0 0,-1-1 0 0 0,0 0-1 0 0,0 3-68 0 0,2 58 335 0 0,-2-42-194 0 0,0 1-1 0 0,4 14-140 0 0,2-2-70 0 0,2-1 0 0 0,2 0-1 0 0,1 0 1 0 0,2-1-1 0 0,1-1 1 0 0,4 4 70 0 0,-3-10-1773 0 0,1 0-1 0 0,2-2 1 0 0,1 0 0 0 0,11 11 1773 0 0,20 15-6268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1516 10424 0 0,'-2'-2'941'0'0,"3"0"-800"0"0,0-1 0 0 0,0 1 0 0 0,0 0 0 0 0,1-1-141 0 0,-1 2 199 0 0,-1 1 23 0 0,0 0 96 0 0,0 0 39 0 0,0 0 10 0 0,0 0-34 0 0,0 0-146 0 0,0 0-69 0 0,-1 1-12 0 0,-5 19 358 0 0,1-6-158 0 0,3-9-113 0 0,0 1-1 0 0,0-1 1 0 0,-3 4-193 0 0,0 0 153 0 0,0 1 0 0 0,1 0 1 0 0,-1 5-154 0 0,-2 3 56 0 0,-5 18 92 0 0,7-27-85 0 0,4-5 2 0 0,-1-1-1 0 0,1 1 0 0 0,-1-1 1 0 0,1 2-65 0 0,0-1 117 0 0,1-3-76 0 0,0 0 1 0 0,-1 0 0 0 0,1 0-1 0 0,0 0 1 0 0,0 0-1 0 0,0 0 1 0 0,0 1 0 0 0,0-1-1 0 0,0 0 1 0 0,1 0-1 0 0,-1 0 1 0 0,1 1-42 0 0,1 4 157 0 0,-2-5-146 0 0,0 0 1 0 0,0 0-1 0 0,1-1 0 0 0,-1 1 0 0 0,0 0 0 0 0,0-1 0 0 0,1 1 0 0 0,-1 0 0 0 0,1-1 0 0 0,-1 1 0 0 0,1 0 0 0 0,0 0-11 0 0,0 0 0 0 0,0-1 0 0 0,0 1 0 0 0,0 0 0 0 0,0 0 0 0 0,0-1 0 0 0,0 1 0 0 0,1 0 0 0 0,-1-1 0 0 0,0 1 0 0 0,1-1 0 0 0,-1 0 0 0 0,1 1 0 0 0,0-1 0 0 0,0 1 0 0 0,1-1 0 0 0,-1 0 0 0 0,0 0 0 0 0,1 0 0 0 0,-1 0 0 0 0,1 0 0 0 0,15-1-1 0 0,-9 1 48 0 0,0-1 1 0 0,5 0-48 0 0,8-2 200 0 0,-6 0 33 0 0,-9 1-93 0 0,1 1 1 0 0,3-3-141 0 0,-1 1 85 0 0,8-2-47 0 0,-1-1-1 0 0,7-4-37 0 0,-5 0 30 0 0,0 0 0 0 0,16-11-30 0 0,-24 13 27 0 0,-2 1-1 0 0,1-1 1 0 0,-1 0-1 0 0,0-1 0 0 0,3-4-26 0 0,1-3 29 0 0,28-35 161 0 0,-31 38-47 0 0,1 2 1 0 0,0-1-144 0 0,3-2 290 0 0,0-2-290 0 0,26-29 468 0 0,66-75 222 0 0,-72 74-610 0 0,-2 3-6 0 0,-17 24-44 0 0,-7 7 27 0 0,8-8-57 0 0,21-15 57 0 0,-23 23-58 0 0,-1-1 0 0 0,0 0-1 0 0,8-13 2 0 0,-2 3 0 0 0,-10 12 11 0 0,4-8-11 0 0,14-20 53 0 0,-12 19-41 0 0,3-4 43 0 0,8-14 25 0 0,1-4-80 0 0,-16 24 72 0 0,1-1 0 0 0,0 2 0 0 0,6-5-72 0 0,32-33 219 0 0,-42 45-156 0 0,0 0 0 0 0,4-9-63 0 0,0 0 44 0 0,1-2 33 0 0,0-2-77 0 0,-12 21-5 0 0,7-12 14 0 0,4-3-9 0 0,-4 5 55 0 0,5-9-55 0 0,10-32 35 0 0,-4 9-6 0 0,-15 37-14 0 0,0 1 0 0 0,1-1 0 0 0,0 1 0 0 0,0-1-15 0 0,2-1 4 0 0,4-7-4 0 0,-9 13 0 0 0,1-4 0 0 0,1 1 0 0 0,-1-1 0 0 0,-1 0 0 0 0,3-5 0 0 0,-4 6 2 0 0,1 0-1 0 0,0 0 1 0 0,0 0-1 0 0,1 0 1 0 0,-1 0-1 0 0,1 1 1 0 0,3-4-2 0 0,4-4 87 0 0,-1 0 0 0 0,0 0 0 0 0,-1-1-87 0 0,-6 9 36 0 0,0 1-1 0 0,-1-1 0 0 0,0 0 1 0 0,0 0-36 0 0,0 0 1 0 0,0 0-1 0 0,1 0 1 0 0,0 0-1 0 0,-2 4 1 0 0,3-8-33 0 0,1 1-1 0 0,1 0 1 0 0,5-7 32 0 0,-9 11-32 0 0,1 1-1 0 0,-1 0 0 0 0,0-1 0 0 0,0 1 0 0 0,0 0 0 0 0,0-1 1 0 0,0 0 32 0 0,2-7-279 0 0,-2 7 267 0 0,2-4 8 0 0,0 0 0 0 0,3-2 4 0 0,-5 5 0 0 0,1 1 0 0 0,-1 0 0 0 0,0 0 0 0 0,0-1 0 0 0,-1 1 0 0 0,1-4 0 0 0,1-6 0 0 0,-1 10-40 0 0,-1 0 0 0 0,0 0 0 0 0,0 0 0 0 0,0 0 0 0 0,-1 0 0 0 0,1 0 0 0 0,-1 0 0 0 0,0 0 0 0 0,0 0 0 0 0,0 0 0 0 0,0 1 0 0 0,-1-1 0 0 0,1 0 0 0 0,-3-2 40 0 0,4 4-11 0 0,-1 0 0 0 0,1 1 0 0 0,0-1 0 0 0,-1 0 0 0 0,1 0 0 0 0,0 0 0 0 0,0 0 0 0 0,0 0 0 0 0,0 0 0 0 0,0-1 0 0 0,0 1 11 0 0,-1-7-31 0 0,1 7 31 0 0,0 1 0 0 0,-1-1 0 0 0,1 1 0 0 0,0 0 0 0 0,0-1 0 0 0,-1 1 0 0 0,1-1 0 0 0,0 1 0 0 0,-1 0 0 0 0,1-1 0 0 0,-1 1 0 0 0,1 0 0 0 0,0-1 0 0 0,-1 1 0 0 0,1 0 0 0 0,-1-1 0 0 0,-5-2 0 0 0,0-2 0 0 0,6 5 0 0 0,0-1-1 0 0,-1 1 0 0 0,1 0 0 0 0,-1-1 0 0 0,0 1 0 0 0,1 0 1 0 0,-1-1-1 0 0,1 1 0 0 0,-1 0 0 0 0,0-1 0 0 0,1 1 1 0 0,-1 0-1 0 0,0 0 1 0 0,-8-3-54 0 0,-4 0 57 0 0,11 2-3 0 0,-1 0-1 0 0,0 0 0 0 0,0 0 1 0 0,-1 1-1 0 0,-1-1 1 0 0,1 0 0 0 0,2 1-2 0 0,0 0 0 0 0,0-1 0 0 0,0 1 0 0 0,0 0 0 0 0,-2 0 2 0 0,3 0-54 0 0,-3 3-10 0 0,1-3 64 0 0,1 1 0 0 0,1-1 0 0 0,0 0 0 0 0,0 1 0 0 0,0-1 0 0 0,0 0 0 0 0,-1 1 0 0 0,1-1 0 0 0,0 1 0 0 0,-1 0 0 0 0,-10 7-53 0 0,1-3 41 0 0,8-4 7 0 0,1-1 0 0 0,0 1 0 0 0,0 0 1 0 0,-1 0-1 0 0,1 0 0 0 0,0 1 1 0 0,0-1-1 0 0,0 0 0 0 0,1 0 1 0 0,-1 1-1 0 0,-1 0 5 0 0,1 1 1 0 0,0-1-8 0 0,1-1 0 0 0,-1 1 0 0 0,1 0 0 0 0,0 0 1 0 0,-1 0-1 0 0,1 0 0 0 0,0 0 0 0 0,0 0 0 0 0,1 0 0 0 0,-1 0 0 0 0,0 1 7 0 0,0 1 68 0 0,0 0 0 0 0,0-1 0 0 0,0 1 0 0 0,-1-1-1 0 0,0 1 1 0 0,0-1-68 0 0,-6 13-6213 0 0,6-11-132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1 598 920 0 0,'18'-64'549'0'0,"-3"-1"1"0"0,5-61-550 0 0,-7 43 6765 0 0,-5 49-2295 0 0,-5 25-2712 0 0,-1 0 0 0 0,0 0 0 0 0,-1 0 0 0 0,0-6-1758 0 0,-1 14 1029 0 0,0 2-926 0 0,1 0-1 0 0,-1 0 0 0 0,0 0 0 0 0,0 0 0 0 0,-1 0 0 0 0,1 0 1 0 0,0 0-1 0 0,0 0 0 0 0,0 0 0 0 0,-1 0 0 0 0,1 0 1 0 0,-1 0-103 0 0,-1 8 101 0 0,-11 106 375 0 0,-4 59-300 0 0,15-134-1174 0 0,2 1 1 0 0,2 0-1 0 0,2 11 998 0 0,-2-39-446 0 0,0 0-1 0 0,1 0 1 0 0,1 0 0 0 0,0 0 0 0 0,0-1-1 0 0,1 1 1 0 0,1-1 0 0 0,0-1-1 0 0,1 1 1 0 0,0-1 0 0 0,3 4 446 0 0,-9-14-30 0 0,-1-1 1 0 0,0 1 0 0 0,1-1-1 0 0,-1 1 1 0 0,0-1-1 0 0,1 1 1 0 0,-1-1-1 0 0,1 1 1 0 0,-1-1 0 0 0,0 1-1 0 0,1-1 1 0 0,-1 0-1 0 0,1 1 1 0 0,-1-1 0 0 0,1 0-1 0 0,0 1 1 0 0,-1-1-1 0 0,1 0 30 0 0,3-12-99 0 0,-3 11 111 0 0,5-34 1086 0 0,-2 0 1 0 0,-1-1-1 0 0,-1 1 1 0 0,-4-34-1099 0 0,1 11 1005 0 0,0-21 335 0 0,0 15-50 0 0,3-28-1290 0 0,1 53 198 0 0,6-58 286 0 0,-7 80-326 0 0,2 0 0 0 0,0 1 0 0 0,1-1 0 0 0,4-10-158 0 0,-7 23 9 0 0,0 0-1 0 0,0 0 0 0 0,0 0 0 0 0,1 1 1 0 0,-1-1-1 0 0,1 1 0 0 0,0-1 1 0 0,0 1-1 0 0,0 0 0 0 0,0 0 0 0 0,1 0 1 0 0,0 0-1 0 0,-1 1 0 0 0,1-1 1 0 0,0 1-1 0 0,0 0 0 0 0,0 0 0 0 0,0 1 1 0 0,0-1-1 0 0,1 1 0 0 0,-1 0 1 0 0,0 0-1 0 0,2 0-8 0 0,12-1-187 0 0,0 1 0 0 0,0 1 0 0 0,0 0 1 0 0,-1 1-1 0 0,6 2 187 0 0,0-1-297 0 0,60 3-3179 0 0,1-4-1 0 0,47-7 3477 0 0,-14-5-2302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69 1840 0 0,'52'-30'-321'0'0,"-12"7"1683"0"0,-16 8 5017 0 0,-23 14-2339 0 0,-1 1-387 0 0,-10 6-1022 0 0,7-3-2273 0 0,-94 61 1083 0 0,3 5-1 0 0,-57 54-1440 0 0,136-110-109 0 0,0 1 0 0 0,0 1 0 0 0,2 0 0 0 0,-10 14 109 0 0,22-28-19 0 0,0 1 0 0 0,0-1 0 0 0,0 0 1 0 0,0 1-1 0 0,0-1 0 0 0,0 1 0 0 0,1 0 0 0 0,-1-1 0 0 0,1 1 0 0 0,-1 0 0 0 0,1-1 0 0 0,-1 1 0 0 0,1 0 0 0 0,0-1 0 0 0,0 1 0 0 0,0 0 0 0 0,0 0 0 0 0,0-1 0 0 0,0 1 0 0 0,1 0 0 0 0,-1-1 0 0 0,0 1 0 0 0,1 0 1 0 0,0-1-1 0 0,-1 1 0 0 0,1 0 0 0 0,0-1 0 0 0,0 1 0 0 0,-1-1 0 0 0,1 0 0 0 0,0 1 0 0 0,1-1 0 0 0,-1 1 0 0 0,0-1 19 0 0,5 4-72 0 0,0 0-1 0 0,1-1 1 0 0,-1 1 0 0 0,1-1 0 0 0,0-1-1 0 0,7 4 73 0 0,4 1-76 0 0,41 23-193 0 0,85 46-43 0 0,-107-54 239 0 0,0 1 0 0 0,23 21 73 0 0,-53-39-7 0 0,0 0 1 0 0,-1 1-1 0 0,0-1 0 0 0,0 1 1 0 0,0 1-1 0 0,-1-1 0 0 0,0 1 0 0 0,0-1 1 0 0,-1 2-1 0 0,0-1 0 0 0,0 0 1 0 0,1 6 6 0 0,-4-8-11 0 0,1 0 0 0 0,-1-1 0 0 0,0 2 1 0 0,-1-1-1 0 0,0 0 0 0 0,0 0 1 0 0,0 0-1 0 0,0 0 0 0 0,-1 0 0 0 0,0 0 1 0 0,-1 0-1 0 0,1 0 0 0 0,-1-1 1 0 0,0 1-1 0 0,0 0 0 0 0,-1-1 0 0 0,0 1 1 0 0,0-1-1 0 0,-1 2 11 0 0,-2 0-53 0 0,0 1 0 0 0,0-1-1 0 0,-1-1 1 0 0,0 0 0 0 0,0 0 0 0 0,-1 0-1 0 0,1-1 1 0 0,-1 0 0 0 0,0 0 0 0 0,0-1-1 0 0,-1 0 1 0 0,-5 2 53 0 0,-9 2-9 0 0,0 0 1 0 0,-1-2-1 0 0,0-1 1 0 0,-5 0 8 0 0,8-2 38 0 0,0-2 0 0 0,1-1 0 0 0,-1-1 0 0 0,-3 0-38 0 0,18 0 12 0 0,0 0 1 0 0,-1 0 0 0 0,1 0-1 0 0,0-1 1 0 0,0 1 0 0 0,0-2-1 0 0,-1 1-12 0 0,6 1 2 0 0,0 1 0 0 0,0-1 0 0 0,0 1 1 0 0,0-1-1 0 0,0 1 0 0 0,0-1 0 0 0,0 0 0 0 0,0 1 0 0 0,0-1 0 0 0,0 0 0 0 0,1 0 0 0 0,-1 0 1 0 0,0 0-1 0 0,0 0 0 0 0,1 0 0 0 0,-1 0 0 0 0,0 0 0 0 0,1 0 0 0 0,-1 0 0 0 0,1 0 0 0 0,0 0 1 0 0,-1 0-1 0 0,1 0 0 0 0,0 0 0 0 0,0-1 0 0 0,-1 1 0 0 0,1 0 0 0 0,0 0 0 0 0,0 0 0 0 0,0 0 1 0 0,1-1-1 0 0,-1 1 0 0 0,0 0 0 0 0,0 0 0 0 0,0 0 0 0 0,1 0 0 0 0,-1 0 0 0 0,1-1 0 0 0,-1 1-2 0 0,4-5-99 0 0,0-1 0 0 0,0 1 0 0 0,0 0 0 0 0,0 0 0 0 0,1 1 0 0 0,0-1 0 0 0,1 1 0 0 0,1-2 99 0 0,14-10-1720 0 0,15-9 1720 0 0,-27 19-442 0 0,39-23-3833 0 0,2-1-1191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1 570 6448 0 0,'72'-4'978'0'0,"10"3"-978"0"0,-55 3 2861 0 0,-22-1-2103 0 0,0 0 0 0 0,-1-1 0 0 0,1 1 0 0 0,0-1-1 0 0,0 0 1 0 0,3-1-758 0 0,315-53 4596 0 0,-230 34-5376 0 0,-2-5 0 0 0,42-18 780 0 0,-106 32-286 0 0,0-2 1 0 0,0 0-1 0 0,-1-2 0 0 0,4-4 286 0 0,-26 16 24 0 0,1 0-1 0 0,-1 0 1 0 0,0-1-1 0 0,0 0 0 0 0,0 1 1 0 0,-1-2-1 0 0,1 1 0 0 0,-1 0 1 0 0,0-1-1 0 0,0 1 1 0 0,-1-1-1 0 0,1 0 0 0 0,-1 0 1 0 0,0 0-1 0 0,0 0 0 0 0,-1 0 1 0 0,1 0-1 0 0,-1 0 1 0 0,0-1-1 0 0,-1 1 0 0 0,1 0 1 0 0,-1-1-1 0 0,0 1 0 0 0,-1-1 1 0 0,1 1-1 0 0,-1 0 1 0 0,0-1-1 0 0,0 1 0 0 0,-1 0 1 0 0,1 0-1 0 0,-1 0 0 0 0,0 0 1 0 0,-1 0-1 0 0,-1-3-23 0 0,-5-5 190 0 0,0 0 0 0 0,0 1-1 0 0,-1 0 1 0 0,0 1 0 0 0,-1 0-1 0 0,-1 1 1 0 0,0 0 0 0 0,0 0-1 0 0,0 2 1 0 0,-1-1 0 0 0,-11-4-190 0 0,5 4 298 0 0,0 1-1 0 0,0 0 1 0 0,-1 1 0 0 0,0 1 0 0 0,-1 1 0 0 0,1 1-1 0 0,-1 1 1 0 0,-11-1-298 0 0,25 4 126 0 0,0 0-1 0 0,0 0 1 0 0,0 1-1 0 0,0 0 1 0 0,0 0-1 0 0,0 0 1 0 0,0 1-1 0 0,0 0 1 0 0,1 1-1 0 0,-1-1 1 0 0,-4 4-126 0 0,3-1 124 0 0,-1 0 0 0 0,1 1 0 0 0,1-1 1 0 0,-1 2-1 0 0,1-1 0 0 0,0 1 1 0 0,1 0-1 0 0,-2 2-124 0 0,-3 6 77 0 0,1 0-1 0 0,1 0 1 0 0,0 1-1 0 0,1 0 1 0 0,1 0 0 0 0,0 1-1 0 0,2 0 1 0 0,0 0-1 0 0,-1 5-76 0 0,4-7 3 0 0,0 1-1 0 0,0-1 1 0 0,2 0-1 0 0,0 1 1 0 0,1-1-1 0 0,0 1 1 0 0,1-1-1 0 0,1 0 1 0 0,0 0 0 0 0,2 0-1 0 0,-1 0 1 0 0,2 0-1 0 0,4 8-2 0 0,0-2-63 0 0,1-1 0 0 0,1 0 0 0 0,0-1 0 0 0,2 0 0 0 0,0-1-1 0 0,1 0 1 0 0,1-1 0 0 0,17 13 63 0 0,-6-7-582 0 0,1-2-1 0 0,2-1 0 0 0,0-1 1 0 0,27 12 582 0 0,46 12-8029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3 145 19351 0 0,'0'-1'25'0'0,"-2"-7"322"0"0,2-1 0 0 0,-1 0 0 0 0,2 0 1 0 0,-1 0-1 0 0,1-3-347 0 0,0 9 19 0 0,0 0 1 0 0,-1 0-1 0 0,1 1 0 0 0,0-1 0 0 0,0 0 0 0 0,1 1 1 0 0,-1-1-1 0 0,1 0 0 0 0,-1 1 0 0 0,1 0 0 0 0,0-1 1 0 0,0 1-1 0 0,0 0 0 0 0,0 0 0 0 0,0 0 1 0 0,0 0-1 0 0,0 0 0 0 0,3-1-19 0 0,5-2 7 0 0,0 0 1 0 0,1 0-1 0 0,-1 1 1 0 0,1 1-1 0 0,0-1 1 0 0,0 2-1 0 0,0-1 0 0 0,4 1-7 0 0,26-2-362 0 0,28 1 362 0 0,-45 2-156 0 0,78 2-2283 0 0,60 9 2439 0 0,-53-2-1081 0 0,-43-1 694 0 0,1 3-1 0 0,-2 2 1 0 0,4 5 387 0 0,-62-15 121 0 0,-1 0 0 0 0,0 0 1 0 0,0 0-1 0 0,-1 1 0 0 0,1-1 0 0 0,0 2 0 0 0,-1-1 1 0 0,0 0-1 0 0,0 1 0 0 0,0 0 0 0 0,0 1 1 0 0,0-1-1 0 0,-1 1 0 0 0,0-1 0 0 0,0 1 1 0 0,0 1-1 0 0,-1-1 0 0 0,1 0 0 0 0,-1 1 1 0 0,-1 0-1 0 0,1-1 0 0 0,-1 1 0 0 0,0 0 0 0 0,0 1 1 0 0,-1-1-1 0 0,1 0 0 0 0,-1 0 0 0 0,0 5-121 0 0,3 29 403 0 0,9 81 874 0 0,13 35-1277 0 0,2 23-11 0 0,-14-83-180 0 0,27 239-1103 0 0,-39-314 1218 0 0,-1 0 0 0 0,-1 1 0 0 0,-1-1-1 0 0,-1 0 1 0 0,-2 11 76 0 0,1-15 122 0 0,-1 0-1 0 0,0 0 1 0 0,-7 16-122 0 0,8-27 9 0 0,1-1-1 0 0,-1 0 1 0 0,0 1 0 0 0,-1-1-1 0 0,1 0 1 0 0,-1-1 0 0 0,0 1 0 0 0,0-1-1 0 0,-1 1 1 0 0,1-1 0 0 0,-1-1-1 0 0,-4 4-8 0 0,-2-1-21 0 0,1-1-1 0 0,-1 1 1 0 0,0-2-1 0 0,0 0 1 0 0,0 0 0 0 0,-1-1-1 0 0,1 0 1 0 0,-1-1-1 0 0,0-1 1 0 0,-1 1 21 0 0,-21-1-341 0 0,-1 0 0 0 0,-29-5 341 0 0,-86-12-4137 0 0,-120-30 4137 0 0,130 16-1342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1322 1 11520 0 0,'-178'19'1024'0'0,"-56"8"-824"0"0,-246 23-200 0 0,51-3 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30 526 10592 0 0,'-4'-7'225'0'0,"0"0"1"0"0,0 0 0 0 0,1-1-1 0 0,0 0 1 0 0,0 0 0 0 0,1 0-1 0 0,0 0 1 0 0,0 0 0 0 0,1 0-1 0 0,0 0 1 0 0,0-1 0 0 0,1-3-226 0 0,2 0 918 0 0,-1 1 1 0 0,2 0-1 0 0,-1-1 1 0 0,2 1-1 0 0,-1 0 1 0 0,6-9-919 0 0,-7 16-10 0 0,0 0 0 0 0,1-1 0 0 0,-1 1 1 0 0,1 1-1 0 0,0-1 0 0 0,0 0 0 0 0,0 1 0 0 0,1-1 0 0 0,-1 1 1 0 0,1 0-1 0 0,0 0 0 0 0,0 1 0 0 0,0-1 0 0 0,0 1 1 0 0,0-1-1 0 0,1 2 0 0 0,-1-1 0 0 0,2 0 10 0 0,-2 1-11 0 0,-1 0-1 0 0,1 0 1 0 0,-1 1-1 0 0,1 0 1 0 0,-1 0-1 0 0,1 0 1 0 0,-1 0-1 0 0,1 0 1 0 0,0 1-1 0 0,-1-1 1 0 0,0 1-1 0 0,1 0 1 0 0,-1 0-1 0 0,1 0 1 0 0,-1 1-1 0 0,0-1 1 0 0,0 1-1 0 0,0 0 1 0 0,0 0-1 0 0,0 0 1 0 0,0 0-1 0 0,0 0 1 0 0,-1 0-1 0 0,1 1 1 0 0,1 2 11 0 0,5 6-30 0 0,0 0 1 0 0,-1 1-1 0 0,-1 0 1 0 0,0 1-1 0 0,5 11 30 0 0,11 27 18 0 0,-3 2-1 0 0,8 31-17 0 0,24 114 227 0 0,-19-65-139 0 0,-28-115-84 0 0,13 52 45 0 0,3-2 1 0 0,3-1-1 0 0,13 23-49 0 0,-26-69 2 0 0,0-1 1 0 0,2 0 0 0 0,9 10-3 0 0,-14-19 37 0 0,1 0 1 0 0,0-1-1 0 0,1-1 1 0 0,0 0 0 0 0,1 0-1 0 0,9 6-37 0 0,-17-13 25 0 0,1-1 0 0 0,-1 1-1 0 0,1-1 1 0 0,-1 1 0 0 0,1-1-1 0 0,-1-1 1 0 0,1 1 0 0 0,0 0-1 0 0,0-1 1 0 0,-1 0 0 0 0,1 1 0 0 0,0-2-1 0 0,0 1 1 0 0,0 0 0 0 0,-1-1-1 0 0,1 1 1 0 0,0-1 0 0 0,-1 0 0 0 0,1-1-1 0 0,0 1-24 0 0,3-2 95 0 0,0 0-1 0 0,0-1 1 0 0,0 0 0 0 0,0 0-1 0 0,-1 0 1 0 0,0-1-1 0 0,1 0 1 0 0,-2 0-1 0 0,2-1-94 0 0,14-17 208 0 0,-1-2 1 0 0,-1 0-1 0 0,-2-1 0 0 0,0-1 0 0 0,-1 0 0 0 0,10-28-208 0 0,12-38 391 0 0,11-50-391 0 0,-39 114 24 0 0,15-57 45 0 0,8-49-69 0 0,9-90 66 0 0,23-105-389 0 0,-63 326 290 0 0,1-10-318 0 0,1 1 0 0 0,5-11 351 0 0,-8 22-74 0 0,0-1-1 0 0,0 0 0 0 0,1 1 1 0 0,-1-1-1 0 0,1 1 1 0 0,0-1-1 0 0,-1 1 1 0 0,1 0-1 0 0,0 0 1 0 0,1 0-1 0 0,-1 0 1 0 0,0 0-1 0 0,0 0 1 0 0,1 0-1 0 0,0 1 75 0 0,-2 0-44 0 0,-1 1 0 0 0,1 0 0 0 0,0-1 0 0 0,0 1 0 0 0,0 0 0 0 0,0 0 1 0 0,0-1-1 0 0,-1 1 0 0 0,1 0 0 0 0,0 0 0 0 0,0 0 0 0 0,0 0 0 0 0,0 0 0 0 0,0 0 0 0 0,0 0 0 0 0,0 1 0 0 0,0-1 0 0 0,-1 0 0 0 0,1 0 1 0 0,0 1-1 0 0,0-1 44 0 0,1 1-128 0 0,-1 0 0 0 0,1 0 0 0 0,-1 1 0 0 0,1-1 0 0 0,-1 0 0 0 0,0 1 0 0 0,0-1 1 0 0,0 0-1 0 0,1 1 0 0 0,-1 1 128 0 0,17 31-1613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1059 17503 0 0,'-2'-1'68'0'0,"0"0"0"0"0,0 1 0 0 0,0-1 0 0 0,0 0 0 0 0,-1 1-1 0 0,1 0 1 0 0,0 0 0 0 0,0-1 0 0 0,-1 1 0 0 0,1 1-1 0 0,0-1 1 0 0,0 0 0 0 0,-1 0 0 0 0,1 1 0 0 0,0 0 0 0 0,0-1-1 0 0,0 1 1 0 0,-1 0 0 0 0,1 0 0 0 0,0 0 0 0 0,0 0-1 0 0,1 0 1 0 0,-1 0 0 0 0,0 1 0 0 0,0-1 0 0 0,0 1 0 0 0,1-1-1 0 0,-1 1 1 0 0,1 0 0 0 0,0 0 0 0 0,-1-1 0 0 0,1 1-1 0 0,0 0 1 0 0,0 0 0 0 0,0 0 0 0 0,0 1 0 0 0,0-1-68 0 0,-3 7 245 0 0,0 1-1 0 0,1 0 1 0 0,0 0 0 0 0,0 0 0 0 0,1 0 0 0 0,1 0-1 0 0,-1 0 1 0 0,2 1 0 0 0,-1 4-245 0 0,2-2-91 0 0,0 1 0 0 0,0-1 1 0 0,1 1-1 0 0,1-1 0 0 0,0 0 0 0 0,5 12 91 0 0,-7-22-50 0 0,0-1 0 0 0,0 1 0 0 0,0-1-1 0 0,1 1 1 0 0,-1-1 0 0 0,1 0-1 0 0,0 0 1 0 0,0 0 0 0 0,0 0 0 0 0,0 0-1 0 0,0 0 1 0 0,0 0 0 0 0,2 0 50 0 0,9 10-467 0 0,-12-11 147 0 0,1-2 28 0 0,-1 1 273 0 0,1-1-1 0 0,-1 1 0 0 0,0 0 1 0 0,0-1-1 0 0,0 0 0 0 0,0 1 1 0 0,0-1-1 0 0,0 0 0 0 0,0 1 1 0 0,0-1-1 0 0,0 0 0 0 0,0 0 1 0 0,0 0-1 0 0,0 0 0 0 0,0 0 1 0 0,-1 0-1 0 0,1 0 0 0 0,0 0 1 0 0,-1 0-1 0 0,1-1 20 0 0,0-2-5 0 0,-1 1-1 0 0,1-1 1 0 0,-1 1-1 0 0,0-1 1 0 0,0 0-1 0 0,0 1 1 0 0,0-1-1 0 0,-1 0 6 0 0,-2-18 180 0 0,-2 0 0 0 0,0 1-1 0 0,-5-13-179 0 0,-7-26 480 0 0,6 8 102 0 0,2 0 1 0 0,-1-31-583 0 0,9 60 118 0 0,0 0 0 0 0,2 0-1 0 0,0 0 1 0 0,2 0 0 0 0,0 1-1 0 0,1-1 1 0 0,3-5-118 0 0,-5 22 16 0 0,1 0 1 0 0,-1 0-1 0 0,1 0 0 0 0,0 0 0 0 0,0 0 1 0 0,0 1-1 0 0,1-1 0 0 0,0 1 1 0 0,0 0-1 0 0,1 0 0 0 0,-1 0 0 0 0,1 1 1 0 0,0 0-1 0 0,0 0 0 0 0,0 0 0 0 0,2 0-16 0 0,2-2-18 0 0,1 2-1 0 0,1-1 0 0 0,-1 1 1 0 0,1 1-1 0 0,-1 0 0 0 0,1 0 0 0 0,0 1 1 0 0,0 0-1 0 0,2 1 19 0 0,19-2-390 0 0,1 2 0 0 0,0 2 0 0 0,3 1 390 0 0,99 13-3999 0 0,-87-9 2122 0 0,15 5-2052 0 0,-1 2 0 0 0,30 12 3929 0 0,-13-3-405 0 0,-44-14 2176 0 0,-21-7 5065 0 0,-19-16-4193 0 0,-1 6-2302 0 0,0 0-1 0 0,0 1 0 0 0,-1 0 0 0 0,-1 1 1 0 0,-1-2-341 0 0,6 5 6 0 0,-1 2 0 0 0,0-1 1 0 0,0 0-1 0 0,0 1 0 0 0,0 0 1 0 0,-1 0-1 0 0,1 0 1 0 0,-1 0-1 0 0,1 1 0 0 0,-1-1 1 0 0,1 1-1 0 0,-1 0 0 0 0,-2 0-6 0 0,-9 0-36 0 0,0 0 0 0 0,1 1 0 0 0,-1 1 0 0 0,0 0-1 0 0,1 1 1 0 0,-1 0 0 0 0,0 2 36 0 0,-20 5-112 0 0,0 2-1 0 0,0 1 0 0 0,1 3 1 0 0,1 0-1 0 0,-25 16 113 0 0,50-26 86 0 0,1 1-1 0 0,1 0 1 0 0,-1 1-1 0 0,1 0 0 0 0,0 0 1 0 0,0 0-1 0 0,1 1 1 0 0,0 0-1 0 0,0 0 0 0 0,1 0 1 0 0,0 1-1 0 0,0 0 1 0 0,1 0-1 0 0,0 0 0 0 0,1 0 1 0 0,0 1-1 0 0,1-1 1 0 0,0 1-1 0 0,-1 8-85 0 0,3-12 43 0 0,0-1-1 0 0,1 0 1 0 0,-1 0-1 0 0,1 0 1 0 0,0 0-1 0 0,1 0 1 0 0,-1 0-1 0 0,1 0 1 0 0,0 0 0 0 0,0 0-1 0 0,1-1 1 0 0,-1 1-1 0 0,1-1 1 0 0,0 0-1 0 0,0 1 1 0 0,1-1-1 0 0,-1-1 1 0 0,1 1-43 0 0,8 8-5 0 0,1 0 0 0 0,0-2 1 0 0,1 1-1 0 0,13 6 5 0 0,12 7-112 0 0,2-3 0 0 0,1-1 0 0 0,0-2 0 0 0,2-2 1 0 0,-1-2-1 0 0,2-2 0 0 0,0-1 0 0 0,30 1 112 0 0,-24-6-645 0 0,0-3 0 0 0,1-2 1 0 0,-1-2-1 0 0,1-2 0 0 0,49-10 645 0 0,-84 10-131 0 0,0-1-1 0 0,1-1 1 0 0,-1 0-1 0 0,-1-1 1 0 0,1-1-1 0 0,-1 0 1 0 0,0-2 0 0 0,-1 0-1 0 0,0 0 1 0 0,0-1-1 0 0,-1-1 1 0 0,0-1 131 0 0,12-12-301 0 0,-2-2 1 0 0,-1 0 0 0 0,9-15 300 0 0,-21 25-136 0 0,-1 0 0 0 0,0 0 0 0 0,-2-1 0 0 0,0-1 1 0 0,0 1-1 0 0,-2-1 0 0 0,1-5 136 0 0,30-130 227 0 0,-15 58 175 0 0,4 1 0 0 0,12-24-402 0 0,-28 93 152 0 0,-1-1 1 0 0,-1 0 0 0 0,-2 0 0 0 0,0-5-153 0 0,-4 20 64 0 0,-1-1 1 0 0,-1 1 0 0 0,0-1 0 0 0,0 1 0 0 0,-1-1-1 0 0,0 1 1 0 0,-1-1 0 0 0,-1 1 0 0 0,0 0 0 0 0,0-1-1 0 0,-1 1-64 0 0,-1-2 108 0 0,-1 1-1 0 0,0 0 0 0 0,-1 0 1 0 0,-3-5-108 0 0,6 12 97 0 0,0 0 0 0 0,0 0 0 0 0,0 0 0 0 0,-1 0 0 0 0,0 1 0 0 0,0 0 0 0 0,0 0 0 0 0,0 0 0 0 0,-1 1 0 0 0,-2-2-97 0 0,6 4 71 0 0,-1 0-1 0 0,-1 0 0 0 0,1 0 1 0 0,0 0-1 0 0,0 1 0 0 0,0-1 1 0 0,0 1-1 0 0,0 0 0 0 0,-1 0 1 0 0,1 0-1 0 0,0 0 0 0 0,0 0 1 0 0,0 1-1 0 0,-1 0 0 0 0,1-1 1 0 0,0 1-1 0 0,0 0 0 0 0,0 1 1 0 0,0-1-1 0 0,0 0 0 0 0,-2 2-70 0 0,0 1 89 0 0,0-1-1 0 0,0 0 1 0 0,1 1-1 0 0,-1 0 0 0 0,1 0 1 0 0,0 0-1 0 0,0 1 1 0 0,0-1-1 0 0,1 1 0 0 0,0 0 1 0 0,-2 3-89 0 0,0 2 79 0 0,1 0 1 0 0,0 0-1 0 0,1 1 1 0 0,0 0 0 0 0,0-1-1 0 0,1 1 1 0 0,0 5-80 0 0,-1 19 338 0 0,2 25-338 0 0,1-58 7 0 0,2 61 165 0 0,3-1-1 0 0,2 0 1 0 0,5 11-172 0 0,48 182-193 0 0,37 53-662 0 0,-26-93-245 0 0,-45-128-1339 0 0,5-1 1 0 0,8 10 2438 0 0,-4-22-5625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388 921 1840 0 0,'-35'-5'-15'0'0,"-26"-7"15"0"0,47 8 527 0 0,1 0 0 0 0,0-1 0 0 0,1 0 0 0 0,-1-1 0 0 0,1 0 0 0 0,-2-3-527 0 0,-2-1 1470 0 0,0-2 0 0 0,2 0 1 0 0,-1 0-1 0 0,1-2 0 0 0,1 1 1 0 0,0-2-1 0 0,-3-6-1470 0 0,6 8 429 0 0,1-2 1 0 0,0 1 0 0 0,1-1-1 0 0,1 0 1 0 0,0-1-1 0 0,1 0 1 0 0,0 0-1 0 0,0-7-429 0 0,1-1 293 0 0,0 1-1 0 0,2-1 1 0 0,1-8-293 0 0,1 21-27 0 0,1 0 1 0 0,1-1-1 0 0,0 1 1 0 0,1 0-1 0 0,0 0 1 0 0,1 1-1 0 0,0-1 1 0 0,1-2 26 0 0,4-7-63 0 0,1 2-1 0 0,1 0 1 0 0,0 0 0 0 0,2 0 0 0 0,0 1 0 0 0,1 1-1 0 0,0 0 1 0 0,1 1 0 0 0,1 1 0 0 0,0 0 0 0 0,1 1-1 0 0,6-3 64 0 0,18-11-318 0 0,1 2 0 0 0,1 2-1 0 0,1 1 1 0 0,34-10 318 0 0,-34 17-270 0 0,0 1 1 0 0,1 3 0 0 0,0 2 0 0 0,1 1-1 0 0,39-1 270 0 0,-28 8-294 0 0,-1 2 0 0 0,45 7 294 0 0,-70-5 43 0 0,8 2-850 0 0,37 9 807 0 0,-26-3-5202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12 640 18431 0 0,'-10'-19'1835'0'0,"10"18"-1813"0"0,0 0 1 0 0,-1 0-1 0 0,1 1 1 0 0,0-1 0 0 0,0 0-1 0 0,0 0 1 0 0,0 1-1 0 0,-1-1 1 0 0,1 0-1 0 0,0 0 1 0 0,0 0-1 0 0,0 1 1 0 0,1-1 0 0 0,-1 0-1 0 0,0 0 1 0 0,0 1-1 0 0,0-1 1 0 0,1 0-1 0 0,-1 0 1 0 0,0 1 0 0 0,1-1-1 0 0,-1 0 1 0 0,1 0-23 0 0,0 1 55 0 0,0-1-1 0 0,1 0 1 0 0,-1 1 0 0 0,1 0 0 0 0,-1-1 0 0 0,1 1 0 0 0,-1 0 0 0 0,1 0 0 0 0,0 0-1 0 0,-1 0 1 0 0,1 0 0 0 0,-1 0 0 0 0,1 0 0 0 0,-1 0 0 0 0,1 1 0 0 0,-1-1 0 0 0,1 1-1 0 0,-1-1 1 0 0,2 1-55 0 0,0 1-25 0 0,0-1 0 0 0,1 1 0 0 0,-1 0 0 0 0,0-1 0 0 0,0 1 0 0 0,0 1 0 0 0,0-1 0 0 0,0 0 0 0 0,0 1 0 0 0,-1 0 0 0 0,1 0 25 0 0,24 36-308 0 0,-21-29 238 0 0,60 99-771 0 0,-3 7 841 0 0,52 119-983 0 0,-86-176 527 0 0,147 293-1693 0 0,-81-164 1304 0 0,-62-120 948 0 0,-18-35 2359 0 0,12 18-2462 0 0,-18-64 1648 0 0,-6 4-1328 0 0,0 1 0 0 0,0-1 1 0 0,-1 1-1 0 0,0-1 1 0 0,0 0-1 0 0,0-9-320 0 0,3-21 600 0 0,52-268 499 0 0,24-123-1218 0 0,24-11-1267 0 0,-79 347 385 0 0,4 2 0 0 0,39-83 1001 0 0,-52 135-244 0 0,-3 7-163 0 0,1 0 0 0 0,2 1-1 0 0,1 1 1 0 0,12-15 407 0 0,-29 45-10 0 0,0 0 0 0 0,-1 0 0 0 0,1 0 0 0 0,0 0 0 0 0,0 0 0 0 0,0 0 0 0 0,0 1 0 0 0,0-1 0 0 0,0 0 0 0 0,0 0 0 0 0,0 1-1 0 0,0-1 1 0 0,1 1 10 0 0,-1-1-4 0 0,-1 1 0 0 0,1 0 0 0 0,-1 0-1 0 0,1 0 1 0 0,-1 0 0 0 0,1 0-1 0 0,-1 0 1 0 0,1 0 0 0 0,0 0 0 0 0,-1 1-1 0 0,1-1 1 0 0,-1 0 0 0 0,1 0-1 0 0,-1 0 1 0 0,1 0 0 0 0,-1 1 0 0 0,1-1-1 0 0,-1 0 1 0 0,0 0 0 0 0,1 1-1 0 0,0-1 5 0 0,0 2-22 0 0,1 0-1 0 0,-1 0 1 0 0,0 0-1 0 0,1 0 0 0 0,-1 0 1 0 0,0 0-1 0 0,0 0 1 0 0,0 0-1 0 0,0 1 0 0 0,-1-1 1 0 0,1 0-1 0 0,0 2 23 0 0,3 22-736 0 0,0 0 0 0 0,-1 7 736 0 0,1 9-516 0 0,9 97-1465 0 0,4 3-3216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491 199 17911 0 0,'-139'-109'1883'0'0,"122"95"-1822"0"0,-3 0-51 0 0,1 1-1 0 0,-18-9-9 0 0,29 18 68 0 0,-1 0 0 0 0,1 0-1 0 0,-1 1 1 0 0,0 0 0 0 0,0 0 0 0 0,0 1 0 0 0,-1 1 0 0 0,-3-1-68 0 0,9 2 39 0 0,0 0 0 0 0,0 1 0 0 0,0-1 0 0 0,0 1 0 0 0,0 0 1 0 0,0 0-1 0 0,0 0 0 0 0,0 1 0 0 0,1-1 0 0 0,-1 1 0 0 0,1 0 0 0 0,-1 0 1 0 0,1 0-1 0 0,0 1 0 0 0,0-1 0 0 0,0 1 0 0 0,0 0 0 0 0,0-1 0 0 0,0 1 1 0 0,1 1-1 0 0,-1 0-39 0 0,-7 9 68 0 0,1 1 0 0 0,1 0 0 0 0,0 1 0 0 0,-2 8-68 0 0,0 0-135 0 0,2 1-1 0 0,0 0 1 0 0,2 0-1 0 0,1 0 0 0 0,-1 16 136 0 0,0 13-617 0 0,3 0 0 0 0,2 7 617 0 0,1-47-186 0 0,0 1 1 0 0,2-1-1 0 0,-1 1 0 0 0,2 2 186 0 0,-2-11-58 0 0,1 0 1 0 0,-1 0 0 0 0,1-1 0 0 0,0 1-1 0 0,0-1 1 0 0,0 1 0 0 0,0-1 0 0 0,1 0-1 0 0,0 0 1 0 0,0 0 0 0 0,0 0 0 0 0,0-1-1 0 0,2 2 58 0 0,-4-4 1 0 0,0 0-1 0 0,0 0 1 0 0,0-1-1 0 0,0 1 0 0 0,0-1 1 0 0,0 1-1 0 0,0-1 1 0 0,1 1-1 0 0,-1-1 0 0 0,0 0 1 0 0,0 0-1 0 0,0 1 1 0 0,0-1-1 0 0,0 0 0 0 0,1 0 1 0 0,-1 0-1 0 0,0 0 1 0 0,0 0-1 0 0,0 0 0 0 0,1-1 1 0 0,1 0 13 0 0,0 1 1 0 0,0-2 0 0 0,0 1 0 0 0,0 0 0 0 0,0 0 0 0 0,-1-1 0 0 0,1 0 0 0 0,0 0-15 0 0,7-5 107 0 0,-1-1 0 0 0,0-1-1 0 0,7-8-106 0 0,-5 5 150 0 0,0-2 0 0 0,-2 0 0 0 0,0 0 0 0 0,0 0 0 0 0,2-8-150 0 0,11-27 778 0 0,-1-3-778 0 0,-3 6 248 0 0,-5 11-61 0 0,-10 25-167 0 0,1-1 1 0 0,0 1 0 0 0,1-1 0 0 0,0 2 0 0 0,0-1-21 0 0,0 2 20 0 0,0 1 0 0 0,0 0 1 0 0,1 0-1 0 0,0 1 0 0 0,0 0 0 0 0,1 0 0 0 0,-1 0 1 0 0,8-4-21 0 0,-11 8 6 0 0,-1 1 1 0 0,1 0 0 0 0,-1-1 0 0 0,1 1 0 0 0,0 0-1 0 0,-1 0 1 0 0,1 0 0 0 0,0 1 0 0 0,0-1 0 0 0,0 1-1 0 0,0 0 1 0 0,0-1 0 0 0,-1 1 0 0 0,1 0 0 0 0,0 1-1 0 0,0-1 1 0 0,0 0 0 0 0,0 1 0 0 0,0 0 0 0 0,-1 0-1 0 0,1 0 1 0 0,0 0 0 0 0,0 0 0 0 0,-1 0 0 0 0,1 1-1 0 0,-1-1 1 0 0,1 1 0 0 0,0 0-7 0 0,5 5 15 0 0,1 1 0 0 0,-1 0 1 0 0,0 0-1 0 0,-1 0 0 0 0,0 1 0 0 0,4 6-15 0 0,10 18-30 0 0,3 11 30 0 0,7 11-118 0 0,21 29-1714 0 0,-22-45-146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8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 0 0,'0'147'0'0,"0"431"0"0,0-570 0 0,0-2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28 744 14800 0 0,'-8'-171'1581'0'0,"0"84"-1558"0"0,2 39 58 0 0,3-3-81 0 0,2 17 205 0 0,0 3 405 0 0,0 1 0 0 0,2 0-1 0 0,4-21-609 0 0,-4 46 196 0 0,-1 3-110 0 0,0 1 1 0 0,0 0-1 0 0,1-1 0 0 0,-1 1 0 0 0,0 0 1 0 0,1 0-1 0 0,-1-1 0 0 0,1 1 0 0 0,-1 0 1 0 0,1 0-1 0 0,-1 0 0 0 0,1-1 0 0 0,0 1 0 0 0,0 0 1 0 0,0 0-87 0 0,4 16 1509 0 0,-1 44-910 0 0,-3 0 0 0 0,-3 23-599 0 0,1-11 3 0 0,4 37-3 0 0,1-48-55 0 0,14 132-683 0 0,-10-137 133 0 0,2 0 1 0 0,9 25 604 0 0,-12-58-199 0 0,8 32-825 0 0,5 3 1024 0 0,-15-42-339 0 0,2 0 0 0 0,0-1 0 0 0,0 0 1 0 0,2 0-1 0 0,-1 0 0 0 0,3 0 339 0 0,-9-11-129 0 0,0 0 0 0 0,1-1 1 0 0,-1 1-1 0 0,1-1 0 0 0,-1 1 1 0 0,1-1-1 0 0,0 0 0 0 0,0 0 1 0 0,0 0-1 0 0,0 0 0 0 0,1-1 1 0 0,-1 1-1 0 0,0-1 0 0 0,1 0 1 0 0,0 0 128 0 0,-1 0-67 0 0,0-1 1 0 0,-1 0-1 0 0,1 0 0 0 0,0 0 1 0 0,0-1-1 0 0,-1 1 0 0 0,1-1 1 0 0,0 1-1 0 0,0-1 1 0 0,-1 0-1 0 0,1 0 0 0 0,-1 0 1 0 0,1 0-1 0 0,-1 0 0 0 0,1-1 1 0 0,-1 1-1 0 0,0-1 1 0 0,1 0-1 0 0,0 0 67 0 0,6-7-35 0 0,0 0-1 0 0,0 0 1 0 0,-1-1 0 0 0,0 0 0 0 0,0-1 0 0 0,-1 0-1 0 0,-1 0 1 0 0,0 0 0 0 0,0-1 0 0 0,-1 0 0 0 0,-1 0-1 0 0,0 0 1 0 0,0-1 35 0 0,6-31 83 0 0,-2-1 0 0 0,-1 0-1 0 0,-2-4-82 0 0,-1 11 17 0 0,36-235 60 0 0,-25 185-74 0 0,-6 27-3 0 0,16-83 0 0 0,-17 106 0 0 0,2 1 0 0 0,12-28 0 0 0,-18 53-19 0 0,13-29 531 0 0,3-4-512 0 0,-14 33 377 0 0,1 0 0 0 0,0 0-1 0 0,1 1 1 0 0,0-1 0 0 0,6-4-377 0 0,-13 14 82 0 0,1 1 0 0 0,-1-1 0 0 0,1 1 0 0 0,-1-1 0 0 0,1 1 0 0 0,-1 0 0 0 0,1 0 0 0 0,0 0 0 0 0,0 0 0 0 0,0 0 0 0 0,-1 0 0 0 0,1 1 0 0 0,0-1 0 0 0,0 0 0 0 0,0 1-1 0 0,0 0 1 0 0,0-1 0 0 0,0 1 0 0 0,1 0 0 0 0,-1 0 0 0 0,1 0-82 0 0,-1 1 84 0 0,0-1 0 0 0,0 1 0 0 0,0 0 0 0 0,0 0 0 0 0,0-1-1 0 0,0 1 1 0 0,0 1 0 0 0,0-1 0 0 0,0 0 0 0 0,-1 0 0 0 0,1 1 0 0 0,0-1-1 0 0,-1 1 1 0 0,1-1 0 0 0,-1 1 0 0 0,0 0 0 0 0,0 0 0 0 0,1-1 0 0 0,-1 1-1 0 0,0 2-83 0 0,7 13 309 0 0,-2 0-1 0 0,0 0 0 0 0,-1 1 1 0 0,-1 0-1 0 0,0 0 0 0 0,-1 4-308 0 0,0-3 198 0 0,7 59 753 0 0,-1 35-951 0 0,0-1 281 0 0,69 434-1270 0 0,-67-496 832 0 0,3-1-1 0 0,13 33 158 0 0,-25-76-18 0 0,1 0 0 0 0,0-1-1 0 0,0 1 1 0 0,0 0 0 0 0,1-1-1 0 0,-1 0 1 0 0,1 0-1 0 0,3 3 19 0 0,-4-5 5 0 0,-1-1 0 0 0,0 0-1 0 0,1 0 1 0 0,0 0-1 0 0,-1 0 1 0 0,1 0-1 0 0,0-1 1 0 0,0 1-1 0 0,0-1 1 0 0,0 0 0 0 0,0 0-1 0 0,0 0 1 0 0,0 0-1 0 0,0 0 1 0 0,1-1-1 0 0,-1 1 1 0 0,1-1-5 0 0,-1 0 13 0 0,-1 0 0 0 0,1-1 1 0 0,-1 1-1 0 0,1-1 0 0 0,-1 0 0 0 0,0 1 0 0 0,1-1 1 0 0,-1 0-1 0 0,0 0 0 0 0,0-1 0 0 0,0 1 0 0 0,2-2-13 0 0,22-19-23 0 0,-22 18 8 0 0,3-4-19 0 0,0 1 1 0 0,-1-1-1 0 0,0-1 1 0 0,0 1-1 0 0,-1-1 0 0 0,4-7 34 0 0,5-16-612 0 0,3-13 612 0 0,6-13-866 0 0,10-13-1246 0 0,6-4 2112 0 0,-23 46-905 0 0,2 2 0 0 0,0 0 1 0 0,23-24 904 0 0,-28 38-649 0 0,-6 6 391 0 0,0 0 1 0 0,-1-1-1 0 0,6-6 258 0 0,-11 12-206 0 0,0 1-1 0 0,-1 0 1 0 0,1-1 0 0 0,0 1-1 0 0,0-1 1 0 0,-1 1 0 0 0,1-1-1 0 0,0 1 1 0 0,-1-1 0 0 0,0 1 0 0 0,1-1-1 0 0,-1 0 1 0 0,0 1 0 0 0,0-1-1 0 0,0 0 1 0 0,0 1 0 0 0,0-1-1 0 0,0 1 1 0 0,0-1 0 0 0,-1 0-1 0 0,1 1 1 0 0,-1-1 0 0 0,1 1-1 0 0,-1-1 207 0 0,-6-8-3930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235 135 14768 0 0,'-80'27'1342'0'0,"-22"-1"-931"0"0,73-20 697 0 0,7 3 1769 0 0,21-8-1517 0 0,4-1-525 0 0,23-1-366 0 0,0-1 0 0 0,0-2 1 0 0,0 0-1 0 0,9-4-469 0 0,103-32-88 0 0,-127 36 136 0 0,290-98-1213 0 0,-177 64 479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151 316 13360 0 0,'-93'-67'2234'0'0,"52"41"3070"0"0,29 18-3411 0 0,12 8-1882 0 0,0 0 0 0 0,-1 0 0 0 0,1 0 0 0 0,0 0 0 0 0,0-1 0 0 0,-1 1 0 0 0,1 0 0 0 0,0 0 0 0 0,0 0 0 0 0,0 0 0 0 0,-1 0 0 0 0,1-1 0 0 0,0 1 0 0 0,0 0 0 0 0,0 0 0 0 0,0 0 0 0 0,-1-1 0 0 0,1 1 0 0 0,0 0 0 0 0,0 0 0 0 0,0-1 0 0 0,0 1 0 0 0,0 0 0 0 0,0 0 0 0 0,0-1 0 0 0,0 1 0 0 0,0 0 0 0 0,0-1 0 0 0,0 1 0 0 0,0 0 0 0 0,0 0 0 0 0,0-1 0 0 0,0 1 0 0 0,0 0 0 0 0,0 0 0 0 0,0-1 0 0 0,0 1 0 0 0,0 0 0 0 0,0 0 0 0 0,0-1 0 0 0,0 1 0 0 0,0 0 0 0 0,1 0 0 0 0,-1-1 0 0 0,0 1 0 0 0,0 0 0 0 0,0 0 0 0 0,0 0 0 0 0,1-1 0 0 0,-1 1 0 0 0,0 0 0 0 0,0 0 0 0 0,0 0 0 0 0,1 0 0 0 0,-1 0 0 0 0,0-1 0 0 0,0 1 0 0 0,1 0 0 0 0,-1 0 0 0 0,0 0-11 0 0,6-3-70 0 0,0-1 0 0 0,1 1 0 0 0,-1 1-1 0 0,0-1 1 0 0,1 1 0 0 0,0 1 0 0 0,-1-1-1 0 0,1 1 1 0 0,5-1 70 0 0,10-1-156 0 0,500-112-4972 0 0,-333 68 1169 0 0,-140 32-1105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906 0 9760 0 0,'-61'12'528'0'0,"1"2"0"0"0,-15 7-528 0 0,13 1 2293 0 0,-57 28-2293 0 0,96-39 496 0 0,1 1-1 0 0,1 1 0 0 0,0 1 0 0 0,0 1 1 0 0,2 1-1 0 0,-13 13-495 0 0,7-1 702 0 0,1 0 0 0 0,1 1 0 0 0,2 1 0 0 0,1 1 1 0 0,-2 9-703 0 0,-12 25 1015 0 0,4 1 1 0 0,-2 14-1016 0 0,0 11 82 0 0,4 1 0 0 0,4 1-1 0 0,4 1 1 0 0,5 0-1 0 0,0 44-81 0 0,12-93-57 0 0,2 0 0 0 0,2-1 0 0 0,3 14 57 0 0,0-27-37 0 0,1 0 0 0 0,1 0-1 0 0,2-1 1 0 0,1 0 0 0 0,2 2 37 0 0,-5-17 26 0 0,1 0 1 0 0,0-1-1 0 0,1 0 1 0 0,1-1-1 0 0,0 1 1 0 0,1-2-1 0 0,0 1 1 0 0,1-1-1 0 0,0-1 0 0 0,2 1-26 0 0,3 1 60 0 0,0-1-1 0 0,0-1 0 0 0,1 0 0 0 0,1-1 1 0 0,0-1-1 0 0,0-1 0 0 0,11 3-59 0 0,3 0 122 0 0,1-2 1 0 0,0-2-1 0 0,0-1 1 0 0,9 0-123 0 0,14-1 244 0 0,0-2 0 0 0,9-3-244 0 0,139-13 1119 0 0,97-21-1119 0 0,-231 25 63 0 0,1202-173-692 0 0,-971 137-1408 0 0,-119 17 581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59 398 23495 0 0,'0'0'512'0'0,"14"-3"112"0"0,7-5 16 0 0,5 0 32 0 0,9-3-544 0 0,8-5-128 0 0,13 1 0 0 0,10-4 0 0 0,8-5-208 0 0,7 1-72 0 0,19-4-8 0 0,1 0-8 0 0,3-3-1072 0 0,0 2-208 0 0,0-7-48 0 0,3-3-6711 0 0</inkml:trace>
  <inkml:trace contextRef="#ctx0" brushRef="#br0" timeOffset="1">930 1 19871 0 0,'-15'3'107'0'0,"-22"4"563"0"0,0 2 0 0 0,0 2-1 0 0,-2 3-669 0 0,3 1 55 0 0,0 2 0 0 0,1 1 0 0 0,1 2 0 0 0,1 2 0 0 0,1 1 0 0 0,0 1 0 0 0,2 2 0 0 0,1 1 0 0 0,2 1-1 0 0,0 1 1 0 0,-15 23-55 0 0,-4 16 15 0 0,3 2 0 0 0,-24 54-15 0 0,5 9-6 0 0,2 13 6 0 0,33-74-12 0 0,-4 28 12 0 0,20-59-9 0 0,3 0-1 0 0,1 0 1 0 0,0 18 9 0 0,5-34-4 0 0,2 0-1 0 0,0-1 1 0 0,2 1-1 0 0,0 0 0 0 0,2-1 1 0 0,2 7 4 0 0,-1-13-2 0 0,1 0 1 0 0,0-1-1 0 0,1 1 1 0 0,1-1-1 0 0,1-1 0 0 0,0 0 1 0 0,1 0-1 0 0,10 12 2 0 0,-9-14 9 0 0,1-1-1 0 0,1 0 1 0 0,0 0-1 0 0,1-2 1 0 0,0 0-1 0 0,1 0 1 0 0,0-1-1 0 0,2 0-8 0 0,5 1 31 0 0,0 0-1 0 0,1-2 1 0 0,0-1-1 0 0,0 0 0 0 0,14 1-30 0 0,8 0 79 0 0,-1-3 0 0 0,30 1-79 0 0,88-2 86 0 0,26-8 316 0 0,129-21-402 0 0,185-42 636 0 0,-322 40-606 0 0,796-128-3210 0 0,-769 120 1652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3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4 354 21679 0 0,'-1'-8'103'0'0,"-1"-1"280"0"0,2 1 1 0 0,-1-1 0 0 0,1 1 0 0 0,0-1-384 0 0,1 6 47 0 0,-1 0 1 0 0,0 1 0 0 0,1-1-1 0 0,0 0 1 0 0,0 1 0 0 0,0-1-1 0 0,0 1 1 0 0,0-1-1 0 0,0 1 1 0 0,0 0 0 0 0,1-1-1 0 0,-1 1 1 0 0,1 0 0 0 0,0 0-1 0 0,0-1-47 0 0,17-12-234 0 0,0 0-1 0 0,1 1 0 0 0,1 1 1 0 0,0 0-1 0 0,18-7 235 0 0,21-6-962 0 0,1 2-1 0 0,0 3 1 0 0,23-3 962 0 0,-82 24-21 0 0,88-23-1255 0 0,0 4-1 0 0,1 4 1 0 0,1 4 0 0 0,29 2 1276 0 0,-102 8-227 0 0,-1 1 0 0 0,1 1 0 0 0,-1 0 0 0 0,0 2 0 0 0,1 0 0 0 0,4 2 227 0 0,-14-3 92 0 0,-1 1 1 0 0,0 0-1 0 0,0 1 0 0 0,0 0 1 0 0,0 0-1 0 0,-1 0 0 0 0,0 1 1 0 0,1 0-1 0 0,-2 1 0 0 0,1-1 1 0 0,-1 1-1 0 0,1 1 0 0 0,-2-1 1 0 0,2 3-93 0 0,23 35 1479 0 0,-2 2 1 0 0,-2 1-1 0 0,11 31-1479 0 0,-18-34 1032 0 0,11 44-1032 0 0,-4-8 273 0 0,8 12-217 0 0,58 149-192 0 0,-78-207 77 0 0,23 53-317 0 0,-32-73 258 0 0,-1 0-1 0 0,0 0 1 0 0,-1 1 0 0 0,-1-1 0 0 0,0 4 118 0 0,-1-13-58 0 0,-1 1 1 0 0,0 0-1 0 0,-1-1 1 0 0,1 1-1 0 0,-1-1 1 0 0,0 0-1 0 0,-1 1 1 0 0,1-1-1 0 0,-1 0 1 0 0,0 0 0 0 0,0 0-1 0 0,-1 0 1 0 0,-2 5 57 0 0,0-4-31 0 0,0 1 0 0 0,0-1 0 0 0,-1 0 0 0 0,1 0 0 0 0,-1-1 0 0 0,-1 0 0 0 0,1 0 0 0 0,-8 4 31 0 0,-8 3 79 0 0,-1 0 0 0 0,-1-2-1 0 0,0-1 1 0 0,-1-1-1 0 0,-13 3-78 0 0,-65 13 924 0 0,-1-5-1 0 0,-1-4 0 0 0,-25-3-923 0 0,32-4 162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584 547 16583 0 0,'-16'1'265'0'0,"-1"1"0"0"0,1 1 0 0 0,-1 0-1 0 0,1 1 1 0 0,0 1 0 0 0,0 1 0 0 0,-11 5-265 0 0,-4 1 373 0 0,-53 19 101 0 0,3 4 1 0 0,0 3-1 0 0,-3 7-474 0 0,82-44-7 0 0,-40 26-103 0 0,38-24 84 0 0,0 0 1 0 0,0 0-1 0 0,0 1 1 0 0,1 0-1 0 0,-1 0 1 0 0,1 0-1 0 0,0 0 0 0 0,-1 1 26 0 0,4-4-16 0 0,-1 1 0 0 0,0-1 0 0 0,1 0 0 0 0,-1 1 0 0 0,1-1 0 0 0,0 0 0 0 0,-1 1-1 0 0,1-1 1 0 0,0 1 0 0 0,0-1 0 0 0,0 1 0 0 0,0-1 0 0 0,0 0 0 0 0,0 1 0 0 0,1-1 0 0 0,-1 1-1 0 0,0-1 1 0 0,1 0 0 0 0,-1 1 0 0 0,1-1 0 0 0,-1 0 0 0 0,1 1 0 0 0,0-1 0 0 0,-1 0 0 0 0,1 0-1 0 0,0 0 1 0 0,0 1 0 0 0,0-1 0 0 0,0 0 0 0 0,0 0 0 0 0,0 0 0 0 0,0-1 0 0 0,1 2 16 0 0,4 2-93 0 0,-1 0 0 0 0,1 0 0 0 0,0-1 0 0 0,0 0 0 0 0,0 0 0 0 0,4 0 93 0 0,107 37-712 0 0,-41-16 639 0 0,3 6 73 0 0,-59-21-43 0 0,180 79-386 0 0,-140-59 409 0 0,-2 3 0 0 0,15 13 20 0 0,-60-37 2 0 0,4 4 4 0 0,0 0 1 0 0,15 13-7 0 0,-28-21-3 0 0,-1-1 0 0 0,1 1 0 0 0,-1-1 1 0 0,0 1-1 0 0,0 0 0 0 0,0 0 0 0 0,0 0 1 0 0,-1 0-1 0 0,0 1 0 0 0,0-1 0 0 0,0 1 0 0 0,0-1 1 0 0,-1 1-1 0 0,0 0 0 0 0,0 0 3 0 0,0-2-23 0 0,-1 0 1 0 0,-1-1-1 0 0,1 1 0 0 0,0 0 0 0 0,-1 0 1 0 0,1-1-1 0 0,-1 1 0 0 0,0-1 0 0 0,0 1 1 0 0,0-1-1 0 0,0 1 0 0 0,0-1 0 0 0,0 1 1 0 0,-1-1-1 0 0,1 0 0 0 0,-1 0 0 0 0,0 0 1 0 0,0 0-1 0 0,0 0 0 0 0,0 0 0 0 0,-1 1 23 0 0,-6 4-80 0 0,1-1 1 0 0,-2 0-1 0 0,1 0 0 0 0,-10 3 80 0 0,-9 3-91 0 0,-1-1 0 0 0,0-2 0 0 0,-1-1 0 0 0,-9 1 91 0 0,35-8-10 0 0,-44 9 162 0 0,0-3 0 0 0,-1-2 0 0 0,1-1 0 0 0,-15-3-152 0 0,31-2 298 0 0,-1-1 0 0 0,-23-4-298 0 0,40 3 152 0 0,0-1 0 0 0,0 0 0 0 0,0-1 0 0 0,0 0-1 0 0,1-1 1 0 0,-6-4-152 0 0,19 9 2 0 0,0 0-1 0 0,-1-1 1 0 0,1 1-1 0 0,0 0 0 0 0,0-1 1 0 0,0 1-1 0 0,0-1 1 0 0,0 0-1 0 0,1 0 1 0 0,-1 0-1 0 0,0 0 1 0 0,1 0-1 0 0,-1 0 1 0 0,1 0-1 0 0,0 0 1 0 0,0 0-1 0 0,0-1 1 0 0,0 1-1 0 0,0-1 1 0 0,0 1-1 0 0,1-1 0 0 0,-1 1 1 0 0,1-1-1 0 0,0 1 1 0 0,0-1-1 0 0,0 1 1 0 0,0-1-1 0 0,0 1 1 0 0,0-1-1 0 0,0 1 1 0 0,1-1-1 0 0,0 1 1 0 0,-1-1-1 0 0,1 1 1 0 0,0 0-1 0 0,1-2-1 0 0,2-6-237 0 0,1 1-1 0 0,1-1 1 0 0,0 1-1 0 0,0 0 1 0 0,1 0-1 0 0,0 0 1 0 0,6-5 237 0 0,57-52-1989 0 0,3 4 1 0 0,54-36 1988 0 0,-29 30-552 0 0,3 4 0 0 0,19-4 552 0 0,-53 34 512 0 0,0 3 0 0 0,2 3 1 0 0,1 3-1 0 0,64-13-512 0 0,-117 33 300 0 0,0 2 0 0 0,0 1-1 0 0,0 0 1 0 0,1 1 0 0 0,-1 0 0 0 0,14 2-300 0 0,-22 0 137 0 0,-1 1 0 0 0,1-1 0 0 0,0 1 0 0 0,-1 1-1 0 0,1-1 1 0 0,-1 1 0 0 0,0 1 0 0 0,0 0 0 0 0,0 0 0 0 0,0 0 0 0 0,-1 1 0 0 0,0 0 0 0 0,0 1 0 0 0,1 0-137 0 0,3 5 130 0 0,-1 1 0 0 0,0 0 0 0 0,-1 0 0 0 0,-1 1 0 0 0,0 0 0 0 0,0 1 0 0 0,0 3-130 0 0,14 32 674 0 0,5 21-674 0 0,-21-52 90 0 0,46 140 1241 0 0,-1 27-1331 0 0,-37-131 60 0 0,113 552-1701 0 0,-77-340-3139 0 0,-46-244 4150 0 0,4 9-1556 0 0,-3 1 0 0 0,0 0 1 0 0,-3 1-1 0 0,0 22 2186 0 0,-2-53 25 0 0,0 0 1 0 0,0-1 0 0 0,0 1-1 0 0,-1 0 1 0 0,1 0 0 0 0,0 0-1 0 0,-1-1 1 0 0,1 1-1 0 0,-1 0 1 0 0,0-1 0 0 0,0 1-1 0 0,1 0 1 0 0,-1-1-1 0 0,0 1 1 0 0,0-1 0 0 0,-1 0-1 0 0,1 1 1 0 0,0-1 0 0 0,-1 1-26 0 0,1-2 91 0 0,0 1 0 0 0,0 0 0 0 0,-1-1 0 0 0,1 0 0 0 0,0 1 1 0 0,-1-1-1 0 0,1 0 0 0 0,0 1 0 0 0,-1-1 0 0 0,1 0 1 0 0,0 0-1 0 0,-1 0 0 0 0,1 0 0 0 0,0-1 0 0 0,-1 1 1 0 0,1 0-1 0 0,0 0 0 0 0,0-1 0 0 0,-1 1 0 0 0,1-1 1 0 0,0 1-1 0 0,0-1 0 0 0,0 0 0 0 0,-1 1 0 0 0,1-1-91 0 0,-6-4 608 0 0,0 0-1 0 0,1 0 1 0 0,0 0-1 0 0,0-1 1 0 0,0 0-1 0 0,1 0 1 0 0,0 0-1 0 0,0 0 1 0 0,0-1-608 0 0,-9-16 1190 0 0,0 0 0 0 0,1-2-1190 0 0,-87-181 2863 0 0,75 153-2543 0 0,-26-66 204 0 0,5-2 1 0 0,4-7-525 0 0,20 53 110 0 0,3-2-1 0 0,4 1 1 0 0,3-2-1 0 0,-1-70-109 0 0,10 83 179 0 0,4 0-1 0 0,3-1 0 0 0,2 2 0 0 0,4-1 1 0 0,2 1-1 0 0,4-4-178 0 0,-8 40 85 0 0,1 0 0 0 0,1 1 0 0 0,7-10-85 0 0,-11 24 62 0 0,1 0 0 0 0,1 0 0 0 0,0 1 0 0 0,1 0 0 0 0,0 1 0 0 0,1 0 0 0 0,7-7-62 0 0,-14 15 12 0 0,1 0-1 0 0,0 1 0 0 0,-1-1 1 0 0,1 1-1 0 0,0 0 1 0 0,0 0-1 0 0,1 0 0 0 0,-1 0 1 0 0,0 1-1 0 0,0 0 1 0 0,1 0-1 0 0,-1 0 0 0 0,5 0-11 0 0,-2 0 29 0 0,1 1 0 0 0,-1 0 0 0 0,1 1 0 0 0,-1 0 0 0 0,1 0 0 0 0,-1 1 0 0 0,1 0 0 0 0,0 0-29 0 0,12 6 62 0 0,0 0 0 0 0,0 2-1 0 0,0 0 1 0 0,-1 1-1 0 0,4 5-61 0 0,28 18-731 0 0,-3 3 0 0 0,16 16 731 0 0,-40-31-424 0 0,0 2 0 0 0,-2 0-1 0 0,0 2 1 0 0,-2 0-1 0 0,1 5 425 0 0,-13-19-522 0 0,0 2-1 0 0,-1-1 1 0 0,-1 1-1 0 0,0 0 1 0 0,-1 0-1 0 0,0 1 1 0 0,-1-1-1 0 0,-1 1 1 0 0,0 0-1 0 0,-1 1 523 0 0,-1-5-267 0 0,-1 0 0 0 0,0 0 1 0 0,-1-1-1 0 0,0 1 0 0 0,-1 0 0 0 0,0 0 0 0 0,0-1 0 0 0,-1 1 0 0 0,-1-1 0 0 0,1 0 0 0 0,-2 0 0 0 0,1 0 0 0 0,-2-1 0 0 0,-1 3 267 0 0,-1 1-75 0 0,-1-1 0 0 0,-1 0 0 0 0,0 0 0 0 0,-1-1 0 0 0,0 0 0 0 0,-1 0-1 0 0,0-2 1 0 0,0 1 0 0 0,-1-2 0 0 0,-5 3 75 0 0,4-3 326 0 0,-1-1 0 0 0,1-1 0 0 0,-1-1 0 0 0,0 0 0 0 0,0-1-1 0 0,-1 0 1 0 0,1-2 0 0 0,-1 1 0 0 0,0-2 0 0 0,0 0-326 0 0,-4-1 986 0 0,1 0 0 0 0,-1-1 0 0 0,0-1-1 0 0,-13-4-985 0 0,26 5 225 0 0,0-1 0 0 0,0 0-1 0 0,0 0 1 0 0,0-1-1 0 0,0 0 1 0 0,1 0 0 0 0,-1-1-1 0 0,1 0 1 0 0,0 0-1 0 0,0 0 1 0 0,0-1 0 0 0,1 1-1 0 0,0-2 1 0 0,-1 0-225 0 0,3 3 85 0 0,1 0-1 0 0,0-1 1 0 0,0 1 0 0 0,0-1 0 0 0,0 1 0 0 0,1-1 0 0 0,-1 0 0 0 0,1 1 0 0 0,0-1-1 0 0,0 0 1 0 0,0 0 0 0 0,1 0 0 0 0,-1 0 0 0 0,1-1-85 0 0,0-2 70 0 0,1 0 0 0 0,-1 0 0 0 0,1 0 0 0 0,1 0 1 0 0,-1 0-1 0 0,1 1 0 0 0,0-1 0 0 0,1 0-70 0 0,2-6 42 0 0,1 0 0 0 0,1 1-1 0 0,0 0 1 0 0,1 0 0 0 0,0 0 0 0 0,1 1 0 0 0,0 0 0 0 0,2-1-42 0 0,24-20-456 0 0,2 1 0 0 0,0 2 0 0 0,2 2 1 0 0,1 1-1 0 0,1 3 0 0 0,24-10 456 0 0,72-28-3704 0 0,56-13 3704 0 0,-187 71-61 0 0,82-29-1029 0 0,118-45-697 0 0,-145 51 1754 0 0,-2-3-1 0 0,15-11 34 0 0,-32 14 3019 0 0,4-5-3019 0 0,-41 27 1188 0 0,-9 5-48 0 0,-9 7-97 0 0,-39 30-459 0 0,2 2 0 0 0,1 3 0 0 0,2 2 0 0 0,3 2 0 0 0,1 1 0 0 0,3 3 0 0 0,-24 38-584 0 0,57-77-71 0 0,0 0 0 0 0,0 1 0 0 0,1 0 0 0 0,0 0-1 0 0,1 0 1 0 0,1 0 0 0 0,0 1 0 0 0,-1 11 71 0 0,4-22-63 0 0,1 1-1 0 0,0-1 1 0 0,0 1 0 0 0,0-1-1 0 0,0 0 1 0 0,0 1-1 0 0,1-1 1 0 0,-1 1 0 0 0,1-1-1 0 0,0 0 1 0 0,0 1 0 0 0,0-1-1 0 0,1 1 64 0 0,-1-3-31 0 0,0 0 0 0 0,-1 1 0 0 0,1-1 0 0 0,0 0 0 0 0,0 0 0 0 0,0 0 0 0 0,0 0 0 0 0,1 0 0 0 0,-1 0 0 0 0,0 0 0 0 0,0 0-1 0 0,1 0 1 0 0,-1-1 0 0 0,0 1 0 0 0,1 0 0 0 0,-1-1 0 0 0,0 1 0 0 0,1-1 0 0 0,-1 1 0 0 0,1-1 0 0 0,-1 0 0 0 0,1 0 0 0 0,-1 0 0 0 0,1 0-1 0 0,-1 0 1 0 0,1 0 0 0 0,-1 0 0 0 0,1 0 0 0 0,-1 0 0 0 0,2-1 31 0 0,7-2-16 0 0,0 0-1 0 0,0-1 0 0 0,0 0 1 0 0,-1 0-1 0 0,0-1 1 0 0,0-1-1 0 0,0 1 1 0 0,-1-1-1 0 0,1-1 1 0 0,4-5 16 0 0,13-12 88 0 0,-2-2 1 0 0,11-14-89 0 0,13-17 141 0 0,41-51 215 0 0,-66 79-30 0 0,1 1 0 0 0,27-24-326 0 0,-41 42 100 0 0,1 1-1 0 0,0 0 1 0 0,1 1-1 0 0,0 0 1 0 0,0 1 0 0 0,0 0-1 0 0,1 1 1 0 0,0 1-1 0 0,4-1-99 0 0,-13 5 23 0 0,0 0-1 0 0,0 0 0 0 0,1 0 1 0 0,-1 0-1 0 0,1 1 1 0 0,-1 0-1 0 0,0 0 0 0 0,1 0 1 0 0,-1 1-1 0 0,1-1 0 0 0,-1 1 1 0 0,0 0-1 0 0,0 0 1 0 0,2 1-23 0 0,0 1 17 0 0,-1-1 1 0 0,0 1 0 0 0,1 0 0 0 0,-1 1 0 0 0,0-1 0 0 0,-1 1 0 0 0,1 0 0 0 0,-1 0-1 0 0,3 4-17 0 0,6 8 17 0 0,-1 0-1 0 0,-1 1 1 0 0,0 1-1 0 0,-2 0 0 0 0,6 13-16 0 0,66 129-94 0 0,-63-128-330 0 0,2-1 0 0 0,2-1 0 0 0,22 25 424 0 0,-17-25-1049 0 0,2-1 1 0 0,0-2 0 0 0,2-1-1 0 0,1-2 1 0 0,1-1 0 0 0,18 9 1048 0 0,-31-21-705 0 0,1 0 0 0 0,0-2 0 0 0,0-1 1 0 0,1 0-1 0 0,0-2 0 0 0,0 0 0 0 0,0-2 0 0 0,1 0 1 0 0,-1-1-1 0 0,1-2 0 0 0,0 0 0 0 0,6-2 705 0 0,-4-1-67 0 0,0-1 0 0 0,0-1-1 0 0,0-1 1 0 0,-1-1 0 0 0,0-2-1 0 0,0 0 1 0 0,0-2 0 0 0,7-5 67 0 0,-16 8 647 0 0,0-2 0 0 0,-1 0 0 0 0,-1 0 1 0 0,0-2-1 0 0,0 0 0 0 0,-1 0 0 0 0,0-1 1 0 0,-1 0-1 0 0,0-1 0 0 0,-1 0 0 0 0,0-1 1 0 0,-1 0-1 0 0,1-4-647 0 0,8-20 1695 0 0,-2-1 1 0 0,-1-1-1 0 0,9-37-1695 0 0,-9 14 920 0 0,-3-1-1 0 0,-1-12-919 0 0,-9 25 626 0 0,-2 36 257 0 0,-1 24-833 0 0,-1-1-1 0 0,0 1 1 0 0,0-1 0 0 0,0 0-1 0 0,-1 0 1 0 0,0 0-1 0 0,-1 0-49 0 0,-8 24 39 0 0,-99 326-2515 0 0,105-332 1842 0 0,6-24 416 0 0,1-3 264 0 0,0 0 0 0 0,0 0 0 0 0,-1 0 1 0 0,1 0-1 0 0,0 0 0 0 0,-1 0 0 0 0,1 0 0 0 0,-1 0 1 0 0,0 0-1 0 0,1 0 0 0 0,-1 0 0 0 0,0 0 1 0 0,1 0-1 0 0,-1 0 0 0 0,0-1 0 0 0,0 0-46 0 0,1-4 151 0 0,23-76 740 0 0,48-146 49 0 0,-48 163-848 0 0,51-125-39 0 0,-40 109-116 0 0,-3 7-280 0 0,23-37 343 0 0,-45 94-45 0 0,0 0 1 0 0,1 1-1 0 0,1 1 1 0 0,1 0 0 0 0,0 0-1 0 0,1 1 1 0 0,0 1 0 0 0,1 0-1 0 0,0 1 1 0 0,1 1-1 0 0,0 1 1 0 0,1 0 0 0 0,1 1-1 0 0,-1 0 1 0 0,1 2-1 0 0,0 0 1 0 0,9-1 44 0 0,12-2-177 0 0,1 3 1 0 0,0 1-1 0 0,0 2 0 0 0,1 2 1 0 0,-1 1-1 0 0,27 4 177 0 0,-31-1-218 0 0,105 11-704 0 0,4 3-787 0 0,39-5 1709 0 0,-167-11 30 0 0,-11 1-21 0 0,36 2 112 0 0,-39-2-39 0 0,0-1-1 0 0,0 1 1 0 0,0 0-1 0 0,0 0 1 0 0,0 0-1 0 0,0 0 1 0 0,0 1 0 0 0,0-1-1 0 0,0 1 1 0 0,1 1-82 0 0,-4-3 50 0 0,0 1 0 0 0,0 0 1 0 0,-1-1-1 0 0,1 1 0 0 0,0 0 1 0 0,-1-1-1 0 0,1 1 0 0 0,-1-1 1 0 0,1 1-1 0 0,-1-1 1 0 0,1 1-1 0 0,-1-1 0 0 0,1 1 1 0 0,-1-1-1 0 0,1 0 0 0 0,-1 1 1 0 0,0-1-51 0 0,0 1 117 0 0,-158 133 2315 0 0,95-78-1956 0 0,-9 15-476 0 0,15-14 101 0 0,54-53-87 0 0,-22 20 0 0 0,-6 10-14 0 0,25-25-48 0 0,0 0 0 0 0,0 0 0 0 0,1 0 0 0 0,1 1 0 0 0,-1 0 0 0 0,0 4 48 0 0,5-12-42 0 0,0 0 1 0 0,0 1-1 0 0,1-1 0 0 0,-1 0 0 0 0,1 1 0 0 0,-1-1 0 0 0,1 1 0 0 0,0-1 1 0 0,0 0-1 0 0,0 1 0 0 0,0-1 0 0 0,0 1 0 0 0,1-1 0 0 0,-1 0 0 0 0,1 1 1 0 0,-1-1-1 0 0,1 0 0 0 0,0 1 0 0 0,0-1 0 0 0,0 0 0 0 0,0 0 0 0 0,1 0 1 0 0,-1 0-1 0 0,0 0 0 0 0,1 0 0 0 0,0 0 0 0 0,-1-1 0 0 0,1 1 0 0 0,0 0 1 0 0,0-1-1 0 0,0 1 0 0 0,0-1 42 0 0,9 6-142 0 0,1 0 0 0 0,-1-1 0 0 0,1 0 0 0 0,1-1 1 0 0,7 2 141 0 0,-1 0-66 0 0,31 11-111 0 0,-29-11 139 0 0,0 1 1 0 0,-1 0-1 0 0,0 2 1 0 0,8 5 37 0 0,-12-5-7 0 0,-4-3 9 0 0,-1 0 1 0 0,1 1-1 0 0,-1 1 1 0 0,8 8-3 0 0,-17-15 11 0 0,0 0 1 0 0,-1 0-1 0 0,1 0 0 0 0,-1 0 1 0 0,1 0-1 0 0,-1 1 1 0 0,0-1-1 0 0,0 0 0 0 0,0 1 1 0 0,-1-1-1 0 0,1 1 1 0 0,0-1-1 0 0,-1 1 0 0 0,0-1 1 0 0,1 1-1 0 0,-1 0 1 0 0,0-1-1 0 0,0 1 1 0 0,-1-1-1 0 0,1 1 0 0 0,0 0 1 0 0,-1-1-1 0 0,0 1-11 0 0,0 1 10 0 0,0-1 0 0 0,-1 1 0 0 0,1-1 0 0 0,-1 1 0 0 0,0-1-1 0 0,0 0 1 0 0,0 0 0 0 0,-1 0 0 0 0,1 0 0 0 0,-1 0 0 0 0,1 0 0 0 0,-1-1 0 0 0,0 1-1 0 0,0-1 1 0 0,-2 2-10 0 0,-13 6 18 0 0,0-1 0 0 0,0 0 0 0 0,-1-1 0 0 0,0-1 1 0 0,-4 0-19 0 0,-28 7-153 0 0,-22 1 153 0 0,59-12-7 0 0,0-1 0 0 0,0-1 1 0 0,0 0-1 0 0,0-1 0 0 0,0 0 1 0 0,-1-2-1 0 0,1 1 0 0 0,0-2 1 0 0,0 0-1 0 0,1 0 0 0 0,-4-2 7 0 0,13 3 14 0 0,0 1-1 0 0,0-1 0 0 0,0 1 1 0 0,0-1-1 0 0,1 0 0 0 0,-1-1 1 0 0,1 1-1 0 0,-1-1 0 0 0,1 1 1 0 0,0-1-1 0 0,0 0 0 0 0,0 0 1 0 0,0 0-1 0 0,1-1 0 0 0,-1 1 1 0 0,1-1-1 0 0,0 1 0 0 0,0-1 1 0 0,0 0-1 0 0,1 0 0 0 0,-1 0 1 0 0,1 0-1 0 0,0 0 0 0 0,0 0 1 0 0,0 0-1 0 0,1 0 0 0 0,-1 0 1 0 0,1 0-1 0 0,0 0 0 0 0,0-1 1 0 0,0 1-1 0 0,1 0 0 0 0,0 0 1 0 0,0 0-1 0 0,0 0 0 0 0,0 0 1 0 0,0 0-1 0 0,2-2-13 0 0,4-10-40 0 0,1 1 0 0 0,1 0-1 0 0,0 1 1 0 0,1-1 0 0 0,1 2 0 0 0,0 0 0 0 0,1 0 0 0 0,0 1-1 0 0,12-9 41 0 0,-5 7-292 0 0,0 0 0 0 0,1 1 0 0 0,1 1 0 0 0,0 1 0 0 0,1 1-1 0 0,19-6 293 0 0,33-8-802 0 0,1 3-1 0 0,1 3 0 0 0,1 3 0 0 0,52-1 803 0 0,-30 9-448 0 0,1 4 0 0 0,-1 4 0 0 0,44 9 448 0 0,-63 1 137 0 0,72 21-137 0 0,-89-18 507 0 0,-54-12-109 0 0,-1 0 1 0 0,0 1 0 0 0,1 0 0 0 0,-1 1 0 0 0,0-1 0 0 0,3 4-399 0 0,-10-7 756 0 0,-1 0 56 0 0,0 0 20 0 0,2 1-586 0 0,0-1 1 0 0,0 0-1 0 0,0 0 0 0 0,0 1 1 0 0,0 0-1 0 0,0-1 1 0 0,-1 1-1 0 0,1 0 1 0 0,0 0-247 0 0,0 0 117 0 0,0 0 1 0 0,0-1 0 0 0,0 1-1 0 0,1 0 1 0 0,-1-1 0 0 0,0 1 0 0 0,0-1-1 0 0,1 0 1 0 0,-1 1-118 0 0,27-2 270 0 0,-1-1 1 0 0,0-1-1 0 0,0-1 0 0 0,14-5-270 0 0,12-4 54 0 0,1 0-585 0 0,21-9 531 0 0,-60 16-179 0 0,1 0 0 0 0,-1-1 0 0 0,0-1 0 0 0,0-1-1 0 0,-1 0 1 0 0,7-7 179 0 0,-13 9-113 0 0,-1 0 0 0 0,1 0 0 0 0,-2-1 0 0 0,1-1 0 0 0,-1 1 1 0 0,0-1-1 0 0,-1 0 0 0 0,3-5 113 0 0,-5 5-40 0 0,0 1 1 0 0,-1 0 0 0 0,1-1 0 0 0,-2 1-1 0 0,1-1 1 0 0,-1 0 0 0 0,-1 0 0 0 0,0 0 0 0 0,0 0-1 0 0,-1-7 40 0 0,0 3 7 0 0,0 1 0 0 0,-1-1 0 0 0,-1 0 0 0 0,0 1-1 0 0,-1-1 1 0 0,0 1 0 0 0,-2-4-7 0 0,2 9 53 0 0,0 1 1 0 0,0-1-1 0 0,-1 1 0 0 0,1 0 1 0 0,-1 0-1 0 0,0 0 0 0 0,-1 0 1 0 0,0 1-1 0 0,0 0 1 0 0,0 0-1 0 0,0 0 0 0 0,-1 1 1 0 0,0-1-1 0 0,0 1-53 0 0,-2 0 138 0 0,-1-1-1 0 0,0 1 1 0 0,0 1 0 0 0,0 0-1 0 0,0 0 1 0 0,0 1 0 0 0,-1 0-1 0 0,1 1 1 0 0,-1 0 0 0 0,-9 0-138 0 0,1 1 134 0 0,0 1 1 0 0,0 0 0 0 0,0 2 0 0 0,0 0 0 0 0,-7 2-135 0 0,2 2 91 0 0,1 1 0 0 0,0 0 0 0 0,1 2 1 0 0,0 0-1 0 0,0 2 0 0 0,-11 8-91 0 0,-4 5 80 0 0,1 2 0 0 0,2 2-1 0 0,-2 4-79 0 0,15-14 10 0 0,1 1 0 0 0,0 1 0 0 0,2 0-1 0 0,1 2 1 0 0,0 0 0 0 0,2 1 0 0 0,1 0-1 0 0,1 1 1 0 0,-5 14-10 0 0,13-25-48 0 0,0 0 0 0 0,1 0 0 0 0,1 1 0 0 0,0-1 0 0 0,1 1 1 0 0,1-1-1 0 0,0 1 0 0 0,1 0 0 0 0,0-1 0 0 0,2 1 0 0 0,-1-1 0 0 0,2 0 0 0 0,2 7 48 0 0,-1-5-88 0 0,1-1 1 0 0,0 0-1 0 0,2 0 0 0 0,0-1 1 0 0,0 0-1 0 0,1 0 1 0 0,1-1-1 0 0,0 0 0 0 0,1-1 1 0 0,0 0-1 0 0,1-1 1 0 0,0 0 87 0 0,7 4-335 0 0,1 0-1 0 0,0-2 1 0 0,1-1 0 0 0,1 0 0 0 0,2-1 335 0 0,13 5-3099 0 0,1-2 1 0 0,29 6 3098 0 0,43 7-6700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894 6 19727 0 0,'-14'-2'301'0'0,"0"0"-1"0"0,0 1 0 0 0,0 1 0 0 0,0 0 0 0 0,0 1 0 0 0,0 0 1 0 0,-7 3-301 0 0,-76 20-99 0 0,-65 28 99 0 0,119-37-127 0 0,1 3 1 0 0,-36 21 126 0 0,-75 54-124 0 0,131-79 45 0 0,1 1 1 0 0,1 1 0 0 0,0 1 0 0 0,-16 19 78 0 0,27-25-86 0 0,0 0 1 0 0,0 0 0 0 0,1 1-1 0 0,1 0 1 0 0,0 1 0 0 0,0-1-1 0 0,2 1 1 0 0,-1 0-1 0 0,-2 13 86 0 0,6-20-68 0 0,1 1 0 0 0,0-1 0 0 0,0 0 0 0 0,1 1 0 0 0,0-1-1 0 0,0 0 1 0 0,0 1 0 0 0,1-1 0 0 0,0 1 0 0 0,0-1 0 0 0,1 0-1 0 0,0 1 69 0 0,1 2-80 0 0,1 0 0 0 0,0 0 0 0 0,0 0 0 0 0,1-1 0 0 0,0 0-1 0 0,0 0 1 0 0,5 5 80 0 0,11 10-72 0 0,1-1-1 0 0,1-1 1 0 0,1-1-1 0 0,14 8 73 0 0,-35-25 9 0 0,147 102 391 0 0,-58-42-68 0 0,-12-8-27 0 0,36 25-51 0 0,-106-72-284 0 0,16 11-112 0 0,0 2 0 0 0,-2 0 0 0 0,0 1 1 0 0,3 7 141 0 0,-16-16-156 0 0,-4-5-50 0 0,-1 0 0 0 0,1 0 0 0 0,4 9 206 0 0,-9-13-55 0 0,-1-1 1 0 0,1 0 0 0 0,-1 1 0 0 0,0 0-1 0 0,0-1 1 0 0,0 1 0 0 0,0 0 0 0 0,-1-1-1 0 0,1 1 1 0 0,-1 0 0 0 0,0-1-1 0 0,-1 5 55 0 0,1-4-52 0 0,-1 0-1 0 0,0 1 0 0 0,0-1 0 0 0,-1 0 1 0 0,1 1-1 0 0,-1-1 0 0 0,0 0 0 0 0,0 0 1 0 0,0 0-1 0 0,-1 0 0 0 0,1-1 0 0 0,-1 1 1 0 0,0-1-1 0 0,0 0 0 0 0,-3 3 53 0 0,-7 5 18 0 0,0-1-1 0 0,0 0 0 0 0,-11 5-17 0 0,17-11 63 0 0,-27 16 340 0 0,-1-1-1 0 0,0-2 1 0 0,-2-2-1 0 0,0-1 0 0 0,-8 0-402 0 0,35-11 153 0 0,1 0 0 0 0,0-1 0 0 0,0 0-1 0 0,-1-1 1 0 0,1 0 0 0 0,-1 0-1 0 0,1-1 1 0 0,-1-1 0 0 0,1 1 0 0 0,-1-2-1 0 0,-4 0-152 0 0,12 2 10 0 0,1-1 0 0 0,0 1-1 0 0,0-1 1 0 0,-1 1-1 0 0,1-1 1 0 0,0 1 0 0 0,0-1-1 0 0,0 0 1 0 0,0 1-1 0 0,0-1 1 0 0,0 0-1 0 0,0 0 1 0 0,0 0 0 0 0,0 0-1 0 0,0 0 1 0 0,0 0-1 0 0,0 0 1 0 0,1 0 0 0 0,-1 0-1 0 0,0-1 1 0 0,1 1-1 0 0,-1 0 1 0 0,1 0 0 0 0,-1-1-1 0 0,1 1 1 0 0,0 0-1 0 0,-1-1 1 0 0,1 1 0 0 0,0 0-1 0 0,0-1 1 0 0,0 1-1 0 0,0 0 1 0 0,0-1 0 0 0,1 1-10 0 0,0-5-21 0 0,0 0 0 0 0,0 1 0 0 0,1-1 0 0 0,0 1 0 0 0,0-1 0 0 0,1 1 0 0 0,-1 0 0 0 0,2-1 21 0 0,7-11-568 0 0,1 0 0 0 0,1 1 0 0 0,0 1 0 0 0,13-12 568 0 0,45-42-4425 0 0,14-7 4425 0 0,-58 52-591 0 0,89-77-1999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1 674 920 0 0,'22'-6'0'0'0,"5"-2"22"0"0,1 1 1 0 0,-1 1-1 0 0,11 0-22 0 0,-12 3-8 0 0,0 1 0 0 0,-1 1 0 0 0,1 1 0 0 0,12 2 8 0 0,-27 0 340 0 0,0 0 1 0 0,0 0 0 0 0,0 1 0 0 0,0 1-1 0 0,1 0-340 0 0,-4 0 899 0 0,0 0 0 0 0,1 1 0 0 0,-1-1 0 0 0,-1 2 0 0 0,1-1 0 0 0,4 5-899 0 0,-3-1 1078 0 0,0 0 0 0 0,-1 0 0 0 0,0 0 0 0 0,-1 1 0 0 0,0 0 1 0 0,2 5-1079 0 0,-1 1 701 0 0,0 0 0 0 0,-1 1 0 0 0,0 0 0 0 0,-2 1-701 0 0,6 24 584 0 0,-2 0 0 0 0,-2 0 0 0 0,0 11-584 0 0,22 455 1988 0 0,-23-332-1724 0 0,46 508-336 0 0,-51-675 68 0 0,5 41-84 0 0,-2 19 88 0 0,-3-55-17 0 0,-1 1 0 0 0,-1-1 1 0 0,-1 0-1 0 0,0 1 0 0 0,-1-1 0 0 0,0 0 0 0 0,-2 2 17 0 0,5-14 1 0 0,-1 0-1 0 0,1 0 1 0 0,-1 0-1 0 0,0-1 0 0 0,0 1 1 0 0,0 0-1 0 0,0 0 1 0 0,0 0-1 0 0,0-1 1 0 0,0 1-1 0 0,-1 0 0 0 0,1-1 1 0 0,0 0-1 0 0,-1 1 1 0 0,1-1-1 0 0,-1 0 0 0 0,0 1 1 0 0,1-1-1 0 0,-1 0 1 0 0,0 0-1 0 0,0 0 1 0 0,0-1-1 0 0,0 1 0 0 0,0 0 1 0 0,0-1-1 0 0,0 1 1 0 0,0-1-1 0 0,0 0 0 0 0,0 0 1 0 0,0 1-1 0 0,0-1 1 0 0,0-1-1 0 0,-2 1 0 0 0,0-1 12 0 0,-1 0 0 0 0,0-1 0 0 0,1 0 0 0 0,-1 0-1 0 0,1 0 1 0 0,0 0 0 0 0,-1-1 0 0 0,1 1 0 0 0,0-1 0 0 0,1 0 0 0 0,-1 0 0 0 0,0-1-1 0 0,-2-3-11 0 0,-9-11 11 0 0,0-2 0 0 0,1 0 0 0 0,1-1 0 0 0,1 0 0 0 0,0 0 0 0 0,-6-22-11 0 0,-10-32-81 0 0,-6-36 81 0 0,27 87-1 0 0,-29-110-6 0 0,5-2-1 0 0,7-1 0 0 0,-3-88 8 0 0,17 64 13 0 0,7 1 0 0 0,7-1-1 0 0,7 0-12 0 0,-6 106 38 0 0,3 1 0 0 0,2 0 0 0 0,2 0 0 0 0,3 1 0 0 0,1 1 0 0 0,13-23-38 0 0,-20 55 42 0 0,1 1-1 0 0,1 0 1 0 0,1 1 0 0 0,0 0-1 0 0,2 0 1 0 0,0 2 0 0 0,0 0-1 0 0,2 0 1 0 0,0 1 0 0 0,14-9-42 0 0,-19 15 6 0 0,1 2 0 0 0,0-1 0 0 0,0 2 1 0 0,1-1-1 0 0,-1 2 0 0 0,1 0 1 0 0,1 0-1 0 0,-1 1 0 0 0,0 1 1 0 0,1 0-1 0 0,0 1 0 0 0,0 1 1 0 0,0 0-1 0 0,0 0 0 0 0,-1 2 1 0 0,1 0-1 0 0,3 1-6 0 0,-2 0-28 0 0,0 2 0 0 0,0 0 1 0 0,0 1-1 0 0,-1 1 0 0 0,1 0 0 0 0,-1 1 0 0 0,-1 0 1 0 0,1 1-1 0 0,-1 1 0 0 0,10 9 28 0 0,-8-6-101 0 0,-1 1-1 0 0,-1 0 1 0 0,0 1 0 0 0,-1 1 0 0 0,0 0 0 0 0,-1 0-1 0 0,-1 1 1 0 0,6 13 101 0 0,-10-16-112 0 0,0 1 1 0 0,-1-1-1 0 0,-1 1 1 0 0,0 0-1 0 0,-1 0 1 0 0,0 0-1 0 0,-1 0 0 0 0,-1 11 112 0 0,0-6-128 0 0,-2 1 0 0 0,0-1-1 0 0,-2 1 1 0 0,0-1 0 0 0,-1 0-1 0 0,-2 3 129 0 0,-4 11-112 0 0,-2-1 0 0 0,-2 0 0 0 0,-1 0 0 0 0,-1-2 0 0 0,-2 0 0 0 0,0-1 0 0 0,-5 2 112 0 0,0-2 96 0 0,-1-2 0 0 0,-2 0 0 0 0,-1-2 0 0 0,-1 0-1 0 0,0-3 1 0 0,-21 13-96 0 0,30-25 397 0 0,19-10-386 0 0,-1 0-1 0 0,1 0 0 0 0,0 1 0 0 0,0-1 0 0 0,-1 0 0 0 0,1 0 1 0 0,0 0-1 0 0,-1 0 0 0 0,1 0 0 0 0,0 0 0 0 0,-1 0 0 0 0,1 0 1 0 0,0 0-1 0 0,-1 0 0 0 0,1 0 0 0 0,0 0 0 0 0,-1 0 0 0 0,1 0 1 0 0,0 0-1 0 0,-1-1 0 0 0,1 1 0 0 0,0 0 0 0 0,-1 0 0 0 0,1 0 1 0 0,0 0-1 0 0,0-1 0 0 0,-1 1 0 0 0,1 0 0 0 0,0 0 0 0 0,0 0 1 0 0,-1-1-1 0 0,1 1 0 0 0,0 0 0 0 0,0-1 0 0 0,0 1 0 0 0,-1 0 1 0 0,1 0-1 0 0,0-1 0 0 0,0 1 0 0 0,0 0 0 0 0,0-1 0 0 0,0 1 1 0 0,0 0-1 0 0,0-1 0 0 0,0 1 0 0 0,0 0 0 0 0,0-1 0 0 0,0 1 1 0 0,0 0-1 0 0,0-1 0 0 0,0 1 0 0 0,0 0 0 0 0,0-1 1 0 0,0 1-1 0 0,0 0 0 0 0,0-1 0 0 0,0 1 0 0 0,0 0 0 0 0,1-1-10 0 0,2-9 7 0 0,0 0 0 0 0,1 0 0 0 0,0 1 0 0 0,0-1 0 0 0,1 1 0 0 0,1 0 0 0 0,-1 0 0 0 0,3-1-7 0 0,-4 4 4 0 0,20-32-46 0 0,-4 6-412 0 0,1 2 0 0 0,1 0 0 0 0,13-12 454 0 0,6 0-616 0 0,1 3-1 0 0,3 1 0 0 0,1 1 1 0 0,2 3-1 0 0,1 3 1 0 0,43-21 616 0 0,16 0-1364 0 0,59-18 1364 0 0,116-32-66 0 0,-219 79 432 0 0,10-8-366 0 0,-49 20 162 0 0,-1-2 1 0 0,0-1 0 0 0,-1 0-1 0 0,7-7-162 0 0,-26 17 262 0 0,1 0 0 0 0,0-1 0 0 0,-1 1 0 0 0,3-5-262 0 0,-5 7 606 0 0,-2 2-13 0 0,-2 3-60 0 0,-5 4-301 0 0,-1 1 0 0 0,0-1-1 0 0,-1 0 1 0 0,1 0 0 0 0,-1-1-232 0 0,-16 12 349 0 0,-36 30 616 0 0,1 3-1 0 0,-50 57-964 0 0,103-100 52 0 0,-33 36 261 0 0,2 1 1 0 0,-6 15-314 0 0,34-46-14 0 0,1 1 0 0 0,0 0 0 0 0,1 1 0 0 0,1 0 0 0 0,0 1 0 0 0,1-1 1 0 0,1 1-1 0 0,1 0 0 0 0,-2 13 14 0 0,6-28-12 0 0,0-1 0 0 0,-1 1 0 0 0,1-1 0 0 0,0 0 0 0 0,0 1 0 0 0,0-1 0 0 0,0 1 0 0 0,0-1 0 0 0,0 1 0 0 0,1-1 0 0 0,-1 0 0 0 0,0 1 0 0 0,1-1 1 0 0,-1 0-1 0 0,1 1 0 0 0,-1-1 0 0 0,1 0 0 0 0,0 0 0 0 0,0 1 0 0 0,-1-1 0 0 0,1 0 0 0 0,0 0 0 0 0,0 0 12 0 0,10-12-77 0 0,13-18 92 0 0,-1-1 0 0 0,-2 0 0 0 0,4-10-15 0 0,6-7-171 0 0,4-2 171 0 0,-7 12-130 0 0,18-23-44 0 0,15-11 174 0 0,-45 53-19 0 0,2 1-1 0 0,1 0 1 0 0,0 2 0 0 0,1 0 0 0 0,18-10 19 0 0,-33 22-5 0 0,0 0 0 0 0,0 1 0 0 0,1-1-1 0 0,-1 1 1 0 0,0 1 0 0 0,1-1 0 0 0,0 1-1 0 0,-1 0 1 0 0,1 0 0 0 0,0 1 0 0 0,-1 0-1 0 0,1 0 1 0 0,0 0 0 0 0,1 0 5 0 0,0 2-5 0 0,1-1 1 0 0,-1 1-1 0 0,1 1 1 0 0,-1-1 0 0 0,0 1-1 0 0,1 0 1 0 0,-1 1-1 0 0,-1 0 1 0 0,6 3 4 0 0,4 6-37 0 0,-1 0 0 0 0,0 0 1 0 0,-1 1-1 0 0,0 1 0 0 0,-1 1 0 0 0,-1-1 1 0 0,8 15 36 0 0,3 5-1185 0 0,1-1-1 0 0,2-1 1 0 0,17 16 1185 0 0,-32-37-543 0 0,1-1-1 0 0,0-1 0 0 0,0 0 0 0 0,1-1 1 0 0,0 0-1 0 0,1-1 0 0 0,0-1 0 0 0,0 0 0 0 0,1-1 1 0 0,13 4 543 0 0,-14-6-326 0 0,0-1 1 0 0,0 0-1 0 0,0-1 1 0 0,0-1 0 0 0,0 0-1 0 0,0-1 1 0 0,1-1-1 0 0,12-1 326 0 0,-18 0 73 0 0,1 0 0 0 0,0 0 0 0 0,-1-1-1 0 0,0-1 1 0 0,1 1 0 0 0,-1-1 0 0 0,-1-1 0 0 0,1 0-1 0 0,-1 0 1 0 0,1 0 0 0 0,-1-1 0 0 0,-1-1-1 0 0,2 0-72 0 0,36-40 2188 0 0,-18 20 644 0 0,21-18-2832 0 0,-32 31 772 0 0,-2-1-1 0 0,0-1 1 0 0,9-13-772 0 0,2-1 870 0 0,-23 28-752 0 0,0 0 0 0 0,-1 0-1 0 0,1 0 1 0 0,-1 0-1 0 0,1 0 1 0 0,-1-1-1 0 0,0 1 1 0 0,0 0-1 0 0,0-1 1 0 0,0 1-1 0 0,0-1 1 0 0,0 1-1 0 0,0-2-117 0 0,-2 8 18 0 0,0-1 0 0 0,0 1 0 0 0,0 0 0 0 0,0 0 0 0 0,0-1-1 0 0,-1 1 1 0 0,1 0 0 0 0,-1-1 0 0 0,0 0 0 0 0,0 1 0 0 0,-1-1 0 0 0,1 0-1 0 0,-1 0 1 0 0,1 0 0 0 0,-1 0 0 0 0,0-1 0 0 0,0 1 0 0 0,0-1-18 0 0,-4 4 54 0 0,0-1 1 0 0,0 0 0 0 0,-1 0-1 0 0,0-1 1 0 0,0 0 0 0 0,0 0-1 0 0,-7 2-54 0 0,9-5 261 0 0,0 0 0 0 0,0 0-1 0 0,-1 0 1 0 0,-4-1-261 0 0,11 0 33 0 0,-1 0 0 0 0,1 0 0 0 0,0 0 0 0 0,0 0 0 0 0,-1 0 0 0 0,1-1 0 0 0,0 1 0 0 0,-1 0 0 0 0,1 0 0 0 0,0 0 0 0 0,0 0 0 0 0,-1-1 0 0 0,1 1 0 0 0,0 0 0 0 0,0 0 0 0 0,-1-1 0 0 0,1 1 0 0 0,0 0 0 0 0,0 0 0 0 0,0-1 0 0 0,0 1 0 0 0,-1 0 0 0 0,1 0 0 0 0,0-1 0 0 0,0 1 0 0 0,0 0 0 0 0,0-1 0 0 0,0 1 1 0 0,0 0-1 0 0,0-1 0 0 0,0 1-33 0 0,-1-12 204 0 0,1 11-121 0 0,0-16 0 0 0,1 1 1 0 0,1 0-1 0 0,0 0 1 0 0,1 0-1 0 0,1 0 1 0 0,0 0-1 0 0,1 1 1 0 0,5-10-84 0 0,4-11-78 0 0,-7 19-26 0 0,1-1 0 0 0,0 1 0 0 0,1 0 0 0 0,8-10 104 0 0,-2 8-123 0 0,1 0 0 0 0,1 0-1 0 0,1 2 1 0 0,1 0-1 0 0,0 1 1 0 0,4-1 123 0 0,37-24-929 0 0,33-15 929 0 0,-54 34-367 0 0,2 1 0 0 0,0 3-1 0 0,1 1 1 0 0,1 2 367 0 0,-13 6-397 0 0,2 1 1 0 0,-1 1-1 0 0,1 2 0 0 0,0 1 1 0 0,0 2-1 0 0,2 1 397 0 0,-33 1-14 0 0,140 1-1971 0 0,67 11 1985 0 0,-195-11 37 0 0,32 4 431 0 0,-1 1 1 0 0,22 8-469 0 0,-64-14 67 0 0,0 1 1 0 0,0 0-1 0 0,0 0 1 0 0,0-1 0 0 0,0 1-1 0 0,0 0 1 0 0,0 1-1 0 0,0-1 1 0 0,-1 0-1 0 0,2 1-67 0 0,-3-2 11 0 0,0 0 0 0 0,0 0-1 0 0,0 0 1 0 0,0 0-1 0 0,0 0 1 0 0,0 0-1 0 0,0 1 1 0 0,0-1-1 0 0,0 0 1 0 0,0 0-1 0 0,0 0 1 0 0,0 0-1 0 0,1 0 1 0 0,-1 0-1 0 0,0 0 1 0 0,0 0-1 0 0,0 0 1 0 0,0 0-1 0 0,0 1 1 0 0,0-1-1 0 0,0 0 1 0 0,0 0-1 0 0,0 0 1 0 0,0 0-1 0 0,0 0 1 0 0,0 0-1 0 0,0 0 1 0 0,0 0-1 0 0,0 1 1 0 0,0-1 0 0 0,0 0-1 0 0,-1 0 1 0 0,1 0-1 0 0,0 0 1 0 0,0 0-1 0 0,0 0 1 0 0,0 0-1 0 0,0 0 1 0 0,0 0-1 0 0,0 0 1 0 0,0 1-1 0 0,0-1 1 0 0,0 0-1 0 0,0 0 1 0 0,0 0-11 0 0,-3 4 165 0 0,-1 1 0 0 0,1-1 0 0 0,-1 1 0 0 0,1-1 0 0 0,-1 0-1 0 0,0-1 1 0 0,-1 1 0 0 0,1-1 0 0 0,-1 1-165 0 0,-48 27 749 0 0,33-20-541 0 0,-75 39 543 0 0,-18 10-607 0 0,91-46-171 0 0,-1 1 0 0 0,2 0 1 0 0,-15 15 26 0 0,8-6-36 0 0,21-18 0 0 0,-1 0 0 0 0,1 0 1 0 0,1 0-1 0 0,-1 1 0 0 0,1 0 0 0 0,0 0 1 0 0,1 1-1 0 0,-1 0 0 0 0,2 0 0 0 0,-1 0 0 0 0,0 3 36 0 0,4-10-15 0 0,1 1-1 0 0,-1-1 0 0 0,1 1 1 0 0,0-1-1 0 0,-1 1 0 0 0,1 0 1 0 0,0-1-1 0 0,0 1 0 0 0,0-1 1 0 0,0 1-1 0 0,0 0 0 0 0,1-1 1 0 0,-1 1-1 0 0,0-1 0 0 0,1 1 1 0 0,-1-1-1 0 0,1 1 0 0 0,-1-1 1 0 0,1 1-1 0 0,0-1 0 0 0,0 1 1 0 0,0-1-1 0 0,0 0 0 0 0,0 1 1 0 0,0-1-1 0 0,0 0 0 0 0,0 0 1 0 0,0 0-1 0 0,0 0 0 0 0,1 0 1 0 0,0 1 15 0 0,4 2-38 0 0,1-1 0 0 0,-1 1 1 0 0,1-1-1 0 0,0 0 0 0 0,0-1 0 0 0,3 1 38 0 0,50 13-207 0 0,18 2 207 0 0,4-1-90 0 0,35 7-22 0 0,15-4 112 0 0,-35-6-68 0 0,27 1-263 0 0,42 8-963 0 0,-160-22 1214 0 0,3 1-386 0 0,1 0 0 0 0,0 1 0 0 0,9 3 466 0 0,-17-5-61 0 0,0 0-1 0 0,0 0 1 0 0,0 0-1 0 0,0 0 1 0 0,0 0-1 0 0,0 1 1 0 0,-1-1-1 0 0,1 0 1 0 0,0 1-1 0 0,-1 0 1 0 0,1-1-1 0 0,-1 1 1 0 0,1 0-1 0 0,-1 0 0 0 0,0 0 1 0 0,0-1-1 0 0,1 2 1 0 0,-1-1-1 0 0,-1 0 1 0 0,1 1 61 0 0,0-2 1 0 0,-2 0 0 0 0,1 0 0 0 0,0 0 0 0 0,0 1 1 0 0,0-1-1 0 0,-1 0 0 0 0,1 0 0 0 0,0 0 0 0 0,-1 0 0 0 0,1 0 0 0 0,-1 0 0 0 0,1 0 1 0 0,-1 0-1 0 0,0 0 0 0 0,1 0 0 0 0,-1 0 0 0 0,0 0 0 0 0,0 0 0 0 0,1 0 0 0 0,-1-1 1 0 0,0 1-1 0 0,0 0 0 0 0,0-1 0 0 0,0 1 0 0 0,0-1 0 0 0,0 1 0 0 0,0-1 0 0 0,0 1 0 0 0,-1-1 0 0 0,-7 4 137 0 0,0 0 0 0 0,-1 0 0 0 0,-1-1-138 0 0,8-2 20 0 0,-31 8 345 0 0,0-2 1 0 0,-1-1 0 0 0,1-1-1 0 0,-10-2-365 0 0,-23 0 477 0 0,-51-6-477 0 0,111 2-123 0 0,-1 1 0 0 0,1-1 0 0 0,0 0 0 0 0,0-1 0 0 0,0 0 0 0 0,0 0-1 0 0,1 0 1 0 0,-1-1 0 0 0,0 0 0 0 0,1 0 0 0 0,-5-4 123 0 0,10 7-39 0 0,1-1 0 0 0,-1 0-1 0 0,0 1 1 0 0,0-1 0 0 0,1 0 0 0 0,-1 0 0 0 0,0 1 0 0 0,1-1 0 0 0,-1 0-1 0 0,0 0 1 0 0,1 0 0 0 0,0 0 0 0 0,-1 0 0 0 0,1 0 0 0 0,-1 0 0 0 0,1 0 0 0 0,0 0-1 0 0,0 0 1 0 0,-1 0 0 0 0,1 0 0 0 0,0 0 0 0 0,0 0 0 0 0,0 0 0 0 0,0 0-1 0 0,0 0 1 0 0,1 0 0 0 0,-1 0 0 0 0,0 0 0 0 0,0 0 0 0 0,1 0 0 0 0,-1 0-1 0 0,0 0 1 0 0,1 0 0 0 0,-1 0 0 0 0,1 0 0 0 0,-1 0 0 0 0,1 1 0 0 0,0-1-1 0 0,-1 0 1 0 0,1 0 0 0 0,0 1 0 0 0,0-1 39 0 0,5-5-13 0 0,0 0 0 0 0,1 0 0 0 0,-1 1 1 0 0,1 0-1 0 0,2 0 13 0 0,0-2-13 0 0,23-12 12 0 0,0 1 1 0 0,2 2 0 0 0,-1 1-1 0 0,29-7 1 0 0,-10 1-9 0 0,43-12-406 0 0,0 4 1 0 0,2 4-1 0 0,10 2 415 0 0,55-9-356 0 0,-116 28 725 0 0,-33 3 170 0 0,1 0 0 0 0,0-1 0 0 0,0 0 0 0 0,6-3-539 0 0,-14 3 394 0 0,-1 1-110 0 0,-1 0 0 0 0,1-1 0 0 0,-1 1 0 0 0,0-1 0 0 0,0 0 0 0 0,0 0 0 0 0,0 0 1 0 0,0-1-1 0 0,0 1 0 0 0,-1-1 0 0 0,1 0 0 0 0,2-3-284 0 0,3-6 14 0 0,0 1 1 0 0,-1-1 0 0 0,0 0-1 0 0,-1-1 1 0 0,-1 0 0 0 0,0 0-1 0 0,-1 0 1 0 0,0-1 0 0 0,0-3-15 0 0,-1 4-55 0 0,-2 1-1 0 0,1-1 1 0 0,-2 0 0 0 0,0 1 0 0 0,0-1-1 0 0,-1 0 1 0 0,-1 0 0 0 0,-1-6 55 0 0,1 14 36 0 0,0 0 0 0 0,0-1-1 0 0,0 1 1 0 0,-1 0 0 0 0,0 0 0 0 0,0 0 0 0 0,-1 0 0 0 0,0 1-1 0 0,1-1 1 0 0,-1 0 0 0 0,-1 1 0 0 0,1 0 0 0 0,-1 0 0 0 0,1 0-1 0 0,-1 0 1 0 0,-1 1 0 0 0,1-1 0 0 0,0 1 0 0 0,-1 0 0 0 0,1 0-1 0 0,-3 0-35 0 0,1 0 24 0 0,0 1 0 0 0,0 1-1 0 0,1-1 1 0 0,-1 1-1 0 0,0 0 1 0 0,0 0 0 0 0,0 1-1 0 0,0 0 1 0 0,-3 0-24 0 0,-3 0-3 0 0,1 1 0 0 0,-1 1-1 0 0,1-1 1 0 0,-7 4 3 0 0,6-2 49 0 0,0 2-1 0 0,0-1 1 0 0,0 2-1 0 0,1 0 1 0 0,0 0 0 0 0,0 1-1 0 0,0 0 1 0 0,1 1-1 0 0,0 0 1 0 0,0 1-1 0 0,1 0 1 0 0,-6 7-49 0 0,5-3 59 0 0,1-1 1 0 0,0 2 0 0 0,1-1-1 0 0,0 1 1 0 0,1 0 0 0 0,0 1-1 0 0,2 0 1 0 0,-1 0 0 0 0,2 0-1 0 0,0 2-59 0 0,1-3 29 0 0,0-1 0 0 0,2 1 0 0 0,0 0-1 0 0,0 0 1 0 0,1-1 0 0 0,1 1 0 0 0,0 0 0 0 0,1 0-1 0 0,1-1 1 0 0,0 1 0 0 0,3 6-29 0 0,-2-9-18 0 0,0-1-1 0 0,1 0 1 0 0,0 0 0 0 0,0 0-1 0 0,1-1 1 0 0,1 0 0 0 0,0 0-1 0 0,0 0 1 0 0,0-1-1 0 0,1 0 1 0 0,1-1 0 0 0,-1 1-1 0 0,1-2 1 0 0,10 7 18 0 0,2-1-136 0 0,0-1-1 0 0,1-1 1 0 0,0-1 0 0 0,23 6 136 0 0,1-3-1562 0 0,48 7 1562 0 0,-20-10-964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21999 0 0,'0'0'976'0'0,"0"0"200"0"0,-8 0-944 0 0,8 0-232 0 0,0 0 0 0 0,0 0-6472 0 0,0 0-1343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17 780 1376 0 0,'-1'-1'421'0'0,"-5"-9"4151"0"0,-1 0 1268 0 0,6 9-5044 0 0,1 1-32 0 0,0 0-64 0 0,0 0-27 0 0,0 0-7 0 0,0 0-28 0 0,0 0-106 0 0,0 0-48 0 0,0 0-11 0 0,0 0-10 0 0,0 0-38 0 0,0 0-10 0 0,0 0-6 0 0,0 0-1 0 0,0 0 0 0 0,0 0 0 0 0,0 0 0 0 0,0 0-17 0 0,0 0-72 0 0,0 0-30 0 0,0 0-8 0 0,0 3 190 0 0,0-2-426 0 0,-1 1 0 0 0,1 0 0 0 0,0 0 0 0 0,0-1 0 0 0,0 1 0 0 0,0 0 0 0 0,0 0 0 0 0,0-1 0 0 0,0 1-1 0 0,1 0 1 0 0,-1 0 0 0 0,1-1 0 0 0,0 1 0 0 0,0 0-45 0 0,15 24 196 0 0,-2-4-105 0 0,47 120 402 0 0,-48-111-389 0 0,-7-19 102 0 0,-1 1 0 0 0,0 1-1 0 0,-2-1 1 0 0,3 9-206 0 0,-6-17 59 0 0,2-2 1 0 0,-1 1-1 0 0,0 0 0 0 0,1 0 1 0 0,0 0-1 0 0,1 2-59 0 0,3 4-7 0 0,-3-4-14 0 0,-1-4 185 0 0,1 3-56 0 0,0-1-1 0 0,0 1 0 0 0,-1-1 0 0 0,2 5-107 0 0,-3 3 42 0 0,-1-11-39 0 0,0 1 0 0 0,0-1 1 0 0,0 0-1 0 0,0 1 0 0 0,1-1 1 0 0,-1 1-1 0 0,0-1 0 0 0,1 0 1 0 0,-1 1-1 0 0,1 0-3 0 0,0 0 43 0 0,-1 3-30 0 0,0-1-21 0 0,1-3 15 0 0,0 0-1 0 0,0 0 1 0 0,0 0 0 0 0,0 0-1 0 0,0 0 1 0 0,0 0 0 0 0,-1 1-1 0 0,1-1 1 0 0,0 0 0 0 0,-1 0-1 0 0,1 1 1 0 0,-1-1-7 0 0,1 1 43 0 0,2 2-22 0 0,-3-4-19 0 0,1 0 1 0 0,-1 0 0 0 0,0 0-1 0 0,1 0 1 0 0,-1 0 0 0 0,0 0-1 0 0,1 0 1 0 0,-1 0-1 0 0,1 0 1 0 0,-1 0 0 0 0,0-1-1 0 0,1 1 1 0 0,-1 0 0 0 0,0 0-1 0 0,1 0 1 0 0,-1 0-1 0 0,0-1 1 0 0,0 1 0 0 0,1 0-1 0 0,-1-1-2 0 0,0 1 1 0 0,12-7 154 0 0,-4 2 66 0 0,1-1 0 0 0,-1 0 1 0 0,0 0-222 0 0,-7 5-71 0 0,1 0 1 0 0,0 0 0 0 0,-1 0-1 0 0,1 0 1 0 0,0 0 0 0 0,0 0-1 0 0,0 1 1 0 0,0-1-1 0 0,1 0 71 0 0,13-5-102 0 0,12-7 504 0 0,-23 11-320 0 0,1-1 0 0 0,0 1-1 0 0,-1-1 1 0 0,3-2-82 0 0,-5 4-71 0 0,0-1 0 0 0,0 1-1 0 0,0-1 1 0 0,0 1 0 0 0,1 0 0 0 0,-1 0 0 0 0,0 1-1 0 0,3-1 72 0 0,-3 0 35 0 0,0 1-1 0 0,0-1 1 0 0,0 0-1 0 0,0 0 1 0 0,0 0 0 0 0,0 0-1 0 0,2-2-34 0 0,1-2 308 0 0,-5 4-330 0 0,0 0 0 0 0,0 0 1 0 0,1 0-1 0 0,-1 0 0 0 0,0 0 0 0 0,0 1 1 0 0,1-1-1 0 0,-1 0 0 0 0,1 0 22 0 0,41-16-492 0 0,-10-1 492 0 0,-30 16 0 0 0,12-4 0 0 0,2 1 0 0 0,-8 3 0 0 0,0-1 0 0 0,0 0 0 0 0,0 0 0 0 0,3-3 0 0 0,-9 5 0 0 0,0-1 0 0 0,0 1 0 0 0,0 0 0 0 0,0 0 0 0 0,0 1 0 0 0,1-1 0 0 0,2 0 0 0 0,17-3 0 0 0,-1-4 0 0 0,0-1 0 0 0,-1-1 0 0 0,10-7 0 0 0,-13 8 0 0 0,-9 4 0 0 0,0 0 0 0 0,0 0 0 0 0,-1-1 0 0 0,1 0 0 0 0,-5 3 8 0 0,0 1 0 0 0,0 0 0 0 0,0 0 0 0 0,0 0 1 0 0,0 0-1 0 0,4-1-8 0 0,10-4 35 0 0,53-26 89 0 0,-57 23-124 0 0,-12 9 0 0 0,0-1 0 0 0,0 1 0 0 0,0-1 0 0 0,0 1 0 0 0,0 0 0 0 0,0-1 0 0 0,1 1 0 0 0,0 0 0 0 0,21-6 0 0 0,-15 5 0 0 0,0-1 0 0 0,-1 0 0 0 0,1 0 0 0 0,-1-1 0 0 0,0 1 0 0 0,3-4 0 0 0,-1 2 0 0 0,0 0 0 0 0,9-4 0 0 0,-9 5 0 0 0,-1-1 0 0 0,1 1 0 0 0,2-4 0 0 0,1 0 18 0 0,0 1 0 0 0,1 0 0 0 0,14-5-18 0 0,-1 4 13 0 0,-20 6-14 0 0,-1 1 1 0 0,-1-1-1 0 0,1 0 1 0 0,0 0-1 0 0,3-3 1 0 0,25-10 20 0 0,-26 12-12 0 0,0 0-1 0 0,0-1 0 0 0,-1 0 1 0 0,1 0-1 0 0,-1-1 0 0 0,3-2-7 0 0,-5 3 0 0 0,1 1 0 0 0,-1 0 0 0 0,1 0 0 0 0,0 0 0 0 0,0 0 0 0 0,5-1 0 0 0,11-5 0 0 0,-15 6 0 0 0,0 1 0 0 0,-1 0 0 0 0,1 0 0 0 0,3 0 0 0 0,19-7 0 0 0,11 0 0 0 0,11-11 0 0 0,56-20 0 0 0,-83 31 27 0 0,8-4-27 0 0,-14 4 19 0 0,0 2-1 0 0,14-4-18 0 0,0-1 0 0 0,-6 1 0 0 0,-13 6 18 0 0,1-1 0 0 0,-1-1 0 0 0,1-1-18 0 0,-4 2 10 0 0,-7 4-10 0 0,0-1 0 0 0,1 2 0 0 0,-1-1 0 0 0,1 0 0 0 0,0 1 0 0 0,3-2 0 0 0,2 0 0 0 0,5 0 0 0 0,-13 3 0 0 0,-1 0 0 0 0,1 0 0 0 0,0 0 0 0 0,0 0 0 0 0,-1 0 0 0 0,1-1 0 0 0,0 1 0 0 0,-1 0 0 0 0,1 0 0 0 0,0-1 0 0 0,-1 1 0 0 0,1 0 0 0 0,0-1 0 0 0,-1 1 0 0 0,1 0 0 0 0,-1-1 0 0 0,1 1 0 0 0,-1-1 0 0 0,1 1 0 0 0,0-1 0 0 0,-1 1 0 0 0,1-1 1 0 0,-1 1-1 0 0,1 0 0 0 0,-1-1 0 0 0,1 1 0 0 0,0 0 0 0 0,-1 0 0 0 0,1-1 1 0 0,0 1-1 0 0,-1 0 0 0 0,1 0 0 0 0,0 0 0 0 0,-1 0 0 0 0,1 0 0 0 0,0 0 0 0 0,0 0 1 0 0,-1 0-1 0 0,1 0 0 0 0,0 0 0 0 0,-1 0 0 0 0,1 0 0 0 0,0 0 0 0 0,-1 0 1 0 0,1 0-1 0 0,0 1 7 0 0,0-1 46 0 0,-1 0 17 0 0,0 0 18 0 0,0 0-7 0 0,0 0-8 0 0,0-2-13 0 0,-3-4-48 0 0,3-1-12 0 0,3 3 0 0 0,-3 3 0 0 0,1 0 0 0 0,-1 1 0 0 0,1-1 0 0 0,-1 0 0 0 0,1 0 0 0 0,-1 0 0 0 0,0 1 0 0 0,1-1 0 0 0,-1 0 0 0 0,0 0 0 0 0,0 0 0 0 0,0 0 0 0 0,0 0 0 0 0,0 0 0 0 0,0 1 0 0 0,0-1 0 0 0,0 0 0 0 0,0 0 0 0 0,0 0 0 0 0,0 0 0 0 0,0 0 0 0 0,0 0 0 0 0,-1 0 0 0 0,1 0 0 0 0,0 0 0 0 0,-1 0 0 0 0,1 0 0 0 0,-1 0 0 0 0,1 0 0 0 0,-1 0 0 0 0,1 0 0 0 0,-2 0 0 0 0,1-1 0 0 0,0 0 0 0 0,0 0 0 0 0,0 0 0 0 0,1 0 0 0 0,-1 0 0 0 0,0-1 0 0 0,1 0 0 0 0,-10-23 0 0 0,8 20 8 0 0,0 0-1 0 0,0 1 1 0 0,-1-1 0 0 0,0 0-1 0 0,0 1 1 0 0,-1 0-1 0 0,-3-5-7 0 0,3 5 2 0 0,0 0 0 0 0,1 0-1 0 0,0-1 1 0 0,0 1-1 0 0,0-1 1 0 0,1 0-1 0 0,-2-5-1 0 0,-6-20 0 0 0,9 27 0 0 0,0 1 0 0 0,-1-1 0 0 0,1 1 0 0 0,-1 0 0 0 0,0-1 0 0 0,0 1 0 0 0,0-1 0 0 0,-1 0 0 0 0,1 0 0 0 0,0-1 0 0 0,0-1 0 0 0,-5-10 0 0 0,5 12 0 0 0,0 0 0 0 0,0 0 0 0 0,1 0 0 0 0,-1-4 0 0 0,-2-2 0 0 0,3 9 0 0 0,1 0 0 0 0,-1-1 0 0 0,0 1 0 0 0,1 0 0 0 0,0-1 0 0 0,-1 1 0 0 0,1-1 0 0 0,0 1 0 0 0,0-1 0 0 0,0 1 0 0 0,-1-3 0 0 0,-3-6 0 0 0,2 7 0 0 0,-1-2 0 0 0,1 2 0 0 0,2 1 0 0 0,-1-1 0 0 0,0 1 0 0 0,1 0 0 0 0,-1-1 0 0 0,1 1 0 0 0,0-1 0 0 0,0 0 0 0 0,0-1 0 0 0,0-2 0 0 0,-2-9 118 0 0,2 14-113 0 0,0 1 1 0 0,0-1-1 0 0,0 1 0 0 0,0-1 1 0 0,0 1-1 0 0,0-1 0 0 0,0 1 0 0 0,0-1 1 0 0,0 1-1 0 0,0-1 0 0 0,0 1 1 0 0,0-1-1 0 0,0 1 0 0 0,1-1 1 0 0,-1 1-1 0 0,0-1 0 0 0,0 1-5 0 0,1-1-121 0 0,-1 1 103 0 0,1 0 1 0 0,-1-1 0 0 0,1 1-1 0 0,-1 0 1 0 0,1 0-1 0 0,-1 0 1 0 0,1 0-1 0 0,-1-1 1 0 0,1 1 0 0 0,-1 0-1 0 0,0 0 1 0 0,1-1-1 0 0,-1 1 1 0 0,1 0 0 0 0,-1-1-1 0 0,0 1 1 0 0,1-1-1 0 0,-1 1 1 0 0,0 0-1 0 0,0-1 1 0 0,1 1 0 0 0,-1-1-1 0 0,0 1 1 0 0,0 0-1 0 0,0-1 1 0 0,0 1 17 0 0,4-14-1782 0 0,-3 12 1420 0 0,0-7-952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1144 27 2760 0 0,'0'0'444'0'0,"0"0"824"0"0,0 0 362 0 0,0 0 70 0 0,0 0-84 0 0,0 0-422 0 0,0 0-188 0 0,0 0-40 0 0,0 0-61 0 0,0 0-230 0 0,0 0-106 0 0,-1-7 1796 0 0,0 5-2221 0 0,0 0-1 0 0,0 1 1 0 0,-1-1-1 0 0,1 1 1 0 0,0-1-1 0 0,-1 1 1 0 0,1 0-1 0 0,-1-1 1 0 0,1 1-1 0 0,-3-1-143 0 0,3 2 55 0 0,0-1-1 0 0,0 1 1 0 0,0 0 0 0 0,0-1-1 0 0,0 1 1 0 0,0 0-1 0 0,-1 0 1 0 0,1 0-1 0 0,0 0 1 0 0,0 0 0 0 0,0 0-1 0 0,0 0 1 0 0,-1 0-1 0 0,1 0 1 0 0,0 0 0 0 0,0 0-1 0 0,0 1 1 0 0,0-1-1 0 0,0 1 1 0 0,-1-1-1 0 0,1 1-54 0 0,-1-1 70 0 0,-1 1-1 0 0,1 0 0 0 0,0-1 1 0 0,0 0-1 0 0,-1 0 0 0 0,1 1 1 0 0,-1-1-70 0 0,-14 2 370 0 0,5 1-81 0 0,0 0 0 0 0,-1-1 0 0 0,0 0 0 0 0,0-1-289 0 0,-29 5 402 0 0,16-3-317 0 0,21-3-68 0 0,0 0 0 0 0,0 1 1 0 0,-1 0-1 0 0,-1 0-17 0 0,-8 2 21 0 0,11-2-9 0 0,1-1 1 0 0,-1 1-1 0 0,0 0 1 0 0,0 0-1 0 0,-2 1-12 0 0,-7 3 34 0 0,0 0 0 0 0,-7 1-34 0 0,-3 1 49 0 0,14-5-41 0 0,1 0 0 0 0,0-1 0 0 0,-2 1-8 0 0,3-2 5 0 0,1 1 1 0 0,0 0 0 0 0,0 1 0 0 0,0-1 0 0 0,0 1-1 0 0,1 0 1 0 0,-4 2-6 0 0,-4 2 81 0 0,-1 0 0 0 0,-7 1-81 0 0,9-2 64 0 0,0-1 0 0 0,1 1 1 0 0,-3 2-65 0 0,-18 9 90 0 0,18-10-50 0 0,1 1 1 0 0,-2 2-41 0 0,5-3 2 0 0,-1 0 0 0 0,-1-1 0 0 0,0-1 0 0 0,1 1 0 0 0,-3-1-2 0 0,-22 9 0 0 0,31-11 0 0 0,0 1 0 0 0,0 0 0 0 0,0 0 0 0 0,0 0 0 0 0,0 1 0 0 0,-9 6 11 0 0,3-1 19 0 0,10-7-27 0 0,-1 0 1 0 0,0-1-1 0 0,0 1 0 0 0,1-1 1 0 0,-1 0-1 0 0,0 1 0 0 0,-1-1-3 0 0,-9 4 0 0 0,-1 0 0 0 0,1-1 0 0 0,-10 2 0 0 0,9-3 0 0 0,0 1 0 0 0,1 0 0 0 0,-10 5 0 0 0,8-3 10 0 0,11-5-5 0 0,0 0 0 0 0,0 0 0 0 0,0 0 1 0 0,0 1-1 0 0,1-1 0 0 0,-1 1 0 0 0,1 0 0 0 0,-1 0 1 0 0,1 0-1 0 0,0 0 0 0 0,-2 1-5 0 0,0 1 13 0 0,-1 0 0 0 0,0-1 0 0 0,0 0 0 0 0,0 0 0 0 0,0 0 0 0 0,-2 0-13 0 0,-11 6 15 0 0,-25 11-15 0 0,42-19 0 0 0,-3 1 0 0 0,2 10 0 0 0,2-10-3 0 0,0 0 0 0 0,0 0 0 0 0,-1 0 0 0 0,1 0 0 0 0,-1 0 0 0 0,1 0 0 0 0,-1 0 0 0 0,0-1-1 0 0,0 1 1 0 0,0 0 0 0 0,0 0 0 0 0,0 0 0 0 0,-1 1 3 0 0,-3 2-24 0 0,1-1 0 0 0,-1 0 0 0 0,-5 4 24 0 0,6-4-7 0 0,-1-1 0 0 0,1 1-1 0 0,0 0 1 0 0,-2 3 7 0 0,4-3 4 0 0,0-1-1 0 0,0 1 1 0 0,1 0-1 0 0,0-1 1 0 0,0 1-1 0 0,0 0 1 0 0,0 0-1 0 0,1-1 1 0 0,-1 1 0 0 0,1 0-1 0 0,0 0 1 0 0,1 0-1 0 0,-1 0 1 0 0,1 0-1 0 0,0 2-3 0 0,-1-5 0 0 0,1 0 0 0 0,-1 0 0 0 0,0 0 0 0 0,0 0 0 0 0,0 0 0 0 0,0 0 0 0 0,0 1 0 0 0,0-1 0 0 0,-1 0 0 0 0,1 0 0 0 0,0 0 0 0 0,-1 0 0 0 0,1 0 0 0 0,0-1 0 0 0,-1 1 0 0 0,1 0 0 0 0,-1 0 0 0 0,0 0 0 0 0,1 0 0 0 0,-1 0 0 0 0,0 0 0 0 0,0-1 0 0 0,1 1 0 0 0,-2 0 0 0 0,1 1 0 0 0,-1 0 0 0 0,0-1 0 0 0,1 1 0 0 0,-1 0 0 0 0,1 0 0 0 0,-1 1 0 0 0,1-1 0 0 0,0 0 0 0 0,0 0 0 0 0,0 1 0 0 0,1-1 0 0 0,-1 1 0 0 0,0 0 0 0 0,1-2 0 0 0,-1-1 0 0 0,1 1 0 0 0,0 0 0 0 0,0-1 0 0 0,0 1 0 0 0,-1-1 0 0 0,1 1 0 0 0,0 0 0 0 0,0-1 0 0 0,0 1 0 0 0,0 0 0 0 0,0-1 0 0 0,0 1 0 0 0,0 0 0 0 0,1-1 0 0 0,-1 1 0 0 0,0-1 0 0 0,0 1 0 0 0,0 0 0 0 0,1-1 0 0 0,-1 1 0 0 0,0-1 0 0 0,1 1 0 0 0,-1-1 0 0 0,1 1 0 0 0,-1 0 0 0 0,1-1 0 0 0,-1 0 0 0 0,1 1 0 0 0,-1-1 0 0 0,1 1 0 0 0,-1-1 0 0 0,1 0 0 0 0,-1 1 0 0 0,1-1 0 0 0,0 1 0 0 0,5 4 0 0 0,-6-4 0 0 0,0 0 0 0 0,-1 0 0 0 0,1 0 0 0 0,-1 0 0 0 0,1 0 0 0 0,-1 0 0 0 0,1 0 0 0 0,-1 0 0 0 0,1 0 0 0 0,-1-1 1 0 0,0 2-1 0 0,-6 9 53 0 0,7-10-59 0 0,-1 0 1 0 0,1 0 0 0 0,0-1-1 0 0,0 1 1 0 0,0 0-1 0 0,0 0 1 0 0,0 0 0 0 0,0-1-1 0 0,0 1 1 0 0,0 0-1 0 0,0 0 1 0 0,0 0 0 0 0,0-1-1 0 0,1 1 1 0 0,-1 0 0 0 0,0 0-1 0 0,1-1 1 0 0,-1 1-1 0 0,1 0 1 0 0,-1 0 0 0 0,1-1-1 0 0,-1 1 1 0 0,1-1 0 0 0,-1 1-1 0 0,1 0 1 0 0,0-1-1 0 0,-1 1 1 0 0,1-1 0 0 0,0 1 5 0 0,7 3-18 0 0,-7-4 18 0 0,0 1 0 0 0,0-1 0 0 0,0 1 0 0 0,0 0 0 0 0,0-1 0 0 0,0 1 0 0 0,0 0 0 0 0,0 0 0 0 0,0-1 0 0 0,0 1 0 0 0,0 0 0 0 0,-1 0 0 0 0,1 0 0 0 0,0 0 0 0 0,-1 0 0 0 0,1 0 0 0 0,-1 0 0 0 0,1 0 0 0 0,-1 0 0 0 0,1 0 0 0 0,-1 1 0 0 0,0-1 0 0 0,2 4 0 0 0,-3 4 0 0 0,1-9 0 0 0,0 0 0 0 0,0 1 0 0 0,0-1 0 0 0,0 0 0 0 0,0 0 0 0 0,0 0 0 0 0,0 1 0 0 0,0-1 0 0 0,0 0 0 0 0,0 0 0 0 0,0 0 0 0 0,0 1 0 0 0,0-1 0 0 0,0 0 0 0 0,0 0 0 0 0,0 0 0 0 0,1 1 0 0 0,-1-1 0 0 0,0 0 0 0 0,0 0 0 0 0,0 0 0 0 0,0 0 0 0 0,0 1 0 0 0,0-1 0 0 0,0 0 0 0 0,1 0 0 0 0,-1 0 0 0 0,0 0 0 0 0,0 0 0 0 0,0 0 0 0 0,1 1 0 0 0,-1-1 0 0 0,0 0 0 0 0,0 0 0 0 0,0 0 0 0 0,1 0 0 0 0,-1 0 0 0 0,0 0 0 0 0,0 0 0 0 0,0 0 0 0 0,1 0 0 0 0,-1 0 0 0 0,0 0 0 0 0,0 0 0 0 0,1 0 0 0 0,-1 1 0 0 0,14 5 2 0 0,15 5-16 0 0,-19-9-41 0 0,-9 0 50 0 0,1 0 1 0 0,7 3-45 0 0,-3-4 48 0 0,-1 1-1 0 0,1-1 1 0 0,-1-1-1 0 0,1 1 1 0 0,0-1-1 0 0,-1 1 1 0 0,6-2 1 0 0,-7 1-1 0 0,10 0 1 0 0,-3 0 0 0 0,51-2 0 0 0,-32 1 32 0 0,0-1 0 0 0,11-3-32 0 0,0-7 0 0 0,-24 9 0 0 0,4-1 0 0 0,1-1 0 0 0,17-6 0 0 0,1-4 45 0 0,-24 8-3 0 0,0 1-1 0 0,14-4-41 0 0,8 0 18 0 0,-15 3 5 0 0,0 1 0 0 0,5 1-23 0 0,-13 2 19 0 0,0-1 0 0 0,0 0 0 0 0,-1-1 0 0 0,6-3-19 0 0,9-2 83 0 0,-19 7-75 0 0,0 0 0 0 0,-1-1 0 0 0,1 0 1 0 0,-1-1-1 0 0,0 0 0 0 0,0 0 0 0 0,1-1-8 0 0,-4 2 1 0 0,0 0-1 0 0,1 0 1 0 0,0 1 0 0 0,0 0-1 0 0,0 0 1 0 0,0 1-1 0 0,1-1 1 0 0,1 1-1 0 0,31-11 70 0 0,43-23 47 0 0,-20 6-63 0 0,-61 29-53 0 0,7-3 1 0 0,0 0-1 0 0,0-1 1 0 0,-1 0-1 0 0,1 0 1 0 0,-1-1-1 0 0,5-5-1 0 0,-9 7 10 0 0,1 1 0 0 0,-1 0 0 0 0,1 0 1 0 0,0-1-11 0 0,13-8 23 0 0,-11 7-13 0 0,1 0 0 0 0,0 1 0 0 0,2-1-10 0 0,-2 1 8 0 0,0 0 1 0 0,-1-1 0 0 0,0 0-1 0 0,2-1-8 0 0,-4 2 15 0 0,1 1 0 0 0,0-1-1 0 0,0 1 1 0 0,0 0 0 0 0,1 0 0 0 0,1 0-15 0 0,0 0 27 0 0,0-1 0 0 0,0 0 1 0 0,6-4-28 0 0,3-3 52 0 0,10-7-40 0 0,4-8 105 0 0,-28 25-103 0 0,1-3 46 0 0,0-8 10 0 0,-5 10-43 0 0,1 0-7 0 0,5-12 73 0 0,-4 5-53 0 0,-1 7-37 0 0,-1 0 1 0 0,1 1 0 0 0,1-1-1 0 0,-1 0 1 0 0,0 1 0 0 0,0-1-1 0 0,1 1 1 0 0,-1-1 0 0 0,1 0-1 0 0,0-1-3 0 0,-1 1 0 0 0,1 0 0 0 0,-1 1 0 0 0,0-1 0 0 0,0 0 0 0 0,0 0 0 0 0,0 0 0 0 0,0 0 0 0 0,-1 0 0 0 0,1 0 0 0 0,-1 0 0 0 0,1 0 0 0 0,-1 0 0 0 0,0 0 0 0 0,0 0 0 0 0,0 0 0 0 0,-1-1 0 0 0,-3-11 31 0 0,4 13-24 0 0,1-1 1 0 0,0 1-1 0 0,-1-1 1 0 0,1 1-1 0 0,-1-1 1 0 0,0 1-1 0 0,1 0 1 0 0,-1-1 0 0 0,0 1-1 0 0,0 0 1 0 0,0-1-1 0 0,0 1 1 0 0,-1 0-1 0 0,1 0 1 0 0,0 0-1 0 0,0 0 1 0 0,-1 0-1 0 0,1 0 1 0 0,-1 0 0 0 0,0 0-8 0 0,-4-2 18 0 0,0 1 1 0 0,-1 0 0 0 0,0 0-1 0 0,-6-1-18 0 0,9 2 15 0 0,0 0 0 0 0,0 0 0 0 0,0-1 0 0 0,1 1 0 0 0,-1-1 0 0 0,-1-1-15 0 0,-10-3 38 0 0,-13-1-38 0 0,21 5 0 0 0,0 0 0 0 0,0 0 0 0 0,-6-2 0 0 0,11 3 0 0 0,-1 0 0 0 0,0 0 0 0 0,1 1 0 0 0,-1-1 0 0 0,0 1 0 0 0,1 0 0 0 0,-1 0 0 0 0,-1 0 0 0 0,-14-2 0 0 0,14 2 0 0 0,0 0 0 0 0,0 1 0 0 0,-1-1 0 0 0,1 1 0 0 0,0 0 0 0 0,0 0 0 0 0,0 0 0 0 0,0 0 0 0 0,-1 2 0 0 0,4-3 0 0 0,-25 7 0 0 0,-17 6 64 0 0,11-3-64 0 0,-4-1 0 0 0,-8 3 0 0 0,-57 12 0 0 0,93-21 0 0 0,0 0 0 0 0,0 0 0 0 0,0 1 0 0 0,-3 2 0 0 0,-12 6 0 0 0,-58 28-53 0 0,-11 3 104 0 0,64-29-38 0 0,-17 5 45 0 0,25-10-60 0 0,0 0-1 0 0,0 1 3 0 0,11-5 0 0 0,5-2 0 0 0,0-1 0 0 0,0 0 0 0 0,0 0 0 0 0,-4 1 0 0 0,-3 2 0 0 0,0-1 0 0 0,-7 6 0 0 0,-17 6 0 0 0,32-15 0 0 0,1 1 0 0 0,0 0 1 0 0,-1-1-1 0 0,1 1 0 0 0,0 0 0 0 0,0 0 0 0 0,0 0 0 0 0,0 0 0 0 0,1 0 0 0 0,-1 0 0 0 0,0 1 0 0 0,-14 15-11 0 0,8-12-8 0 0,0 0 1 0 0,-1-1 0 0 0,-5 3 18 0 0,-10 7-59 0 0,9-8 47 0 0,12-6 12 0 0,1 0 0 0 0,0 1 0 0 0,0-1 0 0 0,-1 0 0 0 0,1 0 0 0 0,0 1 0 0 0,0-1 0 0 0,1 1 0 0 0,-1 0 0 0 0,0-1 0 0 0,0 2 0 0 0,2-3 0 0 0,0 0 0 0 0,0 0 0 0 0,-1 1 0 0 0,1-1 0 0 0,0 0 0 0 0,0 1 0 0 0,0-1 0 0 0,-1 0 0 0 0,1 0 0 0 0,0 1 0 0 0,0-1 0 0 0,0 1 0 0 0,0-1 0 0 0,0 0 0 0 0,0 1 0 0 0,0-1 0 0 0,0 0 0 0 0,0 1 0 0 0,0 0 0 0 0,0-1 0 0 0,1 1-1 0 0,-1 0 1 0 0,0-1 0 0 0,0 1-1 0 0,0 0 1 0 0,0 0 0 0 0,0-1 0 0 0,0 1-1 0 0,0 0 1 0 0,0-1 0 0 0,0 1-1 0 0,0 0 1 0 0,-1 0 0 0 0,1-1-1 0 0,0 1 1 0 0,-1 0 0 0 0,1-1-1 0 0,0 1 1 0 0,-1 0 0 0 0,1-1 0 0 0,-1 1-1 0 0,1-1 1 0 0,-1 1 0 0 0,1-1-1 0 0,-1 1 1 0 0,-1 0-6 0 0,0 1 0 0 0,0-1-1 0 0,0 0 1 0 0,0 0-1 0 0,-1 0 1 0 0,1 0 0 0 0,-1 0 6 0 0,-2 1-12 0 0,-29 13 12 0 0,33-15 0 0 0,1 0-1 0 0,0 0 0 0 0,-1 0 1 0 0,1 0-1 0 0,-1 1 0 0 0,1-1 1 0 0,0 0-1 0 0,-1 0 0 0 0,1 1 1 0 0,0-1-1 0 0,-1 0 0 0 0,1 1 1 0 0,0-1-1 0 0,-1 0 0 0 0,1 1 1 0 0,0-1-1 0 0,0 0 0 0 0,-1 1 1 0 0,2 1-12 0 0,0 0-1 0 0,-1 1 0 0 0,1-1 1 0 0,0 0-1 0 0,0 0 0 0 0,1 0 1 0 0,-1 0-1 0 0,0 0 0 0 0,1 0 1 0 0,0 0 12 0 0,-2-2-3 0 0,0 1 1 0 0,1-1 0 0 0,-1 1 0 0 0,1-1 0 0 0,-1 1-1 0 0,0-1 1 0 0,0 1 0 0 0,1 0 0 0 0,-1-1 0 0 0,0 1-1 0 0,0-1 1 0 0,0 1 0 0 0,0 0 0 0 0,0-1 0 0 0,0 1-1 0 0,0 0 1 0 0,0-1 0 0 0,0 1 0 0 0,0-1 0 0 0,0 1-1 0 0,0 0 1 0 0,-1-1 0 0 0,1 1 0 0 0,0 0 0 0 0,0-1-1 0 0,-1 1 1 0 0,1-1 0 0 0,0 1 0 0 0,-1-1 0 0 0,1 1-1 0 0,-1-1 1 0 0,1 1 0 0 0,-1-1 0 0 0,1 1 0 0 0,-1-1-1 0 0,1 0 1 0 0,-1 1 0 0 0,1-1 0 0 0,-1 0 0 0 0,0 1 2 0 0,10 5-54 0 0,-5-4 49 0 0,0 0 0 0 0,-1 0-1 0 0,1 0 1 0 0,0-1 0 0 0,0 0-1 0 0,1 1 1 0 0,-1-1 0 0 0,0-1-1 0 0,0 1 1 0 0,0-1 0 0 0,1 1-1 0 0,-1-1 1 0 0,3 0 5 0 0,-4-1-16 0 0,0 1 0 0 0,0 0 0 0 0,0-1 0 0 0,0 0 0 0 0,0 1 0 0 0,-1-1 1 0 0,1 0-1 0 0,0 0 0 0 0,1-1 16 0 0,4-2-12 0 0,6 0 1 0 0,0 0 0 0 0,1 1 1 0 0,0 0-1 0 0,0 1 0 0 0,12-1 11 0 0,6 0-10 0 0,-11 0 27 0 0,-9 2 7 0 0,-1 0-1 0 0,6-3-23 0 0,9-2-16 0 0,-1 0 0 0 0,0-2 0 0 0,-1-1 0 0 0,2-2 16 0 0,71-29 0 0 0,82-36 8 0 0,-177 74-8 0 0,19-7 0 0 0,9-7 0 0 0,13-6 0 0 0,20-9 43 0 0,-51 25-22 0 0,-11 5-21 0 0,-1-1 0 0 0,1 1 0 0 0,0 0 0 0 0,-1 0 0 0 0,0-1 0 0 0,1 1 1 0 0,-1 0-1 0 0,0-1 0 0 0,1-1 0 0 0,11-11 63 0 0,-6 8-52 0 0,-3 1 32 0 0,-1 0-21 0 0,-2 4 38 0 0,2-3 11 0 0,-3 3-6 0 0,0 1-1 0 0,-1-1 0 0 0,-1 0-55 0 0,-1 0-1 0 0,1 0 1 0 0,-1 1 0 0 0,1-1-1 0 0,-1 1 1 0 0,1-1 0 0 0,-1 1-1 0 0,1 0 1 0 0,-1 0-1 0 0,1 0 1 0 0,-1 0 0 0 0,0 0-9 0 0,-31 7 71 0 0,1 0-54 0 0,28-7-9 0 0,1 1 1 0 0,-1 1-1 0 0,1-1 0 0 0,0 0 0 0 0,-1 1 0 0 0,-2 1-8 0 0,-20 7 15 0 0,17-7-15 0 0,0 1 0 0 0,0-1 0 0 0,1 1 0 0 0,0 1 0 0 0,-3 2 0 0 0,-12 4 0 0 0,-95 47-144 0 0,91-45-1298 0 0,-11 4 1442 0 0,34-16-146 0 0,-20 8-690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1 920 0 0,'0'0'205'0'0,"0"0"529"0"0,0 0 235 0 0,0 0 44 0 0,0 0-113 0 0,0 0-512 0 0,0 0-218 0 0,0 0-46 0 0,0 0-3 0 0,0 0 33 0 0,0 0 20 0 0,0 0 2 0 0,-11 7 2466 0 0,9-4-2292 0 0,0 0-1 0 0,1 0 0 0 0,0 1 1 0 0,-1-1-1 0 0,1 0 0 0 0,0 3-349 0 0,0-2 174 0 0,0 1-1 0 0,0-1 0 0 0,-1 0 1 0 0,-1 4-174 0 0,1-5 62 0 0,1-1 0 0 0,1 1 0 0 0,-1 0 0 0 0,0-1 0 0 0,1 1 0 0 0,-1-1 0 0 0,1 4-62 0 0,0-3 40 0 0,0 0-1 0 0,-1 0 1 0 0,0 0-1 0 0,1 0 1 0 0,-1 0 0 0 0,-1 2-40 0 0,-5 13 91 0 0,5-13-36 0 0,0 0 1 0 0,0 0-1 0 0,0 0 1 0 0,-1-1-1 0 0,0 1 1 0 0,-1 1-56 0 0,4-5 31 0 0,-1 0 0 0 0,1 0 0 0 0,0 1 1 0 0,0-1-1 0 0,-1 0 0 0 0,1 1 0 0 0,0-1 0 0 0,0 0 1 0 0,0 0-1 0 0,1 1 0 0 0,-1-1 0 0 0,0 1-31 0 0,1 1 114 0 0,-2 0-9 0 0,1 1 1 0 0,0-1-1 0 0,0 1 1 0 0,1-1 0 0 0,-1 1-1 0 0,1-1 1 0 0,0 0-1 0 0,0 1 1 0 0,0-1 0 0 0,2 4-106 0 0,-2-6 117 0 0,0 0-10 0 0,2 3-21 0 0,1-1-1 0 0,-1 1 1 0 0,1-1 0 0 0,0 1 0 0 0,1-1 0 0 0,-1-1 0 0 0,1 1 0 0 0,-1 0 0 0 0,1-1 0 0 0,0 0 0 0 0,0 0-86 0 0,27 17 759 0 0,-22-16-639 0 0,0 1 1 0 0,0-1-1 0 0,0-1 1 0 0,4 1-121 0 0,17 4 115 0 0,-17-4-69 0 0,0 0 1 0 0,7 0-47 0 0,-8-1 19 0 0,1 0-1 0 0,6 3-18 0 0,85 20 131 0 0,-68-19-24 0 0,-25-4-58 0 0,-1-1 0 0 0,1 0 1 0 0,0 0-1 0 0,0-1 0 0 0,2 0-49 0 0,2-1 62 0 0,0 1 0 0 0,5 2-62 0 0,65 6 336 0 0,-38-5-73 0 0,-31-3-266 0 0,1 1-1 0 0,5 1 4 0 0,-10 0 0 0 0,1-1-1 0 0,0-1 1 0 0,11-1 0 0 0,-11 0 31 0 0,0 1-1 0 0,0 0 1 0 0,12 2-31 0 0,1 2 106 0 0,1-2 0 0 0,0 0 0 0 0,0-2 0 0 0,19-2-106 0 0,-33 2 34 0 0,0 0-1 0 0,9 1-33 0 0,9 0 30 0 0,83 5 94 0 0,69-3-40 0 0,-158-2-32 0 0,-18 0-49 0 0,0 0-1 0 0,0-1 1 0 0,3 0-3 0 0,-5-1 10 0 0,0 1-1 0 0,0 0 0 0 0,0 0 0 0 0,0 0 0 0 0,0 0 0 0 0,-1 1 0 0 0,5 1-9 0 0,44 2 0 0 0,8-1 173 0 0,1-2 0 0 0,12-3-173 0 0,21 0 124 0 0,54-4-114 0 0,-86 2-10 0 0,-5 1-35 0 0,126-4 652 0 0,-93 3-606 0 0,-3 0-12 0 0,261 0 233 0 0,-313 5-181 0 0,1 2-51 0 0,-1 0 25 0 0,3-2-25 0 0,18 2 83 0 0,-35-1-70 0 0,0-1-1 0 0,5-1-12 0 0,15-1-82 0 0,-16 0 84 0 0,20-2-2 0 0,39-3 0 0 0,42-5 352 0 0,65 2-352 0 0,-52 6 176 0 0,-38-2-176 0 0,-54 2 0 0 0,2 1 0 0 0,28-2 0 0 0,-36 2 0 0 0,37 2 0 0 0,-23 1 11 0 0,-2-2 42 0 0,12-3-53 0 0,-18 2 0 0 0,-34 3 0 0 0,0-2 0 0 0,0 0 0 0 0,7-2 0 0 0,-2 1 12 0 0,0 0-1 0 0,19 0-11 0 0,17 0 41 0 0,-11-1-41 0 0,-22 2 0 0 0,0-1 0 0 0,0-1 0 0 0,151-18 128 0 0,-153 17-128 0 0,-18 4 0 0 0,-1-1 0 0 0,1 0 0 0 0,0 1 0 0 0,0-1 0 0 0,0 1 0 0 0,0 0 0 0 0,0 0 0 0 0,0 0 0 0 0,0 0 0 0 0,0 1 0 0 0,0-1 0 0 0,0 1 0 0 0,0-1 0 0 0,2 1 3 0 0,0 0-1 0 0,0 0 1 0 0,0 0-1 0 0,0-1 0 0 0,0 0 1 0 0,3 0-3 0 0,17 1 49 0 0,-10 0-39 0 0,0-1 1 0 0,0 0-1 0 0,0-1 0 0 0,0 0 0 0 0,0-1 0 0 0,0-1-10 0 0,5 0 2 0 0,0 0-1 0 0,17 1-1 0 0,67-3 64 0 0,-103 5-76 0 0,1 0 0 0 0,-1 0-1 0 0,0 0 1 0 0,1 0 0 0 0,-1 0-1 0 0,0 0 1 0 0,1 1 0 0 0,-1-1-1 0 0,0 0 1 0 0,1 1 0 0 0,-1-1 0 0 0,0 1-1 0 0,0-1 1 0 0,0 1 0 0 0,1 0 12 0 0,8 3 207 0 0,9-2-386 0 0,-8-2-137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1451 9904 0 0,'-11'16'1141'0'0,"8"-11"-784"0"0,2-4 115 0 0,1-1 22 0 0,0 0 14 0 0,0 0 49 0 0,0 0 19 0 0,0 0 7 0 0,0-1-35 0 0,4-121 1730 0 0,1 52-2174 0 0,-1 16-45 0 0,6-98 5 0 0,21-266 405 0 0,-20 320-216 0 0,-3 22 78 0 0,6-17-331 0 0,6 7 53 0 0,25-61-53 0 0,-40 130 0 0 0,-1 0 0 0 0,1-13 0 0 0,0 1 0 0 0,-3 6 0 0 0,2-5 0 0 0,-4 27 15 0 0,0 1 0 0 0,0-1 0 0 0,1 1-1 0 0,-1 0 1 0 0,0-1 0 0 0,0 1 0 0 0,0-1 0 0 0,0 1-1 0 0,0-1 1 0 0,0 1 0 0 0,0-1 0 0 0,0 1-1 0 0,0-1 1 0 0,0 1 0 0 0,0-1 0 0 0,0 1-1 0 0,-1-1 1 0 0,1 1 0 0 0,0-1 0 0 0,0 0-15 0 0,-1 1 8 0 0,1 0 0 0 0,0 0 0 0 0,-1 0 1 0 0,1 0-1 0 0,0 0 0 0 0,-1 0 0 0 0,1 0 0 0 0,0 0 1 0 0,-1 0-1 0 0,1 0 0 0 0,0 0 0 0 0,-1 0 0 0 0,1 0 1 0 0,0 0-1 0 0,0 0 0 0 0,-1 0 0 0 0,1 0 0 0 0,0 0 1 0 0,-1 0-1 0 0,1 0 0 0 0,0 1 0 0 0,-1-1 0 0 0,1 0 1 0 0,0 0-1 0 0,0 0-8 0 0,-22 15 328 0 0,19-12-245 0 0,-15 12-76 0 0,0 1-1 0 0,1 0 0 0 0,1 1 1 0 0,-7 11-7 0 0,6-4-126 0 0,-2-2 1 0 0,0 0-1 0 0,-1-1 1 0 0,-1 0-1 0 0,-2-2 0 0 0,-11 8 126 0 0,26-22-11 0 0,-1 0 0 0 0,-7 3 11 0 0,7-4-2 0 0,8-4 6 0 0,1 0 0 0 0,0 1-1 0 0,-1-1 1 0 0,1 0-1 0 0,0 0 1 0 0,-1 0 0 0 0,1 0-1 0 0,0 0 1 0 0,-1 1-1 0 0,1-1 1 0 0,0 0 0 0 0,-1 0-1 0 0,1 0 1 0 0,-1 0-1 0 0,1 0 1 0 0,0 0-1 0 0,-1 0 1 0 0,1 0 0 0 0,-1 0-1 0 0,1 0 1 0 0,0 0-1 0 0,-1-1 1 0 0,1 1 0 0 0,0 0-1 0 0,-1 0 1 0 0,1 0-1 0 0,-1 0 1 0 0,1 0 0 0 0,0-1-1 0 0,-1 1 1 0 0,1 0-1 0 0,0 0 1 0 0,0-1 0 0 0,-1 1-1 0 0,1 0 1 0 0,0 0-1 0 0,0-1 1 0 0,-1 1 0 0 0,1 0-1 0 0,0 0 1 0 0,0-1-1 0 0,0 1 1 0 0,-1 0-1 0 0,1-1 1 0 0,0 1 0 0 0,0 0-1 0 0,0-1 1 0 0,0 1-1 0 0,0-1 1 0 0,0 1 0 0 0,0 0-1 0 0,0-1 1 0 0,0 1-1 0 0,0 0 1 0 0,0-1-4 0 0,0 1 9 0 0,0-2 0 0 0,0 0 0 0 0,0 0-1 0 0,0 0 1 0 0,0 0 0 0 0,0 0 0 0 0,0 1 0 0 0,1-1-1 0 0,-1 0 1 0 0,1 0 0 0 0,0 0 0 0 0,0 0-9 0 0,11-22-14 0 0,-9 19 20 0 0,13-19-6 0 0,1 2 0 0 0,0 0 0 0 0,8-6 0 0 0,-18 20 0 0 0,5-5 0 0 0,0 1 0 0 0,1 0 0 0 0,12-7 0 0 0,-17 12 45 0 0,1 1 1 0 0,1 0-1 0 0,-1 1 1 0 0,1 0-1 0 0,0 1 0 0 0,9-4-45 0 0,-13 7 82 0 0,0 0-1 0 0,0-1 0 0 0,0 2 1 0 0,0-1-1 0 0,0 1 0 0 0,0-1 1 0 0,5 2-82 0 0,-10-1 38 0 0,1 1 1 0 0,0-1-1 0 0,-1 0 1 0 0,1 1-1 0 0,-1 0 1 0 0,1-1 0 0 0,-1 1-1 0 0,0 0 1 0 0,1 0-1 0 0,-1 0 1 0 0,0 0-1 0 0,1 0 1 0 0,-1 0-1 0 0,0 0 1 0 0,0 0-1 0 0,0 0 1 0 0,0 0 0 0 0,0 2-39 0 0,5 3 198 0 0,-2 0-14 0 0,1 1 0 0 0,-1-1 0 0 0,0 1 0 0 0,0 0 1 0 0,-1 1-1 0 0,0-1 0 0 0,-1 0 0 0 0,1 6-184 0 0,11 24 561 0 0,-3-14-87 0 0,0 0-1 0 0,11 13-473 0 0,-16-27 28 0 0,1-1 1 0 0,-1 0-1 0 0,1 0 0 0 0,1-1 1 0 0,0 0-1 0 0,0 0 0 0 0,0 0 1 0 0,2-1-29 0 0,0 1-258 0 0,1 0 1 0 0,0-1 0 0 0,0-1-1 0 0,1 0 1 0 0,-1 0 0 0 0,1-1-1 0 0,0 0 1 0 0,3-1 257 0 0,6 1-1051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912 1716 3224 0 0,'2'0'240'0'0,"5"-4"558"0"0,-1 0 6360 0 0,-6 4-4608 0 0,0 0-1226 0 0,0 0-534 0 0,0 0-108 0 0,3-6 423 0 0,-2 5-1047 0 0,-1 0 0 0 0,0 0 0 0 0,0 1 0 0 0,0-1-1 0 0,0 0 1 0 0,0 0 0 0 0,0 0 0 0 0,0 0 0 0 0,0 1-1 0 0,0-1 1 0 0,0 0 0 0 0,0 0 0 0 0,-1 0 0 0 0,1 1-1 0 0,0-1 1 0 0,-1 0 0 0 0,1 0 0 0 0,-1 1 0 0 0,1-1-1 0 0,-1 0-57 0 0,-14-13 734 0 0,1 1-162 0 0,-22-23 172 0 0,26 21-569 0 0,0 0 0 0 0,1-1-1 0 0,1 1 1 0 0,-2-6-175 0 0,-7-16 250 0 0,-66-139-25 0 0,62 121-274 0 0,9 21-394 0 0,-10-14 443 0 0,-14-30-42 0 0,-14-25 670 0 0,31 63-342 0 0,-14-41-286 0 0,13 29 43 0 0,-5-16-4 0 0,3-1 0 0 0,4-1 0 0 0,3-5-39 0 0,4 28 0 0 0,-4-4 0 0 0,-10-41 0 0 0,4 3 0 0 0,19 81 0 0 0,-1 1 0 0 0,1-1 0 0 0,-2 0 0 0 0,1 1 0 0 0,-5-6 0 0 0,-2-8 0 0 0,5 13 13 0 0,-1 0-1 0 0,0 0 1 0 0,0 0-1 0 0,0 1 1 0 0,-1 0-1 0 0,-3-3-12 0 0,9 9-3 0 0,-2-1 5 0 0,1-1 0 0 0,-1 1 0 0 0,1 0 0 0 0,-1 0 0 0 0,0 0 0 0 0,0 0 0 0 0,0 1-1 0 0,0-1 1 0 0,0 1 0 0 0,-1 0-2 0 0,2 0 3 0 0,0 0-1 0 0,0 1 1 0 0,0 0-1 0 0,0-1 1 0 0,0 1-1 0 0,0 0 1 0 0,0 0-1 0 0,0 0 1 0 0,0 0-1 0 0,0 0 1 0 0,0 1-1 0 0,0-1 1 0 0,0 1-1 0 0,0-1 1 0 0,0 1-1 0 0,0-1 1 0 0,0 1-1 0 0,0 0-2 0 0,-4 2 0 0 0,0 0 0 0 0,1 1 0 0 0,-1 0 0 0 0,1 0 0 0 0,0 0 0 0 0,0 0 0 0 0,0 0 0 0 0,0 2 0 0 0,-10 10 0 0 0,-8 15 0 0 0,-3 1 0 0 0,13-17 0 0 0,2 1 0 0 0,-1-1 0 0 0,2 2 0 0 0,1-1 0 0 0,-3 8 0 0 0,-4 3 6 0 0,11-18-17 0 0,4-8-11 0 0,3-3-15 0 0,15-24 37 0 0,-1 0 0 0 0,3-10 0 0 0,10-16 0 0 0,79-141 0 0 0,-108 193 1 0 0,2-4 18 0 0,0 0 1 0 0,0 0-1 0 0,1 0 1 0 0,-1 1 0 0 0,1-1-1 0 0,0 1 1 0 0,0-1 0 0 0,0 1-1 0 0,1 0 1 0 0,0 0 0 0 0,-1 0-1 0 0,4-1-19 0 0,-7 4 19 0 0,1 0-1 0 0,0-1 0 0 0,-1 1 1 0 0,1 0-1 0 0,0 0 0 0 0,-1 0 1 0 0,1 0-1 0 0,0 0 0 0 0,0 0 1 0 0,-1 0-1 0 0,1 0 0 0 0,0 0 1 0 0,0 0-1 0 0,-1 0 0 0 0,1 0 0 0 0,0 0 1 0 0,-1 0-1 0 0,1 1 0 0 0,0-1 1 0 0,-1 0-1 0 0,1 0 0 0 0,0 1 1 0 0,-1-1-1 0 0,1 0 0 0 0,0 1 1 0 0,-1-1-1 0 0,1 1 0 0 0,-1-1 1 0 0,1 1-1 0 0,-1-1 0 0 0,1 1 1 0 0,-1-1-1 0 0,0 1 0 0 0,1 0-18 0 0,3 3 153 0 0,-1 1 0 0 0,0 0 0 0 0,0 1 0 0 0,0 0-153 0 0,5 9 265 0 0,4 3-122 0 0,1 0-1 0 0,1-1 1 0 0,1-1-1 0 0,1 0-142 0 0,-10-9 38 0 0,1-2 0 0 0,0 1-1 0 0,1-1 1 0 0,0 0-1 0 0,-1 0 1 0 0,2-1 0 0 0,-1 0-1 0 0,1 0 1 0 0,-1-1 0 0 0,1 0-1 0 0,5 1-37 0 0,-2-1-362 0 0,1 0 0 0 0,0-2 0 0 0,0 1 0 0 0,0-1 0 0 0,1-1 0 0 0,-1 0 0 0 0,0-1 0 0 0,0 0 0 0 0,0-1 0 0 0,2 0 362 0 0,20-7-7995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2453 9184 0 0,'-4'0'830'0'0,"2"-1"-632"0"0,1 1 0 0 0,-1 0-1 0 0,0-1 1 0 0,1 1 0 0 0,-1-1 0 0 0,1 0-1 0 0,-1 1 1 0 0,1-1 0 0 0,0 0-1 0 0,-1 0 1 0 0,1 1 0 0 0,0-1-1 0 0,0 0 1 0 0,-1 0 0 0 0,1-1 0 0 0,0 1-1 0 0,0-1-197 0 0,-1-1 292 0 0,0 0 0 0 0,1 0 0 0 0,-1 0-1 0 0,1 0 1 0 0,0-1 0 0 0,0-1-292 0 0,-4-8 450 0 0,3 4-276 0 0,1-1 1 0 0,0 1-1 0 0,0 0 0 0 0,1 0 1 0 0,0 0-1 0 0,1-3-174 0 0,-1-10 409 0 0,1 8-224 0 0,1 0 0 0 0,2-10-185 0 0,2-19 32 0 0,2-35 1137 0 0,14-49-1169 0 0,-4 21 45 0 0,11-49 102 0 0,-19 113-57 0 0,2 2-1 0 0,15-31-89 0 0,-5 18 9 0 0,-1 2-8 0 0,2 0-1 0 0,15-20 0 0 0,13-10 54 0 0,10-6-54 0 0,98-125 10 0 0,-138 186-9 0 0,1 1-1 0 0,2 2 0 0 0,19-16 0 0 0,-3 2 10 0 0,17-12 74 0 0,3 2 0 0 0,31-17-84 0 0,-3 2 309 0 0,126-100 75 0 0,-130 96-386 0 0,-21 15 236 0 0,49-30-234 0 0,-91 67 53 0 0,13-13-53 0 0,-6 5 35 0 0,-22 18-20 0 0,-1-1 0 0 0,0 0 0 0 0,0 0 0 0 0,1-3-15 0 0,9-9 28 0 0,-12 11 21 0 0,-3 6-39 0 0,0-1 1 0 0,0 0 0 0 0,1 0 0 0 0,-1 0 0 0 0,0 1 0 0 0,0-1-1 0 0,1 0 1 0 0,-1 0 0 0 0,0 1 0 0 0,1-1 0 0 0,-1 0 0 0 0,1 1-1 0 0,-1-1 1 0 0,1 0 0 0 0,0 0-11 0 0,-1 1 75 0 0,-12 2-9 0 0,-52 13-405 0 0,14-4-115 0 0,37-7 202 0 0,-1 0 0 0 0,1 0 0 0 0,-12 6 252 0 0,-22 7-539 0 0,-46 12 283 0 0,86-27 248 0 0,1-1-1 0 0,-1 0 0 0 0,0 0 0 0 0,0 0 0 0 0,0-1 0 0 0,-7 1 9 0 0,4-3 35 0 0,9-2 4 0 0,5-1 36 0 0,1-2-38 0 0,1 0 0 0 0,0 1 0 0 0,0 0 0 0 0,1 0 0 0 0,-1 1-1 0 0,1 0 1 0 0,1 0 0 0 0,6-3-37 0 0,23-17 286 0 0,-27 17-219 0 0,1 1 0 0 0,0 0 0 0 0,4-1-67 0 0,14-7 27 0 0,-11 6 6 0 0,1 0 0 0 0,5-1-33 0 0,-1 2 31 0 0,53-21 3 0 0,-57 21 98 0 0,1 1-1 0 0,-1 1 0 0 0,1 1 0 0 0,0 0 0 0 0,6 1-131 0 0,-22 3 39 0 0,0 1 0 0 0,0-1 0 0 0,-1 1 0 0 0,1 0 0 0 0,0 0-1 0 0,0 1 1 0 0,-1-1 0 0 0,1 1 0 0 0,0 0 0 0 0,-1-1 0 0 0,1 1 0 0 0,-1 1-1 0 0,2-1-38 0 0,-3 0 53 0 0,1 1-1 0 0,-1-1 1 0 0,0 1-1 0 0,0-1 1 0 0,0 1-1 0 0,0-1 0 0 0,0 1 1 0 0,0 0-1 0 0,0 0 1 0 0,-1 0-1 0 0,1 0 1 0 0,-1 0-1 0 0,1 0 1 0 0,-1 0-1 0 0,0 1 0 0 0,0-1 1 0 0,0 0-1 0 0,0 1 1 0 0,0 0-53 0 0,0 1 119 0 0,0 1 0 0 0,-1 0 0 0 0,1 0 0 0 0,-1 0 0 0 0,0 0 0 0 0,0 0 0 0 0,-1 0 0 0 0,-1 4-119 0 0,-2 7 857 0 0,-6 16-857 0 0,2-8 397 0 0,1-5-189 0 0,0-1 0 0 0,-8 13-208 0 0,8-18 64 0 0,0 1 0 0 0,1 0 0 0 0,1 0 0 0 0,1 0 0 0 0,-2 11-64 0 0,5-19-200 0 0,0-1-1 0 0,0 1 1 0 0,1 0 0 0 0,0 0-1 0 0,0 0 1 0 0,0 0-1 0 0,1 0 1 0 0,0 0 0 0 0,1 0-1 0 0,-1 0 1 0 0,1 0-1 0 0,0-1 1 0 0,1 1 0 0 0,0-1-1 0 0,0 0 1 0 0,1 2 200 0 0,10 8-1762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45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 11024 0 0,'0'0'505'0'0,"0"0"-9"0"0,0-8-297 0 0,0 5-136 0 0,0 1 0 0 0,1 0 1 0 0,-1-1-1 0 0,1 1 0 0 0,-1-1 1 0 0,1 1-1 0 0,0 0 1 0 0,0 0-1 0 0,0-1 0 0 0,0 1 1 0 0,0 0-1 0 0,0 0 0 0 0,1 0 1 0 0,-1 0-1 0 0,1 0 0 0 0,0 1 1 0 0,-1-1-1 0 0,1 0 0 0 0,0 1 1 0 0,2-2-64 0 0,1-1 155 0 0,1 1 0 0 0,0-1 0 0 0,0 1 0 0 0,0 1 0 0 0,1-1 0 0 0,3-1-155 0 0,15-2 422 0 0,0 1-1 0 0,1 1 1 0 0,-1 1 0 0 0,1 1-1 0 0,-1 2 1 0 0,1 0 0 0 0,21 4-422 0 0,-23-2 258 0 0,68 6 468 0 0,26 9-726 0 0,-32-7 223 0 0,-7 0-41 0 0,7 1 192 0 0,-1-3 1 0 0,47-4-375 0 0,79 6 56 0 0,109 34 234 0 0,-223-25-210 0 0,-2 5 1 0 0,27 12-81 0 0,135 48 503 0 0,-191-63-220 0 0,10 2-85 0 0,-66-19-193 0 0,29 11 30 0 0,-2 1 0 0 0,0 1-1 0 0,-1 3-34 0 0,-3-3 6 0 0,0-2-1 0 0,6 2-5 0 0,2-1 49 0 0,10 9-49 0 0,-39-18 12 0 0,0 0 0 0 0,0 0 0 0 0,-1 2 0 0 0,0-1 0 0 0,0 1 0 0 0,0 2-12 0 0,1 1 18 0 0,-1 1-1 0 0,-1 0 1 0 0,0 0-1 0 0,0 1 1 0 0,-2 0-1 0 0,0 0 1 0 0,0 1-1 0 0,2 10-17 0 0,0-4 62 0 0,1 0 1 0 0,0 0-1 0 0,2-1 0 0 0,2 2-62 0 0,4 7 183 0 0,5 12-183 0 0,-14-25 58 0 0,0 0-1 0 0,12 14-57 0 0,-13-19 28 0 0,0 0 1 0 0,-1 1-1 0 0,0 1 0 0 0,-1 0 0 0 0,3 9-28 0 0,3 14 18 0 0,7 20 40 0 0,10 11 0 0 0,-13-26 46 0 0,2-1 0 0 0,18 28-104 0 0,-16-29 174 0 0,-1 1 0 0 0,-2 1 0 0 0,12 42-174 0 0,-1-4 194 0 0,-26-71-156 0 0,1 1 1 0 0,0-1 0 0 0,1-1 0 0 0,0 1 0 0 0,0-1-1 0 0,5 5-38 0 0,38 37 113 0 0,-34-36-109 0 0,-1 0-1 0 0,-1 0 0 0 0,0 1 0 0 0,6 10-3 0 0,122 184 60 0 0,-118-179-1 0 0,1-1-1 0 0,1-1 1 0 0,2-1-1 0 0,1-1 1 0 0,1-2-1 0 0,0 0 1 0 0,2-2-1 0 0,17 8-58 0 0,-11-4 62 0 0,-1 1-1 0 0,29 29-61 0 0,-20-17 29 0 0,11 5-29 0 0,89 54 59 0 0,-42-29-54 0 0,61 33 49 0 0,-123-77-41 0 0,41 18-13 0 0,4 3-3 0 0,-66-35 3 0 0,1-1 0 0 0,1-1 0 0 0,18 5 0 0 0,-20-7 0 0 0,43 11-21 0 0,-60-16-670 0 0,14 3 1787 0 0,-10-4-3819 0 0,-1-2-4261 0 0,2-3 516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45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44 9216 0 0,'-14'-8'976'0'0,"5"2"-482"0"0,4 3 287 0 0,0 0-1 0 0,0-1 1 0 0,0 2 0 0 0,0-1-1 0 0,-1 1 1 0 0,1 0 0 0 0,-1 0-1 0 0,0 0-780 0 0,-26-4 3120 0 0,47 15-3069 0 0,-9-4-84 0 0,50 21-61 0 0,-39-19 108 0 0,1 0 0 0 0,-1 1 1 0 0,-1 1-1 0 0,0 1 1 0 0,0 1-1 0 0,-1 0 0 0 0,9 9-14 0 0,-22-19 6 0 0,6 7 52 0 0,0 0 1 0 0,0 0-1 0 0,0 1 1 0 0,-1 0-1 0 0,-1 1 1 0 0,1 0-1 0 0,-2-1 1 0 0,3 6-59 0 0,8 18 353 0 0,-12-26-229 0 0,-1 0 1 0 0,1 0-1 0 0,-1 0 0 0 0,-1 1 0 0 0,1-1 0 0 0,-1 1 0 0 0,0 0 0 0 0,-1 0-124 0 0,0-1 144 0 0,-1 1 0 0 0,0-1 0 0 0,0 0 0 0 0,-1 1 0 0 0,1-1 0 0 0,-2 0 0 0 0,1 0 0 0 0,-1 1 0 0 0,0-1 0 0 0,0-1 0 0 0,-1 1 0 0 0,0 0 0 0 0,0-1 0 0 0,-1 1 0 0 0,0-1 0 0 0,0 0 0 0 0,0 0 0 0 0,-1 0 0 0 0,0-1 0 0 0,0 0 0 0 0,0 0 0 0 0,-1 0 0 0 0,-1 1-144 0 0,-13 9 263 0 0,0-2 0 0 0,0 0 0 0 0,-1-1-1 0 0,-1-1 1 0 0,0-1 0 0 0,-13 4-263 0 0,-36 9-745 0 0,-34 6 745 0 0,1-1-6722 0 0,59-16-1579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47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4811 456 0 0,'0'0'2119'0'0,"0"0"261"0"0,0 0 109 0 0,0 0-287 0 0,0 0-1312 0 0,0 0-581 0 0,0 0-110 0 0,0 0-21 0 0,0 0 25 0 0,0 0 12 0 0,2-1 1 0 0,10-3 27 0 0,-8 3-103 0 0,-1 0 1 0 0,1-1-1 0 0,0 1 1 0 0,0 1 0 0 0,0-1-1 0 0,2 0-140 0 0,-5 1 371 0 0,27 0 1876 0 0,-20 0-2065 0 0,0-1 0 0 0,0 0 0 0 0,0-1 0 0 0,0 1 0 0 0,0-2 1 0 0,0 1-1 0 0,3-2-182 0 0,54-28 293 0 0,-22 11-156 0 0,-5 3 26 0 0,-1 2 263 0 0,27-10-426 0 0,21-7 425 0 0,-21 8-81 0 0,39-18 88 0 0,-38 14 10 0 0,9-8-442 0 0,-70 35 14 0 0,41-23 312 0 0,4-6-326 0 0,3-1 162 0 0,179-112 621 0 0,-156 96-263 0 0,1-6-520 0 0,-47 32 92 0 0,33-22 63 0 0,143-99 263 0 0,-22 19 264 0 0,28-36-682 0 0,-16 3 472 0 0,88-98-472 0 0,-76 58 1046 0 0,23-2-1046 0 0,37-30 155 0 0,-224 191-150 0 0,44-44-5 0 0,-26 25 0 0 0,38-28 0 0 0,-50 46 0 0 0,-2-1 0 0 0,-1-3 0 0 0,2-6 0 0 0,100-98 0 0 0,-5 6 0 0 0,-68 68 0 0 0,-41 41 0 0 0,-1-1 0 0 0,9-14 0 0 0,-2-5 0 0 0,18-22 0 0 0,1-2 67 0 0,-40 49-14 0 0,1 1-1 0 0,2 1 0 0 0,7-6-52 0 0,17-11 78 0 0,-1 2 68 0 0,-3-2 1 0 0,6-10-147 0 0,-14 11 12 0 0,81-92-11 0 0,-93 111-1 0 0,0 2 0 0 0,2 1 0 0 0,0 1 0 0 0,1 1 0 0 0,1 1 0 0 0,5-1 0 0 0,176-107 0 0 0,-126 79 0 0 0,150-81 0 0 0,-89 46 0 0 0,-28 18 0 0 0,63-30 0 0 0,-81 44 0 0 0,-41 20 0 0 0,19-6 0 0 0,17-11 118 0 0,-71 31-17 0 0,-18 13-32 0 0,-2 1-5 0 0,0 0 3 0 0,0 0 10 0 0,0 0-80 0 0,0-1 0 0 0,1 1 0 0 0,-1 0-1 0 0,0 0 1 0 0,1-1 0 0 0,-1 1 0 0 0,0 0 0 0 0,1 0-1 0 0,-1-1 1 0 0,0 1 0 0 0,0 0 0 0 0,1-1 0 0 0,-1 1 0 0 0,0-1-1 0 0,0 1 1 0 0,0 0 0 0 0,1-1 0 0 0,-1 1 0 0 0,0-1-1 0 0,0 1 1 0 0,0 0 0 0 0,0-1 0 0 0,0 1 0 0 0,0-1-1 0 0,0 1 1 0 0,0-1 0 0 0,0 1 0 0 0,0 0 0 0 0,0-1 3 0 0,-1-12-186 0 0,-2 8-92 0 0,0 1 0 0 0,0 0 1 0 0,-1 0-1 0 0,0 1 1 0 0,1-1-1 0 0,-3-1 278 0 0,-6-4-1006 0 0,-1 1 0 0 0,1 0 0 0 0,-12-4 1006 0 0,-5-3-779 0 0,-47-24-88 0 0,66 34 888 0 0,1 1-1 0 0,-1 0 1 0 0,-3 0-21 0 0,-18-8 226 0 0,18 6-55 0 0,0 1 0 0 0,0 1-1 0 0,0-1 1 0 0,0 2 0 0 0,-1 0-1 0 0,0 1 1 0 0,1 0 0 0 0,-1 1-1 0 0,-1 1-170 0 0,24 10 144 0 0,-6-8-144 0 0,0 0 0 0 0,1-1 0 0 0,-1 1 0 0 0,0-1 0 0 0,1 0 0 0 0,0 0 0 0 0,-1 0 0 0 0,1-1 0 0 0,-1 1 0 0 0,1-1 0 0 0,0 0 0 0 0,-1 0 0 0 0,1 0 0 0 0,0 0 0 0 0,-2 0 0 0 0,83-4-110 0 0,0-4-1 0 0,30-9 111 0 0,4 1-11 0 0,-79 10 21 0 0,-3 1 11 0 0,-1 1 0 0 0,1 2-1 0 0,24 2-20 0 0,-58 0 46 0 0,1 1 0 0 0,0-1 0 0 0,-1 1 0 0 0,1 0 0 0 0,0 0 0 0 0,-1 0 0 0 0,1 0 0 0 0,-1 1 0 0 0,1-1 0 0 0,-1 1 0 0 0,0 0 0 0 0,0 0 0 0 0,3 2-46 0 0,-4-2 78 0 0,0 0 0 0 0,0 0 0 0 0,0 1 0 0 0,-1-1 0 0 0,1 0 0 0 0,-1 0 0 0 0,1 1 0 0 0,-1-1 0 0 0,0 1 0 0 0,0-1 0 0 0,0 1 0 0 0,0 0 0 0 0,0-1 0 0 0,-1 1 0 0 0,1 0 0 0 0,-1-1 0 0 0,0 1 0 0 0,0 0 0 0 0,0 0-78 0 0,1 3 144 0 0,-1 1 0 0 0,-1-1 0 0 0,1 1 0 0 0,-1-1 0 0 0,0 0 0 0 0,0 0 0 0 0,-1 1 0 0 0,1-1 0 0 0,-2 0 0 0 0,1 0 0 0 0,-1 1-144 0 0,-20 34 865 0 0,-2-1-1 0 0,-20 23-864 0 0,-64 71 693 0 0,47-58-507 0 0,53-65-542 0 0,2 0 0 0 0,-1 1 0 0 0,0 1 356 0 0,-1 4-668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6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106 342 3224 0 0,'-2'0'143'0'0,"-3"0"445"0"0,3 0 1766 0 0,-4 0 8595 0 0,9 1-8304 0 0,4-2-3517 0 0,28-3 1486 0 0,0-3 0 0 0,8-2-614 0 0,-31 6 47 0 0,1-1 0 0 0,-1-1 0 0 0,0 0 0 0 0,0-1 0 0 0,0 0-1 0 0,-1 0 1 0 0,8-7-47 0 0,-12 7 21 0 0,0-1 0 0 0,0 0 0 0 0,0 0 0 0 0,-1-1-1 0 0,0 1 1 0 0,0-1 0 0 0,-1-1 0 0 0,0 1 0 0 0,-1-1 0 0 0,0 0-1 0 0,0 0 1 0 0,-1 0 0 0 0,2-6-21 0 0,-4 9 1 0 0,1 0 0 0 0,-1 0 0 0 0,0-1 0 0 0,-1 1 0 0 0,1-1 0 0 0,-1 1 0 0 0,-1 0 0 0 0,1-1 0 0 0,-1 1 0 0 0,0 0 0 0 0,-1-1 0 0 0,1 1 0 0 0,-1 0 0 0 0,0 0 0 0 0,-3-5-1 0 0,3 8-1 0 0,0-1 1 0 0,0 1 0 0 0,0 0 0 0 0,0 0 0 0 0,-1 0 0 0 0,1 0 0 0 0,-1 0 0 0 0,0 1 0 0 0,1-1 0 0 0,-1 1 0 0 0,-1 0 0 0 0,1-1 0 0 0,0 1 0 0 0,0 1 0 0 0,-1-1 0 0 0,1 0 0 0 0,-1 1 0 0 0,0 0 0 0 0,1 0 0 0 0,-1 0 0 0 0,0 0 0 0 0,0 1 0 0 0,1-1 0 0 0,-1 1-1 0 0,0 0 1 0 0,0 0 0 0 0,-1 0 0 0 0,-1 1 16 0 0,1-1 0 0 0,-1 1 0 0 0,1 0 0 0 0,-1 1 0 0 0,1-1 0 0 0,0 1 0 0 0,0 0 0 0 0,0 0 0 0 0,0 0 0 0 0,0 1 0 0 0,0 0 0 0 0,0 0 0 0 0,1 0 0 0 0,0 1 0 0 0,-1-1 0 0 0,1 1 0 0 0,0 0 0 0 0,-2 4-16 0 0,2-3 24 0 0,-41 47 825 0 0,-14 27-849 0 0,46-60 141 0 0,1 1 0 0 0,0 0 1 0 0,2 1-1 0 0,0 0 0 0 0,2 0 0 0 0,-2 8-141 0 0,6-14 98 0 0,0 0-1 0 0,1 1 1 0 0,1 0-1 0 0,0 0 0 0 0,1 0 1 0 0,1 0-1 0 0,0 0 1 0 0,1 0-1 0 0,2 7-97 0 0,-1-15 51 0 0,-1 0 0 0 0,1 0 0 0 0,1-1 1 0 0,0 1-1 0 0,0 0 0 0 0,0-1 0 0 0,1 1 0 0 0,0-1 0 0 0,0 0 0 0 0,1-1 0 0 0,0 1 0 0 0,0-1 1 0 0,1 0-1 0 0,-1 0 0 0 0,1 0 0 0 0,1-1 0 0 0,-1 0 0 0 0,1 0 0 0 0,0-1-51 0 0,1 1 37 0 0,1-1-1 0 0,0-1 1 0 0,0 1-1 0 0,0-2 0 0 0,0 1 1 0 0,0-1-1 0 0,1-1 1 0 0,-1 1-1 0 0,0-2 1 0 0,1 1-1 0 0,-1-1 1 0 0,2-1-37 0 0,18-1 26 0 0,-1-2 1 0 0,1 0 0 0 0,7-4-27 0 0,6-4-1051 0 0,0-1 0 0 0,-1-2 1 0 0,-1-2-1 0 0,28-16 1051 0 0,-14 2-7722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7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521 409 8752 0 0,'-5'-13'482'0'0,"0"-1"0"0"0,1 1 0 0 0,0-1 0 0 0,1 0 0 0 0,1 1 1 0 0,0-2-1 0 0,1 1 0 0 0,0-3-482 0 0,-1-41 2755 0 0,-5-20-2755 0 0,6 72 50 0 0,0 0 1 0 0,-1 0-1 0 0,0 0 1 0 0,0 1 0 0 0,0-1-1 0 0,-1 1 1 0 0,0-1-1 0 0,-2-3-50 0 0,-9-18 246 0 0,11 23-202 0 0,1 0-1 0 0,0 0 1 0 0,-1 1-1 0 0,0-1 0 0 0,0 0 1 0 0,0 1-1 0 0,0 0 1 0 0,-1-1-1 0 0,1 1 1 0 0,-1 1-1 0 0,0-1 0 0 0,0 0 1 0 0,0 1-1 0 0,0 0 1 0 0,0 0-1 0 0,0 0 1 0 0,-1 0-44 0 0,-2 0 105 0 0,0 0 0 0 0,0 0 1 0 0,0 1-1 0 0,-1 0 0 0 0,1 0 1 0 0,0 1-1 0 0,0 0 0 0 0,-1 0 1 0 0,1 0-1 0 0,0 1 0 0 0,-1 0-105 0 0,2 1 81 0 0,0 0 1 0 0,0 0-1 0 0,1 1 0 0 0,-1-1 0 0 0,0 1 0 0 0,1 1 0 0 0,0-1 0 0 0,0 1 0 0 0,0 0 0 0 0,0 0 0 0 0,0 0 0 0 0,-1 3-81 0 0,-10 10 386 0 0,2 0 1 0 0,-11 16-387 0 0,5-3 317 0 0,2 0-1 0 0,1 1 1 0 0,1 1 0 0 0,-11 32-317 0 0,11-18 225 0 0,2 1 1 0 0,2 1 0 0 0,0 15-226 0 0,1 15 214 0 0,3 0 0 0 0,5 0 0 0 0,2 0 0 0 0,4 0 0 0 0,8 41-214 0 0,14 95 1847 0 0,17 37-1847 0 0,-35-217 191 0 0,15 73 524 0 0,-3 19-715 0 0,-15-92-34 0 0,-2 1 0 0 0,-1-1 1 0 0,-2 1-1 0 0,-1-1 0 0 0,-6 28 34 0 0,8-61 0 0 0,-3 13-208 0 0,0-1 0 0 0,0 1 0 0 0,-3 3 208 0 0,5-14-124 0 0,0 0 0 0 0,0 0 0 0 0,0-1 0 0 0,-1 1 0 0 0,1-1 0 0 0,-1 1 1 0 0,1-1-1 0 0,-1 0 0 0 0,0 1 0 0 0,0-1 0 0 0,0 0 0 0 0,0 0 0 0 0,0 0 0 0 0,-1 0 0 0 0,1-1 0 0 0,0 1 0 0 0,-1-1 1 0 0,1 1-1 0 0,-2-1 124 0 0,3-1-134 0 0,0 1 0 0 0,0-1 0 0 0,0 0 0 0 0,0 0 0 0 0,0 0 0 0 0,0 0 0 0 0,0 0 0 0 0,0 0 0 0 0,0 0 0 0 0,0 0 0 0 0,0 0 0 0 0,-1-1 134 0 0,-15-6-1918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7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17 288 7832 0 0,'-16'-4'1221'0'0,"20"-3"3523"0"0,2 3-3628 0 0,-1 0-1 0 0,1 1 1 0 0,0 0-1 0 0,0 0 1 0 0,3 0-1116 0 0,12-7 826 0 0,50-19-247 0 0,-12 6-364 0 0,33-13-127 0 0,19-1-88 0 0,43-17-462 0 0,-99 35-1309 0 0,-1 1 0 0 0,32-4 1771 0 0,-41 13-1639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7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715 409 2760 0 0,'2'-3'19'0'0,"-1"0"1"0"0,0 0-1 0 0,1-1 1 0 0,-1 1-1 0 0,0 0 0 0 0,-1-1 1 0 0,1 1-1 0 0,-1 0 1 0 0,1-1-1 0 0,-1 1 1 0 0,0-1-1 0 0,0 1 0 0 0,-1 0 1 0 0,1-3-20 0 0,-8-51 143 0 0,7 44 878 0 0,0 1-1 0 0,-1-1 1 0 0,-1 0-1 0 0,0 1 1 0 0,0 0-1 0 0,-4-6-1020 0 0,-2 0 544 0 0,0 1 0 0 0,-2 0 0 0 0,0 1 0 0 0,-1 0 0 0 0,0 1-1 0 0,-2 1 1 0 0,1 0 0 0 0,-2 0 0 0 0,-8-5-544 0 0,16 13 288 0 0,-1 0 0 0 0,0 1 0 0 0,0 0 0 0 0,0 0-1 0 0,0 1 1 0 0,-1 0 0 0 0,1 0 0 0 0,-4 0-288 0 0,8 3 138 0 0,0 0 0 0 0,0 1 0 0 0,0-1 0 0 0,0 1 0 0 0,0-1 0 0 0,0 1 0 0 0,0 0 0 0 0,0 1 0 0 0,0-1 0 0 0,0 1 0 0 0,0 0 0 0 0,0 0 0 0 0,1 0 0 0 0,-1 0 0 0 0,0 1 0 0 0,0-1 0 0 0,1 1-1 0 0,-1 0 1 0 0,1 0 0 0 0,-3 2-138 0 0,-6 6 201 0 0,1 0 0 0 0,1 0 0 0 0,-1 1 0 0 0,2 0 0 0 0,-1 1 0 0 0,2 0 0 0 0,-1 1 0 0 0,2 0 0 0 0,0 0 0 0 0,0 0 0 0 0,1 1 0 0 0,1 0 0 0 0,-1 3-201 0 0,-7 33 248 0 0,1 0 0 0 0,2 1 0 0 0,2 10-248 0 0,5-38 75 0 0,-7 65 649 0 0,1 54-724 0 0,8 91 810 0 0,2-126-422 0 0,15 326 1065 0 0,0-3-822 0 0,-15-303-595 0 0,-2 101 56 0 0,-5 72-260 0 0,5-284 55 0 0,2-7-101 0 0,-2 0 0 0 0,1 0 0 0 0,-1-1 0 0 0,-1 1 0 0 0,0 0 0 0 0,0 0 0 0 0,-2 4 214 0 0,1-3-895 0 0,-2 4-678 0 0,5-14 1332 0 0,0 0 0 0 0,-1 1 1 0 0,1-1-1 0 0,0 0 0 0 0,-1 1 0 0 0,1-1 0 0 0,0 0 0 0 0,0 1 0 0 0,-1-1 1 0 0,1 0-1 0 0,-1 0 0 0 0,1 1 0 0 0,0-1 0 0 0,-1 0 0 0 0,1 0 0 0 0,0 0 1 0 0,-1 0-1 0 0,1 0 0 0 0,-1 0 0 0 0,1 1 0 0 0,0-1 0 0 0,-1 0 0 0 0,1 0 1 0 0,-1 0-1 0 0,1 0 0 0 0,-1 0 0 0 0,1 0 0 0 0,-1-1 241 0 0,-7-1-6854 0 0</inkml:trace>
  <inkml:trace contextRef="#ctx0" brushRef="#br0" timeOffset="1">1 1412 1376 0 0,'0'0'65'0'0,"0"-9"6"0"0,0 7 131 0 0,0 1-1 0 0,0-1 1 0 0,0 0 0 0 0,0 0 0 0 0,0 0-1 0 0,1 0 1 0 0,-1 0 0 0 0,1 1-1 0 0,-1-1 1 0 0,1 0 0 0 0,0 0 0 0 0,0 1-1 0 0,0-1 1 0 0,0 0-202 0 0,2-1 1101 0 0,-1 1-1 0 0,1-1 0 0 0,-1 1 1 0 0,1 0-1 0 0,0 0 1 0 0,0 0-1 0 0,0 0 1 0 0,1 0-1101 0 0,32-17 4999 0 0,-24 14-4695 0 0,0 0 0 0 0,0 1-1 0 0,0 0 1 0 0,1 1-304 0 0,135-32 513 0 0,-97 23-1762 0 0,16-8 1249 0 0,-28 7-731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8.3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16 276 16152 0 0,'0'0'737'0'0,"-1"2"-13"0"0,-6 11-210 0 0,3-12-397 0 0,2-1-2 0 0,1 1 376 0 0,4-2 18 0 0,50-9 250 0 0,-32 7-677 0 0,1-2 0 0 0,5-1-82 0 0,13-7 66 0 0,0-2-1 0 0,31-17-65 0 0,-51 21 2 0 0,0 0-1 0 0,-1-1 1 0 0,-1-1 0 0 0,0-1 0 0 0,-1-1-1 0 0,3-4-1 0 0,-17 16 2 0 0,0 0-1 0 0,0 0 1 0 0,-1-1-1 0 0,0 0 0 0 0,0 1 1 0 0,0-1-1 0 0,0 0 1 0 0,0 0-1 0 0,-1 0 0 0 0,1 0 1 0 0,-1 0-1 0 0,0 0 1 0 0,-1 0-1 0 0,1-1 0 0 0,-1-1-1 0 0,1 4 17 0 0,-1 0-1 0 0,0 0 0 0 0,-1 0 0 0 0,1 0 0 0 0,0 0 0 0 0,0 0 0 0 0,-1 0 0 0 0,1 0 0 0 0,-1 1 0 0 0,0-1 0 0 0,0 0 0 0 0,1 0 1 0 0,-1 1-1 0 0,0-1 0 0 0,-1 0 0 0 0,1 1 0 0 0,0-1 0 0 0,0 1 0 0 0,-1-1 0 0 0,1 1 0 0 0,0 0 0 0 0,-1-1 0 0 0,1 1 0 0 0,-1 0 1 0 0,0 0-1 0 0,1 0 0 0 0,-1 0 0 0 0,0 1 0 0 0,0-1 0 0 0,0 0 0 0 0,0 1 0 0 0,1-1 0 0 0,-1 1 0 0 0,-1 0-16 0 0,-3-1 121 0 0,0 1 0 0 0,1 0 0 0 0,-1 0 0 0 0,1 0-1 0 0,-1 1 1 0 0,1 0 0 0 0,-1 0 0 0 0,1 1 0 0 0,-1-1 0 0 0,1 1-1 0 0,0 0 1 0 0,-1 1-121 0 0,-8 4 254 0 0,1 0-1 0 0,1 0 1 0 0,-1 1-1 0 0,0 2-253 0 0,-9 8 249 0 0,1 1 1 0 0,1 1-1 0 0,1 0 0 0 0,0 2 0 0 0,2 0 0 0 0,-7 12-249 0 0,17-22 57 0 0,-1 0 0 0 0,2 1 0 0 0,0 0 0 0 0,0 0 0 0 0,2 0 0 0 0,-1 1 1 0 0,1-1-1 0 0,1 1 0 0 0,1 0 0 0 0,-1 11-57 0 0,3-18-15 0 0,-1 0 1 0 0,1 0-1 0 0,1 0 1 0 0,0 0-1 0 0,0 0 1 0 0,0 0-1 0 0,1 0 1 0 0,0 0-1 0 0,0 0 1 0 0,1 0-1 0 0,-1-1 1 0 0,1 1-1 0 0,1-1 1 0 0,0 0-1 0 0,0 0 1 0 0,0 0-1 0 0,0-1 1 0 0,1 1-1 0 0,0-1 1 0 0,0 0-1 0 0,0 0 1 0 0,1-1 14 0 0,6 5-104 0 0,1-1 0 0 0,0-1 0 0 0,0 0 0 0 0,0-1 0 0 0,1 0 0 0 0,0-1 0 0 0,0 0 0 0 0,1-1 0 0 0,-1-1 0 0 0,16 1 104 0 0,-11-1-326 0 0,1-2-1 0 0,0-1 1 0 0,0 0-1 0 0,0-2 1 0 0,0 0-1 0 0,0-1 1 0 0,18-5 326 0 0,4-5-1243 0 0,0-1 0 0 0,-1-3 0 0 0,0-1 0 0 0,-2-2 0 0 0,0-1 0 0 0,-2-2 0 0 0,9-8 1243 0 0,-25 15-695 0 0,-1-1 1 0 0,0-1-1 0 0,-1 0 1 0 0,-2-2-1 0 0,1 0 1 0 0,0-4 694 0 0,-6 6 222 0 0,0-1-1 0 0,-1 0 1 0 0,-1-1 0 0 0,5-15-222 0 0,-13 31 294 0 0,-1-1 0 0 0,1 0 0 0 0,-1 1 0 0 0,0-1 0 0 0,0 0 1 0 0,-1 0-1 0 0,0 0 0 0 0,1 0 0 0 0,-2 0 0 0 0,1 0 0 0 0,-1 0-294 0 0,1 3 220 0 0,0-1-1 0 0,-1 1 1 0 0,0 0 0 0 0,1-1-1 0 0,-1 1 1 0 0,0 0 0 0 0,0 0-1 0 0,0 0 1 0 0,-1 0 0 0 0,1-1-1 0 0,0 2 1 0 0,-1-1 0 0 0,0 0-1 0 0,1 0 1 0 0,-1 0 0 0 0,0 1-1 0 0,0-1 1 0 0,0 1 0 0 0,0-1-1 0 0,0 1 1 0 0,0 0 0 0 0,0 0-1 0 0,0 0-219 0 0,-3-1 251 0 0,0 0-1 0 0,0 1 1 0 0,0-1-1 0 0,0 1 1 0 0,0 0-1 0 0,-1 1 1 0 0,1-1-1 0 0,0 1 0 0 0,0 0 1 0 0,0 0-1 0 0,-1 1 1 0 0,1 0-1 0 0,0 0 1 0 0,0 0-1 0 0,0 0 1 0 0,0 1-1 0 0,0 0 0 0 0,0 0 1 0 0,1 0-1 0 0,-1 0 1 0 0,0 1-1 0 0,1 0 1 0 0,0 0-1 0 0,0 0 1 0 0,-4 4-251 0 0,0 1 111 0 0,-1 1 0 0 0,2 0 0 0 0,-1 1-1 0 0,1-1 1 0 0,1 1 0 0 0,0 1 0 0 0,0-1 0 0 0,1 1 0 0 0,0 0 0 0 0,1 0 0 0 0,0 1 0 0 0,1-1 0 0 0,0 3-111 0 0,2-9 2 0 0,1 0 0 0 0,0 1 0 0 0,0-1 0 0 0,0 0-1 0 0,0 0 1 0 0,1 0 0 0 0,0 0 0 0 0,0 0 0 0 0,0 0 0 0 0,1 0 0 0 0,0 0-1 0 0,0-1 1 0 0,2 5-2 0 0,0-2 1 0 0,1 0 0 0 0,0 0-1 0 0,0-1 1 0 0,0 1 0 0 0,1-1 0 0 0,0-1-1 0 0,0 1 1 0 0,3 1-1 0 0,8 6-1 0 0,2-2 0 0 0,-1 0 0 0 0,2-1 0 0 0,-1-1 0 0 0,1 0 0 0 0,5 0 1 0 0,-7-4-69 0 0,-1 0-1 0 0,1-2 0 0 0,0 0 1 0 0,0 0-1 0 0,0-2 0 0 0,18-1 70 0 0,14-2-590 0 0,45-8 590 0 0,-57 3-574 0 0,-1-2-1 0 0,0-1 1 0 0,-1-1 0 0 0,0-2-1 0 0,-1-2 1 0 0,3-3 574 0 0,-21 9-812 0 0,0 0 1 0 0,-1-1-1 0 0,-1 0 1 0 0,1-2-1 0 0,-2 0 1 0 0,11-11 810 0 0,8-16-6194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8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15 10136 0 0,'-4'-2'64'0'0,"0"0"1"0"0,1 0-1 0 0,-1 1 1 0 0,0-1-1 0 0,0 1 1 0 0,0 0-1 0 0,0 0 0 0 0,0 0 1 0 0,0 0-1 0 0,0 1 1 0 0,0 0-1 0 0,0 0 1 0 0,-1 0-1 0 0,1 0 1 0 0,0 1-1 0 0,0-1 1 0 0,-1 1-65 0 0,1 0 169 0 0,0 1 0 0 0,-1 0 0 0 0,1-1-1 0 0,0 1 1 0 0,0 0 0 0 0,0 1 0 0 0,0-1 0 0 0,0 1 0 0 0,1 0 0 0 0,-1 0 0 0 0,1 0 0 0 0,0 0 0 0 0,-1 2-169 0 0,-1 1 693 0 0,1 0-1 0 0,0 1 1 0 0,0-1-1 0 0,1 1 1 0 0,-1 0-1 0 0,2 0 1 0 0,-3 7-693 0 0,0 6 1440 0 0,1 1 1 0 0,0 0-1 0 0,2-1 0 0 0,1 1 1 0 0,0 14-1441 0 0,1-19 60 0 0,0 91 285 0 0,4 0 1 0 0,9 33-346 0 0,7-16-468 0 0,6-1 0 0 0,20 53 468 0 0,-20-70-4102 0 0,-21-91 2398 0 0</inkml:trace>
  <inkml:trace contextRef="#ctx0" brushRef="#br0" timeOffset="1">27 621 12896 0 0,'-26'0'1633'0'0,"26"0"-70"0"0,2 0 474 0 0,73-18 2058 0 0,38-7-2906 0 0,63-15-1259 0 0,124-19-3947 0 0,-216 45-3093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9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378 244 16208 0 0,'-1'-5'116'0'0,"0"0"0"0"0,0 0 0 0 0,-1-1 1 0 0,1 1-1 0 0,-1 0 0 0 0,0 0 0 0 0,-1 0 1 0 0,1 1-1 0 0,-1-1 0 0 0,0 1 1 0 0,0-1-1 0 0,0 1 0 0 0,-1 0 0 0 0,-1-1-116 0 0,1 0 21 0 0,0 0 0 0 0,0 1-1 0 0,-1 0 1 0 0,0 0 0 0 0,0 1-1 0 0,0-1 1 0 0,0 1-1 0 0,0 0 1 0 0,-1 0 0 0 0,0 1-1 0 0,1-1 1 0 0,-1 1-1 0 0,-5-1-20 0 0,0 0 436 0 0,0 1-1 0 0,0 0 1 0 0,-1 0-1 0 0,-6 0-435 0 0,12 2 186 0 0,1 0 0 0 0,-1 1 0 0 0,1 0-1 0 0,-1 0 1 0 0,1 0 0 0 0,-1 0 0 0 0,1 1 0 0 0,0 0 0 0 0,0 0-1 0 0,-4 2-185 0 0,-1 1 174 0 0,1 0 0 0 0,-1 0 0 0 0,1 1-1 0 0,0 0 1 0 0,1 0 0 0 0,0 1 0 0 0,0 1 0 0 0,0-1-1 0 0,1 1 1 0 0,0 0 0 0 0,1 1 0 0 0,-2 2-174 0 0,3-3 35 0 0,1 0 1 0 0,0 0-1 0 0,0 1 1 0 0,1 0-1 0 0,0-1 1 0 0,0 1-1 0 0,1 0 0 0 0,1 1 1 0 0,-1-1-1 0 0,1 5-35 0 0,1-10-15 0 0,0 1 0 0 0,0 0 0 0 0,1 0 0 0 0,-1 0-1 0 0,1 0 1 0 0,0-1 0 0 0,1 1 0 0 0,-1 0 0 0 0,1-1-1 0 0,0 1 1 0 0,0-1 0 0 0,0 0 0 0 0,1 1 0 0 0,0-1-1 0 0,-1 0 1 0 0,1-1 0 0 0,1 1 0 0 0,-1 0-1 0 0,0-1 1 0 0,2 1 15 0 0,2 2-69 0 0,1-2 0 0 0,-1 1 0 0 0,1-1-1 0 0,0 0 1 0 0,0 0 0 0 0,0-1 0 0 0,0 0-1 0 0,0-1 1 0 0,1 0 0 0 0,-1 0 0 0 0,1-1-1 0 0,0 0 1 0 0,0 0 0 0 0,-1-1 0 0 0,1 0-1 0 0,0-1 1 0 0,-1 0 0 0 0,1 0 0 0 0,0-1 69 0 0,8-1-72 0 0,0-1 0 0 0,-1-1 0 0 0,0-1 0 0 0,1 0 0 0 0,-2-1 0 0 0,1-1 0 0 0,-1 0 1 0 0,0-1-1 0 0,2-3 72 0 0,-11 8-4 0 0,-1-1 0 0 0,0 1 0 0 0,0-1 0 0 0,0 0 0 0 0,-1 0 0 0 0,1-1 0 0 0,-1 1 0 0 0,-1-1 0 0 0,1 0 0 0 0,-1 0 0 0 0,0 0 0 0 0,0-1 0 0 0,-1 1 0 0 0,0 0 0 0 0,0-1 0 0 0,0 0 0 0 0,-1 0 0 0 0,0 1 0 0 0,0-1 0 0 0,-1 0 0 0 0,0 0 0 0 0,0 0 0 0 0,-1 0 0 0 0,1 1 0 0 0,-2-1 0 0 0,1 0 0 0 0,-1 0 0 0 0,0 1 0 0 0,0-1 0 0 0,0 1 0 0 0,-1 0 0 0 0,0 0 0 0 0,-1 0 0 0 0,1 0 0 0 0,-4-3 4 0 0,-1-2 117 0 0,-2 1 0 0 0,1 0 0 0 0,-1 1 0 0 0,-1 0 0 0 0,1 0 0 0 0,-13-6-117 0 0,3 3 216 0 0,-1 1 0 0 0,0 1 0 0 0,-16-5-216 0 0,25 11 12 0 0,-5-3 133 0 0,-1 1-1 0 0,0 0 0 0 0,0 2 1 0 0,-11-2-145 0 0,21 4-326 0 0,8 1-6924 0 0,15 1 309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9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509 556 2304 0 0,'6'-19'381'0'0,"0"1"0"0"0,-2-1 1 0 0,0 0-1 0 0,-1 0 0 0 0,0 0 1 0 0,-2-1-1 0 0,-1-4-381 0 0,0-7 1486 0 0,-3 1 0 0 0,0 0 0 0 0,-2 0 0 0 0,-3-8-1486 0 0,3 13 238 0 0,-2 0 0 0 0,-1 0 1 0 0,-2-2-239 0 0,6 18 213 0 0,0 1 1 0 0,0 0 0 0 0,-1 0 0 0 0,1 1-1 0 0,-2 0 1 0 0,1-1 0 0 0,-1 2-1 0 0,-1-1 1 0 0,1 1 0 0 0,-6-5-214 0 0,3 4 483 0 0,0 0 0 0 0,0 1 1 0 0,-1 0-1 0 0,0 1 0 0 0,0 0 0 0 0,0 0 1 0 0,-9-2-484 0 0,14 6 138 0 0,1 0 0 0 0,-1 0-1 0 0,0 0 1 0 0,1 1 0 0 0,-1 0 0 0 0,0 0 0 0 0,1 0 0 0 0,-1 0 0 0 0,0 1 0 0 0,1 0 0 0 0,-1 0 0 0 0,1 0 0 0 0,-1 0 0 0 0,1 1-1 0 0,0 0 1 0 0,-1 0 0 0 0,1 0 0 0 0,0 0 0 0 0,0 1 0 0 0,-1 0-138 0 0,-6 6 196 0 0,1 0 0 0 0,0 1 0 0 0,1 0 0 0 0,0 1 0 0 0,0-1 0 0 0,-2 6-196 0 0,4-6 112 0 0,-8 10 56 0 0,2 1 1 0 0,0 1-1 0 0,2 0 0 0 0,0 1 1 0 0,2 0-1 0 0,-3 12-168 0 0,0 6 142 0 0,1 0-1 0 0,3 1 1 0 0,-1 18-142 0 0,6-18 94 0 0,1 0 0 0 0,2 0 0 0 0,4 34-94 0 0,23 125 298 0 0,-23-177-244 0 0,67 347 692 0 0,-55-288-799 0 0,-3 0 1 0 0,-3 0-1 0 0,-5 1 1 0 0,-3 0-1 0 0,-4 0 1 0 0,-7 39 52 0 0,4-82 80 0 0,-2-1-1 0 0,-1 0 1 0 0,-3 0 0 0 0,-1-1 0 0 0,-6 11-80 0 0,17-48-5 0 0,-2 5-46 0 0,0 0 0 0 0,0 0-1 0 0,-1 0 1 0 0,0-1 0 0 0,-1 2 51 0 0,4-7-103 0 0,0 0 0 0 0,0 1 0 0 0,0-1 0 0 0,0 0 0 0 0,0 0 0 0 0,0 0 0 0 0,0 0 0 0 0,-1 0 0 0 0,1 0 0 0 0,0 0 0 0 0,-1-1 0 0 0,1 1 0 0 0,0 0 0 0 0,-1-1 0 0 0,1 1 0 0 0,-1-1-1 0 0,1 0 1 0 0,-1 1 0 0 0,1-1 0 0 0,-1 0 0 0 0,0 0 0 0 0,1 0 0 0 0,-1 0 0 0 0,1 0 0 0 0,-1 0 0 0 0,1 0 0 0 0,-2-1 103 0 0,-2 0-269 0 0,1-1-1 0 0,-1 0 1 0 0,1 0 0 0 0,0 0-1 0 0,0 0 1 0 0,0-1 269 0 0,-22-20-1631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59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20015 0 0,'0'0'440'0'0,"0"0"88"0"0,8 0 16 0 0,10 0 24 0 0,6 0-456 0 0,7-4-112 0 0,4-1 0 0 0,12-3 0 0 0,11 5 272 0 0,5-6 32 0 0,8 1 8 0 0,11 5 0 0 0,2-6-248 0 0,-2 6-64 0 0,-2-2 0 0 0,1 2-6256 0 0,-10 0-1263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8:00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65 15120 0 0,'0'0'693'0'0,"1"-1"-21"0"0,2-3-494 0 0,-2 3-168 0 0,0-1 0 0 0,0 0 0 0 0,0 0 0 0 0,0 0-1 0 0,0 0 1 0 0,-1 0 0 0 0,1 0 0 0 0,-1 0-1 0 0,1 0 1 0 0,-1 0 0 0 0,0 0 0 0 0,1-2-10 0 0,-1 3 25 0 0,0 0 0 0 0,0 0 1 0 0,0 0-1 0 0,0 0 0 0 0,0 0 1 0 0,0 0-1 0 0,0-1 0 0 0,0 1 0 0 0,0 0 1 0 0,-1 0-1 0 0,1 0 0 0 0,0 0 1 0 0,-1 0-1 0 0,1 0 0 0 0,-1 0 1 0 0,1 0-1 0 0,-1 0 0 0 0,1 0 0 0 0,-1 0 1 0 0,0 0-1 0 0,1 1 0 0 0,-1-1 1 0 0,0 0-1 0 0,0 0 0 0 0,0 1 0 0 0,1-1 1 0 0,-1 0-1 0 0,0 1 0 0 0,0-1 1 0 0,0 1-1 0 0,0-1 0 0 0,0 1 1 0 0,0 0-1 0 0,0-1 0 0 0,-1 1 0 0 0,1 0 1 0 0,0 0-1 0 0,0-1 0 0 0,-1 1-25 0 0,-5-1 194 0 0,0 1 0 0 0,0-1-1 0 0,-1 1 1 0 0,1 0-1 0 0,-4 1-193 0 0,-12 3 322 0 0,1 1 0 0 0,-1 1-1 0 0,1 1 1 0 0,1 0-1 0 0,-16 9-321 0 0,-3 2 483 0 0,1 2-1 0 0,1 1 1 0 0,-4 5-483 0 0,18-9 176 0 0,0 1 0 0 0,1 1 0 0 0,1 1 0 0 0,1 1 0 0 0,-1 2-176 0 0,16-17 16 0 0,1 1 0 0 0,-1 0 0 0 0,1 1 0 0 0,1-1 0 0 0,-1 1 0 0 0,1 0 0 0 0,-2 7-16 0 0,6-13 0 0 0,0 0 0 0 0,-1 0 0 0 0,1 0 0 0 0,1-1 0 0 0,-1 1 0 0 0,0 0 0 0 0,0 0 0 0 0,1 0 0 0 0,-1-1 0 0 0,1 1 0 0 0,-1 0 0 0 0,1-1 0 0 0,0 1 0 0 0,0 0 0 0 0,0-1 0 0 0,0 1 0 0 0,0-1 0 0 0,0 1 0 0 0,1 0 0 0 0,27 28 0 0 0,-25-26 0 0 0,9 6-15 0 0,1 0 0 0 0,0-1 0 0 0,1 0-1 0 0,5 2 16 0 0,16 9-19 0 0,62 38 19 0 0,-8-5 12 0 0,14 15-12 0 0,-81-51 31 0 0,0 1 0 0 0,-2 1-1 0 0,0 1 1 0 0,-1 1 0 0 0,-1 1-1 0 0,-1 0 1 0 0,12 20-31 0 0,-27-35 26 0 0,1-1 0 0 0,-1 0 0 0 0,0 1 1 0 0,-1 0-1 0 0,0 0 0 0 0,0 0 0 0 0,0 0 0 0 0,-1 0 0 0 0,0 0 1 0 0,0 0-1 0 0,-1 0 0 0 0,0 0 0 0 0,0 1 0 0 0,-1-1 0 0 0,0 0 0 0 0,0 0 1 0 0,-1 0-1 0 0,0 0 0 0 0,0 0 0 0 0,0 0-26 0 0,-2 2 82 0 0,0-1 0 0 0,0 0 1 0 0,0 0-1 0 0,-1 0 0 0 0,0-1 0 0 0,-1 1 0 0 0,0-1 1 0 0,0 0-1 0 0,0-1 0 0 0,-1 0 0 0 0,0 0 0 0 0,0 0 1 0 0,-1-1-1 0 0,1 0 0 0 0,-7 3-82 0 0,-13 5 147 0 0,-1-1-1 0 0,0-2 1 0 0,-1-1 0 0 0,-28 6-147 0 0,-122 14 137 0 0,27-5-605 0 0,98-16 67 0 0,23-4-1209 0 0,0 1-3931 0 0,6 3-1945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8:01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7 18055 0 0,'-2'-1'78'0'0,"1"0"-1"0"0,-1 0 0 0 0,1 1 0 0 0,-1-1 0 0 0,1 0 0 0 0,-1 1 0 0 0,0-1 0 0 0,1 1 0 0 0,-1 0 0 0 0,1 0 0 0 0,-1-1 0 0 0,0 1 0 0 0,1 0 0 0 0,-3 0-77 0 0,-24 3 725 0 0,19-1-699 0 0,0 0 0 0 0,0 0-1 0 0,1 1 1 0 0,-1 1 0 0 0,1-1 0 0 0,0 2-1 0 0,0-1 1 0 0,0 1 0 0 0,0 0-1 0 0,-2 3-25 0 0,-6 5 208 0 0,1 0-1 0 0,0 1 1 0 0,1 1-1 0 0,-2 4-207 0 0,-1 3 245 0 0,0 2 0 0 0,2 0 0 0 0,1 0 0 0 0,1 1 0 0 0,0 3-245 0 0,-13 35 471 0 0,-9 37-471 0 0,26-73 87 0 0,1 1 1 0 0,1 0-1 0 0,1 0 0 0 0,1 13-87 0 0,2-17 58 0 0,1-4-31 0 0,1-1 0 0 0,0 1 0 0 0,1 0 0 0 0,2 4-27 0 0,1 6 9 0 0,-2-18-9 0 0,0 0 1 0 0,1 0-1 0 0,0 0 0 0 0,1 0 0 0 0,1 0 0 0 0,4 10 0 0 0,-2-11-10 0 0,-6-11 8 0 0,1 0 1 0 0,-1 0-1 0 0,0 0 0 0 0,0 1 1 0 0,1-1-1 0 0,-1 0 1 0 0,0 0-1 0 0,1 0 1 0 0,-1 0-1 0 0,0 0 1 0 0,1 0-1 0 0,-1 0 0 0 0,0 0 1 0 0,0 0-1 0 0,1 0 1 0 0,-1 0-1 0 0,0 0 1 0 0,1-1-1 0 0,-1 1 1 0 0,0 0-1 0 0,1 0 1 0 0,-1 0-1 0 0,0 0 0 0 0,0 0 1 0 0,1-1-1 0 0,-1 1 1 0 0,0 0-1 0 0,0 0 1 0 0,1 0-1 0 0,-1-1 1 0 0,0 1-1 0 0,0 0 0 0 0,0 0 1 0 0,1-1 1 0 0,-1 1-1 0 0,3-5 13 0 0,1 0 0 0 0,-1 0-1 0 0,0 0 1 0 0,-1 0 0 0 0,1 0-1 0 0,-1-1 1 0 0,0 1 0 0 0,0-1-1 0 0,-1 1 1 0 0,1-3-12 0 0,3-9 27 0 0,18-63 85 0 0,43-126-358 0 0,-50 162 156 0 0,2 2-1 0 0,3 0 1 0 0,15-24 90 0 0,-31 57 4 0 0,1 1 0 0 0,-1-1 0 0 0,2 2 0 0 0,-1-1 1 0 0,1 1-1 0 0,0 0 0 0 0,8-6-4 0 0,-13 11 9 0 0,0 1 1 0 0,0 0-1 0 0,0 0 0 0 0,0 0 1 0 0,0 0-1 0 0,0 0 1 0 0,0 0-1 0 0,0 0 1 0 0,0 1-1 0 0,1-1 0 0 0,-1 1 1 0 0,0 0-1 0 0,1-1 1 0 0,-1 1-1 0 0,0 0 1 0 0,0 0-1 0 0,1 1 0 0 0,-1-1 1 0 0,0 0-1 0 0,1 1 1 0 0,-1-1-1 0 0,0 1 0 0 0,0 0 1 0 0,0 0-1 0 0,0 0 1 0 0,0 0-1 0 0,0 0 1 0 0,0 0-1 0 0,0 1 0 0 0,0-1 1 0 0,0 1-1 0 0,-1-1 1 0 0,1 1-1 0 0,0-1 1 0 0,-1 1-1 0 0,1 1-9 0 0,10 11 79 0 0,-2 1-1 0 0,1 1 1 0 0,-2-1 0 0 0,4 9-79 0 0,5 8 73 0 0,-1-2-40 0 0,54 85 88 0 0,-57-95-113 0 0,0-1-1 0 0,2-1 1 0 0,0 0 0 0 0,11 8-8 0 0,-8-8 7 0 0,5 4-2 0 0,2-1 0 0 0,19 12-5 0 0,-38-28 45 0 0,1 0-1 0 0,0-1 1 0 0,0 0-1 0 0,0 0 1 0 0,0-1-1 0 0,1 0 1 0 0,-1-1-1 0 0,1 0 1 0 0,0 0-1 0 0,0 0 0 0 0,0-2 1 0 0,1 1-45 0 0,-7-1 48 0 0,0 0 0 0 0,0 0 0 0 0,0-1 0 0 0,0 1 0 0 0,0-1 0 0 0,0 0 0 0 0,0 0 0 0 0,-1 0 0 0 0,1 0 0 0 0,0 0 0 0 0,-1-1 0 0 0,1 1 0 0 0,0-1 1 0 0,-1 0-1 0 0,0 0 0 0 0,1 0 0 0 0,-1 0 0 0 0,0 0 0 0 0,0 0 0 0 0,0 0 0 0 0,0-1 0 0 0,-1 1 0 0 0,1-1 0 0 0,-1 1 0 0 0,1-1 0 0 0,-1 0 0 0 0,0 0 0 0 0,0 1 0 0 0,0-1 0 0 0,0-2-48 0 0,1-86 840 0 0,1 72-763 0 0,-2 0 0 0 0,0 0 0 0 0,-1 0-1 0 0,0 1 1 0 0,-3-12-77 0 0,-7-26 123 0 0,-2 2 0 0 0,-2-1-1 0 0,-13-30-122 0 0,18 64-47 0 0,-1 0-1 0 0,-3-4 48 0 0,-3-4-63 0 0,25 33-1511 0 0,4 6-95 0 0,5-2-82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8:01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8288 0 0,'-11'0'1324'0'0,"10"0"-1097"0"0,1 1-1 0 0,0-1 1 0 0,-1 1 0 0 0,1-1 0 0 0,-1 1 0 0 0,1-1-1 0 0,0 1 1 0 0,0-1 0 0 0,-1 1 0 0 0,1-1 0 0 0,0 1 0 0 0,0-1-1 0 0,0 1 1 0 0,0 0 0 0 0,-1-1 0 0 0,1 1 0 0 0,0-1-1 0 0,0 1 1 0 0,0 0 0 0 0,0-1 0 0 0,0 1-227 0 0,0 0 538 0 0,-13 119 6914 0 0,-3 12-4644 0 0,3 97-2808 0 0,23 83 1210 0 0,4-65-1210 0 0,-14-244-24 0 0,0-1 0 0 0,0 0 0 0 0,1 0 0 0 0,-1 1 0 0 0,0-1 0 0 0,1 0 0 0 0,0 0 0 0 0,-1 1 0 0 0,1-1 0 0 0,0 0 0 0 0,0 0 0 0 0,0 0 0 0 0,0 0 0 0 0,1 0 0 0 0,-1-1 0 0 0,0 1 0 0 0,1 0 0 0 0,1 1 24 0 0,-2-2-216 0 0,3-59-1576 0 0,0-2-4977 0 0,-4 13-621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8:01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87 6448 0 0,'-2'-1'498'0'0,"1"0"-419"0"0,0 0 0 0 0,-1 0 0 0 0,1 0 0 0 0,0 0 0 0 0,0 0 0 0 0,0 0 0 0 0,-1-1 0 0 0,1 1-1 0 0,0 0 1 0 0,1-1 0 0 0,-1 1 0 0 0,0 0 0 0 0,0-1 0 0 0,1 1 0 0 0,-1-1 0 0 0,0 0-79 0 0,1 1 234 0 0,0 0-1 0 0,0 0 1 0 0,0 0 0 0 0,0 0 0 0 0,0 0 0 0 0,1 0 0 0 0,-1 0 0 0 0,0 0 0 0 0,0 0 0 0 0,1 0 0 0 0,-1 0 0 0 0,0 0 0 0 0,1 1-1 0 0,-1-1 1 0 0,1 0 0 0 0,-1 0 0 0 0,1 0 0 0 0,0 1 0 0 0,-1-1 0 0 0,1 0 0 0 0,0 0 0 0 0,-1 1 0 0 0,1-1 0 0 0,0 1 0 0 0,0-1 0 0 0,0 1-1 0 0,0-1 1 0 0,-1 1 0 0 0,1-1 0 0 0,0 1-234 0 0,13-6 869 0 0,0 0 0 0 0,0 1 0 0 0,1 0-1 0 0,0 1 1 0 0,0 1 0 0 0,13-2-869 0 0,4 2 452 0 0,-1 1 0 0 0,28 2-452 0 0,-41 1 116 0 0,0 1 0 0 0,0 1-1 0 0,0 1 1 0 0,-1 0 0 0 0,0 1-1 0 0,0 1 1 0 0,0 1 0 0 0,0 0-1 0 0,-1 1 1 0 0,-1 1 0 0 0,1 1-1 0 0,-1 0 1 0 0,-1 1 0 0 0,0 0-1 0 0,0 1 1 0 0,7 9-116 0 0,-17-15 35 0 0,0-1 0 0 0,0 1-1 0 0,0 0 1 0 0,-1-1 0 0 0,0 2 0 0 0,0-1 0 0 0,0 0 0 0 0,-1 1-1 0 0,0-1 1 0 0,0 1 0 0 0,-1 0 0 0 0,0-1 0 0 0,0 1 0 0 0,0 0-1 0 0,-1 0 1 0 0,0 0 0 0 0,-1-1 0 0 0,1 1 0 0 0,-1 0-1 0 0,0 0 1 0 0,-1-1 0 0 0,0 1 0 0 0,0 0 0 0 0,0-1 0 0 0,-3 5-35 0 0,-5 7 153 0 0,-1-1-1 0 0,-1 0 1 0 0,0-1 0 0 0,-1 0 0 0 0,0 0 0 0 0,-2-2 0 0 0,0 0 0 0 0,0 0 0 0 0,-1-2 0 0 0,-1 0 0 0 0,0 0 0 0 0,-1-2-1 0 0,0 0 1 0 0,0-1 0 0 0,-1-1 0 0 0,-2 0-153 0 0,7-4 43 0 0,0-1 0 0 0,0 0-1 0 0,-11 1-42 0 0,19-3-53 0 0,0-1 0 0 0,0 0 0 0 0,0 0 0 0 0,0 0 0 0 0,0-1 0 0 0,0 0 0 0 0,-1 0 0 0 0,1-1 0 0 0,-4-1 53 0 0,8 3-86 0 0,1-1 0 0 0,0 0 0 0 0,0 1 0 0 0,0-1 0 0 0,0 0 0 0 0,0 1 1 0 0,0-1-1 0 0,0 0 0 0 0,0 0 0 0 0,0 0 0 0 0,1 0 0 0 0,-1 0 0 0 0,0 0 0 0 0,0 0 0 0 0,1 0 1 0 0,-1 0-1 0 0,1 0 0 0 0,-1 0 0 0 0,1-1 0 0 0,-1 1 0 0 0,1 0 0 0 0,0 0 0 0 0,0 0 0 0 0,-1-1 0 0 0,1 1 1 0 0,0-1 85 0 0,4-14-1330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8:02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12728 0 0,'0'0'289'0'0,"5"-8"390"0"0,1 4-569 0 0,0-1 0 0 0,0 1 0 0 0,0 0 1 0 0,1 1-1 0 0,-1 0 0 0 0,1 0 1 0 0,7-2-111 0 0,10-2 1770 0 0,17-3-1770 0 0,-17 5 844 0 0,-15 3-552 0 0,1 1-1 0 0,-1-1 1 0 0,0 2-1 0 0,0-1 0 0 0,1 1 1 0 0,-1 1-1 0 0,0 0 1 0 0,1 0-1 0 0,-1 1 1 0 0,0 0-1 0 0,0 0 1 0 0,0 1-1 0 0,0 1 1 0 0,-1-1-1 0 0,3 3-291 0 0,-8-5 84 0 0,0 1 0 0 0,0 0 0 0 0,-1 1 0 0 0,1-1 0 0 0,-1 0 0 0 0,0 1 0 0 0,0-1 0 0 0,0 1 0 0 0,0 0 0 0 0,0 0 0 0 0,0 0 0 0 0,-1 0 0 0 0,1 0 0 0 0,-1 0 0 0 0,0 0 0 0 0,0 0 0 0 0,0 0 0 0 0,0 4-84 0 0,1 7 216 0 0,0 0-1 0 0,-1 0 1 0 0,-1 0 0 0 0,0 0-216 0 0,0-4 130 0 0,0 3-14 0 0,0 0 0 0 0,-1 0 0 0 0,-1 0 0 0 0,0 0 0 0 0,-1 0 0 0 0,-1 5-116 0 0,0-4 135 0 0,-1 0 0 0 0,0-1 0 0 0,-1 0 0 0 0,0 0 0 0 0,-1 0 0 0 0,-1-1 0 0 0,0 0 0 0 0,-3 4-135 0 0,-2 0 78 0 0,1 1 0 0 0,0 1-1 0 0,2 0 1 0 0,-9 19-78 0 0,19-36-131 0 0,0 0 1 0 0,-1 0-1 0 0,1 0 1 0 0,0 0-1 0 0,0 0 1 0 0,0 0-1 0 0,0 1 1 0 0,0-1 0 0 0,1 0-1 0 0,-1 0 1 0 0,0 0-1 0 0,0 0 1 0 0,1 0-1 0 0,-1 0 1 0 0,1 0-1 0 0,-1 0 1 0 0,1 0-1 0 0,-1 0 1 0 0,1 0-1 0 0,-1 0 1 0 0,1-1-1 0 0,0 1 1 0 0,0 0-1 0 0,-1 0 1 0 0,1-1-1 0 0,0 1 1 0 0,0 0-1 0 0,0-1 1 0 0,0 1-1 0 0,0 0 131 0 0,8 4-8091 0 0</inkml:trace>
  <inkml:trace contextRef="#ctx0" brushRef="#br0" timeOffset="1">256 1170 25631 0 0,'-5'8'568'0'0,"0"0"112"0"0,5-1 24 0 0,-3 6 8 0 0,-7-6-568 0 0,7 1-144 0 0,-7 1 0 0 0,10-9 0 0 0,0 0 184 0 0,0 0 8 0 0,0 0 0 0 0,0 0-7904 0 0,0-12-1583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19.6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19.6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23.5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23.59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1:42.49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 4494 2304 0 0,'0'0'101'0'0,"-1"-1"1"0"0,-2-5 222 0 0,2 5 1245 0 0,1 1 539 0 0,0 0 106 0 0,0 0-238 0 0,0 0-1096 0 0,0 0-484 0 0,0 0-92 0 0,0 0-36 0 0,0 0-92 0 0,0 0-42 0 0,0 0-6 0 0,0 0 21 0 0,0 0 88 0 0,0 0 34 0 0,0 0 8 0 0,0 0 7 0 0,0 0 30 0 0,15 6 810 0 0,-8-2-969 0 0,1-2 91 0 0,0-1-1 0 0,1 0 1 0 0,-1 0 0 0 0,0-1-1 0 0,1 0 1 0 0,0 0-248 0 0,1-1 80 0 0,-1 1 0 0 0,0 1-1 0 0,0 0 1 0 0,0 0 0 0 0,5 1-80 0 0,3 3 88 0 0,1-1 0 0 0,9 0-88 0 0,2 1 160 0 0,-22-3-92 0 0,1-1 1 0 0,-1 1-1 0 0,8-1-68 0 0,41 7 34 0 0,109-11 767 0 0,-75-2-481 0 0,26 2-235 0 0,20-6 442 0 0,-66 10-514 0 0,74-2 175 0 0,-71-10-188 0 0,0 2 11 0 0,17-3 106 0 0,-62 9-45 0 0,11-1 166 0 0,20-5-238 0 0,-18 5 54 0 0,-30 4-47 0 0,0-1 0 0 0,0 0-1 0 0,0-1-6 0 0,46-5 54 0 0,-11 2-44 0 0,-26 2 8 0 0,73-12 167 0 0,33 1-185 0 0,-19 6 184 0 0,-53 1-75 0 0,37-9-109 0 0,-24 3-174 0 0,-26 5 321 0 0,-14 3-43 0 0,0 0 0 0 0,0 2 1 0 0,13 0-105 0 0,17 1 5 0 0,0-3 0 0 0,1-3-5 0 0,12-1 142 0 0,-28 3 129 0 0,21-8-271 0 0,13-1-229 0 0,-16 3 260 0 0,-20 4 146 0 0,21-1-177 0 0,-17 5 48 0 0,1-3-1 0 0,-1-1 0 0 0,-1-2 1 0 0,33-12-48 0 0,-42 11 60 0 0,0 2 0 0 0,11-1-60 0 0,-9 2 73 0 0,-1-1 0 0 0,5-3-73 0 0,-6 1 44 0 0,1 2 0 0 0,11-1-44 0 0,24-5 40 0 0,-48 10-40 0 0,-12 3 0 0 0,-1 0 0 0 0,0 0 0 0 0,4-3 0 0 0,51-16 28 0 0,-38 13-6 0 0,-1-1 0 0 0,13-6-22 0 0,69-28 239 0 0,14-16-16 0 0,-102 50-229 0 0,8-5 34 0 0,-2 2 20 0 0,-1-1 0 0 0,3-4-48 0 0,108-63 87 0 0,-120 71-59 0 0,0 0 0 0 0,4-1-28 0 0,-3 2 4 0 0,0 0 0 0 0,2-4-4 0 0,28-18 68 0 0,-4 3 45 0 0,6-8-113 0 0,-31 23 83 0 0,1 0-1 0 0,1 2 1 0 0,0 0-1 0 0,5-1-82 0 0,-1 0 91 0 0,0-1 0 0 0,13-9-91 0 0,45-23 72 0 0,-59 30-66 0 0,76-52 52 0 0,-86 57-53 0 0,143-115 445 0 0,-139 111-307 0 0,-10 8-69 0 0,0 0-1 0 0,0 0 1 0 0,4-6-74 0 0,1 0 6 0 0,0 0 0 0 0,0 0 1 0 0,1 1-1 0 0,6-3-6 0 0,-5 3 20 0 0,0 0 0 0 0,0-1 0 0 0,4-6-20 0 0,-4 4 0 0 0,0 1 0 0 0,1 0 0 0 0,0 1 0 0 0,3-1 0 0 0,22-17 0 0 0,4-15 0 0 0,-17 21 66 0 0,-1-1 0 0 0,0-1 0 0 0,6-10-66 0 0,32-46 230 0 0,-44 56-193 0 0,-15 18-29 0 0,1 1 0 0 0,0-1 0 0 0,0 1-1 0 0,0 0 1 0 0,2 0-8 0 0,95-86 0 0 0,-86 77 14 0 0,0 0-1 0 0,-1-1 0 0 0,-2-1 1 0 0,3-4-14 0 0,-5 8 30 0 0,0 0 1 0 0,1 0 0 0 0,1 1 0 0 0,0 0-31 0 0,4-3 99 0 0,-1-1 0 0 0,0-1-99 0 0,28-29 175 0 0,-13 15-170 0 0,11-12-76 0 0,35-38 75 0 0,-56 58-4 0 0,-13 15 0 0 0,0-1 0 0 0,0 0 0 0 0,1-3 0 0 0,41-58 64 0 0,-36 49-13 0 0,1 1 0 0 0,15-17-51 0 0,5-6 42 0 0,-22 26-42 0 0,-2 4 0 0 0,-1-1 0 0 0,-1 0 0 0 0,2-3 0 0 0,-5 6 0 0 0,2 0 0 0 0,-1 1 0 0 0,5-4 0 0 0,9-11 0 0 0,-14 16 0 0 0,1 0 0 0 0,0 0 0 0 0,6-4 0 0 0,11-11 0 0 0,-4 3 0 0 0,-15 15 0 0 0,-1 1 0 0 0,0-1 0 0 0,0 0 0 0 0,0 0 0 0 0,2-4 0 0 0,0 0 0 0 0,1 0 0 0 0,0 0 0 0 0,0 1 0 0 0,1 1 0 0 0,0 0 0 0 0,0 0 0 0 0,2 0 0 0 0,27-26 0 0 0,48-54 64 0 0,-51 55-64 0 0,-7 7 0 0 0,13-19 0 0 0,102-134 64 0 0,-98 131-64 0 0,-8 0 0 0 0,-26 33 0 0 0,0 1 0 0 0,1 0 0 0 0,0 0 0 0 0,10-6 0 0 0,23-27 0 0 0,-23 23 40 0 0,12-10-40 0 0,8-7 24 0 0,92-87-24 0 0,-87 81 0 0 0,32-22 0 0 0,-54 48 0 0 0,5-4 0 0 0,23-25 0 0 0,-8 13 0 0 0,-24 20 0 0 0,0 0 0 0 0,1 2 0 0 0,13-7 0 0 0,-20 13 0 0 0,13-5 0 0 0,-21 11 0 0 0,1-1 0 0 0,-1 0 0 0 0,6-4 0 0 0,-7 4 3 0 0,12-9 10 0 0,2 0-1 0 0,-1 1 1 0 0,2 1 0 0 0,6-3-13 0 0,57-29 10 0 0,-61 32-10 0 0,-15 7 0 0 0,0 0 0 0 0,0 0 0 0 0,0 1 0 0 0,1 0 0 0 0,0 1 0 0 0,-1-2 0 0 0,0 1 0 0 0,0-1 0 0 0,0 0 0 0 0,6-5 0 0 0,18-9 0 0 0,88-42 0 0 0,-76 36 0 0 0,12-4 0 0 0,-43 21 0 0 0,-8 5 0 0 0,0-1 0 0 0,1 1 0 0 0,-1 0 0 0 0,1 1 0 0 0,2-1 0 0 0,3-1 0 0 0,-1-1 0 0 0,1 1 0 0 0,-1-1 0 0 0,6-4 0 0 0,26-10 0 0 0,39-9 0 0 0,-14 10 0 0 0,-37 10 0 0 0,2 0 0 0 0,-1 2 0 0 0,14 1 0 0 0,-40 3 0 0 0,32-2 0 0 0,17-2 0 0 0,-20-1 0 0 0,1 1 0 0 0,0 2 0 0 0,15 1 0 0 0,-36 2 0 0 0,0-2 0 0 0,14-2 0 0 0,-14 1 0 0 0,1 1 0 0 0,0 1 0 0 0,0 0 0 0 0,29-1 0 0 0,-29 0 0 0 0,1 2 0 0 0,-1 0 0 0 0,14 1 0 0 0,15 0 0 0 0,-32-1 0 0 0,0 0 0 0 0,0 0 0 0 0,1 1 0 0 0,9 0 0 0 0,-18-1 0 0 0,1 0 0 0 0,-1 0 0 0 0,0 1 0 0 0,1-1 0 0 0,-1 1 0 0 0,0 0 0 0 0,2 1 0 0 0,29 6 0 0 0,21 4 0 0 0,28 8 0 0 0,-74-19 0 0 0,-8-1 0 0 0,1 0 0 0 0,-1 0 0 0 0,1 1 0 0 0,-1-1 0 0 0,0 1 0 0 0,1 0 0 0 0,-1-1 0 0 0,1 1 0 0 0,-1 0 0 0 0,0 1 0 0 0,0-1 0 0 0,2 1 0 0 0,31 10 0 0 0,-8-4 0 0 0,-13-4 0 0 0,1 0 0 0 0,0 0 0 0 0,9 0 0 0 0,-7-2 0 0 0,1 2 0 0 0,5 2 0 0 0,13 4 0 0 0,-20-6 0 0 0,-1 0 0 0 0,12 6 0 0 0,-16-6 0 0 0,-1-1 0 0 0,1 0 0 0 0,0-1 0 0 0,-1 0 0 0 0,1-1 0 0 0,32 8 0 0 0,-17-2 0 0 0,-10-3 0 0 0,0 1 0 0 0,9 4 0 0 0,11 9 0 0 0,-9-7 0 0 0,17 4-64 0 0,33 17 64 0 0,-47-18 0 0 0,-16-7 0 0 0,1 0 0 0 0,6 1 0 0 0,4 2 0 0 0,0 1 0 0 0,10 7 0 0 0,-30-15 0 0 0,-1 0 0 0 0,0 0 0 0 0,0 0 0 0 0,0 1 0 0 0,0-1 0 0 0,0 2 0 0 0,-1-2 0 0 0,0 0 0 0 0,0 0 0 0 0,0 0 0 0 0,1 0 0 0 0,-1-1 0 0 0,1 1 0 0 0,3 1 0 0 0,74 34 0 0 0,-70-33 0 0 0,-1 2 0 0 0,-1 0 0 0 0,1 0 0 0 0,-1 0 0 0 0,-1 1 0 0 0,1 1 0 0 0,-1-1 0 0 0,4 8 0 0 0,-6-11 0 0 0,0 1 0 0 0,0-1 0 0 0,1-1 0 0 0,-1 1 0 0 0,1-1 0 0 0,0-1 0 0 0,0 1 0 0 0,1-1 0 0 0,-1 0 0 0 0,6 1 0 0 0,32 15 0 0 0,-40-17 0 0 0,-1 0 0 0 0,1 1 0 0 0,0 0 0 0 0,-1 0 0 0 0,0 0 0 0 0,0 1 0 0 0,0-1 0 0 0,0 1 0 0 0,-1 0 0 0 0,1 0 0 0 0,1 3 0 0 0,-1-2 0 0 0,1 0 0 0 0,-1 0 0 0 0,1 0 0 0 0,0-1 0 0 0,0 1 0 0 0,5 2 0 0 0,-4-3 0 0 0,0 1 0 0 0,0-1 0 0 0,-1 1 0 0 0,0 1 0 0 0,5 4 0 0 0,-6-4 0 0 0,3 3 0 0 0,0 1 0 0 0,-1 0 0 0 0,0 0 0 0 0,0 1 0 0 0,-1-1 0 0 0,0 3 0 0 0,-2-7 0 0 0,1 1 0 0 0,-1-1 0 0 0,1 0 0 0 0,0 0 0 0 0,0 0 0 0 0,1 0 0 0 0,3 3 0 0 0,10 12 0 0 0,-16-19 0 0 0,0 1 0 0 0,0-1 0 0 0,0 0 0 0 0,1 0 0 0 0,-1 0 0 0 0,1 0 0 0 0,1 0 0 0 0,0 0 0 0 0,-1 1 0 0 0,0-1 0 0 0,1 1 0 0 0,-1 0 0 0 0,0 0 0 0 0,0 0 0 0 0,-1 0 0 0 0,1 0 0 0 0,-1 1 0 0 0,1-1 0 0 0,-1 1 0 0 0,1 2 0 0 0,4 4 0 0 0,0-1 0 0 0,1 0 0 0 0,-1 0 0 0 0,2-1 0 0 0,2 3 0 0 0,24 16 0 0 0,-25-20 0 0 0,-1 1 0 0 0,0-1 0 0 0,2 3 0 0 0,-8-7 0 0 0,0 0 0 0 0,-1 1 0 0 0,1-1 0 0 0,-1 1 0 0 0,0-1 0 0 0,0 1 0 0 0,0 0 0 0 0,0 0 0 0 0,-1 0 0 0 0,1 0 0 0 0,-1 0 0 0 0,-1-2 4 0 0,0-1 0 0 0,0 1 0 0 0,1-1 0 0 0,-1 0 1 0 0,0 1-1 0 0,0-1 0 0 0,-1 0 0 0 0,1 1 0 0 0,0-1 0 0 0,0 1 0 0 0,-1-1-4 0 0,1 0 1 0 0,-1 0 0 0 0,1 0 0 0 0,0 0 0 0 0,0 0 1 0 0,0 0-1 0 0,0 0 0 0 0,0 0 0 0 0,0-1 0 0 0,0 1 0 0 0,0 0 0 0 0,0 0 0 0 0,0 0 0 0 0,0 0 0 0 0,0 0 1 0 0,1 0-1 0 0,-1-1 0 0 0,0 1 0 0 0,1 0 0 0 0,-1 0 0 0 0,0 0 0 0 0,1-1 0 0 0,-1 1 0 0 0,1 0 1 0 0,0 0-1 0 0,-1-1 0 0 0,1 1 0 0 0,0 0-1 0 0,17 18 47 0 0,-7-8-42 0 0,0 1-1 0 0,-1 0 0 0 0,0 0 0 0 0,5 10-4 0 0,-15-21 3 0 0,1 0 0 0 0,-1 0 0 0 0,1 1 0 0 0,-1-1 0 0 0,0 0 0 0 0,0 0 0 0 0,0 0 0 0 0,0 1 0 0 0,0-1 1 0 0,0 0-1 0 0,0 0 0 0 0,0 1 0 0 0,0-1 0 0 0,0 0 0 0 0,0 0 0 0 0,-1 0 0 0 0,1 1 0 0 0,-1 0-3 0 0,0-1 0 0 0,1 0 0 0 0,0 0 0 0 0,-1 1 0 0 0,1-1 0 0 0,0 0 0 0 0,-1 0-1 0 0,1 1 1 0 0,0-1 0 0 0,0 0 0 0 0,0 1 0 0 0,0-1 0 0 0,0 0 0 0 0,1 1 0 0 0,-1-1 0 0 0,0 0 0 0 0,1 1 0 0 0,-1-1-1 0 0,1 0 1 0 0,-1 0 0 0 0,1 0 0 0 0,0 1 0 0 0,1 1 0 0 0,1 0 0 0 0,-1 0 0 0 0,1-1 0 0 0,0 1 0 0 0,1-1 0 0 0,0 1 0 0 0,11 8 0 0 0,1 2 0 0 0,-14-12 0 0 0,-1 0 0 0 0,1 0 0 0 0,0 0 0 0 0,0 0 0 0 0,-1 1 0 0 0,1-1 0 0 0,0 1 0 0 0,-1-1 0 0 0,1 1 0 0 0,-1 0 0 0 0,0-1 0 0 0,0 1 0 0 0,0 0 0 0 0,0 0 0 0 0,0 0 0 0 0,0 0 0 0 0,0 0 0 0 0,0 0 0 0 0,-1 0 0 0 0,1 0 0 0 0,-1 0 0 0 0,1 0 0 0 0,-1 1 0 0 0,0-1 3 0 0,0-1 0 0 0,1 1-1 0 0,-1 0 1 0 0,0-1-1 0 0,1 1 1 0 0,-1 0 0 0 0,1-1-1 0 0,0 1 1 0 0,0-1 0 0 0,0 1-1 0 0,-1-1 1 0 0,1 1 0 0 0,1-1-1 0 0,-1 0 1 0 0,1 1-3 0 0,9 16 24 0 0,-9-13-24 0 0,0 0 0 0 0,0-1 0 0 0,1 0 0 0 0,0 1 0 0 0,0-1 0 0 0,0 0 0 0 0,0-1 0 0 0,2 3 0 0 0,12 14 0 0 0,-1 13 24 0 0,-14-28-19 0 0,-1-1 0 0 0,2 1 0 0 0,-1 0 0 0 0,0-1 0 0 0,1 0 0 0 0,0 1 0 0 0,0-1 0 0 0,3 3-5 0 0,38 33 0 0 0,-28-27 0 0 0,-1 1 0 0 0,0 0 0 0 0,-1 2 0 0 0,0-1 0 0 0,8 14 0 0 0,-4 1 0 0 0,-15-27 0 0 0,-1 1 0 0 0,1-1 0 0 0,-1 1 0 0 0,0 0 0 0 0,0-1 0 0 0,-1 1 0 0 0,1 1 0 0 0,-1-1 0 0 0,1-1 0 0 0,0 0 0 0 0,-1 1 0 0 0,1-1 0 0 0,0 0 0 0 0,0 0 0 0 0,1 1 0 0 0,14 16 2 0 0,-1 1-1 0 0,8 14-1 0 0,-15-20 8 0 0,4 3 24 0 0,-7-9-11 0 0,0 0 1 0 0,0 0-1 0 0,-1 0 0 0 0,1 3-21 0 0,-5-9 0 0 0,0-1 0 0 0,0 1 0 0 0,0 0 0 0 0,1-1 0 0 0,-1 1 0 0 0,1-1 0 0 0,0 1 0 0 0,-1-1 0 0 0,2 1 0 0 0,3 6 0 0 0,-4-6 0 0 0,3 8 8 0 0,1-1 0 0 0,0 1 0 0 0,0-1 0 0 0,1-1 0 0 0,0 1 0 0 0,1-1 0 0 0,0 0 0 0 0,6 4-8 0 0,-2-3 0 0 0,-1 0 0 0 0,0 1 0 0 0,6 8 0 0 0,-5-5 0 0 0,0-1 0 0 0,3 1 0 0 0,10 15 0 0 0,-20-23 0 0 0,0 0 0 0 0,0 0 0 0 0,5 4 0 0 0,0 0 0 0 0,0 1 0 0 0,0 0 0 0 0,-1 1 0 0 0,4 8 0 0 0,11 13 0 0 0,28 30 0 0 0,-1-9 0 0 0,-29-33 0 0 0,-2 1 0 0 0,10 14 0 0 0,-17-20 0 0 0,5 7 0 0 0,11 21-3 0 0,-18-29 31 0 0,0 2 1 0 0,1 3-29 0 0,6 14-78 0 0,10 11 78 0 0,-6-17 56 0 0,-16-22-37 0 0,-1 1 1 0 0,0-1-1 0 0,0 1 1 0 0,1 3-20 0 0,20 23 10 0 0,-20-23-3 0 0,1 0-1 0 0,0-1 1 0 0,1 0-1 0 0,0 0 1 0 0,1-1-1 0 0,1 2-6 0 0,2 1 13 0 0,0 1-1 0 0,9 12-12 0 0,-11-11 15 0 0,1 0-1 0 0,10 8-14 0 0,-10-11 12 0 0,0 1-1 0 0,-1 0 1 0 0,6 11-12 0 0,-7-11 1 0 0,0 0-1 0 0,11 10 0 0 0,-5-4 52 0 0,10 11-39 0 0,17 18-15 0 0,-2-4 2 0 0,-29-32-20 0 0,0 1 0 0 0,6 10 20 0 0,-8-10-20 0 0,1 0 0 0 0,9 7 20 0 0,-11-10 20 0 0,1 1-1 0 0,-2 0 1 0 0,1 1 0 0 0,5 9-20 0 0,19 23 49 0 0,54 45-49 0 0,-51-46 54 0 0,-29-36-50 0 0,13 12-1 0 0,-1 0 0 0 0,11 15-3 0 0,-24-26 0 0 0,0-1 0 0 0,1 0 0 0 0,-1 0 0 0 0,2 1 0 0 0,19 18 0 0 0,-21-19 0 0 0,0 0 0 0 0,0-1 0 0 0,1 0 0 0 0,0 1 0 0 0,-1-2-1 0 0,3 2 1 0 0,15 10 12 0 0,13 9 44 0 0,-22-16-36 0 0,-1 2 1 0 0,0-1-1 0 0,2 4-20 0 0,27 21-109 0 0,-27-22 39 0 0,0 1-1 0 0,0 0 1 0 0,4 6 70 0 0,-11-11 67 0 0,-1-1-1 0 0,1 0 0 0 0,7 4-66 0 0,-6-4 74 0 0,0 1 0 0 0,8 8-74 0 0,21 18-150 0 0,-28-27 321 0 0,-1 2 0 0 0,0-1-1 0 0,0 1 1 0 0,6 8-171 0 0,-1 3-21 0 0,-4-8-80 0 0,1-1 0 0 0,7 6 101 0 0,19 18-137 0 0,12 13 148 0 0,-13-23 42 0 0,-33-21-44 0 0,0-1-1 0 0,1 1 1 0 0,0-1-1 0 0,0 0 1 0 0,3 2-9 0 0,22 16 21 0 0,-2-4 5 0 0,-20-13-16 0 0,0 0-1 0 0,0 0 1 0 0,-1 1-1 0 0,3 1-9 0 0,-4-2 1 0 0,1 0 0 0 0,0 0-1 0 0,0-1 1 0 0,0 0 0 0 0,0 0 0 0 0,5 1-1 0 0,6 3 94 0 0,1 2-71 0 0,0 1 0 0 0,4 3-23 0 0,-19-10-12 0 0,17 6 7 0 0,0 2 5 0 0,-17-8 0 0 0,1-1 0 0 0,0 0 0 0 0,0 0 0 0 0,1 0 0 0 0,0 0 0 0 0,-3-1 0 0 0,0-1 1 0 0,-1 0-1 0 0,1 1 0 0 0,0-1 1 0 0,0 1-1 0 0,-1 0 0 0 0,1-1 1 0 0,0 1-1 0 0,-1 0 0 0 0,1 0 1 0 0,-1 0-1 0 0,1 1 0 0 0,3 0 9 0 0,-1 0 20 0 0,-2-2-25 0 0,-1 0-1 0 0,1 1 0 0 0,0 0 0 0 0,-1-1 0 0 0,0 1 0 0 0,1 0 0 0 0,-1 0 1 0 0,1 0-1 0 0,-1 0 0 0 0,0 0 0 0 0,0 0 0 0 0,1 1-3 0 0,6 3-4 0 0,-1-1 0 0 0,1 1 1 0 0,0-1-1 0 0,7 2 4 0 0,29 14-9 0 0,-32-13 9 0 0,-5-1 0 0 0,10 5 0 0 0,0-4 0 0 0,15 10 0 0 0,-22-13 0 0 0,13 3 28 0 0,-1 2 8 0 0,31 15-36 0 0,-35-17 0 0 0,8 2 34 0 0,11 2-4 0 0,-15-6-30 0 0,-14-2 0 0 0,1 2 0 0 0,0 0 0 0 0,0-1 0 0 0,8 3 0 0 0,-3-1 0 0 0,-5-5 9 0 0,-8-1-7 0 0,-1 0 0 0 0,1 0 0 0 0,0 0 0 0 0,-1 0 0 0 0,1 0 0 0 0,-1 1 0 0 0,1-1 0 0 0,-1 0 0 0 0,1 0 0 0 0,-1 0 0 0 0,1 0 0 0 0,-1 1 0 0 0,1-1 0 0 0,-1 0 0 0 0,1 0 0 0 0,-1 1 0 0 0,1-1 0 0 0,-1 0 0 0 0,1 1-1 0 0,-1-1 1 0 0,0 0 0 0 0,1 1 0 0 0,-1-1 0 0 0,0 1 0 0 0,1-1 0 0 0,-1 1 0 0 0,0-1 0 0 0,0 1-2 0 0,2 0 5 0 0,-1 0 1 0 0,1 0-1 0 0,-1-1 0 0 0,1 1 0 0 0,-1 0 1 0 0,1-1-1 0 0,-1 1 0 0 0,1 0 0 0 0,0-1 1 0 0,-1 0-1 0 0,1 1-5 0 0,2 0-5 0 0,3 1-3 0 0,0 0-1 0 0,-1 0 0 0 0,1 0 0 0 0,0-1 0 0 0,0 0 9 0 0,16 3 44 0 0,-14-2-33 0 0,-5-1 16 0 0,1 0 1 0 0,-1 0-1 0 0,0 0 1 0 0,1-1-1 0 0,-1 1 0 0 0,1-1 1 0 0,-1 0-1 0 0,3-1-27 0 0,1 1 58 0 0,12-6 606 0 0,-11 4-642 0 0,-6 0 20 0 0,0-3-115 0 0,-2 3-366 0 0,-3 2-162 0 0,-6 0-35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 1 0 0,'-20'0'0'0,"19"0"0"0,13 0 0 0,5043 0 0 0,1967 0 0 0,-7009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6:31.4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 1 0 0,'-20'0'0'0,"19"0"0"0,13 0 0 0,5043 0 0 0,1967 0 0 0,-7009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2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5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6972 404 8288 0 0,'-39'-21'133'0'0,"3"1"178"0"0,-1 2 1 0 0,-17-5-312 0 0,-146-44 149 0 0,150 51-150 0 0,-163-43 5897 0 0,-37 2-5896 0 0,247 57 26 0 0,-229-44 2611 0 0,-2 11-1 0 0,-81 4-2636 0 0,-473 13 310 0 0,434 34-1521 0 0,-245 47 1211 0 0,52 34-831 0 0,354-53 1372 0 0,1 9-1 0 0,4 7 1 0 0,2 9-1 0 0,4 8 1 0 0,-140 84-541 0 0,211-97 398 0 0,2 5 0 0 0,4 4 0 0 0,3 5 0 0 0,4 5 1 0 0,-15 22-399 0 0,45-35 192 0 0,2 4 1 0 0,-49 76-193 0 0,-97 175 3 0 0,115-160-699 0 0,8 4 1 0 0,8 3-1 0 0,-47 149 696 0 0,78-170-1035 0 0,7 2-1 0 0,-9 82 1036 0 0,-32 320-1308 0 0,64-375 1666 0 0,9 1 0 0 0,7 0 0 0 0,9 0-1 0 0,8 0 1 0 0,7-2 0 0 0,8 0-1 0 0,19 46-357 0 0,-16-117 303 0 0,4-1 0 0 0,5-1 0 0 0,4-3 0 0 0,5-1 1 0 0,4-3-1 0 0,5-2 0 0 0,4-3 0 0 0,60 69-303 0 0,-37-62 56 0 0,4-4 0 0 0,5-4 1 0 0,3-4-1 0 0,5-4 0 0 0,3-5 1 0 0,3-5-1 0 0,52 24-56 0 0,-18-21-130 0 0,3-6 0 0 0,4-7-1 0 0,2-6 131 0 0,32 3-434 0 0,2-8 0 0 0,74 7 434 0 0,98 6-963 0 0,3-16 0 0 0,198-2 963 0 0,-155-36-958 0 0,53-19 958 0 0,231-52-182 0 0,-480 28 317 0 0,-2-8 0 0 0,-2-9 1 0 0,-2-9-1 0 0,118-52-135 0 0,-55 1 709 0 0,108-66-709 0 0,-246 104 252 0 0,-3-7 0 0 0,97-76-252 0 0,-78 39 187 0 0,-5-5 0 0 0,6-18-187 0 0,-54 44 13 0 0,-4-3 0 0 0,-4-5 0 0 0,-5-3-1 0 0,-4-3 1 0 0,-5-3 0 0 0,-4-3 0 0 0,35-89-13 0 0,-38 56-57 0 0,-7-3 0 0 0,-5-3-1 0 0,7-60 58 0 0,-30 83-85 0 0,-4 0 0 0 0,-7-1 0 0 0,-4 0 0 0 0,-7-44 85 0 0,-9 6-27 0 0,-8 1 0 0 0,-6 0 0 0 0,-8 2 1 0 0,-45-146 26 0 0,9 99 129 0 0,-9 2 0 0 0,-8 4 0 0 0,-54-85-129 0 0,8 42 252 0 0,-10 6 0 0 0,-144-185-252 0 0,137 235-402 0 0,-9 6-1 0 0,-98-86 403 0 0,47 73-539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98 5064 0 0,'-2'-2'68'0'0,"0"0"0"0"0,-1 0 0 0 0,1 0 0 0 0,0 1 0 0 0,0-1 0 0 0,-1 0 0 0 0,0 1 0 0 0,-1-1-68 0 0,2 1 122 0 0,1 1-1 0 0,0-1 1 0 0,0 0 0 0 0,-1 1 0 0 0,1-1 0 0 0,0 0-1 0 0,0 0 1 0 0,0 0 0 0 0,0 0 0 0 0,0 0-1 0 0,0 0 1 0 0,0 0 0 0 0,0 0-122 0 0,-11-11 1907 0 0,-8-7 1606 0 0,18 16-3217 0 0,-1 0-1 0 0,0 0 0 0 0,1 0 1 0 0,-1 0-1 0 0,0 1 0 0 0,-1-1 1 0 0,1 1-1 0 0,0 0 0 0 0,-1 0 1 0 0,0 0-296 0 0,-3-1 195 0 0,0 1 0 0 0,0 0-1 0 0,-1 1 1 0 0,1 0 0 0 0,0 0 0 0 0,-1 0 0 0 0,1 1 0 0 0,-1 0-1 0 0,1 1 1 0 0,0-1 0 0 0,-1 1 0 0 0,1 1 0 0 0,-2 0-195 0 0,-1 1 168 0 0,0 1 0 0 0,0 0-1 0 0,0 0 1 0 0,0 1 0 0 0,1 1 0 0 0,-1 0 0 0 0,1 0 0 0 0,-4 4-168 0 0,-8 9 266 0 0,1 1 0 0 0,1 1 1 0 0,1 0-1 0 0,0 2 1 0 0,2 0-1 0 0,-8 15-266 0 0,7-9 229 0 0,2 1 0 0 0,2 0 0 0 0,0 1-1 0 0,2 1 1 0 0,0 7-229 0 0,-5 25 380 0 0,3 0 0 0 0,1 12-380 0 0,7-36 158 0 0,2 0 0 0 0,2 0 0 0 0,1 1 1 0 0,2-1-1 0 0,4 16-158 0 0,-3-35 60 0 0,1 0 0 0 0,1 0 0 0 0,0-1 0 0 0,2 0 0 0 0,1 0 1 0 0,0 0-1 0 0,1-1 0 0 0,1-1 0 0 0,1 1 0 0 0,1-2 0 0 0,2 3-60 0 0,3 0 35 0 0,1-1 0 0 0,0 0-1 0 0,2-2 1 0 0,0 0 0 0 0,0-1-1 0 0,2-1 1 0 0,19 9-35 0 0,-13-9 27 0 0,0-2 1 0 0,2 0-1 0 0,-1-3 0 0 0,1 0 1 0 0,1-2-1 0 0,10 1-27 0 0,-1-2 32 0 0,1-1 0 0 0,25-1-32 0 0,-45-5-793 0 0,0 0-1 0 0,10-3 794 0 0,-15 1-2094 0 0,-1-1-1 0 0,1 0 0 0 0,8-4 2095 0 0,15-9-7315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32.4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1 0 0,'-77'0'0'0,"2692"0"0"0,1317 0 0 0,5909 0 0 0,-8485 0 0 0,-1346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9 156 10136 0 0,'0'0'777'0'0,"-1"1"-505"0"0,-5 3 56 0 0,5-4 1212 0 0,1 0 521 0 0,14-5 2050 0 0,39-15-1376 0 0,51-11-2735 0 0,-15 5 301 0 0,-19 6-389 0 0,1 3 0 0 0,1 2 0 0 0,29 1 88 0 0,-18 2-2315 0 0,-52 11 944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10136 0 0,'0'0'777'0'0,"-1"1"-505"0"0,-1 5 80 0 0,0 0 1 0 0,0 0-1 0 0,1 0 0 0 0,0 1 1 0 0,0-1-1 0 0,0 0 1 0 0,1 1-1 0 0,-1-1 0 0 0,2 3-352 0 0,-2 14 1156 0 0,-2 29 473 0 0,3 0 0 0 0,3 10-1629 0 0,12 105 1223 0 0,0-2-206 0 0,-11-97-282 0 0,2-1 0 0 0,3 1 0 0 0,13 40-735 0 0,-17-91 300 0 0,1 0 0 0 0,1 0 0 0 0,6 10-300 0 0,1 0 387 0 0,-13-24-344 0 0,0 0 1 0 0,1 0-1 0 0,-1 0 1 0 0,1 0-1 0 0,0-1 1 0 0,0 1-1 0 0,0-1 1 0 0,0 1-1 0 0,0-1 1 0 0,1 0-1 0 0,-1 0 1 0 0,1 0-1 0 0,0 0 1 0 0,-1 0-1 0 0,1-1 1 0 0,0 1-1 0 0,0-1 1 0 0,0 0-1 0 0,0 0 1 0 0,0 0-1 0 0,0 0 1 0 0,0 0-1 0 0,0-1 1 0 0,1 1-1 0 0,-1-1 1 0 0,0 0-1 0 0,0 0 1 0 0,0 0-1 0 0,1 0 1 0 0,-1-1-1 0 0,0 1 1 0 0,0-1-1 0 0,0 0 1 0 0,0 0-1 0 0,0 0 1 0 0,0 0-1 0 0,2-1-43 0 0,28-12 190 0 0,1 1 0 0 0,17-3-190 0 0,16-5 127 0 0,-28 9-88 0 0,1 3 0 0 0,17-2-39 0 0,-19 4 7 0 0,-11 2 19 0 0,0 1 0 0 0,1 2-1 0 0,0 1 1 0 0,-1 1 0 0 0,1 1-1 0 0,-1 1 1 0 0,1 2 0 0 0,2 1-26 0 0,-23-3-12 0 0,0 1 0 0 0,0-1 0 0 0,0 1 0 0 0,0 0 0 0 0,-1 1 0 0 0,5 3 12 0 0,10 4-408 0 0,-19-10-658 0 0,-2-1-336 0 0,0 0-64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8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20815 0 0,'0'0'959'0'0,"0"0"-26"0"0,5-4-481 0 0,-4 2-355 0 0,1 1-1 0 0,0-1 0 0 0,-1 1 1 0 0,1-1-1 0 0,0 1 1 0 0,0 0-1 0 0,0 0 0 0 0,0 0 1 0 0,0 0-1 0 0,0 0 0 0 0,2 0-96 0 0,30-9 725 0 0,-24 8-536 0 0,163-37 720 0 0,98-5-909 0 0,-228 38-64 0 0,138-26-3244 0 0,-121 20 2037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8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200 260 8752 0 0,'-2'-35'902'0'0,"0"6"2428"0"0,2 28-1504 0 0,0 1-107 0 0,-1 1-1412 0 0,0 0 0 0 0,-1 0 0 0 0,1 0 0 0 0,0 1-1 0 0,0-1 1 0 0,0 0 0 0 0,-1 1 0 0 0,2-1 0 0 0,-1 1 0 0 0,0-1-307 0 0,-2 4 183 0 0,1 1-1 0 0,0-1 1 0 0,1 0 0 0 0,-1 0-1 0 0,1 1 1 0 0,0-1 0 0 0,1 1-1 0 0,-1 0-182 0 0,-3 21 280 0 0,-29 102 543 0 0,9-39-120 0 0,-7 63-703 0 0,6-13 104 0 0,12-81-76 0 0,4 1 1 0 0,-2 42-29 0 0,5 3 203 0 0,-8 29-203 0 0,13-128 200 0 0,1-7 151 0 0,3-11-81 0 0,8-16-159 0 0,-1-1 1 0 0,-2 0-1 0 0,2-18-111 0 0,12-91-9 0 0,-17 99 1 0 0,2-15-109 0 0,-4 24 7 0 0,1 0 1 0 0,5-16 109 0 0,77-270-848 0 0,-84 307 832 0 0,9-28-46 0 0,-10 34 82 0 0,0 0 0 0 0,0 0 0 0 0,1 0 0 0 0,-1 1 0 0 0,1-1 0 0 0,-1 1 1 0 0,1-1-1 0 0,0 1 0 0 0,0 0 0 0 0,0-1-20 0 0,0 2 149 0 0,6 13 231 0 0,27 47 371 0 0,-3 1-1 0 0,1 11-750 0 0,-3-7 687 0 0,36 56-687 0 0,-47-93 110 0 0,1 0 0 0 0,13 11-110 0 0,5 7 23 0 0,-9-11 3 0 0,1-1 0 0 0,29 25-26 0 0,-41-42 12 0 0,2-1 1 0 0,0 0-1 0 0,1-2 0 0 0,0 0 0 0 0,22 9-12 0 0,-40-20 9 0 0,1-1 0 0 0,0 0 0 0 0,0 1 0 0 0,-1-1 0 0 0,1 0-1 0 0,0-1 1 0 0,0 1 0 0 0,1-1-9 0 0,-4 0 12 0 0,1 0 0 0 0,-1 0 0 0 0,0 0 0 0 0,0 0 0 0 0,0 0 0 0 0,0-1-1 0 0,1 1 1 0 0,-1 0 0 0 0,0-1 0 0 0,0 1 0 0 0,0-1 0 0 0,0 0 0 0 0,0 1 0 0 0,0-1 0 0 0,0 0 0 0 0,0 1-1 0 0,0-1 1 0 0,0 0 0 0 0,-1 0 0 0 0,1 0 0 0 0,0 0 0 0 0,0 0 0 0 0,-1 0 0 0 0,1 0 0 0 0,-1 0 0 0 0,1 0-1 0 0,-1 0 1 0 0,1 0 0 0 0,-1 0 0 0 0,1-2-12 0 0,0-5 76 0 0,1-1-1 0 0,-1 0 1 0 0,-1 1-1 0 0,1-1 1 0 0,-1 0 0 0 0,-1 1-1 0 0,-1-8-75 0 0,0-24 207 0 0,0-45 124 0 0,-4 0-1 0 0,-8-40-330 0 0,1 31 36 0 0,6 36-13 0 0,-3 0 1 0 0,-11-34-24 0 0,12 60 25 0 0,1 0-1 0 0,1-1 0 0 0,1-1-24 0 0,-3-98 81 0 0,5 58-156 0 0,5 54-54 0 0,1-7-474 0 0,-2 26 524 0 0,0 0 0 0 0,0 0-1 0 0,0 0 1 0 0,0 0 0 0 0,-1 0 0 0 0,1 0 0 0 0,0 0 0 0 0,0 0-1 0 0,-1 0 1 0 0,1 0 0 0 0,0 0 0 0 0,-1 0 0 0 0,1 1 0 0 0,-1-1 0 0 0,1 0-1 0 0,-1 0 1 0 0,0 0 0 0 0,1 0 0 0 0,-2 0 79 0 0,1 1-1537 0 0,1 0-353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19895 0 0,'0'0'455'0'0,"0"0"61"0"0,0 0 28 0 0,0 0-61 0 0,3-1-315 0 0,11-1-131 0 0,0 0-1 0 0,0 1 1 0 0,0 0 0 0 0,7 1-37 0 0,21-1 513 0 0,67-8 1289 0 0,0-5 1 0 0,13-7-1803 0 0,-61 11 580 0 0,31-1-580 0 0,-34 5 55 0 0,-12 1-588 0 0,0 2 0 0 0,1 2 0 0 0,-1 2 0 0 0,42 6 533 0 0,-85-7-344 0 0,-1 1 0 0 0,1-1 1 0 0,0 0-1 0 0,-1 1 0 0 0,1 0 1 0 0,0 0-1 0 0,-1 0 1 0 0,1 0-1 0 0,-1 0 0 0 0,0 0 1 0 0,2 2 343 0 0,-4-3-79 0 0,0 0 1 0 0,0 0-1 0 0,0 0 0 0 0,0 0 1 0 0,0 0-1 0 0,0 0 1 0 0,0 0-1 0 0,0 0 0 0 0,0 0 1 0 0,0 0-1 0 0,0 0 1 0 0,0 0-1 0 0,0 0 0 0 0,-1 0 1 0 0,1 0-1 0 0,0 0 1 0 0,0 0-1 0 0,0 0 1 0 0,0 0-1 0 0,0 0 0 0 0,0 0 1 0 0,0 0-1 0 0,0 0 1 0 0,0 0-1 0 0,0 0 0 0 0,0 0 1 0 0,0 0-1 0 0,0 0 1 0 0,0 0-1 0 0,0 0 0 0 0,0 1 1 0 0,0-1-1 0 0,0 0 1 0 0,0 0-1 0 0,0 0 1 0 0,0 0-1 0 0,0 0 0 0 0,0 0 1 0 0,0 0-1 0 0,0 0 1 0 0,0 0-1 0 0,0 0 0 0 0,0 0 1 0 0,0 0-1 0 0,0 0 1 0 0,0 0-1 0 0,0 1 0 0 0,0-1 1 0 0,0 0-1 0 0,0 0 1 0 0,0 0-1 0 0,0 0 1 0 0,0 0-1 0 0,0 0 0 0 0,0 0 1 0 0,0 0-1 0 0,0 0 1 0 0,0 0-1 0 0,0 0 0 0 0,0 0 1 0 0,0 0-1 0 0,0 0 1 0 0,0 0-1 0 0,0 0 1 0 0,1 0-1 0 0,-1 0 0 0 0,0 0 1 0 0,0 0-1 0 0,0 0 79 0 0,-11 7-6762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19063 0 0,'2'35'843'0'0,"2"0"0"0"0,0-1 0 0 0,6 16-843 0 0,-3-16 925 0 0,-1 1 1 0 0,-2-1 0 0 0,-1 18-926 0 0,-8 190 2701 0 0,4-170-2283 0 0,0 40-165 0 0,2-90-244 0 0,1 0 1 0 0,1 0-1 0 0,1 0 0 0 0,2 1-9 0 0,27 105-531 0 0,-28-110-526 0 0,2 0 1 0 0,7 15 1056 0 0,-6-16-2841 0 0,-7-15-5356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48 2304 0 0,'-1'-13'200'0'0,"1"12"108"0"0,0 0 0 0 0,-1 0 0 0 0,1-1 0 0 0,-1 1 0 0 0,1 0 0 0 0,-1 0 0 0 0,0 0 0 0 0,1 0 0 0 0,-1 0 0 0 0,0 0 0 0 0,0 0 0 0 0,0 0 0 0 0,0 0 0 0 0,0 0-1 0 0,0 0-306 0 0,-8-7 3803 0 0,14 3 4929 0 0,7 1-6415 0 0,-10 4-2178 0 0,0 0-1 0 0,0 0 1 0 0,-1 0-1 0 0,1 0 1 0 0,0 1-1 0 0,-1-1 0 0 0,1 0 1 0 0,0 1-1 0 0,-1 0 1 0 0,1-1-1 0 0,-1 1 1 0 0,1 0-1 0 0,-1 0 1 0 0,1 0-1 0 0,-1 0 0 0 0,1 0 1 0 0,-1 0-1 0 0,0 0 1 0 0,0 0-1 0 0,1 1 1 0 0,-1-1-1 0 0,0 0 1 0 0,0 1-1 0 0,0-1 1 0 0,0 1-1 0 0,0 0-139 0 0,2 5 161 0 0,1-1 1 0 0,-1 1 0 0 0,-1-1-1 0 0,1 1 1 0 0,0 5-162 0 0,1 6 226 0 0,-2 0-1 0 0,-1 0 1 0 0,0 0 0 0 0,-1 1 0 0 0,-1-1 0 0 0,-1 3-226 0 0,0 11 446 0 0,2 14-446 0 0,2 34 389 0 0,9 130 230 0 0,-3-149-513 0 0,3 0 1 0 0,3 2-107 0 0,14 83 92 0 0,-25-124-1047 0 0,-2-1-1 0 0,-1 11 956 0 0,-2 14-7907 0 0,-5 21 7907 0 0,3-50-8485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81 160 7344 0 0,'-11'-17'198'0'0,"1"0"0"0"0,0-1 0 0 0,1 0 0 0 0,0-4-198 0 0,7 18 268 0 0,0 0-1 0 0,0 0 1 0 0,-1 0 0 0 0,1 0 0 0 0,-3-2-268 0 0,4 4 222 0 0,-1 0 0 0 0,1 0 0 0 0,-1 0 0 0 0,1 0 0 0 0,0 0 0 0 0,0 0 1 0 0,0-1-1 0 0,0 1 0 0 0,0 0 0 0 0,0-1 0 0 0,1 1 0 0 0,-1-1 0 0 0,0-1-222 0 0,0-3 4349 0 0,1 6-1200 0 0,4 6-2991 0 0,-2-1 22 0 0,0 0-1 0 0,0 0 1 0 0,-1 0 0 0 0,0 0-1 0 0,1 0 1 0 0,-1 1 0 0 0,-1 0-180 0 0,3 8 315 0 0,14 60 2531 0 0,5 70-2846 0 0,-3 76 1304 0 0,-11 62-494 0 0,-2-8-578 0 0,3-181-256 0 0,-8-71-356 0 0,-2-20-189 0 0,-1-5-162 0 0,-8-31-2469 0 0,5 4-2378 0 0,1-5-1467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16296 0 0,'0'0'745'0'0,"0"0"-15"0"0,1-1-467 0 0,5-5-182 0 0,1 2 1 0 0,-1-1-1 0 0,1 1 0 0 0,0 0 0 0 0,0 0 1 0 0,1 1-1 0 0,-1 0 0 0 0,1 0 0 0 0,0 1 1 0 0,-1 0-1 0 0,1 0 0 0 0,7 0-81 0 0,11-1 567 0 0,1 1 1 0 0,-1 1-1 0 0,10 1-567 0 0,-11 1 211 0 0,1 1 0 0 0,-1 2 0 0 0,1 0 0 0 0,-1 2 0 0 0,0 1 0 0 0,-1 0-1 0 0,3 3-210 0 0,-11-3 77 0 0,0 0-1 0 0,-1 1 1 0 0,0 1-1 0 0,0 0 0 0 0,0 1 1 0 0,-1 1-1 0 0,-1 0 1 0 0,0 1-1 0 0,-1 0 0 0 0,11 14-76 0 0,-11-11 41 0 0,-2 0-1 0 0,1 1 1 0 0,-2 0 0 0 0,0 1-1 0 0,-1 0 1 0 0,-1 0-1 0 0,3 13-40 0 0,-7-20 71 0 0,0 1 0 0 0,-1-1-1 0 0,0 1 1 0 0,-1-1 0 0 0,-1 1-1 0 0,1 0 1 0 0,-2-1 0 0 0,1 1-1 0 0,-1-1 1 0 0,-1 1 0 0 0,0-1-1 0 0,-1 1 1 0 0,0-1 0 0 0,-1 3-71 0 0,-2 1 151 0 0,0 0 0 0 0,0-1 1 0 0,-1 0-1 0 0,-1 0 1 0 0,0-1-1 0 0,-1 0 0 0 0,0-1 1 0 0,-1 1-1 0 0,0-2 1 0 0,-1 1-1 0 0,0-2 1 0 0,-1 1-1 0 0,0-2 0 0 0,0 1 1 0 0,-1-2-1 0 0,-4 2-151 0 0,1 0 31 0 0,0-2-1 0 0,-1 0 0 0 0,0-1 1 0 0,0-1-1 0 0,-1-1 1 0 0,1 0-1 0 0,-1-1 0 0 0,0-1 1 0 0,0-1-1 0 0,-6 0-30 0 0,19-2-170 0 0,0 1 0 0 0,0-1 1 0 0,0 0-1 0 0,0 0 0 0 0,1 0 0 0 0,-1-1 0 0 0,0 0 0 0 0,1 0 0 0 0,-1 0 0 0 0,1-1 0 0 0,-1 1 1 0 0,1-1-1 0 0,0 0 0 0 0,0 0 0 0 0,1 0 0 0 0,-1-1 0 0 0,0 1 0 0 0,1-1 0 0 0,-2-3 170 0 0,-2-13-2036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22199 0 0,'0'0'506'0'0,"0"0"71"0"0,0 0 31 0 0,0 0-69 0 0,3-1-350 0 0,31-6 507 0 0,24-1-696 0 0,279-23 984 0 0,-297 28-1797 0 0,0 2-1 0 0,0 3 1 0 0,28 3 813 0 0,-43 0-2507 0 0,-5 2-5348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11520 0 0,'0'0'886'0'0,"2"2"-582"0"0,4 12 998 0 0,-1 0 0 0 0,0 0 0 0 0,-1 1-1 0 0,0-1 1 0 0,-1 1 0 0 0,-1 2-1302 0 0,4 38 4099 0 0,-2 2-4099 0 0,0-1 459 0 0,1 25 482 0 0,-4 0 0 0 0,-7 44-941 0 0,-24 163 360 0 0,23-227-303 0 0,-8 33 7 0 0,7-53-4 0 0,2 0 0 0 0,1 4-60 0 0,4-38 16 0 0,0 1 0 0 0,0 0 0 0 0,-3 6-16 0 0,3-9 15 0 0,-1 0 1 0 0,1 0 0 0 0,0 0-1 0 0,0 0 1 0 0,1 1 0 0 0,0-1-1 0 0,0 0 1 0 0,0 1-16 0 0,0-5 5 0 0,0 0 1 0 0,0 0-1 0 0,0-1 0 0 0,1 1 0 0 0,-1 0 1 0 0,0-1-1 0 0,0 1 0 0 0,1 0 0 0 0,-1-1 1 0 0,0 1-1 0 0,1 0 0 0 0,-1-1 0 0 0,1 1 1 0 0,-1-1-1 0 0,1 1 0 0 0,-1-1 0 0 0,1 1 1 0 0,-1-1-1 0 0,1 1 0 0 0,-1-1 0 0 0,1 1 1 0 0,0-1-1 0 0,-1 0 0 0 0,1 1 0 0 0,0-1-5 0 0,1 0 9 0 0,-1 1-1 0 0,1-1 1 0 0,0 0-1 0 0,0 1 1 0 0,0-1-1 0 0,-1 0 1 0 0,1 0-1 0 0,0-1 1 0 0,0 1-1 0 0,1 0-8 0 0,5-2 39 0 0,-1-1 0 0 0,1 1 0 0 0,-1-1 0 0 0,7-3-39 0 0,37-18 207 0 0,1 3 0 0 0,1 2 0 0 0,54-12-207 0 0,13 4 131 0 0,36 1-131 0 0,-85 18 63 0 0,18 3-63 0 0,10-1-19 0 0,-67 5-739 0 0,15 1 758 0 0,-12 0-6644 0 0,-35 0-1361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10 106 22375 0 0,'0'0'506'0'0,"-2"-1"71"0"0,-4-1-219 0 0,4 1 64 0 0,4 1 2 0 0,16-1 171 0 0,-3 0-84 0 0,0 0 0 0 0,15 2-511 0 0,8-1 370 0 0,121-11 508 0 0,15-10-878 0 0,-36-1 24 0 0,-40 5-325 0 0,-26 5-1140 0 0,-3-4-497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60 4608 0 0,'-13'-16'616'0'0,"8"9"-751"0"0,0 1 0 0 0,0 0 1 0 0,-1 1-1 0 0,-5-6 135 0 0,9 10 236 0 0,0 0 0 0 0,1 0 0 0 0,-1 0 0 0 0,0 0 0 0 0,0 0 0 0 0,0 1 0 0 0,0-1 0 0 0,0 0 0 0 0,0 1-236 0 0,0-1 422 0 0,1 1 1 0 0,-1 0 0 0 0,1 0-1 0 0,0 0 1 0 0,-1 0-1 0 0,1 0 1 0 0,-1 1-1 0 0,1-1 1 0 0,-1 0 0 0 0,1 1-1 0 0,0-1 1 0 0,-1 1-1 0 0,1-1 1 0 0,0 1-423 0 0,0-1 355 0 0,0 1 1 0 0,0 0-1 0 0,0-1 0 0 0,0 1 0 0 0,0 0 1 0 0,0-1-1 0 0,1 1 0 0 0,-1 0 0 0 0,0 0 1 0 0,1 0-1 0 0,-1 0 0 0 0,1 0 1 0 0,-1 0-1 0 0,1 0 0 0 0,-1 0 0 0 0,1 0 1 0 0,-1 0-1 0 0,1 0 0 0 0,0 0 1 0 0,0 0-356 0 0,-2 24 2558 0 0,2-19-2349 0 0,2 81 1108 0 0,4-1 0 0 0,3 1 0 0 0,11 35-1317 0 0,34 134 620 0 0,-19-89-598 0 0,-24-113-224 0 0,-3 1-1 0 0,0 18 203 0 0,-8-70-61 0 0,0 0-1 0 0,1-1 1 0 0,-1 1 0 0 0,0 0 0 0 0,0 0-1 0 0,0-1 1 0 0,-1 1 0 0 0,1 0-1 0 0,-1-1 1 0 0,1 1 0 0 0,-1 0 0 0 0,0-1-1 0 0,0 1 1 0 0,0-1 0 0 0,0 1 0 0 0,-1-1-1 0 0,1 1 1 0 0,0-1 0 0 0,-2 1 61 0 0,3-3-70 0 0,-1 0 0 0 0,1 1 0 0 0,-1-1 0 0 0,1 0 0 0 0,-1 0 0 0 0,1 0 0 0 0,-1 0 0 0 0,1 0 0 0 0,-1 0 0 0 0,1 0 0 0 0,-1 0 0 0 0,1 0 0 0 0,-1 0 0 0 0,1 0 0 0 0,0-1 0 0 0,-1 1 0 0 0,1 0 0 0 0,-1 0 0 0 0,1 0 0 0 0,-1-1 0 0 0,1 1 0 0 0,0 0 0 0 0,-1 0 0 0 0,1-1 0 0 0,-1 1 0 0 0,1 0 70 0 0,-3-2-408 0 0,-14-6-883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18631 0 0,'0'-3'113'0'0,"0"1"1"0"0,0 0-1 0 0,1 0 0 0 0,-1 0 0 0 0,1 0 0 0 0,-1 0 0 0 0,1 0 0 0 0,0 0 0 0 0,0 0 0 0 0,0 0 0 0 0,0 0 0 0 0,0 1 0 0 0,0-1 0 0 0,0 0 0 0 0,1 0-113 0 0,2-2 64 0 0,0 0 0 0 0,0 0 0 0 0,1 1 0 0 0,-1-1 0 0 0,5-1-64 0 0,-4 2 111 0 0,1 1-1 0 0,-1-1 1 0 0,1 1-1 0 0,0 1 0 0 0,-1-1 1 0 0,1 1-1 0 0,0 0 1 0 0,0 0-1 0 0,0 1 0 0 0,2 0-110 0 0,9 0 502 0 0,0 0-1 0 0,0 2 0 0 0,1 0-501 0 0,13 3 243 0 0,0 1-1 0 0,-1 2 0 0 0,0 1 0 0 0,0 2 0 0 0,-1 0 1 0 0,0 2-1 0 0,-1 1 0 0 0,-1 2 0 0 0,4 3-242 0 0,-4 0 41 0 0,0 1 0 0 0,-1 1-1 0 0,-1 1 1 0 0,-1 1 0 0 0,-1 1-1 0 0,-1 1 1 0 0,-2 2 0 0 0,0 0 0 0 0,-2 0-1 0 0,15 31-40 0 0,-22-36 21 0 0,-1 0-1 0 0,-1 0 1 0 0,-1 1 0 0 0,-1 0-1 0 0,-2 0 1 0 0,0 0-1 0 0,-1 1 1 0 0,-1 0 0 0 0,-1 0-1 0 0,-2 0 1 0 0,0 0-1 0 0,-1 0 1 0 0,-2 0 0 0 0,0 0-1 0 0,-5 16-20 0 0,-3-3 79 0 0,-1 1-1 0 0,-2-1 0 0 0,-2-1 1 0 0,-1-1-1 0 0,-16 25-78 0 0,18-36 63 0 0,-1-1 0 0 0,-1-1 0 0 0,-1 0 0 0 0,-1-2 0 0 0,0 0 0 0 0,-2-1 0 0 0,0-1 0 0 0,-14 8-63 0 0,19-15 72 0 0,-1-1-1 0 0,0-1 1 0 0,-1-1-1 0 0,1 0 0 0 0,-2-1 1 0 0,-7 1-72 0 0,13-5-38 0 0,1 0-1 0 0,-1 0 1 0 0,0-1 0 0 0,0-1 0 0 0,0 0 0 0 0,0-1-1 0 0,0-1 1 0 0,0 0 0 0 0,0 0 0 0 0,0-1 38 0 0,9 1-145 0 0,-1-1 0 0 0,1 1 1 0 0,0 0-1 0 0,-1-1 0 0 0,1 0 1 0 0,0 0-1 0 0,0 0 0 0 0,1-1 1 0 0,-1 1-1 0 0,0-1 0 0 0,-2-3 145 0 0,3 4-679 0 0,1-1-1 0 0,0 1 1 0 0,0-1-1 0 0,0 0 1 0 0,0 0-1 0 0,1 0 1 0 0,-1 0-1 0 0,1 0 1 0 0,0 0-1 0 0,-1-1 680 0 0,-4-27-8059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0 137 18975 0 0,'0'0'870'0'0,"0"0"-20"0"0,2-1-547 0 0,33-10 901 0 0,0 1 0 0 0,1 2 1 0 0,30-3-1205 0 0,-5 0 427 0 0,54-13 277 0 0,69-12-327 0 0,-138 29-529 0 0,-3 0-1791 0 0,1 1 1 0 0,28 2 1942 0 0,-70 4-1435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13360 0 0,'-4'1'91'0'0,"2"0"-30"0"0,0-1 1 0 0,-1 0 0 0 0,1 1-1 0 0,0 0 1 0 0,0-1 0 0 0,0 1-1 0 0,0 0 1 0 0,0 0 0 0 0,0 0-1 0 0,0 0 1 0 0,0 0 0 0 0,0 1-1 0 0,1-1 1 0 0,-1 1 0 0 0,0-1-1 0 0,1 1 1 0 0,-1-1 0 0 0,1 1 0 0 0,0 0-1 0 0,-1 0 1 0 0,1 0 0 0 0,0 1-62 0 0,-4 13 763 0 0,0 1 1 0 0,1 0-1 0 0,1 1 1 0 0,1-1-1 0 0,0 3-763 0 0,1 89 5698 0 0,1-67-4831 0 0,8 564 1230 0 0,-7-523-1607 0 0,4 8-490 0 0,-2-61 247 0 0,2 0 0 0 0,0-1 0 0 0,2 0-1 0 0,8 22-246 0 0,-12-43 71 0 0,0 0-1 0 0,1-1 1 0 0,0 0-1 0 0,0 0 1 0 0,0 0-1 0 0,4 3-70 0 0,-7-8 16 0 0,1 0 0 0 0,0 0 0 0 0,0 0 0 0 0,-1 0-1 0 0,1 0 1 0 0,0 0 0 0 0,0-1 0 0 0,1 1 0 0 0,-1-1-1 0 0,0 0 1 0 0,0 1 0 0 0,1-1 0 0 0,-1 0 0 0 0,1-1-1 0 0,-1 1 1 0 0,1 0 0 0 0,-1-1 0 0 0,1 1 0 0 0,-1-1-1 0 0,1 0 1 0 0,-1 0 0 0 0,2 0-16 0 0,16-4 70 0 0,0-1-1 0 0,0-1 1 0 0,0-1-1 0 0,0 0 1 0 0,-1-2-1 0 0,4-2-69 0 0,10-5 183 0 0,15-3-183 0 0,-5 4 102 0 0,5-3-60 0 0,1 2 1 0 0,1 3-1 0 0,24-3-42 0 0,98-17 11 0 0,-56 16-1686 0 0,-90 10-194 0 0,-24 5 291 0 0,-2-3-244 0 0</inkml:trace>
  <inkml:trace contextRef="#ctx0" brushRef="#br0" timeOffset="1">1 665 21799 0 0,'0'0'995'0'0,"0"0"-18"0"0,4-8-589 0 0,-2 7-386 0 0,-1 0 0 0 0,1 0-1 0 0,0 0 1 0 0,-1 0 0 0 0,1 0 0 0 0,0 0-1 0 0,0 0 1 0 0,0 1 0 0 0,0-1 0 0 0,0 1-2 0 0,9-4 110 0 0,11-4 589 0 0,0 1 0 0 0,1 1 1 0 0,14-2-700 0 0,72-9 1476 0 0,-60 11-1075 0 0,218-29 1352 0 0,-179 20-1416 0 0,27-10-337 0 0,14-7-6732 0 0,-115 28 5150 0 0,64-16-7880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20.1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1015 158 6992 0 0,'-30'-5'455'0'0,"-4"0"-170"0"0,26 4 74 0 0,10 0 290 0 0,0 1-324 0 0,-2 0 10 0 0,0 0-45 0 0,0 0-178 0 0,0 0-34 0 0,2 0 2 0 0,25 1 76 0 0,-14 0 5 0 0,-1-1 0 0 0,1 0 1 0 0,4-1-162 0 0,11-1 1043 0 0,5-1-341 0 0,0-2-312 0 0,-1 1 0 0 0,25 1-390 0 0,13-2 436 0 0,-33 3 218 0 0,22 2-654 0 0,13-1 263 0 0,28-2-249 0 0,42-2 156 0 0,14-4 100 0 0,-75 6 499 0 0,19 4-769 0 0,-17 1 217 0 0,88 5 267 0 0,-62-1-332 0 0,-2 1-82 0 0,44 1 39 0 0,-133-8-103 0 0,14-1-4 0 0,0 3 0 0 0,20 2-2 0 0,5 3 0 0 0,0-3 0 0 0,23-3 0 0 0,18 1 0 0 0,122 11 0 0 0,-145-8 89 0 0,80 6 164 0 0,68 9-72 0 0,-80-8 432 0 0,103-7-613 0 0,-132-3-9 0 0,72-2-182 0 0,-45 0 237 0 0,-67 1-28 0 0,-6 1-19 0 0,-34 0 72 0 0,27-2-71 0 0,221-12 394 0 0,-65-3-474 0 0,-52 10 134 0 0,7-2-44 0 0,-41 3 574 0 0,75-13-584 0 0,-47-2 256 0 0,-18 4-144 0 0,-38 3-112 0 0,-50 5 0 0 0,-1 2 0 0 0,6 3 0 0 0,-9 0 27 0 0,0-2 0 0 0,20-5-27 0 0,34-1 10 0 0,-11 2 1 0 0,104-9 64 0 0,38-5-33 0 0,-48 2-10 0 0,-98 13 0 0 0,7 1 171 0 0,57 7-203 0 0,-57 0 101 0 0,243 10-12 0 0,-244-7-34 0 0,111 0-55 0 0,76-7 0 0 0,-80-2 0 0 0,-129 4 28 0 0,87 3 8 0 0,-58 3 72 0 0,59-7-108 0 0,-21 3 266 0 0,-19 0-160 0 0,115-3-91 0 0,28-1 34 0 0,-128 2-49 0 0,2 7 0 0 0,60 0 0 0 0,-128-3 56 0 0,35 7-56 0 0,-34-3 8 0 0,74 7-8 0 0,151 12 0 0 0,-83-5-6 0 0,-72-6 92 0 0,-81-7 184 0 0,13 5-270 0 0,-37-6 138 0 0,49 11 203 0 0,-28-5 69 0 0,2-3-410 0 0,114 17 461 0 0,77 16-336 0 0,-186-30-64 0 0,-37-7-46 0 0,-2 1 1 0 0,1 1-1 0 0,21 10-15 0 0,68 38-57 0 0,-83-37 113 0 0,24 18-56 0 0,7 4-3 0 0,-16-10 3 0 0,21 18 0 0 0,19 15 0 0 0,-67-52 0 0 0,10 7 0 0 0,0 0 0 0 0,-2 2 0 0 0,0 2 0 0 0,17 18 0 0 0,-12-7 3 0 0,-7-8 14 0 0,-1 1 0 0 0,-2 1 0 0 0,0 1-17 0 0,25 44 10 0 0,15 35-10 0 0,-33-54 0 0 0,0 0 0 0 0,21 57 0 0 0,-40-85 0 0 0,-1 1 0 0 0,-1 1 0 0 0,0 8 0 0 0,2 4 0 0 0,-7-27 0 0 0,1 0 0 0 0,-2 1 0 0 0,0-1 0 0 0,0 11 0 0 0,-1 21 0 0 0,2 7 0 0 0,-3-38 0 0 0,0 1 0 0 0,-2-1 0 0 0,0 0 0 0 0,0 0 0 0 0,-1 0 0 0 0,-1-1 0 0 0,-2 6 0 0 0,-5 21 0 0 0,5-17 0 0 0,-2 0 0 0 0,-1-1 0 0 0,0 1 0 0 0,-2-2 0 0 0,0 0 0 0 0,-2 0 0 0 0,0-1 0 0 0,-14 16 0 0 0,9-11 0 0 0,1 0 0 0 0,1 1 0 0 0,-1 6 0 0 0,-1 1 0 0 0,-15 20 0 0 0,-25 30 0 0 0,41-61-55 0 0,-1-1 0 0 0,-2 0-1 0 0,0-1 1 0 0,-13 9 55 0 0,-2 0-11 0 0,20-15 15 0 0,-1-2-1 0 0,0 1 1 0 0,-14 6-4 0 0,-241 117-27 0 0,256-129 27 0 0,-48 21 0 0 0,-46 13 0 0 0,76-30 0 0 0,12-3 0 0 0,0-2 0 0 0,-4 1 0 0 0,-42 9-1 0 0,-17 9 1 0 0,-34 9 15 0 0,-293 59 51 0 0,232-55-66 0 0,-95 4 0 0 0,145-23-43 0 0,53-6-98 0 0,-33-1 141 0 0,-66 1 79 0 0,-100 5-78 0 0,65-3 65 0 0,56-2-60 0 0,-214 18-6 0 0,209-16 0 0 0,-4-8 0 0 0,97-4 0 0 0,-196-1-11 0 0,142-3-50 0 0,-54-6 281 0 0,3 1-208 0 0,92 5-12 0 0,-64 1 0 0 0,-57 0 0 0 0,10 0 0 0 0,114 0-1 0 0,-13-5 1 0 0,-47-1 12 0 0,41 2 70 0 0,47 1 36 0 0,-29 3-118 0 0,-6 1 158 0 0,-14-4-158 0 0,52 1 15 0 0,-26-1-15 0 0,0 4 0 0 0,0 3 0 0 0,-15 4 0 0 0,-55 5 0 0 0,82-9 0 0 0,-159 6 0 0 0,140-7 0 0 0,-9 3-2 0 0,45-2 8 0 0,0-2 1 0 0,-14-2-7 0 0,-4-1 125 0 0,-30 5-125 0 0,-14 0 104 0 0,-96 6-63 0 0,106-4 176 0 0,-287 3 787 0 0,188-2-999 0 0,80-2 150 0 0,-44-6-155 0 0,59-1 11 0 0,41 2-12 0 0,-36-6 1 0 0,-22-4-15 0 0,-3 6 15 0 0,-71-5 199 0 0,3-3-7 0 0,-86 10-19 0 0,145 3-234 0 0,-125-9 45 0 0,-14 1 152 0 0,64 2-136 0 0,5 2 0 0 0,169 3 0 0 0,-1 2 0 0 0,1 1 0 0 0,-14 3 0 0 0,-20 2 0 0 0,-25 0 0 0 0,-65 8 0 0 0,77-7 0 0 0,-52 10 0 0 0,49-9 0 0 0,-2-3 0 0 0,-59 8 0 0 0,113-11 0 0 0,-55 8 0 0 0,-17 8 0 0 0,55-10 0 0 0,-39 11 0 0 0,35-8 0 0 0,-37 5 0 0 0,43-11 0 0 0,1 2 0 0 0,-32 13 0 0 0,23-5 0 0 0,8-3 0 0 0,-19 11 0 0 0,32-13 0 0 0,-1-2 0 0 0,-16 3 0 0 0,-23 9 0 0 0,1 0 0 0 0,42-15 0 0 0,-1 2 0 0 0,1 0 0 0 0,1 2 0 0 0,0 1 0 0 0,-2 2 0 0 0,-15 9 0 0 0,-45 19 0 0 0,33-17 0 0 0,21-11 0 0 0,19-9 0 0 0,0 1 0 0 0,0 1 0 0 0,-10 7 0 0 0,-58 46-42 0 0,-27 30 42 0 0,37-30-24 0 0,55-45-28 0 0,0 0 0 0 0,-10 15 52 0 0,-16 15-6 0 0,15-17 6 0 0,-11 17 0 0 0,9-11 0 0 0,-2-2 0 0 0,14-12 0 0 0,0 0 0 0 0,2 1 0 0 0,0 1 0 0 0,-7 16 0 0 0,5-10 0 0 0,-1 5-30 0 0,2 1 0 0 0,1 1-1 0 0,-1 8 31 0 0,-5 10 11 0 0,15-34-11 0 0,0 0 0 0 0,-3 18 0 0 0,-1 6 0 0 0,7-28 0 0 0,1 0 0 0 0,0 0 0 0 0,1 0 0 0 0,1 0 0 0 0,1 0 0 0 0,0 4 0 0 0,1 27 0 0 0,-1-22 0 0 0,1-1 0 0 0,2 7 0 0 0,2 25 0 0 0,13 61 0 0 0,-18-69 0 0 0,0-26 5 0 0,0 0 1 0 0,3 17-6 0 0,0-6 47 0 0,-4-24-32 0 0,1 0 0 0 0,0-1 0 0 0,1 1 0 0 0,0 2-15 0 0,8 31-5 0 0,-8-28-4 0 0,0-1 0 0 0,1 0 0 0 0,1 0 0 0 0,0 0 0 0 0,1 0 0 0 0,0 0 0 0 0,1-1 0 0 0,0 0 0 0 0,1 1 9 0 0,90 101 0 0 0,-46-55 0 0 0,-1-9 0 0 0,-24-19 0 0 0,7 9 0 0 0,1-2 0 0 0,12 8 0 0 0,-29-29 0 0 0,-9-8 0 0 0,1 0 0 0 0,0-1 0 0 0,0 0 0 0 0,5 2 0 0 0,79 51 0 0 0,-75-51 0 0 0,0-1 0 0 0,0 0 0 0 0,1-1 0 0 0,0-2 0 0 0,14 4 0 0 0,6 1 0 0 0,27 9 0 0 0,-9-4 0 0 0,-2 3 0 0 0,11 6 0 0 0,-30-11 0 0 0,0-1 0 0 0,1-3 0 0 0,12 2 0 0 0,-32-8 0 0 0,66 10 0 0 0,-48-8 0 0 0,25 6 0 0 0,289 67 58 0 0,-161-37-36 0 0,-90-21-22 0 0,-47-9 0 0 0,0-3 0 0 0,1-2 0 0 0,26-1 0 0 0,55 6 0 0 0,276 25-10 0 0,-366-33-46 0 0,36 9 56 0 0,11 0 2 0 0,38 2-2 0 0,-88-9 0 0 0,22 7 0 0 0,-22-4 0 0 0,22 2 0 0 0,274 14 0 0 0,-229-17 72 0 0,52 13-72 0 0,-61-12 0 0 0,-54-5 0 0 0,30 6 0 0 0,60 12 0 0 0,33 7 0 0 0,-119-21 0 0 0,0-2 0 0 0,35 0 0 0 0,22 1 0 0 0,83 8 136 0 0,23-8-136 0 0,-130-4 0 0 0,-30 0 0 0 0,14-2 0 0 0,49-4 0 0 0,114 11 0 0 0,-124-3 0 0 0,33-5 0 0 0,-27-1 0 0 0,529 2 0 0 0,-576-1 0 0 0,-2 0 0 0 0,7 3 0 0 0,15 1 0 0 0,60-7 0 0 0,-90 2 0 0 0,300-16 69 0 0,-300 15-66 0 0,-5-2 56 0 0,35-8-59 0 0,-28 3 5 0 0,7 2-5 0 0,13-1-25 0 0,-24 2 62 0 0,2 3-37 0 0,181-19-65 0 0,-14-5 128 0 0,-113 8-37 0 0,-18 4 308 0 0,-51 8-75 0 0,1 2 0 0 0,15 0-259 0 0,103-7-28 0 0,-25 1-40 0 0,101-4 68 0 0,-196 13-43 0 0,35-9 43 0 0,-20 4-157 0 0,45-9 140 0 0,19-3 18 0 0,-61 13 29 0 0,10-1 71 0 0,-1 2 0 0 0,4 3-101 0 0,19 0 152 0 0,24-5-152 0 0,-74 6-17 0 0,17 1 17 0 0,-16 2-55 0 0,17-4 55 0 0,30-4 0 0 0,49-5 0 0 0,-102 8 68 0 0,14 2-68 0 0,-12 0 92 0 0,13-2-92 0 0,4-1 65 0 0,10 1-65 0 0,2 1 15 0 0,64-1-15 0 0,14-1 0 0 0,89-6 0 0 0,-169 8 0 0 0,7 3 0 0 0,43-1 0 0 0,124-3 0 0 0,-183 4 0 0 0,31-1 0 0 0,-18-1 0 0 0,29 4 0 0 0,-1 1 0 0 0,-14-2 0 0 0,-1-2 0 0 0,-21-1 0 0 0,-26 2 18 0 0,0-2 0 0 0,-1-1 0 0 0,19-5-18 0 0,-9 2 86 0 0,1 1 0 0 0,-1 2 0 0 0,30 2-86 0 0,-32-1 80 0 0,-24 1-67 0 0,0 1 1 0 0,0 0-1 0 0,0 1 1 0 0,5 1-14 0 0,59 6 13 0 0,-45-5-16 0 0,29 6 3 0 0,6 2 0 0 0,-58-11-2 0 0,-8-1 3 0 0,0 1 0 0 0,0 0 1 0 0,0 0-1 0 0,0 0 0 0 0,0 1 0 0 0,0-1 0 0 0,0 0 0 0 0,0 1 1 0 0,0-1-1 0 0,0 1 0 0 0,2 0-1 0 0,-1-1 125 0 0,0 0 0 0 0,0 0-1 0 0,0-1 1 0 0,0 0 0 0 0,0 1 0 0 0,0-1 0 0 0,0 0-1 0 0,1-1-124 0 0,15-8 283 0 0,-15 7-253 0 0,1 0 0 0 0,-1 1 0 0 0,1 0 0 0 0,0 0 0 0 0,-1 1 0 0 0,2-1-30 0 0,-3 1 0 0 0,-2 1 0 0 0,0 0 0 0 0,0 0 0 0 0,0-1 0 0 0,0 1 0 0 0,0-1 0 0 0,-1 1 0 0 0,1 0 0 0 0,0-1 0 0 0,0 0 0 0 0,0 1 0 0 0,-1-1 0 0 0,1 1 0 0 0,0-1 0 0 0,0 0 0 0 0,-1 0 0 0 0,1 0 0 0 0,5-4 0 0 0,-2 0 0 0 0,-3 3-10 0 0,-1 1 1 0 0,0 0-1 0 0,1 0 0 0 0,-1 0 1 0 0,1 0-1 0 0,0 0 0 0 0,-1 0 0 0 0,1 0 1 0 0,0 0-1 0 0,0 0 0 0 0,0 0 0 0 0,-1 0 1 0 0,1 0-1 0 0,0 0 0 0 0,0 1 1 0 0,0-1-1 0 0,0 0 0 0 0,0 1 0 0 0,1-1 1 0 0,-1 1-1 0 0,0-1 0 0 0,0 1 0 0 0,0-1 1 0 0,0 1-1 0 0,1 0 0 0 0,-1 0 1 0 0,0-1-1 0 0,0 1 0 0 0,1 0 0 0 0,0 0 10 0 0,3 0-141 0 0,-4 0-153 0 0,-1-1 0 0 0,1 1 1 0 0,-1 0-1 0 0,1 0 1 0 0,-1 0-1 0 0,1 0 0 0 0,-1 0 1 0 0,1 0-1 0 0,-1 0 0 0 0,1 0 1 0 0,-1 1-1 0 0,1-1 0 0 0,-1 0 1 0 0,1 0-1 0 0,-1 0 0 0 0,1 0 1 0 0,-1 1-1 0 0,0-1 0 0 0,1 0 294 0 0,2 2-2305 0 0,10 1-6296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5.8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38 9728 0 0,'0'0'222'0'0,"0"0"30"0"0,0 0 18 0 0,-2 1-44 0 0,-18 3 274 0 0,19-4-17 0 0,1 0 12 0 0,6 1 505 0 0,27 12 501 0 0,-10-10-989 0 0,0 0 0 0 0,1-2 0 0 0,-1 0-1 0 0,21-3-511 0 0,97-16 1078 0 0,-43 5-682 0 0,-62 9-273 0 0,86-10 97 0 0,78 3-220 0 0,-148 10 10 0 0,-26-1 36 0 0,0 2-1 0 0,22 3-45 0 0,74 12 309 0 0,-114-15-311 0 0,-2-3-707 0 0,-5 2-16 0 0,7-7-5558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7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80 5528 0 0,'0'0'422'0'0,"-1"2"-276"0"0,-7 3-677 0 0,-23 15 6059 0 0,30-18-4792 0 0,1-2-21 0 0,0 0-3 0 0,0 0 0 0 0,0 0 0 0 0,0 0 0 0 0,0 0-34 0 0,0 0-141 0 0,1 0-66 0 0,5 2-292 0 0,-1-1-1 0 0,1-1 1 0 0,0 1 0 0 0,-1-1-1 0 0,1 0 1 0 0,0 0 0 0 0,-1 0-1 0 0,1-1 1 0 0,0 0-179 0 0,54-12 473 0 0,-47 10-339 0 0,114-26 828 0 0,110-9-962 0 0,19 14-1445 0 0,-230 21 586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8.2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80 13160 0 0,'-8'0'1186'0'0,"-2"1"-972"0"0,3 2-141 0 0,6-2 179 0 0,1-1 72 0 0,0 0 11 0 0,1 2-252 0 0,0-1 0 0 0,0 0 0 0 0,0 1 0 0 0,0-1 0 0 0,1 0 0 0 0,-1 0 0 0 0,0 0 0 0 0,1 0 0 0 0,-1 0 0 0 0,1 0 0 0 0,0 0-83 0 0,0 1 134 0 0,1-1-60 0 0,0 0 0 0 0,0 1 0 0 0,1-1 0 0 0,-1 0 0 0 0,0 0 0 0 0,0-1 0 0 0,0 1 0 0 0,1-1 0 0 0,-1 1 0 0 0,2-1-74 0 0,36-1 483 0 0,-29 0-362 0 0,40-4 501 0 0,0-2 0 0 0,7-5-622 0 0,58-7 520 0 0,193-26-1186 0 0,-253 37-3958 0 0,-3-3-1569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9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59 10592 0 0,'0'0'818'0'0,"0"0"-488"0"0,0 0-74 0 0,0 0 28 0 0,0 0 4 0 0,0 0 26 0 0,2-1 114 0 0,3-3-214 0 0,0 1-1 0 0,1 0 1 0 0,-1 1 0 0 0,1 0-1 0 0,-1 0 1 0 0,1 0-1 0 0,0 0 1 0 0,0 1 0 0 0,0 0-1 0 0,1 0-213 0 0,11-2 458 0 0,5-1 210 0 0,0 1 1 0 0,17 1-669 0 0,20-3 468 0 0,36-5-185 0 0,-1 4 1 0 0,1 4-1 0 0,16 5-283 0 0,2 6-94 0 0,-82-5-1208 0 0,0 2-4845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0.0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46 2304 0 0,'-3'0'128'0'0,"-8"0"-56"0"0,9 0 51 0 0,1 0 69 0 0,0 0 0 0 0,1 0 0 0 0,-1 0 0 0 0,0 0 0 0 0,0 0 0 0 0,1 0 0 0 0,-1 0 0 0 0,0 0 0 0 0,1 0 0 0 0,-1 1 0 0 0,0-1 0 0 0,0 0 0 0 0,1 0 0 0 0,-1 1 0 0 0,1-1 0 0 0,-1 0 1 0 0,0 1-1 0 0,1-1 0 0 0,-1 1 0 0 0,0-1 0 0 0,1 1-192 0 0,-1-1 2302 0 0,1 0-186 0 0,0 0-876 0 0,0 0-384 0 0,0 0-78 0 0,0 0-42 0 0,0 0-134 0 0,0 0-52 0 0,2 0-8 0 0,13-9-159 0 0,2 2 0 0 0,-1 0 0 0 0,1 1 0 0 0,0 0 0 0 0,0 2 1 0 0,0 0-1 0 0,1 1 0 0 0,0 1 0 0 0,-1 0 0 0 0,1 1 0 0 0,0 1 0 0 0,0 1 0 0 0,4 1-383 0 0,28 3 328 0 0,94 13 123 0 0,-93-12-962 0 0,1-3 1 0 0,46-3 510 0 0,-54 0-353 0 0,11 0-191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5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20 4608 0 0,'0'0'208'0'0,"-1"0"-9"0"0,-11 3 520 0 0,7 0 412 0 0,4-3-873 0 0,0 0 0 0 0,0 0 1 0 0,0 0-1 0 0,-1 0 0 0 0,1 1 0 0 0,0-1 0 0 0,0 0 0 0 0,0 1 1 0 0,0-1-1 0 0,0 1 0 0 0,0 0 0 0 0,0-1 0 0 0,0 1 0 0 0,0 0 0 0 0,0-1 1 0 0,1 1-1 0 0,-1 0 0 0 0,0 0 0 0 0,0 0 0 0 0,1 0 0 0 0,-1-1 1 0 0,0 1-1 0 0,1 0 0 0 0,-1 0 0 0 0,1 0 0 0 0,-1 1 0 0 0,1-1 1 0 0,0 0-1 0 0,0 0 0 0 0,-1 0 0 0 0,1 0 0 0 0,0 0 0 0 0,0 0 0 0 0,0 0 1 0 0,0 1-1 0 0,0-1 0 0 0,0 1-258 0 0,1-1 97 0 0,-1 1 1 0 0,1-1-1 0 0,-1 1 1 0 0,1-1-1 0 0,0 1 1 0 0,-1-1-1 0 0,1 1 1 0 0,0-1-1 0 0,0 1 1 0 0,0-1-1 0 0,0 0 1 0 0,1 0-1 0 0,-1 1 1 0 0,0-1-1 0 0,0 0 1 0 0,1 0-1 0 0,-1 0 1 0 0,1-1-1 0 0,-1 1 1 0 0,1 0-1 0 0,-1 0 1 0 0,1-1-1 0 0,-1 1 1 0 0,1-1-1 0 0,1 1-97 0 0,10 0 233 0 0,1 0-1 0 0,0-1 0 0 0,-1-1 1 0 0,1 0-1 0 0,-1 0 1 0 0,1-2-1 0 0,4-1-232 0 0,-11 3 42 0 0,57-14 570 0 0,30-11-612 0 0,-5 0-1842 0 0,-53 17-5091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6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10592 0 0,'0'0'488'0'0,"0"0"-12"0"0,1 0-307 0 0,8 1 80 0 0,0-2 0 0 0,0 1 0 0 0,-1-1 0 0 0,1 0 0 0 0,0-1 0 0 0,-1 0 0 0 0,8-3-249 0 0,57-21 3431 0 0,51-9-3431 0 0,-81 25-217 0 0,0 1-1 0 0,1 3 1 0 0,-1 1-1 0 0,25 1 218 0 0,-37 4-1436 0 0,-3 0-3869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7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28 9672 0 0,'-5'-7'1004'0'0,"-1"3"-844"0"0,4 4 520 0 0,5-2 4400 0 0,12-2-4038 0 0,23-3-1122 0 0,-21 7 226 0 0,-1 0 0 0 0,1 1 0 0 0,16 3-146 0 0,22 1 211 0 0,44-3-134 0 0,24-4-77 0 0,-27-7-2430 0 0,-65 4 1008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7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39 6912 0 0,'-21'-2'667'0'0,"17"2"-629"0"0,1-1 0 0 0,0 1 1 0 0,-1 0-1 0 0,1 0 0 0 0,0 0 1 0 0,-1 0-1 0 0,1 1 1 0 0,0-1-1 0 0,0 1 0 0 0,-1 0-38 0 0,-53 13 9285 0 0,56-13-8646 0 0,1-1-88 0 0,0 0-55 0 0,0 0-147 0 0,0 0-58 0 0,13 2 205 0 0,-6-1-433 0 0,-1 0-1 0 0,0-1 1 0 0,1 1-1 0 0,-1-1 1 0 0,3-1-63 0 0,94-14 304 0 0,-4 0-159 0 0,-14 4-395 0 0,15-2-1331 0 0,-32 9-3822 0 0,-24 7-466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8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11864 0 0,'0'0'520'0'0,"0"0"120"0"0,0 0-512 0 0,8 8-128 0 0,7-5 0 0 0,-1 2 0 0 0,-1-1 216 0 0,5 4 16 0 0,4-5 8 0 0,1 5 0 0 0,4-3-72 0 0,9-1-8 0 0,-1-1-8 0 0,10-3 0 0 0,5 0-704 0 0,5-7-144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8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12672 0 0,'0'0'1120'0'0,"0"0"-896"0"0,0 0-224 0 0,10-3 0 0 0,-1 3 368 0 0,-1 0 24 0 0,-8 0 8 0 0,10 3 0 0 0,3-3 88 0 0,1 0 23 0 0,9 0 1 0 0,8-3 0 0 0,4 0-288 0 0,7-2-48 0 0,3-7-16 0 0,3 0 0 0 0,2-4-960 0 0,4 4-200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3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6912 0 0,'0'0'528'0'0,"2"-1"-342"0"0,18 1 984 0 0,-5 0-73 0 0,90-6 2478 0 0,29-3-2694 0 0,167-22-2809 0 0,-256 26-2605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3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0 162 9672 0 0,'0'0'440'0'0,"2"-1"-6"0"0,103-42 1158 0 0,-48 19 1270 0 0,1 2 0 0 0,53-13-2862 0 0,-67 25 42 0 0,0 2 1 0 0,1 2-1 0 0,0 1 0 0 0,11 2-42 0 0,10-1-1429 0 0,-34 3-4533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00.54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4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39 248 11976 0 0,'-39'-3'922'0'0,"40"3"-894"0"0,-1 0 0 0 0,0 0 0 0 0,0 0 0 0 0,0 0 0 0 0,0 0 0 0 0,0 0 0 0 0,0 0 0 0 0,0 0 0 0 0,0 0 0 0 0,0-1 0 0 0,0 1-1 0 0,0 0 1 0 0,0 0 0 0 0,0 0 0 0 0,0 0 0 0 0,0 0 0 0 0,0 0 0 0 0,1 0 0 0 0,-1 0 0 0 0,0 0 0 0 0,0 0 0 0 0,0 0 0 0 0,0 0 0 0 0,0 0 0 0 0,0-1-1 0 0,0 1 1 0 0,0 0 0 0 0,0 0 0 0 0,0 0 0 0 0,0 0 0 0 0,0 0 0 0 0,0 0 0 0 0,0 0 0 0 0,0 0 0 0 0,0 0 0 0 0,0 0 0 0 0,0 0 0 0 0,0-1 0 0 0,-1 1-1 0 0,1 0 1 0 0,0 0 0 0 0,0 0 0 0 0,0 0 0 0 0,0 0 0 0 0,0 0 0 0 0,0 0 0 0 0,0 0 0 0 0,0 0 0 0 0,0 0 0 0 0,0 0 0 0 0,0 0 0 0 0,0 0 0 0 0,0 0-1 0 0,0 0 1 0 0,0 0 0 0 0,-1 0 0 0 0,1 0 0 0 0,0-1 0 0 0,0 1 0 0 0,0 0-28 0 0,12-7 1214 0 0,19-6 376 0 0,-23 9-1486 0 0,0 1 0 0 0,0-1 0 0 0,-1-1 0 0 0,1 0 0 0 0,-1 0 0 0 0,0 0 0 0 0,-1-1 0 0 0,6-6-104 0 0,-3 4 42 0 0,1 0-1 0 0,0 0 0 0 0,0 0 0 0 0,1 1-41 0 0,20-9 2 0 0,1 1-1 0 0,1 2 0 0 0,0 1 1 0 0,0 1-1 0 0,1 2 0 0 0,0 2 1 0 0,27-3-2 0 0,63-13-549 0 0,-84 14-520 0 0,-8 1-210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5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76 10136 0 0,'0'0'777'0'0,"7"3"444"0"0,58 1 2483 0 0,-30-3-2924 0 0,1-1-1 0 0,29-5-779 0 0,71-14 394 0 0,-52 7-394 0 0,139-17-1192 0 0,-124 14-1231 0 0,-53 11-2801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6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0 128 6912 0 0,'0'0'314'0'0,"0"0"-6"0"0,2-1 87 0 0,3-1 736 0 0,0 0 0 0 0,0 0-1 0 0,1 0 1 0 0,-1 1 0 0 0,5-1-1131 0 0,10-3 1826 0 0,91-27 19 0 0,1 6 0 0 0,71-7-1845 0 0,-70 21-322 0 0,1 5-1 0 0,54 6 323 0 0,-155 1-160 0 0,27 0-791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6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32 1840 0 0,'-4'0'1823'0'0,"4"0"3145"0"0,0 0 5070 0 0,94-9-8268 0 0,19 1-1143 0 0,-47 3-481 0 0,-22 1-191 0 0,7 2 45 0 0,15-1-1734 0 0,-34 2-5251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0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1376 0 0,'0'0'521'0'0,"0"0"1653"0"0,0 0 723 0 0,0 0 145 0 0,0 0-346 0 0,1 2-1565 0 0,1-1-1002 0 0,-1 0 0 0 0,1 1-1 0 0,0-1 1 0 0,0 0 0 0 0,0 0 0 0 0,0 0 0 0 0,0 0-1 0 0,0 0 1 0 0,0 0 0 0 0,0-1 0 0 0,0 1 0 0 0,0-1-1 0 0,0 1 1 0 0,0-1 0 0 0,1 0-129 0 0,35-1 1851 0 0,-11-1-1022 0 0,-14 1-365 0 0,0-1 0 0 0,0 0 0 0 0,8-3-464 0 0,8 0 358 0 0,15-3-24 0 0,-1 0-1608 0 0,42-2 1274 0 0,-54 8-6899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1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16 16439 0 0,'-13'1'805'0'0,"21"2"-34"0"0,25 0-355 0 0,258-14 464 0 0,-116 0-1696 0 0,114 10 816 0 0,-188 9-1545 0 0,-54-5 99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1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1 132 16384 0 0,'0'0'751'0'0,"0"0"-19"0"0,1-2-469 0 0,6-6-29 0 0,1 0 0 0 0,0 1 0 0 0,0 0 0 0 0,0 0 1 0 0,1 1-1 0 0,0 0 0 0 0,0 1 0 0 0,1 0 0 0 0,-1 0 0 0 0,1 1 0 0 0,0 0 0 0 0,0 1 0 0 0,1 0 0 0 0,7-1-234 0 0,62-15-235 0 0,-33 7-1992 0 0,13 0 2227 0 0,-24 7-1218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2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12896 0 0,'0'0'997'0'0,"0"0"-510"0"0,0 0 298 0 0,2 2 198 0 0,0-1-788 0 0,0 0 1 0 0,1 1-1 0 0,-1-1 1 0 0,0 0-1 0 0,0-1 1 0 0,1 1-1 0 0,-1 0 1 0 0,1 0-1 0 0,-1-1 1 0 0,1 0-1 0 0,-1 1 1 0 0,1-1-196 0 0,36 0 673 0 0,-22 0-458 0 0,90-5 244 0 0,-1-6 1 0 0,29-8-460 0 0,-83 11-1080 0 0,-1-1-3619 0 0,-1 1-1551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3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54 10592 0 0,'0'0'818'0'0,"0"0"-379"0"0,-5 0 2521 0 0,-4 1 1621 0 0,18 2-3579 0 0,20 1-1023 0 0,12-6 157 0 0,0-2 1 0 0,0-2-1 0 0,14-5-136 0 0,8-2-861 0 0,-4 3-3942 0 0,-1-5-1689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3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5528 0 0,'0'0'249'0'0,"0"0"-1"0"0,0 0 73 0 0,0 0 882 0 0,1 0 408 0 0,39-2 4963 0 0,20-3-4340 0 0,2-1-711 0 0,-36 4-1128 0 0,-17 1-255 0 0,1 0 0 0 0,-1 0 0 0 0,1 1 1 0 0,-1 0-1 0 0,1 1 0 0 0,0 0-140 0 0,63 7 183 0 0,-33-4-258 0 0,-7-2-1102 0 0,14 0 1177 0 0,-11-2-739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03.9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5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5.8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35 5064 0 0,'0'0'389'0'0,"-12"-3"1426"0"0,10 3-1185 0 0,-1 0 1 0 0,1-1-1 0 0,-1 1 0 0 0,1 0 1 0 0,-1-1-1 0 0,1 0 1 0 0,-1 1-1 0 0,1-1 0 0 0,0 0 1 0 0,-1 0-1 0 0,1-1-630 0 0,1 1 984 0 0,1 1-50 0 0,0 0-35 0 0,0 0-116 0 0,0 0-51 0 0,0 0-11 0 0,6 0 487 0 0,129 9 1511 0 0,-7-14-2143 0 0,-56 1-471 0 0,42-8-195 0 0,-110 12-17 0 0,27-1-3042 0 0,23-5 3149 0 0,-31 2-7477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9:59.6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1199 0 0,'16'-4'0'0,"4408"-1182"0"0,-4417 1184 0 0,-2 1 0 0,0 0 0 0,1-1 0 0,-1 1 0 0,0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0:14.3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 8 0 0,'-17'-2'0'0,"13"1"0"0,1 1 0 0,0 0 0 0,-15-2 0 0,-6-1 0 0,21 3 0 0,8 1 0 0,1-1 0 0,21 3 0 0,7 1 0 0,4017 421 0 0,-3826-401 0 0,-219-23 0 0,-1-1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2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18 920 0 0,'0'0'377'0'0,"0"0"1250"0"0,0 0 549 0 0,0 0 109 0 0,-1-16 2815 0 0,-1 14 1 0 0,3 3-2944 0 0,10 16-2037 0 0,-9-11 61 0 0,0 1 0 0 0,-1-1-1 0 0,1 1 1 0 0,-1-1-1 0 0,0 1 1 0 0,-1 0-1 0 0,0 0-180 0 0,1 7 250 0 0,0-1-1 0 0,1 0 1 0 0,1 2-250 0 0,-1-1 214 0 0,0-1 1 0 0,0 1-1 0 0,-1 1-214 0 0,3 156 1443 0 0,-8 105 2 0 0,8-131-741 0 0,0-124-500 0 0,-3-15-59 0 0,0 0 1 0 0,0-1-1 0 0,0 1 0 0 0,0 0 1 0 0,-1 0-1 0 0,0 0-145 0 0,0-5-101 0 0,0-1-27 0 0,0 0-7 0 0,0 0-23 0 0,0 0-96 0 0,0 0-39 0 0,0 0-10 0 0,0 0-142 0 0,0 0-592 0 0,0 0-255 0 0,0 0-823 0 0,0 0-3237 0 0,0 0-1382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5 5064 0 0,'0'0'389'0'0,"4"-4"441"0"0,-3 4 2498 0 0,0 0 3482 0 0,-1 2-6654 0 0,1 1-1 0 0,-1-1 1 0 0,1 0 0 0 0,-1 0 0 0 0,0 0-1 0 0,0 0 1 0 0,0 1 0 0 0,0-1 0 0 0,-1 0-1 0 0,1 0 1 0 0,0 0 0 0 0,-1 1 0 0 0,0-1-156 0 0,-11 32 952 0 0,6-19-583 0 0,-12 29 998 0 0,-20 32-1367 0 0,21-42 217 0 0,9-19-370 0 0,0 0 0 0 0,-1-1-1 0 0,-1 0 1 0 0,0-1 0 0 0,-1 0-1 0 0,-9 8 154 0 0,7-5-900 0 0,4 0-40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5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386 140 920 0 0,'0'0'237'0'0,"0"0"661"0"0,0-7 1527 0 0,1-3-923 0 0,-1 9-1284 0 0,0 0 0 0 0,1-1 0 0 0,-1 1 0 0 0,0 0 0 0 0,0 0 0 0 0,0 0 0 0 0,0 0 0 0 0,0 0 0 0 0,0 0 0 0 0,-1 0 0 0 0,1-1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0,0 0 0 0 0,1 0 0 0 0,-1-1 0 0 0,0 1 0 0 0,0 0 0 0 0,0 0 0 0 0,0 0 1 0 0,0 0-1 0 0,0 0 0 0 0,1 0 0 0 0,-1 0 0 0 0,0 0 0 0 0,0-1 0 0 0,0 1-38 0 0,0 0 36 0 0,0 0-1 0 0,1 0 1 0 0,-1 0 0 0 0,0 0 0 0 0,0 0 0 0 0,0 0-1 0 0,0 0 1 0 0,0 0 0 0 0,0-1 0 0 0,1 1 0 0 0,-1 0-1 0 0,0 0 1 0 0,0 0 0 0 0,0 0 0 0 0,0 0-1 0 0,0-1 1 0 0,0 1 0 0 0,0 0 0 0 0,0 0 0 0 0,0 0-1 0 0,0 0 1 0 0,0 0 0 0 0,0-1 0 0 0,0 1 0 0 0,0 0-1 0 0,0 0 1 0 0,0 0 0 0 0,0 0 0 0 0,0-1 0 0 0,0 1-1 0 0,0 0 1 0 0,0 0 0 0 0,0 0 0 0 0,0 0-1 0 0,0-1 1 0 0,0 1 0 0 0,0 0 0 0 0,0 0 0 0 0,0 0-36 0 0,-7-13 2329 0 0,5 10-1906 0 0,0-1 0 0 0,0 1 0 0 0,0 0 1 0 0,0 0-1 0 0,0 0 0 0 0,0 0 0 0 0,-1 0 1 0 0,0 0-1 0 0,0 1 0 0 0,1-1 0 0 0,-1 1 0 0 0,-1-1-423 0 0,-1 0 186 0 0,0-1-1 0 0,-1 1 0 0 0,1 0 0 0 0,-1 0 0 0 0,0 1 0 0 0,0 0 0 0 0,0 0 0 0 0,0 0 0 0 0,0 1 0 0 0,0 0 0 0 0,-4-1-185 0 0,-30 6 564 0 0,32-3-484 0 0,0 0 0 0 0,0 0-1 0 0,0 1 1 0 0,0 0 0 0 0,0 1-1 0 0,0 0 1 0 0,1 0 0 0 0,-2 1-80 0 0,-10 7 158 0 0,9-4-10 0 0,7-6-113 0 0,0 1 0 0 0,0-1-1 0 0,1 1 1 0 0,-1 0 0 0 0,0 0-1 0 0,1 0 1 0 0,-1 1 0 0 0,1-1-1 0 0,0 1 1 0 0,0-1 0 0 0,0 1-1 0 0,-2 2-34 0 0,-13 24 229 0 0,14-24-185 0 0,0-1 0 0 0,1 1 0 0 0,-1-1 0 0 0,1 1 0 0 0,0 0-1 0 0,0 0 1 0 0,0 0 0 0 0,1 0 0 0 0,-1 2-44 0 0,1-1 28 0 0,-1 0 0 0 0,0 0-1 0 0,0 0 1 0 0,0-1 0 0 0,0 1-1 0 0,-1-1 1 0 0,0 1-28 0 0,-12 29 94 0 0,11-23-78 0 0,-1 2 82 0 0,1 1-1 0 0,1 0 1 0 0,0 0 0 0 0,1 0-1 0 0,0 12-97 0 0,-7 60 232 0 0,9-81-217 0 0,0 1 0 0 0,1-1 0 0 0,0 0 0 0 0,0 0 0 0 0,0 0 0 0 0,0 0 0 0 0,1 0 0 0 0,0 0 0 0 0,1 0 0 0 0,-1 0 0 0 0,1-1-1 0 0,0 1 1 0 0,0-1 0 0 0,1 0 0 0 0,1 2-15 0 0,48 61 86 0 0,-39-41-14 0 0,-12-22-64 0 0,0 0 1 0 0,0-1-1 0 0,1 1 0 0 0,0 0 1 0 0,0-1-1 0 0,0 0 0 0 0,2 2-8 0 0,14 12 117 0 0,1 0 0 0 0,21 13-117 0 0,-31-24 74 0 0,0 0 1 0 0,1-1 0 0 0,0-1-1 0 0,1 1 1 0 0,-1-2 0 0 0,5 2-75 0 0,-11-5 17 0 0,0-1 0 0 0,0 1 0 0 0,0-1 0 0 0,0 0 1 0 0,0 0-1 0 0,0 0 0 0 0,0-1-17 0 0,12 0 49 0 0,-10 1-29 0 0,-1-1-1 0 0,1 0 1 0 0,-1 0 0 0 0,2-1-20 0 0,14-2 60 0 0,-10 2-33 0 0,0-1 1 0 0,0-1-1 0 0,0 0 1 0 0,0 0 0 0 0,-1-2-1 0 0,9-4-27 0 0,-3 2 49 0 0,0 0-1 0 0,10-2-48 0 0,-20 7 10 0 0,-1 1-1 0 0,0-1 1 0 0,0 0-1 0 0,0 0 1 0 0,-1-1-1 0 0,1 0 1 0 0,-1 0-1 0 0,1 0-9 0 0,37-39 59 0 0,-13 12 18 0 0,-28 29-73 0 0,0-1 0 0 0,1 0 0 0 0,-1 1 0 0 0,0-1 0 0 0,-1 0 0 0 0,1 0 0 0 0,0 0 0 0 0,-1 0 0 0 0,1 0 0 0 0,-1-3-4 0 0,13-21 24 0 0,-9 17-6 0 0,1 0-1 0 0,-1 0 0 0 0,0-3-17 0 0,0 1 33 0 0,1 0 0 0 0,5-8-33 0 0,-9 16 6 0 0,0 0 0 0 0,-1 0 0 0 0,1 0 0 0 0,-1 0 0 0 0,0 0 0 0 0,0 0 0 0 0,-1 0 0 0 0,1-1 0 0 0,-1 1 0 0 0,0 0 1 0 0,0 0-1 0 0,0-1 0 0 0,-1 1 0 0 0,0-2-6 0 0,-1-11 35 0 0,-2-1-1 0 0,-4-11-34 0 0,1 9 49 0 0,0-1 0 0 0,-2 1 0 0 0,-4-7-49 0 0,6 14 43 0 0,0 0-1 0 0,-1 0 1 0 0,0 1 0 0 0,-1 0-1 0 0,-5-5-42 0 0,7 9 56 0 0,0 0 0 0 0,0 0 0 0 0,-1 1 0 0 0,0 0 0 0 0,-1 1 0 0 0,1 0 0 0 0,-1 0 0 0 0,0 1 0 0 0,-6-3-56 0 0,9 6 34 0 0,-1-2-10 0 0,0 1 1 0 0,0 1 0 0 0,0-1-1 0 0,0 1 1 0 0,-1 0-1 0 0,-5 0-24 0 0,0 0 26 0 0,-1-1-1 0 0,2 0 0 0 0,-4-1-25 0 0,-23-7-1 0 0,35 11-38 0 0,-22-5 215 0 0,-15-6-176 0 0,35 9-133 0 0,-1 0-1 0 0,2 0 1 0 0,-1 0 0 0 0,0-1-1 0 0,0 0 1 0 0,1-1-1 0 0,-1 1 1 0 0,1-1-1 0 0,-2-2 134 0 0,6 5-644 0 0,1 1-858 0 0,1-1-382 0 0,8-6-70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6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6912 0 0,'0'0'528'0'0,"2"1"-342"0"0,18 9 1614 0 0,-16-8-942 0 0,-1-1-1 0 0,1 1 1 0 0,0 0-1 0 0,-1 0 0 0 0,0 0 1 0 0,1 0-1 0 0,-1 0 1 0 0,0 1-1 0 0,0 0 1 0 0,-1-1-1 0 0,4 4-857 0 0,-2 2 632 0 0,0 0-1 0 0,0 1 1 0 0,0-1-1 0 0,-1 1 1 0 0,0 0-1 0 0,-1 0 1 0 0,0 0-1 0 0,0 0 1 0 0,-1 5-632 0 0,0-5 213 0 0,-2 0 1 0 0,1 1 0 0 0,-1-1-1 0 0,-1 0 1 0 0,0 0-1 0 0,0 0 1 0 0,-1 1-214 0 0,-4 19 325 0 0,6-22-414 0 0,-1 0 0 0 0,0-1 0 0 0,0 1 0 0 0,-1-1-1 0 0,0 1 1 0 0,0-1 0 0 0,0 0 0 0 0,-1 0 0 0 0,0 0 0 0 0,0-1 0 0 0,-1 1 0 0 0,1-1 0 0 0,-1 0 0 0 0,0 0 0 0 0,-1-1 0 0 0,-1 2 89 0 0,-10 3-954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7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4608 0 0,'0'0'208'0'0,"6"-12"177"0"0,-5 8 6311 0 0,-1 3-6610 0 0,0 1-1 0 0,0 0 1 0 0,0 0 0 0 0,0 0 0 0 0,0 0-1 0 0,-1-1 1 0 0,1 1 0 0 0,0 0 0 0 0,0 0-1 0 0,0 0 1 0 0,0 0 0 0 0,0-1-1 0 0,0 1 1 0 0,0 0 0 0 0,0 0 0 0 0,0 0-1 0 0,0-1 1 0 0,0 1 0 0 0,0 0 0 0 0,0 0-1 0 0,0 0 1 0 0,0-1 0 0 0,0 1-1 0 0,0 0 1 0 0,0 0 0 0 0,0 0 0 0 0,0-1-1 0 0,0 1 1 0 0,0 0 0 0 0,0 0 0 0 0,0 0-1 0 0,1 0 1 0 0,-1-1 0 0 0,0 1-1 0 0,0 0 1 0 0,0 0 0 0 0,0 0 0 0 0,0 0-1 0 0,1 0 1 0 0,-1-1 0 0 0,0 1-1 0 0,0 0 1 0 0,0 0 0 0 0,0 0-86 0 0,5-4 1417 0 0,-5 4-736 0 0,0 0-30 0 0,0 0-124 0 0,0 0-58 0 0,0 0-12 0 0,0 0-13 0 0,0 0-52 0 0,0 0-28 0 0,0 0-4 0 0,0 0-9 0 0,0 0-40 0 0,2 6-109 0 0,-1 0 0 0 0,1 1 0 0 0,-1-1 0 0 0,0 1 0 0 0,-1-1 0 0 0,1 1 0 0 0,-1 0 0 0 0,-1-1 0 0 0,0 5-202 0 0,1 25 502 0 0,3 51 1372 0 0,-5 51-1874 0 0,0-20 478 0 0,2-96-420 0 0,0 27 187 0 0,-4 27-245 0 0,3-64 24 0 0,1 1 0 0 0,0-1 0 0 0,2 12-24 0 0,1 15 14 0 0,0-8 40 0 0,-2-25-54 0 0,0-1 0 0 0,-1 0 0 0 0,0 1 0 0 0,1-1-1 0 0,-2 0 1 0 0,1 1 0 0 0,-1 2 0 0 0,-1-1-69 0 0,0 21-775 0 0,4-30-763 0 0,9-8-497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5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0 1840 0 0,'0'0'464'0'0,"0"0"1277"0"0,0 0 562 0 0,0 0 110 0 0,0 0-152 0 0,1 1-709 0 0,31 14 3896 0 0,-31-14-5284 0 0,0 0 0 0 0,0 0 1 0 0,0 0-1 0 0,0 1 0 0 0,0-1 0 0 0,-1 0 0 0 0,1 1 1 0 0,0-1-1 0 0,-1 0 0 0 0,1 1 0 0 0,-1-1 0 0 0,1 1-164 0 0,0 2 314 0 0,1 0-189 0 0,-1 0 0 0 0,0 0 0 0 0,0 0 0 0 0,-1 0-1 0 0,1 0 1 0 0,-1 0 0 0 0,0 0 0 0 0,0 0 0 0 0,0 0 0 0 0,0 0 0 0 0,-1 1 0 0 0,0 2-125 0 0,-3 8 321 0 0,-1-1 1 0 0,-5 13-322 0 0,2-7 155 0 0,2-5-110 0 0,-2 0 1 0 0,1 0-1 0 0,-2-1 0 0 0,0 0 0 0 0,-1 0 0 0 0,-7 7-45 0 0,-19 17-6380 0 0,17-21-706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35.96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6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13 920 0 0,'6'0'603'0'0,"-5"-1"3593"0"0,-1 1 4430 0 0,0-1-8416 0 0,-1 0 0 0 0,0 0 0 0 0,1 1 0 0 0,-1-1 0 0 0,0 0 0 0 0,1 0 0 0 0,-1 1 0 0 0,0-1 0 0 0,0 1 0 0 0,0-1 0 0 0,0 1 0 0 0,1-1 0 0 0,-1 1 0 0 0,0-1 0 0 0,0 1 0 0 0,0 0 0 0 0,0 0 0 0 0,0-1 0 0 0,0 1 0 0 0,0 0 0 0 0,0 0 0 0 0,0 0-210 0 0,-1 0 258 0 0,2 0-2 0 0,0 0 0 0 0,0 0-1 0 0,0 0-6 0 0,0 0-1 0 0,0 0-14 0 0,-6 5 212 0 0,4-2-403 0 0,0-1-1 0 0,0 1 0 0 0,0 0 1 0 0,1 0-1 0 0,-1 0 0 0 0,1 0 1 0 0,0 0-1 0 0,0 0 1 0 0,0 0-1 0 0,0 0 0 0 0,0 0 1 0 0,1 1-1 0 0,-1-1 0 0 0,1 0 1 0 0,0 0-1 0 0,0 1 0 0 0,0-1-42 0 0,5 53 802 0 0,-3-1 0 0 0,-2 27-802 0 0,-1-19 444 0 0,0-38-236 0 0,-1 0 0 0 0,-2 0-208 0 0,1-4 101 0 0,1 0 1 0 0,1 0-1 0 0,1 2-101 0 0,3 13 227 0 0,5 16-227 0 0,-1 6 45 0 0,-6-53-704 0 0,1 16 1757 0 0,-2-14-3425 0 0,0 0-3341 0 0,0-7-1807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7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18 5064 0 0,'0'0'232'0'0,"0"0"280"0"0,0 0 1048 0 0,0 0 450 0 0,0 0 94 0 0,4-6 1636 0 0,-3 5-3639 0 0,-1 0 0 0 0,1 1 0 0 0,0-1 0 0 0,-1 0 0 0 0,1 0 0 0 0,0 1 0 0 0,-1-1 0 0 0,1 0 0 0 0,0 1 0 0 0,0-1 0 0 0,-1 1 0 0 0,1-1 0 0 0,0 1 0 0 0,0 0 1 0 0,0-1-1 0 0,0 1 0 0 0,0 0 0 0 0,0-1 0 0 0,0 1 0 0 0,0 0 0 0 0,0 0 0 0 0,0 0-101 0 0,2 0 141 0 0,-1 0 0 0 0,1 0 0 0 0,-1 1-1 0 0,1-1 1 0 0,-1 1 0 0 0,0 0 0 0 0,1-1 0 0 0,-1 1 0 0 0,2 1-141 0 0,0 0 158 0 0,0 0 0 0 0,0 0-1 0 0,-1 1 1 0 0,1-1-1 0 0,-1 1 1 0 0,0 0 0 0 0,1 0-1 0 0,-1 0 1 0 0,-1 0 0 0 0,1 1-1 0 0,1 1-157 0 0,-1 0 138 0 0,-1 0 1 0 0,1 1-1 0 0,-1 0 0 0 0,0-1 0 0 0,-1 1 0 0 0,1 0 0 0 0,-1 0 0 0 0,0 0 0 0 0,0 0 1 0 0,-1 0-1 0 0,0 0 0 0 0,0 0 0 0 0,-1 0 0 0 0,1 1 0 0 0,-1-1 0 0 0,0-1 0 0 0,-2 4-138 0 0,-8 27 307 0 0,-2-1 0 0 0,-1 0-1 0 0,-1-1 1 0 0,-17 25-307 0 0,20-40 47 0 0,-1 0 0 0 0,0-1 0 0 0,-2 1-47 0 0,1-3-14 0 0,-22 22-40 0 0,6-8-1704 0 0,25-21 20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8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1840 0 0,'0'0'349'0'0,"0"0"795"0"0,0 0 347 0 0,0 0 69 0 0,0 0-68 0 0,0 0-320 0 0,0 0-144 0 0,2-1-32 0 0,3-2-1417 0 0,3 0 5242 0 0,-10 4-485 0 0,-1 0-4215 0 0,2 0 429 0 0,1-1-7 0 0,0 13 897 0 0,1-11-1403 0 0,0-1 0 0 0,0 1 0 0 0,0-1 0 0 0,0 0 1 0 0,0 1-1 0 0,0-1 0 0 0,1 0 0 0 0,-1 0 0 0 0,0 0 0 0 0,1 0 0 0 0,-1 0 0 0 0,1 0 1 0 0,-1 0-1 0 0,1 0-37 0 0,-1-1 18 0 0,1 0 0 0 0,-1 1 0 0 0,1-1 0 0 0,0 0 0 0 0,-1 0 0 0 0,1 0 0 0 0,0 0 0 0 0,-1 0-1 0 0,1 0 1 0 0,0-1 0 0 0,-1 1 0 0 0,1 0 0 0 0,0-1 0 0 0,-1 1 0 0 0,1-1 0 0 0,-1 0 0 0 0,1 0 0 0 0,-1 1 0 0 0,1-1 0 0 0,-1 0 0 0 0,0 0-18 0 0,0 0 2 0 0,10-8 154 0 0,-10 8-151 0 0,-1 1 0 0 0,0-1 0 0 0,0 1 0 0 0,0 0 0 0 0,0-1 0 0 0,0 1 0 0 0,0-1 0 0 0,0 1 0 0 0,0-1 0 0 0,0 1 0 0 0,0 0 0 0 0,0-1 0 0 0,-1 1 0 0 0,1-1 0 0 0,0 1 0 0 0,0-1 0 0 0,0 1 0 0 0,0 0 0 0 0,-1-1 0 0 0,1 1 0 0 0,0-1 0 0 0,0 1 0 0 0,-1 0 0 0 0,1-1-1 0 0,0 1 1 0 0,-1 0 0 0 0,1 0 0 0 0,0-1 0 0 0,-1 1 0 0 0,1 0 0 0 0,0 0 0 0 0,-1-1 0 0 0,1 1 0 0 0,-1 0 0 0 0,1 0-5 0 0,-2-1 13 0 0,0 1-1 0 0,1-1 1 0 0,-1 1-1 0 0,1 0 1 0 0,-1 0-1 0 0,1 0 1 0 0,-1 0-1 0 0,0 0 1 0 0,1 0-1 0 0,-1 0 1 0 0,1 0-1 0 0,-1 1-12 0 0,-5-1 374 0 0,-1 15 74 0 0,4-7-448 0 0,4-8 0 0 0,-1 0 0 0 0,1 0 0 0 0,0 1 0 0 0,0-1 0 0 0,0 0 0 0 0,0 0 0 0 0,0 0 0 0 0,0 1 0 0 0,0-1 0 0 0,0 0 0 0 0,0 0 0 0 0,0 0 0 0 0,0 1 0 0 0,0-1 0 0 0,0 0 0 0 0,0 0 0 0 0,0 0 0 0 0,0 1 0 0 0,0-1 0 0 0,0 0 0 0 0,1 0 0 0 0,-1 0 0 0 0,0 0 0 0 0,0 1 0 0 0,0-1 0 0 0,0 0 0 0 0,0 0 0 0 0,0 0 0 0 0,1 0 0 0 0,-1 0 0 0 0,0 1 0 0 0,0-1 0 0 0,2 2 0 0 0,1 1 0 0 0,14 3 0 0 0,-2-3 0 0 0,5-2-2 0 0,-16-3 3 0 0,-2 1 14 0 0,3-3 50 0 0,0-10 10 0 0,-4 8 2 0 0,-1 5-72 0 0,0 0-1 0 0,0 1 1 0 0,0-1 0 0 0,-1 0-1 0 0,1 1 1 0 0,0-1 0 0 0,-1 0 0 0 0,1 1-1 0 0,0-1 1 0 0,-1 1 0 0 0,1-1-1 0 0,-1 1 1 0 0,1-1 0 0 0,-1 1 0 0 0,1-1-1 0 0,-1 1 1 0 0,1-1 0 0 0,-1 1-1 0 0,1-1 1 0 0,-1 1 0 0 0,0 0 0 0 0,1-1-1 0 0,-1 1 1 0 0,0 0 0 0 0,1 0-1 0 0,-1 0 1 0 0,0-1-5 0 0,-17-2 10 0 0,-3 7-10 0 0,11 1 0 0 0,5 0-85 0 0,4-4-354 0 0,1-1-135 0 0,0 0-1490 0 0,0 0-5869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8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67 1376 0 0,'0'0'65'0'0,"13"0"6"0"0,1-3-228 0 0,-12 3 365 0 0,1 0 1 0 0,-1 0-1 0 0,0-1 0 0 0,1 1 0 0 0,-1-1 1 0 0,0 1-1 0 0,0-1 0 0 0,0 0 1 0 0,0 0-1 0 0,0 0 0 0 0,0 0 0 0 0,0 0 1 0 0,0 0-1 0 0,0 0 0 0 0,0-1 1 0 0,0 1-1 0 0,1-2-208 0 0,-3 2 476 0 0,0 1 521 0 0,13-16 7611 0 0,-17 8-5996 0 0,4 7-2442 0 0,-1 1 1 0 0,1-1 0 0 0,0 0-1 0 0,0 1 1 0 0,-1-1 0 0 0,1 1-1 0 0,-1-1 1 0 0,1 0 0 0 0,0 1-1 0 0,-1-1 1 0 0,1 1 0 0 0,-1-1-1 0 0,1 1 1 0 0,-1-1 0 0 0,0 1-1 0 0,1-1-170 0 0,-2 1 76 0 0,1-1 0 0 0,0 0 0 0 0,-1 1 0 0 0,1-1 0 0 0,0 1 0 0 0,-1-1 0 0 0,1 1 0 0 0,-1 0 0 0 0,1-1 0 0 0,0 1 0 0 0,-1 0 0 0 0,1 0 0 0 0,-1 0 0 0 0,1 0 0 0 0,-1 0 0 0 0,1 1 0 0 0,-1-1 0 0 0,1 0 0 0 0,-1 1 0 0 0,1-1 0 0 0,0 1 0 0 0,-1-1 0 0 0,1 1 0 0 0,0 0 0 0 0,0 0 0 0 0,-1-1 0 0 0,1 1 0 0 0,0 0-1 0 0,-1 1-75 0 0,-14 7 277 0 0,15-9-260 0 0,1 0 0 0 0,-1 0 1 0 0,1 0-1 0 0,0 1 0 0 0,-1-1 0 0 0,1 0 0 0 0,0 0 0 0 0,-1 1 0 0 0,1-1 0 0 0,0 0 0 0 0,0 1 0 0 0,-1-1 0 0 0,1 0 0 0 0,0 1 0 0 0,0-1 0 0 0,0 0 0 0 0,-1 1 1 0 0,1-1-1 0 0,0 1 0 0 0,0-1 0 0 0,0 0 0 0 0,0 1 0 0 0,0-1 0 0 0,0 1 0 0 0,0-1 0 0 0,0 0 0 0 0,0 1 0 0 0,0-1 0 0 0,0 1 0 0 0,0-1-17 0 0,0 2-9 0 0,1 0-1 0 0,0 0 1 0 0,0-1-1 0 0,0 1 1 0 0,0 0-1 0 0,0-1 1 0 0,0 1-1 0 0,0-1 1 0 0,0 1-1 0 0,1-1 1 0 0,-1 0-1 0 0,0 0 1 0 0,1 1-1 0 0,0-1 10 0 0,-1 0-2 0 0,0-1-1 0 0,1 1 0 0 0,-1-1 0 0 0,0 0 0 0 0,1 1 0 0 0,-1-1 0 0 0,1 0 0 0 0,-1 0 1 0 0,0 0-1 0 0,1 0 0 0 0,0 0 3 0 0,7 0 4 0 0,-5 0 1 0 0,0 0-1 0 0,0 0 0 0 0,0 0 1 0 0,-1-1-1 0 0,1 1 0 0 0,0-1 0 0 0,0 0 1 0 0,-1 0-1 0 0,1-1 0 0 0,0 1 1 0 0,-1-1-1 0 0,0 0 0 0 0,1 0 1 0 0,0 0-5 0 0,3-2 3 0 0,-2-1-3 0 0,-5 4-7 0 0,1 0-1 0 0,-1 0 1 0 0,0 0 0 0 0,0 0-1 0 0,0 0 1 0 0,0 0-1 0 0,0 0 1 0 0,0 0-1 0 0,0 0 1 0 0,0 0 0 0 0,0 0-1 0 0,0 0 1 0 0,0 0-1 0 0,-1 0 1 0 0,1 0 0 0 0,0 1-1 0 0,-1-1 1 0 0,1 0-1 0 0,-1 0 1 0 0,1 0-1 0 0,-1 0 1 0 0,1 0 0 0 0,-1 1 7 0 0,0-2 20 0 0,-1 1 1 0 0,1 0 0 0 0,-1-1 0 0 0,1 1-1 0 0,-1 0 1 0 0,0 0 0 0 0,1 0 0 0 0,-1 1-1 0 0,0-1 1 0 0,0 0 0 0 0,-1 0-21 0 0,-1 0 78 0 0,0 0 0 0 0,0 0 1 0 0,0 1-1 0 0,0-1 0 0 0,1 1 0 0 0,-1 0 0 0 0,0 0 0 0 0,0 1 1 0 0,0-1-1 0 0,0 1 0 0 0,0 0 0 0 0,0 0-78 0 0,-2 1 73 0 0,0 0-1 0 0,0 1 1 0 0,1 0 0 0 0,-1 0-1 0 0,1 0 1 0 0,0 1-1 0 0,-5 3-72 0 0,10-6 120 0 0,-1 1-20 0 0,-1 3-69 0 0,2-4-15 0 0,0 3 23 0 0,12 4-41 0 0,-10-7 0 0 0,-1 0-1 0 0,1 0 0 0 0,0-1 1 0 0,-1 1-1 0 0,1 0 0 0 0,0-1 1 0 0,0 1-1 0 0,0-1 0 0 0,-1 0 1 0 0,1 1-1 0 0,0-1 0 0 0,0 0 1 0 0,0 0-1 0 0,0 0 0 0 0,-1 0 1 0 0,1-1-1 0 0,0 1 0 0 0,0 0 1 0 0,0-1-1 0 0,-1 0 0 0 0,1 1 1 0 0,0-1-1 0 0,-1 0 0 0 0,1 0 1 0 0,0 0 2 0 0,19-7-75 0 0,-12 6 43 0 0,-3-1-65 0 0,-11-3 85 0 0,3 5 19 0 0,0 0 1 0 0,0 0 0 0 0,0 0 0 0 0,1 0 0 0 0,-1 1-1 0 0,0-1 1 0 0,0 0 0 0 0,0 1 0 0 0,0 0 0 0 0,0-1 0 0 0,-1 1-1 0 0,1 0 1 0 0,0 0 0 0 0,0 0 0 0 0,0 1 0 0 0,0-1-1 0 0,0 0 1 0 0,0 1-8 0 0,-7 1 69 0 0,-1 1 0 0 0,1 0 0 0 0,-4 3-69 0 0,-8 2 122 0 0,10-3-330 0 0,9-4-937 0 0,3-2-383 0 0,6-6-66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9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45 8288 0 0,'0'0'381'0'0,"0"0"-6"0"0,0 0-34 0 0,0 0 751 0 0,0 0 352 0 0,0 0 76 0 0,0 0-55 0 0,0 0-287 0 0,0 0-123 0 0,0 0-27 0 0,0 0-72 0 0,-2 5 260 0 0,-19 6 324 0 0,8 2 83 0 0,18-11-1606 0 0,7-5-17 0 0,-9 2 0 0 0,-1 0 0 0 0,0 0 0 0 0,0 0 0 0 0,0 0 0 0 0,0 0 0 0 0,0-1 0 0 0,0 1 0 0 0,0-1 0 0 0,0 1 0 0 0,0-2 0 0 0,-2 3 0 0 0,1-1 0 0 0,-1 0 0 0 0,0 1 0 0 0,1-1 0 0 0,-1 0 0 0 0,0 0 0 0 0,0 1 0 0 0,1-1 0 0 0,-1 0 0 0 0,0 0 0 0 0,0 1 0 0 0,0-1 0 0 0,0 0 0 0 0,0 0 0 0 0,0 0 0 0 0,0-7 0 0 0,-1-12 5 0 0,0 8 433 0 0,-14 8 1002 0 0,12 4-1435 0 0,0-1 0 0 0,1 1-1 0 0,-1-1 1 0 0,0 1 0 0 0,0 0 0 0 0,1 0 0 0 0,-1 0 0 0 0,0 1 0 0 0,0-1 0 0 0,1 0-1 0 0,-1 1 1 0 0,0 0 0 0 0,1 0 0 0 0,-1 0 0 0 0,1 0 0 0 0,-1 0 0 0 0,1 0-1 0 0,-1 1 1 0 0,1-1 0 0 0,0 1 0 0 0,0 0 0 0 0,0-1 0 0 0,0 1 0 0 0,0 0-1 0 0,0 0 1 0 0,0 1 0 0 0,0-1 0 0 0,1 0 0 0 0,-1 0 0 0 0,1 1 0 0 0,0-1 0 0 0,0 1-1 0 0,0-1 1 0 0,0 2-5 0 0,1-3 0 0 0,0-1 0 0 0,0 1 0 0 0,0 0 0 0 0,0 0 0 0 0,0 0 0 0 0,0 0 0 0 0,0 0 0 0 0,1-1 0 0 0,-1 1 0 0 0,0 0 0 0 0,1 0 0 0 0,-1 0 0 0 0,1-1 0 0 0,-1 1 0 0 0,1 0 0 0 0,-1 0 0 0 0,1-1 0 0 0,-1 1 0 0 0,1-1 0 0 0,0 1 0 0 0,-1 0 0 0 0,1-1 0 0 0,0 1 0 0 0,-1-1 0 0 0,1 1 0 0 0,0-1 0 0 0,0 0 0 0 0,0 1 0 0 0,0-1 0 0 0,0 1 0 0 0,1 0 0 0 0,0 1 0 0 0,1-1 0 0 0,-1 1 0 0 0,1-1 0 0 0,-1 0 0 0 0,1 0 0 0 0,0 0 0 0 0,-1-1 0 0 0,1 1 0 0 0,0-1 0 0 0,0 1 0 0 0,-1-1 0 0 0,1 0 0 0 0,0 0 0 0 0,0 0 0 0 0,0 0 0 0 0,-1 0 0 0 0,1-1 0 0 0,0 1 0 0 0,0-1 0 0 0,-1 0 0 0 0,1 0 0 0 0,-11 5-22 0 0,-27 11-1090 0 0,34-15-4792 0 0,1 0-2057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2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331 177 920 0 0,'0'-2'67'0'0,"0"-18"1654"0"0,0 18 206 0 0,0 2 96 0 0,0 0-180 0 0,0 0-850 0 0,0 0-899 0 0,0 0 1 0 0,-1-1-1 0 0,1 1 0 0 0,0-1 0 0 0,-1 1 0 0 0,1-1 0 0 0,0 1 0 0 0,-1-1 0 0 0,1 0 0 0 0,0 1 0 0 0,0-1 0 0 0,0 1 0 0 0,0-1 0 0 0,-1 1 0 0 0,1-1 1 0 0,0 0-1 0 0,0 1 0 0 0,0-1-94 0 0,1 0 162 0 0,-1-1 0 0 0,1 0 0 0 0,-1 1 1 0 0,0-1-1 0 0,1 0 0 0 0,-1 0 0 0 0,0 1 0 0 0,0-1 1 0 0,0 0-1 0 0,0 1 0 0 0,-1-1 0 0 0,1 0 0 0 0,0 1 1 0 0,-1-1-1 0 0,0-1-162 0 0,0 2 427 0 0,2-47 1627 0 0,-2 29-789 0 0,1 19-1244 0 0,0-1-1 0 0,0 1 0 0 0,0-1 0 0 0,0 1 0 0 0,0-1 1 0 0,0 1-1 0 0,-1-1 0 0 0,1 1 0 0 0,0-1 0 0 0,0 1 0 0 0,-1-1 1 0 0,1 1-1 0 0,0-1 0 0 0,-1 1 0 0 0,1-1 0 0 0,-1 1 0 0 0,1 0 1 0 0,-1-1-21 0 0,-3-3 195 0 0,-13-12 576 0 0,16 15-756 0 0,0 0 0 0 0,-1 0 0 0 0,1 1 0 0 0,0-1 1 0 0,0 0-1 0 0,0 1 0 0 0,-1-1 0 0 0,1 1 0 0 0,0-1 0 0 0,-1 1 0 0 0,1 0 1 0 0,-1-1-1 0 0,1 1 0 0 0,0 0 0 0 0,-1 0 0 0 0,0 0-15 0 0,1 0 36 0 0,0 0 0 0 0,0 0 0 0 0,0 0-1 0 0,0 0 1 0 0,0 0 0 0 0,0 0 0 0 0,0-1 0 0 0,0 1 0 0 0,0 0-1 0 0,0 0 1 0 0,0-1 0 0 0,0 1 0 0 0,0-1 0 0 0,0 1 0 0 0,0-1-1 0 0,0 0 1 0 0,0 1 0 0 0,0-1 0 0 0,1 0 0 0 0,-1 1 0 0 0,0-1-1 0 0,0 0-35 0 0,-17 1-150 0 0,1 0 52 0 0,14 0 300 0 0,-1 0-1 0 0,1 0 1 0 0,0 1-1 0 0,1 0 1 0 0,-1-1-1 0 0,-2 2-201 0 0,-13 2 714 0 0,-8 1-902 0 0,25-5 257 0 0,1 0-1 0 0,-33 31 122 0 0,33-31-190 0 0,-1 0 1 0 0,0 1-1 0 0,0-1 1 0 0,1 1-1 0 0,-1-1 1 0 0,0 1-1 0 0,1-1 1 0 0,-1 1-1 0 0,1 0 1 0 0,-1-1-1 0 0,1 1 1 0 0,-1 0-1 0 0,1-1 1 0 0,-1 1-1 0 0,1 0 1 0 0,0 0-1 0 0,-1-1 1 0 0,1 1-1 0 0,0 0 1 0 0,-1 1-1 0 0,-5 17 12 0 0,1-10 38 0 0,-2 6 49 0 0,-1 0 0 0 0,-9 10-99 0 0,4 3 152 0 0,9-16-60 0 0,-17 60 388 0 0,20-69-458 0 0,0 0-1 0 0,0 0 0 0 0,0 0 1 0 0,1 0-1 0 0,0 0 1 0 0,-1 0-1 0 0,1 2-21 0 0,-1 7 32 0 0,-13 72 198 0 0,12-73-224 0 0,0-6 3 0 0,1 0-1 0 0,1 0 1 0 0,-1 0 0 0 0,1 0 0 0 0,0 0 0 0 0,0 0-1 0 0,0 0 1 0 0,1 1-9 0 0,6 26 0 0 0,-6-30 0 0 0,-1 1 0 0 0,1-1 0 0 0,0 1 0 0 0,-1-1 0 0 0,0 0 0 0 0,1 1 0 0 0,-1-1 0 0 0,0 1 0 0 0,0-1 0 0 0,-1 1 0 0 0,1 1 0 0 0,-1-3 0 0 0,1 0 0 0 0,0 0 0 0 0,-1 0 0 0 0,1 0 0 0 0,0 0 0 0 0,0 0 0 0 0,0 0 0 0 0,0 0 0 0 0,0 0 0 0 0,0 0 0 0 0,0 0 0 0 0,0 0 0 0 0,0 0 0 0 0,0-1 0 0 0,1 1 0 0 0,-1 0 0 0 0,0 0 0 0 0,1 0 0 0 0,-1 0 0 0 0,0 0 0 0 0,1 0 0 0 0,0 0 0 0 0,2 5 0 0 0,1 31 137 0 0,-3-24-77 0 0,1 1 0 0 0,0-1-1 0 0,1 1 1 0 0,2 4-60 0 0,-2-4 16 0 0,-3-11-7 0 0,0 0-1 0 0,0 0 0 0 0,1 0 0 0 0,0 0 1 0 0,-1 0-1 0 0,1 0 0 0 0,0-1 1 0 0,0 1-1 0 0,1 0 0 0 0,-1-1 1 0 0,1 1-1 0 0,-1 0 0 0 0,3 1-8 0 0,-2-1 10 0 0,5 11 52 0 0,-6-11-44 0 0,1 0-4 0 0,0 1 0 0 0,0 0 1 0 0,0-1-1 0 0,1 0 1 0 0,1 3-15 0 0,-2-5 5 0 0,0 1 1 0 0,-1 0-1 0 0,1 0 1 0 0,-1 0-1 0 0,0 0 1 0 0,0 0-1 0 0,1 0 1 0 0,-1 0-1 0 0,-1 0 1 0 0,1 0-1 0 0,0 0 1 0 0,0 1-1 0 0,-1-1 1 0 0,1 2-6 0 0,-1-2 55 0 0,1-1 3 0 0,8 9-17 0 0,-7-8-28 0 0,0 1 0 0 0,0-1 0 0 0,0 0 0 0 0,1 0 0 0 0,-1 0 1 0 0,0 0-1 0 0,1 0 0 0 0,0-1 0 0 0,0 1-13 0 0,-1 0 11 0 0,-1 0-12 0 0,12 3 144 0 0,-2 1-104 0 0,-9-5-35 0 0,-1 0 0 0 0,1 0 0 0 0,-1 0 0 0 0,1 0 0 0 0,0 0 0 0 0,-1-1 0 0 0,1 1 0 0 0,0-1 0 0 0,0 1 0 0 0,0-1 0 0 0,-1 0 0 0 0,3 1-4 0 0,-2-2 7 0 0,0 1 1 0 0,1 1 0 0 0,-1-1-1 0 0,1 0 1 0 0,-1 0-1 0 0,1 1 1 0 0,-1 0-1 0 0,0-1 1 0 0,0 1-1 0 0,1 0 1 0 0,0 1-8 0 0,3 0 24 0 0,3 5-14 0 0,0 0 3 0 0,-5-7-2 0 0,-1 1-1 0 0,0 0 1 0 0,1-1-1 0 0,-1 0 1 0 0,1 1-1 0 0,1-1-10 0 0,15 0 87 0 0,-16 1-62 0 0,1-1 0 0 0,0 0 1 0 0,0 0-1 0 0,0 0 0 0 0,-1-1 0 0 0,1 1 0 0 0,0-1 0 0 0,-1 0 0 0 0,1-1 1 0 0,-1 1-1 0 0,1-1 0 0 0,-1 0 0 0 0,1 0 0 0 0,-1 0 0 0 0,1-1-25 0 0,-4 2 80 0 0,18-7-12 0 0,-8 4-14 0 0,4-1-42 0 0,-11 1-12 0 0,-2 1-2 0 0,2 0 9 0 0,-2 3-2 0 0,-1-1-1 0 0,0 0 0 0 0,1 0 1 0 0,-1 0-1 0 0,0 0 1 0 0,1 0-1 0 0,-1-1 0 0 0,0 1 1 0 0,0 0-1 0 0,0-1 0 0 0,0 1 1 0 0,0 0-1 0 0,0-1-4 0 0,6-8 56 0 0,-6 7-56 0 0,1 1 1 0 0,0 0-1 0 0,-1 0 1 0 0,1 0 0 0 0,0 0-1 0 0,0 1 1 0 0,0-1-1 0 0,0 0 1 0 0,0 1-1 0 0,1-1 1 0 0,-1 1 0 0 0,0 0-1 0 0,1 0 1 0 0,-1 0-1 0 0,2-1 0 0 0,-2 2 1 0 0,0-1 2 0 0,-1 1 1 0 0,0-1 0 0 0,0 0 0 0 0,0 1-1 0 0,0-1 1 0 0,1 0 0 0 0,-1 0 0 0 0,0 1-1 0 0,0-1 1 0 0,0 0 0 0 0,0 0 0 0 0,-1 0-1 0 0,1 0 1 0 0,0-1-4 0 0,12-13 11 0 0,-11 12-6 0 0,0 0-1 0 0,0 0 1 0 0,-1 0 0 0 0,1 0-1 0 0,-1 0 1 0 0,1-1-1 0 0,-1 1 1 0 0,0-1-5 0 0,9-21 27 0 0,11-12 37 0 0,-19 35-64 0 0,-1 0 0 0 0,0 0 0 0 0,0-1 0 0 0,0 1 0 0 0,0 0 0 0 0,0-1 0 0 0,0 1 0 0 0,-1-1 0 0 0,1 0 0 0 0,2-9 0 0 0,11-21 0 0 0,13-43 64 0 0,-26 73-60 0 0,0 0-1 0 0,-1 0 0 0 0,0-1 1 0 0,0 1-1 0 0,0 0 1 0 0,0-1-1 0 0,0 1 0 0 0,-1 0 1 0 0,1 0-1 0 0,-2-4-3 0 0,1 4 4 0 0,1-1 0 0 0,-1 0-1 0 0,0 0 1 0 0,1 1 0 0 0,0-1 0 0 0,0 0-1 0 0,0 0 1 0 0,1-3-4 0 0,1-8 14 0 0,0 0-1 0 0,-1-1 1 0 0,0 1-1 0 0,-2-10-13 0 0,0-3 10 0 0,1 23-10 0 0,-1 1 0 0 0,1 0 0 0 0,-1 0 0 0 0,-1 0 0 0 0,1-1 0 0 0,0 1 0 0 0,-2-1 0 0 0,-2-9 0 0 0,-2-16 30 0 0,6 21-13 0 0,-1 1 0 0 0,0-1-1 0 0,-4-6-16 0 0,-21-43-66 0 0,23 46 89 0 0,3 9-10 0 0,0 0 0 0 0,0 1 0 0 0,0-1-1 0 0,0 0 1 0 0,0 0 0 0 0,-1 0 0 0 0,1 1-1 0 0,-1-1 1 0 0,0 0-13 0 0,0 1 0 0 0,-7-19 0 0 0,4 14 0 0 0,4 5 0 0 0,1 2 0 0 0,0-1 0 0 0,-1 1 0 0 0,1-1 0 0 0,-1 1 0 0 0,1-1 0 0 0,-1 1 0 0 0,1 0 0 0 0,-1-1 0 0 0,1 1 0 0 0,-1 0 0 0 0,1-1 0 0 0,-1 1 0 0 0,0 0 0 0 0,1 0 0 0 0,-1-1 0 0 0,1 1 0 0 0,-1 0 0 0 0,0 0 0 0 0,1 0 0 0 0,-1 0 0 0 0,0 0 0 0 0,-5-1 11 0 0,-15-11 42 0 0,17 10-46 0 0,0-1 0 0 0,0 1-1 0 0,0 0 1 0 0,-1 0 0 0 0,1 1-1 0 0,-1-1 1 0 0,1 1 0 0 0,-1 0 0 0 0,0 0-1 0 0,0 0-6 0 0,-2 1 53 0 0,-1 0 0 0 0,1 1 0 0 0,-1-1 0 0 0,1 1-1 0 0,-1 1 1 0 0,-1 0-53 0 0,-15 1 76 0 0,20-3-64 0 0,0 0-1 0 0,0 0 1 0 0,0 1 0 0 0,0-1-1 0 0,0 1 1 0 0,0 0-1 0 0,0 0 1 0 0,0 1 0 0 0,1-1-1 0 0,-2 1-11 0 0,1 0-245 0 0,0 0 0 0 0,0-1 0 0 0,0 0 0 0 0,-1 0 0 0 0,1 0 0 0 0,0 0 0 0 0,-1-1 0 0 0,1 1-1 0 0,-1-1 1 0 0,1 0 0 0 0,-3-1 245 0 0,-3 1-1085 0 0,8 0-4603 0 0,-3 3-1634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2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 2760 0 0,'0'0'628'0'0,"0"0"1594"0"0,1 1 696 0 0,0-1-2713 0 0,15 17 8007 0 0,-12-7-7576 0 0,-1 3 783 0 0,-2-9-1077 0 0,0 1 1 0 0,0 0-1 0 0,0-1 0 0 0,0 1 1 0 0,-1 0-1 0 0,0-1 0 0 0,0 1 1 0 0,0 0-1 0 0,-1 0 0 0 0,0 3-342 0 0,-17 63 1720 0 0,-38 77-1056 0 0,34-104-2925 0 0,13-25 1018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4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1376 0 0,'8'-4'124'0'0,"-3"3"195"0"0,-4 1 1273 0 0,6-8 7314 0 0,-5 5-9015 0 0,-2 3 325 0 0,1-1 1 0 0,0 0-1 0 0,-1 1 1 0 0,1-1-1 0 0,0 1 1 0 0,-1-1-1 0 0,1 1 1 0 0,0 0-1 0 0,0-1 1 0 0,-1 1-1 0 0,1 0 1 0 0,0-1-1 0 0,0 1 1 0 0,0 0-1 0 0,0 0 1 0 0,-1 0-1 0 0,1 0 1 0 0,0 0-1 0 0,0 0 1 0 0,0 0-1 0 0,0 0 1 0 0,-1 0-1 0 0,1 0 1 0 0,0 0-1 0 0,0 0 1 0 0,0 1-1 0 0,0-1-216 0 0,0 1 100 0 0,0 0 0 0 0,0 0 0 0 0,0 0 0 0 0,0 0-1 0 0,-1 0 1 0 0,1 0 0 0 0,0 0 0 0 0,-1 0 0 0 0,1 0 0 0 0,0 0 0 0 0,-1 0-1 0 0,1 0 1 0 0,-1 1 0 0 0,0-1 0 0 0,1 0 0 0 0,-1 1-100 0 0,1 3 47 0 0,-1-1 0 0 0,1 0-1 0 0,-1 0 1 0 0,0 0 0 0 0,0 0 0 0 0,0 0 0 0 0,-1 1-1 0 0,1-1 1 0 0,-1 0 0 0 0,0 0 0 0 0,0 0 0 0 0,-1 0-47 0 0,0 1 58 0 0,0 0 0 0 0,0 0 0 0 0,0 0 0 0 0,0 0 0 0 0,1 0 0 0 0,0 0 0 0 0,0 0 0 0 0,1 1 0 0 0,-1-1 0 0 0,1 0 0 0 0,0 1 0 0 0,0-1 0 0 0,1 4-58 0 0,8 66 666 0 0,2 24-9 0 0,-10-83-587 0 0,-1 0 1 0 0,-1 1 0 0 0,0-1 0 0 0,-4 16-71 0 0,1-7 164 0 0,2 0-1 0 0,0 0 1 0 0,2 24-164 0 0,0-25 79 0 0,1-18-57 0 0,-1 1-1 0 0,2-1 0 0 0,-1 0 0 0 0,0 1 0 0 0,1-1-21 0 0,0 0 12 0 0,0 0-1 0 0,-1 1 1 0 0,0-1 0 0 0,0 0-1 0 0,-1 1-11 0 0,0-5 3 0 0,0 0 0 0 0,0 1 0 0 0,0-1 0 0 0,-1 0 0 0 0,1 0 0 0 0,-1 0 0 0 0,0 1 0 0 0,1-1 0 0 0,-1 0 0 0 0,0 0 0 0 0,0 0 0 0 0,0 0 0 0 0,-1-1 0 0 0,1 1 0 0 0,0 0 0 0 0,-2 1-3 0 0,0-1 11 0 0,3-1-7 0 0,-1 0-1 0 0,0 0 0 0 0,1 0 0 0 0,-1-1 1 0 0,0 1-1 0 0,1 0 0 0 0,-1 0 0 0 0,1 0 1 0 0,-1 0-1 0 0,1 0 0 0 0,0 0 1 0 0,-1 0-1 0 0,1 0 0 0 0,0 0 0 0 0,0 2-3 0 0,0-3-341 0 0,-2 3 1032 0 0,-2-2-5642 0 0,-11-5 3384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5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0 11632 0 0,'0'0'530'0'0,"0"0"-7"0"0,-1 2-334 0 0,-17 17-128 0 0,15-16 125 0 0,1-1 0 0 0,-1 0 1 0 0,1 1-1 0 0,-1 0 0 0 0,1-1 0 0 0,0 1 0 0 0,0 0 1 0 0,0 0-1 0 0,1 0 0 0 0,-2 2-186 0 0,-1 16 1579 0 0,3-15-1280 0 0,0 0-1 0 0,0-1 0 0 0,0 0 1 0 0,-1 1-1 0 0,0-1 0 0 0,0 1-298 0 0,-10 19 765 0 0,7-14-626 0 0,0 0 0 0 0,0 0 1 0 0,-1-1-1 0 0,-1 0 0 0 0,1 0 1 0 0,-2-1-1 0 0,-3 5-139 0 0,-1-4 19 0 0,10-9-20 0 0,0 1 0 0 0,-1 0 1 0 0,1-1-1 0 0,0 1 0 0 0,0 0 1 0 0,1 1-1 0 0,-1-1 0 0 0,0 0 1 0 0,1 0-1 0 0,-1 1 0 0 0,1-1 1 0 0,-1 1-1 0 0,1 0 0 0 0,0 2 1 0 0,-1-2-25 0 0,1 1 1 0 0,0 0-1 0 0,-1 0 0 0 0,0-1 0 0 0,0 1 0 0 0,0-1 0 0 0,0 1 0 0 0,0-1 0 0 0,-1 0 0 0 0,1 0 0 0 0,-1 0 0 0 0,0 0 0 0 0,-1 0 25 0 0,-5 5-107 0 0,8-6-74 0 0,-1 0-1 0 0,0-1 0 0 0,0 1 0 0 0,1 0 0 0 0,-1-1 0 0 0,0 0 1 0 0,-1 1-1 0 0,1-1 0 0 0,0 0 0 0 0,-1 0 182 0 0,-3 0-1019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6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1376 0 0,'0'0'364'0'0,"0"0"992"0"0,1-10 4068 0 0,3-3-3777 0 0,-1 5 4160 0 0,-3 8-5736 0 0,0 0 0 0 0,0 0 0 0 0,1 0 0 0 0,-1 0 0 0 0,0 0 1 0 0,0 0-1 0 0,1 0 0 0 0,-1 0 0 0 0,0 0 0 0 0,0 0 1 0 0,0 0-1 0 0,1 1 0 0 0,-1-1 0 0 0,0 0 0 0 0,0 0 1 0 0,0 0-1 0 0,1 0 0 0 0,-1 1 0 0 0,0-1 0 0 0,0 0 0 0 0,0 0 1 0 0,0 0-1 0 0,0 1 0 0 0,1-1 0 0 0,-1 0 0 0 0,0 0 1 0 0,0 0-1 0 0,0 1 0 0 0,0-1 0 0 0,0 0 0 0 0,0 0 1 0 0,0 1-1 0 0,0-1 0 0 0,0 0 0 0 0,0 0 0 0 0,0 1 0 0 0,0-1-71 0 0,2 8 277 0 0,0 0-1 0 0,0 1 1 0 0,-1-1-1 0 0,0 1 1 0 0,0 0-1 0 0,-1-1 1 0 0,-1 8-277 0 0,1-2 248 0 0,-1 82 1101 0 0,2 83 422 0 0,0-124-1301 0 0,-1-10 44 0 0,3 6-514 0 0,-1-25 177 0 0,-2 19-177 0 0,-1-15-1686 0 0,1-30 731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44.298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1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 5064 0 0,'0'0'389'0'0,"0"0"-16"0"0,1 0 859 0 0,1 0-906 0 0,0 0 0 0 0,1 0 0 0 0,-1 0 0 0 0,0 0 0 0 0,0 0 0 0 0,0 1 0 0 0,0-1 0 0 0,0 1 0 0 0,0-1 0 0 0,0 1 0 0 0,0 0 0 0 0,0 0 0 0 0,0 0 0 0 0,0 0 0 0 0,0 0 0 0 0,-1 0 0 0 0,1 0-1 0 0,0 0 1 0 0,-1 1 0 0 0,1-1 0 0 0,-1 1 0 0 0,1-1 0 0 0,-1 1 0 0 0,0 0 0 0 0,0 0 0 0 0,0-1 0 0 0,0 1 0 0 0,0 0 0 0 0,0 0 0 0 0,0 0-326 0 0,1 7 414 0 0,0 1 0 0 0,0-1 0 0 0,-1 0 0 0 0,0 1 0 0 0,-1-1 0 0 0,0 1 0 0 0,-1-1 0 0 0,1 1 0 0 0,-2-1 0 0 0,0 0 0 0 0,-1 5-414 0 0,-2 5 383 0 0,-1 0-1 0 0,-1-1 0 0 0,0 0 1 0 0,-2 0-1 0 0,0 1-382 0 0,-7 5 331 0 0,0 0 0 0 0,-2-1 1 0 0,-12 12-332 0 0,-3 4 89 0 0,20-22-185 0 0,-13 15-978 0 0,6-11-4588 0 0,-1-1-1884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2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8664 0 0,'0'0'397'0'0,"0"0"-8"0"0,0 0-123 0 0,0 0 392 0 0,-2 0 713 0 0,2 2 4451 0 0,7 18-4766 0 0,-5-16-870 0 0,0 0-1 0 0,0 0 1 0 0,0 0-1 0 0,-1 0 1 0 0,0 1 0 0 0,0-1-1 0 0,0 1 1 0 0,-1-1 0 0 0,1 0-1 0 0,-1 5-185 0 0,-5 58 2830 0 0,2 61-2830 0 0,3-96 242 0 0,2-1 224 0 0,3 20-466 0 0,-1-20 310 0 0,-1 22-310 0 0,-8 127-621 0 0,5-176 576 0 0,-1 0 0 0 0,1 0 0 0 0,-1 0 0 0 0,0 0 0 0 0,0-1 0 0 0,0 1 1 0 0,-1 0-1 0 0,1-1 0 0 0,-1 1 0 0 0,0-1 0 0 0,-1 2 45 0 0,0 1-1301 0 0,-1-1 1 0 0,0 0-1 0 0,0 0 0 0 0,0 0 1 0 0,-5 3 1300 0 0,7-6-2717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3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1 11632 0 0,'0'0'530'0'0,"0"0"-7"0"0,2 1-334 0 0,1 3 150 0 0,0 1 0 0 0,1-1-1 0 0,-2 1 1 0 0,1 0 0 0 0,0 0 0 0 0,-1 0-1 0 0,0 0 1 0 0,0 0 0 0 0,-1 0-1 0 0,1 0 1 0 0,-1 1 0 0 0,0-1 0 0 0,-1 1-1 0 0,1-1 1 0 0,-1 1 0 0 0,0-1-1 0 0,0 0 1 0 0,-1 1 0 0 0,0-1 0 0 0,0 1-1 0 0,0-1 1 0 0,-1 2-339 0 0,-17 42 1338 0 0,12-28-1116 0 0,-1-1-1 0 0,-1 0 1 0 0,-1 0-1 0 0,-5 5-221 0 0,8-14 32 0 0,0 0-4 0 0,0 0 1 0 0,-1 0-1 0 0,-1-1 0 0 0,0 1-28 0 0,-59 59-1550 0 0,62-64 620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4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7368 0 0,'0'0'568'0'0,"0"0"-168"0"0,0 0 684 0 0,0 0 336 0 0,0 0 69 0 0,0 2-48 0 0,-1 3-918 0 0,0 0-1 0 0,-1-1 0 0 0,1 1 1 0 0,-1-1-1 0 0,0 0 1 0 0,0 0-1 0 0,-1 1 0 0 0,-1 1-522 0 0,-4 9 880 0 0,-29 58 1778 0 0,29-55-1976 0 0,7-16-413 0 0,1-2-21 0 0,0 0-7 0 0,0 0-30 0 0,10 4-64 0 0,-9-4-147 0 0,-1 1 1 0 0,1-1 0 0 0,0 0-1 0 0,-1 1 1 0 0,1-1-1 0 0,0 0 1 0 0,-1 0 0 0 0,1 0-1 0 0,0 1 1 0 0,0-1 0 0 0,-1 0-1 0 0,1 0 1 0 0,0 0 0 0 0,0 0-1 0 0,-1 0 1 0 0,1 0 0 0 0,0 0-1 0 0,0-1 0 0 0,2 0 0 0 0,-1 0 0 0 0,1 0 0 0 0,-1 0 0 0 0,1-1 0 0 0,-1 1 0 0 0,0-1-1 0 0,0 0 1 0 0,0 0 0 0 0,2-1 0 0 0,5-7 14 0 0,-3 1 52 0 0,1 1 1 0 0,-2-3-54 0 0,-4 2-13 0 0,-1 9 2 0 0,0 0 0 0 0,1-1-1 0 0,-1 1 1 0 0,0 0 0 0 0,0-1-1 0 0,0 1 1 0 0,0 0 0 0 0,0 0-1 0 0,0-1 1 0 0,0 1 0 0 0,0 0 0 0 0,0-1-1 0 0,0 1 1 0 0,-1 0 0 0 0,1 0-1 0 0,0-1 1 0 0,0 1 0 0 0,0 0-1 0 0,0 0 1 0 0,0-1 0 0 0,0 1-1 0 0,-1 0 1 0 0,1 0 0 0 0,0-1 0 0 0,0 1-1 0 0,0 0 1 0 0,-1 0 0 0 0,1 0-1 0 0,0-1 1 0 0,0 1 0 0 0,0 0-1 0 0,-1 0 1 0 0,1 0 0 0 0,0 0-1 0 0,-1-1 1 0 0,1 1 0 0 0,0 0-1 0 0,0 0 1 0 0,-1 0 0 0 0,1 0 0 0 0,0 0-1 0 0,0 0 1 0 0,-1 0 0 0 0,1 0-1 0 0,0 0 1 0 0,-1 0 0 0 0,1 0-1 0 0,0 0 1 0 0,-1 0 0 0 0,1 0-1 0 0,0 0 1 0 0,-1 1-2 0 0,-13 3 132 0 0,14-4-120 0 0,-4 1 49 0 0,0 0 1 0 0,0 1-1 0 0,1 0 0 0 0,-1 0 0 0 0,0 0 1 0 0,1 0-1 0 0,0 0 0 0 0,-1 0 0 0 0,1 1 0 0 0,0 0 1 0 0,0-1-1 0 0,0 2-61 0 0,3-3 105 0 0,0-1-1 0 0,0 0-30 0 0,0 0-121 0 0,0 0-46 0 0,0 0-106 0 0,0 0-32 0 0,0 0-1 0 0,0 0-160 0 0,0 0-672 0 0,0 0-294 0 0,0 0-60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4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9216 0 0,'-9'1'949'0'0,"0"4"438"0"0,5-3 389 0 0,1 0-1 0 0,0 1 0 0 0,0 0 0 0 0,0-1 1 0 0,0 1-1 0 0,0 1-1775 0 0,-1 3-423 0 0,4-7 487 0 0,0 0 0 0 0,0 1 0 0 0,-1-1 1 0 0,1 0-1 0 0,0 1 0 0 0,0-1 1 0 0,0 0-1 0 0,-1 1 0 0 0,1-1 0 0 0,0 0 1 0 0,0 0-1 0 0,-1 0 0 0 0,1 1 0 0 0,0-1 1 0 0,0 0-1 0 0,-1 0 0 0 0,1 0 0 0 0,0 0 1 0 0,-1 1-1 0 0,1-1 0 0 0,0 0 1 0 0,-1 0-65 0 0,1 0 19 0 0,-1 0 1 0 0,1 0 0 0 0,0 0 0 0 0,0 0-1 0 0,0 0 1 0 0,-1 0 0 0 0,1 1 0 0 0,0-1-1 0 0,0 0 1 0 0,0 0 0 0 0,-1 0 0 0 0,1 0 0 0 0,0 0-1 0 0,0 1 1 0 0,0-1 0 0 0,0 0 0 0 0,-1 0-1 0 0,1 0 1 0 0,0 0 0 0 0,0 1 0 0 0,0-1-1 0 0,0 0 1 0 0,0 0 0 0 0,0 0 0 0 0,0 1 0 0 0,-1-1-1 0 0,1 0 1 0 0,0 0 0 0 0,0 1 0 0 0,0-1-1 0 0,0 0 1 0 0,0 0 0 0 0,0 1 0 0 0,0-1-1 0 0,0 0 1 0 0,0 0 0 0 0,0 0-20 0 0,0 2 185 0 0,4-2-112 0 0,11 7-58 0 0,-11-7-15 0 0,-1 0 0 0 0,1 0 0 0 0,0-1 0 0 0,0 0 0 0 0,-1 0-1 0 0,1 0 1 0 0,-1 0 0 0 0,1 0 0 0 0,-1-1 0 0 0,1 1 0 0 0,-1-1 0 0 0,2-1 0 0 0,5-2-11 0 0,-7 3-28 0 0,0 0-1 0 0,0 0 0 0 0,0 0 0 0 0,0 0 1 0 0,-1-1-1 0 0,1 1 0 0 0,1-3 40 0 0,3-2-126 0 0,-7 6 69 0 0,-18 5 278 0 0,11-1-147 0 0,0 0 0 0 0,1 1 0 0 0,0 0-1 0 0,0 0 1 0 0,0 0 0 0 0,1 1-1 0 0,-1 0 1 0 0,1 0 0 0 0,-2 4-74 0 0,-2 0 180 0 0,7-7-104 0 0,2-2-74 0 0,0 0-1 0 0,0 0 0 0 0,0 0 1 0 0,0 0-1 0 0,0 0 0 0 0,0 0 1 0 0,0 0-1 0 0,0 0 0 0 0,0 0 1 0 0,0 0-1 0 0,0 0 0 0 0,1 0 1 0 0,-1 0-1 0 0,0 0 0 0 0,0 0 1 0 0,0 0-1 0 0,0 0 1 0 0,0 0-1 0 0,0 0 0 0 0,0 0 1 0 0,0 0-1 0 0,0 0 0 0 0,0 0 1 0 0,0 0-1 0 0,0 0 0 0 0,0 0 1 0 0,0 0-1 0 0,0 0 0 0 0,0 0 1 0 0,0 0-1 0 0,0 0 0 0 0,1 0 1 0 0,-1 0-1 0 0,0 0 0 0 0,0 0 1 0 0,0 1-1 0 0,0-1 0 0 0,0 0 1 0 0,0 0-1 0 0,0 0 0 0 0,0 0 1 0 0,0 0-1 0 0,0 0 1 0 0,0 0-1 0 0,0 0 0 0 0,0 0 1 0 0,0 0-1 0 0,0 0 0 0 0,0 0 1 0 0,0 0-1 0 0,0 0 0 0 0,0 0 1 0 0,0 0-1 0 0,0 0 0 0 0,0 1 1 0 0,0-1-1 0 0,0 0 0 0 0,0 0 1 0 0,0 0-2 0 0,9-4 11 0 0,8-7-98 0 0,-15 10 75 0 0,14-9-196 0 0,-13 6 132 0 0,-11 6 114 0 0,2 1-11 0 0,0 0 0 0 0,0 0 1 0 0,0 1-1 0 0,0-1 0 0 0,-3 4-27 0 0,-10 6 64 0 0,18-13-144 0 0,1 0-72 0 0,0 0-1080 0 0,3-2-4451 0 0,8-7-1911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47 14312 0 0,'0'0'654'0'0,"0"0"-11"0"0,0 0-254 0 0,0 0 463 0 0,0 0 247 0 0,0 0 47 0 0,0 0-63 0 0,0 0-294 0 0,-8 13 1498 0 0,8-12-2227 0 0,0 1 0 0 0,0-1 0 0 0,0 1-1 0 0,-1-1 1 0 0,1 0 0 0 0,-1 1 0 0 0,1-1 0 0 0,-1 0 0 0 0,1 1-1 0 0,-1-1 1 0 0,1 0 0 0 0,-1 0 0 0 0,0 1 0 0 0,0-1 0 0 0,0 0 0 0 0,0 0-1 0 0,0 0 1 0 0,0 0 0 0 0,0 0-60 0 0,-10 12 344 0 0,3-7-169 0 0,2-1-54 0 0,6-4-57 0 0,5-8 0 0 0,10-16-122 0 0,-7 10-6 0 0,0 0 1 0 0,1 1 0 0 0,0 0 63 0 0,1-3-72 0 0,-7 4 72 0 0,-6 9 0 0 0,3 2 0 0 0,-1 0 11 0 0,1 0-1 0 0,-1-1 1 0 0,0 1-1 0 0,1 0 1 0 0,-1 0-1 0 0,0 0 1 0 0,0 0-1 0 0,1-1 1 0 0,-1 1-1 0 0,0 0 1 0 0,0 0-1 0 0,1 0 1 0 0,-1 1-1 0 0,0-1 1 0 0,1 0-1 0 0,-1 0 1 0 0,0 0-1 0 0,0 0 1 0 0,1 1-1 0 0,-1-1 1 0 0,0 0-1 0 0,1 1 1 0 0,-1-1-1 0 0,1 0 1 0 0,-1 1-1 0 0,0-1 1 0 0,1 1-1 0 0,-1-1 1 0 0,1 1-1 0 0,-1-1 1 0 0,1 2-11 0 0,-24 29 988 0 0,6-9-736 0 0,17-21-180 0 0,1-1 13 0 0,0 0-42 0 0,0 0-113 0 0,0 0-27 0 0,0 0-6 0 0,0 0-185 0 0,-1 1-772 0 0,-6 3-328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51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0 920 0 0,'0'0'452'0'0,"0"0"1563"0"0,0 0 684 0 0,0 0 139 0 0,0 0-237 0 0,0 0-1116 0 0,-5 8 2151 0 0,0 15-2576 0 0,1-11-895 0 0,1 5-5 0 0,0 0 0 0 0,1 1 0 0 0,1-1 0 0 0,1 0 0 0 0,0 1-160 0 0,0-16 16 0 0,-1 23 150 0 0,0-16-94 0 0,1 1 1 0 0,0-1 0 0 0,1 1-1 0 0,0 2-72 0 0,1 5 128 0 0,-1 1 0 0 0,0 0 0 0 0,-2 13-128 0 0,0-12 117 0 0,1 0 1 0 0,0 0-1 0 0,3 7-117 0 0,23 126 379 0 0,5-12 418 0 0,-13-68-303 0 0,-11-48-375 0 0,-3-11-10 0 0,0 0 0 0 0,3 8-109 0 0,2-3 79 0 0,3 11 98 0 0,2-1 0 0 0,1-1-1 0 0,3 4-176 0 0,-14-24 79 0 0,0 0 0 0 0,-1 0-1 0 0,0 1 1 0 0,0-1 0 0 0,-1 1-1 0 0,1 2-78 0 0,-2-7 144 0 0,-1-3 0 0 0,0 0 0 0 0,0 0 0 0 0,0 0 0 0 0,0 0-12 0 0,0 0-49 0 0,0 0-12 0 0,0 0 14 0 0,0 0-85 0 0,0 0-288 0 0,0 0-93 0 0,0 0-981 0 0,-1-1-4051 0 0,-2-3-1737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51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12896 0 0,'0'0'297'0'0,"0"0"39"0"0,0 0 16 0 0,0 0-41 0 0,1 2-203 0 0,1 3 118 0 0,0-1 0 0 0,0 0 0 0 0,1 0 1 0 0,-1-1-1 0 0,1 1 0 0 0,0 0 1 0 0,0-1-1 0 0,1 0 0 0 0,0 1-226 0 0,36 25 3046 0 0,-28-21-2919 0 0,23 21 900 0 0,3 2-219 0 0,-34-29-719 0 0,-1 1-1 0 0,1-1 0 0 0,0 0 0 0 0,0-1 0 0 0,0 1 0 0 0,0-1 1 0 0,0 0-1 0 0,0 0 0 0 0,0 0 0 0 0,2 0-88 0 0,42 3 1427 0 0,5-2-1427 0 0,-4 6 556 0 0,-48-8-326 0 0,17-8 370 0 0,-12 1-536 0 0,1 1-1 0 0,-1-1 0 0 0,0 0 1 0 0,0 0-1 0 0,-1-1 1 0 0,0 0-1 0 0,0 0 0 0 0,-1 0 1 0 0,0 0-1 0 0,0-1 0 0 0,-1 0 1 0 0,0 0-1 0 0,1-6-63 0 0,10-33-1748 0 0,-6 33 832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3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252 975 4232 0 0,'-4'-5'80'0'0,"0"1"-1"0"0,1-1 1 0 0,-1 1 0 0 0,1-1-1 0 0,-1-2-79 0 0,-11-15 47 0 0,-4-1 1429 0 0,-2 1 0 0 0,-19-16-1476 0 0,40 38 74 0 0,0-1 1 0 0,-1 1-1 0 0,1 0 1 0 0,-1-1-1 0 0,1 1 0 0 0,-1 0 1 0 0,1-1-1 0 0,-1 1 0 0 0,0 0 1 0 0,1 0-1 0 0,-1-1 0 0 0,1 1 1 0 0,-1 0-1 0 0,0 0 0 0 0,1 0 1 0 0,-1 0-1 0 0,1 0 1 0 0,-1 0-1 0 0,0 0 0 0 0,1 0 1 0 0,-1 0-1 0 0,0 0 0 0 0,1 0 1 0 0,-1 0-1 0 0,1 0 0 0 0,-1 0 1 0 0,1 1-1 0 0,-1-1 0 0 0,0 0 1 0 0,1 0-1 0 0,-1 1 1 0 0,1-1-1 0 0,-1 1-74 0 0,-2 1-22 0 0,1 1 1 0 0,-1-1-1 0 0,1 1 1 0 0,0 0-1 0 0,0 0 0 0 0,-1 0 22 0 0,-11 14-73 0 0,9-13 42 0 0,0 1 0 0 0,0-1 0 0 0,1 1 0 0 0,-1 1 0 0 0,1-1 0 0 0,0 0 1 0 0,1 1-1 0 0,-1 0 0 0 0,1 0 0 0 0,0 0 0 0 0,1 0 0 0 0,-2 5 31 0 0,-4 14 401 0 0,2-1 1 0 0,-2 22-402 0 0,1-8 888 0 0,5-30-659 0 0,1 0 1 0 0,0 1 0 0 0,1-1-1 0 0,0 0 1 0 0,0 0 0 0 0,1 1-1 0 0,0-1 1 0 0,0 0 0 0 0,1 0-1 0 0,0 0 1 0 0,2 4-230 0 0,0-1 198 0 0,1 0 0 0 0,0-1 0 0 0,0 1 0 0 0,1-1 0 0 0,1-1 0 0 0,0 1 0 0 0,7 6-198 0 0,1 0 95 0 0,1-1 0 0 0,0 0 0 0 0,1-2 0 0 0,1 0 0 0 0,0-1 0 0 0,1 0 0 0 0,0-2 0 0 0,12 5-95 0 0,-11-7 69 0 0,1-1 0 0 0,-1-1 0 0 0,1-1 1 0 0,1-1-1 0 0,-1 0 0 0 0,0-2 0 0 0,1 0 1 0 0,0-2-1 0 0,-1 0 0 0 0,1-2 0 0 0,0 0-69 0 0,26-5 188 0 0,-1-2-1 0 0,-1-2 0 0 0,0-2 0 0 0,20-9-187 0 0,-40 11 58 0 0,-1-1-1 0 0,0-1 0 0 0,-1 0 1 0 0,0-2-1 0 0,-1-1 1 0 0,0-1-1 0 0,-2-1 0 0 0,0-1 1 0 0,-1-1-1 0 0,9-12-57 0 0,20-28 149 0 0,-3-1-1 0 0,-3-3 1 0 0,6-16-149 0 0,30-69 335 0 0,-35 62-149 0 0,-16 32 96 0 0,13-36-282 0 0,-31 64 75 0 0,-1 0 0 0 0,-1-1 1 0 0,-1 0-1 0 0,1-18-75 0 0,-5 24 49 0 0,-2 0 0 0 0,0 0 0 0 0,-1 0 0 0 0,-1 0-1 0 0,-1 0 1 0 0,-1-3-49 0 0,1 14-16 0 0,-1-1 1 0 0,0 1-1 0 0,-1-1 0 0 0,0 1 0 0 0,-1 0 1 0 0,0 1-1 0 0,0-1 0 0 0,-1 1 0 0 0,-1 0 1 0 0,0 0-1 0 0,0 1 0 0 0,-1-1 16 0 0,-1 1-113 0 0,1 1 0 0 0,-1 0 1 0 0,-1 0-1 0 0,1 0 0 0 0,-1 1 0 0 0,-1 1 0 0 0,-4-3 113 0 0,8 6-89 0 0,0 0 0 0 0,0 0 0 0 0,-1 1 0 0 0,1 0-1 0 0,-1 0 1 0 0,0 1 0 0 0,1 0 0 0 0,-1 0 0 0 0,0 0 0 0 0,0 1-1 0 0,1 1 1 0 0,-3 0 89 0 0,-13 2-268 0 0,1 2 1 0 0,0 0-1 0 0,0 1 0 0 0,0 2 0 0 0,1 0 0 0 0,-13 8 268 0 0,-9 6-443 0 0,0 3 0 0 0,-23 18 443 0 0,0 6-56 0 0,2 3 0 0 0,3 2 0 0 0,2 3 1 0 0,3 3-1 0 0,2 2 0 0 0,3 2 0 0 0,-17 33 56 0 0,29-33 306 0 0,2 2-1 0 0,3 1 1 0 0,4 2 0 0 0,2 1-1 0 0,-2 19-305 0 0,11-26 358 0 0,3 1 0 0 0,3 0-1 0 0,3 1 1 0 0,3 0 0 0 0,2 0 0 0 0,4 1-1 0 0,5 54-357 0 0,3-43 151 0 0,4-1 0 0 0,3 0 1 0 0,3-1-1 0 0,3 0 0 0 0,4-2 0 0 0,18 36-151 0 0,-22-63 12 0 0,2-1 1 0 0,2 0 0 0 0,2-2 0 0 0,2-2 0 0 0,2 0-1 0 0,1-2 1 0 0,36 34-13 0 0,-40-47-31 0 0,0-2 0 0 0,1-1 0 0 0,2-1 0 0 0,0-1 1 0 0,2-2-1 0 0,0-1 0 0 0,1-2 0 0 0,0-1 0 0 0,1-2 0 0 0,1-1 0 0 0,8 1 31 0 0,-23-8-93 0 0,0-1 0 0 0,0-1 1 0 0,1-1-1 0 0,-1 0 0 0 0,1-2 0 0 0,-1 0 0 0 0,1-2 0 0 0,-1 0 1 0 0,1-1-1 0 0,-1-1 0 0 0,0-1 0 0 0,0-1 0 0 0,-1 0 0 0 0,0-2 1 0 0,0 0-1 0 0,16-10 93 0 0,58-41-430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4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734 0 16559 0 0,'-4'4'136'0'0,"-1"0"0"0"0,1 0-1 0 0,0 0 1 0 0,0 0-1 0 0,0 1 1 0 0,0-1 0 0 0,1 1-1 0 0,0 0 1 0 0,0 0-1 0 0,0 1 1 0 0,0-1 0 0 0,1 0-1 0 0,-1 5-135 0 0,-263 674-101 0 0,30-112-860 0 0,125-330-4023 0 0,39-90-308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50.04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4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1244 14280 0 0,'-14'-19'1218'0'0,"10"14"-1183"0"0,0 0 1 0 0,0-1-1 0 0,1 1 1 0 0,0 0-1 0 0,-1-2-35 0 0,4 5 101 0 0,-1 1-1 0 0,1 0 1 0 0,-1-1 0 0 0,1 1 0 0 0,-1-1-1 0 0,1 1 1 0 0,0-1 0 0 0,0 1 0 0 0,0 0-1 0 0,0-1 1 0 0,0 1 0 0 0,0-1 0 0 0,0 1-1 0 0,1-1 1 0 0,-1 1 0 0 0,0 0 0 0 0,1-1-1 0 0,-1 1 1 0 0,1 0 0 0 0,-1-1 0 0 0,1 1-1 0 0,0 0 1 0 0,0 0 0 0 0,0-1-101 0 0,0 1 1252 0 0,2 2-142 0 0,25 11-830 0 0,-1 2-1 0 0,0 0 0 0 0,16 13-279 0 0,-8-5 85 0 0,158 101 109 0 0,-7 9 1 0 0,108 103-195 0 0,19 43-1567 0 0,-11 9-5211 0 0,-207-194 980 0 0</inkml:trace>
  <inkml:trace contextRef="#ctx0" brushRef="#br0" timeOffset="1">1987 2809 456 0 0,'0'-7'0'0'0,"0"-9"0"0"0,0-13 0 0 0,0-10 0 0 0</inkml:trace>
  <inkml:trace contextRef="#ctx0" brushRef="#br0" timeOffset="2">2217 64 8752 0 0,'-2'-2'70'0'0,"0"-1"0"0"0,1 0 1 0 0,0 0-1 0 0,0 0 0 0 0,0 1 1 0 0,0-1-1 0 0,0 0 0 0 0,0-1 1 0 0,1 1-1 0 0,-1-1-70 0 0,1 3 85 0 0,0 0 1 0 0,0 0-1 0 0,0 0 0 0 0,1-1 0 0 0,-1 1 1 0 0,0 0-1 0 0,0 0 0 0 0,1 0 1 0 0,-1 0-1 0 0,1 0 0 0 0,-1 0 0 0 0,1 0 1 0 0,-1 0-1 0 0,1 0 0 0 0,0 0 0 0 0,-1 0 1 0 0,1 0-1 0 0,0 0 0 0 0,0 1 0 0 0,0-1 1 0 0,0 0-1 0 0,0 0 0 0 0,-1 1 0 0 0,1-1 1 0 0,0 1-1 0 0,1-1 0 0 0,-1 1 1 0 0,0-1-1 0 0,0 1 0 0 0,0 0 0 0 0,1-1-85 0 0,3 0 572 0 0,0 0 1 0 0,0 0-1 0 0,0 1 0 0 0,0-1 0 0 0,1 1 0 0 0,-1 0 0 0 0,0 1 0 0 0,0-1 1 0 0,0 1-1 0 0,1 0 0 0 0,-1 1 0 0 0,0-1 0 0 0,0 1 0 0 0,-1 0 0 0 0,2 0-572 0 0,8 5 353 0 0,0 0 0 0 0,-1 1 0 0 0,1 1-1 0 0,6 5-352 0 0,-7-2 166 0 0,1-1-1 0 0,-1 2 1 0 0,-1-1-1 0 0,0 2 0 0 0,4 6-165 0 0,14 23 375 0 0,4 12-375 0 0,-31-50 9 0 0,42 74 125 0 0,-3 1 0 0 0,-4 2 0 0 0,3 19-134 0 0,3 25-105 0 0,24 113 105 0 0,-40-109-1636 0 0,-6 2-1 0 0,-1 45 1637 0 0,-10-25-1783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1439 20039 0 0,'-4'-15'213'0'0,"0"3"108"0"0,2 0 0 0 0,-1 0 0 0 0,1 0 0 0 0,1 0 0 0 0,0-11-321 0 0,1 11 40 0 0,1-1 1 0 0,0 0 0 0 0,1 1-1 0 0,0-1 1 0 0,1 1 0 0 0,0 0-1 0 0,1 0 1 0 0,0 0 0 0 0,1 0-1 0 0,0 1 1 0 0,1-1 0 0 0,1 1-1 0 0,-1 1 1 0 0,2-1 0 0 0,-1 1-1 0 0,2 0-40 0 0,3-3 80 0 0,-1 0 1 0 0,2 1-1 0 0,0 1 0 0 0,0 0 0 0 0,1 0 0 0 0,0 2 0 0 0,1 0 0 0 0,0 0 0 0 0,0 1 0 0 0,1 1 0 0 0,0 1 1 0 0,0 0-1 0 0,11-2-80 0 0,-3 3-13 0 0,0 2 1 0 0,1 0 0 0 0,-1 1-1 0 0,1 2 1 0 0,0 0-1 0 0,0 2 1 0 0,-1 0 0 0 0,1 2-1 0 0,-1 1 1 0 0,0 0 0 0 0,0 2-1 0 0,-1 1 1 0 0,0 1 0 0 0,0 1-1 0 0,6 4 13 0 0,13 9-214 0 0,0 2-1 0 0,-2 2 1 0 0,5 6 214 0 0,-22-15-325 0 0,-1 1 0 0 0,-1 1 0 0 0,-1 1 0 0 0,0 1 0 0 0,13 21 325 0 0,8 19-1065 0 0,-3 1-1 0 0,-3 2 0 0 0,-3 1 1 0 0,-1 5 1065 0 0,-9-21 577 0 0,-22-48-114 0 0,0-2 38 0 0,0 0 131 0 0,0-2 59 0 0,0-5-434 0 0,-2 0 0 0 0,1 0 1 0 0,-1 0-1 0 0,0 1 1 0 0,0-1-1 0 0,-1 1 0 0 0,-2-5-257 0 0,-8-21 387 0 0,6 4-177 0 0,2 0-1 0 0,1 0 1 0 0,1 0 0 0 0,1 0 0 0 0,2-20-210 0 0,1 5 61 0 0,3 1 0 0 0,1 0 0 0 0,1 0 0 0 0,3 1 0 0 0,5-12-61 0 0,3 0-5 0 0,1 0 0 0 0,4 2-1 0 0,20-38 6 0 0,-19 49-81 0 0,1 1 0 0 0,2 2 0 0 0,2 0 0 0 0,1 2 0 0 0,2 1 0 0 0,1 2 0 0 0,1 0 0 0 0,14-7 81 0 0,-35 30-50 0 0,0 0-1 0 0,0 1 0 0 0,1 0 1 0 0,0 1-1 0 0,0 0 0 0 0,0 1 1 0 0,1 1-1 0 0,0 0 0 0 0,2 1 51 0 0,-8 2-12 0 0,-1 0 0 0 0,0 1-1 0 0,1 1 1 0 0,-1-1 0 0 0,1 1-1 0 0,-1 0 1 0 0,0 1 0 0 0,1 0 0 0 0,-1 0-1 0 0,1 0 1 0 0,-1 1 0 0 0,0 0-1 0 0,0 1 1 0 0,0-1 0 0 0,0 2 0 0 0,-1-1-1 0 0,1 1 1 0 0,5 4 12 0 0,6 5-12 0 0,-2 1 0 0 0,0 1-1 0 0,0 0 1 0 0,-2 1 0 0 0,0 1 0 0 0,9 14 12 0 0,15 27 12 0 0,13 30-12 0 0,-32-53-6 0 0,5 8-1 0 0,-7-11-49 0 0,1 0 0 0 0,11 12 56 0 0,-23-36-41 0 0,1 0 0 0 0,0 0 1 0 0,0 0-1 0 0,0-1 0 0 0,1 0 0 0 0,0-1 0 0 0,0 0 0 0 0,1 0 0 0 0,0 0 0 0 0,7 2 41 0 0,-11-6-31 0 0,1 0-1 0 0,-1-1 0 0 0,1 0 0 0 0,-1 0 0 0 0,1 0 0 0 0,0 0 1 0 0,-1-1-1 0 0,1 0 0 0 0,0 0 0 0 0,-1-1 0 0 0,1 0 1 0 0,-1 0-1 0 0,1 0 0 0 0,-1 0 0 0 0,1-1 0 0 0,-1 0 1 0 0,0 0 31 0 0,11-5-105 0 0,-1 0 0 0 0,-1-1 0 0 0,1 0 0 0 0,-1-2 0 0 0,3-2 105 0 0,6-7-171 0 0,0-1 1 0 0,-2-1-1 0 0,0-1 1 0 0,-1-1-1 0 0,-2-1 0 0 0,15-23 171 0 0,2-11-83 0 0,-2-1-1 0 0,13-35 84 0 0,-35 66 159 0 0,-1 0 0 0 0,-1 0 0 0 0,-1-1-1 0 0,-2 0 1 0 0,1-9-159 0 0,0-16 907 0 0,-3 0-1 0 0,-2-25-906 0 0,-3 60 391 0 0,0 0 1 0 0,-2-11-392 0 0,2 23 116 0 0,0 0 0 0 0,-1 0 1 0 0,0 0-1 0 0,0 1 0 0 0,-1-1 1 0 0,0 0-1 0 0,0 1 0 0 0,-2-4-116 0 0,4 9 12 0 0,0 0 0 0 0,0-1 1 0 0,1 1-1 0 0,-1 0 0 0 0,0 0 0 0 0,0 0 0 0 0,0 0 0 0 0,0 0 0 0 0,-1 0 0 0 0,1 0 0 0 0,0 0 0 0 0,0 0 0 0 0,-1 0 0 0 0,1 1 0 0 0,0-1 0 0 0,-1 0 0 0 0,1 1 1 0 0,0-1-1 0 0,-1 1 0 0 0,1 0 0 0 0,-1-1 0 0 0,1 1 0 0 0,-1 0 0 0 0,1 0 0 0 0,-1 0 0 0 0,1 0 0 0 0,-1 0 0 0 0,0 0-12 0 0,-1 1 13 0 0,0 0 0 0 0,1 0-1 0 0,-1 0 1 0 0,1 1 0 0 0,-1-1-1 0 0,1 1 1 0 0,0-1 0 0 0,0 1-1 0 0,-1 0 1 0 0,1 0 0 0 0,1 0-1 0 0,-1 0 1 0 0,0 0 0 0 0,0 0-1 0 0,0 1-12 0 0,-2 4 0 0 0,0 0 0 0 0,0 0 0 0 0,1 1 0 0 0,-1-1 0 0 0,2 1 0 0 0,-1-1 0 0 0,0 7 0 0 0,-2 12 0 0 0,-1 19 0 0 0,4-25-27 0 0,1-1-1 0 0,0 1 1 0 0,2 0-1 0 0,0-1 1 0 0,5 21 27 0 0,-4-30-21 0 0,1 1 0 0 0,-1 0-1 0 0,2-1 1 0 0,0 0 0 0 0,0 0 0 0 0,1 0-1 0 0,0 0 1 0 0,1 0 0 0 0,0-1 0 0 0,0 0 0 0 0,5 5 21 0 0,-7-11-57 0 0,0 1 1 0 0,0-1 0 0 0,0 0 0 0 0,0 0 0 0 0,0 0 0 0 0,1-1-1 0 0,-1 0 1 0 0,1 1 0 0 0,-1-1 0 0 0,1-1 0 0 0,0 1 0 0 0,0-1-1 0 0,0 0 1 0 0,0 0 0 0 0,0 0 0 0 0,0-1 0 0 0,0 0 0 0 0,0 0-1 0 0,0 0 1 0 0,0 0 0 0 0,0-1 0 0 0,0 0 0 0 0,5-2 56 0 0,5-1-96 0 0,0-1-1 0 0,-1 0 1 0 0,0-1 0 0 0,0-1 0 0 0,0 0 0 0 0,-1-1-1 0 0,4-3 97 0 0,8-8 11 0 0,0 0-1 0 0,-2-1 1 0 0,0-1-1 0 0,-2-1 1 0 0,0-1-1 0 0,16-24-10 0 0,1-5 193 0 0,7-10 620 0 0,2 2 0 0 0,48-45-813 0 0,-86 96 175 0 0,-1 1 0 0 0,1 1 0 0 0,1 0 0 0 0,-1 0 0 0 0,8-3-175 0 0,-13 8 75 0 0,0 0 0 0 0,-1 0 0 0 0,1 1 0 0 0,0 0-1 0 0,0 0 1 0 0,0 0 0 0 0,0 0 0 0 0,0 0 0 0 0,0 1 0 0 0,0 0-1 0 0,0 0 1 0 0,0 0 0 0 0,0 0 0 0 0,0 0 0 0 0,0 1 0 0 0,0 0-1 0 0,0 0 1 0 0,2 1-75 0 0,2 1 75 0 0,0 2 0 0 0,0-1 0 0 0,0 1 1 0 0,0 0-1 0 0,-1 0 0 0 0,0 1 0 0 0,5 5-75 0 0,8 8 273 0 0,15 21-273 0 0,34 48 127 0 0,12 15-197 0 0,-49-67-1560 0 0,30 26 1630 0 0,-14-21-1018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0 297 10592 0 0,'4'-3'25'0'0,"32"-28"350"0"0,1 2 1 0 0,2 2 0 0 0,21-11-376 0 0,46-12 6654 0 0,8 2-6654 0 0,-45 20 2164 0 0,-58 23-1300 0 0,12-5 265 0 0,1 1 1 0 0,0 1 0 0 0,3 0-1130 0 0,-4 6 222 0 0,-23 2-213 0 0,1 0 1 0 0,0 0-1 0 0,0 0 1 0 0,0 0-1 0 0,0 0 1 0 0,-1 0-1 0 0,1 0 1 0 0,0 0-1 0 0,0 1 1 0 0,0-1-1 0 0,0 0 1 0 0,-1 1-1 0 0,1-1 1 0 0,0 0-1 0 0,0 1-9 0 0,0 0-5 0 0,-1 0 0 0 0,1 0 0 0 0,0 0 0 0 0,-1 0 0 0 0,1 0 0 0 0,-1 0 1 0 0,0 0-1 0 0,1 0 0 0 0,-1 0 0 0 0,0 0 0 0 0,1 0 0 0 0,-1 0 0 0 0,0 0 0 0 0,0 0 0 0 0,0 0 0 0 0,0 0 0 0 0,0 0 0 0 0,0 0 0 0 0,-1 0 0 0 0,1 1 0 0 0,0-1 0 0 0,0 0 0 0 0,-1 0 0 0 0,1 0 0 0 0,-1 0 0 0 0,1 0 5 0 0,-17 31-159 0 0,13-24 81 0 0,-45 70-2884 0 0,-41 49 2962 0 0,23-34-781 0 0,-78 128-288 0 0,116-170 890 0 0,1 1 0 0 0,4 1-1 0 0,-8 27 180 0 0,20-50-73 0 0,2 1 0 0 0,2 1 0 0 0,0 0 0 0 0,3 0 0 0 0,-1 15 73 0 0,5-36 16 0 0,1 0-1 0 0,0 0 1 0 0,0 0-1 0 0,2 0 1 0 0,-1 0-1 0 0,1 0 1 0 0,1-1-1 0 0,0 1 1 0 0,0-1-1 0 0,1 1 1 0 0,1-1 0 0 0,-1 0-1 0 0,2-1 1 0 0,-1 1-1 0 0,1-1 1 0 0,1 0-1 0 0,6 7-15 0 0,-3-6 91 0 0,1 0-1 0 0,1 0 0 0 0,0-1 1 0 0,0 0-1 0 0,1-1 1 0 0,-1-1-1 0 0,7 3-90 0 0,28 11 799 0 0,25 7-799 0 0,-3-1 480 0 0,-65-26-465 0 0,17 8 81 0 0,1 0 0 0 0,-2 2 0 0 0,1 0 0 0 0,14 12-96 0 0,-29-19 4 0 0,-1 0 1 0 0,0 0 0 0 0,-1 1-1 0 0,1 0 1 0 0,-1 0-1 0 0,0 0 1 0 0,0 0-1 0 0,0 0 1 0 0,-1 1-1 0 0,0 0 1 0 0,0 0-1 0 0,0 0 1 0 0,-1 0 0 0 0,0 0-1 0 0,0 0 1 0 0,0 1-1 0 0,-1-1 1 0 0,0 1-1 0 0,0 2-4 0 0,-1 3 6 0 0,-1 0-1 0 0,0-1 0 0 0,-1 1 1 0 0,0-1-1 0 0,0 1 0 0 0,-2-1 0 0 0,1 0 1 0 0,-1 0-1 0 0,-1 0 0 0 0,0-1 1 0 0,-2 3-6 0 0,-10 18 21 0 0,-2-1 1 0 0,-2-1 0 0 0,-3 2-22 0 0,-91 105 13 0 0,31-40-14 0 0,73-83-11 0 0,-6 9 22 0 0,-2 0 1 0 0,0-1-1 0 0,-2-1 1 0 0,0-2-1 0 0,-2 2-10 0 0,22-19-74 0 0,-1 0-1 0 0,1 0 1 0 0,-1 0-1 0 0,1 0 0 0 0,-1-1 1 0 0,0 1-1 0 0,1 0 1 0 0,-1-1-1 0 0,0 1 0 0 0,0-1 1 0 0,1 1-1 0 0,-1-1 1 0 0,0 0-1 0 0,-1 0 75 0 0,2 0-54 0 0,0 0-1 0 0,0 0 0 0 0,0-1 1 0 0,1 1-1 0 0,-1-1 0 0 0,0 1 1 0 0,1-1-1 0 0,-1 1 1 0 0,0-1-1 0 0,1 1 0 0 0,-1-1 1 0 0,0 1-1 0 0,1-1 1 0 0,-1 0-1 0 0,1 1 0 0 0,-1-1 1 0 0,1 0-1 0 0,-1 0 0 0 0,1 1 1 0 0,0-1-1 0 0,-1 0 1 0 0,1 0-1 0 0,0 0 0 0 0,0 0 1 0 0,0 1-1 0 0,-1-1 1 0 0,1 0-1 0 0,0 0 0 0 0,0 0 1 0 0,0 0-1 0 0,0 0 55 0 0,0-26-1055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36 22287 0 0,'-13'-10'424'0'0,"7"6"-90"0"0,0 0 0 0 0,0 0 0 0 0,0 0 0 0 0,0 1 0 0 0,0 0 0 0 0,-1 0-334 0 0,5 3 59 0 0,3 0-56 0 0,-1 0 0 0 0,1 0 1 0 0,0 0-1 0 0,-1 1 0 0 0,1-1 0 0 0,0 0 1 0 0,-1 0-1 0 0,1 1 0 0 0,-1-1 0 0 0,1 0 1 0 0,-1 1-1 0 0,1-1 0 0 0,-1 1 0 0 0,1-1 1 0 0,-1 1-1 0 0,1-1 0 0 0,-1 1 0 0 0,1-1 0 0 0,-1 1 1 0 0,0-1-1 0 0,1 1 0 0 0,-1 0-3 0 0,7 15-22 0 0,1 18-75 0 0,-1-1 0 0 0,-2 1 0 0 0,0 20 97 0 0,2 11-86 0 0,5 33-32 0 0,20 173-205 0 0,79 610-2812 0 0,-107-850 3074 0 0,29 207-476 0 0,40 249-220 0 0,-43-336 634 0 0,6-1 0 0 0,15 25 123 0 0,-34-125 50 0 0,2 0-1 0 0,23 40-49 0 0,-31-70 93 0 0,1 1 0 0 0,0-2 0 0 0,2 1 0 0 0,0-2 0 0 0,2 0 0 0 0,-1-1 0 0 0,14 10-93 0 0,-23-22 107 0 0,1 0 0 0 0,-1 0 0 0 0,1-1 0 0 0,0 0 0 0 0,1 0 0 0 0,-1-1 0 0 0,0 0 1 0 0,1-1-1 0 0,0 1 0 0 0,0-1-107 0 0,-5-2 15 0 0,-1 1 1 0 0,1-1-1 0 0,-1 1 1 0 0,1-1-1 0 0,0 0 1 0 0,0 0 0 0 0,-1 0-1 0 0,1 0 1 0 0,0 0-1 0 0,-1-1 1 0 0,1 1-1 0 0,0-1 1 0 0,-1 0 0 0 0,1 0-1 0 0,-1 0 1 0 0,1 0-1 0 0,-1 0 1 0 0,1 0-1 0 0,-1-1 1 0 0,0 1 0 0 0,0-1-1 0 0,0 1 1 0 0,0-1-1 0 0,0 0 1 0 0,0 0-1 0 0,0 0 1 0 0,0 0 0 0 0,-1 0-1 0 0,1-1 1 0 0,0-1-16 0 0,0 0-296 0 0,0-1 1 0 0,-1 0-1 0 0,1 1 1 0 0,-1-1-1 0 0,0-3 296 0 0,5-30-7183 0 0</inkml:trace>
  <inkml:trace contextRef="#ctx0" brushRef="#br0" timeOffset="1">1173 129 13360 0 0,'0'0'1184'0'0,"-8"-5"-944"0"0,3 1-240 0 0,5 4 0 0 0,0 0 1416 0 0,0 0 239 0 0,0 0 41 0 0,-8 0 16 0 0,-2 0-2736 0 0,1 0-552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6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1596 19439 0 0,'-2'12'235'0'0,"0"-1"-1"0"0,1 1 0 0 0,0-1 0 0 0,0 1 1 0 0,1-1-1 0 0,1 1 0 0 0,0-1 0 0 0,1 1 1 0 0,2 10-235 0 0,5 41-5 0 0,9 153-48 0 0,-13-152-572 0 0,3-1 0 0 0,3 1 0 0 0,2-1 0 0 0,4 2 625 0 0,2-1-2910 0 0,6 5 2910 0 0,-14-43-978 0 0,1 0-1 0 0,1 0 1 0 0,16 22 978 0 0,-26-43-103 0 0,1 0 0 0 0,0 0 1 0 0,0 0-1 0 0,1 0 0 0 0,-1-1 0 0 0,1 1 1 0 0,0-1-1 0 0,0 0 0 0 0,0-1 0 0 0,1 1 0 0 0,0-1 1 0 0,-1 0-1 0 0,1-1 0 0 0,0 1 0 0 0,0-1 1 0 0,0 0-1 0 0,1-1 0 0 0,-1 1 0 0 0,0-1 1 0 0,1-1-1 0 0,-1 1 0 0 0,1-1 0 0 0,-1 0 1 0 0,0 0-1 0 0,1-1 0 0 0,4-1 103 0 0,15-5 326 0 0,0 0 0 0 0,0-3 0 0 0,-1 0 0 0 0,-1-1 0 0 0,10-7-326 0 0,41-26 1771 0 0,0-4-1771 0 0,-69 44-6 0 0,107-76 514 0 0,-2-6-508 0 0,-70 54 37 0 0,112-102 90 0 0,-132 115-66 0 0,39-37 1296 0 0,-3-2 0 0 0,15-23-1357 0 0,-60 66 387 0 0,-1-1-1 0 0,-1 0 0 0 0,-1-1 0 0 0,0 0 0 0 0,-1 0 0 0 0,0-1 0 0 0,-2 0 0 0 0,0 0 0 0 0,-1-1 1 0 0,1-9-387 0 0,-4 16 100 0 0,0 1 0 0 0,-1 0 0 0 0,0 0 0 0 0,-1-1 1 0 0,-1 1-1 0 0,0 0 0 0 0,0 0 0 0 0,-1-1 1 0 0,0 1-1 0 0,-1 0 0 0 0,0 1 0 0 0,-1-1 0 0 0,0 0 1 0 0,-1 1-1 0 0,0 0 0 0 0,-1 0 0 0 0,0 1 1 0 0,-2-4-101 0 0,3 7 6 0 0,0 1 1 0 0,-1-1-1 0 0,0 1 1 0 0,0 0 0 0 0,0 0-1 0 0,0 1 1 0 0,-1-1-1 0 0,0 2 1 0 0,1-1 0 0 0,-1 1-1 0 0,-1 0 1 0 0,1 0-1 0 0,0 1 1 0 0,-1 0-1 0 0,-1 0-6 0 0,0 0-1 0 0,0 1-1 0 0,-1 0 1 0 0,1 1-1 0 0,-1 0 1 0 0,1 0-1 0 0,0 1 0 0 0,-1 0 1 0 0,1 1-1 0 0,0 0 1 0 0,0 0-1 0 0,0 1 1 0 0,-3 1 1 0 0,-12 6-72 0 0,1 2 1 0 0,0 0 0 0 0,0 1-1 0 0,1 1 1 0 0,1 1 0 0 0,0 0 0 0 0,1 2-1 0 0,1 1 1 0 0,1 0 0 0 0,0 1-1 0 0,2 1 1 0 0,0 1 0 0 0,1 0 0 0 0,1 1-1 0 0,-6 15 72 0 0,9-15-8 0 0,1 0-1 0 0,2 1 1 0 0,0 0 0 0 0,2 1-1 0 0,0-1 1 0 0,-1 22 8 0 0,5-33 19 0 0,1 0 1 0 0,0 0 0 0 0,1 0-1 0 0,0 0 1 0 0,1 0-1 0 0,1 0 1 0 0,0-1 0 0 0,0 1-1 0 0,1 0 1 0 0,1-1-1 0 0,-1 0 1 0 0,2 0 0 0 0,0 0-1 0 0,5 9-19 0 0,-7-16 10 0 0,-1-1 0 0 0,1 1 0 0 0,0-1-1 0 0,-1 0 1 0 0,1 0 0 0 0,1 0-1 0 0,-1 0 1 0 0,0-1 0 0 0,1 0 0 0 0,-1 1-1 0 0,1-1 1 0 0,0 0 0 0 0,-1 0-1 0 0,1-1 1 0 0,0 1 0 0 0,4 0-10 0 0,-2-1 22 0 0,0 0 0 0 0,1-1 0 0 0,0 1 0 0 0,-1-1 0 0 0,1-1 0 0 0,-1 1 0 0 0,1-1 0 0 0,-1 0 0 0 0,1-1 0 0 0,4-1-22 0 0,11-4 81 0 0,0-1-1 0 0,-1-2 0 0 0,0 0 1 0 0,0-1-1 0 0,-1-1 1 0 0,2-3-81 0 0,23-18 342 0 0,-1-1 1 0 0,-1-4-343 0 0,-12 10 71 0 0,-1-1 0 0 0,-2-1 0 0 0,-1-2 0 0 0,-1-1-1 0 0,-2 0 1 0 0,-1-2 0 0 0,-2-1 0 0 0,-2-1 0 0 0,1-3-71 0 0,5-24 112 0 0,-1-2 0 0 0,-4 0 0 0 0,11-64-112 0 0,-16 39 86 0 0,-3 0 1 0 0,-2-66-87 0 0,-9 20 148 0 0,-11-70-148 0 0,-28-131 261 0 0,31 285-154 0 0,0-2 394 0 0,-6-19-501 0 0,9 58 110 0 0,0 1 0 0 0,-1 0 0 0 0,0 0-1 0 0,-1 0 1 0 0,-1 0 0 0 0,-8-12-110 0 0,14 26 7 0 0,1 0 0 0 0,-1 0 0 0 0,1 0 0 0 0,-1 1 0 0 0,0-1 0 0 0,1 0 0 0 0,-1 0 0 0 0,0 1 0 0 0,1-1 0 0 0,-1 1 0 0 0,0-1 0 0 0,0 0 0 0 0,0 1 0 0 0,0-1-7 0 0,1 1 2 0 0,0 0 0 0 0,-1 0 0 0 0,1 0 1 0 0,0 0-1 0 0,-1 0 0 0 0,1 0 0 0 0,0 0 1 0 0,-1 0-1 0 0,1 0 0 0 0,0 0 0 0 0,0 1 1 0 0,-1-1-1 0 0,1 0 0 0 0,0 0 0 0 0,-1 0 1 0 0,1 0-1 0 0,0 0 0 0 0,0 1 0 0 0,-1-1 1 0 0,1 0-1 0 0,0 0 0 0 0,0 0 0 0 0,0 1 1 0 0,-1-1-1 0 0,1 0 0 0 0,0 0 0 0 0,0 1 1 0 0,0-1-3 0 0,-2 4 2 0 0,0-1 1 0 0,1 1 0 0 0,-1 0 0 0 0,1-1-1 0 0,0 1 1 0 0,0 2-3 0 0,-5 32 0 0 0,2-1 0 0 0,1 1 0 0 0,1 2 0 0 0,0 16 0 0 0,-2 23-203 0 0,3 0 0 0 0,4-1 0 0 0,3 1 0 0 0,4-1 0 0 0,3 0 0 0 0,15 43 203 0 0,0-25-3282 0 0,32 70 3282 0 0,-39-117-1606 0 0,2-1 0 0 0,2-1-1 0 0,2-1 1 0 0,9 8 1606 0 0,18 16-6042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1218 10680 0 0,'34'-34'1064'0'0,"17"-21"-1064"0"0,18-20 96 0 0,-60 66-128 0 0,34-32 1787 0 0,7-4-1755 0 0,-34 33 639 0 0,1 0 0 0 0,0 0 1 0 0,0 2-1 0 0,1 0 0 0 0,6-2-639 0 0,11-3 1671 0 0,1 2-1 0 0,37-9-1670 0 0,-53 18 490 0 0,0 0 0 0 0,1 1 0 0 0,-1 1-1 0 0,1 1 1 0 0,0 1 0 0 0,7 1-490 0 0,37 8 725 0 0,-40-5-568 0 0,0 0 0 0 0,19-2-157 0 0,-6-1 82 0 0,-13 0-61 0 0,0-1 1 0 0,1-1-22 0 0,-19 0 6 0 0,-1 1 0 0 0,1-2 0 0 0,0 1-1 0 0,0-1 1 0 0,-1 0 0 0 0,1 0 0 0 0,-1-1-1 0 0,0 0 1 0 0,4-2-6 0 0,-1 0-30 0 0,-1 0-1 0 0,0-1 1 0 0,-1 0 0 0 0,1 0-1 0 0,-1-1 1 0 0,0 0-1 0 0,0 0 1 0 0,-1 0-1 0 0,0-1 1 0 0,-1 0 0 0 0,5-8 30 0 0,23-34-456 0 0,-25 40 334 0 0,-1 0 0 0 0,0 0-1 0 0,-1-1 1 0 0,0 0 0 0 0,0 0 0 0 0,-1 0 0 0 0,-1-1-1 0 0,0 0 123 0 0,0-6-217 0 0,-2 1-1 0 0,0-1 1 0 0,-1 1-1 0 0,-1-1 1 0 0,0-4 217 0 0,-3-10-536 0 0,0 2-1 0 0,-5-18 537 0 0,3 30-95 0 0,-1 1 0 0 0,0 0 0 0 0,-1 1 0 0 0,-1-1 0 0 0,-6-8 95 0 0,-9-20 14 0 0,0-7 45 0 0,16 32 39 0 0,-1 1 0 0 0,-1 0 0 0 0,-1 1 0 0 0,-1 0 0 0 0,-11-15-98 0 0,19 30 76 0 0,0 0-1 0 0,0 0 0 0 0,0 0 0 0 0,0 0 1 0 0,0 1-1 0 0,0-1 0 0 0,-1 1 0 0 0,1 0 1 0 0,-1 0-1 0 0,0 0 0 0 0,0 0 1 0 0,0 1-1 0 0,1-1 0 0 0,-1 1 0 0 0,-1 0 1 0 0,1 1-1 0 0,-1-1-75 0 0,0 1 88 0 0,-1 0-1 0 0,1 0 1 0 0,-1 0 0 0 0,1 1 0 0 0,-1 0 0 0 0,1 0 0 0 0,-1 1-1 0 0,1 0 1 0 0,0-1 0 0 0,0 2 0 0 0,-5 1-88 0 0,-4 5 103 0 0,0 0 0 0 0,0 0 1 0 0,1 2-1 0 0,1-1 0 0 0,-1 2 1 0 0,2 0-1 0 0,-1 0 0 0 0,1 2-103 0 0,-12 15 90 0 0,0 2 0 0 0,2 1 0 0 0,1 0 0 0 0,2 2 0 0 0,1 0 0 0 0,2 1 0 0 0,1 1 0 0 0,2 0 0 0 0,2 0 0 0 0,1 1 0 0 0,-1 16-90 0 0,2 3 181 0 0,1 48-181 0 0,7-71 47 0 0,1-1 1 0 0,1 0-1 0 0,2 0 1 0 0,2 1-48 0 0,-2-14 15 0 0,0 0 0 0 0,2 0 1 0 0,0-1-1 0 0,2 0 0 0 0,0 0 1 0 0,0-1-1 0 0,3 3-15 0 0,-2-7-8 0 0,0-1 1 0 0,0 1-1 0 0,2-1 1 0 0,-1-1-1 0 0,1 0 1 0 0,1 0-1 0 0,0-1 1 0 0,0-1-1 0 0,9 4 8 0 0,-2-1-50 0 0,2-1 0 0 0,0-1 0 0 0,0-1-1 0 0,1-1 1 0 0,0-1 0 0 0,4 0 50 0 0,23 4-148 0 0,1-2 0 0 0,17-1 148 0 0,22-1-409 0 0,0-4-1 0 0,0-3 1 0 0,18-6 409 0 0,4-5-6477 0 0,27-10 6477 0 0,32-12-7137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1 225 7832 0 0,'10'-17'344'0'0,"-10"17"72"0"0,3-8-328 0 0,7-4-88 0 0,-2 0 0 0 0,2-1 0 0 0,-2 1 856 0 0,1-2 152 0 0,1-3 32 0 0,-2-3 8 0 0,2 3-784 0 0,-7-3-152 0 0,-3 0-32 0 0,0-3-3560 0 0,0 3-712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2:59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770 1 2304 0 0,'-40'4'110'0'0,"0"1"1"0"0,1 3-1 0 0,0 1 1 0 0,1 1-1 0 0,-20 10-110 0 0,23-6 1054 0 0,1 1-1 0 0,1 2 1 0 0,-19 13-1054 0 0,21-9 586 0 0,2 1-1 0 0,1 2 1 0 0,1 0-1 0 0,1 2 1 0 0,1 1-1 0 0,1 1 1 0 0,1 1-1 0 0,2 0 1 0 0,1 2 0 0 0,2 1-1 0 0,1 0 1 0 0,-5 15-586 0 0,12-20 455 0 0,0 1 0 0 0,2 0 0 0 0,1 1 0 0 0,2-1 0 0 0,0 1 0 0 0,2 0 0 0 0,1 1 0 0 0,2-1 0 0 0,1 0 0 0 0,1 4-455 0 0,0-13 129 0 0,1 0 0 0 0,0 0 0 0 0,2 0 0 0 0,0 0 0 0 0,1-1 0 0 0,2 0 0 0 0,-1 0 0 0 0,2-1 0 0 0,1 0 0 0 0,0 0 0 0 0,1-1-1 0 0,1-1 1 0 0,0 0 0 0 0,14 14-129 0 0,-15-20 21 0 0,1 0 0 0 0,0-1 0 0 0,0 0 0 0 0,0-1 0 0 0,1 0-1 0 0,1-1 1 0 0,-1 0 0 0 0,1-1 0 0 0,0-1 0 0 0,0 0 0 0 0,1-1-1 0 0,-1-1 1 0 0,7 1-21 0 0,-8-2 0 0 0,0-1 0 0 0,0-1 1 0 0,0 0-1 0 0,0 0 0 0 0,0-1 0 0 0,0-1 0 0 0,0 0 0 0 0,-1-1 0 0 0,1 0 0 0 0,-1-1 0 0 0,0-1 0 0 0,0 0 0 0 0,0 0 0 0 0,0-1 0 0 0,6-5 0 0 0,0-2-32 0 0,0 0 1 0 0,-1-2-1 0 0,-1 0 0 0 0,0-1 0 0 0,4-6 32 0 0,10-15-143 0 0,24-38 143 0 0,-28 30-113 0 0,-1-1 1 0 0,-3-2 0 0 0,2-7 112 0 0,-22 50-9 0 0,13-33-6 0 0,-1-1 0 0 0,-2 0 0 0 0,-2-1 0 0 0,-1 0 0 0 0,-2-1 0 0 0,-2 1 0 0 0,-2-1 0 0 0,-1-12 15 0 0,-2 41 5 0 0,0-19 63 0 0,1 0-1 0 0,1 1 0 0 0,4-15-67 0 0,-6 44 11 0 0,0-1-1 0 0,0 0 1 0 0,1 1-1 0 0,-1-1 1 0 0,1 0 0 0 0,-1 1-1 0 0,1-1 1 0 0,0 0-1 0 0,0 1 1 0 0,0-1 0 0 0,-1 1-1 0 0,1 0 1 0 0,1-1-1 0 0,-1 1 1 0 0,0 0 0 0 0,0-1-1 0 0,0 1 1 0 0,1 0-1 0 0,-1 0 1 0 0,2 0-11 0 0,-2 0 18 0 0,1 0 1 0 0,0 1-1 0 0,-1-1 0 0 0,1 1 1 0 0,0 0-1 0 0,0 0 0 0 0,0 0 1 0 0,-1 0-1 0 0,1 0 0 0 0,0 0 1 0 0,0 0-1 0 0,0 0 0 0 0,-1 1 1 0 0,1-1-1 0 0,0 1 0 0 0,1 0-18 0 0,5 2 76 0 0,0 1-1 0 0,0 0 1 0 0,-1 1-1 0 0,1-1 0 0 0,-1 2 1 0 0,0-1-1 0 0,4 5-75 0 0,18 18 416 0 0,-2 1-1 0 0,19 24-415 0 0,44 69 850 0 0,-26-33-493 0 0,-13-26-147 0 0,17 13-210 0 0,-31-35-84 0 0,-10-12-833 0 0,2-1 0 0 0,28 22 917 0 0,1-6-1130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3:00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4 337 17047 0 0,'-3'-20'1543'0'0,"17"29"-1238"0"0,2 2-50 0 0,0 0-1 0 0,-1 1 0 0 0,0 0 1 0 0,-1 1-1 0 0,0 1 0 0 0,-1 0 0 0 0,4 8-254 0 0,15 22 581 0 0,-2 2 1 0 0,-2 1-1 0 0,15 35-581 0 0,-11-11 412 0 0,-4 0 0 0 0,4 26-412 0 0,33 153-1439 0 0,-14 1-3608 0 0,-40-193 3238 0 0,15 70-4643 0 0</inkml:trace>
  <inkml:trace contextRef="#ctx0" brushRef="#br0" timeOffset="1">971 150 11520 0 0,'1'-20'287'0'0,"-1"9"-170"0"0,1 0 0 0 0,0 0 0 0 0,0 1 0 0 0,1-1 0 0 0,0 1 0 0 0,1-1 1 0 0,0 1-1 0 0,3-4-117 0 0,-5 12 104 0 0,0 0 0 0 0,0 0 0 0 0,0 0 0 0 0,1 0 0 0 0,-1 1 0 0 0,0-1 1 0 0,1 0-1 0 0,0 1 0 0 0,-1 0 0 0 0,1-1 0 0 0,0 1 0 0 0,0 0 1 0 0,0 0-1 0 0,0 0 0 0 0,0 0 0 0 0,1-1-104 0 0,1 1 316 0 0,-1 0 0 0 0,1 0 0 0 0,0 1 0 0 0,-1-1 0 0 0,1 1 0 0 0,0 0-1 0 0,0 0 1 0 0,0 0 0 0 0,1 0-316 0 0,4 2 494 0 0,-2-1-1 0 0,1 1 1 0 0,0 0-1 0 0,0 1 0 0 0,-1 0 1 0 0,1 0-1 0 0,-1 1 1 0 0,0 0-1 0 0,1 0-493 0 0,7 7 194 0 0,0 1 0 0 0,-1 0-1 0 0,0 1 1 0 0,-1 1 0 0 0,0 0 0 0 0,2 5-194 0 0,24 33 100 0 0,2 11-100 0 0,-28-44 62 0 0,31 54-106 0 0,-4 1 0 0 0,-2 2 0 0 0,-4 1 0 0 0,-4 2 0 0 0,0 9 44 0 0,101 412-2487 0 0,-110-414 1672 0 0,6 35-779 0 0</inkml:trace>
  <inkml:trace contextRef="#ctx0" brushRef="#br0" timeOffset="2">1340 786 21311 0 0,'0'0'976'0'0,"0"-1"-24"0"0,0-1-925 0 0,1 0 0 0 0,-1 1 0 0 0,0-1 0 0 0,1 1 0 0 0,-1-1 0 0 0,1 1 0 0 0,0 0 0 0 0,0-1 0 0 0,-1 1 0 0 0,1-1 0 0 0,0 1 0 0 0,0 0 0 0 0,0 0 0 0 0,0 0 0 0 0,1-1-27 0 0,22-19-44 0 0,-10 8 123 0 0,7-5 194 0 0,0 1 1 0 0,1 0-1 0 0,16-8-273 0 0,75-39 740 0 0,-112 63-740 0 0,50-25 11 0 0,6 1-11 0 0,27-13-56 0 0,207-95-1299 0 0,-141 67-810 0 0,-69 29 826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3:00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2426 17503 0 0,'22'-8'247'0'0,"1"2"0"0"0,0 0-1 0 0,0 1 1 0 0,0 1 0 0 0,1 2-1 0 0,-1 0 1 0 0,1 1 0 0 0,-1 2-1 0 0,1 0 1 0 0,-1 2 0 0 0,1 0-1 0 0,-1 2 1 0 0,0 0 0 0 0,0 2-1 0 0,-1 0 1 0 0,0 2 0 0 0,0 0-1 0 0,4 4-246 0 0,10 7 109 0 0,-1 3 0 0 0,0 0-1 0 0,-2 2 1 0 0,24 24-109 0 0,-38-30-87 0 0,0 0-1 0 0,-1 2 1 0 0,-2 0-1 0 0,0 1 1 0 0,-1 0-1 0 0,-1 2 1 0 0,10 23 87 0 0,-8-6-695 0 0,-2 1 0 0 0,5 28 695 0 0,-9-35-609 0 0,2-1-64 0 0,-11-32 485 0 0,-1-5 17 0 0,-9-151 709 0 0,13-198 995 0 0,-4 271-1053 0 0,4-1 1 0 0,4 1-1 0 0,17-77-480 0 0,-23 147 52 0 0,0 1 0 0 0,2-1 0 0 0,-1 1 0 0 0,1 0 0 0 0,1 0 0 0 0,-1 0 0 0 0,5-5-52 0 0,-7 12 10 0 0,0 0 0 0 0,0 1 0 0 0,0-1 0 0 0,0 1 0 0 0,0 0 0 0 0,1-1 0 0 0,-1 1 0 0 0,1 0 0 0 0,-1 0 0 0 0,1 0-1 0 0,0 1 1 0 0,0-1 0 0 0,-1 1 0 0 0,1 0 0 0 0,1-1 0 0 0,-1 1 0 0 0,0 0 0 0 0,0 1 0 0 0,0-1 0 0 0,0 1 0 0 0,1-1 0 0 0,-1 1 0 0 0,0 0 0 0 0,0 0-1 0 0,0 0 1 0 0,1 1 0 0 0,0 0-10 0 0,10 2-7 0 0,-1 0 0 0 0,1 2-1 0 0,-1-1 1 0 0,0 2 0 0 0,10 5 7 0 0,14 10-83 0 0,8 7 83 0 0,-15-8-34 0 0,6 4-164 0 0,-26-16 74 0 0,0-1 0 0 0,0 0-1 0 0,1-1 1 0 0,0 0 0 0 0,0-1 0 0 0,0 0-1 0 0,1-1 1 0 0,1 1 124 0 0,-10-5-32 0 0,1 0-1 0 0,0 0 1 0 0,0 0 0 0 0,0 0-1 0 0,-1 0 1 0 0,1-1-1 0 0,0 0 1 0 0,0 0 0 0 0,-1 0-1 0 0,1 0 1 0 0,0 0 0 0 0,-1-1-1 0 0,0 1 1 0 0,1-1 0 0 0,-1 0-1 0 0,0 0 1 0 0,0-1-1 0 0,0 1 1 0 0,0 0 0 0 0,0-1-1 0 0,0 0 1 0 0,0-1 32 0 0,6-5 11 0 0,-1-1 1 0 0,0-1-1 0 0,-1 0 1 0 0,0 0-1 0 0,5-11-11 0 0,76-143-116 0 0,-62 124-18 0 0,1 1 0 0 0,26-31 134 0 0,-47 64 4 0 0,1 0 0 0 0,0 0-1 0 0,0 1 1 0 0,1 0-1 0 0,-1 0 1 0 0,1 1-1 0 0,0 0 1 0 0,1 0-1 0 0,-1 0 1 0 0,1 1 0 0 0,0 1-1 0 0,0 0 1 0 0,0 0-1 0 0,6-1-3 0 0,-6 3 40 0 0,-1 0-1 0 0,1 0 1 0 0,0 1-1 0 0,0 0 1 0 0,-1 0-1 0 0,1 1 0 0 0,0 0 1 0 0,-1 1-1 0 0,1 0 1 0 0,-1 0-1 0 0,0 1 1 0 0,0 0-1 0 0,0 1 1 0 0,0-1-1 0 0,0 1 1 0 0,1 2-40 0 0,57 38 715 0 0,14 15-715 0 0,29 20 385 0 0,-98-72-370 0 0,0 0 0 0 0,0-1 0 0 0,1 0-1 0 0,-1-1 1 0 0,6 1-15 0 0,-10-3 2 0 0,0-2 0 0 0,0 1-1 0 0,0-1 1 0 0,0 0-1 0 0,0 0 1 0 0,0-1 0 0 0,0 0-1 0 0,0 0 1 0 0,0-1-1 0 0,4 0-1 0 0,6-4-33 0 0,1 0 0 0 0,-1 0 0 0 0,-1-2 0 0 0,1 0 0 0 0,-1-1-1 0 0,-1-1 1 0 0,0 0 0 0 0,0-1 0 0 0,0-1 0 0 0,8-9 33 0 0,9-9-207 0 0,-1-1-1 0 0,-2-2 1 0 0,22-33 207 0 0,-18 19-328 0 0,-3-1 1 0 0,-2-2-1 0 0,22-52 328 0 0,-34 61-203 0 0,-1-1 0 0 0,-1 0 0 0 0,-3-1 0 0 0,-2-1-1 0 0,1-13 204 0 0,-8 46 9 0 0,-1 0-1 0 0,-1-1 1 0 0,1 0-1 0 0,-2 1 1 0 0,1-1-1 0 0,-1 1 1 0 0,-1-1 0 0 0,0 1-1 0 0,-1 0 1 0 0,0-1-1 0 0,0 1 1 0 0,-1 1-1 0 0,-4-9-8 0 0,7 16 55 0 0,0 0 0 0 0,0 1 0 0 0,-1-1 0 0 0,1 0 0 0 0,-1 0 0 0 0,1 1 0 0 0,-1-1 0 0 0,0 0 0 0 0,1 1 0 0 0,-1 0 0 0 0,0-1 0 0 0,0 1-1 0 0,0 0 1 0 0,0 0 0 0 0,0 0 0 0 0,0 0 0 0 0,-1 0 0 0 0,1 1 0 0 0,0-1 0 0 0,0 1 0 0 0,0-1 0 0 0,-1 1 0 0 0,1 0 0 0 0,0 0 0 0 0,-1 0 0 0 0,1 0 0 0 0,0 0 0 0 0,0 1 0 0 0,-1-1 0 0 0,1 1 0 0 0,0-1 0 0 0,0 1 0 0 0,0 0-1 0 0,-1 0 1 0 0,1 0 0 0 0,0 0 0 0 0,0 0 0 0 0,-1 1-55 0 0,-1 1 73 0 0,-1 0 0 0 0,1 0 0 0 0,1 0 0 0 0,-1 0 0 0 0,0 0 0 0 0,1 1-1 0 0,0 0 1 0 0,0 0 0 0 0,0-1 0 0 0,0 2 0 0 0,1-1 0 0 0,-1 0 0 0 0,1 1-1 0 0,0-1 1 0 0,0 1 0 0 0,1-1 0 0 0,-1 1 0 0 0,1 2-73 0 0,0 8 96 0 0,0 1 1 0 0,1 0-1 0 0,1 0 1 0 0,1-1-1 0 0,0 1 0 0 0,1 0 1 0 0,0-1-1 0 0,2 0 1 0 0,0 0-1 0 0,0 0 0 0 0,1 0 1 0 0,2 0-97 0 0,12 22 105 0 0,1-1 0 0 0,1-1 0 0 0,2 0 0 0 0,4 0-105 0 0,-9-10-55 0 0,2-2 0 0 0,1 0 0 0 0,1-1 0 0 0,1-1-1 0 0,0-2 1 0 0,2 0 0 0 0,0-2 0 0 0,2 0 55 0 0,-7-5-246 0 0,1-1 0 0 0,0-1 0 0 0,0-1 0 0 0,23 6 246 0 0,-37-13-92 0 0,-1 0 0 0 0,1-1 0 0 0,0 1 0 0 0,0-2-1 0 0,0 1 1 0 0,0-1 0 0 0,0 0 0 0 0,0-1 0 0 0,0 0-1 0 0,0 0 1 0 0,0-1 0 0 0,0 1 0 0 0,-1-2 0 0 0,1 1 0 0 0,-1-1-1 0 0,6-3 93 0 0,-8 3-6 0 0,-1-1-1 0 0,1 1 0 0 0,0-1 0 0 0,-1 0 0 0 0,0 0 1 0 0,0 0-1 0 0,0-1 0 0 0,-1 0 0 0 0,0 1 0 0 0,0-1 1 0 0,0 0-1 0 0,0-1 0 0 0,1-2 7 0 0,3-12 55 0 0,0 0 0 0 0,-1 0-1 0 0,0-3-54 0 0,-4 14 43 0 0,19-82 478 0 0,2-45-521 0 0,3-93 168 0 0,2-5-229 0 0,-17 159 15 0 0,63-460-368 0 0,-68 463 2330 0 0,-3-68-1916 0 0,-3 139 32 0 0,0-1 248 0 0,1 6-7 0 0,3 8-158 0 0,0-1 0 0 0,6 11-115 0 0,4 11 42 0 0,13 39-15 0 0,4-3 0 0 0,13 21-27 0 0,63 88 102 0 0,-39-66-1534 0 0,27 64 1432 0 0,-83-150-1336 0 0,-1 0 0 0 0,-1 1 0 0 0,1 10 1336 0 0,-1 12-7211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23:01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3916 14568 0 0,'-38'-42'1418'0'0,"-3"3"1"0"0,-24-19-1419 0 0,20 17 4269 0 0,43 39-4148 0 0,0 1 0 0 0,0-1 0 0 0,0 1-1 0 0,1-1 1 0 0,-1 0 0 0 0,1 0 0 0 0,-1 0 0 0 0,1 0 0 0 0,0 0 0 0 0,0 0-1 0 0,-1 0 1 0 0,2 0 0 0 0,-1 0 0 0 0,0-1 0 0 0,0 1 0 0 0,1 0-1 0 0,-1-1 1 0 0,1 1 0 0 0,0 0 0 0 0,-1-1 0 0 0,1 1 0 0 0,1-1 0 0 0,-1 1-1 0 0,0 0 1 0 0,0-1 0 0 0,1 1 0 0 0,-1 0 0 0 0,1-1 0 0 0,0 1 0 0 0,0 0-1 0 0,0-1-120 0 0,3-5 152 0 0,0 0-1 0 0,1 0 1 0 0,-1 0-1 0 0,1 1 1 0 0,1-1-1 0 0,0 1 1 0 0,5-5-152 0 0,161-178-287 0 0,-77 84-473 0 0,5-6-260 0 0,-36 29-310 0 0,-4-2 1 0 0,-4-3-1 0 0,-3-2 0 0 0,7-26 1330 0 0,-15 30-33 0 0,10-9 33 0 0,-49 86 176 0 0,0-1 0 0 0,0 1 0 0 0,1 0 0 0 0,1 1-1 0 0,-1 0 1 0 0,5-4-176 0 0,-9 10 77 0 0,-1 0-1 0 0,0 0 1 0 0,0 1-1 0 0,1-1 0 0 0,-1 1 1 0 0,1-1-1 0 0,-1 1 1 0 0,1 0-1 0 0,0 0 0 0 0,-1 0 1 0 0,1 1-1 0 0,0-1 1 0 0,0 0-1 0 0,-1 1 0 0 0,1 0 1 0 0,0 0-1 0 0,0 0 1 0 0,0 0-1 0 0,0 0 0 0 0,-1 0 1 0 0,1 1-1 0 0,0-1 1 0 0,0 1-1 0 0,-1 0 0 0 0,1 0 1 0 0,0 0-1 0 0,-1 0 1 0 0,2 1-77 0 0,3 2 140 0 0,-1 1 0 0 0,0-1 0 0 0,0 1 0 0 0,0 1 0 0 0,-1-1 0 0 0,1 1 0 0 0,-1 0 0 0 0,0 0-140 0 0,12 17 469 0 0,7 16-469 0 0,-17-28 97 0 0,28 49 365 0 0,20 49-462 0 0,21 69 51 0 0,4 5-141 0 0,-69-160-134 0 0,40 81-863 0 0,-40-87 428 0 0,0 0 1 0 0,0 0-1 0 0,2-1 1 0 0,9 9 658 0 0,-21-23-137 0 0,1 0 0 0 0,0 0 1 0 0,-1-1-1 0 0,1 1 0 0 0,0 0 1 0 0,0-1-1 0 0,0 0 0 0 0,1 0 1 0 0,-1 1-1 0 0,0-1 0 0 0,0 0 1 0 0,1-1-1 0 0,-1 1 1 0 0,2 0 136 0 0,-3-1-25 0 0,1 0 0 0 0,0 0 0 0 0,-1 0 0 0 0,1 0 0 0 0,-1-1 0 0 0,1 1 1 0 0,-1-1-1 0 0,1 1 0 0 0,-1-1 0 0 0,1 1 0 0 0,-1-1 0 0 0,1 0 0 0 0,-1 0 1 0 0,0 1-1 0 0,0-1 0 0 0,1 0 0 0 0,-1 0 0 0 0,0 0 0 0 0,0-1 1 0 0,0 1-1 0 0,0 0 0 0 0,1-1 25 0 0,3-6 56 0 0,1 1 0 0 0,-1-1 1 0 0,-1 0-1 0 0,1-1-56 0 0,16-27 624 0 0,8-1 334 0 0,1 2-1 0 0,26-22-957 0 0,24-28 1197 0 0,-67 69-1074 0 0,1 1 0 0 0,0 1 0 0 0,1 0 0 0 0,11-8-123 0 0,-13 13 47 0 0,-5 2-16 0 0,1 1 1 0 0,-1 1 0 0 0,3-1-32 0 0,-8 4 5 0 0,0 1 0 0 0,0-1 0 0 0,0 1-1 0 0,1 0 1 0 0,-1 0 0 0 0,0 1 0 0 0,1-1 0 0 0,-1 1 0 0 0,1 0 0 0 0,-1-1 0 0 0,2 2-5 0 0,2-1 4 0 0,0 1 0 0 0,0 0 1 0 0,0 0-1 0 0,0 1 0 0 0,0 0 0 0 0,-1 1 1 0 0,1-1-1 0 0,-1 1 0 0 0,1 0 0 0 0,-1 1 0 0 0,0-1 1 0 0,0 1-1 0 0,-1 1 0 0 0,1-1 0 0 0,-1 1 0 0 0,0 0 1 0 0,0 0-1 0 0,0 0 0 0 0,1 3-4 0 0,7 11 15 0 0,-1 2 1 0 0,-1-1-1 0 0,0 1 0 0 0,-2 1 0 0 0,1 2-15 0 0,0 0 25 0 0,-8-19-23 0 0,0-1-1 0 0,0 1 0 0 0,1-1 1 0 0,0 0-1 0 0,-1 0 1 0 0,2 0-1 0 0,-1 0 0 0 0,0 0 1 0 0,1-1-1 0 0,0 1 1 0 0,0-1-1 0 0,0 0 0 0 0,0 0 1 0 0,0-1-1 0 0,1 1 1 0 0,-1-1-1 0 0,1 0 0 0 0,-1 0 1 0 0,1 0-1 0 0,0-1 1 0 0,0 0-1 0 0,0 0 0 0 0,1 0-1 0 0,12 1 7 0 0,0-1-1 0 0,0 0 1 0 0,1-2-1 0 0,-1 0 0 0 0,16-4-6 0 0,-9 0-11 0 0,0 0 0 0 0,0-2 0 0 0,-1-1-1 0 0,0-1 1 0 0,0-1 0 0 0,-1-1 0 0 0,-1-1-1 0 0,1-1 12 0 0,41-28-71 0 0,-1-3 0 0 0,1-5 71 0 0,-18 12-184 0 0,-2-1 0 0 0,20-24 184 0 0,-30 27-109 0 0,4-3-39 0 0,10-18 148 0 0,-38 44 17 0 0,-1 0 1 0 0,0-1-1 0 0,-1 0 0 0 0,-1-1 1 0 0,0 0-1 0 0,0 0 0 0 0,-2-1-17 0 0,-2 7 76 0 0,-1-1 0 0 0,-1 1 0 0 0,1-1 0 0 0,-1 0 0 0 0,-1 0 1 0 0,0 1-1 0 0,0-1 0 0 0,0 0 0 0 0,-1 0 0 0 0,-2-5-76 0 0,2 8 83 0 0,0 0 1 0 0,-1 0 0 0 0,0 0-1 0 0,0 0 1 0 0,-1 0 0 0 0,1 1 0 0 0,-1-1-1 0 0,0 1 1 0 0,-1 0 0 0 0,0-1-1 0 0,1 2 1 0 0,-1-1 0 0 0,-1 0 0 0 0,1 1-1 0 0,-1-1-83 0 0,1 2 27 0 0,-1 0 0 0 0,1 0 0 0 0,-1 0 0 0 0,1 0 0 0 0,-1 0-1 0 0,0 1 1 0 0,0 0 0 0 0,0 0 0 0 0,0 1 0 0 0,-1-1 0 0 0,1 1 0 0 0,0 0-1 0 0,-1 1 1 0 0,1-1 0 0 0,0 1 0 0 0,-1 0 0 0 0,1 0 0 0 0,-1 1 0 0 0,1-1-1 0 0,0 1 1 0 0,-1 1 0 0 0,1-1 0 0 0,0 1 0 0 0,0-1 0 0 0,0 2 0 0 0,0-1-1 0 0,0 0 1 0 0,-2 2-27 0 0,-9 6 32 0 0,0 1 0 0 0,0 0-1 0 0,1 1 1 0 0,0 1 0 0 0,-2 3-32 0 0,-6 8 4 0 0,1 0 1 0 0,-11 18-5 0 0,19-23-3 0 0,1 1-1 0 0,1 0 1 0 0,1 1-1 0 0,0 0 1 0 0,2 1-1 0 0,0 0 1 0 0,2 1-1 0 0,0-1 1 0 0,2 1 0 0 0,0 6 3 0 0,4-22-73 0 0,0 1 1 0 0,1-1-1 0 0,0 1 1 0 0,0-1-1 0 0,1 1 1 0 0,0-1-1 0 0,0 1 1 0 0,1-1-1 0 0,2 8 73 0 0,-2-12-49 0 0,-1 1-1 0 0,1-1 1 0 0,-1 0 0 0 0,1 1 0 0 0,0-1-1 0 0,0 0 1 0 0,1 0 0 0 0,-1 0-1 0 0,1 0 1 0 0,-1-1 0 0 0,1 1-1 0 0,0-1 1 0 0,0 1 0 0 0,0-1-1 0 0,0 0 1 0 0,0 0 0 0 0,1-1 0 0 0,-1 1-1 0 0,0-1 1 0 0,3 2 49 0 0,4-1-83 0 0,0 0 0 0 0,0-1-1 0 0,0 0 1 0 0,0 0 0 0 0,0-1 0 0 0,0 0 0 0 0,0-1 0 0 0,0 0-1 0 0,3-1 84 0 0,24-6-250 0 0,33-11 250 0 0,-41 11-46 0 0,87-28 0 0 0,-1-6 0 0 0,-2-4 1 0 0,-2-5-1 0 0,6-9 46 0 0,177-115 93 0 0,-223 127 178 0 0,-2-3 0 0 0,58-58-271 0 0,-110 93 127 0 0,-1-1 0 0 0,-1 0 0 0 0,-1-1 0 0 0,4-7-127 0 0,-12 16 87 0 0,0 0 1 0 0,-1-1 0 0 0,0 0 0 0 0,-1 0 0 0 0,0 0 0 0 0,-1 0 0 0 0,0-1-1 0 0,0 0 1 0 0,0-10-88 0 0,-2 19 15 0 0,-1 0 0 0 0,0 0 0 0 0,0 0 1 0 0,0 0-1 0 0,0 0 0 0 0,0 0 0 0 0,-1 0 0 0 0,1 0 0 0 0,-1 0 0 0 0,1 0 0 0 0,-1 0 0 0 0,0 0 0 0 0,1 0 0 0 0,-1 0 0 0 0,0 1 0 0 0,0-1 0 0 0,0 0 1 0 0,-1 1-1 0 0,1-1 0 0 0,0 0 0 0 0,-1 1 0 0 0,1 0 0 0 0,-1-1 0 0 0,1 1 0 0 0,-1 0 0 0 0,0 0 0 0 0,1 0 0 0 0,-1 0 0 0 0,-1-1-15 0 0,0 1 6 0 0,-1 0 0 0 0,0-1 0 0 0,0 1-1 0 0,0 1 1 0 0,0-1 0 0 0,0 0-1 0 0,0 1 1 0 0,0 0 0 0 0,0 0 0 0 0,0 0-1 0 0,0 1 1 0 0,0-1 0 0 0,1 1 0 0 0,-2 0-6 0 0,-14 4-23 0 0,0 1 1 0 0,1 1-1 0 0,0 1 1 0 0,0 0-1 0 0,1 2 1 0 0,0 0-1 0 0,0 0 1 0 0,1 2 0 0 0,1 0-1 0 0,0 1 1 0 0,0 0-1 0 0,-11 16 23 0 0,21-24 8 0 0,1 0 0 0 0,0 0-1 0 0,1 1 1 0 0,-1 0 0 0 0,1 0 0 0 0,0 0-1 0 0,1 0 1 0 0,-1 0 0 0 0,1 0-1 0 0,0 1 1 0 0,1-1 0 0 0,0 1 0 0 0,0 0-1 0 0,0-1 1 0 0,1 1 0 0 0,0 0-1 0 0,0-1 1 0 0,0 1 0 0 0,1 0 0 0 0,0-1-1 0 0,1 1 1 0 0,-1-1 0 0 0,1 1-1 0 0,0-1 1 0 0,1 0 0 0 0,0 0 0 0 0,0 0-1 0 0,0 0-7 0 0,4 4 14 0 0,-1 0-1 0 0,2-1 1 0 0,-1 1 0 0 0,2-2-1 0 0,-1 1 1 0 0,1-1-1 0 0,0 0 1 0 0,0-1-1 0 0,1 0 1 0 0,0-1-1 0 0,1 0 1 0 0,-1 0 0 0 0,4 0-14 0 0,-2-1-10 0 0,0 0 1 0 0,1-1-1 0 0,0-1 1 0 0,0 0-1 0 0,0 0 1 0 0,0-2-1 0 0,0 1 1 0 0,0-2-1 0 0,0 0 1 0 0,1 0-1 0 0,-1-1 1 0 0,2-1 9 0 0,11-4-31 0 0,0 0 0 0 0,-1-2 0 0 0,0-1 0 0 0,-1 0 0 0 0,0-2 0 0 0,17-11 31 0 0,3-4-194 0 0,-2-1 0 0 0,0-3 0 0 0,1-4 194 0 0,-1-2-254 0 0,-2-2 0 0 0,-1-2 1 0 0,-2-1-1 0 0,19-29 254 0 0,-13 9-397 0 0,-3-2 1 0 0,-2-1 0 0 0,2-12 396 0 0,8-28-1185 0 0,25-81 1185 0 0,20-110-1002 0 0,-43 92 2021 0 0,-8-2 1 0 0,-9-2-1 0 0,-6-30-1019 0 0,-23 185 396 0 0,12-95 867 0 0,-11 111-543 0 0,2 0 1 0 0,12-33-721 0 0,-16 60 182 0 0,0 1 0 0 0,0-1 0 0 0,1 1 0 0 0,3-4-182 0 0,-6 10 38 0 0,-1 1 0 0 0,1-1 0 0 0,1 0 0 0 0,-1 1 0 0 0,0-1 0 0 0,0 1 0 0 0,1-1 0 0 0,-1 1 1 0 0,1 0-1 0 0,-1 0 0 0 0,1 0 0 0 0,-1 0 0 0 0,1 0 0 0 0,0 0 0 0 0,-1 0 0 0 0,1 0 0 0 0,0 0 1 0 0,0 1-1 0 0,0-1 0 0 0,0 1 0 0 0,-1 0 0 0 0,1-1 0 0 0,0 1 0 0 0,1 0-38 0 0,-1 0 35 0 0,1 1-1 0 0,0-1 1 0 0,-1 1-1 0 0,1 0 1 0 0,-1 0-1 0 0,1 0 1 0 0,-1 0 0 0 0,1 0-1 0 0,-1 0 1 0 0,0 1-1 0 0,0-1 1 0 0,2 2-35 0 0,2 2 80 0 0,-1 0 0 0 0,1 0 1 0 0,-1 1-1 0 0,3 4-80 0 0,15 24 88 0 0,-1 1-1 0 0,-1 1 0 0 0,-2 1 1 0 0,6 19-88 0 0,5 9 10 0 0,212 481 374 0 0,-136-265-1765 0 0,-13 4-5638 0 0,-33-62-1716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8:48.58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9:35.5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3.7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 0 0 0,'2'0'0'0,"-4"0"0"0,-9 0 0 0,5 0 0 0,20 0 0 0,2416 0 0 0,-2425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5.6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 0 0,'2670'0'0'0,"-2660"0"0"0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45.25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22 1 0 0,'-19'0'0'0,"16"0"0"0,7 0 0 0,54 0 0 0,2396 0 0 0,-2399 0 0 0,-1 0 0 0,-14 0 0 0,-32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48.2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 0 0,'45'0'0'0,"150"0"0"0,3271 0 0 0,-3434 0 0 0,-15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 1840 0 0,'5'2'621'0'0,"0"-1"4262"0"0,-6-2-731 0 0,-5 0-4828 0 0,-10 0 3070 0 0,15 1-1450 0 0,1 0-46 0 0,0 0-138 0 0,0 0-66 0 0,23 0 2193 0 0,-18-3-2780 0 0,1 0 1 0 0,-1 1-1 0 0,0 0 1 0 0,1 1 0 0 0,0-1-1 0 0,-1 1 1 0 0,1 0-1 0 0,0 0 1 0 0,-1 1-1 0 0,1 0 1 0 0,0 0-1 0 0,0 0 1 0 0,0 0 0 0 0,-1 1-1 0 0,1 0 1 0 0,5 2-108 0 0,-3-1 125 0 0,0 1 0 0 0,0 0 0 0 0,-1 0 0 0 0,1 0 0 0 0,0 1 0 0 0,-1 1 0 0 0,0-1 1 0 0,0 1-1 0 0,0 0 0 0 0,-1 1 0 0 0,4 3-125 0 0,20 23 374 0 0,-1 0 1 0 0,-2 2-1 0 0,-1 1 0 0 0,11 22-374 0 0,-24-32 186 0 0,-2-1 1 0 0,0 4-187 0 0,1 0 270 0 0,7 12-270 0 0,-15-32 25 0 0,-1 1 0 0 0,0-1 0 0 0,-1 1-1 0 0,0-1 1 0 0,1 2-25 0 0,9 32 89 0 0,22 53-45 0 0,-33-93-225 0 0,-1-2-43 0 0,0 0-7 0 0,0 0-58 0 0,0 0-240 0 0,0 0-102 0 0,0 0-17 0 0,0 0-145 0 0,0 0-585 0 0,0 0-255 0 0,0 0-547 0 0,-2 0-2093 0 0,-5 0-892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40 106 3680 0 0,'0'0'284'0'0,"-5"-6"-176"0"0,-28-32 8972 0 0,31 37-7699 0 0,2 1-388 0 0,0 0-81 0 0,0 0-68 0 0,0 0-225 0 0,0 0-98 0 0,0 0-17 0 0,0 0-8 0 0,5 12 481 0 0,6 16-149 0 0,-8-21-683 0 0,-1 0 0 0 0,1 0 0 0 0,1 0 0 0 0,-1 0 0 0 0,1-1 0 0 0,0 1 0 0 0,1-1 1 0 0,-1 0-1 0 0,7 5-145 0 0,-1-2 375 0 0,1-1 0 0 0,1 0 0 0 0,0 0 1 0 0,0-1-1 0 0,0-1 0 0 0,1 0 0 0 0,8 3-375 0 0,-16-8 148 0 0,-1 0-1 0 0,1 0 1 0 0,-1 0 0 0 0,1 0-1 0 0,-1-1 1 0 0,1 0-1 0 0,-1 0 1 0 0,1 0 0 0 0,0 0-1 0 0,-1-1 1 0 0,1 0-1 0 0,-1 0 1 0 0,1 0 0 0 0,-1 0-1 0 0,0-1 1 0 0,1 0-1 0 0,2-1-147 0 0,5-4 123 0 0,-10 7-103 0 0,0-1 0 0 0,0 0 0 0 0,0-1 0 0 0,0 1 0 0 0,0 0 0 0 0,0-1 0 0 0,0 1 0 0 0,0-1 0 0 0,0 1 0 0 0,-1-1 0 0 0,1 0 0 0 0,0 0-20 0 0,92-141-160 0 0,-90 137-164 0 0,1 0-1 0 0,-1 0 0 0 0,1 1 1 0 0,4-4 324 0 0,15-8-7943 0 0,-8 9-79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0,'0'555'0'0,"0"-535"0"0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4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0,'0'15'0'0,"0"-7"0"0,0 4 0 0,0 8 0 0,0-4 0 0,0 4 0 0,0 0 0 0,0-3 0 0,0 3 0 0,0 0 0 0,0-5 0 0,0 5 0 0,0 0 0 0,0 0 0 0,0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8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0,'0'372'0'0,"0"-352"0"0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9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0,'0'44'0'0,"0"343"0"0,0-366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9.5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0,'0'460'0'0,"0"-436"0"0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0,'0'307'0'0,"0"-293"0"0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0,'0'365'0'0,"0"-343"0"0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8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0,'0'416'0'0,"0"-396"0"0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4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0,'0'13'0'0,"0"-1"0"0,0-1 0 0,0 1 0 0,0 1 0 0,0 2 0 0,0-3 0 0,0 5 0 0,0-1 0 0,0-1 0 0,0 2 0 0,0 3 0 0,0-4 0 0,0 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7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0,'0'348'0'0,"0"-324"0"0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7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0,'0'449'0'0,"0"-428"0"0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36.3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0,'3002'0'0'0,"-2957"0"0"0,-40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2.5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0,'0'236'0'0,"0"-213"0"0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0,'0'20'0'0,"0"-12"0"0,0-1 0 0,0 1 0 0,0-3 0 0,0 1 0 0,0 3 0 0,0-1 0 0,0 0 0 0,0 1 0 0,0-3 0 0,0 8 0 0,0-3 0 0,0 4 0 0,0-6 0 0,0 4 0 0,0-7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6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0,'0'365'0'0,"0"-338"0"0</inkml:trace>
  <inkml:trace contextRef="#ctx0" brushRef="#br0" timeOffset="1">0 968 0 0,'0'20'0'0,"0"-7"0"0,0-1 0 0,0 3 0 0,0 1 0 0,0 1 0 0,0-2 0 0,0 1 0 0,0 4 0 0,0 0 0 0,0-3 0 0,0-2 0 0,0 2 0 0,0-3 0 0,0 8 0 0,0-10 0 0,0-4 0 0,0 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0,'0'399'0'0,"0"-379"0"0</inkml:trace>
  <inkml:trace contextRef="#ctx0" brushRef="#br0" timeOffset="1">0 922 0 0,'0'557'0'0,"0"-526"0"0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2.9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0,'0'0'0'0,"0"8"0"0,0-8 0 0,0 12 0 0,0-4 0 0,0 1 0 0,0-1 0 0,0 4 0 0,0-1 0 0,0 6 0 0,0-6 0 0,0 1 0 0,0-4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4.4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0,'0'16'0'0,"0"7"0"0,0 2 0 0,0 4 0 0,0 2 0 0,0-3 0 0,0 4 0 0,0-4 0 0,0 0 0 0,0-1 0 0,0-5 0 0,0-2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8.3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0,'0'0'0'0,"0"6"0"0,0 8 0 0,0-3 0 0,0 1 0 0,0 0 0 0,0-1 0 0,0 3 0 0,0-3 0 0,0 4 0 0,0 5 0 0,0 5 0 0,0-8 0 0,0 3 0 0,0 3 0 0,0-3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8.7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0,'0'228'0'0,"0"-209"0"0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0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0,'0'380'0'0,"0"-360"0"0</inkml:trace>
  <inkml:trace contextRef="#ctx0" brushRef="#br0" timeOffset="1">0 856 0 0,'0'17'0'0,"0"-17"0"0,0 12 0 0,0-1 0 0,0 6 0 0,0-1 0 0,0-9 0 0,0 6 0 0,0-1 0 0,0 3 0 0,0-2 0 0,0-1 0 0,0-1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3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0,'0'25'0'0,"0"-14"0"0,0-2 0 0,0 6 0 0,0-4 0 0,0 6 0 0,0-5 0 0,0 4 0 0,0-1 0 0,0 5 0 0,0-3 0 0,0-1 0 0,0-1 0 0</inkml:trace>
  <inkml:trace contextRef="#ctx0" brushRef="#br0" timeOffset="1">0 812 0 0,'0'20'0'0,"0"-12"0"0,0 4 0 0,0 7 0 0,0-5 0 0,0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0,'0'24'0'0,"0"-11"0"0,0-6 0 0,0 6 0 0,0-1 0 0,0 3 0 0,0-7 0 0,0 3 0 0,0 3 0 0,0 1 0 0,0-7 0 0,0 4 0 0,0 1 0 0,0-1 0 0,0-1 0 0,0-2 0 0,0 5 0 0,0 0 0 0</inkml:trace>
  <inkml:trace contextRef="#ctx0" brushRef="#br0" timeOffset="1">0 580 0 0,'0'79'0'0,"0"149"0"0,0-219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50.1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0,'0'45'0'0,"0"-25"0"0,0 3 0 0,0 5 0 0,0 0 0 0,0 1 0 0,0-3 0 0,0-1 0 0,0-5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28 9672 0 0,'-5'-7'1004'0'0,"-1"3"-844"0"0,4 4 520 0 0,5-2 4400 0 0,12-2-4038 0 0,23-3-1122 0 0,-21 7 226 0 0,-1 0 0 0 0,1 1 0 0 0,16 3-146 0 0,22 1 211 0 0,44-3-134 0 0,24-4-77 0 0,-27-7-2430 0 0,-65 4 1008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6912 0 0,'0'0'528'0'0,"2"-1"-342"0"0,18 1 984 0 0,-5 0-73 0 0,90-6 2478 0 0,29-3-2694 0 0,167-22-2809 0 0,-256 26-2605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16 16439 0 0,'-13'1'805'0'0,"21"2"-34"0"0,25 0-355 0 0,258-14 464 0 0,-116 0-1696 0 0,114 10 816 0 0,-188 9-1545 0 0,-54-5 99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46 2304 0 0,'-3'0'128'0'0,"-8"0"-56"0"0,9 0 51 0 0,1 0 69 0 0,0 0 0 0 0,1 0 0 0 0,-1 0 0 0 0,0 0 0 0 0,0 0 0 0 0,1 0 0 0 0,-1 0 0 0 0,0 0 0 0 0,1 0 0 0 0,-1 1 0 0 0,0-1 0 0 0,0 0 0 0 0,1 0 0 0 0,-1 1 0 0 0,1-1 0 0 0,-1 0 1 0 0,0 1-1 0 0,1-1 0 0 0,-1 1 0 0 0,0-1 0 0 0,1 1-192 0 0,-1-1 2302 0 0,1 0-186 0 0,0 0-876 0 0,0 0-384 0 0,0 0-78 0 0,0 0-42 0 0,0 0-134 0 0,0 0-52 0 0,2 0-8 0 0,13-9-159 0 0,2 2 0 0 0,-1 0 0 0 0,1 1 0 0 0,0 0 0 0 0,0 2 1 0 0,0 0-1 0 0,1 1 0 0 0,0 1 0 0 0,-1 0 0 0 0,1 1 0 0 0,0 1 0 0 0,0 1 0 0 0,4 1-383 0 0,28 3 328 0 0,94 13 123 0 0,-93-12-962 0 0,1-3 1 0 0,46-3 510 0 0,-54 0-353 0 0,11 0-191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32 1840 0 0,'-4'0'1823'0'0,"4"0"3145"0"0,0 0 5070 0 0,94-9-8268 0 0,19 1-1143 0 0,-47 3-481 0 0,-22 1-191 0 0,7 2 45 0 0,15-1-1734 0 0,-34 2-5251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35 5064 0 0,'0'0'389'0'0,"-12"-3"1426"0"0,10 3-1185 0 0,-1 0 1 0 0,1-1-1 0 0,-1 1 0 0 0,1 0 1 0 0,-1-1-1 0 0,1 0 1 0 0,-1 1-1 0 0,1-1 0 0 0,0 0 1 0 0,-1 0-1 0 0,1-1-630 0 0,1 1 984 0 0,1 1-50 0 0,0 0-35 0 0,0 0-116 0 0,0 0-51 0 0,0 0-11 0 0,6 0 487 0 0,129 9 1511 0 0,-7-14-2143 0 0,-56 1-471 0 0,42-8-195 0 0,-110 12-17 0 0,27-1-3042 0 0,23-5 3149 0 0,-31 2-7477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4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2304 0 0,'0'0'348'0'0,"0"0"623"0"0,0 0 275 0 0,0 0 54 0 0,0 0-111 0 0,0 0-506 0 0,0 0-218 0 0,0 0-45 0 0,0 0-40 0 0,0 0-124 0 0,0 0-52 0 0,0 0-10 0 0,9 5 1707 0 0,-9-4-1764 0 0,1 1-1 0 0,-1-1 1 0 0,1 1-1 0 0,-1-1 1 0 0,1 1-1 0 0,-1-1 1 0 0,0 1-1 0 0,0-1 1 0 0,0 1 0 0 0,0 0-1 0 0,0-1 1 0 0,0 1-1 0 0,0-1 1 0 0,-1 1-1 0 0,1-1 1 0 0,-1 1-137 0 0,-9 28 1123 0 0,5-15-406 0 0,-4 8-304 0 0,-1-1 0 0 0,-1 0 0 0 0,-1-1 0 0 0,0 0-1 0 0,-8 7-412 0 0,-19 35 129 0 0,-27 45-1131 0 0,55-88 508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5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 9728 0 0,'0'0'446'0'0,"0"0"-10"0"0,-1 1-280 0 0,-33 41 2399 0 0,19-25-2090 0 0,0 0-1 0 0,2 1 1 0 0,0 1 0 0 0,2 0-1 0 0,0 1 1 0 0,-2 5-465 0 0,5-9 26 0 0,-1 0 1 0 0,-1-1-1 0 0,-1 2-26 0 0,-13 19-84 0 0,20-30-348 0 0,0-1 0 0 0,0 0 0 0 0,0 0 0 0 0,0 0 0 0 0,-4 3 432 0 0,1-1-2466 0 0,-4 4-2468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1 456 0 0,'-33'48'9294'0'0,"11"-16"-6022"0"0,13-17-2753 0 0,0 0 0 0 0,1 1-1 0 0,-2 5-518 0 0,6-12-66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 0 0,'0'-4'0'0,"0"-3"0"0,0-6 0 0,0 18 0 0,0 7 0 0,0 12 0 0,0-10 0 0,0 254 0 0,0-235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4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0,'0'294'0'0,"0"-281"0"0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0,'0'363'0'0,"0"-322"0"0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7.7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0,'265'130'0'0,"-244"-120"0"0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0,'280'137'0'0,"-110"-54"0"0,-149-73 0 0,1 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5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0,'483'236'0'0,"-463"-226"0"0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9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0,'0'0'0'0,"14"6"0"0,0 1 0 0,4 2 0 0,2 1 0 0,-2-1 0 0,6 2 0 0,-2 0 0 0,-4-2 0 0,0-1 0 0,3 3 0 0,-5-4 0 0,2 2 0 0,-2-1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9.4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0,'367'179'0'0,"-344"-168"0"0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4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0,'539'175'0'0,"-485"-158"0"0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1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0,'426'138'0'0,"-399"-129"0"0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0,'109'36'0'0,"56"17"0"0,-61-19 0 0,-76-25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0,'431'140'0'0,"-414"-134"0"0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6.3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0,'229'75'0'0,"-207"-68"0"0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18 920 0 0,'0'0'377'0'0,"0"0"1250"0"0,0 0 549 0 0,0 0 109 0 0,0-16 2815 0 0,-2 14 1 0 0,3 3-2944 0 0,7 16-2037 0 0,-6-11 61 0 0,0 1 0 0 0,-1-1-1 0 0,0 1 1 0 0,0-1-1 0 0,0 1 1 0 0,-1 0-1 0 0,0 0-180 0 0,1 7 250 0 0,0-1-1 0 0,0 0 1 0 0,1 2-250 0 0,0-1 214 0 0,0-1 1 0 0,-1 1-1 0 0,0 1-214 0 0,3 156 1443 0 0,-8 105 2 0 0,8-131-741 0 0,-2-124-500 0 0,0-15-59 0 0,-1 0 1 0 0,-1-1-1 0 0,1 1 0 0 0,-1 0 1 0 0,1 0-1 0 0,-1 0-145 0 0,0-5-101 0 0,0-1-27 0 0,0 0-7 0 0,0 0-23 0 0,0 0-96 0 0,0 0-39 0 0,0 0-10 0 0,0 0-142 0 0,0 0-592 0 0,0 0-255 0 0,0 0-823 0 0,0 0-3237 0 0,0 0-1382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5 5064 0 0,'0'0'389'0'0,"3"-4"441"0"0,-2 4 2498 0 0,0 0 3482 0 0,-1 2-6654 0 0,1 1-1 0 0,-1-1 1 0 0,0 0 0 0 0,0 0 0 0 0,1 0-1 0 0,-1 0 1 0 0,-1 1 0 0 0,1-1 0 0 0,0 0-1 0 0,0 0 1 0 0,0 0 0 0 0,-1 1 0 0 0,1-1-156 0 0,-10 32 952 0 0,5-19-583 0 0,-10 29 998 0 0,-15 32-1367 0 0,16-42 217 0 0,8-19-370 0 0,-1 0 0 0 0,0-1-1 0 0,-1 0 1 0 0,0-1 0 0 0,-1 0-1 0 0,-7 8 154 0 0,5-5-900 0 0,4 0-40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311 140 920 0 0,'0'0'237'0'0,"0"0"661"0"0,0-7 1527 0 0,1-3-923 0 0,-1 9-1284 0 0,0 0 0 0 0,0-1 0 0 0,1 1 0 0 0,-1 0 0 0 0,0 0 0 0 0,0 0 0 0 0,0 0 0 0 0,0 0 0 0 0,-1 0 0 0 0,1 0 0 0 0,0-1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0,1 0 0 0 0,-1 0 0 0 0,0-1 0 0 0,0 1 0 0 0,0 0 0 0 0,0 0 0 0 0,0 0 1 0 0,0 0-1 0 0,0 0 0 0 0,0 0 0 0 0,0 0 0 0 0,1 0 0 0 0,-1-1 0 0 0,0 1-38 0 0,0 0 36 0 0,0 0-1 0 0,0 0 1 0 0,0 0 0 0 0,0 0 0 0 0,1 0 0 0 0,-1 0-1 0 0,0 0 1 0 0,0 0 0 0 0,0-1 0 0 0,0 1 0 0 0,0 0-1 0 0,0 0 1 0 0,0 0 0 0 0,0 0 0 0 0,0 0-1 0 0,0-1 1 0 0,1 1 0 0 0,-1 0 0 0 0,0 0 0 0 0,0 0-1 0 0,0 0 1 0 0,0 0 0 0 0,0-1 0 0 0,0 1 0 0 0,0 0-1 0 0,0 0 1 0 0,0 0 0 0 0,0 0 0 0 0,0-1 0 0 0,0 1-1 0 0,0 0 1 0 0,0 0 0 0 0,0 0 0 0 0,0 0-1 0 0,0-1 1 0 0,-1 1 0 0 0,1 0 0 0 0,0 0 0 0 0,0 0-36 0 0,-6-13 2329 0 0,5 10-1906 0 0,0-1 0 0 0,-1 1 0 0 0,1 0 1 0 0,-1 0-1 0 0,0 0 0 0 0,0 0 0 0 0,0 0 1 0 0,0 0-1 0 0,0 1 0 0 0,-1-1 0 0 0,1 1 0 0 0,-1-1-423 0 0,-1 0 186 0 0,0-1-1 0 0,-1 1 0 0 0,1 0 0 0 0,-1 0 0 0 0,0 1 0 0 0,1 0 0 0 0,-1 0 0 0 0,0 0 0 0 0,0 1 0 0 0,0 0 0 0 0,-3-1-185 0 0,-24 6 564 0 0,25-3-484 0 0,1 0 0 0 0,-1 0-1 0 0,1 1 1 0 0,-1 0 0 0 0,1 1-1 0 0,0 0 1 0 0,0 0 0 0 0,-1 1-80 0 0,-9 7 158 0 0,9-4-10 0 0,4-6-113 0 0,1 1 0 0 0,0-1-1 0 0,-1 1 1 0 0,1 0 0 0 0,0 0-1 0 0,0 0 1 0 0,0 1 0 0 0,0-1-1 0 0,0 1 1 0 0,0-1 0 0 0,1 1-1 0 0,-2 2-34 0 0,-10 24 229 0 0,10-24-185 0 0,1-1 0 0 0,0 1 0 0 0,0-1 0 0 0,0 1 0 0 0,0 0-1 0 0,0 0 1 0 0,1 0 0 0 0,0 0 0 0 0,0 2-44 0 0,0-1 28 0 0,-1 0 0 0 0,1 0-1 0 0,-1 0 1 0 0,1-1 0 0 0,-1 1-1 0 0,-1-1 1 0 0,1 1-28 0 0,-11 29 94 0 0,11-23-78 0 0,-2 2 82 0 0,0 1-1 0 0,2 0 1 0 0,-1 0 0 0 0,2 0-1 0 0,-1 12-97 0 0,-5 60 232 0 0,7-81-217 0 0,0 1 0 0 0,1-1 0 0 0,-1 0 0 0 0,1 0 0 0 0,0 0 0 0 0,0 0 0 0 0,1 0 0 0 0,-1 0 0 0 0,1 0 0 0 0,0 0 0 0 0,1-1-1 0 0,-1 1 1 0 0,1-1 0 0 0,0 0 0 0 0,1 2-15 0 0,38 61 86 0 0,-31-41-14 0 0,-9-22-64 0 0,0 0 1 0 0,0-1-1 0 0,0 1 0 0 0,0 0 1 0 0,1-1-1 0 0,0 0 0 0 0,0 2-8 0 0,13 12 117 0 0,0 0 0 0 0,16 13-117 0 0,-23-24 74 0 0,-1 0 1 0 0,1-1 0 0 0,0-1-1 0 0,0 1 1 0 0,0-2 0 0 0,4 2-75 0 0,-9-5 17 0 0,0-1 0 0 0,0 1 0 0 0,0-1 0 0 0,0 0 1 0 0,0 0-1 0 0,0 0 0 0 0,0-1-17 0 0,10 0 49 0 0,-9 1-29 0 0,1-1-1 0 0,-1 0 1 0 0,0 0 0 0 0,2-1-20 0 0,10-2 60 0 0,-7 2-33 0 0,0-1 1 0 0,-1-1-1 0 0,1 0 1 0 0,-1 0 0 0 0,0-2-1 0 0,8-4-27 0 0,-4 2 49 0 0,1 0-1 0 0,8-2-48 0 0,-17 7 10 0 0,0 1-1 0 0,0-1 1 0 0,0 0-1 0 0,-1 0 1 0 0,1-1-1 0 0,-1 0 1 0 0,1 0-1 0 0,-1 0-9 0 0,31-39 59 0 0,-11 12 18 0 0,-22 29-73 0 0,0-1 0 0 0,0 0 0 0 0,-1 1 0 0 0,1-1 0 0 0,-1 0 0 0 0,1 0 0 0 0,-1 0 0 0 0,0 0 0 0 0,0 0 0 0 0,1-3-4 0 0,8-21 24 0 0,-5 17-6 0 0,-1 0-1 0 0,0 0 0 0 0,1-3-17 0 0,-1 1 33 0 0,0 0 0 0 0,5-8-33 0 0,-7 16 6 0 0,-1 0 0 0 0,0 0 0 0 0,1 0 0 0 0,-1 0 0 0 0,-1 0 0 0 0,1 0 0 0 0,0 0 0 0 0,-1-1 0 0 0,0 1 0 0 0,0 0 1 0 0,0 0-1 0 0,0-1 0 0 0,0 1 0 0 0,-1-2-6 0 0,-1-11 35 0 0,-1-1-1 0 0,-4-11-34 0 0,2 9 49 0 0,-1-1 0 0 0,-1 1 0 0 0,-4-7-49 0 0,6 14 43 0 0,-1 0-1 0 0,0 0 1 0 0,-1 1 0 0 0,0 0-1 0 0,-4-5-42 0 0,5 9 56 0 0,0 0 0 0 0,0 0 0 0 0,0 1 0 0 0,0 0 0 0 0,-1 1 0 0 0,0 0 0 0 0,0 0 0 0 0,-1 1 0 0 0,-3-3-56 0 0,6 6 34 0 0,-1-2-10 0 0,0 1 1 0 0,1 1 0 0 0,-1-1-1 0 0,0 1 1 0 0,0 0-1 0 0,-5 0-24 0 0,1 0 26 0 0,-1-1-1 0 0,1 0 0 0 0,-3-1-25 0 0,-19-7-1 0 0,30 11-38 0 0,-20-5 215 0 0,-11-6-176 0 0,28 9-133 0 0,0 0-1 0 0,1 0 1 0 0,-1 0 0 0 0,0-1-1 0 0,1 0 1 0 0,-1-1-1 0 0,1 1 1 0 0,0-1-1 0 0,-2-2 134 0 0,5 5-644 0 0,1 1-858 0 0,1-1-382 0 0,6-6-70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6912 0 0,'0'0'528'0'0,"2"1"-342"0"0,14 9 1614 0 0,-13-8-942 0 0,0-1-1 0 0,0 1 1 0 0,0 0-1 0 0,-1 0 0 0 0,1 0 1 0 0,0 0-1 0 0,-1 0 1 0 0,1 1-1 0 0,-1 0 1 0 0,0-1-1 0 0,2 4-857 0 0,0 2 632 0 0,0 0-1 0 0,-1 1 1 0 0,0-1-1 0 0,-1 1 1 0 0,0 0-1 0 0,0 0 1 0 0,0 0-1 0 0,-1 0 1 0 0,1 5-632 0 0,-2-5 213 0 0,0 0 1 0 0,-1 1 0 0 0,0-1-1 0 0,0 0 1 0 0,0 0-1 0 0,-1 0 1 0 0,-1 1-214 0 0,-2 19 325 0 0,4-22-414 0 0,-1 0 0 0 0,0-1 0 0 0,1 1 0 0 0,-2-1-1 0 0,1 1 1 0 0,0-1 0 0 0,-1 0 0 0 0,0 0 0 0 0,0 0 0 0 0,-1-1 0 0 0,1 1 0 0 0,-1-1 0 0 0,0 0 0 0 0,0 0 0 0 0,-1-1 0 0 0,-1 2 89 0 0,-7 3-954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4608 0 0,'0'0'208'0'0,"6"-12"177"0"0,-5 8 6311 0 0,-1 3-6610 0 0,-1 1-1 0 0,1 0 1 0 0,0 0 0 0 0,0 0 0 0 0,0 0-1 0 0,0-1 1 0 0,0 1 0 0 0,0 0 0 0 0,0 0-1 0 0,0 0 1 0 0,0 0 0 0 0,0-1-1 0 0,0 1 1 0 0,0 0 0 0 0,-1 0 0 0 0,1 0-1 0 0,0-1 1 0 0,0 1 0 0 0,0 0 0 0 0,0 0-1 0 0,0 0 1 0 0,1-1 0 0 0,-1 1-1 0 0,0 0 1 0 0,0 0 0 0 0,0 0 0 0 0,0-1-1 0 0,0 1 1 0 0,0 0 0 0 0,0 0 0 0 0,0 0-1 0 0,0 0 1 0 0,0-1 0 0 0,0 1-1 0 0,0 0 1 0 0,1 0 0 0 0,-1 0 0 0 0,0 0-1 0 0,0 0 1 0 0,0-1 0 0 0,0 1-1 0 0,0 0 1 0 0,0 0 0 0 0,1 0-86 0 0,2-4 1417 0 0,-3 4-736 0 0,0 0-30 0 0,0 0-124 0 0,0 0-58 0 0,0 0-12 0 0,0 0-13 0 0,0 0-52 0 0,0 0-28 0 0,0 0-4 0 0,0 0-9 0 0,0 0-40 0 0,2 6-109 0 0,-1 0 0 0 0,0 1 0 0 0,0-1 0 0 0,0 1 0 0 0,-1-1 0 0 0,0 1 0 0 0,0 0 0 0 0,0-1 0 0 0,-1 5-202 0 0,1 25 502 0 0,3 51 1372 0 0,-5 51-1874 0 0,0-20 478 0 0,2-96-420 0 0,0 27 187 0 0,-3 27-245 0 0,2-64 24 0 0,1 1 0 0 0,0-1 0 0 0,2 12-24 0 0,0 15 14 0 0,1-8 40 0 0,-3-25-54 0 0,1-1 0 0 0,-1 0 0 0 0,1 1 0 0 0,-1-1-1 0 0,0 0 1 0 0,-1 1 0 0 0,0 2 0 0 0,0-1-69 0 0,-1 21-775 0 0,4-30-763 0 0,7-8-497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1840 0 0,'0'0'464'0'0,"0"0"1277"0"0,0 0 562 0 0,0 0 110 0 0,0 0-152 0 0,1 1-709 0 0,25 14 3896 0 0,-25-14-5284 0 0,0 0 0 0 0,0 0 1 0 0,-1 0-1 0 0,1 1 0 0 0,0-1 0 0 0,-1 0 0 0 0,1 1 1 0 0,-1-1-1 0 0,1 0 0 0 0,-1 1 0 0 0,0-1 0 0 0,1 1-164 0 0,0 2 314 0 0,0 0-189 0 0,0 0 0 0 0,0 0 0 0 0,0 0 0 0 0,-1 0-1 0 0,1 0 1 0 0,-1 0 0 0 0,0 0 0 0 0,0 0 0 0 0,0 0 0 0 0,-1 0 0 0 0,1 1 0 0 0,-1 2-125 0 0,-2 8 321 0 0,-1-1 1 0 0,-4 13-322 0 0,1-7 155 0 0,2-5-110 0 0,-1 0 1 0 0,0 0-1 0 0,-1-1 0 0 0,0 0 0 0 0,-1 0 0 0 0,-6 7-45 0 0,-15 17-6380 0 0,14-21-706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13 920 0 0,'5'0'603'0'0,"-4"-1"3593"0"0,-1 1 4430 0 0,0-1-8416 0 0,-1 0 0 0 0,1 0 0 0 0,-1 1 0 0 0,1-1 0 0 0,-1 0 0 0 0,0 0 0 0 0,1 1 0 0 0,-1-1 0 0 0,0 1 0 0 0,1-1 0 0 0,-1 1 0 0 0,0-1 0 0 0,1 1 0 0 0,-1-1 0 0 0,0 1 0 0 0,0 0 0 0 0,1 0 0 0 0,-1-1 0 0 0,0 1 0 0 0,0 0 0 0 0,0 0 0 0 0,0 0-210 0 0,0 0 258 0 0,1 0-2 0 0,0 0 0 0 0,0 0-1 0 0,0 0-6 0 0,0 0-1 0 0,0 0-14 0 0,-5 5 212 0 0,3-2-403 0 0,1-1-1 0 0,-1 1 0 0 0,1 0 1 0 0,0 0-1 0 0,-1 0 0 0 0,1 0 1 0 0,0 0-1 0 0,0 0 1 0 0,1 0-1 0 0,-1 0 0 0 0,1 0 1 0 0,-1 1-1 0 0,1-1 0 0 0,0 0 1 0 0,0 0-1 0 0,0 1 0 0 0,0-1-42 0 0,4 53 802 0 0,-2-1 0 0 0,-3 27-802 0 0,0-19 444 0 0,1-38-236 0 0,-2 0 0 0 0,-1 0-208 0 0,1-4 101 0 0,0 0 1 0 0,1 0-1 0 0,1 2-101 0 0,3 13 227 0 0,2 16-227 0 0,2 6 45 0 0,-7-53-704 0 0,2 16 1757 0 0,-2-14-3425 0 0,0 0-3341 0 0,0-7-1807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18 5064 0 0,'0'0'232'0'0,"0"0"280"0"0,0 0 1048 0 0,0 0 450 0 0,0 0 94 0 0,4-6 1636 0 0,-4 5-3639 0 0,1 0 0 0 0,-1 1 0 0 0,1-1 0 0 0,-1 0 0 0 0,1 0 0 0 0,-1 1 0 0 0,1-1 0 0 0,-1 0 0 0 0,1 1 0 0 0,0-1 0 0 0,-1 1 0 0 0,1-1 0 0 0,0 1 0 0 0,0 0 1 0 0,-1-1-1 0 0,1 1 0 0 0,0 0 0 0 0,0-1 0 0 0,-1 1 0 0 0,1 0 0 0 0,0 0 0 0 0,0 0-101 0 0,1 0 141 0 0,0 0 0 0 0,0 0 0 0 0,0 1-1 0 0,0-1 1 0 0,0 1 0 0 0,0 0 0 0 0,0-1 0 0 0,0 1 0 0 0,1 1-141 0 0,0 0 158 0 0,0 0 0 0 0,0 0-1 0 0,0 1 1 0 0,0-1-1 0 0,0 1 1 0 0,-1 0 0 0 0,1 0-1 0 0,-1 0 1 0 0,1 0 0 0 0,-1 1-1 0 0,1 1-157 0 0,-1 0 138 0 0,0 0 1 0 0,0 1-1 0 0,0 0 0 0 0,-1-1 0 0 0,1 1 0 0 0,-1 0 0 0 0,0 0 0 0 0,-1 0 0 0 0,1 0 1 0 0,-1 0-1 0 0,0 0 0 0 0,0 0 0 0 0,0 0 0 0 0,-1 1 0 0 0,1-1 0 0 0,-1-1 0 0 0,-1 4-138 0 0,-7 27 307 0 0,-1-1 0 0 0,-2 0-1 0 0,-1-1 1 0 0,-12 25-307 0 0,16-40 47 0 0,-2 0 0 0 0,0-1 0 0 0,-1 1-47 0 0,1-3-14 0 0,-18 22-40 0 0,5-8-1704 0 0,20-21 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1840 0 0,'0'0'349'0'0,"0"0"795"0"0,0 0 347 0 0,0 0 69 0 0,0 0-68 0 0,0 0-320 0 0,0 0-144 0 0,1-1-32 0 0,4-2-1417 0 0,1 0 5242 0 0,-7 4-485 0 0,-2 0-4215 0 0,2 0 429 0 0,1-1-7 0 0,1 13 897 0 0,-1-11-1403 0 0,1-1 0 0 0,0 1 0 0 0,-1-1 0 0 0,1 0 1 0 0,0 1-1 0 0,0-1 0 0 0,0 0 0 0 0,0 0 0 0 0,0 0 0 0 0,0 0 0 0 0,1 0 0 0 0,-1 0 1 0 0,0 0-1 0 0,0 0-37 0 0,1-1 18 0 0,-1 0 0 0 0,0 1 0 0 0,0-1 0 0 0,1 0 0 0 0,-1 0 0 0 0,1 0 0 0 0,-1 0 0 0 0,0 0-1 0 0,1 0 1 0 0,-1-1 0 0 0,0 1 0 0 0,0 0 0 0 0,1-1 0 0 0,-1 1 0 0 0,0-1 0 0 0,0 0 0 0 0,1 0 0 0 0,-1 1 0 0 0,0-1 0 0 0,0 0 0 0 0,0 0-18 0 0,0 0 2 0 0,8-8 154 0 0,-9 8-151 0 0,0 1 0 0 0,0-1 0 0 0,0 1 0 0 0,0 0 0 0 0,0-1 0 0 0,0 1 0 0 0,0-1 0 0 0,0 1 0 0 0,0-1 0 0 0,0 1 0 0 0,0 0 0 0 0,0-1 0 0 0,0 1 0 0 0,0-1 0 0 0,0 1 0 0 0,0-1 0 0 0,0 1 0 0 0,-1 0 0 0 0,1-1 0 0 0,0 1 0 0 0,0-1 0 0 0,0 1 0 0 0,-1 0 0 0 0,1-1-1 0 0,0 1 1 0 0,0 0 0 0 0,-1 0 0 0 0,1-1 0 0 0,0 1 0 0 0,-1 0 0 0 0,1 0 0 0 0,0-1 0 0 0,-1 1 0 0 0,1 0 0 0 0,-1 0-5 0 0,0-1 13 0 0,0 1-1 0 0,0-1 1 0 0,-1 1-1 0 0,1 0 1 0 0,0 0-1 0 0,0 0 1 0 0,-1 0-1 0 0,1 0 1 0 0,0 0-1 0 0,0 0 1 0 0,-1 0-1 0 0,1 1-12 0 0,-5-1 374 0 0,-1 15 74 0 0,4-7-448 0 0,3-8 0 0 0,0 0 0 0 0,0 0 0 0 0,0 1 0 0 0,0-1 0 0 0,0 0 0 0 0,0 0 0 0 0,0 0 0 0 0,0 1 0 0 0,0-1 0 0 0,0 0 0 0 0,0 0 0 0 0,0 0 0 0 0,0 1 0 0 0,0-1 0 0 0,0 0 0 0 0,0 0 0 0 0,0 0 0 0 0,0 1 0 0 0,0-1 0 0 0,0 0 0 0 0,0 0 0 0 0,0 0 0 0 0,0 0 0 0 0,0 1 0 0 0,1-1 0 0 0,-1 0 0 0 0,0 0 0 0 0,0 0 0 0 0,0 0 0 0 0,0 0 0 0 0,0 1 0 0 0,0-1 0 0 0,2 2 0 0 0,0 1 0 0 0,12 3 0 0 0,-2-3 0 0 0,4-2-2 0 0,-12-3 3 0 0,-2 1 14 0 0,2-3 50 0 0,0-10 10 0 0,-4 8 2 0 0,0 5-72 0 0,0 0-1 0 0,0 1 1 0 0,0-1 0 0 0,-1 0-1 0 0,1 1 1 0 0,0-1 0 0 0,0 0 0 0 0,-1 1-1 0 0,1-1 1 0 0,0 1 0 0 0,-1-1-1 0 0,1 1 1 0 0,0-1 0 0 0,-1 1 0 0 0,1-1-1 0 0,-1 1 1 0 0,1-1 0 0 0,0 1-1 0 0,-1-1 1 0 0,1 1 0 0 0,-1 0 0 0 0,1-1-1 0 0,-1 1 1 0 0,0 0 0 0 0,1 0-1 0 0,-1 0 1 0 0,1-1-5 0 0,-15-2 10 0 0,-2 7-10 0 0,9 1 0 0 0,4 0-85 0 0,3-4-354 0 0,1-1-135 0 0,0 0-1490 0 0,0 0-5869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67 1376 0 0,'0'0'65'0'0,"11"0"6"0"0,0-3-228 0 0,-9 3 365 0 0,-1 0 1 0 0,1 0-1 0 0,0-1 0 0 0,0 1 0 0 0,0-1 1 0 0,-1 1-1 0 0,1-1 0 0 0,0 0 1 0 0,0 0-1 0 0,-1 0 0 0 0,1 0 0 0 0,0 0 1 0 0,-1 0-1 0 0,1 0 0 0 0,-1-1 1 0 0,0 1-1 0 0,2-2-208 0 0,-3 2 476 0 0,0 1 521 0 0,10-16 7611 0 0,-13 8-5996 0 0,3 7-2442 0 0,0 1 1 0 0,0-1 0 0 0,-1 0-1 0 0,1 1 1 0 0,0-1 0 0 0,0 1-1 0 0,-1-1 1 0 0,1 0 0 0 0,0 1-1 0 0,-1-1 1 0 0,1 1 0 0 0,-1-1-1 0 0,1 1 1 0 0,-1-1 0 0 0,1 1-1 0 0,-1-1-170 0 0,0 1 76 0 0,0-1 0 0 0,0 0 0 0 0,0 1 0 0 0,0-1 0 0 0,0 1 0 0 0,0-1 0 0 0,0 1 0 0 0,0 0 0 0 0,-1-1 0 0 0,1 1 0 0 0,0 0 0 0 0,0 0 0 0 0,0 0 0 0 0,-1 0 0 0 0,1 0 0 0 0,0 1 0 0 0,0-1 0 0 0,0 0 0 0 0,0 1 0 0 0,0-1 0 0 0,-1 1 0 0 0,1-1 0 0 0,0 1 0 0 0,0 0 0 0 0,0 0 0 0 0,0-1 0 0 0,0 1 0 0 0,0 0-1 0 0,0 1-75 0 0,-12 7 277 0 0,12-9-260 0 0,1 0 0 0 0,0 0 1 0 0,-1 0-1 0 0,1 1 0 0 0,0-1 0 0 0,0 0 0 0 0,-1 0 0 0 0,1 1 0 0 0,0-1 0 0 0,0 0 0 0 0,-1 1 0 0 0,1-1 0 0 0,0 0 0 0 0,0 1 0 0 0,0-1 0 0 0,-1 0 0 0 0,1 1 1 0 0,0-1-1 0 0,0 1 0 0 0,0-1 0 0 0,0 0 0 0 0,0 1 0 0 0,0-1 0 0 0,0 1 0 0 0,0-1 0 0 0,0 0 0 0 0,0 1 0 0 0,0-1 0 0 0,0 1 0 0 0,0-1-17 0 0,0 2-9 0 0,1 0-1 0 0,0 0 1 0 0,-1-1-1 0 0,1 1 1 0 0,0 0-1 0 0,0-1 1 0 0,0 1-1 0 0,-1-1 1 0 0,1 1-1 0 0,1-1 1 0 0,-1 0-1 0 0,0 0 1 0 0,0 1-1 0 0,1-1 10 0 0,-1 0-2 0 0,0-1-1 0 0,0 1 0 0 0,0-1 0 0 0,0 0 0 0 0,0 1 0 0 0,0-1 0 0 0,0 0 0 0 0,0 0 1 0 0,1 0-1 0 0,-1 0 0 0 0,1 0 3 0 0,5 0 4 0 0,-4 0 1 0 0,0 0-1 0 0,0 0 0 0 0,0 0 1 0 0,0-1-1 0 0,0 1 0 0 0,0-1 0 0 0,0 0 1 0 0,0 0-1 0 0,0-1 0 0 0,0 1 1 0 0,0-1-1 0 0,0 0 0 0 0,-1 0 1 0 0,2 0-5 0 0,2-2 3 0 0,-2-1-3 0 0,-4 4-7 0 0,0 0-1 0 0,0 0 1 0 0,0 0 0 0 0,1 0-1 0 0,-1 0 1 0 0,0 0-1 0 0,0 0 1 0 0,0 0-1 0 0,0 0 1 0 0,-1 0 0 0 0,1 0-1 0 0,0 0 1 0 0,0 0-1 0 0,0 0 1 0 0,0 0 0 0 0,-1 1-1 0 0,1-1 1 0 0,0 0-1 0 0,-1 0 1 0 0,1 0-1 0 0,-1 0 1 0 0,1 0 0 0 0,-1 1 7 0 0,0-2 20 0 0,0 1 1 0 0,0 0 0 0 0,0-1 0 0 0,-1 1-1 0 0,1 0 1 0 0,0 0 0 0 0,-1 0 0 0 0,1 1-1 0 0,-1-1 1 0 0,1 0 0 0 0,-2 0-21 0 0,0 0 78 0 0,0 0 0 0 0,0 0 1 0 0,0 1-1 0 0,0-1 0 0 0,-1 1 0 0 0,1 0 0 0 0,0 0 0 0 0,0 1 1 0 0,0-1-1 0 0,0 1 0 0 0,0 0 0 0 0,-1 0-78 0 0,-1 1 73 0 0,1 0-1 0 0,-1 1 1 0 0,0 0 0 0 0,1 0-1 0 0,0 0 1 0 0,0 1-1 0 0,-4 3-72 0 0,7-6 120 0 0,1 1-20 0 0,-2 3-69 0 0,2-4-15 0 0,0 3 23 0 0,10 4-41 0 0,-8-7 0 0 0,-1 0-1 0 0,0 0 0 0 0,0-1 1 0 0,1 1-1 0 0,-1 0 0 0 0,1-1 1 0 0,-1 1-1 0 0,1-1 0 0 0,-1 0 1 0 0,0 1-1 0 0,1-1 0 0 0,-1 0 1 0 0,1 0-1 0 0,-1 0 0 0 0,1 0 1 0 0,-1-1-1 0 0,1 1 0 0 0,-1 0 1 0 0,1-1-1 0 0,-1 0 0 0 0,0 1 1 0 0,1-1-1 0 0,-1 0 0 0 0,0 0 1 0 0,1 0 2 0 0,15-7-75 0 0,-10 6 43 0 0,-2-1-65 0 0,-9-3 85 0 0,2 5 19 0 0,1 0 1 0 0,0 0 0 0 0,-1 0 0 0 0,0 0 0 0 0,1 1-1 0 0,-1-1 1 0 0,1 0 0 0 0,-1 1 0 0 0,0 0 0 0 0,1-1 0 0 0,-1 1-1 0 0,0 0 1 0 0,1 0 0 0 0,-1 0 0 0 0,1 1 0 0 0,-1-1-1 0 0,0 0 1 0 0,1 1-8 0 0,-7 1 69 0 0,1 1 0 0 0,-1 0 0 0 0,-3 3-69 0 0,-5 2 122 0 0,7-3-330 0 0,7-4-937 0 0,3-2-383 0 0,5-6-66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45 8288 0 0,'0'0'381'0'0,"0"0"-6"0"0,0 0-34 0 0,0 0 751 0 0,0 0 352 0 0,0 0 76 0 0,0 0-55 0 0,0 0-287 0 0,0 0-123 0 0,0 0-27 0 0,0 0-72 0 0,-2 5 260 0 0,-14 6 324 0 0,5 2 83 0 0,15-11-1606 0 0,6-5-17 0 0,-8 2 0 0 0,-1 0 0 0 0,1 0 0 0 0,0 0 0 0 0,0 0 0 0 0,-1 0 0 0 0,1-1 0 0 0,-1 1 0 0 0,1-1 0 0 0,-1 1 0 0 0,1-2 0 0 0,-2 3 0 0 0,1-1 0 0 0,-1 0 0 0 0,0 1 0 0 0,1-1 0 0 0,-1 0 0 0 0,0 0 0 0 0,0 1 0 0 0,0-1 0 0 0,0 0 0 0 0,0 0 0 0 0,1 1 0 0 0,-1-1 0 0 0,0 0 0 0 0,0 0 0 0 0,-1 0 0 0 0,2-7 0 0 0,-2-12 5 0 0,0 8 433 0 0,-11 8 1002 0 0,10 4-1435 0 0,-1-1 0 0 0,1 1-1 0 0,0-1 1 0 0,0 1 0 0 0,0 0 0 0 0,-1 0 0 0 0,1 0 0 0 0,0 1 0 0 0,0-1 0 0 0,-1 0-1 0 0,1 1 1 0 0,0 0 0 0 0,0 0 0 0 0,0 0 0 0 0,0 0 0 0 0,0 0 0 0 0,0 0-1 0 0,0 1 1 0 0,0-1 0 0 0,0 1 0 0 0,1 0 0 0 0,-1-1 0 0 0,0 1 0 0 0,1 0-1 0 0,-1 0 1 0 0,1 1 0 0 0,0-1 0 0 0,-1 0 0 0 0,1 0 0 0 0,0 1 0 0 0,0-1 0 0 0,0 1-1 0 0,0-1 1 0 0,0 2-5 0 0,1-3 0 0 0,0-1 0 0 0,1 1 0 0 0,-1 0 0 0 0,0 0 0 0 0,0 0 0 0 0,0 0 0 0 0,0 0 0 0 0,0-1 0 0 0,1 1 0 0 0,-1 0 0 0 0,0 0 0 0 0,1 0 0 0 0,-1-1 0 0 0,0 1 0 0 0,1 0 0 0 0,-1 0 0 0 0,1-1 0 0 0,-1 1 0 0 0,1-1 0 0 0,-1 1 0 0 0,1 0 0 0 0,-1-1 0 0 0,1 1 0 0 0,-1-1 0 0 0,1 1 0 0 0,0-1 0 0 0,-1 0 0 0 0,1 1 0 0 0,0-1 0 0 0,0 1 0 0 0,1 0 0 0 0,-1 1 0 0 0,1-1 0 0 0,0 1 0 0 0,0-1 0 0 0,1 0 0 0 0,-1 0 0 0 0,0 0 0 0 0,0-1 0 0 0,0 1 0 0 0,0-1 0 0 0,1 1 0 0 0,-1-1 0 0 0,0 0 0 0 0,0 0 0 0 0,1 0 0 0 0,-1 0 0 0 0,0 0 0 0 0,0-1 0 0 0,1 1 0 0 0,-1-1 0 0 0,0 0 0 0 0,0 0 0 0 0,-8 5-22 0 0,-22 11-1090 0 0,26-15-4792 0 0,2 0-2057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246 177 920 0 0,'0'-2'67'0'0,"0"-18"1654"0"0,0 18 206 0 0,0 2 96 0 0,0 0-180 0 0,0 0-850 0 0,0 0-899 0 0,0 0 1 0 0,-1-1-1 0 0,1 1 0 0 0,0-1 0 0 0,-1 1 0 0 0,1-1 0 0 0,0 1 0 0 0,0-1 0 0 0,0 0 0 0 0,0 1 0 0 0,-1-1 0 0 0,1 1 0 0 0,0-1 0 0 0,0 1 0 0 0,0-1 1 0 0,0 0-1 0 0,0 1 0 0 0,0-1-94 0 0,0 0 162 0 0,1-1 0 0 0,-1 0 0 0 0,0 1 1 0 0,1-1-1 0 0,-1 0 0 0 0,0 0 0 0 0,0 1 0 0 0,0-1 1 0 0,0 0-1 0 0,0 1 0 0 0,0-1 0 0 0,-1 0 0 0 0,1 1 1 0 0,0-1-1 0 0,-1-1-162 0 0,0 2 427 0 0,2-47 1627 0 0,-2 29-789 0 0,1 19-1244 0 0,0-1-1 0 0,0 1 0 0 0,0-1 0 0 0,0 1 0 0 0,0-1 1 0 0,0 1-1 0 0,0-1 0 0 0,-1 1 0 0 0,1-1 0 0 0,0 1 0 0 0,0-1 1 0 0,0 1-1 0 0,-1-1 0 0 0,1 1 0 0 0,0-1 0 0 0,-1 1 0 0 0,1 0 1 0 0,0-1-21 0 0,-3-3 195 0 0,-10-12 576 0 0,12 15-756 0 0,0 0 0 0 0,0 0 0 0 0,0 1 0 0 0,0-1 1 0 0,0 0-1 0 0,0 1 0 0 0,1-1 0 0 0,-1 1 0 0 0,0-1 0 0 0,0 1 0 0 0,-1 0 1 0 0,1-1-1 0 0,0 1 0 0 0,0 0 0 0 0,0 0 0 0 0,0 0-15 0 0,0 0 36 0 0,0 0 0 0 0,0 0 0 0 0,1 0-1 0 0,-1 0 1 0 0,0 0 0 0 0,0 0 0 0 0,0-1 0 0 0,1 1 0 0 0,-1 0-1 0 0,0 0 1 0 0,0-1 0 0 0,1 1 0 0 0,-1-1 0 0 0,0 1 0 0 0,1-1-1 0 0,-1 0 1 0 0,0 1 0 0 0,1-1 0 0 0,-1 0 0 0 0,1 1 0 0 0,-1-1-1 0 0,0 0-35 0 0,-12 1-150 0 0,0 0 52 0 0,11 0 300 0 0,0 0-1 0 0,-1 0 1 0 0,1 1-1 0 0,0 0 1 0 0,0-1-1 0 0,-2 2-201 0 0,-9 2 714 0 0,-6 1-902 0 0,18-5 257 0 0,1 0-1 0 0,-24 31 122 0 0,23-31-190 0 0,0 0 1 0 0,1 1-1 0 0,-1-1 1 0 0,1 1-1 0 0,-1-1 1 0 0,1 1-1 0 0,0-1 1 0 0,-1 1-1 0 0,1 0 1 0 0,-1-1-1 0 0,1 1 1 0 0,0 0-1 0 0,-1-1 1 0 0,1 1-1 0 0,0 0 1 0 0,-1 0-1 0 0,1-1 1 0 0,0 1-1 0 0,0 0 1 0 0,0 1-1 0 0,-5 17 12 0 0,1-10 38 0 0,-1 6 49 0 0,-1 0 0 0 0,-7 10-99 0 0,4 3 152 0 0,5-16-60 0 0,-11 60 388 0 0,14-69-458 0 0,0 0-1 0 0,1 0 0 0 0,-1 0 1 0 0,1 0-1 0 0,0 0 1 0 0,0 0-1 0 0,0 2-21 0 0,-1 7 32 0 0,-10 72 198 0 0,9-73-224 0 0,1-6 3 0 0,1 0-1 0 0,-1 0 1 0 0,1 0 0 0 0,0 0 0 0 0,0 0 0 0 0,0 0-1 0 0,0 0 1 0 0,0 1-9 0 0,6 26 0 0 0,-6-30 0 0 0,1 1 0 0 0,-1-1 0 0 0,1 1 0 0 0,-1-1 0 0 0,0 0 0 0 0,0 1 0 0 0,0-1 0 0 0,0 1 0 0 0,0-1 0 0 0,0 1 0 0 0,0 1 0 0 0,-1-3 0 0 0,1 0 0 0 0,0 0 0 0 0,0 0 0 0 0,0 0 0 0 0,-1 0 0 0 0,1 0 0 0 0,0 0 0 0 0,0 0 0 0 0,0 0 0 0 0,0 0 0 0 0,0 0 0 0 0,0 0 0 0 0,1 0 0 0 0,-1-1 0 0 0,0 1 0 0 0,0 0 0 0 0,0 0 0 0 0,1 0 0 0 0,-1 0 0 0 0,0 0 0 0 0,1 0 0 0 0,-1 0 0 0 0,2 5 0 0 0,2 31 137 0 0,-3-24-77 0 0,0 1 0 0 0,1-1-1 0 0,0 1 1 0 0,1 4-60 0 0,-1-4 16 0 0,-2-11-7 0 0,0 0-1 0 0,1 0 0 0 0,-1 0 0 0 0,1 0 1 0 0,-1 0-1 0 0,1 0 0 0 0,0-1 1 0 0,0 1-1 0 0,-1 0 0 0 0,2-1 1 0 0,-1 1-1 0 0,0 0 0 0 0,1 1-8 0 0,0-1 10 0 0,3 11 52 0 0,-4-11-44 0 0,0 0-4 0 0,1 1 0 0 0,0 0 1 0 0,-1-1-1 0 0,1 0 1 0 0,1 3-15 0 0,-1-5 5 0 0,-1 1 1 0 0,0 0-1 0 0,0 0 1 0 0,0 0-1 0 0,0 0 1 0 0,0 0-1 0 0,0 0 1 0 0,-1 0-1 0 0,1 0 1 0 0,0 0-1 0 0,-1 0 1 0 0,1 1-1 0 0,-1-1 1 0 0,1 2-6 0 0,-1-2 55 0 0,1-1 3 0 0,5 9-17 0 0,-4-8-28 0 0,-1 1 0 0 0,1-1 0 0 0,-1 0 0 0 0,1 0 0 0 0,0 0 1 0 0,0 0-1 0 0,0 0 0 0 0,0-1 0 0 0,0 1-13 0 0,-1 0 11 0 0,0 0-12 0 0,9 3 144 0 0,-2 1-104 0 0,-7-5-35 0 0,0 0 0 0 0,1 0 0 0 0,-1 0 0 0 0,0 0 0 0 0,0 0 0 0 0,1-1 0 0 0,-1 1 0 0 0,0-1 0 0 0,1 1 0 0 0,-1-1 0 0 0,0 0 0 0 0,2 1-4 0 0,-2-2 7 0 0,1 1 1 0 0,0 1 0 0 0,0-1-1 0 0,0 0 1 0 0,-1 0-1 0 0,1 1 1 0 0,0 0-1 0 0,0-1 1 0 0,-1 1-1 0 0,1 0 1 0 0,1 1-8 0 0,1 0 24 0 0,3 5-14 0 0,-1 0 3 0 0,-3-7-2 0 0,-1 1-1 0 0,1 0 1 0 0,0-1-1 0 0,-1 0 1 0 0,1 1-1 0 0,1-1-10 0 0,10 0 87 0 0,-10 1-62 0 0,-1-1 0 0 0,1 0 1 0 0,-1 0-1 0 0,1 0 0 0 0,-1-1 0 0 0,1 1 0 0 0,-1-1 0 0 0,1 0 0 0 0,-1-1 1 0 0,1 1-1 0 0,-1-1 0 0 0,0 0 0 0 0,0 0 0 0 0,1 0 0 0 0,-1-1-25 0 0,-2 2 80 0 0,13-7-12 0 0,-5 4-14 0 0,2-1-42 0 0,-9 1-12 0 0,0 1-2 0 0,1 0 9 0 0,-2 3-2 0 0,0-1-1 0 0,0 0 0 0 0,0 0 1 0 0,0 0-1 0 0,0 0 1 0 0,0 0-1 0 0,0-1 0 0 0,0 1 1 0 0,0 0-1 0 0,-1-1 0 0 0,1 1 1 0 0,0 0-1 0 0,0-1-4 0 0,4-8 56 0 0,-4 7-56 0 0,0 1 1 0 0,0 0-1 0 0,1 0 1 0 0,-1 0 0 0 0,0 0-1 0 0,1 1 1 0 0,-1-1-1 0 0,1 0 1 0 0,0 1-1 0 0,-1-1 1 0 0,1 1 0 0 0,0 0-1 0 0,-1 0 1 0 0,1 0-1 0 0,1-1 0 0 0,-1 2 1 0 0,-1-1 2 0 0,0 1 1 0 0,-1-1 0 0 0,1 0 0 0 0,0 1-1 0 0,0-1 1 0 0,0 0 0 0 0,0 0 0 0 0,-1 1-1 0 0,1-1 1 0 0,0 0 0 0 0,0 0 0 0 0,-1 0-1 0 0,1 0 1 0 0,0-1-4 0 0,8-13 11 0 0,-7 12-6 0 0,-1 0-1 0 0,0 0 1 0 0,1 0 0 0 0,-1 0-1 0 0,0 0 1 0 0,0-1-1 0 0,0 1 1 0 0,-1-1-5 0 0,8-21 27 0 0,8-12 37 0 0,-15 35-64 0 0,0 0 0 0 0,0 0 0 0 0,0-1 0 0 0,-1 1 0 0 0,1 0 0 0 0,0-1 0 0 0,-1 1 0 0 0,0-1 0 0 0,1 0 0 0 0,1-9 0 0 0,9-21 0 0 0,9-43 64 0 0,-20 73-60 0 0,1 0-1 0 0,-1 0 0 0 0,0-1 1 0 0,0 1-1 0 0,0 0 1 0 0,0-1-1 0 0,0 1 0 0 0,0 0 1 0 0,-1 0-1 0 0,0-4-3 0 0,0 4 4 0 0,1-1 0 0 0,-1 0-1 0 0,1 0 1 0 0,0 1 0 0 0,0-1 0 0 0,0 0-1 0 0,0 0 1 0 0,0-3-4 0 0,2-8 14 0 0,-1 0-1 0 0,0-1 1 0 0,0 1-1 0 0,-2-10-13 0 0,1-3 10 0 0,-1 23-10 0 0,1 1 0 0 0,-1 0 0 0 0,1 0 0 0 0,-1 0 0 0 0,0-1 0 0 0,0 1 0 0 0,-1-1 0 0 0,-2-9 0 0 0,-1-16 30 0 0,4 21-13 0 0,-1 1 0 0 0,1-1-1 0 0,-3-6-16 0 0,-17-43-66 0 0,19 46 89 0 0,1 9-10 0 0,0 0 0 0 0,1 1 0 0 0,-1-1-1 0 0,0 0 1 0 0,0 0 0 0 0,0 0 0 0 0,0 1-1 0 0,-1-1 1 0 0,1 0-13 0 0,-1 1 0 0 0,-4-19 0 0 0,2 14 0 0 0,3 5 0 0 0,1 2 0 0 0,0-1 0 0 0,0 1 0 0 0,-1-1 0 0 0,1 1 0 0 0,0-1 0 0 0,-1 1 0 0 0,1 0 0 0 0,0-1 0 0 0,-1 1 0 0 0,1 0 0 0 0,-1-1 0 0 0,1 1 0 0 0,-1 0 0 0 0,1 0 0 0 0,0-1 0 0 0,-1 1 0 0 0,1 0 0 0 0,-1 0 0 0 0,1 0 0 0 0,-1 0 0 0 0,0 0 0 0 0,-3-1 11 0 0,-11-11 42 0 0,12 10-46 0 0,0-1 0 0 0,-1 1-1 0 0,1 0 1 0 0,0 0 0 0 0,0 1-1 0 0,-1-1 1 0 0,1 1 0 0 0,-1 0 0 0 0,1 0-1 0 0,-1 0-6 0 0,-2 1 53 0 0,1 0 0 0 0,-1 1 0 0 0,1-1 0 0 0,-1 1-1 0 0,1 1 1 0 0,-2 0-53 0 0,-11 1 76 0 0,15-3-64 0 0,0 0-1 0 0,0 0 1 0 0,0 1 0 0 0,0-1-1 0 0,0 1 1 0 0,0 0-1 0 0,0 0 1 0 0,1 1 0 0 0,-1-1-1 0 0,0 1-11 0 0,0 0-245 0 0,-1 0 0 0 0,1-1 0 0 0,0 0 0 0 0,0 0 0 0 0,0 0 0 0 0,-1 0 0 0 0,1-1 0 0 0,0 1-1 0 0,0-1 1 0 0,-1 0 0 0 0,-1-1 245 0 0,-2 1-1085 0 0,5 0-4603 0 0,-1 3-1634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1 2760 0 0,'0'0'628'0'0,"0"0"1594"0"0,1 1 696 0 0,0-1-2713 0 0,11 17 8007 0 0,-9-7-7576 0 0,-1 3 783 0 0,-1-9-1077 0 0,0 1 1 0 0,-1 0-1 0 0,1-1 0 0 0,-1 1 1 0 0,0 0-1 0 0,0-1 0 0 0,0 1 1 0 0,0 0-1 0 0,0 0 0 0 0,-1 3-342 0 0,-12 63 1720 0 0,-29 77-1056 0 0,26-104-2925 0 0,9-25 1018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1376 0 0,'6'-4'124'0'0,"-2"3"195"0"0,-4 1 1273 0 0,5-8 7314 0 0,-3 5-9015 0 0,-2 3 325 0 0,1-1 1 0 0,-1 0-1 0 0,1 1 1 0 0,-1-1-1 0 0,1 1 1 0 0,-1-1-1 0 0,1 1 1 0 0,-1 0-1 0 0,1-1 1 0 0,0 1-1 0 0,-1 0 1 0 0,1-1-1 0 0,-1 1 1 0 0,1 0-1 0 0,0 0 1 0 0,-1 0-1 0 0,1 0 1 0 0,0 0-1 0 0,-1 0 1 0 0,1 0-1 0 0,-1 0 1 0 0,1 0-1 0 0,0 0 1 0 0,-1 0-1 0 0,1 0 1 0 0,-1 1-1 0 0,1-1-216 0 0,0 1 100 0 0,0 0 0 0 0,0 0 0 0 0,-1 0 0 0 0,1 0-1 0 0,-1 0 1 0 0,1 0 0 0 0,-1 0 0 0 0,1 0 0 0 0,-1 0 0 0 0,1 0 0 0 0,-1 0-1 0 0,1 0 1 0 0,-1 1 0 0 0,0-1 0 0 0,0 0 0 0 0,1 1-100 0 0,-1 3 47 0 0,1-1 0 0 0,-1 0-1 0 0,0 0 1 0 0,0 0 0 0 0,0 0 0 0 0,0 0 0 0 0,0 1-1 0 0,-1-1 1 0 0,0 0 0 0 0,1 0 0 0 0,-1 0 0 0 0,0 0-47 0 0,-1 1 58 0 0,0 0 0 0 0,1 0 0 0 0,0 0 0 0 0,-1 0 0 0 0,1 0 0 0 0,1 0 0 0 0,-1 0 0 0 0,1 1 0 0 0,-1-1 0 0 0,1 0 0 0 0,0 1 0 0 0,0-1 0 0 0,1 4-58 0 0,6 66 666 0 0,1 24-9 0 0,-8-83-587 0 0,0 0 1 0 0,0 1 0 0 0,-1-1 0 0 0,-3 16-71 0 0,2-7 164 0 0,0 0-1 0 0,0 0 1 0 0,3 24-164 0 0,-1-25 79 0 0,0-18-57 0 0,1 1-1 0 0,-1-1 0 0 0,1 0 0 0 0,0 1 0 0 0,1-1-21 0 0,-1 0 12 0 0,0 0-1 0 0,0 1 1 0 0,0-1 0 0 0,0 0-1 0 0,-1 1-11 0 0,0-5 3 0 0,0 0 0 0 0,0 1 0 0 0,-1-1 0 0 0,1 0 0 0 0,0 0 0 0 0,-1 0 0 0 0,1 1 0 0 0,-1-1 0 0 0,1 0 0 0 0,-1 0 0 0 0,0 0 0 0 0,0 0 0 0 0,0-1 0 0 0,0 1 0 0 0,0 0 0 0 0,-1 1-3 0 0,0-1 11 0 0,2-1-7 0 0,-1 0-1 0 0,1 0 0 0 0,-1 0 0 0 0,1-1 1 0 0,-1 1-1 0 0,1 0 0 0 0,0 0 0 0 0,-1 0 1 0 0,1 0-1 0 0,0 0 0 0 0,0 0 1 0 0,-1 0-1 0 0,1 0 0 0 0,0 0 0 0 0,0 2-3 0 0,0-3-341 0 0,-1 3 1032 0 0,-3-2-5642 0 0,-7-5 3384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0 11632 0 0,'0'0'530'0'0,"0"0"-7"0"0,-1 2-334 0 0,-12 17-128 0 0,11-16 125 0 0,0-1 0 0 0,0 0 1 0 0,0 1-1 0 0,0 0 0 0 0,1-1 0 0 0,-1 1 0 0 0,1 0 1 0 0,-1 0-1 0 0,1 0 0 0 0,-1 2-186 0 0,-1 16 1579 0 0,3-15-1280 0 0,-1 0-1 0 0,0-1 0 0 0,0 0 1 0 0,0 1-1 0 0,-1-1 0 0 0,0 1-298 0 0,-7 19 765 0 0,6-14-626 0 0,-1 0 0 0 0,0 0 1 0 0,0-1-1 0 0,-1 0 0 0 0,0 0 1 0 0,0-1-1 0 0,-4 5-139 0 0,1-4 19 0 0,6-9-20 0 0,0 1 0 0 0,1 0 1 0 0,-1-1-1 0 0,1 1 0 0 0,-1 0 1 0 0,1 1-1 0 0,-1-1 0 0 0,1 0 1 0 0,0 0-1 0 0,0 1 0 0 0,0-1 1 0 0,0 1-1 0 0,0 0 0 0 0,0 2 1 0 0,0-2-25 0 0,0 1 1 0 0,0 0-1 0 0,0 0 0 0 0,0-1 0 0 0,-1 1 0 0 0,1-1 0 0 0,-1 1 0 0 0,0-1 0 0 0,0 0 0 0 0,0 0 0 0 0,0 0 0 0 0,0 0 0 0 0,-1 0 25 0 0,-3 5-107 0 0,5-6-74 0 0,-1 0-1 0 0,1-1 0 0 0,0 1 0 0 0,-1 0 0 0 0,1-1 0 0 0,-1 0 1 0 0,1 1-1 0 0,-1-1 0 0 0,0 0 0 0 0,0 0 182 0 0,-2 0-1019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1376 0 0,'0'0'364'0'0,"0"0"992"0"0,0-10 4068 0 0,3-3-3777 0 0,-1 5 4160 0 0,-1 8-5736 0 0,-1 0 0 0 0,0 0 0 0 0,0 0 0 0 0,0 0 0 0 0,1 0 1 0 0,-1 0-1 0 0,0 0 0 0 0,0 0 0 0 0,0 0 0 0 0,0 0 1 0 0,1 0-1 0 0,-1 1 0 0 0,0-1 0 0 0,0 0 0 0 0,0 0 1 0 0,0 0-1 0 0,0 0 0 0 0,0 1 0 0 0,1-1 0 0 0,-1 0 0 0 0,0 0 1 0 0,0 0-1 0 0,0 1 0 0 0,0-1 0 0 0,0 0 0 0 0,0 0 1 0 0,0 0-1 0 0,0 1 0 0 0,0-1 0 0 0,0 0 0 0 0,0 0 1 0 0,0 1-1 0 0,0-1 0 0 0,0 0 0 0 0,0 0 0 0 0,0 1 0 0 0,0-1-71 0 0,2 8 277 0 0,0 0-1 0 0,-1 1 1 0 0,0-1-1 0 0,0 1 1 0 0,-1 0-1 0 0,0-1 1 0 0,0 8-277 0 0,0-2 248 0 0,-1 82 1101 0 0,1 83 422 0 0,1-124-1301 0 0,-1-10 44 0 0,3 6-514 0 0,-2-25 177 0 0,-1 19-177 0 0,-1-15-1686 0 0,1-30 731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 5064 0 0,'0'0'389'0'0,"0"0"-16"0"0,2 0 859 0 0,-1 0-906 0 0,1 0 0 0 0,-1 0 0 0 0,1 0 0 0 0,-1 0 0 0 0,1 0 0 0 0,0 1 0 0 0,-1-1 0 0 0,1 1 0 0 0,-1-1 0 0 0,1 1 0 0 0,-1 0 0 0 0,0 0 0 0 0,1 0 0 0 0,-1 0 0 0 0,1 0 0 0 0,-1 0 0 0 0,0 0-1 0 0,0 0 1 0 0,1 1 0 0 0,-1-1 0 0 0,0 1 0 0 0,0-1 0 0 0,0 1 0 0 0,0 0 0 0 0,0 0 0 0 0,-1-1 0 0 0,1 1 0 0 0,0 0 0 0 0,-1 0 0 0 0,1 0-326 0 0,1 7 414 0 0,-1 1 0 0 0,0-1 0 0 0,0 0 0 0 0,0 1 0 0 0,-1-1 0 0 0,0 1 0 0 0,0-1 0 0 0,-1 1 0 0 0,0-1 0 0 0,0 0 0 0 0,-2 5-414 0 0,-1 5 383 0 0,0 0-1 0 0,-1-1 0 0 0,-1 0 1 0 0,0 0-1 0 0,-1 1-382 0 0,-5 5 331 0 0,0 0 0 0 0,-1-1 1 0 0,-9 12-332 0 0,-3 4 89 0 0,16-22-185 0 0,-11 15-978 0 0,5-11-4588 0 0,0-1-1884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8664 0 0,'0'0'397'0'0,"0"0"-8"0"0,0 0-123 0 0,0 0 392 0 0,-2 0 713 0 0,2 2 4451 0 0,6 18-4766 0 0,-4-16-870 0 0,-1 0-1 0 0,0 0 1 0 0,0 0-1 0 0,0 0 1 0 0,0 1 0 0 0,0-1-1 0 0,0 1 1 0 0,-1-1 0 0 0,0 0-1 0 0,0 5-185 0 0,-4 58 2830 0 0,3 61-2830 0 0,1-96 242 0 0,1-1 224 0 0,3 20-466 0 0,-2-20 310 0 0,1 22-310 0 0,-7 127-621 0 0,4-176 576 0 0,0 0 0 0 0,-1 0 0 0 0,1 0 0 0 0,-1 0 0 0 0,0-1 0 0 0,0 1 1 0 0,0 0-1 0 0,0-1 0 0 0,0 1 0 0 0,0-1 0 0 0,-2 2 45 0 0,1 1-1301 0 0,-1-1 1 0 0,0 0-1 0 0,0 0 0 0 0,0 0 1 0 0,-4 3 1300 0 0,6-6-2717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 11632 0 0,'0'0'530'0'0,"0"0"-7"0"0,1 1-334 0 0,2 3 150 0 0,-1 1 0 0 0,1-1-1 0 0,-1 1 1 0 0,0 0 0 0 0,0 0 0 0 0,-1 0-1 0 0,1 0 1 0 0,-1 0 0 0 0,0 0-1 0 0,0 0 1 0 0,0 1 0 0 0,0-1 0 0 0,-1 1-1 0 0,1-1 1 0 0,-1 1 0 0 0,0-1-1 0 0,0 0 1 0 0,-1 1 0 0 0,1-1 0 0 0,-1 1-1 0 0,0-1 1 0 0,0 2-339 0 0,-13 42 1338 0 0,8-28-1116 0 0,0-1-1 0 0,-1 0 1 0 0,0 0-1 0 0,-4 5-221 0 0,6-14 32 0 0,0 0-4 0 0,-1 0 1 0 0,0 0-1 0 0,0-1 0 0 0,-1 1-28 0 0,-43 59-1550 0 0,45-64 620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0 7368 0 0,'0'0'568'0'0,"0"0"-168"0"0,0 0 684 0 0,0 0 336 0 0,0 0 69 0 0,0 2-48 0 0,0 3-918 0 0,-1 0-1 0 0,0-1 0 0 0,-1 1 1 0 0,1-1-1 0 0,0 0 1 0 0,-1 0-1 0 0,0 1 0 0 0,-1 1-522 0 0,-3 9 880 0 0,-21 58 1778 0 0,21-55-1976 0 0,5-16-413 0 0,1-2-21 0 0,0 0-7 0 0,0 0-30 0 0,7 4-64 0 0,-6-4-147 0 0,-1 1 1 0 0,1-1 0 0 0,-1 0-1 0 0,1 1 1 0 0,-1-1-1 0 0,1 0 1 0 0,-1 0 0 0 0,1 0-1 0 0,-1 1 1 0 0,1-1 0 0 0,0 0-1 0 0,-1 0 1 0 0,1 0 0 0 0,-1 0-1 0 0,1 0 1 0 0,-1 0 0 0 0,1 0-1 0 0,0-1 0 0 0,1 0 0 0 0,0 0 0 0 0,0 0 0 0 0,-1 0 0 0 0,1-1 0 0 0,0 1 0 0 0,0-1-1 0 0,-1 0 1 0 0,1 0 0 0 0,0-1 0 0 0,5-7 14 0 0,-2 1 52 0 0,0 1 1 0 0,-2-3-54 0 0,-2 2-13 0 0,-1 9 2 0 0,1 0 0 0 0,-1-1-1 0 0,0 1 1 0 0,0 0 0 0 0,0-1-1 0 0,0 1 1 0 0,0 0 0 0 0,0 0-1 0 0,0-1 1 0 0,0 1 0 0 0,0 0 0 0 0,0-1-1 0 0,0 1 1 0 0,0 0 0 0 0,-1 0-1 0 0,1-1 1 0 0,0 1 0 0 0,0 0-1 0 0,0 0 1 0 0,0-1 0 0 0,0 1-1 0 0,0 0 1 0 0,0 0 0 0 0,-1-1 0 0 0,1 1-1 0 0,0 0 1 0 0,0 0 0 0 0,0 0-1 0 0,0-1 1 0 0,0 1 0 0 0,-1 0-1 0 0,1 0 1 0 0,0 0 0 0 0,0 0-1 0 0,0-1 1 0 0,-1 1 0 0 0,1 0-1 0 0,0 0 1 0 0,0 0 0 0 0,0 0 0 0 0,-1 0-1 0 0,1 0 1 0 0,0 0 0 0 0,0 0-1 0 0,-1 0 1 0 0,1 0 0 0 0,0 0-1 0 0,0 0 1 0 0,0 0 0 0 0,-1 0-1 0 0,1 0 1 0 0,0 1-2 0 0,-11 3 132 0 0,11-4-120 0 0,-3 1 49 0 0,0 0 1 0 0,0 1-1 0 0,1 0 0 0 0,-1 0 0 0 0,0 0 1 0 0,1 0-1 0 0,-1 0 0 0 0,1 0 0 0 0,0 1 0 0 0,-1 0 1 0 0,1-1-1 0 0,0 2-61 0 0,1-3 105 0 0,1-1-1 0 0,0 0-30 0 0,0 0-121 0 0,0 0-46 0 0,0 0-106 0 0,0 0-32 0 0,0 0-1 0 0,0 0-160 0 0,0 0-672 0 0,0 0-294 0 0,0 0-60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0 9216 0 0,'-7'1'949'0'0,"0"4"438"0"0,5-3 389 0 0,-1 0-1 0 0,1 1 0 0 0,0 0 0 0 0,0-1 1 0 0,0 1-1 0 0,-1 1-1775 0 0,0 3-423 0 0,3-7 487 0 0,0 0 0 0 0,0 1 0 0 0,0-1 1 0 0,0 0-1 0 0,-1 1 0 0 0,1-1 1 0 0,0 0-1 0 0,0 1 0 0 0,0-1 0 0 0,0 0 1 0 0,-1 0-1 0 0,1 0 0 0 0,0 1 0 0 0,0-1 1 0 0,0 0-1 0 0,-1 0 0 0 0,1 0 0 0 0,0 0 1 0 0,0 1-1 0 0,-1-1 0 0 0,1 0 1 0 0,0 0-65 0 0,0 0 19 0 0,-1 0 1 0 0,1 0 0 0 0,0 0 0 0 0,0 0-1 0 0,0 0 1 0 0,0 0 0 0 0,-1 1 0 0 0,1-1-1 0 0,0 0 1 0 0,0 0 0 0 0,0 0 0 0 0,0 0 0 0 0,0 0-1 0 0,-1 1 1 0 0,1-1 0 0 0,0 0 0 0 0,0 0-1 0 0,0 0 1 0 0,0 0 0 0 0,0 1 0 0 0,0-1-1 0 0,0 0 1 0 0,0 0 0 0 0,-1 0 0 0 0,1 1 0 0 0,0-1-1 0 0,0 0 1 0 0,0 0 0 0 0,0 1 0 0 0,0-1-1 0 0,0 0 1 0 0,0 0 0 0 0,0 1 0 0 0,0-1-1 0 0,0 0 1 0 0,0 0 0 0 0,0 0-20 0 0,0 2 185 0 0,3-2-112 0 0,8 7-58 0 0,-8-7-15 0 0,0 0 0 0 0,-1 0 0 0 0,1-1 0 0 0,0 0 0 0 0,0 0-1 0 0,-1 0 1 0 0,1 0 0 0 0,0 0 0 0 0,-1-1 0 0 0,1 1 0 0 0,-1-1 0 0 0,2-1 0 0 0,3-2-11 0 0,-4 3-28 0 0,-1 0-1 0 0,0 0 0 0 0,0 0 0 0 0,0 0 1 0 0,0-1-1 0 0,0 1 0 0 0,1-3 40 0 0,2-2-126 0 0,-4 6 69 0 0,-15 5 278 0 0,9-1-147 0 0,0 0 0 0 0,0 1 0 0 0,0 0-1 0 0,1 0 1 0 0,0 0 0 0 0,0 1-1 0 0,0 0 1 0 0,0 0 0 0 0,-2 4-74 0 0,0 0 180 0 0,4-7-104 0 0,2-2-74 0 0,0 0-1 0 0,0 0 0 0 0,0 0 1 0 0,0 0-1 0 0,0 0 0 0 0,1 0 1 0 0,-1 0-1 0 0,0 0 0 0 0,0 0 1 0 0,0 0-1 0 0,0 0 0 0 0,0 0 1 0 0,0 0-1 0 0,0 0 0 0 0,0 0 1 0 0,0 0-1 0 0,0 0 1 0 0,0 0-1 0 0,0 0 0 0 0,0 0 1 0 0,0 0-1 0 0,0 0 0 0 0,0 0 1 0 0,0 0-1 0 0,0 0 0 0 0,0 0 1 0 0,0 0-1 0 0,0 0 0 0 0,0 0 1 0 0,0 0-1 0 0,0 0 0 0 0,0 0 1 0 0,1 0-1 0 0,-1 0 0 0 0,0 0 1 0 0,0 1-1 0 0,0-1 0 0 0,0 0 1 0 0,0 0-1 0 0,0 0 0 0 0,0 0 1 0 0,0 0-1 0 0,0 0 1 0 0,0 0-1 0 0,0 0 0 0 0,0 0 1 0 0,0 0-1 0 0,0 0 0 0 0,0 0 1 0 0,0 0-1 0 0,0 0 0 0 0,0 0 1 0 0,0 0-1 0 0,0 0 0 0 0,0 1 1 0 0,0-1-1 0 0,0 0 0 0 0,0 0 1 0 0,0 0-2 0 0,6-4 11 0 0,7-7-98 0 0,-11 10 75 0 0,9-9-196 0 0,-8 6 132 0 0,-9 6 114 0 0,1 1-11 0 0,1 0 0 0 0,-1 0 1 0 0,1 1-1 0 0,0-1 0 0 0,-3 4-27 0 0,-7 6 64 0 0,13-13-144 0 0,1 0-72 0 0,0 0-1080 0 0,2-2-4451 0 0,6-7-1911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47 14312 0 0,'0'0'654'0'0,"0"0"-11"0"0,0 0-254 0 0,0 0 463 0 0,0 0 247 0 0,0 0 47 0 0,0 0-63 0 0,0 0-294 0 0,-7 13 1498 0 0,7-12-2227 0 0,0 1 0 0 0,0-1 0 0 0,0 1-1 0 0,0-1 1 0 0,0 0 0 0 0,-1 1 0 0 0,1-1 0 0 0,0 0 0 0 0,-1 1-1 0 0,1-1 1 0 0,-1 0 0 0 0,1 0 0 0 0,-1 1 0 0 0,0-1 0 0 0,1 0 0 0 0,-1 0-1 0 0,0 0 1 0 0,0 0 0 0 0,0 0-60 0 0,-7 12 344 0 0,2-7-169 0 0,2-1-54 0 0,4-4-57 0 0,4-8 0 0 0,7-16-122 0 0,-5 10-6 0 0,0 0 1 0 0,0 1 0 0 0,1 0 63 0 0,0-3-72 0 0,-4 4 72 0 0,-5 9 0 0 0,1 2 0 0 0,1 0 11 0 0,-1 0-1 0 0,1-1 1 0 0,-1 1-1 0 0,1 0 1 0 0,-1 0-1 0 0,1 0 1 0 0,-1 0-1 0 0,1-1 1 0 0,-1 1-1 0 0,1 0 1 0 0,-1 0-1 0 0,1 0 1 0 0,-1 1-1 0 0,1-1 1 0 0,-1 0-1 0 0,0 0 1 0 0,1 0-1 0 0,-1 0 1 0 0,1 1-1 0 0,-1-1 1 0 0,1 0-1 0 0,-1 1 1 0 0,1-1-1 0 0,0 0 1 0 0,-1 1-1 0 0,1-1 1 0 0,-1 1-1 0 0,1-1 1 0 0,0 1-1 0 0,-1-1 1 0 0,1 2-11 0 0,-18 29 988 0 0,5-9-736 0 0,12-21-180 0 0,1-1 13 0 0,0 0-42 0 0,0 0-113 0 0,0 0-27 0 0,0 0-6 0 0,0 0-185 0 0,-1 1-772 0 0,-4 3-328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7:49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311 140 920 0 0,'0'0'237'0'0,"0"0"661"0"0,0-7 1527 0 0,1-3-923 0 0,-1 9-1284 0 0,0 0 0 0 0,0-1 0 0 0,1 1 0 0 0,-1 0 0 0 0,0 0 0 0 0,0 0 0 0 0,0 0 0 0 0,0 0 0 0 0,-1 0 0 0 0,1 0 0 0 0,0-1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0,1 0 0 0 0,-1 0 0 0 0,0-1 0 0 0,0 1 0 0 0,0 0 0 0 0,0 0 0 0 0,0 0 1 0 0,0 0-1 0 0,0 0 0 0 0,0 0 0 0 0,0 0 0 0 0,1 0 0 0 0,-1-1 0 0 0,0 1-38 0 0,0 0 36 0 0,0 0-1 0 0,0 0 1 0 0,0 0 0 0 0,0 0 0 0 0,1 0 0 0 0,-1 0-1 0 0,0 0 1 0 0,0 0 0 0 0,0-1 0 0 0,0 1 0 0 0,0 0-1 0 0,0 0 1 0 0,0 0 0 0 0,0 0 0 0 0,0 0-1 0 0,0-1 1 0 0,1 1 0 0 0,-1 0 0 0 0,0 0 0 0 0,0 0-1 0 0,0 0 1 0 0,0 0 0 0 0,0-1 0 0 0,0 1 0 0 0,0 0-1 0 0,0 0 1 0 0,0 0 0 0 0,0 0 0 0 0,0-1 0 0 0,0 1-1 0 0,0 0 1 0 0,0 0 0 0 0,0 0 0 0 0,0 0-1 0 0,0-1 1 0 0,-1 1 0 0 0,1 0 0 0 0,0 0 0 0 0,0 0-36 0 0,-6-13 2329 0 0,5 10-1906 0 0,0-1 0 0 0,-1 1 0 0 0,1 0 1 0 0,-1 0-1 0 0,0 0 0 0 0,0 0 0 0 0,0 0 1 0 0,0 0-1 0 0,0 1 0 0 0,-1-1 0 0 0,1 1 0 0 0,-1-1-423 0 0,-1 0 186 0 0,0-1-1 0 0,-1 1 0 0 0,1 0 0 0 0,-1 0 0 0 0,0 1 0 0 0,1 0 0 0 0,-1 0 0 0 0,0 0 0 0 0,0 1 0 0 0,0 0 0 0 0,-3-1-185 0 0,-24 6 564 0 0,25-3-484 0 0,1 0 0 0 0,-1 0-1 0 0,1 1 1 0 0,-1 0 0 0 0,1 1-1 0 0,0 0 1 0 0,0 0 0 0 0,-1 1-80 0 0,-9 7 158 0 0,9-4-10 0 0,4-6-113 0 0,1 1 0 0 0,0-1-1 0 0,-1 1 1 0 0,1 0 0 0 0,0 0-1 0 0,0 0 1 0 0,0 1 0 0 0,0-1-1 0 0,0 1 1 0 0,0-1 0 0 0,1 1-1 0 0,-2 2-34 0 0,-10 24 229 0 0,10-24-185 0 0,1-1 0 0 0,0 1 0 0 0,0-1 0 0 0,0 1 0 0 0,0 0-1 0 0,0 0 1 0 0,1 0 0 0 0,0 0 0 0 0,0 2-44 0 0,0-1 28 0 0,-1 0 0 0 0,1 0-1 0 0,-1 0 1 0 0,1-1 0 0 0,-1 1-1 0 0,-1-1 1 0 0,1 1-28 0 0,-11 29 94 0 0,11-23-78 0 0,-2 2 82 0 0,0 1-1 0 0,2 0 1 0 0,-1 0 0 0 0,2 0-1 0 0,-1 12-97 0 0,-5 60 232 0 0,7-81-217 0 0,0 1 0 0 0,1-1 0 0 0,-1 0 0 0 0,1 0 0 0 0,0 0 0 0 0,0 0 0 0 0,1 0 0 0 0,-1 0 0 0 0,1 0 0 0 0,0 0 0 0 0,1-1-1 0 0,-1 1 1 0 0,1-1 0 0 0,0 0 0 0 0,1 2-15 0 0,38 61 86 0 0,-31-41-14 0 0,-9-22-64 0 0,0 0 1 0 0,0-1-1 0 0,0 1 0 0 0,0 0 1 0 0,1-1-1 0 0,0 0 0 0 0,0 2-8 0 0,13 12 117 0 0,0 0 0 0 0,16 13-117 0 0,-23-24 74 0 0,-1 0 1 0 0,1-1 0 0 0,0-1-1 0 0,0 1 1 0 0,0-2 0 0 0,4 2-75 0 0,-9-5 17 0 0,0-1 0 0 0,0 1 0 0 0,0-1 0 0 0,0 0 1 0 0,0 0-1 0 0,0 0 0 0 0,0-1-17 0 0,10 0 49 0 0,-9 1-29 0 0,1-1-1 0 0,-1 0 1 0 0,0 0 0 0 0,2-1-20 0 0,10-2 60 0 0,-7 2-33 0 0,0-1 1 0 0,-1-1-1 0 0,1 0 1 0 0,-1 0 0 0 0,0-2-1 0 0,8-4-27 0 0,-4 2 49 0 0,1 0-1 0 0,8-2-48 0 0,-17 7 10 0 0,0 1-1 0 0,0-1 1 0 0,0 0-1 0 0,-1 0 1 0 0,1-1-1 0 0,-1 0 1 0 0,1 0-1 0 0,-1 0-9 0 0,31-39 59 0 0,-11 12 18 0 0,-22 29-73 0 0,0-1 0 0 0,0 0 0 0 0,-1 1 0 0 0,1-1 0 0 0,-1 0 0 0 0,1 0 0 0 0,-1 0 0 0 0,0 0 0 0 0,0 0 0 0 0,1-3-4 0 0,8-21 24 0 0,-5 17-6 0 0,-1 0-1 0 0,0 0 0 0 0,1-3-17 0 0,-1 1 33 0 0,0 0 0 0 0,5-8-33 0 0,-7 16 6 0 0,-1 0 0 0 0,0 0 0 0 0,1 0 0 0 0,-1 0 0 0 0,-1 0 0 0 0,1 0 0 0 0,0 0 0 0 0,-1-1 0 0 0,0 1 0 0 0,0 0 1 0 0,0 0-1 0 0,0-1 0 0 0,0 1 0 0 0,-1-2-6 0 0,-1-11 35 0 0,-1-1-1 0 0,-4-11-34 0 0,2 9 49 0 0,-1-1 0 0 0,-1 1 0 0 0,-4-7-49 0 0,6 14 43 0 0,-1 0-1 0 0,0 0 1 0 0,-1 1 0 0 0,0 0-1 0 0,-4-5-42 0 0,5 9 56 0 0,0 0 0 0 0,0 0 0 0 0,0 1 0 0 0,0 0 0 0 0,-1 1 0 0 0,0 0 0 0 0,0 0 0 0 0,-1 1 0 0 0,-3-3-56 0 0,6 6 34 0 0,-1-2-10 0 0,0 1 1 0 0,1 1 0 0 0,-1-1-1 0 0,0 1 1 0 0,0 0-1 0 0,-5 0-24 0 0,1 0 26 0 0,-1-1-1 0 0,1 0 0 0 0,-3-1-25 0 0,-19-7-1 0 0,30 11-38 0 0,-20-5 215 0 0,-11-6-176 0 0,28 9-133 0 0,0 0-1 0 0,1 0 1 0 0,-1 0 0 0 0,0-1-1 0 0,1 0 1 0 0,-1-1-1 0 0,1 1 1 0 0,0-1-1 0 0,-2-2 134 0 0,5 5-644 0 0,1 1-858 0 0,1-1-382 0 0,6-6-70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8:13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34 4608 0 0,'0'0'208'0'0,"5"-11"177"0"0,-4 6 6311 0 0,-1 5-6610 0 0,0 0-1 0 0,0 0 1 0 0,0-1 0 0 0,0 1 0 0 0,0 0-1 0 0,0 0 1 0 0,0 0 0 0 0,-1 0 0 0 0,1-1-1 0 0,0 1 1 0 0,0 0 0 0 0,0 0-1 0 0,0 0 1 0 0,0-1 0 0 0,0 1 0 0 0,0 0-1 0 0,0 0 1 0 0,0 0 0 0 0,0-1 0 0 0,0 1-1 0 0,0 0 1 0 0,0 0 0 0 0,0 0-1 0 0,0-1 1 0 0,0 1 0 0 0,0 0 0 0 0,0 0-1 0 0,0 0 1 0 0,0-1 0 0 0,1 1 0 0 0,-1 0-1 0 0,0 0 1 0 0,0 0 0 0 0,0 0-1 0 0,0 0 1 0 0,0-1 0 0 0,0 1 0 0 0,0 0-1 0 0,0 0 1 0 0,1 0 0 0 0,-1 0-1 0 0,0 0 1 0 0,0 0 0 0 0,0-1-86 0 0,4-3 1417 0 0,-4 4-736 0 0,0 0-30 0 0,0 0-124 0 0,0 0-58 0 0,0 0-12 0 0,0 0-13 0 0,0 0-52 0 0,0 0-28 0 0,0 0-4 0 0,0 0-9 0 0,0 0-40 0 0,1 6-109 0 0,1 1 0 0 0,-1-1 0 0 0,0 1 0 0 0,-1-1 0 0 0,1 1 0 0 0,-1-1 0 0 0,0 1 0 0 0,0 0 0 0 0,-1 4-202 0 0,0 24 502 0 0,4 52 1372 0 0,-4 51-1874 0 0,-1-20 478 0 0,2-96-420 0 0,0 27 187 0 0,-4 28-245 0 0,4-65 24 0 0,0 0 0 0 0,0 0 0 0 0,2 13-24 0 0,0 14 14 0 0,0-8 40 0 0,-1-26-54 0 0,0 0 0 0 0,-1 1 0 0 0,0-1 0 0 0,0 0-1 0 0,0 1 1 0 0,0-1 0 0 0,-1 3 0 0 0,0-1-69 0 0,-1 21-775 0 0,4-30-763 0 0,6-7-497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7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8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05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48.072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5 4494 2304 0 0,'0'0'101'0'0,"-1"-1"1"0"0,-2-5 222 0 0,2 5 1245 0 0,1 1 539 0 0,0 0 106 0 0,0 0-238 0 0,0 0-1096 0 0,0 0-484 0 0,0 0-92 0 0,0 0-36 0 0,0 0-92 0 0,0 0-42 0 0,0 0-6 0 0,0 0 21 0 0,0 0 88 0 0,0 0 34 0 0,0 0 8 0 0,0 0 7 0 0,0 0 30 0 0,15 6 810 0 0,-8-2-969 0 0,1-2 91 0 0,0-1-1 0 0,1 0 1 0 0,-1 0 0 0 0,0-1-1 0 0,1 0 1 0 0,0 0-248 0 0,1-1 80 0 0,-1 1 0 0 0,0 1-1 0 0,0 0 1 0 0,0 0 0 0 0,5 1-80 0 0,3 3 88 0 0,1-1 0 0 0,9 0-88 0 0,2 1 160 0 0,-22-3-92 0 0,1-1 1 0 0,-1 1-1 0 0,8-1-68 0 0,41 7 34 0 0,109-11 767 0 0,-75-2-481 0 0,26 2-235 0 0,20-6 442 0 0,-66 10-514 0 0,74-2 175 0 0,-71-10-188 0 0,0 2 11 0 0,17-3 106 0 0,-62 9-45 0 0,11-1 166 0 0,20-5-238 0 0,-18 5 54 0 0,-30 4-47 0 0,0-1 0 0 0,0 0-1 0 0,0-1-6 0 0,46-5 54 0 0,-11 2-44 0 0,-26 2 8 0 0,73-12 167 0 0,33 1-185 0 0,-19 6 184 0 0,-53 1-75 0 0,37-9-109 0 0,-24 3-174 0 0,-26 5 321 0 0,-14 3-43 0 0,0 0 0 0 0,0 2 1 0 0,13 0-105 0 0,17 1 5 0 0,0-3 0 0 0,1-3-5 0 0,12-1 142 0 0,-28 3 129 0 0,21-8-271 0 0,13-1-229 0 0,-16 3 260 0 0,-20 4 146 0 0,21-1-177 0 0,-17 5 48 0 0,1-3-1 0 0,-1-1 0 0 0,-1-2 1 0 0,33-12-48 0 0,-42 11 60 0 0,0 2 0 0 0,11-1-60 0 0,-9 2 73 0 0,-1-1 0 0 0,5-3-73 0 0,-6 1 44 0 0,1 2 0 0 0,11-1-44 0 0,24-5 40 0 0,-48 10-40 0 0,-12 3 0 0 0,-1 0 0 0 0,0 0 0 0 0,4-3 0 0 0,51-16 28 0 0,-38 13-6 0 0,-1-1 0 0 0,13-6-22 0 0,69-28 239 0 0,14-16-16 0 0,-102 50-229 0 0,8-5 34 0 0,-2 2 20 0 0,-1-1 0 0 0,3-4-48 0 0,108-63 87 0 0,-120 71-59 0 0,0 0 0 0 0,4-1-28 0 0,-3 2 4 0 0,0 0 0 0 0,2-4-4 0 0,28-18 68 0 0,-4 3 45 0 0,6-8-113 0 0,-31 23 83 0 0,1 0-1 0 0,1 2 1 0 0,0 0-1 0 0,5-1-82 0 0,-1 0 91 0 0,0-1 0 0 0,13-9-91 0 0,45-23 72 0 0,-59 30-66 0 0,76-52 52 0 0,-86 57-53 0 0,143-115 445 0 0,-139 111-307 0 0,-10 8-69 0 0,0 0-1 0 0,0 0 1 0 0,4-6-74 0 0,1 0 6 0 0,0 0 0 0 0,0 0 1 0 0,1 1-1 0 0,6-3-6 0 0,-5 3 20 0 0,0 0 0 0 0,0-1 0 0 0,4-6-20 0 0,-4 4 0 0 0,0 1 0 0 0,1 0 0 0 0,0 1 0 0 0,3-1 0 0 0,22-17 0 0 0,4-15 0 0 0,-17 21 66 0 0,-1-1 0 0 0,0-1 0 0 0,6-10-66 0 0,32-46 230 0 0,-44 56-193 0 0,-15 18-29 0 0,1 1 0 0 0,0-1 0 0 0,0 1-1 0 0,0 0 1 0 0,2 0-8 0 0,95-86 0 0 0,-86 77 14 0 0,0 0-1 0 0,-1-1 0 0 0,-2-1 1 0 0,3-4-14 0 0,-5 8 30 0 0,0 0 1 0 0,1 0 0 0 0,1 1 0 0 0,0 0-31 0 0,4-3 99 0 0,-1-1 0 0 0,0-1-99 0 0,28-29 175 0 0,-13 15-170 0 0,11-12-76 0 0,35-38 75 0 0,-56 58-4 0 0,-13 15 0 0 0,0-1 0 0 0,0 0 0 0 0,1-3 0 0 0,41-58 64 0 0,-36 49-13 0 0,1 1 0 0 0,15-17-51 0 0,5-6 42 0 0,-22 26-42 0 0,-2 4 0 0 0,-1-1 0 0 0,-1 0 0 0 0,2-3 0 0 0,-5 6 0 0 0,2 0 0 0 0,-1 1 0 0 0,5-4 0 0 0,9-11 0 0 0,-14 16 0 0 0,1 0 0 0 0,0 0 0 0 0,6-4 0 0 0,11-11 0 0 0,-4 3 0 0 0,-15 15 0 0 0,-1 1 0 0 0,0-1 0 0 0,0 0 0 0 0,0 0 0 0 0,2-4 0 0 0,0 0 0 0 0,1 0 0 0 0,0 0 0 0 0,0 1 0 0 0,1 1 0 0 0,0 0 0 0 0,0 0 0 0 0,2 0 0 0 0,27-26 0 0 0,48-54 64 0 0,-51 55-64 0 0,-7 7 0 0 0,13-19 0 0 0,102-134 64 0 0,-98 131-64 0 0,-8 0 0 0 0,-26 33 0 0 0,0 1 0 0 0,1 0 0 0 0,0 0 0 0 0,10-6 0 0 0,23-27 0 0 0,-23 23 40 0 0,12-10-40 0 0,8-7 24 0 0,92-87-24 0 0,-87 81 0 0 0,32-22 0 0 0,-54 48 0 0 0,5-4 0 0 0,23-25 0 0 0,-8 13 0 0 0,-24 20 0 0 0,0 0 0 0 0,1 2 0 0 0,13-7 0 0 0,-20 13 0 0 0,13-5 0 0 0,-21 11 0 0 0,1-1 0 0 0,-1 0 0 0 0,6-4 0 0 0,-7 4 3 0 0,12-9 10 0 0,2 0-1 0 0,-1 1 1 0 0,2 1 0 0 0,6-3-13 0 0,57-29 10 0 0,-61 32-10 0 0,-15 7 0 0 0,0 0 0 0 0,0 0 0 0 0,0 1 0 0 0,1 0 0 0 0,0 1 0 0 0,-1-2 0 0 0,0 1 0 0 0,0-1 0 0 0,0 0 0 0 0,6-5 0 0 0,18-9 0 0 0,88-42 0 0 0,-76 36 0 0 0,12-4 0 0 0,-43 21 0 0 0,-8 5 0 0 0,0-1 0 0 0,1 1 0 0 0,-1 0 0 0 0,1 1 0 0 0,2-1 0 0 0,3-1 0 0 0,-1-1 0 0 0,1 1 0 0 0,-1-1 0 0 0,6-4 0 0 0,26-10 0 0 0,39-9 0 0 0,-14 10 0 0 0,-37 10 0 0 0,2 0 0 0 0,-1 2 0 0 0,14 1 0 0 0,-40 3 0 0 0,32-2 0 0 0,17-2 0 0 0,-20-1 0 0 0,1 1 0 0 0,0 2 0 0 0,15 1 0 0 0,-36 2 0 0 0,0-2 0 0 0,14-2 0 0 0,-14 1 0 0 0,1 1 0 0 0,0 1 0 0 0,0 0 0 0 0,29-1 0 0 0,-29 0 0 0 0,1 2 0 0 0,-1 0 0 0 0,14 1 0 0 0,15 0 0 0 0,-32-1 0 0 0,0 0 0 0 0,0 0 0 0 0,1 1 0 0 0,9 0 0 0 0,-18-1 0 0 0,1 0 0 0 0,-1 0 0 0 0,0 1 0 0 0,1-1 0 0 0,-1 1 0 0 0,0 0 0 0 0,2 1 0 0 0,29 6 0 0 0,21 4 0 0 0,28 8 0 0 0,-74-19 0 0 0,-8-1 0 0 0,1 0 0 0 0,-1 0 0 0 0,1 1 0 0 0,-1-1 0 0 0,0 1 0 0 0,1 0 0 0 0,-1-1 0 0 0,1 1 0 0 0,-1 0 0 0 0,0 1 0 0 0,0-1 0 0 0,2 1 0 0 0,31 10 0 0 0,-8-4 0 0 0,-13-4 0 0 0,1 0 0 0 0,0 0 0 0 0,9 0 0 0 0,-7-2 0 0 0,1 2 0 0 0,5 2 0 0 0,13 4 0 0 0,-20-6 0 0 0,-1 0 0 0 0,12 6 0 0 0,-16-6 0 0 0,-1-1 0 0 0,1 0 0 0 0,0-1 0 0 0,-1 0 0 0 0,1-1 0 0 0,32 8 0 0 0,-17-2 0 0 0,-10-3 0 0 0,0 1 0 0 0,9 4 0 0 0,11 9 0 0 0,-9-7 0 0 0,17 4-64 0 0,33 17 64 0 0,-47-18 0 0 0,-16-7 0 0 0,1 0 0 0 0,6 1 0 0 0,4 2 0 0 0,0 1 0 0 0,10 7 0 0 0,-30-15 0 0 0,-1 0 0 0 0,0 0 0 0 0,0 0 0 0 0,0 1 0 0 0,0-1 0 0 0,0 2 0 0 0,-1-2 0 0 0,0 0 0 0 0,0 0 0 0 0,0 0 0 0 0,1 0 0 0 0,-1-1 0 0 0,1 1 0 0 0,3 1 0 0 0,74 34 0 0 0,-70-33 0 0 0,-1 2 0 0 0,-1 0 0 0 0,1 0 0 0 0,-1 0 0 0 0,-1 1 0 0 0,1 1 0 0 0,-1-1 0 0 0,4 8 0 0 0,-6-11 0 0 0,0 1 0 0 0,0-1 0 0 0,1-1 0 0 0,-1 1 0 0 0,1-1 0 0 0,0-1 0 0 0,0 1 0 0 0,1-1 0 0 0,-1 0 0 0 0,6 1 0 0 0,32 15 0 0 0,-40-17 0 0 0,-1 0 0 0 0,1 1 0 0 0,0 0 0 0 0,-1 0 0 0 0,0 0 0 0 0,0 1 0 0 0,0-1 0 0 0,0 1 0 0 0,-1 0 0 0 0,1 0 0 0 0,1 3 0 0 0,-1-2 0 0 0,1 0 0 0 0,-1 0 0 0 0,1 0 0 0 0,0-1 0 0 0,0 1 0 0 0,5 2 0 0 0,-4-3 0 0 0,0 1 0 0 0,0-1 0 0 0,-1 1 0 0 0,0 1 0 0 0,5 4 0 0 0,-6-4 0 0 0,3 3 0 0 0,0 1 0 0 0,-1 0 0 0 0,0 0 0 0 0,0 1 0 0 0,-1-1 0 0 0,0 3 0 0 0,-2-7 0 0 0,1 1 0 0 0,-1-1 0 0 0,1 0 0 0 0,0 0 0 0 0,0 0 0 0 0,1 0 0 0 0,3 3 0 0 0,10 12 0 0 0,-16-19 0 0 0,0 1 0 0 0,0-1 0 0 0,0 0 0 0 0,1 0 0 0 0,-1 0 0 0 0,1 0 0 0 0,1 0 0 0 0,0 0 0 0 0,-1 1 0 0 0,0-1 0 0 0,1 1 0 0 0,-1 0 0 0 0,0 0 0 0 0,0 0 0 0 0,-1 0 0 0 0,1 0 0 0 0,-1 1 0 0 0,1-1 0 0 0,-1 1 0 0 0,1 2 0 0 0,4 4 0 0 0,0-1 0 0 0,1 0 0 0 0,-1 0 0 0 0,2-1 0 0 0,2 3 0 0 0,24 16 0 0 0,-25-20 0 0 0,-1 1 0 0 0,0-1 0 0 0,2 3 0 0 0,-8-7 0 0 0,0 0 0 0 0,-1 1 0 0 0,1-1 0 0 0,-1 1 0 0 0,0-1 0 0 0,0 1 0 0 0,0 0 0 0 0,0 0 0 0 0,-1 0 0 0 0,1 0 0 0 0,-1 0 0 0 0,-1-2 4 0 0,0-1 0 0 0,0 1 0 0 0,1-1 0 0 0,-1 0 1 0 0,0 1-1 0 0,0-1 0 0 0,-1 0 0 0 0,1 1 0 0 0,0-1 0 0 0,0 1 0 0 0,-1-1-4 0 0,1 0 1 0 0,-1 0 0 0 0,1 0 0 0 0,0 0 0 0 0,0 0 1 0 0,0 0-1 0 0,0 0 0 0 0,0 0 0 0 0,0-1 0 0 0,0 1 0 0 0,0 0 0 0 0,0 0 0 0 0,0 0 0 0 0,0 0 0 0 0,0 0 1 0 0,1 0-1 0 0,-1-1 0 0 0,0 1 0 0 0,1 0 0 0 0,-1 0 0 0 0,0 0 0 0 0,1-1 0 0 0,-1 1 0 0 0,1 0 1 0 0,0 0-1 0 0,-1-1 0 0 0,1 1 0 0 0,0 0-1 0 0,17 18 47 0 0,-7-8-42 0 0,0 1-1 0 0,-1 0 0 0 0,0 0 0 0 0,5 10-4 0 0,-15-21 3 0 0,1 0 0 0 0,-1 0 0 0 0,1 1 0 0 0,-1-1 0 0 0,0 0 0 0 0,0 0 0 0 0,0 0 0 0 0,0 1 0 0 0,0-1 1 0 0,0 0-1 0 0,0 0 0 0 0,0 1 0 0 0,0-1 0 0 0,0 0 0 0 0,0 0 0 0 0,-1 0 0 0 0,1 1 0 0 0,-1 0-3 0 0,0-1 0 0 0,1 0 0 0 0,0 0 0 0 0,-1 1 0 0 0,1-1 0 0 0,0 0 0 0 0,-1 0-1 0 0,1 1 1 0 0,0-1 0 0 0,0 0 0 0 0,0 1 0 0 0,0-1 0 0 0,0 0 0 0 0,1 1 0 0 0,-1-1 0 0 0,0 0 0 0 0,1 1 0 0 0,-1-1-1 0 0,1 0 1 0 0,-1 0 0 0 0,1 0 0 0 0,0 1 0 0 0,1 1 0 0 0,1 0 0 0 0,-1 0 0 0 0,1-1 0 0 0,0 1 0 0 0,1-1 0 0 0,0 1 0 0 0,11 8 0 0 0,1 2 0 0 0,-14-12 0 0 0,-1 0 0 0 0,1 0 0 0 0,0 0 0 0 0,0 0 0 0 0,-1 1 0 0 0,1-1 0 0 0,0 1 0 0 0,-1-1 0 0 0,1 1 0 0 0,-1 0 0 0 0,0-1 0 0 0,0 1 0 0 0,0 0 0 0 0,0 0 0 0 0,0 0 0 0 0,0 0 0 0 0,0 0 0 0 0,0 0 0 0 0,-1 0 0 0 0,1 0 0 0 0,-1 0 0 0 0,1 0 0 0 0,-1 1 0 0 0,0-1 3 0 0,0-1 0 0 0,1 1-1 0 0,-1 0 1 0 0,0-1-1 0 0,1 1 1 0 0,-1 0 0 0 0,1-1-1 0 0,0 1 1 0 0,0-1 0 0 0,0 1-1 0 0,-1-1 1 0 0,1 1 0 0 0,1-1-1 0 0,-1 0 1 0 0,1 1-3 0 0,9 16 24 0 0,-9-13-24 0 0,0 0 0 0 0,0-1 0 0 0,1 0 0 0 0,0 1 0 0 0,0-1 0 0 0,0 0 0 0 0,0-1 0 0 0,2 3 0 0 0,12 14 0 0 0,-1 13 24 0 0,-14-28-19 0 0,-1-1 0 0 0,2 1 0 0 0,-1 0 0 0 0,0-1 0 0 0,1 0 0 0 0,0 1 0 0 0,0-1 0 0 0,3 3-5 0 0,38 33 0 0 0,-28-27 0 0 0,-1 1 0 0 0,0 0 0 0 0,-1 2 0 0 0,0-1 0 0 0,8 14 0 0 0,-4 1 0 0 0,-15-27 0 0 0,-1 1 0 0 0,1-1 0 0 0,-1 1 0 0 0,0 0 0 0 0,0-1 0 0 0,-1 1 0 0 0,1 1 0 0 0,-1-1 0 0 0,1-1 0 0 0,0 0 0 0 0,-1 1 0 0 0,1-1 0 0 0,0 0 0 0 0,0 0 0 0 0,1 1 0 0 0,14 16 2 0 0,-1 1-1 0 0,8 14-1 0 0,-15-20 8 0 0,4 3 24 0 0,-7-9-11 0 0,0 0 1 0 0,0 0-1 0 0,-1 0 0 0 0,1 3-21 0 0,-5-9 0 0 0,0-1 0 0 0,0 1 0 0 0,0 0 0 0 0,1-1 0 0 0,-1 1 0 0 0,1-1 0 0 0,0 1 0 0 0,-1-1 0 0 0,2 1 0 0 0,3 6 0 0 0,-4-6 0 0 0,3 8 8 0 0,1-1 0 0 0,0 1 0 0 0,0-1 0 0 0,1-1 0 0 0,0 1 0 0 0,1-1 0 0 0,0 0 0 0 0,6 4-8 0 0,-2-3 0 0 0,-1 0 0 0 0,0 1 0 0 0,6 8 0 0 0,-5-5 0 0 0,0-1 0 0 0,3 1 0 0 0,10 15 0 0 0,-20-23 0 0 0,0 0 0 0 0,0 0 0 0 0,5 4 0 0 0,0 0 0 0 0,0 1 0 0 0,0 0 0 0 0,-1 1 0 0 0,4 8 0 0 0,11 13 0 0 0,28 30 0 0 0,-1-9 0 0 0,-29-33 0 0 0,-2 1 0 0 0,10 14 0 0 0,-17-20 0 0 0,5 7 0 0 0,11 21-3 0 0,-18-29 31 0 0,0 2 1 0 0,1 3-29 0 0,6 14-78 0 0,10 11 78 0 0,-6-17 56 0 0,-16-22-37 0 0,-1 1 1 0 0,0-1-1 0 0,0 1 1 0 0,1 3-20 0 0,20 23 10 0 0,-20-23-3 0 0,1 0-1 0 0,0-1 1 0 0,1 0-1 0 0,0 0 1 0 0,1-1-1 0 0,1 2-6 0 0,2 1 13 0 0,0 1-1 0 0,9 12-12 0 0,-11-11 15 0 0,1 0-1 0 0,10 8-14 0 0,-10-11 12 0 0,0 1-1 0 0,-1 0 1 0 0,6 11-12 0 0,-7-11 1 0 0,0 0-1 0 0,11 10 0 0 0,-5-4 52 0 0,10 11-39 0 0,17 18-15 0 0,-2-4 2 0 0,-29-32-20 0 0,0 1 0 0 0,6 10 20 0 0,-8-10-20 0 0,1 0 0 0 0,9 7 20 0 0,-11-10 20 0 0,1 1-1 0 0,-2 0 1 0 0,1 1 0 0 0,5 9-20 0 0,19 23 49 0 0,54 45-49 0 0,-51-46 54 0 0,-29-36-50 0 0,13 12-1 0 0,-1 0 0 0 0,11 15-3 0 0,-24-26 0 0 0,0-1 0 0 0,1 0 0 0 0,-1 0 0 0 0,2 1 0 0 0,19 18 0 0 0,-21-19 0 0 0,0 0 0 0 0,0-1 0 0 0,1 0 0 0 0,0 1 0 0 0,-1-2-1 0 0,3 2 1 0 0,15 10 12 0 0,13 9 44 0 0,-22-16-36 0 0,-1 2 1 0 0,0-1-1 0 0,2 4-20 0 0,27 21-109 0 0,-27-22 39 0 0,0 1-1 0 0,0 0 1 0 0,4 6 70 0 0,-11-11 67 0 0,-1-1-1 0 0,1 0 0 0 0,7 4-66 0 0,-6-4 74 0 0,0 1 0 0 0,8 8-74 0 0,21 18-150 0 0,-28-27 321 0 0,-1 2 0 0 0,0-1-1 0 0,0 1 1 0 0,6 8-171 0 0,-1 3-21 0 0,-4-8-80 0 0,1-1 0 0 0,7 6 101 0 0,19 18-137 0 0,12 13 148 0 0,-13-23 42 0 0,-33-21-44 0 0,0-1-1 0 0,1 1 1 0 0,0-1-1 0 0,0 0 1 0 0,3 2-9 0 0,22 16 21 0 0,-2-4 5 0 0,-20-13-16 0 0,0 0-1 0 0,0 0 1 0 0,-1 1-1 0 0,3 1-9 0 0,-4-2 1 0 0,1 0 0 0 0,0 0-1 0 0,0-1 1 0 0,0 0 0 0 0,0 0 0 0 0,5 1-1 0 0,6 3 94 0 0,1 2-71 0 0,0 1 0 0 0,4 3-23 0 0,-19-10-12 0 0,17 6 7 0 0,0 2 5 0 0,-17-8 0 0 0,1-1 0 0 0,0 0 0 0 0,0 0 0 0 0,1 0 0 0 0,0 0 0 0 0,-3-1 0 0 0,0-1 1 0 0,-1 0-1 0 0,1 1 0 0 0,0-1 1 0 0,0 1-1 0 0,-1 0 0 0 0,1-1 1 0 0,0 1-1 0 0,-1 0 0 0 0,1 0 1 0 0,-1 0-1 0 0,1 1 0 0 0,3 0 9 0 0,-1 0 20 0 0,-2-2-25 0 0,-1 0-1 0 0,1 1 0 0 0,0 0 0 0 0,-1-1 0 0 0,0 1 0 0 0,1 0 0 0 0,-1 0 1 0 0,1 0-1 0 0,-1 0 0 0 0,0 0 0 0 0,0 0 0 0 0,1 1-3 0 0,6 3-4 0 0,-1-1 0 0 0,1 1 1 0 0,0-1-1 0 0,7 2 4 0 0,29 14-9 0 0,-32-13 9 0 0,-5-1 0 0 0,10 5 0 0 0,0-4 0 0 0,15 10 0 0 0,-22-13 0 0 0,13 3 28 0 0,-1 2 8 0 0,31 15-36 0 0,-35-17 0 0 0,8 2 34 0 0,11 2-4 0 0,-15-6-30 0 0,-14-2 0 0 0,1 2 0 0 0,0 0 0 0 0,0-1 0 0 0,8 3 0 0 0,-3-1 0 0 0,-5-5 9 0 0,-8-1-7 0 0,-1 0 0 0 0,1 0 0 0 0,0 0 0 0 0,-1 0 0 0 0,1 0 0 0 0,-1 1 0 0 0,1-1 0 0 0,-1 0 0 0 0,1 0 0 0 0,-1 0 0 0 0,1 0 0 0 0,-1 1 0 0 0,1-1 0 0 0,-1 0 0 0 0,1 0 0 0 0,-1 1 0 0 0,1-1 0 0 0,-1 0 0 0 0,1 1-1 0 0,-1-1 1 0 0,0 0 0 0 0,1 1 0 0 0,-1-1 0 0 0,0 1 0 0 0,1-1 0 0 0,-1 1 0 0 0,0-1 0 0 0,0 1-2 0 0,2 0 5 0 0,-1 0 1 0 0,1 0-1 0 0,-1-1 0 0 0,1 1 0 0 0,-1 0 1 0 0,1-1-1 0 0,-1 1 0 0 0,1 0 0 0 0,0-1 1 0 0,-1 0-1 0 0,1 1-5 0 0,2 0-5 0 0,3 1-3 0 0,0 0-1 0 0,-1 0 0 0 0,1 0 0 0 0,0-1 0 0 0,0 0 9 0 0,16 3 44 0 0,-14-2-33 0 0,-5-1 16 0 0,1 0 1 0 0,-1 0-1 0 0,0 0 1 0 0,1-1-1 0 0,-1 1 0 0 0,1-1 1 0 0,-1 0-1 0 0,3-1-27 0 0,1 1 58 0 0,12-6 606 0 0,-11 4-642 0 0,-6 0 20 0 0,0-3-115 0 0,-2 3-366 0 0,-3 2-162 0 0,-6 0-35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10.94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0,0 0 1 0 0,0 0 0 0 0,0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0,0 3 60 0 0,11-35-6 0 0,-1-1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8586 560 19263 0 0,'-58'-22'828'0'0,"-1"3"0"0"0,-7 1-828 0 0,13 4 280 0 0,-229-60 313 0 0,-9 11-593 0 0,115 33 300 0 0,-2 7-1 0 0,-54 6-299 0 0,55 13-544 0 0,-1 8-1 0 0,1 7 1 0 0,-28 12 544 0 0,-33 16-2338 0 0,-27 18 2338 0 0,-230 74-2038 0 0,-561 212 2745 0 0,724-212 2713 0 0,-165 98-3420 0 0,232-91 1459 0 0,-23 29-1459 0 0,146-76 163 0 0,5 6 1 0 0,-94 88-164 0 0,-163 180-1208 0 0,-337 405 1208 0 0,548-554-816 0 0,-132 207 816 0 0,-118 265 36 0 0,352-540 422 0 0,8 3 1 0 0,6 2-1 0 0,-39 138-458 0 0,73-182 210 0 0,5 0 0 0 0,5 3-1 0 0,4 10-209 0 0,5 14 54 0 0,7 0-1 0 0,6 1 0 0 0,6-1 1 0 0,6 0-1 0 0,5-1 0 0 0,33 124-53 0 0,-4-76-96 0 0,8-1 0 0 0,8-3 0 0 0,43 80 96 0 0,123 228-493 0 0,-138-317-115 0 0,91 127 608 0 0,-76-145-137 0 0,6-5 0 0 0,7-5 0 0 0,113 105 137 0 0,-97-123 93 0 0,13 1-93 0 0,-54-53 155 0 0,3-5-1 0 0,26 11-154 0 0,85 37 226 0 0,5-10 0 0 0,4-8 0 0 0,92 22-226 0 0,-77-44 125 0 0,79 10-125 0 0,244 32 14 0 0,-99-47-878 0 0,48-17 864 0 0,-83-25-713 0 0,362-25 713 0 0,-473-21-54 0 0,-1-13 0 0 0,-2-13 0 0 0,-2-14 1 0 0,-2-13-1 0 0,-4-13 0 0 0,282-122 54 0 0,-352 108 82 0 0,206-124-82 0 0,-142 49 73 0 0,39-45-73 0 0,-120 66 177 0 0,-6-9-1 0 0,-8-8 1 0 0,-7-9 0 0 0,-9-8 0 0 0,96-131-177 0 0,-78 61 349 0 0,-12-7-1 0 0,50-109-348 0 0,-144 208 108 0 0,-6-4 0 0 0,-8-4 0 0 0,-8-3 0 0 0,36-140-108 0 0,-56 121 47 0 0,-8-1 0 0 0,-8-2 1 0 0,-9-1-1 0 0,-9-1 0 0 0,-9-146-47 0 0,-13 171 252 0 0,-8 1 0 0 0,-7 0-1 0 0,-8 2 1 0 0,-8 1 0 0 0,-6 1 0 0 0,-51-117-252 0 0,-6 35 1366 0 0,-132-233-1366 0 0,143 325 679 0 0,-45-51-679 0 0,-118-140 601 0 0,87 140-168 0 0,-10 7 1 0 0,-100-83-434 0 0,110 133-34 0 0,-6 7 0 0 0,-6 7 1 0 0,-32-9 33 0 0,-29-5-863 0 0,-7 11 1 0 0,-12 8 862 0 0,35 30-7435 0 0,-79-18 7435 0 0,-51-1-7868 0 0,351 123 7843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8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4608 0 0,'0'0'353'0'0,"1"-2"49"0"0,1 1-1380 0 0,3-2 6061 0 0,1 13 179 0 0,-3-3-4952 0 0,-1 0-1 0 0,0 0 0 0 0,0 0 1 0 0,-1 0-1 0 0,0 0 0 0 0,0 6-309 0 0,5 24 667 0 0,8 44 1512 0 0,3 63-2179 0 0,-4-22 727 0 0,0 9-7 0 0,-14-106-554 0 0,2 13 286 0 0,-1-37-413 0 0,0 1-1 0 0,0 0 0 0 0,1 0 1 0 0,-1 0-1 0 0,1-1 1 0 0,-1 1-1 0 0,1 0 0 0 0,-1-1 1 0 0,1 1-1 0 0,0 0 0 0 0,0-1 1 0 0,0 1-1 0 0,0-1 1 0 0,0 1-1 0 0,0-1 0 0 0,1 1-38 0 0,0-1 216 0 0,-2-1 0 0 0,0-10 81 0 0,-1-2-156 0 0,1 1-1 0 0,1 0 1 0 0,0-1 0 0 0,1 1-1 0 0,0-2-140 0 0,8-33 172 0 0,-2 0 0 0 0,-1-5-172 0 0,0-3 24 0 0,6-16-24 0 0,-9 50 0 0 0,5-23 0 0 0,2 2 0 0 0,1-1 0 0 0,3 2 0 0 0,4-9 0 0 0,-14 41-4 0 0,-1-1 1 0 0,2 1-1 0 0,-1 1 0 0 0,1-1 0 0 0,0 1 0 0 0,0 0 1 0 0,1 0-1 0 0,4-3 4 0 0,-8 7 1 0 0,1 0-1 0 0,0 0 1 0 0,0 0 0 0 0,0 1-1 0 0,1-1 1 0 0,-1 1 0 0 0,0 0-1 0 0,1 0 1 0 0,-1 1 0 0 0,1 0-1 0 0,0-1 1 0 0,0 1 0 0 0,-1 1 0 0 0,1-1-1 0 0,0 1 1 0 0,0 0 0 0 0,2 0-1 0 0,-4 1 21 0 0,1 0 1 0 0,0 0-1 0 0,-1 0 0 0 0,1 1 1 0 0,-1-1-1 0 0,0 1 1 0 0,1 0-1 0 0,-1 0 1 0 0,0 0-1 0 0,0 0 1 0 0,0 1-1 0 0,-1-1 1 0 0,1 1-1 0 0,0 0 1 0 0,-1 0-1 0 0,0 0 1 0 0,1 0-22 0 0,3 6 71 0 0,0 0 1 0 0,-1 0-1 0 0,0 0 1 0 0,-1 1-1 0 0,3 6-71 0 0,4 20 133 0 0,-2-1 0 0 0,-2 1-1 0 0,-1 1 1 0 0,-2-1 0 0 0,-1 1-1 0 0,-2 21-132 0 0,0-23 113 0 0,1-1 0 0 0,2 1 0 0 0,2-1 0 0 0,4 12-113 0 0,-9-40 75 0 0,0 0-1 0 0,0 0 0 0 0,-1 0 1 0 0,0 5-75 0 0,0-10 110 0 0,0-1 2 0 0,0 0-8 0 0,5-12 22 0 0,35-110-8 0 0,-25 70-261 0 0,3 1 0 0 0,17-35 143 0 0,-16 44-91 0 0,-14 28 52 0 0,1 0 0 0 0,0 1-1 0 0,1-1 1 0 0,1 2 0 0 0,0-1-1 0 0,1 1 1 0 0,4-5 39 0 0,-2 6-50 0 0,0 1 0 0 0,12-8 50 0 0,-20 15-6 0 0,1 1 0 0 0,-1 0-1 0 0,1 0 1 0 0,0 0 0 0 0,-1 0-1 0 0,1 0 1 0 0,0 1 0 0 0,0 0-1 0 0,0 0 1 0 0,0 0 0 0 0,0 0-1 0 0,4 1 7 0 0,-6 0 3 0 0,0 0-1 0 0,0 0 0 0 0,0 1 0 0 0,-1-1 1 0 0,1 1-1 0 0,0-1 0 0 0,0 1 0 0 0,0 0 1 0 0,-1 0-1 0 0,1 0 0 0 0,0 0 1 0 0,-1 0-1 0 0,1 0 0 0 0,-1 0 0 0 0,1 1 1 0 0,-1-1-1 0 0,1 0 0 0 0,-1 1 1 0 0,0-1-1 0 0,0 1-2 0 0,4 5 21 0 0,-1 0 0 0 0,0 0 0 0 0,0 0-1 0 0,0 2-19 0 0,-1-2 13 0 0,8 18 95 0 0,-1 2 1 0 0,-2 0-1 0 0,-1 0 0 0 0,0 5-109 0 0,3 7 75 0 0,5 15-75 0 0,-2-14 0 0 0,-7-19 0 0 0,1-1 0 0 0,0 1 0 0 0,7 8 0 0 0,-13-26-31 0 0,1 0-1 0 0,0 0 0 0 0,1 0 1 0 0,-1 0-1 0 0,0-1 0 0 0,1 1 1 0 0,-1-1-1 0 0,1 1 0 0 0,0-1 1 0 0,0 0-1 0 0,0 0 0 0 0,0 0 1 0 0,0-1-1 0 0,3 2 32 0 0,-3-2-208 0 0,-1 0-1 0 0,0-1 1 0 0,1 1 0 0 0,-1 0 0 0 0,1-1-1 0 0,-1 0 1 0 0,1 0 0 0 0,-1 0-1 0 0,1 0 1 0 0,-1 0 0 0 0,1 0-1 0 0,-1 0 1 0 0,1-1 0 0 0,-1 1 0 0 0,1-1-1 0 0,-1 0 1 0 0,1 0 0 0 0,-1 0-1 0 0,0 0 1 0 0,2-1 208 0 0,14-9-2007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135 172 1376 0 0,'-4'-11'128'0'0,"4"9"522"0"0,-1 1 0 0 0,1-1 0 0 0,-1 0 0 0 0,1 0 0 0 0,0 1 0 0 0,-1-1 0 0 0,1 0 1 0 0,0 0-1 0 0,0-1-650 0 0,-2-10 8438 0 0,-6 5-6056 0 0,7 7-2273 0 0,0 1 0 0 0,0 0-1 0 0,0-1 1 0 0,0 1 0 0 0,0 0-1 0 0,0 0 1 0 0,0 0 0 0 0,0 0-1 0 0,0 0 1 0 0,0 0 0 0 0,0 0-1 0 0,0 0 1 0 0,0 0 0 0 0,0 0-1 0 0,0 1 1 0 0,0-1 0 0 0,0 0-1 0 0,0 1 1 0 0,0-1 0 0 0,0 1-1 0 0,0-1 1 0 0,0 1 0 0 0,1-1-1 0 0,-1 1 1 0 0,0-1-1 0 0,0 1 1 0 0,1 0 0 0 0,-1 0-1 0 0,0-1 1 0 0,1 1 0 0 0,-1 0-1 0 0,0 0 1 0 0,1 0 0 0 0,-1 0-109 0 0,-3 5 178 0 0,0 0 0 0 0,1 0 1 0 0,0 0-1 0 0,-3 6-178 0 0,2 1 130 0 0,0 0 0 0 0,0 0-1 0 0,1 0 1 0 0,1 0 0 0 0,0 1-1 0 0,1 0-129 0 0,-1 19 422 0 0,3 30-422 0 0,0-53 26 0 0,-1 0-1 0 0,2 0 0 0 0,-1-1 1 0 0,1 1-1 0 0,1-1 0 0 0,0 1 1 0 0,0-1-1 0 0,1 0 0 0 0,0 0 1 0 0,0-1-1 0 0,1 1 0 0 0,4 4-25 0 0,-4-6 18 0 0,1 0 0 0 0,0-1 0 0 0,1 0 0 0 0,-1 0-1 0 0,1 0 1 0 0,0-1 0 0 0,1 0 0 0 0,-1 0 0 0 0,1 0 0 0 0,0-1 0 0 0,0-1-1 0 0,1 1 1 0 0,5 1-18 0 0,-4-3-13 0 0,0 0-1 0 0,-1 0 0 0 0,1-1 1 0 0,0 0-1 0 0,0 0 0 0 0,0-1 1 0 0,0-1-1 0 0,-1 0 1 0 0,1 0-1 0 0,0-1 0 0 0,0 0 1 0 0,-1 0-1 0 0,1-1 0 0 0,-1-1 1 0 0,0 1-1 0 0,0-2 1 0 0,0 1-1 0 0,6-6 14 0 0,-2 2-24 0 0,0-1 0 0 0,-1 0 1 0 0,0-1-1 0 0,-1-1 0 0 0,0 0 0 0 0,-1 0 1 0 0,0-1-1 0 0,-1-1 0 0 0,0 1 0 0 0,-1-1 1 0 0,5-11 23 0 0,-9 12-7 0 0,1 1 1 0 0,-1-1-1 0 0,-1 0 1 0 0,0 0-1 0 0,-1 0 1 0 0,0 0 0 0 0,-1 0-1 0 0,-1 0 1 0 0,0-7 6 0 0,0 4 0 0 0,-1-1 1 0 0,-1 0 0 0 0,-1 1-1 0 0,0 0 1 0 0,-1 0 0 0 0,0 0-1 0 0,-3-3 0 0 0,4 10 9 0 0,0 0 0 0 0,-1 0 0 0 0,-1 1-1 0 0,1-1 1 0 0,-1 1 0 0 0,0 0 0 0 0,-1 1 0 0 0,0-1-1 0 0,0 1 1 0 0,0 0 0 0 0,-1 1 0 0 0,0-1 0 0 0,0 1-1 0 0,0 0 1 0 0,-1 1 0 0 0,1 0 0 0 0,-5-1-9 0 0,1 0 59 0 0,-1 2 0 0 0,0-1 0 0 0,0 1 0 0 0,0 1 0 0 0,-1 0 1 0 0,1 1-1 0 0,0 1 0 0 0,-1-1 0 0 0,1 2 0 0 0,-1 0 0 0 0,-10 2-59 0 0,4 1 69 0 0,0 1 0 0 0,0 0 0 0 0,1 1-1 0 0,0 1 1 0 0,0 1 0 0 0,1 1 0 0 0,0 0 0 0 0,0 1-1 0 0,1 1 1 0 0,-2 3-69 0 0,13-10-45 0 0,1 0 0 0 0,-1 1 0 0 0,1-1-1 0 0,0 1 1 0 0,1 0 0 0 0,-1 0 0 0 0,1 0-1 0 0,0 1 1 0 0,0-1 0 0 0,1 1 0 0 0,0-1-1 0 0,-1 3 46 0 0,2-4-446 0 0,-1 1 0 0 0,1-1 0 0 0,1 1 0 0 0,-1-1 0 0 0,1 1 0 0 0,-1 0 0 0 0,1-1 0 0 0,1 1-1 0 0,-1-1 1 0 0,1 3 446 0 0,6 13-7491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92 2760 0 0,'-29'-16'-594'0'0,"0"-1"5218"0"0,-24-14 7383 0 0,15 15-9834 0 0,31 13-2004 0 0,0 1-1 0 0,-1 0 1 0 0,1 1-1 0 0,-1-1 1 0 0,1 1-1 0 0,-1 1 1 0 0,1 0-1 0 0,-1 0 1 0 0,0 0 0 0 0,1 1-1 0 0,-1 0 1 0 0,1 1-1 0 0,-1-1 1 0 0,1 1-1 0 0,0 1 1 0 0,0 0 0 0 0,0 0-1 0 0,0 0 1 0 0,-6 4-169 0 0,5-1 32 0 0,0 0 1 0 0,0 0 0 0 0,0 1 0 0 0,1 0-1 0 0,0 0 1 0 0,-5 7-33 0 0,-8 12-38 0 0,-5 11 38 0 0,17-24-3 0 0,0 1 0 0 0,1 0 0 0 0,1 0 0 0 0,0 1 0 0 0,1 0 0 0 0,0 0 0 0 0,-1 9 3 0 0,4-13 22 0 0,0 0 0 0 0,1 0 0 0 0,0 0 0 0 0,1-1 1 0 0,0 1-1 0 0,1 0 0 0 0,0 0 0 0 0,1 0 0 0 0,0 0 1 0 0,0-1-1 0 0,2 2-22 0 0,-3-8 3 0 0,2 0 0 0 0,-1 0-1 0 0,0 0 1 0 0,1 0 0 0 0,0 0 0 0 0,0 0 0 0 0,0 0 0 0 0,0-1-1 0 0,1 0 1 0 0,-1 1 0 0 0,1-1 0 0 0,0-1 0 0 0,0 1 0 0 0,0 0-1 0 0,0-1 1 0 0,0 0 0 0 0,1 0 0 0 0,-1 0 0 0 0,1-1 0 0 0,0 1-3 0 0,2 0 3 0 0,1 0 0 0 0,0 0 1 0 0,0-1-1 0 0,1 0 0 0 0,-1 0 1 0 0,0-1-1 0 0,0 0 0 0 0,0 0 1 0 0,0-1-1 0 0,0 0 0 0 0,5-2-3 0 0,-5 0 0 0 0,-1 0 0 0 0,0 0-1 0 0,0-1 1 0 0,0 0 0 0 0,-1 0-1 0 0,1 0 1 0 0,0-2 0 0 0,5-3-12 0 0,1-1-81 0 0,-1 0 0 0 0,0-1 0 0 0,0-1 0 0 0,-1 0 0 0 0,-1 0 0 0 0,0-1 0 0 0,0 0 0 0 0,-1-1 0 0 0,2-7 93 0 0,2-4-761 0 0,-1-1 1 0 0,-2 0-1 0 0,0-1 0 0 0,-2 0 1 0 0,-1 0 760 0 0,3-18-1570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8 6912 0 0,'0'-1'38'0'0,"0"1"0"0"0,0-1 0 0 0,0 1 0 0 0,0 0 0 0 0,-1-1 0 0 0,1 1 0 0 0,0 0 0 0 0,0-1 0 0 0,-1 1 0 0 0,1 0 0 0 0,0-1-1 0 0,0 1 1 0 0,-1 0 0 0 0,1 0 0 0 0,0-1 0 0 0,-1 1 0 0 0,1 0 0 0 0,0 0 0 0 0,-1 0 0 0 0,1 0 0 0 0,-1-1 0 0 0,1 1 0 0 0,0 0 0 0 0,-1 0 0 0 0,1 0 0 0 0,-1 0 0 0 0,1 0 0 0 0,0 0 0 0 0,-1 0 0 0 0,1 0 0 0 0,-1 0 0 0 0,1 0 0 0 0,0 0 0 0 0,-1 0 0 0 0,1 0 0 0 0,0 0 0 0 0,-1 1 0 0 0,1-1 0 0 0,-1 0 0 0 0,1 0 0 0 0,0 0 0 0 0,-1 1 0 0 0,1-1 0 0 0,0 0 0 0 0,-1 0 0 0 0,1 1 0 0 0,0-1 0 0 0,0 0 0 0 0,-1 0 0 0 0,1 1 0 0 0,0-1 0 0 0,0 0 0 0 0,-1 1-1 0 0,1-1 1 0 0,0 0 0 0 0,0 1 0 0 0,0-1 0 0 0,0 1 0 0 0,-1-1-38 0 0,0 3 1068 0 0,-1 0 1 0 0,1 0-1 0 0,-1 1 0 0 0,1-1 0 0 0,0 0 0 0 0,0 3-1068 0 0,-1 11 1609 0 0,1 0 0 0 0,1 1 0 0 0,1-1 0 0 0,1 13-1609 0 0,1 7 1028 0 0,0 31-104 0 0,1 19 1005 0 0,8 33-1929 0 0,41 171 929 0 0,-49-272-987 0 0,11 45-774 0 0,2 0 0 0 0,24 56 832 0 0,-31-101-1398 0 0,-2-6-66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0 218 12096 0 0,'0'0'553'0'0,"0"0"-16"0"0,1 1-345 0 0,1 3 78 0 0,0-1 0 0 0,-1 1 1 0 0,0 0-1 0 0,0 0 0 0 0,0 0 0 0 0,0 0 0 0 0,0 0 0 0 0,-1 0 0 0 0,0 0 0 0 0,0 0 0 0 0,0 0 1 0 0,0 0-1 0 0,-1 0-270 0 0,1 6 2405 0 0,1-8-2174 0 0,-1 0 0 0 0,1-1 0 0 0,-1 1 0 0 0,1 0 0 0 0,-1-1 0 0 0,1 1 0 0 0,0-1 0 0 0,0 1-1 0 0,0-1 1 0 0,0 1 0 0 0,0-1 0 0 0,0 0 0 0 0,0 0 0 0 0,1 1 0 0 0,-1-1-231 0 0,20 16 1095 0 0,-16-15-1014 0 0,-1-1 1 0 0,1 1-1 0 0,-1-1 1 0 0,1 0-1 0 0,-1-1 1 0 0,1 1-1 0 0,-1-1 1 0 0,1 0-1 0 0,-1 0 1 0 0,1 0-1 0 0,0 0 1 0 0,-1-1-1 0 0,3-1-81 0 0,8 1 152 0 0,-7 0-35 0 0,1-1 1 0 0,-1 0-1 0 0,1 0 1 0 0,-1 0-1 0 0,0-1 1 0 0,0-1-1 0 0,0 1 1 0 0,6-5-118 0 0,0 0-67 0 0,-1-1-1 0 0,1-1 1 0 0,-2 0-1 0 0,2-2 68 0 0,-8 6-20 0 0,1-1 0 0 0,-2 0 0 0 0,1 0 0 0 0,-1 0 0 0 0,0-1 0 0 0,-1 1 0 0 0,1-1 0 0 0,-2-1 0 0 0,1 1 0 0 0,-1 0 0 0 0,0-1 0 0 0,-1 0 0 0 0,0 1 0 0 0,0-1 0 0 0,-1 0 0 0 0,0 0 0 0 0,-1 0 0 0 0,0 0 0 0 0,0 0 0 0 0,-1 0 0 0 0,0 0 0 0 0,-1-1 20 0 0,1 7-3 0 0,0-1 0 0 0,0 1 0 0 0,0 0 0 0 0,-1 0 1 0 0,1 0-1 0 0,-1 0 0 0 0,0 0 0 0 0,0 0 0 0 0,0 0 0 0 0,0 0 0 0 0,-1 1 0 0 0,1-1 0 0 0,0 1 0 0 0,-1 0 0 0 0,0 0 0 0 0,0 0 0 0 0,0 0 0 0 0,0 0 0 0 0,0 0 0 0 0,0 1 0 0 0,0 0 0 0 0,0-1 1 0 0,0 1-1 0 0,-1 0 0 0 0,1 1 0 0 0,0-1 0 0 0,-3 0 3 0 0,0 0 35 0 0,-1 1-1 0 0,1-1 1 0 0,-1 1 0 0 0,0 0 0 0 0,1 1 0 0 0,-1-1-1 0 0,0 2 1 0 0,1-1 0 0 0,-1 0 0 0 0,1 1 0 0 0,0 1 0 0 0,-1-1-1 0 0,1 1 1 0 0,-1 0-35 0 0,-3 4 64 0 0,0 0-1 0 0,1 0 1 0 0,-1 1-1 0 0,1 0 1 0 0,1 1-1 0 0,0 0 1 0 0,0 0 0 0 0,1 1-1 0 0,0 0 1 0 0,-5 10-64 0 0,5-7 64 0 0,1-1 1 0 0,0 1-1 0 0,1 0 1 0 0,0 1-1 0 0,1-1 1 0 0,1 1-1 0 0,0 0 1 0 0,1 0-1 0 0,0 5-64 0 0,2-10 44 0 0,-1 0 1 0 0,1 1-1 0 0,1-1 0 0 0,0 1 0 0 0,0-1 0 0 0,2 3-44 0 0,-2-8 14 0 0,1 1 1 0 0,0 0-1 0 0,0-1 0 0 0,0 1 0 0 0,0-1 1 0 0,1 0-1 0 0,0 1 0 0 0,-1-1 0 0 0,2-1 1 0 0,-1 1-1 0 0,0 0 0 0 0,4 2-14 0 0,3 3-3 0 0,1-1 0 0 0,1 0 0 0 0,-1-1 0 0 0,1 0 0 0 0,0 0 0 0 0,1-1 0 0 0,-1-1-1 0 0,1 0 1 0 0,5 0 3 0 0,0 0 20 0 0,1-1 1 0 0,-1-1-1 0 0,1-1 0 0 0,0-1 0 0 0,0 0 0 0 0,10-2-20 0 0,3-2-139 0 0,0-2 1 0 0,0-1-1 0 0,-1-1 1 0 0,0-1-1 0 0,0-2 0 0 0,-1-2 1 0 0,28-14 138 0 0,-39 17-443 0 0,-1-1 1 0 0,0-1 0 0 0,-1 0-1 0 0,0-2 1 0 0,8-7 442 0 0,10-13-1691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2760 0 0,'0'2'813'0'0,"-2"32"8239"0"0,-1 6-2252 0 0,-1 152-1290 0 0,0-1-3911 0 0,2-70-782 0 0,0-34 7 0 0,3 0-1 0 0,11 66-823 0 0,12 17 69 0 0,-7-57-3489 0 0,-14-89-2976 0 0,-3-3-1903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37 2304 0 0,'-5'-14'200'0'0,"1"8"-200"0"0,-6-11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1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4608 0 0,'1'8'475'0'0,"5"24"2249"0"0,-1 1 1 0 0,-2-1-1 0 0,-1 24-2724 0 0,0-8 1436 0 0,0 89 1790 0 0,-3-71-933 0 0,7 55-2293 0 0,2-48 337 0 0,4 33 141 0 0,10 27-478 0 0,-20-123 377 0 0,-1-1-1 0 0,0 1 1 0 0,-1-1 0 0 0,0 2-377 0 0,0-5 1073 0 0,-1-39-788 0 0,0 17-253 0 0,1 0-1 0 0,0 0 1 0 0,2-5-32 0 0,3-14-195 0 0,1 0 0 0 0,2 0 0 0 0,1 1 0 0 0,2 0 0 0 0,5-8 195 0 0,-3 13-126 0 0,0 1 0 0 0,11-16 126 0 0,-19 37-12 0 0,0-1-1 0 0,1 1 0 0 0,-1-1 0 0 0,1 2 0 0 0,1-1 0 0 0,-1 1 0 0 0,1 0 1 0 0,0 0-1 0 0,1 0 0 0 0,-1 1 0 0 0,4-1 13 0 0,-6 4 6 0 0,1 0 0 0 0,-1 1 0 0 0,1-1 0 0 0,-1 1 0 0 0,1 0 1 0 0,-1 1-1 0 0,1 0 0 0 0,0 0 0 0 0,-1 0 0 0 0,1 0 0 0 0,-1 1 0 0 0,1 0 0 0 0,-1 0 0 0 0,1 0 0 0 0,-1 1 0 0 0,0 0 0 0 0,1 0 1 0 0,-1 0-7 0 0,8 4 74 0 0,-1 0 1 0 0,1 0-1 0 0,-1 2 1 0 0,-1-1 0 0 0,0 1-1 0 0,9 8-74 0 0,-5-1 113 0 0,0 1 0 0 0,-1 0 1 0 0,-1 0-1 0 0,0 2 0 0 0,-1 0 0 0 0,0 3-113 0 0,5 10 136 0 0,-1 2 1 0 0,-2 0-1 0 0,2 8-136 0 0,-11-27 27 0 0,-1-1 0 0 0,0 1 0 0 0,-1 0-1 0 0,-1 0 1 0 0,0 0 0 0 0,-1 1 0 0 0,-1 11-27 0 0,0-19 18 0 0,-1 1 1 0 0,0-1-1 0 0,0 0 1 0 0,-1 0-1 0 0,0 1 1 0 0,0-1-1 0 0,0 0 1 0 0,-1-1-1 0 0,0 1 1 0 0,-1 0 0 0 0,0-1-1 0 0,0 0 1 0 0,0 0-1 0 0,0 0 1 0 0,-5 4-19 0 0,0 0 63 0 0,0-1 1 0 0,0 0-1 0 0,-1 0 1 0 0,0-1 0 0 0,0-1-1 0 0,-1 1 1 0 0,0-2-1 0 0,0 1 1 0 0,-1-2 0 0 0,-3 2-64 0 0,-7 0 207 0 0,-1-1 0 0 0,0-1 1 0 0,0 0-1 0 0,-1-2 0 0 0,0-1 1 0 0,1-1-1 0 0,-1 0 0 0 0,-23-4-207 0 0,35 2 62 0 0,-88-12 43 0 0,81 10-273 0 0,1-1 1 0 0,-1-2-1 0 0,1 0 0 0 0,-3-1 168 0 0,20 6-25 0 0,0 1-1 0 0,0 0 1 0 0,0-1-1 0 0,1 1 1 0 0,-1 0 0 0 0,0-1-1 0 0,0 1 1 0 0,0-1-1 0 0,1 1 1 0 0,-1-1-1 0 0,0 0 1 0 0,0 1-1 0 0,1-1 1 0 0,-1 0 0 0 0,1 1-1 0 0,-1-1 1 0 0,1 0-1 0 0,-1 0 1 0 0,1 0-1 0 0,-1 1 1 0 0,1-1-1 0 0,0 0 1 0 0,-1 0 0 0 0,1 0-1 0 0,0-1 26 0 0,0 1-70 0 0,0 0 0 0 0,0-1 0 0 0,1 1 0 0 0,-1 0 0 0 0,0-1 0 0 0,1 1 0 0 0,-1 0 1 0 0,1 0-1 0 0,-1-1 0 0 0,1 1 0 0 0,0 0 0 0 0,0 0 0 0 0,-1 0 0 0 0,1 0 0 0 0,1-1 70 0 0,4-4-536 0 0,0 0 0 0 0,0 1 0 0 0,0 0 0 0 0,1 1 0 0 0,6-4 536 0 0,22-12-1659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18631 0 0,'0'0'852'0'0,"0"-1"-20"0"0,0-5-432 0 0,2 34 571 0 0,1 0 1 0 0,1-1-1 0 0,2 0 0 0 0,8 24-971 0 0,4 19 383 0 0,-11-42-220 0 0,1 0-1 0 0,1-1 0 0 0,2 0 1 0 0,8 14-163 0 0,-17-37 45 0 0,0-1 0 0 0,0 1 0 0 0,1-1 0 0 0,0 0 0 0 0,0 1 0 0 0,-1-1 0 0 0,2 0 1 0 0,-1-1-1 0 0,0 1 0 0 0,1-1 0 0 0,2 2-45 0 0,-4-2 21 0 0,0-1 0 0 0,0 0 0 0 0,1 0 1 0 0,-1 0-1 0 0,1 0 0 0 0,-1-1 0 0 0,0 1 0 0 0,1-1 1 0 0,-1 1-1 0 0,1-1 0 0 0,-1 0 0 0 0,1 0 0 0 0,0 0 0 0 0,-1 0 1 0 0,1 0-1 0 0,-1-1 0 0 0,1 1 0 0 0,-1-1 0 0 0,0 0 1 0 0,2 0-22 0 0,6-4 15 0 0,0 0 1 0 0,0-1 0 0 0,-1 0-1 0 0,0 0 1 0 0,0-1 0 0 0,0-1 0 0 0,-1 1-1 0 0,0-2 1 0 0,-1 1 0 0 0,0-1-1 0 0,0 0 1 0 0,0 0 0 0 0,0-3-16 0 0,8-14 40 0 0,-2-1 1 0 0,0-1 0 0 0,-2 0-1 0 0,2-12-40 0 0,-9 26-18 0 0,-1 0 0 0 0,0 0 0 0 0,-2-1 0 0 0,1 1 0 0 0,-2-9 18 0 0,1 4-31 0 0,0 1 0 0 0,4-19 31 0 0,0 28 0 0 0,-5 8 1 0 0,0 1-1 0 0,1 0 1 0 0,-1 0-1 0 0,0 0 1 0 0,0 0-1 0 0,0 0 0 0 0,1 0 1 0 0,-1-1-1 0 0,0 1 1 0 0,0 0-1 0 0,0 0 1 0 0,1 0-1 0 0,-1 0 1 0 0,0 0-1 0 0,0 0 1 0 0,1 0-1 0 0,-1 0 1 0 0,0 0-1 0 0,0 0 1 0 0,0 0-1 0 0,1 0 1 0 0,-1 0-1 0 0,0 0 0 0 0,0 0 1 0 0,1 0-1 0 0,-1 1 1 0 0,0-1-1 0 0,0 0 1 0 0,0 0-1 0 0,1 0 1 0 0,-1 0-1 0 0,0 0 1 0 0,0 0-1 0 0,0 1 0 0 0,2 1 20 0 0,0 0 0 0 0,-1 0 0 0 0,1 0 0 0 0,-1 0 0 0 0,1 1 0 0 0,-1-1 0 0 0,0 1 0 0 0,0-1 0 0 0,0 1 0 0 0,0-1 0 0 0,0 3-20 0 0,6 32 376 0 0,-6-29-267 0 0,3 26 304 0 0,-3-23-368 0 0,0 1 1 0 0,1-1-1 0 0,0 0 1 0 0,1 0-1 0 0,0 0 0 0 0,1 0 1 0 0,0 0-1 0 0,0-1 1 0 0,1 0-1 0 0,2 2-45 0 0,-3-5 16 0 0,0-1 1 0 0,0 0-1 0 0,1-1 0 0 0,0 1 0 0 0,0-1 1 0 0,1 1-1 0 0,-1-2 0 0 0,1 1 0 0 0,0-1 1 0 0,0 1-1 0 0,1-2 0 0 0,-1 1 0 0 0,1-1 1 0 0,0 0-1 0 0,0 0 0 0 0,5 1-16 0 0,-9-4-48 0 0,0 0 0 0 0,1 0 1 0 0,-1 0-1 0 0,1 0 0 0 0,-1 0 0 0 0,1-1 0 0 0,-1 1 1 0 0,0-1-1 0 0,1 0 0 0 0,-1 0 0 0 0,0 0 0 0 0,0-1 0 0 0,1 1 48 0 0,3-3-224 0 0,0 1-1 0 0,0-1 0 0 0,0-1 0 0 0,5-4 225 0 0,-7 5-349 0 0,-1 0 0 0 0,0-1 1 0 0,0 0-1 0 0,0 0 0 0 0,-1 0 0 0 0,0 0 0 0 0,1-1 349 0 0,5-9-1243 0 0,5-5-439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13824 0 0,'0'0'1224'0'0,"0"0"-976"0"0,0 0-248 0 0,0 0 0 0 0,0 0 1231 0 0,0 0 201 0 0,0 0 40 0 0,0 0 0 0 0,0 0-896 0 0,0 0-192 0 0,0 0-32 0 0,0 0 0 0 0,0 0-512 0 0,0 0-96 0 0,9 0-16 0 0,6 0-5599 0 0,-7 0-1121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1840 0 0,'0'2'133'0'0,"4"22"-139"0"0,5 4 4085 0 0,1 6 4272 0 0,0 13-1593 0 0,2 10-3971 0 0,4 15-1066 0 0,-2-16-658 0 0,-4 1-1063 0 0,-3-21-102 0 0,8 21 102 0 0,-5-19-1217 0 0,-5-7-2663 0 0,-5-18-4071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8288 0 0,'0'0'638'0'0,"0"0"-79"0"0,0 0 1201 0 0,1 1 568 0 0,13 31 3049 0 0,-1 20-3120 0 0,-10-37-1577 0 0,0 3-110 0 0,-1-1 0 0 0,0 1 0 0 0,-1 0-570 0 0,1 24 680 0 0,-1-33-507 0 0,9 87 1848 0 0,-4 39-2021 0 0,5 75 446 0 0,-6-138-428 0 0,-3-48-282 0 0,1-1-1 0 0,4 18 265 0 0,-6-38-91 0 0,0 0-1 0 0,0 0 1 0 0,0 0 0 0 0,1 0-1 0 0,-1 0 1 0 0,1 0 0 0 0,-1-1-1 0 0,3 3 92 0 0,-3-3-276 0 0,0-1 0 0 0,0 0 0 0 0,0 0 0 0 0,0 0 0 0 0,0 0 0 0 0,1 0 0 0 0,-1 0 0 0 0,0 0 0 0 0,0 0 0 0 0,1-1 0 0 0,-1 1 0 0 0,1 0 0 0 0,-1-1 0 0 0,1 1 0 0 0,-1-1 0 0 0,1 0 0 0 0,-1 1 0 0 0,1-1 0 0 0,0 0 276 0 0,11-2-7599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330 705 16471 0 0,'1'-8'256'0'0,"-1"0"-1"0"0,-1 0 0 0 0,1 0 0 0 0,-1 0 0 0 0,-1 0 0 0 0,0 0 1 0 0,0 0-1 0 0,0 0 0 0 0,-1 1 0 0 0,0-1 0 0 0,0 1 0 0 0,-1 0 0 0 0,0 0 1 0 0,-1 0-1 0 0,1 1 0 0 0,-1-1 0 0 0,0 1 0 0 0,-1 0 0 0 0,-1-1-255 0 0,-1-1 291 0 0,0 1-1 0 0,-1 1 0 0 0,1-1 1 0 0,-1 2-1 0 0,0-1 1 0 0,-6-1-291 0 0,12 5 66 0 0,0 1 1 0 0,0 0 0 0 0,-1 0 0 0 0,1 0 0 0 0,0 1 0 0 0,-1-1 0 0 0,1 1 0 0 0,-1 0 0 0 0,1 0 0 0 0,0 0 0 0 0,-1 0 0 0 0,1 0 0 0 0,-1 1 0 0 0,1 0-1 0 0,0 0 1 0 0,-1 0 0 0 0,1 0 0 0 0,0 0 0 0 0,0 0 0 0 0,0 1 0 0 0,0 0 0 0 0,-2 0-67 0 0,-3 5 66 0 0,-1 0 0 0 0,1 0 0 0 0,0 0 0 0 0,0 1 0 0 0,1 0 0 0 0,0 0 0 0 0,1 1 0 0 0,-4 6-66 0 0,0 1 64 0 0,1 1 0 0 0,0 0 0 0 0,1 1 0 0 0,-2 8-64 0 0,7-17 71 0 0,1 0 0 0 0,0-1 1 0 0,0 1-1 0 0,1 0 0 0 0,-1 6-71 0 0,2-11 32 0 0,0 1 1 0 0,0 0-1 0 0,1 0 0 0 0,0-1 1 0 0,-1 1-1 0 0,1 0 1 0 0,1-1-1 0 0,-1 1 0 0 0,1-1 1 0 0,0 1-1 0 0,1 2-32 0 0,2 0 22 0 0,0 1 1 0 0,0-1-1 0 0,0 1 0 0 0,1-2 1 0 0,0 1-1 0 0,1 0 0 0 0,-1-1 1 0 0,1-1-1 0 0,1 1 0 0 0,-1-1 1 0 0,1 0-1 0 0,-1-1 0 0 0,2 1-22 0 0,-3-2-7 0 0,0-1-1 0 0,0 0 0 0 0,0 1 0 0 0,1-2 0 0 0,-1 1 1 0 0,1-1-1 0 0,-1 0 0 0 0,1-1 0 0 0,-1 1 1 0 0,1-1-1 0 0,-1 0 0 0 0,1-1 0 0 0,0 0 1 0 0,-1 0-1 0 0,0 0 0 0 0,1-1 0 0 0,-1 0 1 0 0,3-1 7 0 0,4-3-104 0 0,-1-1 0 0 0,0 0 1 0 0,-1 0-1 0 0,0-1 1 0 0,0 0-1 0 0,0-1 1 0 0,-1-1-1 0 0,-1 1 0 0 0,1-1 1 0 0,-2-1-1 0 0,1 0 1 0 0,-2 0-1 0 0,1-1 1 0 0,-2 0-1 0 0,1 0 0 0 0,-2 0 1 0 0,1-1-1 0 0,-2 0 1 0 0,0 0-1 0 0,0 0 0 0 0,-1-1 1 0 0,-1-2 103 0 0,7-62-2546 0 0,-3-1 0 0 0,-4 0 0 0 0,-5-44 2546 0 0,-2 58-490 0 0,-2 1 0 0 0,-7-21 490 0 0,11 67 706 0 0,2 0 1 0 0,0 1-1 0 0,1-6-706 0 0,0 23 40 0 0,0-2 852 0 0,0 2 15 0 0,0 3 44 0 0,11 48 3200 0 0,2 46-4151 0 0,-6-40 815 0 0,0 8-69 0 0,2 3 516 0 0,7 24-1262 0 0,52 277 1200 0 0,-64-352-1279 0 0,-1-1 0 0 0,2 1 0 0 0,0-1 1 0 0,1 0-1 0 0,1-1 0 0 0,7 13 79 0 0,12 24-3431 0 0,-25-51 1823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50 19983 0 0,'-4'-6'971'0'0,"-1"1"-670"0"0,0 0-1 0 0,0 1 1 0 0,0 0-1 0 0,-3-2-300 0 0,-14-10 122 0 0,18 12 1629 0 0,7 7-1487 0 0,21 21-4690 0 0,-14-12-2937 0 0</inkml:trace>
  <inkml:trace contextRef="#ctx0" brushRef="#br0" timeOffset="1">162 539 14136 0 0,'0'0'646'0'0,"1"2"-10"0"0,1 3-550 0 0,0-1-1 0 0,-1 1 1 0 0,0 0-1 0 0,0 0 0 0 0,0 0 1 0 0,-1 0-1 0 0,1 0 1 0 0,-1 0-1 0 0,-1 4-85 0 0,0 8 1430 0 0,-2 0-1 0 0,-1 4-1429 0 0,-4 28 1685 0 0,0 25-554 0 0,3-39-1149 0 0,2 1 0 0 0,1 0 0 0 0,1 0 0 0 0,5 31 18 0 0,-3-58-121 0 0,3 15-743 0 0,-4-23 791 0 0,1-1 1 0 0,-1 1 0 0 0,0-1-1 0 0,0 1 1 0 0,1-1 0 0 0,-1 0 0 0 0,0 1-1 0 0,0-1 1 0 0,1 1 0 0 0,-1-1-1 0 0,1 0 1 0 0,-1 1 0 0 0,0-1-1 0 0,1 1 1 0 0,-1-1 0 0 0,1 0-1 0 0,-1 0 1 0 0,1 1 0 0 0,-1-1 0 0 0,1 0-1 0 0,-1 0 1 0 0,1 0 0 0 0,-1 0-1 0 0,1 1 1 0 0,-1-1 0 0 0,1 0-1 0 0,-1 0 1 0 0,1 0 0 0 0,-1 0 0 0 0,1 0-1 0 0,-1 0 1 0 0,1 0 0 0 0,-1 0-1 0 0,1-1 1 0 0,-1 1 0 0 0,1 0-1 0 0,0 0 1 0 0,-1 0 0 0 0,1-1 72 0 0,8-2-1841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4 177 20591 0 0,'0'0'464'0'0,"0"0"68"0"0,0 0 34 0 0,0 1-68 0 0,-2 13-304 0 0,2-11-187 0 0,-1 0-1 0 0,1 0 1 0 0,0-1-1 0 0,0 1 1 0 0,0 0-1 0 0,0 0 1 0 0,0-1-1 0 0,1 1 0 0 0,-1 0 1 0 0,2 1-7 0 0,37 131 1968 0 0,-37-126-1923 0 0,0 0 0 0 0,-1 0 1 0 0,0 0-1 0 0,0 0 0 0 0,-1 5-45 0 0,3 27 181 0 0,-2-34-149 0 0,0-2-5 0 0,0 0 0 0 0,-1 0 0 0 0,1 0 0 0 0,-1 1 0 0 0,0-1 0 0 0,-1 1-27 0 0,-1 2 67 0 0,1-7 10 0 0,1-1 3 0 0,0-17 67 0 0,2-2-143 0 0,0 1-1 0 0,1-1 1 0 0,0 1 0 0 0,2 0-1 0 0,3-8-3 0 0,9-40-110 0 0,-16 57 71 0 0,0 0 0 0 0,-1-1-1 0 0,0-7 40 0 0,0 9-32 0 0,0 0 0 0 0,0 0 0 0 0,1 1 0 0 0,0-1-1 0 0,0 0 1 0 0,1 0 32 0 0,6-13-61 0 0,0-1-1 0 0,2 1 1 0 0,1 1-1 0 0,13-20 62 0 0,-10 17 6 0 0,-9 15-6 0 0,0-1 0 0 0,1 1 0 0 0,1 0 0 0 0,1-1 0 0 0,-6 7 0 0 0,-1 0 0 0 0,1 0 0 0 0,-1 1 0 0 0,1-1 0 0 0,0 1 0 0 0,0-1 0 0 0,0 1 0 0 0,0 0 0 0 0,0 0 0 0 0,0 0 0 0 0,0 0 0 0 0,0 0 0 0 0,0 0 0 0 0,1 1 0 0 0,-1-1 0 0 0,0 1 0 0 0,0-1 0 0 0,1 1 0 0 0,-1 0 0 0 0,0 0 0 0 0,1 0 0 0 0,-2 0 7 0 0,1 1-1 0 0,0 0 1 0 0,-1-1 0 0 0,1 1-1 0 0,-1 0 1 0 0,1 0 0 0 0,-1-1-1 0 0,1 1 1 0 0,-1 0 0 0 0,0 1-1 0 0,0-1 1 0 0,1 0-1 0 0,-1 0 1 0 0,0 0 0 0 0,0 1-1 0 0,0-1 1 0 0,0 1 0 0 0,0-1-1 0 0,0 2-6 0 0,2 3 64 0 0,0 1 0 0 0,0 0 0 0 0,1 6-64 0 0,-3-8 40 0 0,38 146 980 0 0,-27-99-61 0 0,4 43-959 0 0,-2-10 390 0 0,-6-16-112 0 0,-7-51-481 0 0,2 1-1 0 0,-1-1 1 0 0,2 0 0 0 0,1 0-1 0 0,4 11 204 0 0,-6-23-1098 0 0,-3-5-56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4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294 191 2760 0 0,'8'-13'248'0'0,"-6"9"606"0"0,-1 0 0 0 0,0 0 0 0 0,0 0 0 0 0,0 0 0 0 0,0 0 0 0 0,-1-1 0 0 0,1 1-1 0 0,-1 0 1 0 0,0 0 0 0 0,-1 0 0 0 0,0-4-854 0 0,0 1 1012 0 0,0-1 1 0 0,-1 0-1 0 0,0 1 0 0 0,-1-1 0 0 0,1 1 0 0 0,-2-1-1012 0 0,1 2 383 0 0,-1 0 0 0 0,-1 0-1 0 0,1 1 1 0 0,-1-1 0 0 0,0 1 0 0 0,0 0 0 0 0,-1 1-1 0 0,1-1 1 0 0,-1 1 0 0 0,0 0 0 0 0,-2-1-383 0 0,5 4 76 0 0,-1-1 0 0 0,1 1 1 0 0,0-1-1 0 0,0 1 0 0 0,-1 0 1 0 0,1 0-1 0 0,-1 0 0 0 0,1 1 0 0 0,-1-1 1 0 0,1 1-1 0 0,-1 0 0 0 0,0 0 1 0 0,1 0-1 0 0,-1 1 0 0 0,1-1 1 0 0,-2 1-77 0 0,-1 1 76 0 0,1 0 1 0 0,0 0-1 0 0,-1 0 1 0 0,1 0-1 0 0,0 1 1 0 0,0 0-1 0 0,0 0 1 0 0,1 1-1 0 0,-4 2-76 0 0,-5 6 68 0 0,1 1 1 0 0,0 0-1 0 0,1 1 0 0 0,1 0 0 0 0,0 1 0 0 0,-1 3-68 0 0,5-7 17 0 0,0 0-1 0 0,1 0 1 0 0,1 0-1 0 0,0 1 1 0 0,0-1-1 0 0,0 6-16 0 0,2-11 7 0 0,1 1 0 0 0,0-1 0 0 0,1 1 0 0 0,0-1 1 0 0,0 1-1 0 0,0-1 0 0 0,0 1 0 0 0,1-1 0 0 0,0 0 0 0 0,1 1 0 0 0,-1-1 0 0 0,3 5-7 0 0,-1-5-14 0 0,0 0 0 0 0,1 0 0 0 0,-1-1 0 0 0,1 1 0 0 0,0-1 0 0 0,1 0-1 0 0,-1 0 1 0 0,1 0 0 0 0,0-1 0 0 0,1 0 0 0 0,-1 1 0 0 0,1-2 0 0 0,-1 1 0 0 0,1-1-1 0 0,0 0 1 0 0,0 0 0 0 0,1-1 0 0 0,-1 1 0 0 0,0-1 0 0 0,1-1 0 0 0,-1 1 0 0 0,1-1-1 0 0,0-1 1 0 0,0 1 0 0 0,-1-1 0 0 0,1 0 0 0 0,0 0 0 0 0,-1-1 0 0 0,1 0 0 0 0,0 0-1 0 0,-1-1 1 0 0,1 0 0 0 0,-1 0 0 0 0,0 0 0 0 0,1-1 0 0 0,-1 0 0 0 0,0 0 0 0 0,-1 0 0 0 0,1-1-1 0 0,0 0 1 0 0,-1 0 0 0 0,0-1 0 0 0,0 1 0 0 0,3-5 14 0 0,1 0-128 0 0,-2-1 0 0 0,1 0 0 0 0,-1 0 0 0 0,-1 0 1 0 0,0-1-1 0 0,0 0 0 0 0,-1 0 0 0 0,0-1 0 0 0,-1 1 0 0 0,0-3 128 0 0,10-72-800 0 0,3 7 504 0 0,-17 75 284 0 0,0-1-1 0 0,1 1 1 0 0,0 0-1 0 0,-1-1 1 0 0,2 1-1 0 0,-1-1 1 0 0,0 1-1 0 0,2-3 13 0 0,-2 6-37 0 0,8 13 78 0 0,-4-4-41 0 0,0 1 0 0 0,-1 0 0 0 0,0 0 0 0 0,-1 0 0 0 0,2 8 0 0 0,6 13 12 0 0,8 28 263 0 0,13 58-275 0 0,2 10 265 0 0,-9-51 28 0 0,21 74 341 0 0,-37-117-414 0 0,-3 2 0 0 0,0-1 0 0 0,0 20-220 0 0,-6-39 112 0 0,0 1 0 0 0,0-1 0 0 0,-2 1 0 0 0,0-1-1 0 0,0 1 1 0 0,-1-1 0 0 0,-1 0 0 0 0,-1 0 0 0 0,0 0 0 0 0,0-1 0 0 0,-1 0 0 0 0,-1 0 0 0 0,-3 4-112 0 0,6-11 70 0 0,-1-1 1 0 0,1 1-1 0 0,-1-1 1 0 0,0 1-1 0 0,-1-2 1 0 0,0 1-1 0 0,1 0 1 0 0,-1-1-1 0 0,-1 0 1 0 0,1-1-1 0 0,0 1 1 0 0,-4 0-71 0 0,-3 1 101 0 0,0 0 0 0 0,0 0 0 0 0,-1-2 0 0 0,0 1 1 0 0,-13 0-102 0 0,16-3 106 0 0,0-1 1 0 0,0 0 0 0 0,0-1 0 0 0,0 0 0 0 0,0-1-1 0 0,0 0 1 0 0,-10-3-107 0 0,-12-6 363 0 0,-25-11-363 0 0,22 7-117 0 0,-26-16 117 0 0,52 25-320 0 0,0 0 1 0 0,0-1-1 0 0,0 0 1 0 0,1 0 0 0 0,0-1-1 0 0,0-1 1 0 0,-5-7 319 0 0,-1-4-855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8 920 0 0,'0'0'377'0'0,"0"0"1250"0"0,0 0 549 0 0,0 0 109 0 0,0-7 2815 0 0,-1 6 1 0 0,1 2-2944 0 0,4 6-2037 0 0,-3-4 61 0 0,0 0 0 0 0,0 0-1 0 0,-1-1 1 0 0,1 1-1 0 0,-1 0 1 0 0,0 0-1 0 0,0 1-180 0 0,1 2 250 0 0,-1 0-1 0 0,1 0 1 0 0,0 0-250 0 0,0 0 214 0 0,0 0 1 0 0,-1 0-1 0 0,0 1-214 0 0,2 69 1443 0 0,-4 47 2 0 0,4-59-741 0 0,0-54-500 0 0,-2-8-59 0 0,1 1 1 0 0,-1-1-1 0 0,0 1 0 0 0,1 0 1 0 0,-1-1-1 0 0,0 1-145 0 0,0-3-101 0 0,0 0-27 0 0,0 0-7 0 0,0 0-23 0 0,0 0-96 0 0,0 0-39 0 0,0 0-10 0 0,0 0-142 0 0,0 0-592 0 0,0 0-255 0 0,0 0-823 0 0,0 0-3237 0 0,0 0-1382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2 5064 0 0,'0'0'389'0'0,"2"-2"441"0"0,-2 2 2498 0 0,0 1 3482 0 0,0 0-6654 0 0,1-1-1 0 0,-1 1 1 0 0,0 0 0 0 0,0 0 0 0 0,0 0-1 0 0,0 0 1 0 0,0 0 0 0 0,0 0 0 0 0,0 0-1 0 0,0 0 1 0 0,0 0 0 0 0,-1 0 0 0 0,1 0-156 0 0,-5 14 952 0 0,3-8-583 0 0,-5 13 998 0 0,-8 13-1367 0 0,9-17 217 0 0,3-10-370 0 0,-1 1 0 0 0,1-1-1 0 0,-1 0 1 0 0,0 0 0 0 0,0 0-1 0 0,-4 3 154 0 0,3-2-900 0 0,1 0-40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62 920 0 0,'0'0'237'0'0,"0"0"661"0"0,0-3 1527 0 0,1-1-923 0 0,-1 3-1284 0 0,0 1 0 0 0,0-1 0 0 0,0 1 0 0 0,0-1 0 0 0,0 1 0 0 0,0-1 0 0 0,0 1 0 0 0,0-1 0 0 0,0 1 0 0 0,0-1 0 0 0,0 1 0 0 0,0-1 0 0 0,-1 1-218 0 0,1-1 38 0 0,0 1 0 0 0,0 0 0 0 0,0 0 0 0 0,0 0 0 0 0,0 0 0 0 0,0 0 0 0 0,0 0 0 0 0,0 0 0 0 0,0 0 0 0 0,0 0 0 0 0,0 0 0 0 0,0 0 0 0 0,0 0 0 0 0,0 0 1 0 0,0-1-1 0 0,0 1 0 0 0,0 0 0 0 0,0 0 0 0 0,0 0 0 0 0,0 0 0 0 0,0 0 0 0 0,0 0 0 0 0,0 0 0 0 0,0 0 0 0 0,0 0 0 0 0,0 0 0 0 0,0 0 0 0 0,1 0 0 0 0,-1 0 0 0 0,0-1 0 0 0,0 1 0 0 0,0 0 1 0 0,0 0-1 0 0,0 0 0 0 0,0 0 0 0 0,0 0 0 0 0,0 0 0 0 0,0 0 0 0 0,0 0-38 0 0,0 0 36 0 0,0 0-1 0 0,0 0 1 0 0,0 0 0 0 0,0 0 0 0 0,0 0 0 0 0,0 0-1 0 0,1 0 1 0 0,-1 0 0 0 0,0 0 0 0 0,0 0 0 0 0,0 0-1 0 0,0-1 1 0 0,0 1 0 0 0,0 0 0 0 0,0 0-1 0 0,0 0 1 0 0,0 0 0 0 0,0 0 0 0 0,0 0 0 0 0,0 0-1 0 0,0 0 1 0 0,0 0 0 0 0,0 0 0 0 0,0 0 0 0 0,0 0-1 0 0,0 0 1 0 0,0-1 0 0 0,0 1 0 0 0,0 0 0 0 0,0 0-1 0 0,0 0 1 0 0,0 0 0 0 0,0 0 0 0 0,0 0-1 0 0,0 0 1 0 0,0 0 0 0 0,0 0 0 0 0,0 0 0 0 0,0 0-36 0 0,-3-6 2329 0 0,2 4-1906 0 0,1 1 0 0 0,-1-1 0 0 0,0 1 1 0 0,0 0-1 0 0,0-1 0 0 0,0 1 0 0 0,0 0 1 0 0,0 0-1 0 0,0-1 0 0 0,0 1 0 0 0,0 0 0 0 0,0 0-423 0 0,-1 0 186 0 0,0-1-1 0 0,0 1 0 0 0,-1-1 0 0 0,1 1 0 0 0,0 0 0 0 0,0 0 0 0 0,-1 0 0 0 0,1 0 0 0 0,-1 1 0 0 0,1-1 0 0 0,-2 1-185 0 0,-11 1 564 0 0,11 0-484 0 0,1-1 0 0 0,0 1-1 0 0,0 0 1 0 0,0 0 0 0 0,0 0-1 0 0,0 0 1 0 0,0 0 0 0 0,0 1-80 0 0,-5 3 158 0 0,4-2-10 0 0,3-2-113 0 0,0-1 0 0 0,0 1-1 0 0,0 0 1 0 0,0 0 0 0 0,0 0-1 0 0,0 0 1 0 0,0 0 0 0 0,0 0-1 0 0,0 0 1 0 0,0 0 0 0 0,0 0-1 0 0,0 2-34 0 0,-5 10 229 0 0,4-11-185 0 0,1-1 0 0 0,0 1 0 0 0,0 1 0 0 0,0-1 0 0 0,1 0-1 0 0,-1 0 1 0 0,0 0 0 0 0,1 0 0 0 0,-1 2-44 0 0,0-1 28 0 0,1-1 0 0 0,-1 1-1 0 0,0-1 1 0 0,0 1 0 0 0,1-1-1 0 0,-2 1 1 0 0,1-1-28 0 0,-5 14 94 0 0,5-11-78 0 0,-1 1 82 0 0,0 1-1 0 0,1 0 1 0 0,0-1 0 0 0,0 1-1 0 0,0 5-97 0 0,-2 27 232 0 0,3-36-217 0 0,0-1 0 0 0,0 1 0 0 0,1 0 0 0 0,-1 0 0 0 0,1-1 0 0 0,-1 1 0 0 0,1 0 0 0 0,0-1 0 0 0,0 1 0 0 0,0-1 0 0 0,0 1-1 0 0,0-1 1 0 0,0 1 0 0 0,0-1 0 0 0,2 1-15 0 0,17 27 86 0 0,-15-18-14 0 0,-4-10-64 0 0,0 0 1 0 0,0 1-1 0 0,0-1 0 0 0,0 0 1 0 0,0 0-1 0 0,1 0 0 0 0,0 0-8 0 0,5 6 117 0 0,1 0 0 0 0,7 6-117 0 0,-11-11 74 0 0,1 0 1 0 0,-1 0 0 0 0,0-1-1 0 0,0 1 1 0 0,1-1 0 0 0,1 0-75 0 0,-4-2 17 0 0,0 1 0 0 0,0-1 0 0 0,0 0 0 0 0,0 0 1 0 0,0 0-1 0 0,0 0 0 0 0,0 0-17 0 0,4-1 49 0 0,-3 1-29 0 0,-1 0-1 0 0,1-1 1 0 0,-1 1 0 0 0,2-1-20 0 0,4-1 60 0 0,-3 1-33 0 0,-1 0 1 0 0,1-1-1 0 0,0 0 1 0 0,-1 0 0 0 0,1 0-1 0 0,3-2-27 0 0,-2 0 49 0 0,1 0-1 0 0,3 0-48 0 0,-7 3 10 0 0,-1 0-1 0 0,1-1 1 0 0,-1 1-1 0 0,0 0 1 0 0,0-1-1 0 0,1 0 1 0 0,-1 1-1 0 0,0-2-9 0 0,15-16 59 0 0,-6 6 18 0 0,-10 12-73 0 0,0-1 0 0 0,0 1 0 0 0,0 0 0 0 0,-1 0 0 0 0,1-1 0 0 0,0 1 0 0 0,-1 0 0 0 0,1-1 0 0 0,0 1 0 0 0,-1-2-4 0 0,5-9 24 0 0,-2 8-6 0 0,-1 0-1 0 0,0-1 0 0 0,0-1-17 0 0,0 1 33 0 0,0 0 0 0 0,2-4-33 0 0,-3 7 6 0 0,0 0 0 0 0,-1 1 0 0 0,1-1 0 0 0,-1 0 0 0 0,1 0 0 0 0,-1 0 0 0 0,0 0 0 0 0,0 1 0 0 0,1-1 0 0 0,-1 0 1 0 0,0 0-1 0 0,0 0 0 0 0,-1 0 0 0 0,1 0-6 0 0,-1-6 35 0 0,-1 0-1 0 0,-1-5-34 0 0,1 4 49 0 0,-1 0 0 0 0,-1 0 0 0 0,-1-3-49 0 0,3 6 43 0 0,-1 0-1 0 0,0 0 1 0 0,0 1 0 0 0,-1 0-1 0 0,-1-3-42 0 0,2 4 56 0 0,0 1 0 0 0,0 0 0 0 0,0-1 0 0 0,0 1 0 0 0,0 1 0 0 0,0-1 0 0 0,-1 0 0 0 0,0 1 0 0 0,-1-1-56 0 0,2 1 34 0 0,1 1-10 0 0,-1 0 1 0 0,0-1 0 0 0,1 1-1 0 0,-1 0 1 0 0,0 1-1 0 0,-2-1-24 0 0,-1 0 26 0 0,1 0-1 0 0,0-1 0 0 0,-1 0-25 0 0,-9-3-1 0 0,14 5-38 0 0,-10-2 215 0 0,-5-3-176 0 0,14 4-133 0 0,0 1-1 0 0,-1-1 1 0 0,1-1 0 0 0,0 1-1 0 0,0 0 1 0 0,-1-1-1 0 0,1 1 1 0 0,0-1-1 0 0,-1-1 134 0 0,3 3-644 0 0,0 0-858 0 0,1-1-382 0 0,2-2-70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6912 0 0,'0'0'528'0'0,"1"1"-342"0"0,7 3 1614 0 0,-6-3-942 0 0,-1 0-1 0 0,0-1 1 0 0,1 1-1 0 0,-1 0 0 0 0,0 0 1 0 0,1 0-1 0 0,-1 0 1 0 0,0 0-1 0 0,0 1 1 0 0,0-1-1 0 0,1 1-857 0 0,0 2 632 0 0,0 0-1 0 0,-1-1 1 0 0,1 1-1 0 0,-1 0 1 0 0,0 0-1 0 0,0 0 1 0 0,0 0-1 0 0,-1 0 1 0 0,1 2-632 0 0,-1-2 213 0 0,0 0 1 0 0,0 0 0 0 0,-1 0-1 0 0,1 1 1 0 0,-1-1-1 0 0,0-1 1 0 0,0 2-214 0 0,-2 8 325 0 0,3-10-414 0 0,-1 0 0 0 0,0 0 0 0 0,0 0 0 0 0,0 0-1 0 0,0 0 1 0 0,0-1 0 0 0,0 1 0 0 0,-1 0 0 0 0,1-1 0 0 0,-1 1 0 0 0,0-1 0 0 0,0 0 0 0 0,0 1 0 0 0,0-1 0 0 0,0 0 0 0 0,-1 0 89 0 0,-3 2-954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4608 0 0,'0'0'208'0'0,"3"-5"177"0"0,-3 3 6311 0 0,0 2-6610 0 0,0-1-1 0 0,0 1 1 0 0,0 0 0 0 0,0 0 0 0 0,0 0-1 0 0,0 0 1 0 0,0 0 0 0 0,0 0 0 0 0,0 0-1 0 0,0 0 1 0 0,0 0 0 0 0,0 0-1 0 0,0 0 1 0 0,0-1 0 0 0,0 1 0 0 0,0 0-1 0 0,0 0 1 0 0,0 0 0 0 0,0 0 0 0 0,0 0-1 0 0,0 0 1 0 0,0 0 0 0 0,0 0-1 0 0,0 0 1 0 0,0-1 0 0 0,0 1 0 0 0,0 0-1 0 0,0 0 1 0 0,0 0 0 0 0,0 0 0 0 0,0 0-1 0 0,0 0 1 0 0,0 0 0 0 0,0 0-1 0 0,0 0 1 0 0,0 0 0 0 0,0 0 0 0 0,0 0-1 0 0,0-1 1 0 0,0 1 0 0 0,0 0-1 0 0,1 0 1 0 0,-1 0 0 0 0,0 0-86 0 0,1-2 1417 0 0,-1 2-736 0 0,0 0-30 0 0,0 0-124 0 0,0 0-58 0 0,0 0-12 0 0,0 0-13 0 0,0 0-52 0 0,0 0-28 0 0,0 0-4 0 0,0 0-9 0 0,0 0-40 0 0,1 3-109 0 0,0 0 0 0 0,-1 0 0 0 0,1 0 0 0 0,-1 0 0 0 0,0 0 0 0 0,0-1 0 0 0,0 1 0 0 0,0 0 0 0 0,0 2-202 0 0,0 11 502 0 0,1 23 1372 0 0,-2 22-1874 0 0,0-8 478 0 0,1-44-420 0 0,0 13 187 0 0,-1 12-245 0 0,0-28 24 0 0,1-1 0 0 0,0 0 0 0 0,1 6-24 0 0,0 7 14 0 0,1-5 40 0 0,-2-10-54 0 0,0-1 0 0 0,0 1 0 0 0,1-1 0 0 0,-1 0-1 0 0,-1 1 1 0 0,1-1 0 0 0,0 2 0 0 0,-1-1-69 0 0,0 9-775 0 0,2-12-763 0 0,3-5-497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0 1840 0 0,'0'0'464'0'0,"0"0"1277"0"0,0 0 562 0 0,0 0 110 0 0,0 0-152 0 0,1 0-709 0 0,11 7 3896 0 0,-11-6-5284 0 0,-1-1 0 0 0,0 1 1 0 0,1-1-1 0 0,-1 1 0 0 0,0-1 0 0 0,1 1 0 0 0,-1-1 1 0 0,0 1-1 0 0,0 0 0 0 0,1-1 0 0 0,-1 1 0 0 0,0 0-164 0 0,1 1 314 0 0,-1-1-189 0 0,1 1 0 0 0,-1 0 0 0 0,0 0 0 0 0,1-1-1 0 0,-1 1 1 0 0,0 0 0 0 0,0 0 0 0 0,0 0 0 0 0,0-1 0 0 0,0 1 0 0 0,-1 0 0 0 0,1 2-125 0 0,-2 2 321 0 0,1 0 1 0 0,-3 6-322 0 0,1-3 155 0 0,0-2-110 0 0,0 0 1 0 0,0-1-1 0 0,0 1 0 0 0,-1-1 0 0 0,1 0 0 0 0,-4 3-45 0 0,-7 8-6380 0 0,6-9-706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6 920 0 0,'3'0'603'0'0,"-3"-1"3593"0"0,0 1 4430 0 0,0 0-8416 0 0,0-1 0 0 0,0 1 0 0 0,-1 0 0 0 0,1-1 0 0 0,0 1 0 0 0,0 0 0 0 0,-1 0 0 0 0,1-1 0 0 0,0 1 0 0 0,-1 0 0 0 0,1 0 0 0 0,0-1 0 0 0,-1 1 0 0 0,1 0 0 0 0,-1 0 0 0 0,1 0 0 0 0,0 0 0 0 0,-1 0 0 0 0,1 0 0 0 0,0-1 0 0 0,-1 1 0 0 0,1 0-210 0 0,-1 0 258 0 0,1 0-2 0 0,0 0 0 0 0,0 0-1 0 0,0 0-6 0 0,0 0-1 0 0,0 0-14 0 0,-2 3 212 0 0,1-2-403 0 0,0 0-1 0 0,0 0 0 0 0,1 1 1 0 0,-1-1-1 0 0,1 0 0 0 0,-1 0 1 0 0,1 1-1 0 0,-1-1 1 0 0,1 1-1 0 0,-1-1 0 0 0,1 0 1 0 0,0 1-1 0 0,0-1 0 0 0,0 1 1 0 0,0-1-1 0 0,0 1 0 0 0,0-1-42 0 0,2 24 802 0 0,-1 0 0 0 0,-2 11-802 0 0,1-8 444 0 0,0-17-236 0 0,-1 0 0 0 0,-1 0-208 0 0,1-1 101 0 0,1-1 1 0 0,-1 1-1 0 0,1 0-101 0 0,1 5 227 0 0,2 9-227 0 0,0 1 45 0 0,-3-22-704 0 0,1 6 1757 0 0,-1-6-3425 0 0,0 0-3341 0 0,0-3-1807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8 5064 0 0,'0'0'232'0'0,"0"0"280"0"0,0 0 1048 0 0,0 0 450 0 0,0 0 94 0 0,1-3 1636 0 0,-1 3-3639 0 0,1 0 0 0 0,-1-1 0 0 0,0 1 0 0 0,0 0 0 0 0,1-1 0 0 0,-1 1 0 0 0,0 0 0 0 0,0-1 0 0 0,1 1 0 0 0,-1 0 0 0 0,0 0 0 0 0,1-1 0 0 0,-1 1 0 0 0,0 0 1 0 0,1 0-1 0 0,-1 0 0 0 0,0 0 0 0 0,1 0 0 0 0,-1 0 0 0 0,1-1 0 0 0,-1 1 0 0 0,1 0-101 0 0,0 0 141 0 0,0 0 0 0 0,-1 1 0 0 0,1-1-1 0 0,0 0 1 0 0,0 0 0 0 0,0 1 0 0 0,0-1 0 0 0,0 0 0 0 0,1 1-141 0 0,-1 0 158 0 0,1 0 0 0 0,-1 0-1 0 0,0 0 1 0 0,1 0-1 0 0,-1 0 1 0 0,0 1 0 0 0,1-1-1 0 0,-1 0 1 0 0,0 1 0 0 0,0-1-1 0 0,0 1-157 0 0,0 1 138 0 0,1-1 1 0 0,-2 1-1 0 0,1-1 0 0 0,0 1 0 0 0,0-1 0 0 0,-1 1 0 0 0,1 0 0 0 0,-1-1 0 0 0,0 1 1 0 0,0 0-1 0 0,1 0 0 0 0,-2-1 0 0 0,1 1 0 0 0,0 0 0 0 0,0-1 0 0 0,-1 1 0 0 0,0 1-138 0 0,-3 12 307 0 0,-1-1 0 0 0,-1 1-1 0 0,0-1 1 0 0,-6 11-307 0 0,8-17 47 0 0,-1-1 0 0 0,-1 0 0 0 0,0 0-47 0 0,1 0-14 0 0,-9 8-40 0 0,2-2-1704 0 0,10-10 20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1840 0 0,'0'0'349'0'0,"0"0"795"0"0,0 0 347 0 0,0 0 69 0 0,0 0-68 0 0,0 0-320 0 0,0 0-144 0 0,1 0-32 0 0,1-1-1417 0 0,1-1 5242 0 0,-4 2-485 0 0,0 1-4215 0 0,0-1 429 0 0,1 0-7 0 0,1 6 897 0 0,-1-5-1403 0 0,0 0 0 0 0,1-1 0 0 0,-1 1 0 0 0,0-1 1 0 0,1 1-1 0 0,-1-1 0 0 0,1 1 0 0 0,-1 0 0 0 0,1-1 0 0 0,-1 0 0 0 0,1 1 0 0 0,0-1 1 0 0,-1 1-1 0 0,1-1-37 0 0,-1 0 18 0 0,1 0 0 0 0,0 0 0 0 0,-1 1 0 0 0,1-1 0 0 0,0 0 0 0 0,-1 0 0 0 0,1 0 0 0 0,0 0-1 0 0,-1-1 1 0 0,1 1 0 0 0,-1 0 0 0 0,1 0 0 0 0,0 0 0 0 0,-1-1 0 0 0,1 1 0 0 0,-1 0 0 0 0,1 0 0 0 0,0-1 0 0 0,-1 1 0 0 0,1-1 0 0 0,-1 1-18 0 0,1 0 2 0 0,3-5 154 0 0,-4 5-151 0 0,0 0 0 0 0,0 0 0 0 0,0 0 0 0 0,0-1 0 0 0,0 1 0 0 0,0 0 0 0 0,0 0 0 0 0,0 0 0 0 0,0 0 0 0 0,0-1 0 0 0,0 1 0 0 0,0 0 0 0 0,0 0 0 0 0,0 0 0 0 0,0-1 0 0 0,0 1 0 0 0,0 0 0 0 0,0 0 0 0 0,0 0 0 0 0,-1-1 0 0 0,1 1 0 0 0,0 0 0 0 0,0 0 0 0 0,0 0-1 0 0,0 0 1 0 0,0 0 0 0 0,0-1 0 0 0,0 1 0 0 0,-1 0 0 0 0,1 0 0 0 0,0 0 0 0 0,0 0 0 0 0,0 0 0 0 0,0 0 0 0 0,-1 0-5 0 0,1-1 13 0 0,-1 1-1 0 0,0 0 1 0 0,1 0-1 0 0,-1 0 1 0 0,1 0-1 0 0,-1 0 1 0 0,0 0-1 0 0,1 0 1 0 0,-1 0-1 0 0,1 0 1 0 0,-1 0-1 0 0,0 0-12 0 0,-1 0 374 0 0,-2 7 74 0 0,3-3-448 0 0,1-4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0,1 1 0 0 0,0 0 0 0 0,6 2 0 0 0,-1-2 0 0 0,1 0-2 0 0,-5-2 3 0 0,-1 0 14 0 0,1 0 50 0 0,0-5 10 0 0,-2 3 2 0 0,0 2-72 0 0,0 1-1 0 0,0 0 1 0 0,0-1 0 0 0,0 1-1 0 0,0 0 1 0 0,0 0 0 0 0,-1-1 0 0 0,1 1-1 0 0,0 0 1 0 0,0 0 0 0 0,0-1-1 0 0,0 1 1 0 0,-1 0 0 0 0,1 0 0 0 0,0-1-1 0 0,0 1 1 0 0,0 0 0 0 0,-1 0-1 0 0,1 0 1 0 0,0 0 0 0 0,0-1 0 0 0,-1 1-1 0 0,1 0 1 0 0,0 0 0 0 0,0 0-1 0 0,-1 0 1 0 0,1 0-5 0 0,-7-2 10 0 0,-1 4-10 0 0,4 0 0 0 0,2 1-85 0 0,2-3-354 0 0,0 0-135 0 0,0 0-1490 0 0,0 0-5869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30 1376 0 0,'0'0'65'0'0,"6"0"6"0"0,-1-1-228 0 0,-4 1 365 0 0,0-1 1 0 0,0 1-1 0 0,0 0 0 0 0,-1 0 0 0 0,1 0 1 0 0,0 0-1 0 0,0-1 0 0 0,0 1 1 0 0,0-1-1 0 0,-1 1 0 0 0,1-1 0 0 0,0 1 1 0 0,0-1-1 0 0,-1 1 0 0 0,1-1 1 0 0,0 1-1 0 0,0-2-208 0 0,-1 2 476 0 0,0 0 521 0 0,5-7 7611 0 0,-6 3-5996 0 0,0 4-2442 0 0,1 0 1 0 0,0-1 0 0 0,0 1-1 0 0,0 0 1 0 0,0 0 0 0 0,0-1-1 0 0,0 1 1 0 0,-1 0 0 0 0,1-1-1 0 0,0 1 1 0 0,0 0 0 0 0,0 0-1 0 0,-1 0 1 0 0,1-1 0 0 0,0 1-1 0 0,0 0-170 0 0,-1 0 76 0 0,1-1 0 0 0,-1 1 0 0 0,1 0 0 0 0,-1 0 0 0 0,1-1 0 0 0,-1 1 0 0 0,1 0 0 0 0,-1 0 0 0 0,0 0 0 0 0,1 0 0 0 0,-1 0 0 0 0,1 0 0 0 0,-1 0 0 0 0,1 0 0 0 0,-1 0 0 0 0,0 0 0 0 0,1 0 0 0 0,-1 0 0 0 0,1 0 0 0 0,-1 1 0 0 0,1-1 0 0 0,-1 0 0 0 0,1 0 0 0 0,-1 1 0 0 0,1-1 0 0 0,-1 0 0 0 0,1 1 0 0 0,-1-1-1 0 0,1 1-75 0 0,-7 3 277 0 0,7-4-260 0 0,0 0 0 0 0,0 0 1 0 0,0 0-1 0 0,-1 0 0 0 0,1 0 0 0 0,0 1 0 0 0,0-1 0 0 0,0 0 0 0 0,0 0 0 0 0,0 0 0 0 0,0 0 0 0 0,-1 0 0 0 0,1 0 0 0 0,0 1 0 0 0,0-1 0 0 0,0 0 0 0 0,0 0 1 0 0,0 0-1 0 0,0 0 0 0 0,0 1 0 0 0,0-1 0 0 0,0 0 0 0 0,0 0 0 0 0,0 0 0 0 0,0 1 0 0 0,0-1 0 0 0,0 0 0 0 0,0 0 0 0 0,0 0 0 0 0,0 1-17 0 0,0-1-9 0 0,0 1-1 0 0,1 0 1 0 0,-1 0-1 0 0,0-1 1 0 0,1 1-1 0 0,-1 0 1 0 0,1 0-1 0 0,-1-1 1 0 0,1 1-1 0 0,-1-1 1 0 0,1 1-1 0 0,-1 0 1 0 0,1-1-1 0 0,-1 1 10 0 0,1-1-2 0 0,-1 0-1 0 0,1 0 0 0 0,0 1 0 0 0,-1-1 0 0 0,1 0 0 0 0,-1 0 0 0 0,1 0 0 0 0,-1 0 1 0 0,1 0-1 0 0,-1 0 0 0 0,1 0 3 0 0,3 0 4 0 0,-3 0 1 0 0,1 0-1 0 0,-1 0 0 0 0,1 0 1 0 0,-1 0-1 0 0,1-1 0 0 0,-1 1 0 0 0,1 0 1 0 0,-1-1-1 0 0,0 0 0 0 0,1 1 1 0 0,-1-1-1 0 0,1 0 0 0 0,-1 0 1 0 0,0 0-5 0 0,2-1 3 0 0,-1 0-3 0 0,-2 2-7 0 0,0-1-1 0 0,1 1 1 0 0,-1 0 0 0 0,0-1-1 0 0,0 1 1 0 0,0-1-1 0 0,0 1 1 0 0,0-1-1 0 0,0 1 1 0 0,0 0 0 0 0,0-1-1 0 0,-1 1 1 0 0,1-1-1 0 0,0 1 1 0 0,0-1 0 0 0,0 1-1 0 0,0 0 1 0 0,0-1-1 0 0,0 1 1 0 0,-1-1-1 0 0,1 1 1 0 0,0 0 0 0 0,0-1 7 0 0,-1 1 20 0 0,1-1 1 0 0,-1 1 0 0 0,0-1 0 0 0,1 1-1 0 0,-1-1 1 0 0,0 1 0 0 0,1-1 0 0 0,-1 1-1 0 0,0 0 1 0 0,1-1 0 0 0,-2 1-21 0 0,1-1 78 0 0,-1 1 0 0 0,1 0 1 0 0,-1-1-1 0 0,1 1 0 0 0,-1 0 0 0 0,1 0 0 0 0,-1 0 0 0 0,1 0 1 0 0,-1 0-1 0 0,1 1 0 0 0,-1-1 0 0 0,0 1-78 0 0,0 0 73 0 0,0 0-1 0 0,0 0 1 0 0,-1 0 0 0 0,1 1-1 0 0,0-1 1 0 0,0 1-1 0 0,-1 1-72 0 0,2-3 120 0 0,1 1-20 0 0,-1 1-69 0 0,1-1-15 0 0,0 1 23 0 0,5 1-41 0 0,-4-2 0 0 0,-1-1-1 0 0,1 0 0 0 0,0 1 1 0 0,-1-1-1 0 0,1 0 0 0 0,0 0 1 0 0,-1 1-1 0 0,1-1 0 0 0,0 0 1 0 0,-1 0-1 0 0,1 0 0 0 0,0 0 1 0 0,0 0-1 0 0,-1 0 0 0 0,1 0 1 0 0,0 0-1 0 0,-1 0 0 0 0,1 0 1 0 0,0-1-1 0 0,0 1 0 0 0,-1 0 1 0 0,1 0-1 0 0,-1-1 0 0 0,1 1 1 0 0,0-1 2 0 0,7-3-75 0 0,-5 4 43 0 0,0-2-65 0 0,-5 0 85 0 0,1 1 19 0 0,0 1 1 0 0,1-1 0 0 0,-1 1 0 0 0,0 0 0 0 0,1-1-1 0 0,-1 1 1 0 0,0 0 0 0 0,0 0 0 0 0,0-1 0 0 0,1 1 0 0 0,-1 0-1 0 0,0 0 1 0 0,0 0 0 0 0,0 0 0 0 0,1 0 0 0 0,-1 1-1 0 0,0-1 1 0 0,0 0-8 0 0,-2 1 69 0 0,-1 0 0 0 0,0 1 0 0 0,-1 0-69 0 0,-3 2 122 0 0,4-2-330 0 0,3-1-937 0 0,2-2-383 0 0,1-2-66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20 8288 0 0,'0'0'381'0'0,"0"0"-6"0"0,0 0-34 0 0,0 0 751 0 0,0 0 352 0 0,0 0 76 0 0,0 0-55 0 0,0 0-287 0 0,0 0-123 0 0,0 0-27 0 0,0 0-72 0 0,-1 2 260 0 0,-7 3 324 0 0,3 1 83 0 0,7-5-1606 0 0,3-3-17 0 0,-4 2 0 0 0,0 0 0 0 0,0-1 0 0 0,-1 1 0 0 0,1-1 0 0 0,0 1 0 0 0,0-1 0 0 0,-1 0 0 0 0,1 1 0 0 0,0-1 0 0 0,0 0 0 0 0,-1 1 0 0 0,0-1 0 0 0,0 1 0 0 0,0 0 0 0 0,0-1 0 0 0,1 1 0 0 0,-1 0 0 0 0,0-1 0 0 0,0 1 0 0 0,0 0 0 0 0,0-1 0 0 0,0 1 0 0 0,0 0 0 0 0,0-1 0 0 0,0 1 0 0 0,0-1 0 0 0,0-2 0 0 0,0-6 5 0 0,-1 4 433 0 0,-5 3 1002 0 0,5 2-1435 0 0,0-1 0 0 0,0 1-1 0 0,0 0 1 0 0,0 0 0 0 0,0 0 0 0 0,0 0 0 0 0,0 0 0 0 0,0 0 0 0 0,0 0 0 0 0,0 1-1 0 0,0-1 1 0 0,-1 0 0 0 0,1 1 0 0 0,0-1 0 0 0,0 1 0 0 0,1-1 0 0 0,-1 1-1 0 0,0-1 1 0 0,0 1 0 0 0,0 0 0 0 0,0 0 0 0 0,0-1 0 0 0,0 1 0 0 0,1 0-1 0 0,-1 0 1 0 0,0 0 0 0 0,1 0 0 0 0,-1 0 0 0 0,0 0 0 0 0,1 0 0 0 0,-1 0 0 0 0,1 0-1 0 0,0 0 1 0 0,-1 1-5 0 0,1-2 0 0 0,0 1 0 0 0,0-1 0 0 0,0 0 0 0 0,0 1 0 0 0,0-1 0 0 0,0 1 0 0 0,1-1 0 0 0,-1 0 0 0 0,0 1 0 0 0,0-1 0 0 0,0 0 0 0 0,0 1 0 0 0,0-1 0 0 0,1 0 0 0 0,-1 1 0 0 0,0-1 0 0 0,0 0 0 0 0,0 1 0 0 0,1-1 0 0 0,-1 0 0 0 0,0 0 0 0 0,0 1 0 0 0,1-1 0 0 0,-1 0 0 0 0,0 0 0 0 0,1 0 0 0 0,-1 1 0 0 0,0-1 0 0 0,1 0 0 0 0,-1 0 0 0 0,1 1 0 0 0,0 0 0 0 0,0-1 0 0 0,0 1 0 0 0,0-1 0 0 0,0 1 0 0 0,0-1 0 0 0,0 1 0 0 0,0-1 0 0 0,0 0 0 0 0,0 0 0 0 0,0 1 0 0 0,0-1 0 0 0,0 0 0 0 0,0 0 0 0 0,1 0 0 0 0,-1 0 0 0 0,0 0 0 0 0,0-1 0 0 0,0 1 0 0 0,0 0 0 0 0,0-1 0 0 0,0 1 0 0 0,-4 2-22 0 0,-11 4-1090 0 0,14-6-4792 0 0,0 0-2057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79 920 0 0,'0'-1'67'0'0,"0"-8"1654"0"0,0 8 206 0 0,0 1 96 0 0,0 0-180 0 0,0 0-850 0 0,0 0-899 0 0,-1 0 1 0 0,1 0-1 0 0,0-1 0 0 0,0 1 0 0 0,0 0 0 0 0,0 0 0 0 0,0 0 0 0 0,0-1 0 0 0,-1 1 0 0 0,1 0 0 0 0,0 0 0 0 0,0-1 0 0 0,0 1 0 0 0,0 0 0 0 0,0-1 1 0 0,0 1-1 0 0,0 0 0 0 0,0 0-94 0 0,0-1 162 0 0,1 0 0 0 0,-1 0 0 0 0,0 1 1 0 0,0-1-1 0 0,0 0 0 0 0,0 0 0 0 0,0 1 0 0 0,0-1 1 0 0,0 0-1 0 0,0 0 0 0 0,0 1 0 0 0,0-1 0 0 0,0 0 1 0 0,-1 0-1 0 0,1 0-162 0 0,0 0 427 0 0,0-20 1627 0 0,0 13-789 0 0,0 8-1244 0 0,0 0-1 0 0,0-1 0 0 0,0 1 0 0 0,0 0 0 0 0,0 0 1 0 0,-1-1-1 0 0,1 1 0 0 0,0 0 0 0 0,0 0 0 0 0,0 0 0 0 0,0-1 1 0 0,0 1-1 0 0,0 0 0 0 0,0 0 0 0 0,-1 0 0 0 0,1-1 0 0 0,0 1 1 0 0,0 0-21 0 0,-2-2 195 0 0,-5-5 576 0 0,7 7-756 0 0,0-1 0 0 0,-1 1 0 0 0,1 0 0 0 0,-1-1 1 0 0,1 1-1 0 0,-1 0 0 0 0,1-1 0 0 0,-1 1 0 0 0,1 0 0 0 0,-1 0 0 0 0,1 0 1 0 0,-1 0-1 0 0,1 0 0 0 0,-1-1 0 0 0,0 1 0 0 0,1 0-15 0 0,-1 0 36 0 0,1 0 0 0 0,-1 0 0 0 0,1 0-1 0 0,0 0 1 0 0,-1 0 0 0 0,1 0 0 0 0,-1 0 0 0 0,1 0 0 0 0,0 0-1 0 0,-1 0 1 0 0,1 0 0 0 0,-1-1 0 0 0,1 1 0 0 0,0 0 0 0 0,-1 0-1 0 0,1-1 1 0 0,0 1 0 0 0,-1 0 0 0 0,1 0 0 0 0,0-1 0 0 0,-1 1-1 0 0,1-1-35 0 0,-7 1-150 0 0,0 0 52 0 0,6 0 300 0 0,0 0-1 0 0,0 1 1 0 0,0-1-1 0 0,-1 0 1 0 0,1 1-1 0 0,-1-1-201 0 0,-4 2 714 0 0,-4 0-902 0 0,9-2 257 0 0,1 0-1 0 0,-13 14 122 0 0,13-14-190 0 0,0 0 1 0 0,-1 0-1 0 0,1 1 1 0 0,0-1-1 0 0,0 0 1 0 0,-1 0-1 0 0,1 1 1 0 0,0-1-1 0 0,0 0 1 0 0,0 0-1 0 0,-1 1 1 0 0,1-1-1 0 0,0 0 1 0 0,0 1-1 0 0,0-1 1 0 0,0 0-1 0 0,-1 1 1 0 0,1-1-1 0 0,0 0 1 0 0,0 1-1 0 0,-2 7 12 0 0,0-3 38 0 0,-1 1 49 0 0,0 1 0 0 0,-4 4-99 0 0,2 2 152 0 0,3-8-60 0 0,-6 27 388 0 0,8-31-458 0 0,0 1-1 0 0,-1-1 0 0 0,1 0 1 0 0,0 1-1 0 0,0-1 1 0 0,0 0-1 0 0,0 1-21 0 0,-1 4 32 0 0,-4 31 198 0 0,4-32-224 0 0,0-3 3 0 0,1 0-1 0 0,0 1 1 0 0,-1-1 0 0 0,1 0 0 0 0,0 1 0 0 0,0-1-1 0 0,0 0 1 0 0,1 1-9 0 0,1 11 0 0 0,-1-13 0 0 0,-1 0 0 0 0,0 0 0 0 0,1 0 0 0 0,-1 0 0 0 0,0 0 0 0 0,0 0 0 0 0,0 0 0 0 0,0 1 0 0 0,0-1 0 0 0,0 0 0 0 0,0 1 0 0 0,-1-2 0 0 0,1 0 0 0 0,0 1 0 0 0,0-1 0 0 0,0 1 0 0 0,0-1 0 0 0,0 1 0 0 0,0-1 0 0 0,0 0 0 0 0,0 1 0 0 0,0-1 0 0 0,0 1 0 0 0,0-1 0 0 0,0 1 0 0 0,0-1 0 0 0,0 0 0 0 0,0 1 0 0 0,0-1 0 0 0,0 1 0 0 0,1-1 0 0 0,-1 0 0 0 0,0 1 0 0 0,0-1 0 0 0,1 3 0 0 0,1 13 137 0 0,-1-10-77 0 0,-1 0 0 0 0,1 0-1 0 0,0 0 1 0 0,1 2-60 0 0,-1-1 16 0 0,-1-6-7 0 0,0 0-1 0 0,1 1 0 0 0,-1-1 0 0 0,0 0 1 0 0,0 1-1 0 0,1-1 0 0 0,-1 0 1 0 0,0 0-1 0 0,1 1 0 0 0,0-1 1 0 0,-1 0-1 0 0,1 0 0 0 0,0 1-8 0 0,0-1 10 0 0,2 5 52 0 0,-3-4-44 0 0,1-1-4 0 0,0 1 0 0 0,-1 0 1 0 0,1-1-1 0 0,0 1 1 0 0,1 0-15 0 0,-1-1 5 0 0,-1-1 1 0 0,1 1-1 0 0,-1 0 1 0 0,1 0-1 0 0,-1 0 1 0 0,1 0-1 0 0,-1 0 1 0 0,1 0-1 0 0,-1 0 1 0 0,0 0-1 0 0,1 0 1 0 0,-1 0-1 0 0,0 0 1 0 0,0 1-6 0 0,0-2 55 0 0,1 1 3 0 0,2 3-17 0 0,-2-3-28 0 0,0 0 0 0 0,0 0 0 0 0,0 0 0 0 0,-1 0 0 0 0,1 0 1 0 0,0 0-1 0 0,0 0 0 0 0,0-1 0 0 0,1 1-13 0 0,-2 0 11 0 0,1 0-12 0 0,4 1 144 0 0,-1 1-104 0 0,-3-3-35 0 0,-1 1 0 0 0,1-1 0 0 0,0 1 0 0 0,-1-1 0 0 0,1 0 0 0 0,0 0 0 0 0,-1 1 0 0 0,1-1 0 0 0,0 0 0 0 0,-1 0 0 0 0,1 0 0 0 0,0 1-4 0 0,0-2 7 0 0,0 1 1 0 0,0 0 0 0 0,0 1-1 0 0,0-1 1 0 0,0 0-1 0 0,0 0 1 0 0,0 0-1 0 0,0 1 1 0 0,0-1-1 0 0,0 0 1 0 0,0 1-8 0 0,1 0 24 0 0,2 2-14 0 0,-1 0 3 0 0,-2-2-2 0 0,1-1-1 0 0,-1 0 1 0 0,0 0-1 0 0,1 1 1 0 0,-1-1-1 0 0,1 0-10 0 0,6 0 87 0 0,-6 0-62 0 0,0 0 0 0 0,-1 0 1 0 0,1 0-1 0 0,0 0 0 0 0,0 0 0 0 0,0 0 0 0 0,0-1 0 0 0,-1 1 0 0 0,1-1 1 0 0,0 0-1 0 0,0 1 0 0 0,-1-1 0 0 0,1 0 0 0 0,0 0 0 0 0,0 0-25 0 0,-2 0 80 0 0,7-2-12 0 0,-2 1-14 0 0,1 0-42 0 0,-5 0-12 0 0,0 1-2 0 0,1-1 9 0 0,-2 2-2 0 0,1 0-1 0 0,-1-1 0 0 0,1 1 1 0 0,-1-1-1 0 0,1 1 1 0 0,-1-1-1 0 0,1 1 0 0 0,-1-1 1 0 0,1 1-1 0 0,-1-1 0 0 0,0 0 1 0 0,1 1-1 0 0,-1-1-4 0 0,3-3 56 0 0,-3 3-56 0 0,1 0 1 0 0,0 0-1 0 0,-1 0 1 0 0,1 0 0 0 0,0 0-1 0 0,-1 0 1 0 0,1 1-1 0 0,0-1 1 0 0,0 0-1 0 0,0 1 1 0 0,0-1 0 0 0,0 0-1 0 0,0 1 1 0 0,0-1-1 0 0,0 1 0 0 0,0-1 1 0 0,-1 1 2 0 0,1 0 1 0 0,-1 0 0 0 0,1 0 0 0 0,-1-1-1 0 0,1 1 1 0 0,-1 0 0 0 0,0-1 0 0 0,1 1-1 0 0,-1-1 1 0 0,1 1 0 0 0,-1 0 0 0 0,0-1-1 0 0,1 1 1 0 0,-1-1-4 0 0,5-6 11 0 0,-4 6-6 0 0,0 0-1 0 0,-1-1 1 0 0,1 1 0 0 0,0 0-1 0 0,-1-1 1 0 0,1 1-1 0 0,-1-1 1 0 0,0 0-5 0 0,4-9 27 0 0,5-5 37 0 0,-9 15-64 0 0,1 0 0 0 0,-1 0 0 0 0,1 0 0 0 0,-1 0 0 0 0,0 0 0 0 0,1 0 0 0 0,-1 0 0 0 0,0-1 0 0 0,0 1 0 0 0,2-4 0 0 0,3-10 0 0 0,6-19 64 0 0,-11 33-60 0 0,0 0-1 0 0,0-1 0 0 0,0 1 1 0 0,0-1-1 0 0,0 1 1 0 0,0-1-1 0 0,0 1 0 0 0,0-1 1 0 0,0 1-1 0 0,-1-2-3 0 0,1 1 4 0 0,0 1 0 0 0,-1-1-1 0 0,1 0 1 0 0,0 1 0 0 0,0-1 0 0 0,0 0-1 0 0,0 1 1 0 0,0-2-4 0 0,1-4 14 0 0,0 0-1 0 0,-1 0 1 0 0,0 0-1 0 0,0-4-13 0 0,0-1 10 0 0,0 10-10 0 0,0 0 0 0 0,-1 0 0 0 0,1 0 0 0 0,-1 0 0 0 0,1 0 0 0 0,-1 1 0 0 0,0-2 0 0 0,-1-3 0 0 0,0-7 30 0 0,1 9-13 0 0,0 0 0 0 0,1 0-1 0 0,-2-3-16 0 0,-9-18-66 0 0,9 19 89 0 0,2 5-10 0 0,0 0 0 0 0,-1-1 0 0 0,1 1-1 0 0,-1 0 1 0 0,1 0 0 0 0,-1 0 0 0 0,1-1-1 0 0,-1 1 1 0 0,0 0-13 0 0,0 0 0 0 0,-2-8 0 0 0,1 5 0 0 0,2 4 0 0 0,0 0 0 0 0,0-1 0 0 0,-1 1 0 0 0,1 0 0 0 0,0 0 0 0 0,0-1 0 0 0,0 1 0 0 0,0 0 0 0 0,-1 0 0 0 0,1 0 0 0 0,0 0 0 0 0,0-1 0 0 0,-1 1 0 0 0,1 0 0 0 0,0 0 0 0 0,0 0 0 0 0,-1 0 0 0 0,1 0 0 0 0,0 0 0 0 0,0 0 0 0 0,0 0 0 0 0,-1 0 0 0 0,-1 0 11 0 0,-6-6 42 0 0,6 5-46 0 0,1 0 0 0 0,-1 0-1 0 0,0 0 1 0 0,1 0 0 0 0,-1 1-1 0 0,0-1 1 0 0,0 0 0 0 0,0 1 0 0 0,1 0-1 0 0,-1-1-6 0 0,-1 1 53 0 0,0 0 0 0 0,0 0 0 0 0,0 1 0 0 0,0-1-1 0 0,0 1 1 0 0,0 0-53 0 0,-7 0 76 0 0,9-1-64 0 0,-1 0-1 0 0,1 0 1 0 0,-1 0 0 0 0,0 1-1 0 0,1-1 1 0 0,-1 1-1 0 0,1-1 1 0 0,-1 1 0 0 0,1-1-1 0 0,-1 1-11 0 0,1 0-245 0 0,-1 0 0 0 0,0-1 0 0 0,1 1 0 0 0,-1-1 0 0 0,0 1 0 0 0,1-1 0 0 0,-1 0 0 0 0,0 0-1 0 0,1 0 1 0 0,-1 0 0 0 0,-1 0 245 0 0,-1 0-1085 0 0,3 0-4603 0 0,0 2-1634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2760 0 0,'0'0'628'0'0,"0"0"1594"0"0,0 1 696 0 0,1-1-2713 0 0,5 7 8007 0 0,-5-2-7576 0 0,1 1 783 0 0,-2-4-1077 0 0,1 0 1 0 0,-1 0-1 0 0,0 0 0 0 0,0 0 1 0 0,0 0-1 0 0,1 0 0 0 0,-2 0 1 0 0,1 0-1 0 0,0 0 0 0 0,0 2-342 0 0,-7 28 1720 0 0,-15 34-1056 0 0,14-47-2925 0 0,4-10 1018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1376 0 0,'3'-2'124'0'0,"-1"2"195"0"0,-2 0 1273 0 0,3-4 7314 0 0,-2 3-9015 0 0,-1 1 325 0 0,0 0 1 0 0,1-1-1 0 0,-1 1 1 0 0,0 0-1 0 0,0 0 1 0 0,1 0-1 0 0,-1-1 1 0 0,0 1-1 0 0,1 0 1 0 0,-1 0-1 0 0,0 0 1 0 0,0 0-1 0 0,1 0 1 0 0,-1-1-1 0 0,0 1 1 0 0,1 0-1 0 0,-1 0 1 0 0,0 0-1 0 0,1 0 1 0 0,-1 0-1 0 0,0 0 1 0 0,1 0-1 0 0,-1 0 1 0 0,0 1-1 0 0,1-1 1 0 0,-1 0-1 0 0,0 0-216 0 0,1 0 100 0 0,-1 1 0 0 0,1-1 0 0 0,-1 1 0 0 0,0-1-1 0 0,1 0 1 0 0,-1 1 0 0 0,0-1 0 0 0,0 1 0 0 0,1-1 0 0 0,-1 1 0 0 0,0-1-1 0 0,0 1 1 0 0,0-1 0 0 0,0 1 0 0 0,1 0 0 0 0,-1 0-100 0 0,0 0 47 0 0,0 1 0 0 0,0 0-1 0 0,1 0 1 0 0,-1 0 0 0 0,0 0 0 0 0,-1-1 0 0 0,1 1-1 0 0,0 0 1 0 0,0 0 0 0 0,-1 0 0 0 0,1-1 0 0 0,-1 1-47 0 0,0 0 58 0 0,0 1 0 0 0,1-1 0 0 0,-1 0 0 0 0,0 0 0 0 0,1 1 0 0 0,0-1 0 0 0,-1 0 0 0 0,1 1 0 0 0,0-1 0 0 0,0 0 0 0 0,0 1 0 0 0,0-1 0 0 0,0 2-58 0 0,4 29 666 0 0,0 11-9 0 0,-4-36-587 0 0,0-1 1 0 0,0 0 0 0 0,-1 0 0 0 0,0 8-71 0 0,-1-4 164 0 0,1 0-1 0 0,1 0 1 0 0,0 11-164 0 0,0-12 79 0 0,0-7-57 0 0,0 0-1 0 0,0 0 0 0 0,1 0 0 0 0,0 0 0 0 0,-1 0-21 0 0,1-1 12 0 0,0 1-1 0 0,-1 0 1 0 0,1-1 0 0 0,-1 1-1 0 0,0 0-11 0 0,0-2 3 0 0,0 0 0 0 0,0 0 0 0 0,0 0 0 0 0,0 0 0 0 0,-1 0 0 0 0,1 0 0 0 0,0 0 0 0 0,0 0 0 0 0,-1 0 0 0 0,1 0 0 0 0,-1 0 0 0 0,1 0 0 0 0,0-1 0 0 0,-1 1 0 0 0,0 0 0 0 0,0 0-3 0 0,0 0 11 0 0,1 0-7 0 0,0-1-1 0 0,0 0 0 0 0,-1 1 0 0 0,1-1 1 0 0,0 1-1 0 0,0-1 0 0 0,-1 0 0 0 0,1 1 1 0 0,0-1-1 0 0,0 1 0 0 0,0-1 1 0 0,0 1-1 0 0,0-1 0 0 0,0 1 0 0 0,0 0-3 0 0,-1-1-341 0 0,1 1 1032 0 0,-2 0-5642 0 0,-4-3 3384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0 11632 0 0,'0'0'530'0'0,"0"0"-7"0"0,0 1-334 0 0,-7 8-128 0 0,6-8 125 0 0,0 0 0 0 0,0 0 1 0 0,0 0-1 0 0,0 0 0 0 0,0 0 0 0 0,0 0 0 0 0,1 1 1 0 0,-1-1-1 0 0,0 0 0 0 0,0 1-186 0 0,0 8 1579 0 0,0-7-1280 0 0,1-1-1 0 0,0 0 0 0 0,-1 1 1 0 0,0-1-1 0 0,1 1 0 0 0,-1-1-298 0 0,-4 9 765 0 0,3-6-626 0 0,0 0 0 0 0,0 0 1 0 0,0-1-1 0 0,-1 1 0 0 0,1-1 1 0 0,-1 1-1 0 0,-1 0-139 0 0,-1 0 19 0 0,4-4-20 0 0,0-1 0 0 0,0 1 1 0 0,1 0-1 0 0,-1 0 0 0 0,0 0 1 0 0,0 0-1 0 0,1 0 0 0 0,-1 0 1 0 0,0 0-1 0 0,1 0 0 0 0,-1 0 1 0 0,1 0-1 0 0,-1 0 0 0 0,1 1 1 0 0,-1 0-25 0 0,1 0 1 0 0,-1 0-1 0 0,0-1 0 0 0,1 1 0 0 0,-1-1 0 0 0,0 1 0 0 0,0-1 0 0 0,0 1 0 0 0,1-1 0 0 0,-2 1 0 0 0,1-1 0 0 0,0 0 0 0 0,0 1 25 0 0,-3 1-107 0 0,4-2-74 0 0,-1 0-1 0 0,0 0 0 0 0,1-1 0 0 0,-1 1 0 0 0,0 0 0 0 0,0-1 1 0 0,1 1-1 0 0,-1-1 0 0 0,0 1 0 0 0,0-1 182 0 0,-2 1-1019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2073 5440 0 0,'0'0'248'0'0,"0"0"-6"0"0,0 0-104 0 0,0 0 112 0 0,0 0 66 0 0,0 0 18 0 0,0 0-9 0 0,0 0-45 0 0,0 0-21 0 0,0 0-3 0 0,0 0 0 0 0,0 0 0 0 0,0 0 0 0 0,0 0 0 0 0,0 0-6 0 0,0 0-23 0 0,0 0-16 0 0,0 0-3 0 0,1 1-165 0 0,0-1 1 0 0,0 1-1 0 0,-1-1 0 0 0,1 1 1 0 0,0-1-1 0 0,-1 1 1 0 0,1-1-1 0 0,0 1 1 0 0,-1 0-1 0 0,1-1 0 0 0,-1 1 1 0 0,0 0-1 0 0,1 0 1 0 0,-1-1-1 0 0,0 1 1 0 0,1 0-1 0 0,-1 0 0 0 0,0-1 1 0 0,0 1-1 0 0,1 0 1 0 0,-1 0-1 0 0,0 0 0 0 0,0-1 1 0 0,0 1-1 0 0,0 0 1 0 0,0 0-1 0 0,-1 0-43 0 0,1 2 114 0 0,-1-1-1 0 0,1 1 1 0 0,-1 0 0 0 0,0-1-1 0 0,0 1 1 0 0,0-1 0 0 0,-2 3-114 0 0,-1 1 138 0 0,0-1 0 0 0,0 0 0 0 0,-1 1 0 0 0,-3 2-138 0 0,-10 10 98 0 0,9-7 15 0 0,6-8-39 0 0,0 1 0 0 0,0 0-1 0 0,0-1 1 0 0,-2 5-74 0 0,-2 3 216 0 0,5-8-169 0 0,0 0 1 0 0,1 0-1 0 0,-1 0 0 0 0,1 1 0 0 0,-1 0-47 0 0,2-3 7 0 0,-1 0 0 0 0,1-1-1 0 0,0 1 1 0 0,-1 0-1 0 0,1 0 1 0 0,-1-1 0 0 0,1 1-1 0 0,-1 0 1 0 0,1-1 0 0 0,-1 1-1 0 0,0 0-6 0 0,-4 6 67 0 0,0 1-15 0 0,1 1 0 0 0,1-1 0 0 0,-1 3-52 0 0,3-8 33 0 0,0 0-1 0 0,0 1 1 0 0,1-1 0 0 0,0 0-1 0 0,-1 0 1 0 0,1 0-1 0 0,1 1 1 0 0,-1-1 0 0 0,0 0-1 0 0,1 0 1 0 0,0 1-33 0 0,1 5 11 0 0,-2-7-11 0 0,0 0 0 0 0,1 0 0 0 0,-1-1 0 0 0,1 1 0 0 0,0 0 0 0 0,-1 0 0 0 0,2 0 0 0 0,1 3 58 0 0,0 0 1 0 0,0-1 0 0 0,0 1 0 0 0,1-1 0 0 0,0 0 0 0 0,0 0 0 0 0,0 0 0 0 0,1-1 0 0 0,-1 1 0 0 0,1-1 0 0 0,4 2-59 0 0,47 21 568 0 0,-47-19-508 0 0,-3-3-22 0 0,-4-3-24 0 0,1-1-1 0 0,18 9 79 0 0,-14-6 43 0 0,0 0 1 0 0,0-1 0 0 0,5 2-136 0 0,11 1 396 0 0,18 2-396 0 0,-33-6 30 0 0,0 1 0 0 0,3 1-30 0 0,-3-1 44 0 0,-1-1 0 0 0,1 1 1 0 0,1-1-45 0 0,4 1 11 0 0,-8-1-8 0 0,-1 0 1 0 0,0-1-1 0 0,5 1-3 0 0,4-1 52 0 0,-7 1-27 0 0,0-1 1 0 0,0 0-1 0 0,1-1-25 0 0,38-1 128 0 0,-38 1-95 0 0,31-4 51 0 0,-34 4-30 0 0,0 0 0 0 0,1 1 0 0 0,2 0-54 0 0,-4 0 45 0 0,1 0 0 0 0,-1-1 0 0 0,1 1 0 0 0,1-1-45 0 0,-2 1 24 0 0,0-1-1 0 0,0 1 1 0 0,0 0 0 0 0,2 0-24 0 0,6-1 43 0 0,-10 1-41 0 0,9 0 56 0 0,-6 1-12 0 0,1-1 0 0 0,0 0-1 0 0,3-1-45 0 0,-3 1 46 0 0,0-1-1 0 0,0 1 1 0 0,0 1-1 0 0,1-1-45 0 0,5 0 127 0 0,-10 0-111 0 0,0 0 0 0 0,1 0-1 0 0,-1 0 1 0 0,0 0 0 0 0,0-1 0 0 0,0 1 0 0 0,1 0 0 0 0,-1-1 0 0 0,0 1-1 0 0,0-1-15 0 0,0 1 10 0 0,-1 0 0 0 0,0 0-1 0 0,1-1 1 0 0,-1 1-1 0 0,0 0 1 0 0,1 0-1 0 0,-1 0 1 0 0,1 0 0 0 0,-1 0-1 0 0,0 0 1 0 0,1 0-1 0 0,-1 0 1 0 0,0 0-1 0 0,1 0 1 0 0,-1 0 0 0 0,1 0-1 0 0,-1 0-9 0 0,1 0 18 0 0,0 0 0 0 0,0 0-1 0 0,0 0 1 0 0,0 0 0 0 0,1 0 0 0 0,-1 0 0 0 0,0 0-1 0 0,0-1 1 0 0,1 1-18 0 0,5-2 67 0 0,-1 1-1 0 0,1 0 1 0 0,2 1-67 0 0,9-3 53 0 0,-10 2-53 0 0,7-1 0 0 0,-9 0 0 0 0,-6 2 1 0 0,9-1-4 0 0,0 2 59 0 0,-6-1-30 0 0,5 0 40 0 0,0 0 0 0 0,3-1-66 0 0,12-1 204 0 0,5 0-140 0 0,-24 1-64 0 0,0 1 0 0 0,0-1 0 0 0,3 1 0 0 0,-6 0 3 0 0,0 0-1 0 0,-1 0 1 0 0,1 0-1 0 0,0 0 1 0 0,0 0-1 0 0,-1 0 1 0 0,1 0-1 0 0,0-1 1 0 0,0 1-1 0 0,-1 0 1 0 0,1 0-1 0 0,0-1 1 0 0,0 1-3 0 0,0 0 6 0 0,-1-1 0 0 0,0 1 0 0 0,1 0 0 0 0,-1 0 0 0 0,1 0 0 0 0,-1 0 0 0 0,0 0 0 0 0,1-1 0 0 0,-1 1 0 0 0,1 0 1 0 0,-1 0-1 0 0,1 0 0 0 0,-1 0 0 0 0,1 0-6 0 0,20 0 165 0 0,5 4 168 0 0,-21-4-346 0 0,0 1-1 0 0,0-1 1 0 0,0 1-1 0 0,3 1 14 0 0,9 1-66 0 0,-6-2 66 0 0,-10-2 2 0 0,1 1 0 0 0,0 1 0 0 0,0-1 0 0 0,0 0-1 0 0,-1 0 1 0 0,1 1 0 0 0,0-1 0 0 0,0 0-1 0 0,0 1-1 0 0,-2-1 7 0 0,1 1 0 0 0,-1-1 0 0 0,0 0 0 0 0,1 0 0 0 0,-1 0 0 0 0,0 0 0 0 0,0 0 0 0 0,1 0 0 0 0,-1 0 0 0 0,0 0 0 0 0,1 0 0 0 0,-1 0 0 0 0,0 0 0 0 0,1 0 0 0 0,-1 0 0 0 0,0 0 0 0 0,1 0-7 0 0,0 0 15 0 0,5-1-6 0 0,-5 1-6 0 0,0-1-6 0 0,4 1-8 0 0,6 0-49 0 0,-5 0 61 0 0,-5 1-2 0 0,0-1 2 0 0,6 1 9 0 0,10-1 54 0 0,-16 0-55 0 0,0 0 0 0 0,-1 0-1 0 0,1 0 1 0 0,0 0 0 0 0,-1 0-1 0 0,1 0 1 0 0,0-1 0 0 0,-1 1 0 0 0,1 0-1 0 0,0 0 1 0 0,-1 0 0 0 0,1-1-9 0 0,4 1 66 0 0,9 0 62 0 0,-4 1-58 0 0,-8 0-56 0 0,-1-1-22 0 0,16 0 89 0 0,-15-1-67 0 0,7 2 25 0 0,24 2-39 0 0,-32-3 0 0 0,0 1 0 0 0,1-1 0 0 0,-1 0 0 0 0,0 0 0 0 0,1 0 0 0 0,-1 0 0 0 0,0 0 0 0 0,1 0 0 0 0,-1 0 0 0 0,1 0 0 0 0,2-1 0 0 0,35-1 64 0 0,60 2 128 0 0,-69-1-192 0 0,-4-1 0 0 0,41 2 0 0 0,-33-2 0 0 0,-9 1 0 0 0,14-1 0 0 0,-21 1 0 0 0,-1 0 0 0 0,4-1 0 0 0,7 0 0 0 0,-13 0 0 0 0,0 1 0 0 0,1 0 0 0 0,4 0 0 0 0,-12 1 0 0 0,-1-1 0 0 0,1 1 1 0 0,1-2-1 0 0,3 0 10 0 0,-7 1 9 0 0,1 1 1 0 0,0 0-1 0 0,-1 0-19 0 0,8 0-5 0 0,9-2 5 0 0,-14 2 0 0 0,-5-1 0 0 0,0 1 0 0 0,0 0 0 0 0,1-1 0 0 0,-1 0 0 0 0,0 0 0 0 0,0 0 0 0 0,1 0 0 0 0,19-2 0 0 0,-9 0 0 0 0,0 1 0 0 0,-8 0 0 0 0,-1 1 0 0 0,1 0 0 0 0,0 1 0 0 0,2-1 0 0 0,9-1 0 0 0,0 0 0 0 0,1 0 0 0 0,4 1 0 0 0,0-1 0 0 0,-11 1 0 0 0,53-6 0 0 0,-39 5 0 0 0,-17 2 0 0 0,-1 0 0 0 0,5-2 0 0 0,15 1 0 0 0,-1-1 0 0 0,-17 2 0 0 0,-1 0 0 0 0,9-2 0 0 0,13-1 54 0 0,-5 0-43 0 0,-2 1-12 0 0,-15 1 1 0 0,5-2 0 0 0,-9 3 0 0 0,-4 0 0 0 0,1 0 0 0 0,-1 0 0 0 0,1 0 0 0 0,0 0 0 0 0,-1 0 0 0 0,1 0 0 0 0,-1 0 0 0 0,1 0 0 0 0,0-1 0 0 0,-1 1 0 0 0,1 0 0 0 0,-1 0 0 0 0,1 0 0 0 0,0-1 0 0 0,-1 1 0 0 0,3-1 0 0 0,-1 1 0 0 0,1-1 0 0 0,0 1 0 0 0,-1 0 0 0 0,3-1 0 0 0,-2 1 0 0 0,0 0 0 0 0,0-1 0 0 0,0 1 0 0 0,1-1 0 0 0,16-2 0 0 0,-5 1 0 0 0,26-5 0 0 0,-31 5 0 0 0,0 1 0 0 0,7 0 0 0 0,-6 1 0 0 0,10-3 0 0 0,-7 2 0 0 0,5-2 0 0 0,28-7 64 0 0,89-24 11 0 0,-99 27 29 0 0,-22 4-57 0 0,0 0-1 0 0,13-4-46 0 0,-23 5 0 0 0,-3 1 0 0 0,1 0 0 0 0,-1 1 0 0 0,1-1 0 0 0,-1 0 0 0 0,1-1 0 0 0,9-4 44 0 0,1 0 1 0 0,13-4-45 0 0,-4 1 114 0 0,6 0 350 0 0,-19 7-356 0 0,-1-1 0 0 0,8-3-108 0 0,-6 2-131 0 0,3-1 67 0 0,-7 2 64 0 0,1 0 0 0 0,-1 0 0 0 0,1 1 0 0 0,1-1 0 0 0,3 0 0 0 0,-3 0 0 0 0,-1 1 0 0 0,0-1 0 0 0,1-1 0 0 0,2-1 0 0 0,0 1 0 0 0,6-2 0 0 0,12-5 0 0 0,22-11 0 0 0,-36 15 1 0 0,-5 3 2 0 0,-1 0 1 0 0,0-1-1 0 0,5-3-3 0 0,-7 4 24 0 0,0 0-1 0 0,0 1 1 0 0,7-4-24 0 0,-7 5 11 0 0,0-1 1 0 0,0-1 0 0 0,0 1-1 0 0,2-3-11 0 0,33-22 15 0 0,-33 23 36 0 0,0-1-1 0 0,1 1 1 0 0,5-3-51 0 0,-3 3 1 0 0,-1-1-1 0 0,2-2 0 0 0,3-3 3 0 0,-1-1-1 0 0,-1 0 1 0 0,-1-1-1 0 0,0 0 0 0 0,1-3-2 0 0,-5 8 54 0 0,0 0 0 0 0,0 0-1 0 0,10-6-53 0 0,9-7 81 0 0,-16 12-57 0 0,0 1 0 0 0,9-5-24 0 0,3-3 37 0 0,-1 1 24 0 0,-9 7-109 0 0,-1-1 0 0 0,7-6 48 0 0,-18 14-1 0 0,18-16 65 0 0,0-1 1 0 0,9-13-65 0 0,-12 11 0 0 0,35-40 0 0 0,-29 37 0 0 0,2 1 0 0 0,1 1 0 0 0,20-12 0 0 0,-40 29 0 0 0,-1 0 0 0 0,1 0 0 0 0,-1 0 0 0 0,0-1 0 0 0,1 0 0 0 0,-1 0 0 0 0,5-3 0 0 0,14-11 0 0 0,-1 0 0 0 0,13-15 0 0 0,-21 18 0 0 0,-3 4 0 0 0,0 0 0 0 0,4-8 0 0 0,-8 11 0 0 0,0 0 0 0 0,2-1 0 0 0,8-9 0 0 0,-3 3 0 0 0,1 0 0 0 0,13-16 0 0 0,0 1 0 0 0,-19 21 0 0 0,43-45 184 0 0,-28 30-222 0 0,-13 13-1 0 0,7-8 39 0 0,9-12 61 0 0,4-7-122 0 0,-19 25 50 0 0,-7 7 11 0 0,1 0 0 0 0,-1 0 0 0 0,0-1 0 0 0,5-8 0 0 0,4-5 0 0 0,-4 7 0 0 0,36-57 0 0 0,-42 65 0 0 0,1 0-1 0 0,0 0 1 0 0,4-4 0 0 0,9-10 55 0 0,-13 13-37 0 0,1 1 1 0 0,0 1 0 0 0,0-1-1 0 0,1 0-18 0 0,1 0-26 0 0,-1-1-1 0 0,0 0 27 0 0,-5 5-3 0 0,0-1 1 0 0,0 0-1 0 0,0 1 0 0 0,-1-1 1 0 0,1-2 2 0 0,-1 3 0 0 0,1-1 1 0 0,-1 1-1 0 0,1-1 1 0 0,-1 1-1 0 0,3-3 0 0 0,7-7 0 0 0,1 1 0 0 0,12-10 0 0 0,-21 19 0 0 0,0-1 0 0 0,0 1 0 0 0,-1-1 0 0 0,1 0 0 0 0,-1 0 0 0 0,1 0 0 0 0,-1 0 0 0 0,0 0 0 0 0,0 0 0 0 0,-1-1 0 0 0,1 1 0 0 0,0-4 0 0 0,16-30 0 0 0,-16 33 0 0 0,0 1 0 0 0,0-1 0 0 0,1 1 0 0 0,-1 0 0 0 0,1 0 0 0 0,0 0 0 0 0,2-2 0 0 0,-1 1 0 0 0,0 0 0 0 0,0 0 0 0 0,2-3 0 0 0,6-11 0 0 0,-1 0 0 0 0,5-13 0 0 0,-15 29 0 0 0,0 0 0 0 0,1 0 0 0 0,-1 0 0 0 0,1 0 0 0 0,0 0 0 0 0,-1 0 0 0 0,2 0 0 0 0,4-6 0 0 0,3-3 0 0 0,-7 9 0 0 0,0-1 0 0 0,-1 0 0 0 0,1-1 0 0 0,0 1 0 0 0,0-3 0 0 0,0 1 0 0 0,-1-1 0 0 0,1 0 0 0 0,-2 0 0 0 0,2-5 0 0 0,3-10 0 0 0,-4 17 0 0 0,0-1 0 0 0,0 1 0 0 0,1-1 0 0 0,1-1 0 0 0,5-8 0 0 0,-1 0 18 0 0,8-16 28 0 0,-15 28-46 0 0,0 1 0 0 0,-1-1 0 0 0,0 0 0 0 0,1 0 0 0 0,-1 1 0 0 0,0-1 0 0 0,0 0 0 0 0,0 0 0 0 0,0 0 0 0 0,0 0 0 0 0,0 0 0 0 0,0 1 0 0 0,0-1 0 0 0,1 0 0 0 0,-1 0 0 0 0,1 1 0 0 0,0-2 0 0 0,1-3 0 0 0,-1 4 9 0 0,0 0 0 0 0,0 0 0 0 0,0 0 0 0 0,0 0 0 0 0,0 0 0 0 0,1 0-9 0 0,-1 1 2 0 0,0 0-2 0 0,0 0 1 0 0,-1 0-1 0 0,1 0 1 0 0,0 0-1 0 0,0 0 1 0 0,0 0-1 0 0,-1 0 1 0 0,1 0-1 0 0,-1-1 0 0 0,1 1 1 0 0,-1 0-1 0 0,1 0 1 0 0,-1 0-1 0 0,0-1 1 0 0,0 1-1 0 0,1 0 1 0 0,-1-1-1 0 0,0 1 0 0 0,-2-5 0 0 0,1 0 0 0 0,1 0 0 0 0,-1 0 0 0 0,1 0 0 0 0,0 0 0 0 0,1 5 0 0 0,-1-1 0 0 0,1 1 0 0 0,-1-1 0 0 0,1 1 0 0 0,0 0 0 0 0,-1-1 0 0 0,1 1 0 0 0,0 0 0 0 0,0 0 0 0 0,1-1 0 0 0,-2 1 0 0 0,1 0 0 0 0,0 0 0 0 0,0 0 0 0 0,0 0 0 0 0,-1 0 0 0 0,1-1 0 0 0,0 1 0 0 0,-1 0 0 0 0,1 0 0 0 0,-1 0 0 0 0,0-1 0 0 0,0 1 0 0 0,1-1 0 0 0,-1 0 0 0 0,0 0 0 0 0,-1 0 0 0 0,1 0 0 0 0,0 0 0 0 0,-1 0 0 0 0,1 0 0 0 0,-1 0 0 0 0,0 0 0 0 0,0 0 0 0 0,0 1 0 0 0,0-1 0 0 0,0 0 0 0 0,-1 0 0 0 0,2 1 0 0 0,-1 0 0 0 0,1 1 0 0 0,0-1 0 0 0,0 1 0 0 0,0-1 0 0 0,-1 0 0 0 0,1 1 0 0 0,0-1 0 0 0,0 1 0 0 0,0-1 0 0 0,0 0 0 0 0,0 1 0 0 0,0-1 0 0 0,0 1 0 0 0,0-1 0 0 0,1 1 0 0 0,-1-1 0 0 0,0 0 0 0 0,0 1 0 0 0,0-1 0 0 0,1 1 0 0 0,-1-1 0 0 0,1 0 0 0 0,-1 0 0 0 0,1 1 0 0 0,-1-1 0 0 0,0 0 0 0 0,1 0 0 0 0,-1 0 0 0 0,0 0 0 0 0,0 0 0 0 0,0 0 0 0 0,1-6 0 0 0,-1 6 0 0 0,1 1 0 0 0,-1-1 0 0 0,0 1 0 0 0,0-1 0 0 0,0 1 0 0 0,0-1 0 0 0,0 0 0 0 0,0 1 0 0 0,0-1 0 0 0,0 1 0 0 0,0-1 0 0 0,-1 1 0 0 0,1-1 0 0 0,0 1 0 0 0,0-1 0 0 0,0 1 0 0 0,-1-1 0 0 0,1 1 0 0 0,0-1 0 0 0,-1 1 0 0 0,1-1 0 0 0,0 1 0 0 0,-1 0 0 0 0,1-1 0 0 0,0 1 0 0 0,-1-1 0 0 0,0 1 0 0 0,-1-2 2 0 0,-1 0-19 0 0,1 0 1 0 0,-1 0 0 0 0,1-1-1 0 0,-1 0 17 0 0,1 0 0 0 0,1-4 0 0 0,1 7 0 0 0,0-1 0 0 0,0 1 0 0 0,0 0 0 0 0,0 0 0 0 0,0 0 0 0 0,0 0 0 0 0,0 0 0 0 0,0 0 0 0 0,-1 0 0 0 0,1 0 0 0 0,0-1 0 0 0,0 1 0 0 0,0 0 0 0 0,0 0 0 0 0,0 0 0 0 0,0 0 0 0 0,0 0 0 0 0,0 0 0 0 0,0 0 0 0 0,0 0 0 0 0,0 0 0 0 0,0 0 0 0 0,0 0 0 0 0,-1 0 0 0 0,1 0 0 0 0,0-1 0 0 0,0 1 0 0 0,0 0 0 0 0,0 0 0 0 0,0 0 0 0 0,0 0 0 0 0,-1 0 0 0 0,-4-3 0 0 0,2 2 0 0 0,0-1 0 0 0,1 0 0 0 0,-1 1 0 0 0,-1-3 0 0 0,3 2 0 0 0,1 2-2 0 0,-1 0-1 0 0,1 0 0 0 0,0-1 1 0 0,0 1-1 0 0,0 0 1 0 0,0 0-1 0 0,0-1 0 0 0,0 1 1 0 0,0 0-1 0 0,0 0 0 0 0,0 0 1 0 0,0-1-1 0 0,0 1 0 0 0,0 0 1 0 0,0 0-1 0 0,0-1 1 0 0,0 1-1 0 0,0 0 0 0 0,0 0 1 0 0,0-1-1 0 0,0 1 0 0 0,1 0 1 0 0,-1 0-1 0 0,0-1 3 0 0,0 1 0 0 0,0 0-1 0 0,0 0 1 0 0,0 0-1 0 0,0 0 1 0 0,0 0 0 0 0,0 0-1 0 0,0 0 1 0 0,0 0-1 0 0,0 0 1 0 0,0 0-1 0 0,0 0 1 0 0,0 0 0 0 0,0-1-1 0 0,0 1 1 0 0,0 0-1 0 0,0 0 1 0 0,0 0-1 0 0,0 0 1 0 0,0 0 0 0 0,0 0-1 0 0,0 0 1 0 0,0 0-1 0 0,0 0 1 0 0,0 0-1 0 0,0-1 1 0 0,0 1-1 0 0,0 0 1 0 0,0 0 0 0 0,0 0-1 0 0,0 0 1 0 0,0 0-1 0 0,0 0 1 0 0,0 0-1 0 0,0 0 1 0 0,0 0 0 0 0,-1 0-1 0 0,1 0 1 0 0,0 0-1 0 0,0 0 1 0 0,-2-5-18 0 0,2 4 16 0 0,0 1 0 0 0,0-1 0 0 0,-1 1 0 0 0,1-1-1 0 0,0 1 1 0 0,0 0 0 0 0,0-1 0 0 0,-1 1 0 0 0,1-1-1 0 0,0 1 1 0 0,-1 0 0 0 0,1-1 0 0 0,0 1 0 0 0,-1 0-1 0 0,1-1 1 0 0,0 1 0 0 0,-1 0 0 0 0,1-1 0 0 0,-1 1 0 0 0,1 0-1 0 0,-1 0 3 0 0,-1 0-9 0 0,2 0 7 0 0,0 0-1 0 0,-1 0 1 0 0,1 0-1 0 0,-1 0 1 0 0,1 0 0 0 0,0 0-1 0 0,-1 0 1 0 0,1-1-1 0 0,0 1 1 0 0,-1 0-1 0 0,1 0 1 0 0,0 0 0 0 0,-1 0-1 0 0,1 0 1 0 0,0 0-1 0 0,-1-1 1 0 0,1 1-1 0 0,0 0 1 0 0,-1 0 0 0 0,1 0-1 0 0,0-1 1 0 0,0 1-1 0 0,-1 0 1 0 0,1 0-1 0 0,0-1 1 0 0,0 1 0 0 0,-1-1 2 0 0,1 1-4 0 0,-1-1 1 0 0,0 1 0 0 0,1 0-1 0 0,-1-1 1 0 0,0 1-1 0 0,0-1 1 0 0,1 1 0 0 0,-1 0-1 0 0,0-1 1 0 0,0 1 0 0 0,0 0-1 0 0,1 0 1 0 0,-1 0-1 0 0,0 0 1 0 0,0-1 0 0 0,0 1-1 0 0,0 0 1 0 0,0 0 0 0 0,0 1 3 0 0,-5 0-56 0 0,5 0 56 0 0,0 0-8 0 0,-8 6-62 0 0,8-6 55 0 0,0-1 1 0 0,-1 1-1 0 0,1-1 0 0 0,0 0 0 0 0,0 1 0 0 0,0-1 1 0 0,0 0-1 0 0,0 1 0 0 0,0-1 0 0 0,-1 0 0 0 0,1 0 0 0 0,-1 0 15 0 0,-4 1-8 0 0,4 0-1 0 0,0-1 0 0 0,0 0 0 0 0,-1 1 0 0 0,1-1 0 0 0,0 0 0 0 0,-1 0 9 0 0,3 0-2 0 0,-1 0-1 0 0,1 0 0 0 0,-1 0 1 0 0,1 0-1 0 0,0 0 0 0 0,-1 0 1 0 0,1 0-1 0 0,-1 0 0 0 0,1 0 0 0 0,-1 0 1 0 0,1 0-1 0 0,-1 0 0 0 0,1 0 1 0 0,-1 0-1 0 0,1 1 0 0 0,0-1 1 0 0,-1 0-1 0 0,1 0 0 0 0,-1 1 1 0 0,1-1-1 0 0,0 0 0 0 0,-1 0 1 0 0,1 1 2 0 0,-2 0-3 0 0,-20 7 3 0 0,22-8 0 0 0,-1 0 0 0 0,1 0 0 0 0,-1 0 0 0 0,1 1 0 0 0,-1-1 1 0 0,1 0-1 0 0,-1 0 0 0 0,1 0 0 0 0,0 1 0 0 0,-1-1 0 0 0,1 0 0 0 0,-1 0 0 0 0,1 1 0 0 0,0-1 0 0 0,-1 0 0 0 0,1 1 0 0 0,0-1 0 0 0,0 0 0 0 0,-1 1 0 0 0,1-1 0 0 0,0 0 0 0 0,0 1 0 0 0,-1-1 0 0 0,1 1 0 0 0,-2 2-11 0 0,-4 1-13 0 0,1 1 1 0 0,0-1-1 0 0,0 1 1 0 0,0 0-1 0 0,-3 5 24 0 0,7-9 0 0 0,1 0 0 0 0,0 0 0 0 0,-1 0 0 0 0,1 0 0 0 0,0 1-1 0 0,-1-1 1 0 0,1 0 0 0 0,0 0 0 0 0,0 1 0 0 0,0-1 3 0 0,0 1-1 0 0,0-1 1 0 0,-1 0 0 0 0,1 1-1 0 0,-1-1 1 0 0,1 1-3 0 0,-3 2 35 0 0,1 0 0 0 0,-1 0 0 0 0,0 0-1 0 0,0 0 1 0 0,0-1 0 0 0,-2 2-35 0 0,0 0 4 0 0,0 0 0 0 0,-1 4-4 0 0,-3 4-481 0 0,2 0 1 0 0,-1 1-1 0 0,-3 12 481 0 0,7-13-5032 0 0,1-1-1677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1376 0 0,'0'0'364'0'0,"0"0"992"0"0,1-4 4068 0 0,0-2-3777 0 0,0 2 4160 0 0,-1 4-5736 0 0,1 0 0 0 0,-1 0 0 0 0,0 0 0 0 0,0 0 0 0 0,0 0 1 0 0,0 0-1 0 0,0 0 0 0 0,0 1 0 0 0,0-1 0 0 0,0 0 1 0 0,0 0-1 0 0,1 0 0 0 0,-1 0 0 0 0,0 0 0 0 0,0 0 1 0 0,0 0-1 0 0,0 0 0 0 0,0 0 0 0 0,0 0 0 0 0,0 0 0 0 0,0 0 1 0 0,0 0-1 0 0,0 1 0 0 0,0-1 0 0 0,0 0 0 0 0,0 0 1 0 0,0 0-1 0 0,0 0 0 0 0,0 0 0 0 0,0 0 0 0 0,0 0 1 0 0,0 1-1 0 0,0-1 0 0 0,0 0 0 0 0,0 0 0 0 0,0 0 0 0 0,0 0-71 0 0,1 4 277 0 0,0-1-1 0 0,0 1 1 0 0,-1 0-1 0 0,1 0 1 0 0,-1 0-1 0 0,0-1 1 0 0,0 5-277 0 0,0-2 248 0 0,-1 36 1101 0 0,1 38 422 0 0,1-55-1301 0 0,-1-6 44 0 0,1 4-514 0 0,0-11 177 0 0,-1 8-177 0 0,0-7-1686 0 0,0-13 731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1 5064 0 0,'0'0'389'0'0,"0"0"-16"0"0,1 0 859 0 0,0 0-906 0 0,0-1 0 0 0,-1 1 0 0 0,1 0 0 0 0,0 1 0 0 0,0-1 0 0 0,0 0 0 0 0,-1 0 0 0 0,1 0 0 0 0,0 0 0 0 0,0 1 0 0 0,0-1 0 0 0,-1 0 0 0 0,1 1 0 0 0,0-1 0 0 0,0 1 0 0 0,-1-1 0 0 0,1 1-1 0 0,-1 0 1 0 0,1-1 0 0 0,0 1 0 0 0,-1 0 0 0 0,1-1 0 0 0,-1 1 0 0 0,1 0 0 0 0,-1 0 0 0 0,1-1 0 0 0,-1 1 0 0 0,0 0 0 0 0,1 0 0 0 0,-1 0-326 0 0,1 3 414 0 0,0 0 0 0 0,-1 0 0 0 0,1 0 0 0 0,-1 1 0 0 0,0-1 0 0 0,0 0 0 0 0,0 0 0 0 0,0 0 0 0 0,-1 0 0 0 0,0 1 0 0 0,0 1-414 0 0,-1 2 383 0 0,0 0-1 0 0,-1 1 0 0 0,0-1 1 0 0,0 0-1 0 0,-1 0-382 0 0,-2 3 331 0 0,0-1 0 0 0,-1 1 1 0 0,-5 4-332 0 0,0 3 89 0 0,6-11-185 0 0,-4 7-978 0 0,2-4-4588 0 0,0-1-1884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8664 0 0,'0'0'397'0'0,"0"0"-8"0"0,0 0-123 0 0,0 0 392 0 0,-1 0 713 0 0,1 1 4451 0 0,3 8-4766 0 0,-3-7-870 0 0,1 0-1 0 0,0 0 1 0 0,-1-1-1 0 0,1 1 1 0 0,-1 0 0 0 0,1 0-1 0 0,-1 0 1 0 0,0 0 0 0 0,0 0-1 0 0,0 2-185 0 0,-2 26 2830 0 0,2 27-2830 0 0,0-43 242 0 0,0 0 224 0 0,2 8-466 0 0,0-8 310 0 0,-1 10-310 0 0,-3 56-621 0 0,2-78 576 0 0,0-1 0 0 0,-1 1 0 0 0,1 0 0 0 0,0 0 0 0 0,-1-1 0 0 0,1 1 1 0 0,-1-1-1 0 0,1 1 0 0 0,-1 0 0 0 0,0-1 0 0 0,0 1 45 0 0,0 1-1301 0 0,-1-1 1 0 0,1 0-1 0 0,-1 1 0 0 0,0-1 1 0 0,-1 1 1300 0 0,2-2-2717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11632 0 0,'0'0'530'0'0,"0"0"-7"0"0,1 1-334 0 0,0 1 150 0 0,1 0 0 0 0,-1 0-1 0 0,0 0 1 0 0,0 0 0 0 0,0 0 0 0 0,0 0-1 0 0,0 1 1 0 0,-1-1 0 0 0,1 0-1 0 0,-1 1 1 0 0,1-1 0 0 0,-1 0 0 0 0,1 1-1 0 0,-1-1 1 0 0,0 1 0 0 0,0-1-1 0 0,0 1 1 0 0,-1-1 0 0 0,1 0 0 0 0,0 1-1 0 0,-1-1 1 0 0,1 1-339 0 0,-8 19 1338 0 0,5-13-1116 0 0,0 0-1 0 0,0 0 1 0 0,-1 0-1 0 0,-2 2-221 0 0,3-6 32 0 0,1 0-4 0 0,-1 0 1 0 0,0 0-1 0 0,-1-1 0 0 0,1 1-28 0 0,-24 26-1550 0 0,25-28 620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0 7368 0 0,'0'0'568'0'0,"0"0"-168"0"0,0 0 684 0 0,0 0 336 0 0,0 0 69 0 0,0 1-48 0 0,-1 1-918 0 0,1 0-1 0 0,-1 0 0 0 0,1 0 1 0 0,-1 0-1 0 0,0 0 1 0 0,1 0-1 0 0,-1 0 0 0 0,-1 0-522 0 0,-1 5 880 0 0,-11 26 1778 0 0,10-25-1976 0 0,4-8-413 0 0,0 0-21 0 0,0 0-7 0 0,0 0-30 0 0,4 2-64 0 0,-4-2-147 0 0,0 1 1 0 0,1-1 0 0 0,-1 0-1 0 0,0 0 1 0 0,0 0-1 0 0,1 0 1 0 0,-1 0 0 0 0,0 0-1 0 0,1 1 1 0 0,-1-1 0 0 0,0 0-1 0 0,0 0 1 0 0,1 0 0 0 0,-1 0-1 0 0,0 0 1 0 0,1 0 0 0 0,-1 0-1 0 0,0-1 0 0 0,1 1 0 0 0,0 0 0 0 0,0-1 0 0 0,0 0 0 0 0,0 1 0 0 0,0-1 0 0 0,0 0-1 0 0,0 1 1 0 0,0-1 0 0 0,0-1 0 0 0,2-2 14 0 0,0 0 52 0 0,0 0 1 0 0,-2-1-54 0 0,0 1-13 0 0,-1 4 2 0 0,0 0 0 0 0,0 0-1 0 0,0 0 1 0 0,0 0 0 0 0,0 0-1 0 0,0-1 1 0 0,0 1 0 0 0,0 0-1 0 0,0 0 1 0 0,0 0 0 0 0,0 0 0 0 0,0 0-1 0 0,0 0 1 0 0,0-1 0 0 0,0 1-1 0 0,0 0 1 0 0,0 0 0 0 0,0 0-1 0 0,0 0 1 0 0,0 0 0 0 0,0 0-1 0 0,0-1 1 0 0,0 1 0 0 0,0 0 0 0 0,-1 0-1 0 0,1 0 1 0 0,0 0 0 0 0,0 0-1 0 0,0 0 1 0 0,0 0 0 0 0,0 0-1 0 0,0 0 1 0 0,0 0 0 0 0,0 0-1 0 0,0-1 1 0 0,-1 1 0 0 0,1 0-1 0 0,0 0 1 0 0,0 0 0 0 0,0 0 0 0 0,0 0-1 0 0,0 0 1 0 0,0 0 0 0 0,0 0-1 0 0,-1 0 1 0 0,1 0 0 0 0,0 0-1 0 0,0 0 1 0 0,0 0 0 0 0,0 0-1 0 0,0 0 1 0 0,0 1-2 0 0,-6 0 132 0 0,6-1-120 0 0,-2 1 49 0 0,1 0 1 0 0,-1-1-1 0 0,1 1 0 0 0,0 0 0 0 0,-1 0 1 0 0,1 0-1 0 0,0 0 0 0 0,-1 0 0 0 0,1 0 0 0 0,0 0 1 0 0,0 0-1 0 0,0 1-61 0 0,0-2 105 0 0,1 0-1 0 0,0 0-30 0 0,0 0-121 0 0,0 0-46 0 0,0 0-106 0 0,0 0-32 0 0,0 0-1 0 0,0 0-160 0 0,0 0-672 0 0,0 0-294 0 0,0 0-60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9216 0 0,'-3'0'949'0'0,"-1"3"438"0"0,3-2 389 0 0,0 0-1 0 0,-1 0 0 0 0,1 0 0 0 0,0 0 1 0 0,0 0-1 0 0,0 1-1775 0 0,-1 1-423 0 0,2-3 487 0 0,0 0 0 0 0,0 1 0 0 0,0-1 1 0 0,0 0-1 0 0,0 0 0 0 0,0 0 1 0 0,0 0-1 0 0,0 0 0 0 0,0 0 0 0 0,-1 1 1 0 0,1-1-1 0 0,0 0 0 0 0,0 0 0 0 0,0 0 1 0 0,0 0-1 0 0,0 0 0 0 0,0 0 0 0 0,0 0 1 0 0,-1 0-1 0 0,1 0 0 0 0,0 0 1 0 0,0 0-65 0 0,0 0 19 0 0,0 0 1 0 0,0 1 0 0 0,0-1 0 0 0,-1 0-1 0 0,1 0 1 0 0,0 0 0 0 0,0 0 0 0 0,0 0-1 0 0,0 0 1 0 0,0 0 0 0 0,0 0 0 0 0,0 0 0 0 0,0 0-1 0 0,0 0 1 0 0,0 0 0 0 0,0 0 0 0 0,0 0-1 0 0,-1 0 1 0 0,1 1 0 0 0,0-1 0 0 0,0 0-1 0 0,0 0 1 0 0,0 0 0 0 0,0 0 0 0 0,0 0 0 0 0,0 0-1 0 0,0 0 1 0 0,0 0 0 0 0,0 1 0 0 0,0-1-1 0 0,0 0 1 0 0,0 0 0 0 0,0 0 0 0 0,0 0-1 0 0,0 0 1 0 0,0 0 0 0 0,0 0-20 0 0,0 1 185 0 0,1-1-112 0 0,5 3-58 0 0,-4-3-15 0 0,-1 0 0 0 0,1 0 0 0 0,-1 0 0 0 0,1-1 0 0 0,-1 1-1 0 0,0 0 1 0 0,1-1 0 0 0,-1 0 0 0 0,1 1 0 0 0,-1-1 0 0 0,0 0 0 0 0,1 0 0 0 0,2-1-11 0 0,-3 1-28 0 0,0 0-1 0 0,0 0 0 0 0,0 0 0 0 0,1 0 1 0 0,-1 0-1 0 0,0 0 0 0 0,0-1 40 0 0,2-2-126 0 0,-3 4 69 0 0,-7 2 278 0 0,4-1-147 0 0,1 1 0 0 0,-1-1 0 0 0,1 1-1 0 0,0 0 1 0 0,-1 0 0 0 0,1 0-1 0 0,0 0 1 0 0,0 1 0 0 0,-1 0-74 0 0,0 1 180 0 0,2-3-104 0 0,1-1-74 0 0,0 0-1 0 0,0 0 0 0 0,0 0 1 0 0,0 0-1 0 0,0 0 0 0 0,0 0 1 0 0,0 0-1 0 0,0 0 0 0 0,0 0 1 0 0,0 0-1 0 0,0 0 0 0 0,0 0 1 0 0,0 0-1 0 0,0 0 0 0 0,0 0 1 0 0,0 0-1 0 0,0 0 1 0 0,0 0-1 0 0,0 0 0 0 0,0 0 1 0 0,0 0-1 0 0,0 0 0 0 0,0 0 1 0 0,0 0-1 0 0,0 0 0 0 0,0 0 1 0 0,0 0-1 0 0,1 0 0 0 0,-1 0 1 0 0,0 0-1 0 0,0 0 0 0 0,0 1 1 0 0,0-1-1 0 0,0 0 0 0 0,0 0 1 0 0,0 0-1 0 0,0 0 0 0 0,0 0 1 0 0,0 0-1 0 0,0 0 0 0 0,0 0 1 0 0,0 0-1 0 0,0 0 1 0 0,0 0-1 0 0,0 0 0 0 0,0 0 1 0 0,0 0-1 0 0,0 0 0 0 0,0 0 1 0 0,0 0-1 0 0,0 0 0 0 0,0 0 1 0 0,0 0-1 0 0,0 0 0 0 0,0 0 1 0 0,0 0-1 0 0,0 0 0 0 0,0 0 1 0 0,0 0-2 0 0,3-2 11 0 0,4-2-98 0 0,-6 3 75 0 0,5-3-196 0 0,-5 2 132 0 0,-4 3 114 0 0,1 0-11 0 0,-1 0 0 0 0,1 1 1 0 0,-1-1-1 0 0,1 1 0 0 0,-1 1-27 0 0,-5 3 64 0 0,8-6-144 0 0,0 0-72 0 0,0 0-1080 0 0,1-1-4451 0 0,3-3-1911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21 14312 0 0,'0'0'654'0'0,"0"0"-11"0"0,0 0-254 0 0,0 0 463 0 0,0 0 247 0 0,0 0 47 0 0,0 0-63 0 0,0 0-294 0 0,-4 6 1498 0 0,4-6-2227 0 0,0 1 0 0 0,0 0 0 0 0,0-1-1 0 0,0 1 1 0 0,0-1 0 0 0,0 1 0 0 0,0 0 0 0 0,-1-1 0 0 0,1 1-1 0 0,0-1 1 0 0,0 1 0 0 0,-1-1 0 0 0,1 1 0 0 0,0-1 0 0 0,-1 1 0 0 0,1-1-1 0 0,0 1 1 0 0,-1-1 0 0 0,1 1-60 0 0,-4 5 344 0 0,0-4-169 0 0,2 1-54 0 0,2-3-57 0 0,2-3 0 0 0,4-8-122 0 0,-3 6-6 0 0,0-1 1 0 0,1 1 0 0 0,-1-1 63 0 0,1 0-72 0 0,-3 1 72 0 0,-2 4 0 0 0,1 1 0 0 0,0 0 11 0 0,-1 0-1 0 0,1 0 1 0 0,0 0-1 0 0,0-1 1 0 0,-1 1-1 0 0,1 0 1 0 0,0 0-1 0 0,-1 0 1 0 0,1 0-1 0 0,0 0 1 0 0,0 0-1 0 0,-1 0 1 0 0,1 0-1 0 0,0 0 1 0 0,0 0-1 0 0,-1 0 1 0 0,1 1-1 0 0,0-1 1 0 0,-1 0-1 0 0,1 0 1 0 0,0 0-1 0 0,0 0 1 0 0,-1 0-1 0 0,1 1 1 0 0,0-1-1 0 0,0 0 1 0 0,0 0-1 0 0,-1 0 1 0 0,1 1-1 0 0,0-1 1 0 0,0 0-11 0 0,-9 14 988 0 0,2-4-736 0 0,6-10-180 0 0,1 0 13 0 0,0 0-42 0 0,0 0-113 0 0,0 0-27 0 0,0 0-6 0 0,0 0-185 0 0,0 1-772 0 0,-3 1-328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08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2434 3224 0 0,'-1'1'240'0'0,"-35"19"990"0"0,3-1 5657 0 0,33-19-5793 0 0,9-3 3878 0 0,1 0-4759 0 0,-1 0 1 0 0,-1-1-1 0 0,9-4-213 0 0,10-7 684 0 0,0 1-1 0 0,18-5-683 0 0,23-13 673 0 0,279-152 653 0 0,-145 78-1107 0 0,144-71 124 0 0,378-190-175 0 0,-11 3 354 0 0,18-6-131 0 0,-559 281-333 0 0,201-95 149 0 0,144-39-207 0 0,-501 217 78 0 0,21-9 170 0 0,32-16-248 0 0,-68 31 2 0 0,6-6 219 0 0,-10 4-127 0 0,-10 1-145 0 0,8 0-145 0 0,0 1 0 0 0,-1-1 0 0 0,1 0 0 0 0,0-1 0 0 0,0 1 0 0 0,0-1 0 0 0,0 0 0 0 0,0 0 0 0 0,0-1 1 0 0,1 1-1 0 0,-3-3 196 0 0,-21-9-1579 0 0,-2-2 3 0 0,24 13 1310 0 0,0 0 0 0 0,0-1 1 0 0,0 2-1 0 0,-1-1 0 0 0,1 1 1 0 0,-3-1 265 0 0,-68-20-1109 0 0,11 6 993 0 0,61 15 123 0 0,0 0 0 0 0,0-1 1 0 0,0 1-1 0 0,1-1 1 0 0,-1 0-1 0 0,-1-1-7 0 0,-14-9 36 0 0,-12-7 11 0 0,16 8 131 0 0,3 3 37 0 0,-10-5 404 0 0,23 14-599 0 0,0 0 0 0 0,0 0-1 0 0,-1 0 1 0 0,1 0 0 0 0,0-1-1 0 0,0 1 1 0 0,0 0-1 0 0,0 0 1 0 0,0 0 0 0 0,0 0-1 0 0,0 0 1 0 0,0 0-1 0 0,0 0 1 0 0,0 0 0 0 0,-1 0-1 0 0,1 0 1 0 0,0-1 0 0 0,0 1-1 0 0,0 0 1 0 0,0 0-1 0 0,0 0 1 0 0,0 0 0 0 0,0 0-1 0 0,0 0 1 0 0,0 0-1 0 0,0-1 1 0 0,0 1 0 0 0,0 0-1 0 0,0 0 1 0 0,0 0 0 0 0,0 0-1 0 0,0 0 1 0 0,0 0-1 0 0,0-1 1 0 0,0 1 0 0 0,0 0-1 0 0,0 0 1 0 0,1 0-1 0 0,-1 0 1 0 0,0 0 0 0 0,0 0-1 0 0,0 0 1 0 0,0 0 0 0 0,0 0-1 0 0,0-1 1 0 0,0 1-1 0 0,0 0 1 0 0,0 0 0 0 0,0 0-1 0 0,1 0 1 0 0,-1 0-1 0 0,0 0 1 0 0,0 0 0 0 0,0 0-1 0 0,0 0 1 0 0,0 0 0 0 0,0 0-1 0 0,0 0 1 0 0,0 0-1 0 0,1 0 1 0 0,-1 0 0 0 0,0 0-1 0 0,0 0-19 0 0,7-4 199 0 0,25-1 108 0 0,-10 3-93 0 0,31-3-1 0 0,-11 2-146 0 0,-35 2-57 0 0,204-22 486 0 0,-194 22-364 0 0,1 2 0 0 0,13 1-132 0 0,-3 1 124 0 0,-20-3-64 0 0,0 1 1 0 0,-1 0 0 0 0,1 1-1 0 0,0 0 1 0 0,-1 0 0 0 0,6 3-61 0 0,-11-4 43 0 0,1 0 0 0 0,0 0 0 0 0,0 1 0 0 0,-1-1 0 0 0,1 1 1 0 0,0 0-1 0 0,-1 0 0 0 0,0 0 0 0 0,1 0 0 0 0,-1 0 0 0 0,0 1 0 0 0,0-1 1 0 0,0 0-1 0 0,-1 1 0 0 0,1 0 0 0 0,0-1 0 0 0,0 3-43 0 0,1 5 197 0 0,-1-1 0 0 0,0 1 1 0 0,0 0-1 0 0,-1 0 0 0 0,0 0 0 0 0,-1 0 1 0 0,0 0-1 0 0,0 0 0 0 0,-1 0 0 0 0,-1 0 1 0 0,0-1-1 0 0,0 1 0 0 0,-1 0 0 0 0,-3 7-197 0 0,-6 17 414 0 0,-2 0-1 0 0,-2-1 1 0 0,-1-1-1 0 0,-9 13-413 0 0,-10 8 319 0 0,-1-2 0 0 0,-7 3-319 0 0,-18 14 96 0 0,27-31-20 0 0,-7 13-76 0 0,27-31-127 0 0,-9 11 369 0 0,-4 10-242 0 0,22-30-310 0 0,0 0 1 0 0,0 1 0 0 0,1 0 0 0 0,1 0 0 0 0,0 0 0 0 0,-1 3 309 0 0,0 12-1836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0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22 357 5984 0 0,'-2'0'94'0'0,"-1"-1"0"0"0,1 1 0 0 0,0 0 0 0 0,0-1 1 0 0,-1 0-1 0 0,1 0 0 0 0,0 0 0 0 0,-1 0-94 0 0,2 0 587 0 0,1 1 195 0 0,0 0 33 0 0,0 0-60 0 0,3 0-283 0 0,17-6 84 0 0,1 1 1 0 0,1 1-1 0 0,4 1-556 0 0,-14 1 111 0 0,174-15 1711 0 0,-99 11-1350 0 0,74-1 285 0 0,-87 5-368 0 0,219-6 505 0 0,-223 5-841 0 0,553-38 149 0 0,-46 8-127 0 0,-355 23-75 0 0,154 0 0 0 0,92-5-1 0 0,-261 5 1 0 0,58-4 11 0 0,83-24-461 0 0,17-17 450 0 0,-309 42-26 0 0,53-19 26 0 0,-78 22 18 0 0,-27 8-19 0 0,-3 2 0 0 0,0-1 0 0 0,1 1 0 0 0,-1-1 0 0 0,0 1 0 0 0,0-1 0 0 0,0 1 0 0 0,1 0 0 0 0,-1 0 0 0 0,0 0 0 0 0,1 0 0 0 0,-1 0 0 0 0,0 0 0 0 0,0 0 0 0 0,1 0 0 0 0,0 1 1 0 0,0-1-1136 0 0,-2 0-4240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0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29 5064 0 0,'-54'-21'1962'0'0,"48"19"-850"0"0,1 0 0 0 0,0 1 0 0 0,0 0 0 0 0,0 1 0 0 0,-3-1-1112 0 0,6 1 1051 0 0,2 0-26 0 0,0 0-103 0 0,0 0-406 0 0,0 0-179 0 0,13 1 255 0 0,24 4 311 0 0,22 0-903 0 0,-57-5-5 0 0,13 2 5 0 0,-1 1-1 0 0,1 0 0 0 0,-1 1 0 0 0,0 0 0 0 0,0 1 1 0 0,0 1-1 0 0,-1 0 0 0 0,0 1 0 0 0,0 0 0 0 0,2 3 1 0 0,-8-4 3 0 0,0 0-1 0 0,-1 1 0 0 0,1 0 0 0 0,-1 0 1 0 0,0 0-1 0 0,-1 1 0 0 0,0 0 0 0 0,1 2-2 0 0,-3-5 10 0 0,0 0 56 0 0,0 1-1 0 0,-1 0 0 0 0,0 0 0 0 0,0 0 1 0 0,0 0-1 0 0,-1 0 0 0 0,1 0 0 0 0,-2 0 1 0 0,1 0-1 0 0,-1 1 0 0 0,0-1 0 0 0,0 0 0 0 0,0 0 1 0 0,-1 1-1 0 0,0-1 0 0 0,0 0-65 0 0,-4 13 374 0 0,0 0 0 0 0,-1-1-1 0 0,0 1 1 0 0,-6 7-374 0 0,6-14 200 0 0,0-1 0 0 0,0 0-1 0 0,-2-1 1 0 0,1 0 0 0 0,-2 1-200 0 0,-44 48 858 0 0,37-43-679 0 0,-24 23 723 0 0,-31 23-902 0 0,-16 14 492 0 0,69-58-1173 0 0,1 1 0 0 0,1 0 0 0 0,-10 15 681 0 0,20-25-418 0 0,1 0 1 0 0,0 0 0 0 0,0 2 417 0 0,4-9-141 0 0,0 1 0 0 0,0-1 0 0 0,1 0 0 0 0,-1 1 0 0 0,1-1 0 0 0,-1 0-1 0 0,1 1 1 0 0,0-1 0 0 0,0 1 141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2106 10424 0 0,'-2'-4'941'0'0,"3"1"-800"0"0,0 0 0 0 0,0 1 0 0 0,1-1 0 0 0,1-2-141 0 0,-3 4 199 0 0,0 1 23 0 0,0 0 96 0 0,0 0 39 0 0,0 0 10 0 0,0 0-34 0 0,0 0-146 0 0,0 0-69 0 0,0 1-12 0 0,-8 27 358 0 0,1-9-158 0 0,5-11-113 0 0,0-1-1 0 0,-1 0 1 0 0,-3 6-193 0 0,-1 0 153 0 0,2 0 0 0 0,-1 1 1 0 0,0 6-154 0 0,-3 5 56 0 0,-6 26 92 0 0,10-38-85 0 0,2-9 2 0 0,1 1-1 0 0,1 0 0 0 0,-1 0 1 0 0,1 2-65 0 0,0-2 117 0 0,0-3-76 0 0,1-1 1 0 0,0 1 0 0 0,-1-1-1 0 0,1 1 1 0 0,0-1-1 0 0,0 1 1 0 0,0-1 0 0 0,0 1-1 0 0,1-1 1 0 0,-1 1-1 0 0,0-1 1 0 0,1 2-42 0 0,2 6 157 0 0,-3-8-146 0 0,0 0 1 0 0,0 0-1 0 0,1 0 0 0 0,-1 0 0 0 0,0 0 0 0 0,1 0 0 0 0,-1 0 0 0 0,1 0 0 0 0,-1 0 0 0 0,1 0 0 0 0,0 0 0 0 0,0 0-11 0 0,0 0 0 0 0,0 0 0 0 0,1 0 0 0 0,-1 1 0 0 0,0-1 0 0 0,1-1 0 0 0,-1 1 0 0 0,1 0 0 0 0,0 0 0 0 0,-1 0 0 0 0,1-1 0 0 0,-1 1 0 0 0,2-1 0 0 0,0 1 0 0 0,-1-1 0 0 0,1 1 0 0 0,0-1 0 0 0,0 0 0 0 0,0 0 0 0 0,0 0 0 0 0,0 0 0 0 0,20-1-1 0 0,-12 1 48 0 0,0-1 1 0 0,7-1-48 0 0,10-3 200 0 0,-9 1 33 0 0,-9 2-93 0 0,-1 0 1 0 0,5-3-141 0 0,-2 1 85 0 0,10-4-47 0 0,0 0-1 0 0,7-6-37 0 0,-4 1 30 0 0,-2-1 0 0 0,21-16-30 0 0,-31 20 27 0 0,-1 0-1 0 0,0-1 1 0 0,-1-1-1 0 0,0 0 0 0 0,4-7-26 0 0,2-3 29 0 0,34-49 161 0 0,-39 54-47 0 0,1 1 1 0 0,2-1-144 0 0,2-2 290 0 0,1-3-290 0 0,31-40 468 0 0,83-105 222 0 0,-90 104-610 0 0,-2 3-6 0 0,-21 32-44 0 0,-9 13 27 0 0,10-13-57 0 0,27-21 57 0 0,-30 32-58 0 0,-1-1 0 0 0,0 0-1 0 0,10-18 2 0 0,-3 4 0 0 0,-11 17 11 0 0,5-11-11 0 0,16-28 53 0 0,-15 26-41 0 0,5-6 43 0 0,10-18 25 0 0,0-6-80 0 0,-20 32 72 0 0,2 0 0 0 0,1 2 0 0 0,6-7-72 0 0,41-45 219 0 0,-53 63-156 0 0,-1-1 0 0 0,6-13-63 0 0,1 0 44 0 0,0-1 33 0 0,-1-4-77 0 0,-13 29-5 0 0,8-17 14 0 0,4-3-9 0 0,-3 6 55 0 0,5-13-55 0 0,13-42 35 0 0,-6 10-6 0 0,-18 53-14 0 0,0 0 0 0 0,1 0 0 0 0,0 0 0 0 0,1 0-15 0 0,2-3 4 0 0,4-8-4 0 0,-11 16 0 0 0,3-3 0 0 0,-1-1 0 0 0,0 0 0 0 0,-1 0 0 0 0,3-7 0 0 0,-5 8 2 0 0,2 0-1 0 0,-1 0 1 0 0,1 0-1 0 0,0 0 1 0 0,1 0-1 0 0,-1 1 1 0 0,4-5-2 0 0,6-5 87 0 0,-2-1 0 0 0,0 0 0 0 0,-1-1-87 0 0,-8 13 36 0 0,0 0-1 0 0,0 0 0 0 0,0-1 1 0 0,-1 0-36 0 0,0 1 1 0 0,1-1-1 0 0,0 1 1 0 0,0-1-1 0 0,-2 6 1 0 0,4-10-33 0 0,1-1-1 0 0,1 1 1 0 0,6-9 32 0 0,-10 16-32 0 0,0 0-1 0 0,0-1 0 0 0,-1 1 0 0 0,0 0 0 0 0,1-1 0 0 0,-1 1 1 0 0,0-2 32 0 0,3-8-279 0 0,-3 8 267 0 0,3-4 8 0 0,0 0 0 0 0,2-5 4 0 0,-4 10 0 0 0,0-1 0 0 0,-1 1 0 0 0,1-1 0 0 0,-1 0 0 0 0,0 0 0 0 0,0-4 0 0 0,1-9 0 0 0,-1 14-40 0 0,-1 0 0 0 0,0 0 0 0 0,0-1 0 0 0,0 1 0 0 0,0 0 0 0 0,-1 0 0 0 0,0 0 0 0 0,0 0 0 0 0,0 0 0 0 0,-1 0 0 0 0,0 0 0 0 0,1 0 0 0 0,-1 0 0 0 0,-2-2 40 0 0,3 4-11 0 0,0 1 0 0 0,1 0 0 0 0,-1-1 0 0 0,1 1 0 0 0,0 0 0 0 0,-1-1 0 0 0,1 1 0 0 0,0-1 0 0 0,0 1 0 0 0,0 0 0 0 0,0-1 11 0 0,-1-10-31 0 0,1 11 31 0 0,0 1 0 0 0,-1-1 0 0 0,1 1 0 0 0,0-1 0 0 0,-1 1 0 0 0,1-1 0 0 0,0 0 0 0 0,-1 1 0 0 0,1-1 0 0 0,-1 1 0 0 0,1 0 0 0 0,-1-1 0 0 0,1 1 0 0 0,-1-1 0 0 0,1 1 0 0 0,-1-1 0 0 0,-6-4 0 0 0,-1-1 0 0 0,8 5 0 0 0,-1 1-1 0 0,1-1 0 0 0,-1 1 0 0 0,0-1 0 0 0,1 1 0 0 0,-1-1 1 0 0,0 1-1 0 0,0-1 0 0 0,1 1 0 0 0,-1 0 0 0 0,0-1 1 0 0,0 1-1 0 0,0 0 1 0 0,-10-4-54 0 0,-5-1 57 0 0,12 4-3 0 0,1 0-1 0 0,-1 0 0 0 0,0 0 1 0 0,0 0-1 0 0,-2 0 1 0 0,0 0 0 0 0,4 0-2 0 0,-1 1 0 0 0,1 0 0 0 0,-1-1 0 0 0,1 1 0 0 0,-3 0 2 0 0,4 0-54 0 0,-4 4-10 0 0,1-3 64 0 0,2-1 0 0 0,1 0 0 0 0,-1 1 0 0 0,1-1 0 0 0,-1 1 0 0 0,1 0 0 0 0,0-1 0 0 0,-1 1 0 0 0,1 0 0 0 0,-2 0 0 0 0,-12 11-53 0 0,1-6 41 0 0,11-5 7 0 0,0 0 0 0 0,0 0 0 0 0,1 1 1 0 0,-1-1-1 0 0,0 1 0 0 0,1-1 1 0 0,-1 1-1 0 0,1 0 0 0 0,0 0 1 0 0,0 0-1 0 0,-2 1 5 0 0,1 1 1 0 0,1-2-8 0 0,0 1 0 0 0,1-1 0 0 0,-1 1 0 0 0,0-1 1 0 0,1 1-1 0 0,-1 0 0 0 0,1 0 0 0 0,0-1 0 0 0,0 1 0 0 0,0 0 0 0 0,1 1 7 0 0,-2 2 68 0 0,1-1 0 0 0,-1 0 0 0 0,1 0 0 0 0,-2-1-1 0 0,1 1 1 0 0,-1 0-68 0 0,-7 17-6213 0 0,8-15-132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2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 2160 0 0,'0'0'96'0'0,"-4"-4"16"0"0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3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2304 0 0,'0'0'464'0'0,"0"0"1108"0"0,-2 1 482 0 0,1 0-1487 0 0,0 0-1 0 0,0 0 0 0 0,0 0 0 0 0,0 0 0 0 0,0 0 0 0 0,0 0 0 0 0,0 0 0 0 0,0 1 0 0 0,0-1 0 0 0,1 0 0 0 0,-1 1 0 0 0,0-1 0 0 0,1 0 0 0 0,-1 1 0 0 0,1 0-566 0 0,0-2 65 0 0,0 1-1 0 0,0-1 0 0 0,0 1 1 0 0,0-1-1 0 0,0 1 1 0 0,0-1-1 0 0,0 1 0 0 0,0-1 1 0 0,0 0-1 0 0,0 1 1 0 0,1-1-1 0 0,-1 1 0 0 0,0-1 1 0 0,0 0-1 0 0,0 1 1 0 0,1-1-1 0 0,-1 1 0 0 0,0-1 1 0 0,1 0-1 0 0,-1 0 1 0 0,1 1-65 0 0,0 0 22 0 0,0-1 1 0 0,0 1 0 0 0,0 0-1 0 0,0-1 1 0 0,1 1 0 0 0,-1-1 0 0 0,0 1-1 0 0,0-1 1 0 0,1 0 0 0 0,-1 1 0 0 0,1-1-23 0 0,78 20 1421 0 0,-29-7-876 0 0,0 1 1 0 0,36 17-546 0 0,-46-17 169 0 0,238 94 973 0 0,-114-31-735 0 0,-84-35-159 0 0,-3 3-1 0 0,29 24-247 0 0,-17-10 154 0 0,-19-9 148 0 0,-2 2-1 0 0,7 12-301 0 0,-72-60 13 0 0,46 41 477 0 0,6 12-490 0 0,-5-5 320 0 0,18 22-97 0 0,-4 3 1 0 0,-3 2-1 0 0,17 35-223 0 0,-23-32 192 0 0,-5 3-1 0 0,21 50-191 0 0,-17-19-71 0 0,-5 2-1 0 0,17 69 72 0 0,-9 16 355 0 0,22 69 309 0 0,-44-149-609 0 0,-26-87-33 0 0,0-9-22 0 0,-7-20 3 0 0,0 0-1 0 0,-1 1 1 0 0,0-1 0 0 0,1 3-3 0 0,-2 3 18 0 0,0-7-13 0 0,0 0 0 0 0,0 0 0 0 0,1 0 0 0 0,-1-1 0 0 0,1 1 0 0 0,0-1 0 0 0,2 4-5 0 0,-1 0-169 0 0,-3-7 23 0 0,-2-6 17 0 0,-3-6-223 0 0,-3-10-469 0 0,4 10 175 0 0,0-4-317 0 0,4 11 734 0 0,0-1 1 0 0,-1 1-1 0 0,1-1 1 0 0,-1 1-1 0 0,0 0 1 0 0,0-1-1 0 0,0 1 1 0 0,0 0-1 0 0,-1 0 1 0 0,0 0-1 0 0,1 0 1 0 0,-1 0-1 0 0,0 0 0 0 0,0 0 1 0 0,0 0-1 0 0,-1 1 1 0 0,1-1-1 0 0,-1 1 1 0 0,1 0-1 0 0,-1-1 1 0 0,0 1-1 0 0,0 0 1 0 0,-2-1 228 0 0,-3-1-533 0 0,-1 0 1 0 0,1 1-1 0 0,-1-1 1 0 0,0 2-1 0 0,0-1 1 0 0,0 1-1 0 0,0 1 1 0 0,-5-1 532 0 0,-51-4-665 0 0,47 5 1314 0 0,1 0 1 0 0,0-1 0 0 0,-7-3-650 0 0,8 2 696 0 0,13 2-557 0 0,0 0 0 0 0,0 0-1 0 0,1 0 1 0 0,-1 0 0 0 0,0 0 0 0 0,1-1 0 0 0,-1 0-1 0 0,1 1 1 0 0,-1-1 0 0 0,-1-2-139 0 0,-11-6 501 0 0,0-5-147 0 0,14 14-282 0 0,1 1 23 0 0,0 0 101 0 0,0 0 42 0 0,0 0 8 0 0,0 0 6 0 0,9 1 296 0 0,-7 0-457 0 0,1 0-1 0 0,0 0 0 0 0,-1 0 0 0 0,1 1 0 0 0,-1-1 0 0 0,1 1 0 0 0,-1 0 0 0 0,0-1 0 0 0,0 1 0 0 0,0 0 0 0 0,1 2-90 0 0,21 25 785 0 0,0 7 10 0 0,-3 2-1 0 0,3 7-794 0 0,0 2 1563 0 0,9 8-1563 0 0,-16-25 443 0 0,-13-21-424 0 0,1-1 0 0 0,-1 0 0 0 0,1-1 0 0 0,1 1 0 0 0,-1-1 0 0 0,1 0 0 0 0,7 5-19 0 0,-5-5 76 0 0,1-1 0 0 0,0 1 0 0 0,1-2 0 0 0,0 1 0 0 0,-1-2 0 0 0,2 1 0 0 0,-1-1 0 0 0,0-1-1 0 0,3 1-75 0 0,-6-2 62 0 0,-1-1 0 0 0,0 0 0 0 0,1-1-1 0 0,-1 1 1 0 0,1-1 0 0 0,-1 0-1 0 0,1-1 1 0 0,-1 0 0 0 0,0 0 0 0 0,1 0-1 0 0,-1 0 1 0 0,0-1 0 0 0,0 0-1 0 0,0-1 1 0 0,0 1 0 0 0,4-4-62 0 0,5-3 42 0 0,-1-1 0 0 0,-1-1 0 0 0,0 0 0 0 0,0-1 0 0 0,10-12-42 0 0,15-21 227 0 0,1-6-227 0 0,-11 13 28 0 0,5-5 12 0 0,-14 15-163 0 0,2 2 0 0 0,2 0 123 0 0,-11 13-1074 0 0,-6 1-366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1147 0 0,0-1155 0 0,0 22 0 0,0-15 0 0,0 12 0 0,0 84 0 0,0-93 0 0,0 6 0 0,0 393 0 0,0 414 0 0,0-769 0 0,0-19 0 0,0 12 0 0,0 110 0 0,0-139 0 0,0 17 0 0,0 5 0 0,0 111 0 0,0-113 0 0,0 119 0 0,0-64 0 0,0-62 0 0,0-33 0 0,0-1 0 0,0 1 0 0,0 1 0 0,0 0 0 0,0 34 0 0,0-27 0 0,0 14 0 0,0-13 0 0,0 8 0 0,0 1 0 0,0-3 0 0,0 4 0 0,0 15 0 0,0-18 0 0,0-2 0 0,0 5 0 0,0 21 0 0,0 6 0 0,0-46 0 0,0-1 0 0,0-12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1 0 0,'6'0'0'0,"1"0"0"0,22 0 0 0,-25 0 0 0,-3 0 0 0,-13 0 0 0,-32 0 0 0,40 0 0 0,-106 0 0 0,63 0 0 0,9 0 0 0,0 0 0 0,34 0 0 0,1 0 0 0,-12 0 0 0,3 0 0 0,140 0 0 0,-112 0 0 0,1 0 0 0,55 0 0 0,-55 0 0 0,55 0 0 0,-68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1147 0 0,0-1155 0 0,0 22 0 0,0-15 0 0,0 12 0 0,0 84 0 0,0-93 0 0,0 6 0 0,0 393 0 0,0 414 0 0,0-769 0 0,0-19 0 0,0 12 0 0,0 110 0 0,0-139 0 0,0 17 0 0,0 5 0 0,0 111 0 0,0-113 0 0,0 119 0 0,0-64 0 0,0-62 0 0,0-33 0 0,0-1 0 0,0 1 0 0,0 1 0 0,0 0 0 0,0 34 0 0,0-27 0 0,0 14 0 0,0-13 0 0,0 8 0 0,0 1 0 0,0-3 0 0,0 4 0 0,0 15 0 0,0-18 0 0,0-2 0 0,0 5 0 0,0 21 0 0,0 6 0 0,0-46 0 0,0-1 0 0,0-12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1 0 0,'6'0'0'0,"1"0"0"0,22 0 0 0,-25 0 0 0,-3 0 0 0,-13 0 0 0,-32 0 0 0,40 0 0 0,-106 0 0 0,63 0 0 0,9 0 0 0,0 0 0 0,34 0 0 0,1 0 0 0,-12 0 0 0,3 0 0 0,140 0 0 0,-112 0 0 0,1 0 0 0,55 0 0 0,-55 0 0 0,55 0 0 0,-68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 0 0,'0'-3'0'0,"0"6"0"0,0 5 0 0,0 527 0 0,0-531 0 0,0 10 0 0,0-7 0 0,0 6 0 0,0 39 0 0,0-44 0 0,0 4 0 0,0 180 0 0,0 190 0 0,0-353 0 0,0-9 0 0,0 6 0 0,0 50 0 0,0-64 0 0,0 9 0 0,0 1 0 0,0 52 0 0,0-53 0 0,0 56 0 0,0-31 0 0,0-27 0 0,0-16 0 0,0 0 0 0,0 0 0 0,0 1 0 0,0-1 0 0,0 17 0 0,0-13 0 0,0 6 0 0,0-6 0 0,0 4 0 0,0 1 0 0,0-2 0 0,0 2 0 0,0 6 0 0,0-7 0 0,0-1 0 0,0 2 0 0,0 9 0 0,0 4 0 0,0-22 0 0,0-1 0 0,0-4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8:58.93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27.97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 0 0,'0'-3'0'0,"0"6"0"0,0 5 0 0,0 527 0 0,0-531 0 0,0 10 0 0,0-7 0 0,0 6 0 0,0 39 0 0,0-44 0 0,0 4 0 0,0 180 0 0,0 190 0 0,0-353 0 0,0-9 0 0,0 6 0 0,0 50 0 0,0-64 0 0,0 9 0 0,0 1 0 0,0 52 0 0,0-53 0 0,0 56 0 0,0-31 0 0,0-27 0 0,0-16 0 0,0 0 0 0,0 0 0 0,0 1 0 0,0-1 0 0,0 17 0 0,0-13 0 0,0 6 0 0,0-6 0 0,0 4 0 0,0 1 0 0,0-2 0 0,0 2 0 0,0 6 0 0,0-7 0 0,0-1 0 0,0 2 0 0,0 9 0 0,0 4 0 0,0-22 0 0,0-1 0 0,0-4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4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4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62 2760 0 0,'0'0'125'0'0,"0"0"-64"0"0,0 0 0 0 0,1 0 0 0 0,-1 0-1 0 0,1 0 1 0 0,-1 1 0 0 0,0-1 0 0 0,1 0-1 0 0,-1 0 1 0 0,0 0 0 0 0,1 0 0 0 0,-1 1-1 0 0,0-1 1 0 0,1 0 0 0 0,-1 0 0 0 0,0 1 0 0 0,1-1-1 0 0,-1 0 1 0 0,0 1 0 0 0,1-1-61 0 0,-10 3 1079 0 0,0-1-1 0 0,0 0 1 0 0,0 0-1 0 0,0-1 1 0 0,0 0 0 0 0,-6-1-1079 0 0,13 0 1042 0 0,2 0-188 0 0,0 0-81 0 0,0 0-18 0 0,0 0 5 0 0,-18-3 1663 0 0,-12 3-1294 0 0,20 2-642 0 0,10-2-460 0 0,0 0-1 0 0,0 0 1 0 0,0 0 0 0 0,0 0 0 0 0,0 0-1 0 0,0 0 1 0 0,0 0 0 0 0,0 0 0 0 0,0 0-1 0 0,0 0 1 0 0,0 0 0 0 0,0 0 0 0 0,0 0-1 0 0,0 0 1 0 0,0 0 0 0 0,0 0 0 0 0,0 0-1 0 0,0 0 1 0 0,1 0 0 0 0,-1 0 0 0 0,0 0-1 0 0,0 0 1 0 0,0 0 0 0 0,0 0 0 0 0,0 0-1 0 0,0 1 1 0 0,0-1 0 0 0,0 0 0 0 0,0 0 0 0 0,0 0-1 0 0,0 0 1 0 0,0 0 0 0 0,0 0 0 0 0,0 0-1 0 0,0 0 1 0 0,0 0 0 0 0,0 0 0 0 0,0 0-1 0 0,0 0 1 0 0,0 0 0 0 0,0 0 0 0 0,0 0-1 0 0,0 1 1 0 0,0-1 0 0 0,0 0 0 0 0,0 0-1 0 0,0 0 1 0 0,-1 0 0 0 0,1 0 0 0 0,0 0-1 0 0,0 0-26 0 0,10 2 420 0 0,0 0-1 0 0,0-1 1 0 0,0 0-1 0 0,0-1 0 0 0,0 0 1 0 0,5-1-420 0 0,14 0 839 0 0,64-4 128 0 0,43 2-526 0 0,-127 3-440 0 0,57-1 143 0 0,0 4-1 0 0,60 9-143 0 0,-84-6 392 0 0,1-1 0 0 0,-1-2 0 0 0,22-3-392 0 0,6-3 82 0 0,43-8-82 0 0,-45 3 62 0 0,45 2-62 0 0,4 9 139 0 0,-22 2 45 0 0,17-6-5 0 0,59-10-179 0 0,-125 8 32 0 0,-1 2 1 0 0,18 3-33 0 0,-4-1 20 0 0,8-2-20 0 0,29-5 117 0 0,40-10-117 0 0,-37 4 728 0 0,-90 12-647 0 0,-1 0 0 0 0,0 0 0 0 0,0 1 0 0 0,2 0-81 0 0,-3 0-1 0 0,1-1 0 0 0,0 1 0 0 0,0-2 0 0 0,4 1 1 0 0,15-5-115 0 0,1 0-1 0 0,21-8 116 0 0,-40 11-68 0 0,-6 2 55 0 0,-1 0 1 0 0,1 0-1 0 0,-1-1 1 0 0,0 1 0 0 0,0-1-1 0 0,1 1 1 0 0,-1-1-1 0 0,0 0 1 0 0,0 0-1 0 0,1-1 13 0 0,5-1 15 0 0,-6 2 59 0 0,-2 1 22 0 0,0 0 7 0 0,1 2 16 0 0,1-2-148 0 0,-1 0-1 0 0,1 1 1 0 0,-1-1 0 0 0,1 1-1 0 0,-1-1 1 0 0,1 1 0 0 0,-1 0-1 0 0,0 0 1 0 0,1-1-1 0 0,0 2 30 0 0,5 4 82 0 0,-6-5-6 0 0,1 0-22 0 0,6 2-43 0 0,8 0-11 0 0,-13-4 0 0 0,0 0 0 0 0,17 1-84 0 0,0 3-48 0 0,-12-2 148 0 0,-6-1 64 0 0,-1 0-64 0 0,1 0 1 0 0,0 0-1 0 0,-1 0 0 0 0,1 0 0 0 0,0 1 1 0 0,-1-1-1 0 0,1 1 0 0 0,-1-1 0 0 0,1 1 1 0 0,-1 0-1 0 0,1 0-16 0 0,12 5-8 0 0,-12-6-60 0 0,-2 0-19 0 0,0 0-1 0 0,0 0 31 0 0,0 0 118 0 0,0 0 15 0 0,0 0-4 0 0,0 0-31 0 0,0 0-129 0 0,0 0-58 0 0,0 0-13 0 0,0 0 15 0 0,0 0 59 0 0,0 0-5 0 0,-14-11-79 0 0,12 9 169 0 0,1 2 0 0 0,1-1 0 0 0,-1 1 0 0 0,0 0 0 0 0,0-1 0 0 0,1 1 0 0 0,-1 0 0 0 0,0 0 0 0 0,0 0 0 0 0,0-1 0 0 0,1 1 0 0 0,-1 0 0 0 0,0 0 0 0 0,0 0 0 0 0,0 0 0 0 0,0 1 0 0 0,1-1 0 0 0,-1 0 0 0 0,-1 0 0 0 0,-18 0 7 0 0,9-1 5 0 0,-1 1 0 0 0,0 1 0 0 0,1 0 1 0 0,-1 0-1 0 0,1 1 0 0 0,-3 1-12 0 0,-39 10 0 0 0,48-12-16 0 0,-1 1 0 0 0,1-1 0 0 0,-1 0 0 0 0,0-1 0 0 0,-4 0 16 0 0,-15 3 45 0 0,-22 3-58 0 0,-1-2 0 0 0,1-2 0 0 0,-6-2 13 0 0,-58 3 47 0 0,-124 1-209 0 0,171-4 103 0 0,-61 8-5 0 0,-24-3 164 0 0,58-1 80 0 0,-42-5-180 0 0,-186-7-136 0 0,286 7 136 0 0,10 1 0 0 0,-1 0 0 0 0,-7 2 0 0 0,17-1 0 0 0,-1-1 0 0 0,1-1 0 0 0,0 0 0 0 0,-9-2 0 0 0,2 0 0 0 0,-19 1 0 0 0,-7 3 0 0 0,0 2 0 0 0,-19 5 0 0 0,8 8 0 0 0,26-9 0 0 0,0-2 0 0 0,0-1 0 0 0,-25 0 0 0 0,45-4 0 0 0,0-1 0 0 0,0 0 0 0 0,-6-2 0 0 0,-15 0 0 0 0,-9 3-120 0 0,-1-2-1 0 0,-19-4 121 0 0,48 3-69 0 0,-3 0 26 0 0,14 4 28 0 0,-1 0 2 0 0,-3-1-1 0 0,0 1 0 0 0,0 0 0 0 0,0 0 1 0 0,-3 1 13 0 0,-1 0 30 0 0,-1 0 1 0 0,0-1 0 0 0,1 0 0 0 0,-7 0-31 0 0,-8 11 65 0 0,16-10-65 0 0,7-1-6 0 0,6 1-9 0 0,6 0-24 0 0,31-1 27 0 0,-12 3 12 0 0,-24-2 0 0 0,1-1 0 0 0,35 4-16 0 0,1-3 0 0 0,0-1 0 0 0,-1-2 0 0 0,34-5 16 0 0,139-18-53 0 0,-112 16 42 0 0,5 4 11 0 0,46-4 0 0 0,106-8 0 0 0,-174 12 0 0 0,4 3 0 0 0,43-1 0 0 0,-2 1 0 0 0,-9 0 0 0 0,-43 2 0 0 0,0 2 0 0 0,27 8 0 0 0,-36-4 0 0 0,-25-2 38 0 0,-25-2-19 0 0,1-1 0 0 0,10 0-19 0 0,51-2 94 0 0,-1-4 0 0 0,10-4-94 0 0,-40 4 0 0 0,-40 3 14 0 0,-1 1 0 0 0,1 1-1 0 0,6 0-13 0 0,13 1 23 0 0,-24-3-23 0 0,3 3 0 0 0,3 1 0 0 0,0-2 11 0 0,-9-1-8 0 0,0 0 0 0 0,0 0 0 0 0,0 0 0 0 0,0 0 0 0 0,-1 1 1 0 0,1-2-1 0 0,0 1 0 0 0,0 0 0 0 0,0 0 0 0 0,0 0 0 0 0,0 0 0 0 0,0 0 0 0 0,0-1 1 0 0,0 1-1 0 0,0 0 0 0 0,-1-1 0 0 0,1 1 0 0 0,1-1-3 0 0,0 0 11 0 0,0 0 55 0 0,-2 1-14 0 0,0 0-76 0 0,0 0 111 0 0,0 0 13 0 0,0 0-15 0 0,0 0-49 0 0,0 0-127 0 0,0 0-8 0 0,0 0 45 0 0,0 0 141 0 0,0 0 13 0 0,-14 0-11 0 0,-234 5-441 0 0,154-2 194 0 0,48 0 33 0 0,-1-3 0 0 0,-22-3 125 0 0,11 0-117 0 0,-51 4 117 0 0,48 1-127 0 0,-38-6 127 0 0,45 2-30 0 0,-1 2 1 0 0,-9 3 29 0 0,-38 0-99 0 0,-135 3-107 0 0,182-4 206 0 0,-43 9 0 0 0,44-5 13 0 0,-39-1-13 0 0,-28 1-310 0 0,-142 19-257 0 0,141-6 747 0 0,26-3 208 0 0,90-15-343 0 0,1 0 1 0 0,-1 1-1 0 0,1-1 0 0 0,-1 1 0 0 0,-2 1-45 0 0,-1 1 15 0 0,0-1 1 0 0,0-1-1 0 0,-7 2-15 0 0,-5-3 18 0 0,19-1 63 0 0,5-1-16 0 0,2 0-67 0 0,32-6 31 0 0,1 2 0 0 0,-1 1-1 0 0,6 2-28 0 0,-21 1 4 0 0,22-4-4 0 0,-21 2-49 0 0,1 1 1 0 0,0 1 48 0 0,125-6-142 0 0,-26 0 273 0 0,296-11-67 0 0,114 7-53 0 0,-400 6 38 0 0,25-9-49 0 0,-97 8 4 0 0,294-37-4 0 0,-315 38 0 0 0,7 2 0 0 0,4 0 0 0 0,-5 1 0 0 0,-34-1 14 0 0,-10 2 50 0 0,-2 1 12 0 0,0 0 29 0 0,0 0-13 0 0,0 0-11 0 0,0 0-34 0 0,0 0-135 0 0,0 0-40 0 0,0 0-7 0 0,0 0-218 0 0,15-5-2574 0 0,5-7 15 0 0,-15 9-4711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5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24 3224 0 0,'-6'-5'283'0'0,"-23"-6"-264"0"0,15 6 3003 0 0,13 5-2412 0 0,1-1-1 0 0,-1 1 1 0 0,1 0 0 0 0,-1 0 0 0 0,0-1 0 0 0,1 1 0 0 0,-1 0 0 0 0,1 0-1 0 0,-1 0 1 0 0,1 0 0 0 0,-1 0 0 0 0,0 0 0 0 0,1 0 0 0 0,-1 0 0 0 0,1 0-1 0 0,-1 0 1 0 0,1 0 0 0 0,-1 0 0 0 0,0 0-610 0 0,4 7 5872 0 0,13 8-4389 0 0,23 14-676 0 0,0 1 0 0 0,-2 1 0 0 0,15 19-807 0 0,-30-31 193 0 0,1 0-1 0 0,18 9-192 0 0,-12-7 191 0 0,13 12-191 0 0,-14-14 0 0 0,-18-13 0 0 0,-1 0 0 0 0,0 1 0 0 0,2 2 0 0 0,-10-8 0 0 0,1 1 0 0 0,-1-1 0 0 0,1 1 0 0 0,-1 0 0 0 0,1-1 0 0 0,-1 1 0 0 0,0 0 0 0 0,0 0 0 0 0,0 0 0 0 0,0 0 0 0 0,0 0 0 0 0,0 0 0 0 0,-1 0 0 0 0,1 0 0 0 0,-1 0 0 0 0,1 0 0 0 0,-1 2 0 0 0,0-3 4 0 0,0 0-1 0 0,0 0 0 0 0,0 0 1 0 0,0 0-1 0 0,0 0 1 0 0,0 0-1 0 0,1 0 1 0 0,-1 0-1 0 0,0-1 0 0 0,0 1 1 0 0,1 0-1 0 0,-1 0 1 0 0,1 0-1 0 0,-1 0 1 0 0,1-1-1 0 0,-1 1 1 0 0,1 0-4 0 0,-1-1 1 0 0,0 0 0 0 0,0 0 1 0 0,0 1-1 0 0,1-1 1 0 0,-1 0-1 0 0,0 0 1 0 0,0 0-1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0-1 0 0,6-2 163 0 0,-7 0-74 0 0,-4 0-106 0 0,-51-37-42 0 0,-4-7 59 0 0,55 43-15 0 0,0 0 1 0 0,0 0-1 0 0,0 1 0 0 0,-4-2 15 0 0,-17-10-52 0 0,-9-14-48 0 0,-7-8 100 0 0,-29-24-69 0 0,18 21 69 0 0,37 27 26 0 0,14 9-16 0 0,-1 1 0 0 0,1 0-1 0 0,-1 0 1 0 0,0 1 0 0 0,1-1 0 0 0,-1 0-1 0 0,0 1 1 0 0,-1-1-10 0 0,-1-2 79 0 0,2 1 9 0 0,2 3-3 0 0,1 0 11 0 0,0 0-13 0 0,0 0-10 0 0,9 12 59 0 0,0-2-119 0 0,1 0 0 0 0,1 0-1 0 0,0-1 1 0 0,0 0 0 0 0,7 3-13 0 0,28 24 148 0 0,9 13-5 0 0,40 38-142 0 0,-85-77 7 0 0,1-2 0 0 0,0 1 0 0 0,1-1 0 0 0,5 2-8 0 0,-4-2 8 0 0,-1 0 0 0 0,0 0 0 0 0,-1 1 0 0 0,5 5-8 0 0,-8-7 62 0 0,0 0-1 0 0,1-1 1 0 0,1 1-62 0 0,-1-1 82 0 0,0 1 1 0 0,0 0-1 0 0,1 2-82 0 0,-11-8 87 0 0,-2 5-86 0 0,-1-1-128 0 0,4-3-197 0 0,15 3 188 0 0,-15-5 102 0 0,-11 5 15 0 0,-15 14 60 0 0,11-6-7 0 0,-15 12 15 0 0,2 1 0 0 0,1 1 1 0 0,-16 22-50 0 0,-1 0 33 0 0,29-34-31 0 0,-19 22 29 0 0,2 0 0 0 0,-21 33-31 0 0,48-65-9 0 0,2-8-15 0 0,2-7-28 0 0,5-2-29 0 0,0 0 0 0 0,0 1 0 0 0,1 0 0 0 0,1 0 0 0 0,2-4 81 0 0,37-53-190 0 0,-31 50 100 0 0,1 1-1 0 0,12-11 91 0 0,8-9-120 0 0,5-3 50 0 0,-25 25 36 0 0,-1 0-1 0 0,1-2 35 0 0,-49 54 154 0 0,18-20 13 0 0,0 1 0 0 0,-12 17-167 0 0,6-5 63 0 0,13-19 2 0 0,1 0-1 0 0,-7 13-64 0 0,0 2 110 0 0,-17 20-110 0 0,15-22 109 0 0,-14 25-109 0 0,18-27 18 0 0,-2 0-1 0 0,-1-1 1 0 0,-2 1-18 0 0,16-21-2 0 0,3-5-4 0 0,5-15-14 0 0,12-24-40 0 0,-1 13-136 0 0,2 1 0 0 0,1 1 0 0 0,1 0 0 0 0,13-11 196 0 0,-10 10-119 0 0,-16 19 76 0 0,0 1-1 0 0,0 0 1 0 0,1 0 0 0 0,0 1-1 0 0,2-2 44 0 0,18-14-75 0 0,-20 16 40 0 0,0 1-1 0 0,0 0 1 0 0,7-4 35 0 0,27-16 4 0 0,-42 26 70 0 0,-1 3-50 0 0,0-1 0 0 0,0 0 0 0 0,-1 1 0 0 0,1-1 0 0 0,0 1 0 0 0,-1-1 0 0 0,0 1 0 0 0,1-1 0 0 0,-1 0 0 0 0,0 1 0 0 0,1-1 0 0 0,-1 0 0 0 0,0 0 0 0 0,0 0 0 0 0,-1 1-24 0 0,-18 16 133 0 0,11-10-66 0 0,-8 8 9 0 0,1 0 0 0 0,1 1-1 0 0,1 0 1 0 0,-2 5-76 0 0,-1 0 45 0 0,-16 15-45 0 0,3-4 19 0 0,5-2-299 0 0,23-29 119 0 0,2-15-5080 0 0,0 6-3452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9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72 4608 0 0,'1'-6'475'0'0,"0"4"-87"0"0,0 1 1 0 0,-1-1-1 0 0,1 0 1 0 0,-1 0 0 0 0,1 0-1 0 0,-1 0 1 0 0,0 0 0 0 0,0 0-1 0 0,0 0 1 0 0,0-1-389 0 0,0 3 79 0 0,0-1 1 0 0,0 1-1 0 0,0-1 1 0 0,0 1-1 0 0,0 0 0 0 0,0-1 1 0 0,0 1-1 0 0,0 0 1 0 0,0-1-1 0 0,0 1 1 0 0,0 0-1 0 0,0-1 0 0 0,1 1 1 0 0,-1 0-1 0 0,0-1 1 0 0,0 1-1 0 0,0 0 0 0 0,0 0 1 0 0,1-1-1 0 0,-1 1 1 0 0,0 0-1 0 0,0 0 0 0 0,1-1 1 0 0,-1 1-1 0 0,0 0-79 0 0,1-4 1249 0 0,-1 1 0 0 0,0-1 0 0 0,1 1 1 0 0,-1-1-1 0 0,-1 1 0 0 0,1-3-1249 0 0,0 2 45 0 0,0 3 396 0 0,0 0 114 0 0,0 1-509 0 0,0 0 0 0 0,-1 0 0 0 0,1 0 0 0 0,0 0 0 0 0,0 0 0 0 0,0 0-1 0 0,0 0 1 0 0,0 0 0 0 0,0 0 0 0 0,0 0 0 0 0,0-1 0 0 0,0 1 0 0 0,0 0 0 0 0,0 0-1 0 0,0 0 1 0 0,0 0 0 0 0,0 0 0 0 0,0 0 0 0 0,0 0 0 0 0,0 0 0 0 0,0 0 0 0 0,0 0-1 0 0,0 0 1 0 0,0-1 0 0 0,0 1 0 0 0,0 0 0 0 0,0 0 0 0 0,0 0 0 0 0,0 0 0 0 0,0 0-1 0 0,0 0 1 0 0,0 0 0 0 0,1 0 0 0 0,-1 0 0 0 0,0 0 0 0 0,0 0 0 0 0,0 0 0 0 0,0-1-1 0 0,0 1 1 0 0,0 0 0 0 0,0 0 0 0 0,0 0 0 0 0,0 0 0 0 0,0 0 0 0 0,0 0 0 0 0,0 0-1 0 0,0 0 1 0 0,1 0 0 0 0,-1 0 0 0 0,0 0 0 0 0,0 0 0 0 0,0 0 0 0 0,0 0 0 0 0,0 0-1 0 0,0 0 1 0 0,0 0-46 0 0,3 3 74 0 0,0-1-1 0 0,0 1 0 0 0,0 0 0 0 0,-1-1 0 0 0,1 1 0 0 0,-1 1 1 0 0,0-1-1 0 0,0 0 0 0 0,0 0 0 0 0,0 1 0 0 0,0 0 1 0 0,-1-1-1 0 0,0 1 0 0 0,0 0 0 0 0,0-1 0 0 0,0 1 0 0 0,0 0 1 0 0,-1 1-74 0 0,5 30 451 0 0,-1-13-241 0 0,-1-1-82 0 0,-2 1-1 0 0,0 0 1 0 0,-2 0 0 0 0,-3 21-128 0 0,3-25 24 0 0,0-1 0 0 0,1 1 0 0 0,1 0 0 0 0,1-1 0 0 0,1 3-24 0 0,-2-5 56 0 0,0 0 0 0 0,-1 0 0 0 0,-1 7-56 0 0,0 8 170 0 0,-4 36 246 0 0,-1-34-221 0 0,4-24-137 0 0,0 1-1 0 0,1-1 0 0 0,0 0 0 0 0,0 3-57 0 0,-2 146 572 0 0,1-112-635 0 0,1-28 67 0 0,0-1 0 0 0,1 1 1 0 0,1-1-1 0 0,1 4-4 0 0,-1-14 19 0 0,-1 0 1 0 0,0 0 0 0 0,0 0-1 0 0,-1 0 1 0 0,-1 4-20 0 0,1-4 17 0 0,1 0 0 0 0,-1 0 0 0 0,1-1 0 0 0,0 1 1 0 0,1 5-18 0 0,1 10 164 0 0,0 21-164 0 0,1 7 102 0 0,10 94-102 0 0,-5-109 0 0 0,-1-10 0 0 0,-5-14 0 0 0,3 8 0 0 0,-1 0 0 0 0,-1 1 0 0 0,-1-1 0 0 0,-1 6 0 0 0,1-10 91 0 0,-1-9-52 0 0,0 0 0 0 0,0 0 0 0 0,-1 0 0 0 0,0 0 0 0 0,0 4-39 0 0,-1-8 66 0 0,-5 1-2 0 0,6-2-61 0 0,-1 0 0 0 0,1-1 0 0 0,-1 1 0 0 0,1 0 0 0 0,0 0 0 0 0,-1-1 0 0 0,1 1 0 0 0,-1 0 0 0 0,1-1 0 0 0,0 1 0 0 0,-1 0 0 0 0,1-1 0 0 0,0 1 0 0 0,0 0 0 0 0,-1-1 0 0 0,1 1 0 0 0,0-1 0 0 0,0 1 1 0 0,-1-1-1 0 0,1 1 0 0 0,0 0 0 0 0,0-1 0 0 0,0 0-3 0 0,-3-7 5 0 0,0-2 15 0 0,0 1 0 0 0,1-1 0 0 0,0 0-1 0 0,1 0 1 0 0,-1-7-20 0 0,0-11 18 0 0,-10-116 46 0 0,11 123-64 0 0,0 0 0 0 0,1 0 0 0 0,3-15 0 0 0,0-25 0 0 0,-4 34 19 0 0,-4-24-19 0 0,1 25 34 0 0,1-27-34 0 0,2 36 4 0 0,-1 0 0 0 0,0 1-1 0 0,-4-11-3 0 0,-2-17 0 0 0,3 13-8 0 0,2 12-129 0 0,1-1-1 0 0,-1-16 138 0 0,2 15 108 0 0,-1 0 0 0 0,-1 1 0 0 0,-1-2-108 0 0,0 4-17 0 0,-2-16 17 0 0,-5-26 145 0 0,0-27 310 0 0,9 72-577 0 0,-1 0 1 0 0,-3-7 121 0 0,0 1-72 0 0,0 8 58 0 0,5 12 14 0 0,0-1 0 0 0,0 0 0 0 0,0 1 0 0 0,1-1 1 0 0,-1 0-1 0 0,0 0 0 0 0,1 0 0 0 0,-1 0 0 0 0,1 1 0 0 0,0-1 0 0 0,-1-1 0 0 0,-2-24 0 0 0,3 22-1 0 0,-1 0 0 0 0,0 1 0 0 0,1-1 0 0 0,0 0 0 0 0,0 0 0 0 0,0 0 0 0 0,1 1 0 0 0,0-1 0 0 0,-1 0 0 0 0,2 1 0 0 0,0-4 1 0 0,0-1-39 0 0,-1 6 38 0 0,-1 1 1 0 0,1-1 0 0 0,0 0-1 0 0,1 0 1 0 0,-1 0 0 0 0,0 0-1 0 0,1 1 1 0 0,0-2 0 0 0,-1 26 64 0 0,-2 5-46 0 0,1-16-12 0 0,-1-1 0 0 0,1 1 0 0 0,1 0 0 0 0,0 0-1 0 0,0-1 1 0 0,2 2-6 0 0,11 54 0 0 0,-6-22 0 0 0,6 36 0 0 0,-10-59 0 0 0,-1 1 0 0 0,-1 14 0 0 0,2 4 0 0 0,-3-8 105 0 0,0 0-1 0 0,-4 30-104 0 0,-1 16 75 0 0,1 181-207 0 0,2-197-9 0 0,-4 3 141 0 0,0-20-13 0 0,1-18 14 0 0,2 1 0 0 0,1 2-1 0 0,0 4 0 0 0,0-9 0 0 0,2 1 0 0 0,0 3 0 0 0,8 11 0 0 0,-8-34 2 0 0,1 0 0 0 0,0-1 1 0 0,0 1-1 0 0,0-1 0 0 0,3 4-2 0 0,5 4 45 0 0,-7-11-37 0 0,5 3 3 0 0,3-2 37 0 0,-11-2-51 0 0,1-1-1 0 0,0 0 1 0 0,-1 0 0 0 0,1 0 0 0 0,-1 0 0 0 0,1 0 0 0 0,-1 0-1 0 0,1 0 1 0 0,0 0 0 0 0,-1 0 0 0 0,1 0 0 0 0,-1 0 0 0 0,1 0-1 0 0,0 0 1 0 0,-1 0 0 0 0,1 0 0 0 0,-1 0 0 0 0,1-1-1 0 0,0 1 1 0 0,-1 0 0 0 0,1 0 0 0 0,-1-1 0 0 0,1 1 0 0 0,-1-1 3 0 0,1 1-7 0 0,7-4-232 0 0,-6 3-4651 0 0,-2 1 4873 0 0,0 0-8332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02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7987 271 4608 0 0,'0'0'353'0'0,"0"0"131"0"0,0 0 1412 0 0,1 0 640 0 0,1-1-1986 0 0,0 0 0 0 0,0 0 1 0 0,0 0-1 0 0,0-1 0 0 0,0 1 0 0 0,-1 0 0 0 0,1-1 0 0 0,0 0 0 0 0,-1 1 1 0 0,1-1-1 0 0,0-1-550 0 0,10-10 397 0 0,-11 13-244 0 0,-1 0 9 0 0,0 0 4 0 0,0 0 68 0 0,0 0 274 0 0,-6-9 1406 0 0,-2 7-1543 0 0,0 1 0 0 0,0 0 0 0 0,0 0-1 0 0,0 1 1 0 0,0 0 0 0 0,0 0 0 0 0,-5 1-371 0 0,-11 0 323 0 0,-97 3 1064 0 0,105-5-1034 0 0,-1-1 1 0 0,1 0 0 0 0,-11-4-354 0 0,12 3 239 0 0,-1 0 0 0 0,0 1 0 0 0,-10 1-239 0 0,-194-8 626 0 0,98 18-616 0 0,-47-5 100 0 0,-34 3 36 0 0,149-6-146 0 0,8-1 0 0 0,-12 4 0 0 0,-64 3 31 0 0,15-2 114 0 0,30-2-66 0 0,-1-3 0 0 0,-41-7-79 0 0,-57-1 134 0 0,164 8-134 0 0,-159-4 76 0 0,91 2-76 0 0,43 2 0 0 0,-13-2 0 0 0,-46-3 95 0 0,21 3 170 0 0,19 0 478 0 0,-38 5-743 0 0,-4 0-34 0 0,-42 4-223 0 0,38 0 261 0 0,-113 4 343 0 0,-1 10-347 0 0,64-7-90 0 0,24-3 49 0 0,64-7 106 0 0,-1-2 1 0 0,-35-5-66 0 0,40 0 16 0 0,-47-2-19 0 0,88 5 3 0 0,-32 0 0 0 0,-31 5 0 0 0,-141 15 0 0 0,64-12 79 0 0,101-4-59 0 0,-40-4-20 0 0,41-1-19 0 0,-44 6 19 0 0,23 1 39 0 0,-22-4-39 0 0,-34 1 25 0 0,-13 1-25 0 0,9 5 0 0 0,78-6 24 0 0,1-2 0 0 0,-4-3-24 0 0,-26 0 16 0 0,38 0 52 0 0,-20-4-68 0 0,21 1 68 0 0,-22 1-68 0 0,30 4 0 0 0,4-1 0 0 0,0 2 0 0 0,-24 4 0 0 0,-6 0 0 0 0,20-2 0 0 0,-16 0 0 0 0,-38-4 0 0 0,24 0 0 0 0,-61-4 0 0 0,66 4 30 0 0,45 1 4 0 0,-24-2-34 0 0,16 3 0 0 0,11 1 0 0 0,-30 1 0 0 0,34-2 0 0 0,-1 0 0 0 0,0-1 0 0 0,8 0 0 0 0,0 1 0 0 0,-1 0 0 0 0,1 1 0 0 0,0 1 0 0 0,-7 2 0 0 0,-39 5 0 0 0,5-7 0 0 0,-43-4 0 0 0,22 0 0 0 0,23 1 0 0 0,0 2 0 0 0,-45 8 0 0 0,85-7 0 0 0,12 0 0 0 0,-2-1 0 0 0,-4 0 0 0 0,-1-1 0 0 0,1 0 0 0 0,-1 0 0 0 0,0-1 0 0 0,-3 0 0 0 0,-19 2 0 0 0,27-1 0 0 0,-5 0 0 0 0,-1 0 0 0 0,1 0 0 0 0,-1 0 0 0 0,0-1 0 0 0,1-1 0 0 0,-1 0 0 0 0,-4 0 0 0 0,6-1 0 0 0,0 0 0 0 0,-1 1 0 0 0,1 0 0 0 0,-1 0 0 0 0,1 1 0 0 0,0 0 0 0 0,-5 0 0 0 0,-20 1 0 0 0,-4 1 0 0 0,-12 1 0 0 0,39-4 0 0 0,7 1 0 0 0,-1 0 0 0 0,1 0 0 0 0,-1 0 0 0 0,1 0 0 0 0,0 0 0 0 0,-1 0 0 0 0,1 1 0 0 0,-3 0 0 0 0,-23 6 0 0 0,22-6 0 0 0,10-3 0 0 0,7-1 0 0 0,-11 3 0 0 0,0 0 0 0 0,0 0 0 0 0,0 0 0 0 0,0 0 0 0 0,0 0 0 0 0,-1 0 0 0 0,1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 0 0 0 0,0 0 0 0 0,-2-2-60 0 0,11-2 56 0 0,1 1 0 0 0,-1 0-1 0 0,10-2 5 0 0,-12 4-1 0 0,0-1 0 0 0,1 0 0 0 0,-1-1 0 0 0,0 1 0 0 0,0-1 0 0 0,-1-1 0 0 0,1 1 0 0 0,-1-1-1 0 0,1 0 2 0 0,6-5-7 0 0,0 0-1 0 0,0 2 1 0 0,0-1-1 0 0,1 2 1 0 0,1 0-1 0 0,4-1 8 0 0,30-13-8 0 0,-25 9 8 0 0,-14 8 0 0 0,0-1 0 0 0,-1-1 0 0 0,0 0 0 0 0,1 0 0 0 0,-2-1 0 0 0,1 0 0 0 0,0-1 0 0 0,1-1 0 0 0,0 1 0 0 0,0 0 0 0 0,1 0 0 0 0,-1 1 0 0 0,2 1 0 0 0,-1 0 0 0 0,0 0 0 0 0,11-2 0 0 0,-16 6 0 0 0,-4 1 0 0 0,0-1 0 0 0,0 1 0 0 0,-1-1 0 0 0,1 0 0 0 0,0 1 0 0 0,0-1 0 0 0,0 0 0 0 0,-1 0 0 0 0,1 0 0 0 0,0-1 0 0 0,0 0 0 0 0,2 0 0 0 0,0 0 0 0 0,1-1 0 0 0,-1 2 0 0 0,0-1 0 0 0,1 0 0 0 0,-1 1 0 0 0,1 0 0 0 0,0 0 0 0 0,0 0 0 0 0,41-10 0 0 0,-38 9-2 0 0,-2 1 3 0 0,-13 1 11 0 0,-6 0 30 0 0,1 4-31 0 0,-2 3-4 0 0,-1 0-1 0 0,1-1 0 0 0,-2-1 1 0 0,1 0-1 0 0,0-1 1 0 0,-1 0-1 0 0,-3-1-6 0 0,-8 3 19 0 0,-16 5-19 0 0,16-4 0 0 0,23-7 0 0 0,0 1 0 0 0,-1 0 0 0 0,1 0 0 0 0,0 0 0 0 0,0 1 0 0 0,0-1 0 0 0,1 1 0 0 0,-1 0 0 0 0,0 1 0 0 0,-2 0 0 0 0,1 0 0 0 0,-1-1 0 0 0,1 1 0 0 0,-1-1 0 0 0,0-1 0 0 0,0 1 0 0 0,0-1 0 0 0,0 0 0 0 0,0 0 0 0 0,0 0 0 0 0,-2-1 0 0 0,-2 1 0 0 0,0 0 0 0 0,-1 1 0 0 0,-1 1 0 0 0,-13 1 0 0 0,15-3 0 0 0,1 0 0 0 0,-1 1 0 0 0,1 0 0 0 0,-5 1 0 0 0,9-1 0 0 0,-17 4 0 0 0,1-1 0 0 0,-15 1 0 0 0,20-4 0 0 0,16-2 0 0 0,-1 0 0 0 0,1 0 0 0 0,-1 0 0 0 0,1 1 0 0 0,0-1 0 0 0,-1 0 0 0 0,1 0 0 0 0,-1 1 0 0 0,1-1 0 0 0,0 0 0 0 0,-1 1 0 0 0,1-1 0 0 0,0 0 0 0 0,-1 1 0 0 0,1-1 0 0 0,0 0 0 0 0,-1 1 0 0 0,1-1 0 0 0,0 1 0 0 0,0-1 0 0 0,0 1 0 0 0,-1-1 0 0 0,1 5 0 0 0,0-1 0 0 0,0 0 0 0 0,0 1 0 0 0,-1-1 0 0 0,0 2 0 0 0,0-4 0 0 0,-1 0 1 0 0,1-1-1 0 0,0 1 0 0 0,-1 0 1 0 0,0-1-1 0 0,1 1 0 0 0,-1-1 1 0 0,0 0-1 0 0,0 1 0 0 0,1-1 1 0 0,-1 0-1 0 0,0 0 0 0 0,0 0 1 0 0,-1 0-1 0 0,0 0 7 0 0,14 9 120 0 0,13 1-102 0 0,-23-11-23 0 0,-1 0 0 0 0,0 0-1 0 0,0 0 1 0 0,0 0 0 0 0,1 0-1 0 0,-1 0 1 0 0,0 0 0 0 0,0 0 0 0 0,0 0-1 0 0,1 0 1 0 0,-1 0 0 0 0,0 0-1 0 0,0 0 1 0 0,0 1 0 0 0,1-1-1 0 0,-1 0 1 0 0,0 0 0 0 0,0 0 0 0 0,0 0-1 0 0,0 0 1 0 0,0 0 0 0 0,1 1-1 0 0,-1-1 1 0 0,0 0 0 0 0,0 0 0 0 0,0 0-1 0 0,0 1 1 0 0,0-1 0 0 0,0 0-1 0 0,0 0 1 0 0,0 0 0 0 0,0 1 0 0 0,0-1-1 0 0,0 0 1 0 0,0 0-2 0 0,4 5 53 0 0,12 6 44 0 0,-12-7-96 0 0,1-1 0 0 0,0 0 0 0 0,0 0 0 0 0,0 0 0 0 0,2 0-1 0 0,61 17 64 0 0,-45-14-32 0 0,0 1 1 0 0,21 9-33 0 0,-37-12 31 0 0,0 1-1 0 0,-1-1 1 0 0,1 1 0 0 0,-1 1-1 0 0,0-1 1 0 0,0 1 0 0 0,-1 0-31 0 0,26 22 82 0 0,-16-16-44 0 0,12 9 71 0 0,12 6-109 0 0,-33-23 6 0 0,-1 1 1 0 0,0-1-1 0 0,0 1 0 0 0,0 0 0 0 0,-1 0 1 0 0,0 1-1 0 0,0-1 0 0 0,0 1 1 0 0,0 0-1 0 0,1 3-6 0 0,-2-2 1 0 0,3 1 14 0 0,0-1 0 0 0,1 0 0 0 0,0 0 0 0 0,0 0-1 0 0,0 0 1 0 0,1-1 0 0 0,6 3-15 0 0,4 5 27 0 0,-11-10-6 0 0,0 1 1 0 0,-1-2 0 0 0,2 1 0 0 0,-1-1-1 0 0,0 0 1 0 0,1-1 0 0 0,-1 0-1 0 0,2 1-21 0 0,3 0 92 0 0,0 1 0 0 0,11 5-92 0 0,-18-7 23 0 0,0 0-6 0 0,1 1-1 0 0,0-1 0 0 0,-1 1 1 0 0,0 1-1 0 0,0-1 1 0 0,0 1-1 0 0,0 0 1 0 0,0 0-1 0 0,-1 0 1 0 0,1 1-1 0 0,2 3-16 0 0,-4-4-12 0 0,0-1 0 0 0,0 0 1 0 0,0-1-1 0 0,0 1 0 0 0,1-1 0 0 0,-1 1 0 0 0,1-1 1 0 0,0 0-1 0 0,0 0 0 0 0,0 0 0 0 0,0-1 0 0 0,0 0 1 0 0,3 1 11 0 0,0 1-2 0 0,0-1-1 0 0,-1 1 1 0 0,1 0 0 0 0,-1 0 0 0 0,3 2 2 0 0,12 8 0 0 0,-9-4 2 0 0,-12-5-6 0 0,0-4 6 0 0,0 0-1 0 0,0 0 0 0 0,0 0 1 0 0,0 0-1 0 0,0 0 0 0 0,0 1 1 0 0,0-1-1 0 0,0 0 0 0 0,0 0 1 0 0,0 0-1 0 0,0 0 0 0 0,0 0 1 0 0,0 0-1 0 0,1 1 0 0 0,-1-1 1 0 0,0 0-1 0 0,0 0 0 0 0,0 0 1 0 0,0 0-1 0 0,0 0 0 0 0,0 0 1 0 0,0 0-1 0 0,0 0 1 0 0,0 1-1 0 0,0-1 0 0 0,1 0 1 0 0,-1 0-1 0 0,0 0 0 0 0,0 0 1 0 0,0 0-1 0 0,0 0 0 0 0,0 0 1 0 0,0 0-1 0 0,0 0 0 0 0,1 0 1 0 0,-1 0-1 0 0,0 0 0 0 0,0 0 1 0 0,0 0-1 0 0,0 0 0 0 0,0 0 1 0 0,1 0-1 0 0,-1 0 0 0 0,0 0 1 0 0,0 0-1 0 0,0 0-1 0 0,14 7 144 0 0,-29-19-79 0 0,4 1-53 0 0,5 7-2 0 0,5 4-8 0 0,0-1 1 0 0,1 1-1 0 0,-1 0 1 0 0,1-1-1 0 0,-1 1 1 0 0,0-1-1 0 0,1 1 1 0 0,-1-1-1 0 0,1 1 1 0 0,-1-1-1 0 0,1 0 1 0 0,-1 1-1 0 0,1-1 1 0 0,0 0-3 0 0,-9-7 18 0 0,-32-8-5 0 0,25 11 1 0 0,1-1-1 0 0,-1 0 0 0 0,1-1-13 0 0,-9-4 15 0 0,-11-6-38 0 0,33 15 17 0 0,-1 1 0 0 0,1-1 0 0 0,0 1 0 0 0,0-1 0 0 0,0 0 0 0 0,0 0 0 0 0,0 0 0 0 0,1 0 0 0 0,-1 0 0 0 0,0 0 0 0 0,1 0 0 0 0,-1-1 6 0 0,0-1-4 0 0,0 0 0 0 0,0 0 0 0 0,-1 0-1 0 0,1 1 1 0 0,-1-1 0 0 0,0 1 0 0 0,0-1-1 0 0,0 1 1 0 0,-1 0 0 0 0,1 1-1 0 0,-1-1 1 0 0,0 0 0 0 0,1 1 0 0 0,-1 0-1 0 0,-3-1 5 0 0,-42-21-32 0 0,26 13-24 0 0,-16-9 56 0 0,32 15-4 0 0,0 1 0 0 0,1-1 0 0 0,-1 0-1 0 0,1 0 1 0 0,0-1 0 0 0,1 0 0 0 0,-3-3 4 0 0,0 0-12 0 0,0 0 0 0 0,0 1 0 0 0,-1 1 0 0 0,0-1 0 0 0,0 1 0 0 0,-1 1 0 0 0,-8-5 12 0 0,-17-12-33 0 0,32 21 31 0 0,-1 0 0 0 0,1 0 0 0 0,-1 0 0 0 0,0 0 0 0 0,0 1 0 0 0,-3-1 2 0 0,3 1 0 0 0,-1-1 0 0 0,1 0 0 0 0,0 0 1 0 0,0 0-1 0 0,0 0 0 0 0,0 0 0 0 0,0-1 0 0 0,0 0 0 0 0,-2-2 0 0 0,-13-14-29 0 0,19 18 26 0 0,-1 0 0 0 0,0 1 1 0 0,0-1-1 0 0,0 0 0 0 0,0 0 0 0 0,0 0 0 0 0,0 1 0 0 0,0-1 0 0 0,0 0 0 0 0,0 1 0 0 0,0-1 0 0 0,-1 1 3 0 0,-4-3 2 0 0,2 0-5 0 0,-1 1 1 0 0,1 0 0 0 0,-1 0 0 0 0,0 0 0 0 0,1 0-1 0 0,-1 1 1 0 0,0 0 0 0 0,-1 0 2 0 0,1-7-64 0 0,3 7 64 0 0,0-1 0 0 0,0 1 0 0 0,-1-1 0 0 0,1 1 0 0 0,0 0 0 0 0,-1 0 0 0 0,0 0 0 0 0,-12-5 0 0 0,10-1 19 0 0,4 6 70 0 0,2-1-87 0 0,0 0 0 0 0,0 0 0 0 0,0 1-1 0 0,1-1 1 0 0,-1 0 0 0 0,0 0 0 0 0,1 1 0 0 0,-1-1-1 0 0,1 1 1 0 0,0 0 0 0 0,-1-1 0 0 0,3 0-2 0 0,-2 1-27 0 0,-2 0 20 0 0,0 1 0 0 0,0 0 0 0 0,1 0 0 0 0,-1-1 0 0 0,0 1 0 0 0,0 0 0 0 0,0 0 0 0 0,0-1 0 0 0,1 1 0 0 0,-1 0 0 0 0,0 0 0 0 0,0-1 0 0 0,0 1 0 0 0,0 0-1 0 0,0-1 1 0 0,0 1 0 0 0,0 0 0 0 0,0-1 0 0 0,0 1 0 0 0,0 0 0 0 0,0-1 0 0 0,0 1 0 0 0,0 0 0 0 0,0-1 0 0 0,0 1 0 0 0,0 0 0 0 0,0 0 0 0 0,0-1 0 0 0,0 1 0 0 0,-1 0 7 0 0,1-1 6 0 0,0 1-1 0 0,0 0 1 0 0,0-1-1 0 0,0 1 1 0 0,0 0-1 0 0,0-1 1 0 0,0 1-1 0 0,0 0 1 0 0,0-1-1 0 0,0 1 0 0 0,0 0 1 0 0,0-1-1 0 0,0 1 1 0 0,0 0-1 0 0,0-1 1 0 0,0 1-1 0 0,0 0 1 0 0,0-1-1 0 0,0 1 1 0 0,0 0-1 0 0,1-1 1 0 0,-1 1-1 0 0,0 0 1 0 0,0 0-1 0 0,0-1 1 0 0,0 1-1 0 0,1 0-5 0 0,8-8-26 0 0,1 1 0 0 0,1 0 1 0 0,-1 0-1 0 0,1 1 0 0 0,0 0 0 0 0,0 1 0 0 0,1 1 1 0 0,9-3 25 0 0,2-2-106 0 0,17-9 106 0 0,49-33-296 0 0,-78 45 293 0 0,0 0 0 0 0,-1-1-1 0 0,4-4 4 0 0,26-16 171 0 0,-3 8 137 0 0,-1-2-1 0 0,22-18-307 0 0,-56 38 3 0 0,0 0 0 0 0,0-1 1 0 0,0 1-1 0 0,0-1 0 0 0,-1 1 0 0 0,1-1 0 0 0,-1 0 1 0 0,1 0-1 0 0,-1 0 0 0 0,1 1 0 0 0,-1-1 0 0 0,0-1 1 0 0,0 1-1 0 0,0 0 0 0 0,0 0 0 0 0,0 0 0 0 0,-1-1 1 0 0,1 1-1 0 0,-1 0 0 0 0,1-1-3 0 0,-1 2-2 0 0,0 0 0 0 0,0 0 0 0 0,1 0-1 0 0,-1 0 1 0 0,0 0 0 0 0,1 1 0 0 0,-1-1 0 0 0,0 0 0 0 0,1 0-1 0 0,-1 0 1 0 0,1 1 0 0 0,0-1 0 0 0,-1 0 0 0 0,1 1 0 0 0,0-1-1 0 0,-1 0 1 0 0,1 1 0 0 0,0-1 0 0 0,-1 1 0 0 0,1-1 0 0 0,0 1 2 0 0,22-12-99 0 0,-13 7 42 0 0,-10 5 68 0 0,10-6-190 0 0,-10 6 185 0 0,0 0 0 0 0,0 0 0 0 0,0 0 0 0 0,0 0 1 0 0,0 0-1 0 0,0 0 0 0 0,-1 0 0 0 0,1 0 0 0 0,0 0 1 0 0,0 0-1 0 0,0 0 0 0 0,0 0 0 0 0,0 0 1 0 0,0 0-1 0 0,0 0 0 0 0,-1 0 0 0 0,1 0 0 0 0,0 0 1 0 0,0 0-1 0 0,0-1 0 0 0,0 1 0 0 0,0 0 1 0 0,0 0-1 0 0,0 0 0 0 0,0 0 0 0 0,0 0 0 0 0,0 0 1 0 0,-1 0-1 0 0,1 0 0 0 0,0 0 0 0 0,0-1 1 0 0,0 1-1 0 0,0 0 0 0 0,0 0 0 0 0,0 0 0 0 0,0 0 1 0 0,0 0-1 0 0,0 0 0 0 0,0 0 0 0 0,0-1 0 0 0,0 1 1 0 0,0 0-1 0 0,0 0 0 0 0,0 0 0 0 0,0 0 1 0 0,0 0-1 0 0,0 0 0 0 0,0 0 0 0 0,0-1 0 0 0,0 1 1 0 0,0 0-1 0 0,1 0 0 0 0,-1 0 0 0 0,0 0 1 0 0,0 0-1 0 0,0 0-6 0 0,-2 0-112 0 0,2 0-43 0 0,2 0-5 0 0,0 0 136 0 0,0 0 0 0 0,0 0 0 0 0,0 0 0 0 0,0 0 0 0 0,0 1 0 0 0,0-1 0 0 0,0 1 0 0 0,0-1 0 0 0,0 1 0 0 0,0 0 0 0 0,-1 0 0 0 0,1 0 0 0 0,0 0 0 0 0,0 0 0 0 0,0 1 24 0 0,-1-1-96 0 0,-6 1 2 0 0,-1-1-1 0 0,0 1 1 0 0,0 0-1 0 0,1 1 1 0 0,-1-1-1 0 0,1 1 1 0 0,0 0-1 0 0,-3 3 95 0 0,-2 2-1530 0 0,6 4-496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6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0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1976 5528 0 0,'0'0'422'0'0,"0"0"-43"0"0,0 0 846 0 0,0 0 397 0 0,0 0 76 0 0,-3 4 205 0 0,2-1-472 0 0,3-2 3374 0 0,37-2-1600 0 0,24-5-3205 0 0,-39 3 423 0 0,18-3-190 0 0,0 1 0 0 0,0 3 0 0 0,1 2 0 0 0,2 1-233 0 0,-26 0 21 0 0,1-2-1 0 0,-1 0 1 0 0,1-1 0 0 0,5-2-21 0 0,6 0 79 0 0,-17 1 20 0 0,0 0-1 0 0,-1-1 0 0 0,1 0 0 0 0,2-3-98 0 0,0 1 103 0 0,-4 5-49 0 0,0 0-41 0 0,0 0 0 0 0,-1 0 1 0 0,1-1-1 0 0,0-1 0 0 0,-1 0 1 0 0,0 0-1 0 0,0-1 0 0 0,1-1-13 0 0,-9 3 84 0 0,0 1 0 0 0,0 0 0 0 0,0 0 1 0 0,0 0-1 0 0,0 0 0 0 0,0 0 0 0 0,0 1 0 0 0,0 0 0 0 0,3-1-84 0 0,-3 1 43 0 0,-14-9 107 0 0,2 3-134 0 0,8 5-19 0 0,0 1 0 0 0,0-1 0 0 0,0 1 0 0 0,0-1 0 0 0,0 1 0 0 0,0-1 0 0 0,0 0 0 0 0,0 1 1 0 0,1-1-1 0 0,-1 0 0 0 0,0 0 0 0 0,0 0 0 0 0,1 0 0 0 0,-1 0 0 0 0,1 1 0 0 0,-1-1 0 0 0,0 0 0 0 0,1-1 1 0 0,0 1-1 0 0,-1 0 0 0 0,1 0 0 0 0,0 0 0 0 0,-1 0 0 0 0,1 0 0 0 0,0 0 0 0 0,0 0 0 0 0,0 0 1 0 0,0 0-1 0 0,0-1 0 0 0,0 1 0 0 0,0 0 0 0 0,1 0 0 0 0,-1 0 0 0 0,0 0 0 0 0,1 0 3 0 0,-1-1-2 0 0,2-3 25 0 0,-1 0 0 0 0,0 0-1 0 0,0 0 1 0 0,0 0-1 0 0,-1 0 1 0 0,0 0-1 0 0,0-1 1 0 0,0 1 0 0 0,0 0-1 0 0,-1-2-22 0 0,-1-9 0 0 0,2 13 0 0 0,0 1 0 0 0,0 0 0 0 0,0 0 0 0 0,0 0 0 0 0,-1 0 0 0 0,1 0 0 0 0,-1 0 0 0 0,0 0 0 0 0,1 0 0 0 0,-1 0 0 0 0,-1-3 0 0 0,0-1 0 0 0,0 1 0 0 0,1-1 0 0 0,0 0 0 0 0,0 1 0 0 0,1-1 0 0 0,-1 0 0 0 0,1 1 0 0 0,1-1 0 0 0,-1 0 0 0 0,1 1 0 0 0,0-4 0 0 0,0 1 0 0 0,0 0 0 0 0,0-1 0 0 0,-1 1 0 0 0,-1 0 0 0 0,0-3 0 0 0,-2 0 0 0 0,3 10 0 0 0,0 0 0 0 0,-1-1 0 0 0,1 1 0 0 0,0 0 0 0 0,0 0 0 0 0,0 0 0 0 0,-1 0 0 0 0,1 0 0 0 0,0-1 0 0 0,1 1 0 0 0,-1 0 0 0 0,0 0 0 0 0,0 0 0 0 0,1-1 0 0 0,-1 0 0 0 0,0 0 0 0 0,0 0 0 0 0,0 0 0 0 0,0 0 0 0 0,0 0 0 0 0,0 0 0 0 0,0 0 0 0 0,-1 0 0 0 0,0-2 0 0 0,0 2 0 0 0,1-1 0 0 0,-1 1 0 0 0,1-1 0 0 0,0 1 0 0 0,0-1 0 0 0,0 1 0 0 0,0-1 0 0 0,0-1 0 0 0,5-16 0 0 0,-3 16 0 0 0,-1 0 0 0 0,0 0 0 0 0,0-1 0 0 0,0 1 0 0 0,0 0 0 0 0,-1 0 0 0 0,0-1 0 0 0,0-2 0 0 0,-13-102 64 0 0,12 103-64 0 0,1 1 0 0 0,0-1 0 0 0,0 0 0 0 0,0 0 0 0 0,1 1 0 0 0,1-4 0 0 0,-1 4 0 0 0,-1 0 0 0 0,1 0 0 0 0,-1 1 0 0 0,1-1 0 0 0,-1 0 0 0 0,-1 0 0 0 0,1 0 0 0 0,-1 0 0 0 0,0 0 0 0 0,0-3 0 0 0,-3 0 0 0 0,1-1 0 0 0,0 0 0 0 0,0-1 0 0 0,1 1 0 0 0,1 0 0 0 0,-1-1 0 0 0,2 1 0 0 0,-1-1 0 0 0,1 1 0 0 0,1-6 0 0 0,11-72 0 0 0,-10 49 0 0 0,-3-27 0 0 0,1 20 0 0 0,1 28 0 0 0,0 14 0 0 0,-1 1 0 0 0,0 0 0 0 0,0 0 0 0 0,0 0 0 0 0,0 0 0 0 0,0-1 0 0 0,0 1 0 0 0,0 0 0 0 0,-1 0 0 0 0,1 0 0 0 0,-1-1 0 0 0,-1-4 6 0 0,0 0 0 0 0,1 0-1 0 0,0 0 1 0 0,0-1 0 0 0,1 1-1 0 0,0 0 1 0 0,0 0 0 0 0,1 0-1 0 0,-1 0 1 0 0,2 0 0 0 0,0-2-6 0 0,-1 0 1 0 0,0-2-1 0 0,-1-1 0 0 0,1 1 0 0 0,-2 0 0 0 0,-1-10 0 0 0,1 12 0 0 0,0 1 0 0 0,0-1 0 0 0,1 0 0 0 0,0 1 0 0 0,1-1 0 0 0,0 0 0 0 0,2-7 0 0 0,-2 10 4 0 0,0 0 0 0 0,0 0 0 0 0,-1 0 0 0 0,0 0 0 0 0,0 0 0 0 0,0 0 0 0 0,-1 1 0 0 0,0-1 0 0 0,-1-2-4 0 0,1 1 5 0 0,0 0 0 0 0,0 0-1 0 0,1 0 1 0 0,0 0 0 0 0,0 0-1 0 0,1-3-4 0 0,12-25-14 0 0,-13 33 9 0 0,0 1 1 0 0,0-1 0 0 0,1 1 0 0 0,-1-1 0 0 0,1 1-1 0 0,-1-1 1 0 0,1 1 0 0 0,-1-1 0 0 0,1 1 0 0 0,0 0-1 0 0,-1-1 1 0 0,1 1 0 0 0,0 0 0 0 0,0-1 4 0 0,3-4-15 0 0,1-40 15 0 0,8-8 11 0 0,-12 52 7 0 0,0-3 14 0 0,-7-8-39 0 0,5 10 0 0 0,0 2 4 0 0,0-1 0 0 0,0 0-1 0 0,0 0 1 0 0,0 1-1 0 0,1-1 1 0 0,-1 0 0 0 0,1 0-1 0 0,-1 0 1 0 0,1 0 0 0 0,0 0-1 0 0,0 0 1 0 0,-1 0 0 0 0,1 0-1 0 0,1-2 4 0 0,-2-1 0 0 0,0 5-1 0 0,1-1-1 0 0,0 0 1 0 0,-1 0-1 0 0,1 0 1 0 0,-1 1-1 0 0,1-1 1 0 0,0 0-1 0 0,0 0 1 0 0,0 0-1 0 0,-1 1 0 0 0,1-1 1 0 0,0 0-1 0 0,0 0 1 0 0,0 0-1 0 0,0 0 1 0 0,0 0-1 0 0,0 1 1 0 0,1-1-1 0 0,-1 0 1 0 0,0 0-1 0 0,0 0 1 0 0,1 0-1 0 0,-1 1 1 0 0,0-1-1 0 0,1 0 1 0 0,-1 0-1 0 0,1 1 1 0 0,-1-1-1 0 0,1 0 1 0 0,-1 1-1 0 0,1-1 0 0 0,-1 0 1 0 0,1 1-1 0 0,0-1 1 0 0,0 0 1 0 0,2-1 0 0 0,-1 1 43 0 0,1-3-22 0 0,-3 2 22 0 0,-3-2-22 0 0,3 4-20 0 0,0-1 0 0 0,0 1 0 0 0,0 0 1 0 0,-1 0-1 0 0,1-1 0 0 0,0 1 0 0 0,0 0 0 0 0,0 0 0 0 0,0 0 0 0 0,0-1 1 0 0,-1 1-1 0 0,1 0 0 0 0,0 0 0 0 0,0 0 0 0 0,0 0 0 0 0,-1-1 1 0 0,1 1-1 0 0,0 0 0 0 0,0 0 0 0 0,-1 0 0 0 0,1 0 0 0 0,0 0 0 0 0,0 0 1 0 0,-1 0-1 0 0,1-1 0 0 0,0 1 0 0 0,0 0 0 0 0,-1 0 0 0 0,1 0-1 0 0,-1 0 2 0 0,-1 0 0 0 0,0 0 0 0 0,1 0 0 0 0,-1-1 0 0 0,1 1 0 0 0,-1 0 0 0 0,1-1 0 0 0,-1 0 0 0 0,1 1 0 0 0,-2-2-2 0 0,-6-1 22 0 0,0-1 1 0 0,0 1-1 0 0,0 1 0 0 0,-1 0 0 0 0,1 0 1 0 0,-6 0-23 0 0,-13 1 173 0 0,-17 0-173 0 0,22 2 9 0 0,-35-6-125 0 0,-104 5 534 0 0,103 5-620 0 0,17-1 286 0 0,36-2-70 0 0,-1-1 0 0 0,0 0 0 0 0,0 0 0 0 0,0-1 0 0 0,0 0 0 0 0,0 0 0 0 0,1-1 0 0 0,-2 0-14 0 0,-11-1-99 0 0,16 2 96 0 0,-1-1-1 0 0,0 1 0 0 0,0-1 1 0 0,0 0-1 0 0,0 0 0 0 0,1 0 1 0 0,-1 0-1 0 0,0-1 0 0 0,-1 0 4 0 0,-20-13 140 0 0,24 15-205 0 0,-1-1-16 0 0,-6-2 63 0 0,0 2 18 0 0,1 1 11 0 0,4 0 29 0 0,-1 0-1 0 0,1 1 1 0 0,0-1 0 0 0,0 1 0 0 0,0 0-1 0 0,-2 1-39 0 0,-2 0 9 0 0,5-1-79 0 0,2-1 2 0 0,-2 0 15 0 0,-6 0 42 0 0,-1 1 11 0 0,-3 2 0 0 0,1-2 0 0 0,-1-1 0 0 0,2-1 0 0 0,2-2-10 0 0,8 1 5 0 0,1 0 0 0 0,-1 0 0 0 0,0 0 0 0 0,1 0 1 0 0,0 0-1 0 0,-1 0 0 0 0,1 1 0 0 0,0-1 1 0 0,0 0-1 0 0,0-1 5 0 0,0 1-6 0 0,5-8 6 0 0,1 0 0 0 0,0 1 0 0 0,1 0 0 0 0,0 0 0 0 0,2-2 0 0 0,9-6 0 0 0,-18 15 0 0 0,1 1 0 0 0,-1-1 0 0 0,1 1 0 0 0,0 0 0 0 0,0 0 0 0 0,0-1 0 0 0,0 1 0 0 0,0 0 0 0 0,0 0 0 0 0,1 0 0 0 0,7-4 0 0 0,-1-1 0 0 0,1 0 0 0 0,-1 0 0 0 0,5-5 0 0 0,-3 2 0 0 0,1 0 0 0 0,7-3 0 0 0,34-23 0 0 0,-50 35-1 0 0,-3-1 1 0 0,1 1 1 0 0,0 0-1 0 0,-1 0 1 0 0,1-1-1 0 0,-1 1 1 0 0,1 0-1 0 0,0-1 1 0 0,-1 1 0 0 0,1-1-1 0 0,-1 1 1 0 0,1 0-1 0 0,-1-1 1 0 0,1 1-1 0 0,-1-1 1 0 0,1 0-1 0 0,-1 1 1 0 0,0-1-1 0 0,1 1 1 0 0,-1-1-1 0 0,0 0 1 0 0,1 1-1 0 0,-1-1 1 0 0,0 0-1 0 0,1 0 53 0 0,-1 1 11 0 0,0 0-24 0 0,0 0-94 0 0,0 0-20 0 0,0 0 4 0 0,0 0 4 0 0,0 0 2 0 0,-4 0 88 0 0,0 1 1 0 0,0 0-1 0 0,0 0 0 0 0,1 0 1 0 0,-1 0-1 0 0,0 1 0 0 0,-2 0-24 0 0,-12 5-79 0 0,9-3 10 0 0,0 0 1 0 0,0 0-1 0 0,1 1 0 0 0,-1 0 1 0 0,-1 2 68 0 0,-16 9-165 0 0,20-12 111 0 0,1 0 1 0 0,0 0-1 0 0,0 1 1 0 0,0 0-1 0 0,0 0 0 0 0,1 0 1 0 0,-1 1 53 0 0,-18 19-272 0 0,-12 8 148 0 0,35-33 121 0 0,-1 0 1 0 0,0 1-1 0 0,1-1 0 0 0,-1 1 0 0 0,1-1 1 0 0,-1 1-1 0 0,0-1 0 0 0,1 1 0 0 0,-1-1 1 0 0,1 1-1 0 0,-1-1 0 0 0,1 1 0 0 0,0 0 1 0 0,-1-1-1 0 0,1 1 0 0 0,0 0 0 0 0,-1-1 0 0 0,1 1 1 0 0,0 0-1 0 0,0-1 0 0 0,-1 2 3 0 0,1 0-2 0 0,-31 35 13 0 0,27-31 42 0 0,0-1 11 0 0,4-5-58 0 0,-1 1-1 0 0,1-1 0 0 0,0 1 1 0 0,0-1-1 0 0,-1 1 1 0 0,1-1-1 0 0,0 1 0 0 0,0-1 1 0 0,0 1-1 0 0,0-1 1 0 0,0 1-1 0 0,0-1 0 0 0,0 1 1 0 0,0-1-1 0 0,0 1 1 0 0,0 0-1 0 0,0-1 0 0 0,0 1 1 0 0,1-1-1 0 0,-1 1 0 0 0,0-1 1 0 0,0 1-1 0 0,0-1-5 0 0,6 13 40 0 0,-4-10 15 0 0,-2-2 14 0 0,0 1-15 0 0,1 2-38 0 0,0 1 1 0 0,1-1-1 0 0,-1 0 1 0 0,1 1-1 0 0,0-1 1 0 0,0 0-1 0 0,1 0 1 0 0,-1 0-1 0 0,1-1 1 0 0,-1 1-1 0 0,4 2-16 0 0,9 17 136 0 0,25 33 197 0 0,-36-51-296 0 0,0 0 1 0 0,0-1-1 0 0,0 1 0 0 0,0-1 0 0 0,1 0 1 0 0,0 0-1 0 0,0 0 0 0 0,1 0-37 0 0,44 24 247 0 0,-6-5-50 0 0,-32-18-146 0 0,-9-4-35 0 0,0 0 0 0 0,0 1 0 0 0,-1-1 0 0 0,1 0 0 0 0,-1 1-1 0 0,1-1 1 0 0,-1 1 0 0 0,1 0 0 0 0,-1 0 0 0 0,0 0 0 0 0,2 2-16 0 0,-2-3 22 0 0,-2 0-20 0 0,1 0 1 0 0,0-1 0 0 0,-1 1 0 0 0,1 0-1 0 0,0-1 1 0 0,-1 1 0 0 0,1 0 0 0 0,-1 0-1 0 0,1 0 1 0 0,-1-1 0 0 0,0 1 0 0 0,1 0-1 0 0,-1 0 1 0 0,0 0 0 0 0,1 0 0 0 0,-1 1-3 0 0,1 0-577 0 0,1 3 1362 0 0,-2 0-8653 0 0,0-5-409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5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4864 0 0,'0'0'223'0'0,"5"0"26"0"0,1 0-128 0 0,-4 0 500 0 0,-2 0 183 0 0,0 0 27 0 0,0 0 6 0 0,1-10 1645 0 0,2 6-1835 0 0,0-1-1 0 0,0 1 1 0 0,1 0 0 0 0,0 0 0 0 0,1-1-647 0 0,-3 3 244 0 0,-2 2-223 0 0,0 0 0 0 0,1 0 0 0 0,-1 0 0 0 0,0 0 0 0 0,0-1-1 0 0,0 1 1 0 0,0 0 0 0 0,0 0 0 0 0,0 0 0 0 0,0 0 0 0 0,1 0-1 0 0,-1-1 1 0 0,0 1 0 0 0,0 0 0 0 0,0 0 0 0 0,0 0 0 0 0,0 0 0 0 0,0 0-1 0 0,0-1 1 0 0,0 1 0 0 0,0 0 0 0 0,0 0 0 0 0,0 0 0 0 0,0 0 0 0 0,0-1-1 0 0,0 1 1 0 0,0 0 0 0 0,0 0 0 0 0,0 0 0 0 0,0 0 0 0 0,0-1 0 0 0,0 1-1 0 0,0 0 1 0 0,0 0 0 0 0,0 0 0 0 0,0 0 0 0 0,0-1-21 0 0,0-4 2452 0 0,2 3-2340 0 0,-1 1-1 0 0,0-1 0 0 0,1 0 1 0 0,-1 1-1 0 0,1-1 0 0 0,-1 1 1 0 0,1-1-1 0 0,0 1 1 0 0,0 0-1 0 0,0 0 0 0 0,1-1-111 0 0,-1 1 408 0 0,-2 1 0 0 0,0 0 3 0 0,0 0 12 0 0,0 0 7 0 0,0 0 2 0 0,0 0-34 0 0,0 3-145 0 0,1 14 58 0 0,1 0 0 0 0,1-1 0 0 0,0 1 0 0 0,6 15-311 0 0,-2-8 305 0 0,-2 1-1 0 0,0 0-304 0 0,-3 2 251 0 0,-1 0-1 0 0,-1 0 0 0 0,-3 20-250 0 0,0-2 225 0 0,3-25-96 0 0,1 1 0 0 0,1-1 0 0 0,4 17-129 0 0,-1-4 101 0 0,-3-24-41 0 0,0 0-1 0 0,1 0 0 0 0,2 5-59 0 0,-3-8 48 0 0,0-1 0 0 0,0 1 0 0 0,0 0-1 0 0,-1 0 1 0 0,1 0 0 0 0,-1 0 0 0 0,-1 0 0 0 0,0 1-1 0 0,1-1 1 0 0,-2 1-48 0 0,1-3-40 0 0,-1 0 0 0 0,1 0 0 0 0,-1 0 0 0 0,1 0 0 0 0,0 0 0 0 0,1 0 0 0 0,-1 0 0 0 0,1 4 40 0 0,-1-5-87 0 0,2 12 30 0 0,9 2 147 0 0,-7-11-94 0 0,-7-11-135 0 0,2 4 16 0 0,0-1-147 0 0,-1 0-1 0 0,1 0 0 0 0,0 0 0 0 0,0 0 1 0 0,0-1-1 0 0,0 1 0 0 0,0 0 0 0 0,0 0 0 0 0,1-1 1 0 0,-1 1-1 0 0,1 0 0 0 0,-1-1 0 0 0,1 0 271 0 0,0-8-7999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87 101 456 0 0,'-2'-2'-5'0'0,"1"1"0"0"0,0-1 1 0 0,-1 1-1 0 0,0-1 0 0 0,1 1 0 0 0,-1 0 0 0 0,0-1 1 0 0,0 1-1 0 0,0 0 0 0 0,0 0 0 0 0,0 0 5 0 0,-11-8 598 0 0,4 4 10118 0 0,1 6-4497 0 0,6 0-5927 0 0,1 0 0 0 0,-1 0 0 0 0,1 0 0 0 0,0 0 0 0 0,-1 0 0 0 0,1 0 0 0 0,0 0 0 0 0,0 0 0 0 0,0 1 0 0 0,0-1 0 0 0,-1 1-292 0 0,0 1-384 0 0,-1 1 0 0 0,1 0 1 0 0,0 0-1 0 0,0 1 0 0 0,0-1 1 0 0,1 0 383 0 0,-2 7 1707 0 0,2-6-1639 0 0,0 1 1 0 0,1-1-1 0 0,0 0 0 0 0,0 0 1 0 0,0 1-1 0 0,0-1 0 0 0,1 0 1 0 0,0 1-1 0 0,0-1 1 0 0,0 0-1 0 0,1 0 0 0 0,0 0 1 0 0,0 0-1 0 0,0 0 1 0 0,0-1-1 0 0,1 1 0 0 0,0 0-68 0 0,3 4 69 0 0,0-1 25 0 0,1 0 0 0 0,-1 0-1 0 0,1 0 1 0 0,4 3-94 0 0,-7-8 20 0 0,-1-1 1 0 0,0 1-1 0 0,1-1 1 0 0,-1 0 0 0 0,1 0-1 0 0,0-1 1 0 0,-1 1-1 0 0,1-1 1 0 0,0 0-1 0 0,0 0 1 0 0,0 0-1 0 0,0 0 1 0 0,3-1-21 0 0,6 1 1 0 0,0-1 0 0 0,0 0 1 0 0,0-1-1 0 0,0-1 0 0 0,0 0 0 0 0,0-1 0 0 0,-1 0 1 0 0,1-1-1 0 0,-1-1 0 0 0,0 0 0 0 0,4-2-1 0 0,-14 5-4 0 0,1 1 0 0 0,0-1 0 0 0,0 0 0 0 0,-1 0 0 0 0,1 0 0 0 0,-1 0 0 0 0,0-1 0 0 0,0 1 0 0 0,0-1 0 0 0,0 1 0 0 0,0-1 0 0 0,0 0 0 0 0,-1 0 0 0 0,1 0 0 0 0,-1 0 0 0 0,0 0 0 0 0,0 0 0 0 0,0 0 0 0 0,0 0-1 0 0,0 0 1 0 0,-1-1 0 0 0,1 1 4 0 0,0-5-17 0 0,7-18-35 0 0,-5 16 52 0 0,0 0 0 0 0,0-1-1 0 0,-1 1 1 0 0,-1-1-1 0 0,1-2 1 0 0,-3 9 10 0 0,1 0 0 0 0,-1 0 0 0 0,0 0 0 0 0,0 0 1 0 0,0 0-1 0 0,0 0 0 0 0,-1 0 0 0 0,0 0 0 0 0,1 1 0 0 0,-2-1 0 0 0,1 1 0 0 0,0-1 0 0 0,-1 1 0 0 0,1 0 0 0 0,-4-3-10 0 0,3 2 42 0 0,0 1 0 0 0,-1 0 0 0 0,0 0 0 0 0,0 0 0 0 0,0 0 0 0 0,0 1 0 0 0,0-1 0 0 0,0 1 0 0 0,-1 0 0 0 0,1 1 1 0 0,-1-1-1 0 0,1 1 0 0 0,-5-1-42 0 0,3 0 68 0 0,0 1 0 0 0,-1 1 0 0 0,1-1 0 0 0,0 1 1 0 0,-1 0-1 0 0,1 0 0 0 0,0 1 0 0 0,0 0 0 0 0,-1 0 1 0 0,1 0-1 0 0,0 1 0 0 0,0 0 0 0 0,0 0 0 0 0,-5 3-68 0 0,5-1 6 0 0,-19 13 57 0 0,23-16-76 0 0,1 0-1 0 0,0 0 1 0 0,0 0-1 0 0,0 0 1 0 0,0 0-1 0 0,0 0 1 0 0,1 0-1 0 0,-1 0 1 0 0,0 1 0 0 0,1-1-1 0 0,-1 0 1 0 0,0 0-1 0 0,1 1 1 0 0,-1-1-1 0 0,1 0 1 0 0,0 1-1 0 0,-1-1 1 0 0,1 1 13 0 0,0-1-160 0 0,0-1-287 0 0,0 0-1175 0 0,0 0-500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55 13272 0 0,'0'0'298'0'0,"0"0"46"0"0,-4-5 347 0 0,3 4-626 0 0,0 0 0 0 0,1 0 0 0 0,-1 0 0 0 0,0 0 0 0 0,0 0 0 0 0,0 0 0 0 0,0 0 0 0 0,0 0 0 0 0,0 0 0 0 0,-1 1 0 0 0,1-1 0 0 0,0 0 0 0 0,0 1 0 0 0,-1-1 1 0 0,1 1-1 0 0,0-1 0 0 0,-1 1 0 0 0,1-1 0 0 0,0 1 0 0 0,-1 0 0 0 0,1 0 0 0 0,0 0 0 0 0,-2 0-65 0 0,0 0 143 0 0,0 0 0 0 0,0 0 0 0 0,1 1 0 0 0,-1 0 0 0 0,0-1 0 0 0,0 1 0 0 0,0 0 0 0 0,0 0 0 0 0,1 0 0 0 0,-1 1 1 0 0,0-1-1 0 0,1 1 0 0 0,-1 0 0 0 0,1-1 0 0 0,0 1 0 0 0,-1 0 0 0 0,1 0 0 0 0,0 1 0 0 0,0-1 0 0 0,0 0 0 0 0,1 1 0 0 0,-1-1 0 0 0,1 1 0 0 0,-1-1 0 0 0,1 1 0 0 0,0 0 0 0 0,-1 0-143 0 0,-1 6 197 0 0,0 0-1 0 0,1 1 0 0 0,0-1 0 0 0,0 0 0 0 0,1 1 0 0 0,0-1 1 0 0,0 1-1 0 0,1-1-196 0 0,0-2 115 0 0,0 8 140 0 0,1 0 0 0 0,0 1 0 0 0,2 5-255 0 0,-3-17 24 0 0,1-1 1 0 0,-1 0-1 0 0,1 1 1 0 0,0-1-1 0 0,1 0 1 0 0,-1 0-1 0 0,0 0 1 0 0,1 0-1 0 0,0 0 0 0 0,0 0 1 0 0,0 0-1 0 0,0 0 1 0 0,0-1-1 0 0,0 1 1 0 0,1-1-1 0 0,-1 1 1 0 0,3 0-25 0 0,-1 0 9 0 0,0-1 0 0 0,0 0 0 0 0,0 0 0 0 0,0 0 0 0 0,0 0 1 0 0,1-1-1 0 0,-1 0 0 0 0,0 0 0 0 0,1 0 0 0 0,-1 0 0 0 0,1-1 0 0 0,0 0 1 0 0,-1 0-1 0 0,3 0-9 0 0,1-1-22 0 0,-1-1 1 0 0,1 1-1 0 0,-1-2 1 0 0,0 1-1 0 0,0-1 1 0 0,0 0-1 0 0,0 0 1 0 0,3-3 21 0 0,-7 4-9 0 0,2 0-29 0 0,1-1-1 0 0,-1-1 1 0 0,1 1 0 0 0,-1-1 0 0 0,0 0-1 0 0,-1 0 1 0 0,1 0 0 0 0,-1-1-1 0 0,2-1 39 0 0,6-10-135 0 0,13-20-7 0 0,-23 32 135 0 0,0 1 1 0 0,-1 0 0 0 0,1-1-1 0 0,-1 1 1 0 0,0-1-1 0 0,0 0 1 0 0,0 1 0 0 0,-1-1-1 0 0,1 0 1 0 0,-1-2 6 0 0,0-8-2 0 0,-1-26-13 0 0,0 37 21 0 0,0 0-1 0 0,0 0 1 0 0,0 0-1 0 0,0 0 1 0 0,0 0-1 0 0,0 0 1 0 0,-1 0-1 0 0,0 0 1 0 0,1 1-1 0 0,-1-1 1 0 0,-1 0-6 0 0,-2-4 175 0 0,-1 1 0 0 0,1 1 1 0 0,-1-1-1 0 0,-1 1 0 0 0,1 0 0 0 0,-1 0 1 0 0,0 1-1 0 0,-6-3-175 0 0,8 5 71 0 0,0 0 0 0 0,0 0 1 0 0,0 0-1 0 0,0 1 0 0 0,-1 0 0 0 0,1 0 0 0 0,0 0 1 0 0,-1 1-1 0 0,1 0 0 0 0,-1 0 0 0 0,1 0 1 0 0,-1 1-1 0 0,-2 0-71 0 0,-7 2 115 0 0,1 0 1 0 0,0 1 0 0 0,0 1-116 0 0,10-4-43 0 0,0 0 1 0 0,1 1 0 0 0,-1-1-1 0 0,1 1 1 0 0,0 0-1 0 0,0 0 1 0 0,-1 1 0 0 0,1-1-1 0 0,1 0 1 0 0,-1 1 0 0 0,0 0-1 0 0,1 0 1 0 0,-3 2 42 0 0,5-4-904 0 0,0-1-273 0 0,13 7-5959 0 0,0-2 631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10592 0 0,'0'0'818'0'0,"0"0"-250"0"0,0 0 927 0 0,0 0 458 0 0,0 0 95 0 0,0 0-156 0 0,0 0-741 0 0,0 0-325 0 0,0 0-67 0 0,2 2-55 0 0,1 4-490 0 0,1 0 0 0 0,-1 0 1 0 0,0 0-1 0 0,0 0 0 0 0,0 1 0 0 0,-1-1 1 0 0,0 1-1 0 0,0 0-214 0 0,11 58 718 0 0,-8-16-30 0 0,-1 13-688 0 0,2 30 297 0 0,-1-44-213 0 0,-1-1 32 0 0,6 15-116 0 0,-1-7-24 0 0,2 32 24 0 0,-9-66-125 0 0,-1-14 41 0 0,0 0 0 0 0,-1 1 0 0 0,1-1-1 0 0,-2 1 1 0 0,1-1 0 0 0,-1 0 0 0 0,-1 2 84 0 0,1 0-519 0 0,2-13-892 0 0,4-17-235 0 0,0-16-1454 0 0,-2 10 1370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31 195 1376 0 0,'-8'-13'-411'0'0,"4"7"1272"0"0,0-1 0 0 0,1 1 0 0 0,-1-1 0 0 0,0-2-861 0 0,4 6 921 0 0,-1 0 0 0 0,0 1 0 0 0,1-1 0 0 0,-1 0 1 0 0,1 0-1 0 0,0 0 0 0 0,0 1 0 0 0,0-1 0 0 0,0 0 0 0 0,0 0 0 0 0,1 1 0 0 0,-1-1 1 0 0,1-2-922 0 0,1-1 714 0 0,1 0 0 0 0,-1 0 1 0 0,1 0-1 0 0,0 0 1 0 0,0 1-1 0 0,4-5-714 0 0,-4 6 174 0 0,0-1 1 0 0,1 1-1 0 0,0 0 0 0 0,0 0 0 0 0,0 1 0 0 0,1-1 0 0 0,-1 1 0 0 0,1 0 0 0 0,0 0 0 0 0,0 0 0 0 0,0 1 0 0 0,3-2-174 0 0,0 1 133 0 0,-4 1-46 0 0,1 0-1 0 0,0 1 1 0 0,0-1-1 0 0,0 1 1 0 0,0 0-1 0 0,0 0 1 0 0,0 0-1 0 0,0 1 1 0 0,1-1-1 0 0,-1 1 1 0 0,0 1-1 0 0,0-1 1 0 0,0 1-1 0 0,2 0-86 0 0,0 1 65 0 0,0 1 0 0 0,1-1 1 0 0,-1 2-1 0 0,0-1 0 0 0,0 1 0 0 0,-1 0 0 0 0,1 0 0 0 0,-1 1 0 0 0,0 0 0 0 0,0 0 0 0 0,0 0 0 0 0,-1 1 0 0 0,0 0 1 0 0,0 0-1 0 0,-1 0 0 0 0,1 0 0 0 0,-1 1 0 0 0,0 0 0 0 0,-1 0 0 0 0,0 0 0 0 0,0 0 0 0 0,-1 0 0 0 0,1 1 0 0 0,-2-1 1 0 0,1 1-1 0 0,-1 0 0 0 0,0 0 0 0 0,0-1 0 0 0,-1 1 0 0 0,0 0 0 0 0,-1 0 0 0 0,0-1 0 0 0,0 1-65 0 0,-2 8 252 0 0,0 0-1 0 0,-2 0 1 0 0,0-1 0 0 0,-6 15-252 0 0,8-24 44 0 0,-1 1 0 0 0,1-1 0 0 0,-1 0 1 0 0,0 0-1 0 0,-1 0 0 0 0,1-1 0 0 0,-1 1 1 0 0,0-1-1 0 0,0 0 0 0 0,-1-1 0 0 0,0 1 0 0 0,0-1-44 0 0,2-2-13 0 0,1-1 0 0 0,0 1-1 0 0,-1-1 1 0 0,0 0 0 0 0,1 0-1 0 0,-1 0 1 0 0,1-1 0 0 0,-1 1-1 0 0,0-1 1 0 0,0 0 0 0 0,1 0-1 0 0,-1 0 1 0 0,0-1 0 0 0,1 1-1 0 0,-1-1 1 0 0,0 0 0 0 0,1 0-1 0 0,-1 0 1 0 0,1-1 0 0 0,0 1-1 0 0,-1-1 1 0 0,1 1 0 0 0,0-1-1 0 0,0 0 1 0 0,-1-1 13 0 0,-21-17-1906 0 0,20 9-20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13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52 5064 0 0,'0'0'232'0'0,"0"0"68"0"0,0 0 160 0 0,-14 6 1849 0 0,4-1-994 0 0,-9 3 1188 0 0,11-6 6929 0 0,16 0-9357 0 0,-1 0-1 0 0,0 0 0 0 0,1-1 0 0 0,-1-1 1 0 0,1 1-1 0 0,-1-1 0 0 0,0 0 0 0 0,1 0 0 0 0,0-1-74 0 0,23-3 134 0 0,17-6-134 0 0,-20 5 44 0 0,143-30 30 0 0,-146 31-27 0 0,1 1 1 0 0,-1 1-1 0 0,1 1 0 0 0,8 2-47 0 0,-3-1 35 0 0,-25 1 36 0 0,-1 0 0 0 0,1 0-1 0 0,-1 0 1 0 0,1 0 0 0 0,-1 1-1 0 0,0 0 1 0 0,4 2-71 0 0,-4-2 17 0 0,-4-2 47 0 0,-1 0 0 0 0,0 0 2 0 0,0 0 4 0 0,0 0 2 0 0,0 0 0 0 0,-7 0 246 0 0,4 0-308 0 0,2 0-2 0 0,0 0 0 0 0,-1 0-1 0 0,1-1 1 0 0,0 1 0 0 0,0 0 0 0 0,0-1 0 0 0,-1 1 0 0 0,1 0 0 0 0,0-1-1 0 0,0 1 1 0 0,0-1 0 0 0,0 0 0 0 0,0 1 0 0 0,0-1 0 0 0,0 0-8 0 0,-4-2 0 0 0,0 1 1 0 0,-1 0 0 0 0,1 0 0 0 0,0 1-1 0 0,-1-1 1 0 0,1 1 0 0 0,-1 0 0 0 0,1 1-1 0 0,-1-1 1 0 0,1 1 0 0 0,-1 0 0 0 0,0 1 0 0 0,1-1-1 0 0,-4 2 0 0 0,-40 8 60 0 0,29-7-19 0 0,-1 2 0 0 0,0 1-41 0 0,-13 2 49 0 0,-1 0 0 0 0,1-2 1 0 0,-17 0-50 0 0,-6 1 10 0 0,54-7 12 0 0,0 1-8 0 0,1-1 1 0 0,0 1-1 0 0,-1-1 0 0 0,1 0 0 0 0,0 1 0 0 0,-1-1 0 0 0,1-1 0 0 0,0 1 0 0 0,-1 0 1 0 0,1 0-1 0 0,0-1 0 0 0,-1 0 0 0 0,1 1 0 0 0,0-1 0 0 0,0 0 0 0 0,-1 0 0 0 0,1 0 1 0 0,0 0-1 0 0,0 0 0 0 0,0-1 0 0 0,-1 0-14 0 0,0 0 70 0 0,0 2-74 0 0,-11-7 61 0 0,-15-4 33 0 0,14 15 105 0 0,-7 4 50 0 0,18-7-198 0 0,1 0 1 0 0,0 0-1 0 0,0 0 0 0 0,-1 0 0 0 0,1 0 1 0 0,0-1-1 0 0,-1 1-47 0 0,-9 3 357 0 0,11-1-141 0 0,9-2-120 0 0,118-9-96 0 0,-83 8 0 0 0,113-3 0 0 0,-97 4 0 0 0,-16 1 0 0 0,-16-2 0 0 0,6 1 0 0 0,0-2 0 0 0,0-1 0 0 0,-1-1 0 0 0,27-7 0 0 0,-51 9 0 0 0,1-1 0 0 0,-1 2 0 0 0,0-1 0 0 0,1 1 0 0 0,-1 0 0 0 0,0-1 0 0 0,0 1 0 0 0,-1-1 0 0 0,6-2 0 0 0,-4 2 0 0 0,-1-1 0 0 0,0 1 0 0 0,1 1 0 0 0,-1-1 0 0 0,5 1 0 0 0,-8 0 0 0 0,-4 0 1 0 0,0 0-1 0 0,1 0 1 0 0,-1 0-1 0 0,0 0 1 0 0,0 0-1 0 0,0 0 1 0 0,0 0 0 0 0,0 0-1 0 0,1 0 1 0 0,-1 0-1 0 0,0 1 1 0 0,0-1-1 0 0,0 0 1 0 0,0 0-1 0 0,0 0 1 0 0,1 0-1 0 0,-1 0 1 0 0,0 0 0 0 0,0 0-1 0 0,0 0 1 0 0,0 0-1 0 0,0 0 1 0 0,0 1-1 0 0,1-1 1 0 0,-1 0-1 0 0,0 0 1 0 0,0 0-1 0 0,0 0 1 0 0,0 0-1 0 0,0 0 1 0 0,0 1 0 0 0,0-1-1 0 0,0 0 1 0 0,0 0-1 0 0,0 0 1 0 0,0 0-1 0 0,0 1 1 0 0,0-1-1 0 0,0 0 1 0 0,0 0-1 0 0,0 0 1 0 0,0 0 0 0 0,0 0-1 0 0,0 1 1 0 0,0-1-1 0 0,0 0 1 0 0,0 0-1 0 0,0 0 1 0 0,0 0-1 0 0,0 0 1 0 0,0 1-1 0 0,0-1 1 0 0,0 0 0 0 0,0 0-1 0 0,0 0 1 0 0,0 0-1 0 0,-1 0 1 0 0,1 0-1 0 0,0 1 0 0 0,-1 0 3 0 0,0 0 0 0 0,-1 0-1 0 0,1 1 1 0 0,0-1 0 0 0,-1 0-1 0 0,1 0 1 0 0,-1 0 0 0 0,0-1-1 0 0,1 1 1 0 0,-1 0 0 0 0,1-1-1 0 0,-2 1-2 0 0,-1 0 0 0 0,0 0 0 0 0,0 0 0 0 0,0 0 0 0 0,-1-1 0 0 0,1 0 0 0 0,0 0 0 0 0,0 0 0 0 0,0 0 0 0 0,0-1 0 0 0,0 0 0 0 0,-1 0 0 0 0,-26-2 0 0 0,-4 3 0 0 0,11-1 0 0 0,-1 1 0 0 0,1 1 0 0 0,-6 3 0 0 0,12-1-3 0 0,-10 2 20 0 0,0-1 0 0 0,0-1-1 0 0,-1-2 1 0 0,-6 0-17 0 0,-22-1 0 0 0,40 1 0 0 0,0-1 0 0 0,-14-1 0 0 0,-15-3 64 0 0,23 5-35 0 0,-3-2 6 0 0,13 3-14 0 0,11-2-18 0 0,1 1 0 0 0,-1-1-1 0 0,0 0 1 0 0,1 0 0 0 0,-1 1-1 0 0,1-1 1 0 0,-1 0 0 0 0,0 0-1 0 0,0-1 1 0 0,1 1 0 0 0,-1 0-1 0 0,1-1 1 0 0,-1 1 0 0 0,0 0-1 0 0,1-1 1 0 0,-1 0-3 0 0,-3 1 0 0 0,0 2-10 0 0,15-1-33 0 0,277-10-120 0 0,-266 7 167 0 0,19-5-4 0 0,-23 3-19 0 0,0 1 0 0 0,0 1 0 0 0,8 1 19 0 0,86 1-171 0 0,-112 1 91 0 0,-2 3 54 0 0,3-3 24 0 0,-1-1 0 0 0,1 1 0 0 0,0 0 0 0 0,-1-1 0 0 0,1 1 0 0 0,-1 0 0 0 0,1-1 0 0 0,-1 1 0 0 0,1-1 0 0 0,-1 1 0 0 0,1-1 0 0 0,-1 1 0 0 0,0-1 0 0 0,1 0 0 0 0,-1 1 0 0 0,1-1 0 0 0,-1 0 0 0 0,0 1 0 0 0,0-1 0 0 0,1 0 1 0 0,-1 0-1 0 0,0 1 0 0 0,1-1 0 0 0,-1 0 0 0 0,0 0 2 0 0,-2 0-5 0 0,-3 2 5 0 0,-3 1 0 0 0,0 0 0 0 0,0-1 0 0 0,0 0 0 0 0,0-1 0 0 0,0 0 0 0 0,-9 0 0 0 0,-4-1 90 0 0,1-2 0 0 0,-1 0 0 0 0,-14-4-90 0 0,-23-3 10 0 0,47 8-65 0 0,-1 0-1 0 0,1 1 1 0 0,-7 1 55 0 0,-6-1-50 0 0,-22 5 50 0 0,26-2 0 0 0,-1 3 0 0 0,19-5 1 0 0,0 1 1 0 0,-1-2-1 0 0,1 1 1 0 0,0 0 0 0 0,0 0-1 0 0,-1-1 1 0 0,-1 0-2 0 0,-16 4 51 0 0,13-2-47 0 0,11-2 58 0 0,7-2-73 0 0,1 1 0 0 0,-1 1-1 0 0,11 0 12 0 0,-10 0-10 0 0,-1 0 0 0 0,1 0 0 0 0,4-2 10 0 0,25-4 0 0 0,0 2 0 0 0,36 2 0 0 0,-34 0 0 0 0,0-2 0 0 0,24-6 0 0 0,-25 3 0 0 0,0 2 0 0 0,24 1 0 0 0,79-4 0 0 0,-94 13 0 0 0,69-5 0 0 0,-91 0 0 0 0,0-1 0 0 0,4-2 0 0 0,-25 2 0 0 0,0 1 0 0 0,0 0 0 0 0,0 1 0 0 0,4 0 0 0 0,17 2 0 0 0,32-4 0 0 0,51-6 0 0 0,-107 7-2 0 0,-3 1 3 0 0,0-1 0 0 0,0 0 0 0 0,0 0-1 0 0,-1 0 1 0 0,1 0 0 0 0,0-1-1 0 0,0 1 1 0 0,0 0 0 0 0,0 0-1 0 0,0-1 1 0 0,0 1 0 0 0,0 0-1 0 0,0-1 1 0 0,0 1 0 0 0,-1-1-1 0 0,1 1 1 0 0,0-1 0 0 0,0 0-1 0 0,1 1 17 0 0,4-2 16 0 0,13 3 24 0 0,20-8-47 0 0,-29 6 1 0 0,-8 1 42 0 0,0 2 1 0 0,3 4-44 0 0,-3 1 1 0 0,-2-5 42 0 0,1-3 1 0 0,7-2-44 0 0,1-1-10 0 0,0 2 0 0 0,0-4 0 0 0,-2 2-10 0 0,-5 4-44 0 0,-2 0-179 0 0,0 0-711 0 0,0 0-308 0 0,0 0-55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8.6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27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0 8952 0 0,'0'0'200'0'0,"0"0"33"0"0,0 0 15 0 0,-5 1 2095 0 0,2 0-2165 0 0,3-1 218 0 0,-1 0 1 0 0,0 0-1 0 0,0 1 1 0 0,0-1-1 0 0,0 0 1 0 0,1 1-1 0 0,-1-1 1 0 0,0 1-1 0 0,0-1 1 0 0,1 0-1 0 0,-1 1 1 0 0,0 0-1 0 0,1-1 1 0 0,-1 1-397 0 0,1 0 65 0 0,0 0-1 0 0,0-1 1 0 0,0 1-1 0 0,0 0 1 0 0,0-1-1 0 0,0 1 1 0 0,0 0 0 0 0,0-1-1 0 0,0 1 1 0 0,0 0-1 0 0,1-1 1 0 0,-1 1-1 0 0,0 0 1 0 0,1-1 0 0 0,-1 1-1 0 0,0-1 1 0 0,1 1-1 0 0,-1-1 1 0 0,1 1 0 0 0,-1-1-1 0 0,1 1 1 0 0,-1-1-1 0 0,1 1 1 0 0,-1-1-1 0 0,1 1-64 0 0,2 1 138 0 0,-1 1-1 0 0,1 0 0 0 0,-1-1 1 0 0,1 1-1 0 0,-1 0 0 0 0,0 1 1 0 0,0-1-1 0 0,0 0 0 0 0,0 0 1 0 0,-1 1-1 0 0,0-1 0 0 0,1 1 1 0 0,-1 0-1 0 0,0-1 0 0 0,-1 1 1 0 0,1 0-1 0 0,-1 0 0 0 0,1 1-137 0 0,-2 0 115 0 0,1 0 0 0 0,-1 0-1 0 0,0 0 1 0 0,0 0 0 0 0,-2 4-115 0 0,2-5 52 0 0,-1 0 1 0 0,1-1 0 0 0,0 1 0 0 0,1 0-1 0 0,-1 0 1 0 0,1 0 0 0 0,0 0 0 0 0,0 0-1 0 0,0 2-52 0 0,3 19 63 0 0,-2 0 0 0 0,-1-1-1 0 0,-1 1 1 0 0,0 0 0 0 0,-2-1-1 0 0,-5 20-62 0 0,7-35 0 0 0,0 0 0 0 0,1-1 0 0 0,0 1 0 0 0,0 0 0 0 0,1-1 0 0 0,1 1 0 0 0,-1 0 0 0 0,1-1 0 0 0,1 1 0 0 0,3 7 0 0 0,7 33 0 0 0,-12-40 61 0 0,0 1 1 0 0,-1 0-1 0 0,0 0 0 0 0,-1 4-61 0 0,1 30 187 0 0,5-9-93 0 0,-2-16 61 0 0,0-1 0 0 0,-2 1 0 0 0,0-1 0 0 0,-2 10-155 0 0,-8 81 446 0 0,6 3-446 0 0,3-87 22 0 0,1-1-1 0 0,2 1 0 0 0,1 6-21 0 0,-3-24 7 0 0,0-1 0 0 0,0 1-1 0 0,-1 0 1 0 0,0 0 0 0 0,0 0-1 0 0,0-1 1 0 0,-1 1 0 0 0,-1 2-7 0 0,-6 47 184 0 0,7-50-130 0 0,0-1 0 0 0,0 1 0 0 0,1-1 0 0 0,0 1 0 0 0,0 0 0 0 0,0-1 0 0 0,1 1 0 0 0,0-1 0 0 0,0 1 0 0 0,1-1 0 0 0,-1 1 0 0 0,1-1 0 0 0,0 0 0 0 0,2 2-54 0 0,-1 1 41 0 0,-1-1 1 0 0,1 1-1 0 0,-1-1 1 0 0,0 1-1 0 0,-1-1 1 0 0,0 1-1 0 0,0 4-41 0 0,7 133 124 0 0,-3-90-106 0 0,-2-36 0 0 0,-1 1 0 0 0,-2 0-18 0 0,3 31 9 0 0,-1-36 5 0 0,-2 1 1 0 0,1-1 0 0 0,-2 0-1 0 0,0 0 1 0 0,-3 13-15 0 0,1-15 14 0 0,0 1 1 0 0,1-1-1 0 0,1 1 0 0 0,0-1 0 0 0,0 1 0 0 0,1 0 0 0 0,1-1 1 0 0,1 1-1 0 0,0-1 0 0 0,0 1 0 0 0,2 3-14 0 0,-3-12 26 0 0,0 1-1 0 0,0 0 1 0 0,-1-1-1 0 0,0 1 0 0 0,0 0 1 0 0,0 0-1 0 0,-1 2-25 0 0,0-1 27 0 0,0 1 1 0 0,1-1-1 0 0,0 0 0 0 0,1 7-27 0 0,3 31 87 0 0,-4-34-62 0 0,0 0-1 0 0,2 0 1 0 0,-1 0 0 0 0,1 0 0 0 0,2 5-26 0 0,-1-8 3 0 0,0 0-1 0 0,-1 0 0 0 0,0 1 0 0 0,0-1 0 0 0,-1 1 1 0 0,0-1-1 0 0,-1 1 0 0 0,0-1 0 0 0,0 4-1 0 0,-3 14 0 0 0,0-11 0 0 0,1 0 0 0 0,1 1 0 0 0,1-1 0 0 0,0 1 0 0 0,1 0 0 0 0,1 6 0 0 0,6 6-1 0 0,-5-21 10 0 0,-1 0 0 0 0,-1-1 0 0 0,1 1 0 0 0,-1 0 1 0 0,0 0-1 0 0,-1 3-9 0 0,0-5 0 0 0,0 3 31 0 0,0 0-1 0 0,1 0 0 0 0,-1 0 0 0 0,2 0 0 0 0,0 4-29 0 0,-1-6 13 0 0,0 0 1 0 0,0 0 0 0 0,-1-1-1 0 0,1 1 1 0 0,-2 0 0 0 0,1 0-1 0 0,0-1 1 0 0,-2 4-15 0 0,2-4 4 0 0,0-1 0 0 0,0 0 0 0 0,1 0 1 0 0,-1 0-1 0 0,1 0 0 0 0,0 0 0 0 0,0 0 0 0 0,0-1 0 0 0,1 1 1 0 0,-1 0-1 0 0,1 0 0 0 0,0-1 0 0 0,2 3-4 0 0,9 25-1 0 0,2 26 12 0 0,-14-48-6 0 0,1 0 0 0 0,-1 0 0 0 0,0 0 0 0 0,-1 1 0 0 0,0-1 0 0 0,-1 0 0 0 0,0 0-1 0 0,0 2-4 0 0,-1 1 5 0 0,1 0 0 0 0,1 1-1 0 0,0 9-4 0 0,2-7 2 0 0,2 23 29 0 0,1 0 0 0 0,4 8-31 0 0,-7-37 0 0 0,1 1 0 0 0,0 1 0 0 0,-1 0 0 0 0,0 1 0 0 0,-1-1 0 0 0,0 0 0 0 0,-1 0 0 0 0,0 2 0 0 0,-2 1 0 0 0,0 0 0 0 0,2 0 0 0 0,-1 1 0 0 0,2-1 0 0 0,0 0 0 0 0,1 0 0 0 0,0 0 0 0 0,1 0 0 0 0,1 0 0 0 0,0 0 0 0 0,2 3 0 0 0,-5-15 0 0 0,2 2 4 0 0,-1 0 1 0 0,0 1-1 0 0,0-1 1 0 0,-1 1-1 0 0,1 0 1 0 0,-1 0-1 0 0,0-1 1 0 0,0 1-1 0 0,-1 0 1 0 0,0 0-1 0 0,1 0 1 0 0,-2 1-5 0 0,-20 150 10 0 0,21-148-10 0 0,0-1 0 0 0,1 1 0 0 0,0 0 0 0 0,0-1 0 0 0,0 1 0 0 0,1 0 0 0 0,1-1 0 0 0,0 3 0 0 0,0-1 0 0 0,0 1 0 0 0,0 0 0 0 0,-1 1 0 0 0,0 5 0 0 0,-2-3 0 0 0,-1-1 0 0 0,0 1 0 0 0,-2 8 0 0 0,-1 4 0 0 0,-3 13 20 0 0,5-32-15 0 0,1 0 0 0 0,0-1 0 0 0,0 1 0 0 0,0 0-1 0 0,0 0 1 0 0,1 0 0 0 0,0 0 0 0 0,1 0 0 0 0,0 3-5 0 0,0-3 0 0 0,0 0 0 0 0,1-1 0 0 0,0 0 0 0 0,2 4 0 0 0,-2-5 0 0 0,-1 0 0 0 0,1 0 0 0 0,-1 0 0 0 0,0 0 0 0 0,0 0 0 0 0,0 0 0 0 0,0 0 0 0 0,-1 1 0 0 0,0 0 0 0 0,0 7 0 0 0,0 30 0 0 0,-3 15 0 0 0,3-53 0 0 0,-1-1 0 0 0,0 1 0 0 0,0 0 0 0 0,0-1 0 0 0,-1 1 0 0 0,0 0 0 0 0,-1 1 0 0 0,2-1 0 0 0,-1-1 0 0 0,0 0 0 0 0,1 1 0 0 0,0-1 0 0 0,0 1 0 0 0,0 0 0 0 0,0 1 0 0 0,0 12 0 0 0,0 1 0 0 0,2 6 0 0 0,-1-1 0 0 0,0-15 0 0 0,1 0 0 0 0,0 0 0 0 0,1 0 0 0 0,2 7 0 0 0,-2-10 0 0 0,-1 0 0 0 0,0 0 0 0 0,0 1 0 0 0,0-1 0 0 0,0 1 0 0 0,-1-1 0 0 0,0 1 0 0 0,0-1 0 0 0,-1 1 0 0 0,0 1 0 0 0,-9 26 0 0 0,7-26 0 0 0,0 0 0 0 0,1 0 0 0 0,0 1 0 0 0,0 1 0 0 0,-1 9 0 0 0,1-9 0 0 0,1 0 0 0 0,0 0 0 0 0,1 0 0 0 0,-1-1 0 0 0,2 1 0 0 0,-1 0 0 0 0,1 0 0 0 0,1 0 0 0 0,-1 4 0 0 0,1 1 0 0 0,-2-1 0 0 0,0 0 0 0 0,0 1 0 0 0,-1-1 0 0 0,-1 0 0 0 0,0 2 0 0 0,-1 7 0 0 0,1-1 0 0 0,0 4 0 0 0,0 0 0 0 0,2-21 0 0 0,-1 1 0 0 0,1 0 0 0 0,0 0 0 0 0,0-1 0 0 0,0 1 0 0 0,0 0 0 0 0,1-1 0 0 0,0 1 0 0 0,0 0 0 0 0,1 0 0 0 0,-1 1 0 0 0,1-1 0 0 0,-1 1 0 0 0,-1 0 0 0 0,1 0 0 0 0,-1-1 0 0 0,0 1 0 0 0,0 0 0 0 0,-1 0 0 0 0,1-1 0 0 0,-2 5 0 0 0,0 7 0 0 0,2-15 0 0 0,-1 0 0 0 0,1 1 0 0 0,0-1 0 0 0,-1 0 0 0 0,1 1 0 0 0,-1-1 0 0 0,0 0 0 0 0,1 0 0 0 0,-1 0 0 0 0,-1 2 0 0 0,0-2 0 0 0,1 0 0 0 0,0 0 0 0 0,0 0 0 0 0,0 0 0 0 0,0 0 0 0 0,0 0 0 0 0,0 0 0 0 0,1 1 0 0 0,-1-1 0 0 0,1 0 0 0 0,0 0 0 0 0,-1 0 0 0 0,1 1 0 0 0,0 1 0 0 0,1 1 0 0 0,0-1 0 0 0,0 1 0 0 0,1 0 0 0 0,0 0 0 0 0,0 0 0 0 0,0 0 0 0 0,-1-1 0 0 0,0 0 0 0 0,0 0 0 0 0,-1 1 0 0 0,1-1 0 0 0,-1 0 0 0 0,0 0 0 0 0,0 0 0 0 0,-1 0 0 0 0,0 0 0 0 0,1 0 0 0 0,-1 0 0 0 0,0 0 0 0 0,-2 3 0 0 0,0 6 0 0 0,-7 15 0 0 0,7-24 0 0 0,1 1 0 0 0,0-1 0 0 0,1 1 0 0 0,-1-1 0 0 0,1 1 0 0 0,0 0 0 0 0,0 0 0 0 0,0 0 0 0 0,1 0 0 0 0,0-1 0 0 0,0 3 0 0 0,12 43 0 0 0,-10-45 0 0 0,0-1 0 0 0,-1 0 0 0 0,0 1 0 0 0,0 0 0 0 0,0-1 0 0 0,0 1 0 0 0,-1 0 0 0 0,1-1 0 0 0,-1 1 0 0 0,-1 0 0 0 0,1-1 0 0 0,-1 1 0 0 0,1 0 0 0 0,-1-1 0 0 0,-1 2 0 0 0,0-1 0 0 0,0 0 0 0 0,1 0 0 0 0,-1 1 0 0 0,1-1 0 0 0,1 0 0 0 0,-1 0 0 0 0,1 0 0 0 0,-1 1 0 0 0,2-1 0 0 0,-1 0 0 0 0,0 1 0 0 0,1-1 0 0 0,0 0 0 0 0,1 2 0 0 0,0-3 0 0 0,0 0 0 0 0,-1 1 0 0 0,0-1 0 0 0,0 0 0 0 0,0 1 0 0 0,0-1 0 0 0,0 0 0 0 0,-1 1 0 0 0,0-1 0 0 0,0 1 0 0 0,0-1 0 0 0,-1 1 0 0 0,1-1 0 0 0,-1 1 0 0 0,0-1 0 0 0,0 0 0 0 0,-1 0 0 0 0,1 1 0 0 0,-2 0 0 0 0,1-1 0 0 0,1-1 0 0 0,-1 1 0 0 0,1 0 0 0 0,0-1 0 0 0,0 1 0 0 0,0 0 0 0 0,1 0 0 0 0,-1 0 0 0 0,1 0 0 0 0,0 0 0 0 0,0 0 0 0 0,0-1 0 0 0,1 1 0 0 0,-1 0 0 0 0,1 0 0 0 0,0 0 0 0 0,0 0 0 0 0,0-1 0 0 0,1 1 0 0 0,-1 0 0 0 0,1-1 0 0 0,0 1 0 0 0,1 1 0 0 0,-2-4 0 0 0,0 0 0 0 0,0 1 1 0 0,0-1-1 0 0,0 1 0 0 0,-1-1 0 0 0,1 1 0 0 0,0-1 0 0 0,-1 1 0 0 0,1 0 0 0 0,-1-1 1 0 0,1 1-1 0 0,-1 0 0 0 0,0 0 0 0 0,0-1 0 0 0,0 1 0 0 0,0 0 0 0 0,0-1 0 0 0,0 1 0 0 0,0 0 1 0 0,-1 3-2 0 0,-1 0 0 0 0,1-1 1 0 0,-1 0-1 0 0,0 1 1 0 0,0-1-1 0 0,-1 0 1 0 0,-5 13-9 0 0,8-16 7 0 0,-1 1 0 0 0,1-1 1 0 0,0 0-1 0 0,0 1 0 0 0,0-1 1 0 0,0 1-1 0 0,0-1 1 0 0,0 1-1 0 0,0-1 0 0 0,0 0 1 0 0,0 1-1 0 0,1-1 1 0 0,-1 0-1 0 0,1 1 0 0 0,-1-1 1 0 0,1 0-1 0 0,-1 1 1 0 0,1-1-1 0 0,0 0 0 0 0,0 0 1 0 0,-1 1-1 0 0,1-1 1 0 0,0 0-1 0 0,1 1 2 0 0,-1-1-1 0 0,0 1 0 0 0,1-1 0 0 0,-1 1-1 0 0,0 0 1 0 0,0-1 0 0 0,0 1 0 0 0,-1 0 0 0 0,1 0 0 0 0,0 0 0 0 0,-1 0-1 0 0,1-1 1 0 0,-1 1 0 0 0,0 1 1 0 0,1 3 0 0 0,-2 1 0 0 0,1-1 0 0 0,-1 0 0 0 0,0 0 0 0 0,0-1 0 0 0,0 1 0 0 0,-1 0 0 0 0,0 0 0 0 0,0 0 0 0 0,-1-1 0 0 0,-1 3 0 0 0,3-5 0 0 0,1-1 0 0 0,-1 1 0 0 0,0 0 0 0 0,1-1 0 0 0,0 1 0 0 0,-1 0 0 0 0,1 0 0 0 0,0 0 0 0 0,1-1 0 0 0,-1 1 0 0 0,0 0 0 0 0,1 0 0 0 0,0-1 0 0 0,-1 1 0 0 0,1 0 0 0 0,0-1 0 0 0,1 2 0 0 0,5 22 0 0 0,-2 2 0 0 0,-6-21 0 0 0,0-2 0 0 0,-3 7 0 0 0,-5 19 0 0 0,9-29 0 0 0,-1-1 0 0 0,1 1 0 0 0,0 0 0 0 0,0 0 0 0 0,0-1 0 0 0,0 1 0 0 0,0 0 0 0 0,0 0 0 0 0,1-1 0 0 0,-1 1 0 0 0,1 0 0 0 0,-1-1 0 0 0,1 1 0 0 0,0 0 0 0 0,-1-1 0 0 0,1 1 0 0 0,9 25 0 0 0,-8-25 0 0 0,-1-1 0 0 0,-1 0 0 0 0,1-1 0 0 0,-1 1 0 0 0,1-1 0 0 0,-1 1 0 0 0,1 0 0 0 0,-1 0 0 0 0,1-1 0 0 0,-1 1 0 0 0,0 0 0 0 0,1 0 0 0 0,-1-1 0 0 0,0 1 0 0 0,0 0 0 0 0,1 0 0 0 0,-1 0 0 0 0,0-1 0 0 0,0 1 0 0 0,0 0 0 0 0,0 0 0 0 0,0 0 0 0 0,0 0 0 0 0,0-1 0 0 0,-1 2 0 0 0,2 6-6 0 0,-1-5 0 0 0,0 0 1 0 0,0 0-1 0 0,0 0 0 0 0,0 0 0 0 0,-1 0 0 0 0,1 0 1 0 0,-1 0-1 0 0,0 0 0 0 0,0 0 0 0 0,-1 2 6 0 0,1-2 0 0 0,1 0 0 0 0,-1 0 0 0 0,0 0 0 0 0,1 0 0 0 0,-1 0 0 0 0,1 0 0 0 0,0 0 0 0 0,0 0 0 0 0,0 0 0 0 0,1 1 0 0 0,-1-1 0 0 0,1 0 0 0 0,0 0 0 0 0,-1 0 0 0 0,1 0 0 0 0,0 0 0 0 0,1-1 0 0 0,0 2 0 0 0,0 2 0 0 0,0 0 0 0 0,-1-1 0 0 0,1 1 0 0 0,-1 4 0 0 0,0-8 0 0 0,-1 0 0 0 0,0 0 0 0 0,0 0 0 0 0,0 0 0 0 0,-1 0 0 0 0,1 0 0 0 0,0 0 0 0 0,-1 1 0 0 0,0-1 0 0 0,1 0 0 0 0,-1-1 0 0 0,0 1 0 0 0,0 0 0 0 0,0 0 0 0 0,-1 1 0 0 0,-7 12 0 0 0,7-7 0 0 0,3-6 0 0 0,-1-1 0 0 0,1 0 0 0 0,0 1 0 0 0,0-1 0 0 0,0 0 0 0 0,-1 0 0 0 0,1 0 0 0 0,1 1 0 0 0,-1-1 0 0 0,0 0 0 0 0,1 0 0 0 0,-1 0 0 0 0,0 0 0 0 0,0-1 0 0 0,0 1 0 0 0,0 0 0 0 0,-1 0 0 0 0,1 0 0 0 0,0 0 0 0 0,0 0 0 0 0,-1 0 0 0 0,1 0 0 0 0,0 0 0 0 0,-1 0 0 0 0,1 0 0 0 0,-1 1 0 0 0,1-1 0 0 0,-1 0 0 0 0,0 0 0 0 0,0 0 0 0 0,1 2 0 0 0,-1-1 10 0 0,-8 14-161 0 0,7-14-12 0 0,1-2-397 0 0,0-2-161 0 0,-1-11-1381 0 0,-3-1-3581 0 0,-1-5-2170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31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0 466 456 0 0,'0'0'1629'0'0,"0"0"193"0"0,0 0 87 0 0,0 0-159 0 0,0 0-710 0 0,0 0-310 0 0,0 0-68 0 0,0 0-15 0 0,0 0-14 0 0,0 0-7 0 0,0 0-2 0 0,0 0 30 0 0,0 0 130 0 0,0 0 59 0 0,0 0 12 0 0,0 0-33 0 0,0 0-139 0 0,0 0-62 0 0,0 0-12 0 0,0 0-38 0 0,0 0-159 0 0,0 0-76 0 0,0 0-15 0 0,2 0-22 0 0,10 2-150 0 0,-1 0 1 0 0,0-1-1 0 0,0-1 0 0 0,0 0 1 0 0,5-1-150 0 0,11 0 178 0 0,-22 1-77 0 0,0-1 0 0 0,0 1 0 0 0,-1-1 0 0 0,1 0 0 0 0,4-2-101 0 0,-5 2 91 0 0,0 0 0 0 0,0 0-1 0 0,0 0 1 0 0,0 0 0 0 0,3 1-91 0 0,52-9 723 0 0,-29 10-574 0 0,-1-1-24 0 0,0 0-1 0 0,23-5-124 0 0,-36 3-5 0 0,-7 1 22 0 0,0 0 0 0 0,-1-1 0 0 0,1 0 0 0 0,-1 0 0 0 0,7-4-17 0 0,-7 3 47 0 0,0 0-1 0 0,1 1 1 0 0,-1 0 0 0 0,0 0-1 0 0,1 0 1 0 0,1 1-47 0 0,-1 0 91 0 0,1-1 1 0 0,0 0 0 0 0,5-2-92 0 0,-9 2 7 0 0,0 0-1 0 0,0 1 1 0 0,0 0 0 0 0,0 0-1 0 0,0 1 1 0 0,1-1 0 0 0,-1 1-1 0 0,5 1-6 0 0,8 1 427 0 0,0 2 0 0 0,2 0-427 0 0,5 2-62 0 0,-14-4 203 0 0,-9-1-90 0 0,0 0-1 0 0,0-1 1 0 0,0 1-1 0 0,0-1 0 0 0,0 1 1 0 0,0-1-1 0 0,0 0 1 0 0,0-1-1 0 0,0 1 1 0 0,0 0-1 0 0,3-2-50 0 0,13-2-80 0 0,0 0 0 0 0,1 1 0 0 0,7 0 80 0 0,71 1-288 0 0,-94 2 288 0 0,0 0 0 0 0,1 0 0 0 0,-1 0 0 0 0,0 0 0 0 0,0 1 0 0 0,0-1 0 0 0,0 2 0 0 0,2-1 0 0 0,2 3 11 0 0,-4-2 29 0 0,4 1-29 0 0,6 0 2 0 0,-2-2 30 0 0,1 1-33 0 0,-4-1 1 0 0,-8-1 42 0 0,9 5 11 0 0,-6-2-64 0 0,9 2 0 0 0,4 1 8 0 0,-14-6-30 0 0,1-1 48 0 0,11 4 116 0 0,-4 0-204 0 0,2 1 50 0 0,-2-1 24 0 0,-8-4 36 0 0,1-5-36 0 0,0-2-12 0 0,1-3 0 0 0,-6 8 0 0 0,6-15 0 0 0,-4 5 0 0 0,-1 12 0 0 0,0 0 0 0 0,0 0 0 0 0,0 0 0 0 0,0 0 0 0 0,0 0 0 0 0,0 0 0 0 0,0 0 0 0 0,1 1 0 0 0,-1-1 0 0 0,0 0 0 0 0,1 0 0 0 0,-1 0 0 0 0,0 0 0 0 0,1 0 0 0 0,2-4 0 0 0,-3 5 0 0 0,1-1 0 0 0,-1 0 0 0 0,0 0 0 0 0,1 0 0 0 0,-1 1 0 0 0,0-1 0 0 0,0 0 0 0 0,1 0 0 0 0,-1 0 0 0 0,0 0 0 0 0,0 1 0 0 0,0-1 0 0 0,0 0 0 0 0,0 0 0 0 0,0 0 0 0 0,0 0 0 0 0,-1 0 0 0 0,1-24 0 0 0,-1 15 0 0 0,1-4 0 0 0,1 8 0 0 0,0 0 0 0 0,-1-1 0 0 0,0 1 0 0 0,0-6 0 0 0,0 7 0 0 0,0 0 0 0 0,0-1 0 0 0,0 1 0 0 0,1 0 0 0 0,0 0 0 0 0,0-3 0 0 0,0 0 5 0 0,0-1-1 0 0,0 0 1 0 0,-1 0 0 0 0,-1 0-1 0 0,1-2-4 0 0,-1-5 57 0 0,0 6-70 0 0,0 8-15 0 0,-1-1-4 0 0,1-10 17 0 0,1-84 15 0 0,2 91-3 0 0,-2 5 4 0 0,1 0 1 0 0,-1 0-1 0 0,1 0 0 0 0,-1 0 0 0 0,0 0 0 0 0,0 0 0 0 0,1 0 1 0 0,-1 0-1 0 0,0 0 0 0 0,0 0 0 0 0,0 0 0 0 0,0 0 0 0 0,0 0 1 0 0,0-1-2 0 0,0 1 64 0 0,0 1 8 0 0,0 0-64 0 0,0-1 0 0 0,0 1 1 0 0,0 0-1 0 0,0-1 1 0 0,1 1-1 0 0,-1-1 1 0 0,0 1-1 0 0,0 0 1 0 0,0-1-1 0 0,0 1 1 0 0,0 0-1 0 0,0-1 0 0 0,0 1 1 0 0,-1-1-1 0 0,1 1 1 0 0,0 0-1 0 0,0-1 1 0 0,0 1-1 0 0,0 0 1 0 0,0-1-1 0 0,0 1 1 0 0,-1 0-1 0 0,1-1 0 0 0,0 1-8 0 0,-3-5 109 0 0,2 5 262 0 0,-7 69-19 0 0,3-9-48 0 0,2-11-227 0 0,1-31-44 0 0,1-1 1 0 0,1 14-34 0 0,2 14 49 0 0,-3 11-49 0 0,1-12 15 0 0,-3 35 3 0 0,1-37 129 0 0,2 0 0 0 0,2 6-147 0 0,-1-26 184 0 0,-2 21-184 0 0,0-7 68 0 0,-4 1-25 0 0,0 2-10 0 0,-2-11 31 0 0,5-20-64 0 0,-1-16 0 0 0,-3-12 0 0 0,5 18 0 0 0,1 0 0 0 0,-1 0 0 0 0,0 0 0 0 0,0 0 0 0 0,1 0 0 0 0,0 0 0 0 0,-1 0 0 0 0,1 0 0 0 0,0 0 0 0 0,0 0 1 0 0,0 0-1 0 0,0 0 0 0 0,0 0 0 0 0,0 0 0 0 0,1 0 0 0 0,0-5-12 0 0,7-147-137 0 0,-8 124 34 0 0,2 0 1 0 0,5-25 114 0 0,-6 45-3 0 0,-1 1-1 0 0,0-1 1 0 0,0 0 0 0 0,-1-1 3 0 0,1-31 2 0 0,6-33-55 0 0,-3-25 53 0 0,1 58-12 0 0,-2 25 13 0 0,0 1-1 0 0,-1-10 0 0 0,4-6 0 0 0,-5 14 12 0 0,0 16 52 0 0,-1 2 12 0 0,-3-3-49 0 0,4 3 26 0 0,0 0 11 0 0,0 0 0 0 0,0 0 0 0 0,0 0 0 0 0,4 4 32 0 0,3 2 8 0 0,3 10-24 0 0,-8-11-58 0 0,1 0 1 0 0,0 0 0 0 0,0-1 0 0 0,1 1-1 0 0,-1-1 1 0 0,3 2-23 0 0,5 3 16 0 0,0 0-1 0 0,9 4-15 0 0,-8-6 17 0 0,-1 1-1 0 0,10 9-16 0 0,-2-1 0 0 0,0-1 0 0 0,2-1 0 0 0,3 2 0 0 0,28 19 0 0 0,-44-30 0 0 0,-1-1 0 0 0,1 0 0 0 0,0 0 0 0 0,0-1 0 0 0,1 0 0 0 0,0 0 0 0 0,3 1 0 0 0,-1 0 0 0 0,0 1 0 0 0,1 1 0 0 0,0-1 0 0 0,-9-6 0 0 0,0 1 0 0 0,-2 0 0 0 0,0 0 0 0 0,0 1 0 0 0,0-1 0 0 0,1 0 0 0 0,-1 1 0 0 0,0-1 0 0 0,0 1 0 0 0,0-1 0 0 0,0 1 0 0 0,0-1 0 0 0,0 1 0 0 0,1 0 0 0 0,0 1 0 0 0,1 0 0 0 0,0 0 0 0 0,0 0 0 0 0,0-1 0 0 0,0 0 0 0 0,0 1 0 0 0,2-1 0 0 0,7 5 40 0 0,-10-4-27 0 0,9 6 0 0 0,-9-4-14 0 0,-1-1 0 0 0,1 6 1 0 0,-4 2 0 0 0,0-8 0 0 0,0 1 0 0 0,0-1 0 0 0,0 1 0 0 0,0-1 0 0 0,0 0 0 0 0,-3 2 0 0 0,1 0 0 0 0,1 0 0 0 0,-1-1 0 0 0,1 2 0 0 0,0-1 0 0 0,0 0 0 0 0,-1 6 0 0 0,1-6 0 0 0,0-1 0 0 0,0 1 0 0 0,0-1 0 0 0,-1 1 0 0 0,1-1 0 0 0,-1 0 0 0 0,0 0 0 0 0,0-1 0 0 0,0 1 0 0 0,-1-1 0 0 0,0 1 0 0 0,-3 1 0 0 0,2 1 0 0 0,-1 0 0 0 0,1 0 0 0 0,-2 2 0 0 0,4-3 0 0 0,1-1 0 0 0,0 0 0 0 0,0 0 0 0 0,0-1 0 0 0,-1 1 0 0 0,1-1 0 0 0,-1 0 0 0 0,0 0 0 0 0,0 0 0 0 0,0 0 0 0 0,0-1 0 0 0,-1 0 0 0 0,-2 2 0 0 0,-3 0 0 0 0,0 0 0 0 0,0 1 0 0 0,0 0 0 0 0,-5 4 0 0 0,-14 8 0 0 0,22-13 0 0 0,0 0 0 0 0,1 1 0 0 0,-1 0 0 0 0,1 0 0 0 0,1 1 0 0 0,-1-1 0 0 0,1 1 0 0 0,-1 2 0 0 0,-21 20 0 0 0,23-24 0 0 0,0 1 0 0 0,1-1 0 0 0,-1 0 0 0 0,1 1 0 0 0,0 0 0 0 0,-1 1 0 0 0,-22 32 0 0 0,19-31 0 0 0,7-7 0 0 0,0 0 0 0 0,-1 1 0 0 0,1-1 0 0 0,0 0 0 0 0,0 0 0 0 0,0 0 0 0 0,-1 0 0 0 0,1 0 0 0 0,0 0 0 0 0,0 0 0 0 0,0 0 0 0 0,-1 0 0 0 0,1 0 0 0 0,0 0 0 0 0,0 0 0 0 0,0 0 0 0 0,-1 0 0 0 0,1 0 0 0 0,0 0 0 0 0,0 0 0 0 0,-1 0 0 0 0,1 0 0 0 0,0 0 0 0 0,0 0 0 0 0,0 0 0 0 0,-1 0 0 0 0,1-1 0 0 0,0 1 0 0 0,0 0 0 0 0,-7-6 0 0 0,4 4-4 0 0,0-1 1 0 0,0 1-1 0 0,1-1 0 0 0,0 1 1 0 0,-1-1-1 0 0,1 0 0 0 0,0-1 4 0 0,1 2-4 0 0,0 1-1 0 0,1-1 0 0 0,-1 0 0 0 0,1 0 1 0 0,-1 0-1 0 0,1 0 0 0 0,0 0 0 0 0,0 0 1 0 0,0 0-1 0 0,0-1 5 0 0,-8-68-146 0 0,5 13 37 0 0,1 34 21 0 0,1 0 0 0 0,2-15 88 0 0,2 4-42 0 0,-1 9 23 0 0,0-1 0 0 0,4-9 19 0 0,-3 17-25 0 0,0-1 0 0 0,-1-17 25 0 0,0 5-14 0 0,-1 23 14 0 0,1-4 0 0 0,-2 1 0 0 0,1-1 0 0 0,-1 0 0 0 0,-1 0 0 0 0,-2-6 0 0 0,3 11 0 0 0,-9 37 11 0 0,2 33 107 0 0,1 9-118 0 0,0 12 63 0 0,5-60-63 0 0,1 0 0 0 0,0 0 0 0 0,5 23 0 0 0,-4-2 64 0 0,-2-34-64 0 0,-1-6 0 0 0,1-6 0 0 0,0-4 0 0 0,8-41 3 0 0,-6 31-8 0 0,1 0 1 0 0,1 0-1 0 0,1-3 5 0 0,5-8-47 0 0,0-2 17 0 0,-2 1 1 0 0,5-28 29 0 0,-12 52-6 0 0,0 2 6 0 0,0-1-1 0 0,1 1 1 0 0,-1 0-1 0 0,1-1 1 0 0,-1 1-1 0 0,1 0 1 0 0,0-1-1 0 0,0 1 1 0 0,0 0-1 0 0,1-2 1 0 0,3-5 0 0 0,-5 9 0 0 0,0 0 0 0 0,0 0 0 0 0,0 0 1 0 0,0 0-1 0 0,0 0 0 0 0,0 0 0 0 0,0 0 0 0 0,0 0 0 0 0,0 0 0 0 0,0 0 0 0 0,0 0 0 0 0,1 0 0 0 0,-1 0 0 0 0,0 0 1 0 0,0 0-1 0 0,0 0 0 0 0,0 0 0 0 0,0 1 0 0 0,0-1 0 0 0,0 0 0 0 0,0 0 0 0 0,0 0 0 0 0,0 0 0 0 0,0 0 1 0 0,0 0-1 0 0,0 0 0 0 0,1 0 0 0 0,-1 0 0 0 0,0 0 0 0 0,0 0 0 0 0,0 0 0 0 0,0 0 0 0 0,0 0 0 0 0,0 0 1 0 0,0-1-1 0 0,0 1 0 0 0,0 0 0 0 0,0 0 0 0 0,0 0 0 0 0,0 0 0 0 0,1 0 0 0 0,-1 0 0 0 0,0 0 0 0 0,0 0 0 0 0,0 0 1 0 0,0 0-1 0 0,0 0 0 0 0,0 0 0 0 0,0 0 0 0 0,0 0 0 0 0,0 0 0 0 0,0 0 0 0 0,0 0 0 0 0,0-1 0 0 0,0 1 1 0 0,0 0-1 0 0,0 0 0 0 0,0 0 0 0 0,0 0 0 0 0,0 0 0 0 0,0 0 0 0 0,0 0 0 0 0,0 0 0 0 0,0 0 0 0 0,0 0 0 0 0,0 0 1 0 0,0 0-1 0 0,0-1 0 0 0,0 1 0 0 0,0 0 0 0 0,4 9 16 0 0,2 13 28 0 0,-4 0-14 0 0,-1 1 1 0 0,-1-1 0 0 0,-2 3-31 0 0,1-1 32 0 0,1-1 1 0 0,2 16-33 0 0,6 33 0 0 0,-4-62 0 0 0,-1-8 0 0 0,-1-6 0 0 0,4-5-34 0 0,-1 0 0 0 0,-1-1 0 0 0,0 1-1 0 0,0-1 1 0 0,-1 0 0 0 0,0 0 0 0 0,-1 0 0 0 0,0-1 0 0 0,0-5 34 0 0,8-30-64 0 0,-7 35 167 0 0,1 0-1 0 0,0 1 0 0 0,3-7-102 0 0,-6 27 19 0 0,-1-1-1 0 0,0 1 1 0 0,0-1 0 0 0,-1 1-19 0 0,0-9 3 0 0,0 1 1 0 0,1 0-1 0 0,0 0 1 0 0,-1-1 0 0 0,1 1-1 0 0,0 0 1 0 0,0 0-1 0 0,0-1 1 0 0,0 1-1 0 0,0 0 1 0 0,1 0-1 0 0,-1-1 1 0 0,0 1 0 0 0,1 0-1 0 0,0 1-3 0 0,-1 5 0 0 0,-4 2-16 0 0,3-8-68 0 0,10-10-152 0 0,-3 4 164 0 0,-5 4 80 0 0,1-1 0 0 0,-1 0 0 0 0,0 0 0 0 0,1 0 0 0 0,-1 0 0 0 0,0 0 0 0 0,0 0 0 0 0,0 0 0 0 0,0 0 0 0 0,0 0 0 0 0,0 0 0 0 0,0-1 0 0 0,0 1 0 0 0,0-1-8 0 0,3-5-14 0 0,1 1 0 0 0,-1 0-1 0 0,1 0 1 0 0,0 1 0 0 0,1 0-1 0 0,0 0 1 0 0,-1 0 0 0 0,2 0 0 0 0,-1 0 14 0 0,3-1 128 0 0,-7 5-113 0 0,6-4 191 0 0,2 12-43 0 0,9 13 91 0 0,-10-9-35 0 0,1-1-1 0 0,0-1 0 0 0,4 3-218 0 0,-13-11-3 0 0,0 0-1 0 0,0 0 1 0 0,1-1-1 0 0,-1 1 0 0 0,0 0 1 0 0,0-1-1 0 0,0 1 1 0 0,1-1-1 0 0,-1 1 0 0 0,0-1 1 0 0,1 1-1 0 0,-1-1 1 0 0,0 0-1 0 0,1 0 0 0 0,-1 0 1 0 0,1 0-1 0 0,-1 0 1 0 0,0 0-1 0 0,1 0 0 0 0,-1 0 1 0 0,0 0-1 0 0,1-1 0 0 0,-1 1 1 0 0,0-1-1 0 0,2 0 4 0 0,-2 0-78 0 0,1 0 1 0 0,-1 0-1 0 0,1 0 0 0 0,-1 0 0 0 0,0-1 0 0 0,0 1 0 0 0,1-1 0 0 0,-1 1 0 0 0,0-1 0 0 0,0 1 1 0 0,-1-1-1 0 0,1 1 0 0 0,0-1 0 0 0,0 0 0 0 0,-1 1 0 0 0,1-1 0 0 0,-1 0 0 0 0,1 0 78 0 0,4-23-897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30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0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 1840 0 0,'0'0'83'0'0,"0"-1"-6"0"0,3-7-178 0 0,0-1 543 0 0,2 3 4455 0 0,-5 5-4678 0 0,0 1 1 0 0,1 0-1 0 0,-1 0 0 0 0,0-1 0 0 0,0 1 0 0 0,0 0 0 0 0,1 0 0 0 0,-1 0 0 0 0,0 0 0 0 0,1-1 0 0 0,-1 1 0 0 0,0 0 0 0 0,0 0 0 0 0,1 0 0 0 0,-1 0 0 0 0,0 0 0 0 0,1 0 0 0 0,-1 0 0 0 0,0 0 0 0 0,1 0 0 0 0,-1 0 0 0 0,0 0 0 0 0,0 0 0 0 0,1 0 0 0 0,-1 0 1 0 0,0 0-1 0 0,1 0 0 0 0,-1 0 0 0 0,0 0 0 0 0,1 0 0 0 0,-1 0 0 0 0,0 1 0 0 0,0-1 0 0 0,1 0 0 0 0,-1 0 0 0 0,0 0 0 0 0,0 0 0 0 0,1 1 0 0 0,-1-1-219 0 0,9 15 2162 0 0,-6-6-1938 0 0,-1-1 0 0 0,0 1 0 0 0,1 5-224 0 0,4 57 1468 0 0,-4 1-1 0 0,-4 49-1467 0 0,0-35 224 0 0,2-78-50 0 0,0 0 1 0 0,0 0-1 0 0,0-1 0 0 0,1 1 0 0 0,1 0 1 0 0,0 1-175 0 0,4 15 843 0 0,6-33-3 0 0,-8 0-728 0 0,0-1 0 0 0,-1 1 1 0 0,-1-1-1 0 0,1 0 0 0 0,-1 0 0 0 0,-1 0 0 0 0,0 0 0 0 0,0-1 0 0 0,-1-2-112 0 0,9-41 55 0 0,-3 28-55 0 0,-2 0 0 0 0,-1 0 0 0 0,-1-1 0 0 0,0-18 0 0 0,-2 29-68 0 0,1-1 0 0 0,0 0 0 0 0,1 1 0 0 0,1-1 0 0 0,5-13 68 0 0,-8 27-12 0 0,-1 2 11 0 0,1-1 1 0 0,-1 1-1 0 0,0 0 0 0 0,1-1 0 0 0,0 1 1 0 0,-1 0-1 0 0,1-1 0 0 0,0 1 0 0 0,-1 0 1 0 0,1 0-1 0 0,0 0 0 0 0,0-1 0 0 0,0 1 1 0 0,0 0-1 0 0,0 0 0 0 0,0 1 0 0 0,0-1 1 0 0,1 0-1 0 0,-1 0 0 0 0,1 0 1 0 0,-1 1 0 0 0,1-1 0 0 0,-1 1 0 0 0,0 0 0 0 0,0 0 0 0 0,1 0-1 0 0,-1 0 1 0 0,0 0 0 0 0,0 0 0 0 0,1 0 0 0 0,-1 0 0 0 0,0 1 0 0 0,0-1-1 0 0,1 0 1 0 0,-1 1 0 0 0,0-1 0 0 0,0 1 0 0 0,0 0 0 0 0,1 0 0 0 0,2 1 0 0 0,-1 0 0 0 0,0 1 0 0 0,1 0 0 0 0,-1 0 0 0 0,0 0 1 0 0,-1 0-1 0 0,1 0 0 0 0,0 0 0 0 0,-1 1 0 0 0,0-1 0 0 0,0 1 0 0 0,2 3 0 0 0,7 27 152 0 0,-2 0-1 0 0,2 16-151 0 0,-1-8 223 0 0,5 14-223 0 0,-2-22 214 0 0,15 29-214 0 0,-25-57 36 0 0,-1 0 25 0 0,1 0 0 0 0,1 0-1 0 0,-1-1 1 0 0,2 3-61 0 0,-3-6 93 0 0,-2-2 3 0 0,0 0 0 0 0,0 0-1 0 0,0 0-6 0 0,8-21 161 0 0,1-6-224 0 0,-2-1 1 0 0,0-7-27 0 0,0 0-149 0 0,4-8 149 0 0,-1 10-117 0 0,2 1 0 0 0,1 1 1 0 0,10-18 116 0 0,-15 35-34 0 0,0 0 1 0 0,1 1-1 0 0,0 0 1 0 0,1 0 0 0 0,1 1-1 0 0,0 0 1 0 0,0 1-1 0 0,11-8 34 0 0,-21 18 4 0 0,0 0 0 0 0,1 1 0 0 0,-1-1-1 0 0,0 0 1 0 0,0 0 0 0 0,1 1 0 0 0,-1-1 0 0 0,0 1 0 0 0,1-1-1 0 0,-1 1 1 0 0,1 0 0 0 0,-1-1 0 0 0,0 1 0 0 0,1 0 0 0 0,-1 0-1 0 0,1 0 1 0 0,-1 0 0 0 0,1 0 0 0 0,-1 0 0 0 0,1 1-1 0 0,-1-1 1 0 0,0 0 0 0 0,1 1 0 0 0,-1-1 0 0 0,0 1 0 0 0,1-1-1 0 0,-1 1 1 0 0,0 0 0 0 0,1 0 0 0 0,-1-1 0 0 0,0 1-1 0 0,0 0 1 0 0,0 0 0 0 0,0 0 0 0 0,1 1-4 0 0,2 3 31 0 0,0 0-1 0 0,0 1 1 0 0,0-1-1 0 0,-1 1 1 0 0,0 0 0 0 0,0-1-1 0 0,1 4-30 0 0,19 48 232 0 0,13 32 88 0 0,25 38-320 0 0,-58-122-7 0 0,0 1-1 0 0,0-1 0 0 0,1 0 1 0 0,0 0-1 0 0,0 0 0 0 0,0 0 1 0 0,0 0-1 0 0,1-1 0 0 0,0 0 1 0 0,0 0-1 0 0,0 0 0 0 0,4 1 8 0 0,-9-5-61 0 0,1 0 1 0 0,-1 0-1 0 0,1 0 0 0 0,-1 0 0 0 0,1 0 1 0 0,-1 0-1 0 0,0 0 0 0 0,1 0 0 0 0,-1 0 1 0 0,1 0-1 0 0,-1 0 0 0 0,1 0 1 0 0,-1 0-1 0 0,1-1 0 0 0,-1 1 0 0 0,1 0 1 0 0,-1 0-1 0 0,0-1 0 0 0,1 1 0 0 0,-1 0 1 0 0,1-1-1 0 0,-1 1 0 0 0,0 0 61 0 0,2-1-284 0 0,10-11-1523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13992 0 0,'0'0'638'0'0,"1"-1"-8"0"0,1-1-549 0 0,0-1 0 0 0,0 1 1 0 0,-1-1-1 0 0,1 0 0 0 0,-1 0 1 0 0,1 0-1 0 0,-1 1 0 0 0,0-1 1 0 0,0 0-1 0 0,0 0 0 0 0,-1-1 1 0 0,1-1-82 0 0,0 2 379 0 0,-1 0 0 0 0,0-1 0 0 0,0 1 0 0 0,0 0 0 0 0,0-1-1 0 0,0 1 1 0 0,-1-1 0 0 0,1 1 0 0 0,-1 0 0 0 0,0 0 0 0 0,0-1 0 0 0,-1-1-379 0 0,1 4 96 0 0,1 0-1 0 0,-1 0 0 0 0,1 0 1 0 0,-1 0-1 0 0,1 0 1 0 0,0-1-1 0 0,0 1 0 0 0,-1 0 1 0 0,1 0-1 0 0,0 0 0 0 0,0-1 1 0 0,0 1-1 0 0,0 0 0 0 0,0 0 1 0 0,1 0-1 0 0,-1-1 1 0 0,0 1-1 0 0,0 0 0 0 0,1 0 1 0 0,-1 0-1 0 0,1-1-95 0 0,0 0 97 0 0,-1 2-29 0 0,0 0-110 0 0,4-4-654 0 0,0 0-1816 0 0,-4 4-4677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13848 0 0,'8'22'470'0'0,"-2"0"0"0"0,-1 0 1 0 0,0 0-1 0 0,-2 0 0 0 0,1 21-470 0 0,-2-24 838 0 0,0-8-133 0 0,0 0 0 0 0,1 0 0 0 0,3 9-705 0 0,-3-13 225 0 0,0 0 1 0 0,-1 0 0 0 0,-1 1-1 0 0,1-1 1 0 0,-1 0-1 0 0,0 1 1 0 0,0-1-1 0 0,-1 0 1 0 0,-1 7-226 0 0,0 4 162 0 0,1-15-212 0 0,0 0 0 0 0,-1 1 0 0 0,1-1 0 0 0,-1 0-1 0 0,0 1 1 0 0,1-1 0 0 0,-1 0 0 0 0,-1 0 0 0 0,1 1 50 0 0,0-3-811 0 0,1-1-1200 0 0,0 0-4612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1 109 17135 0 0,'0'0'786'0'0,"0"3"-21"0"0,8 22-446 0 0,-6-20-250 0 0,0-1 1 0 0,-1 1-1 0 0,0-1 1 0 0,1 1-1 0 0,-2 0 1 0 0,1-1 0 0 0,0 1-1 0 0,-1 0 1 0 0,0-1-1 0 0,0 1 1 0 0,-1 4-70 0 0,-3 9 768 0 0,1-1 1 0 0,1 1-1 0 0,0 0 0 0 0,2 8-768 0 0,0-20 106 0 0,0 1 0 0 0,1-1-1 0 0,0 0 1 0 0,0 1 0 0 0,1-1-1 0 0,-1 0 1 0 0,1 0-1 0 0,1 0 1 0 0,-1 0 0 0 0,1-1-1 0 0,0 1 1 0 0,0-1-1 0 0,1 1 1 0 0,0-1-106 0 0,10 12 190 0 0,-10-13-139 0 0,0 0 0 0 0,0 1 0 0 0,0-1 0 0 0,-1 1 0 0 0,0 0 0 0 0,0 0 0 0 0,0 0 0 0 0,-1 0-1 0 0,1 1 1 0 0,-1-1 0 0 0,-1 0 0 0 0,2 5-51 0 0,-2-4 40 0 0,-1-5-23 0 0,1 0 1 0 0,-1 0 0 0 0,0 1-1 0 0,1-1 1 0 0,-1 0-1 0 0,0 0 1 0 0,0 1-1 0 0,0-1 1 0 0,0 0-1 0 0,0 1 1 0 0,0-1 0 0 0,0 0-1 0 0,0 0 1 0 0,-1 1-1 0 0,1-1 1 0 0,-1 0-1 0 0,1 0 1 0 0,0 1 0 0 0,-1 0-18 0 0,3-4 32 0 0,0 1-29 0 0,0 0 0 0 0,0 0 0 0 0,0 0 0 0 0,0-1 0 0 0,-1 1 0 0 0,1-1 0 0 0,0 0 0 0 0,0 1 0 0 0,-1-1 0 0 0,1 0 0 0 0,-1 0 0 0 0,0 0 0 0 0,0 0 0 0 0,1 0 0 0 0,-1 0 0 0 0,0 0 0 0 0,-1-1 0 0 0,1 1 0 0 0,0-2-3 0 0,2-16 11 0 0,0 0-1 0 0,-2 0 1 0 0,-1 0 0 0 0,0 0-1 0 0,-2-7-10 0 0,1 17 1 0 0,0 1-1 0 0,1 0 1 0 0,0-1-1 0 0,0 1 1 0 0,1-1-1 0 0,0 1 0 0 0,1 0 1 0 0,0 0-1 0 0,1-1 1 0 0,1-3-1 0 0,1 2-3 0 0,0-1-1 0 0,1 1 1 0 0,0 0 0 0 0,1 1-1 0 0,0-1 1 0 0,1 1 0 0 0,4-4 3 0 0,73-81-232 0 0,-76 84 210 0 0,-6 7 11 0 0,0 0-1 0 0,1 1 1 0 0,-1-1 0 0 0,1 1-1 0 0,-1 0 1 0 0,3-1 11 0 0,-5 3 0 0 0,1 0 0 0 0,-1 1 1 0 0,0-1-1 0 0,1 1 1 0 0,-1-1-1 0 0,0 1 0 0 0,1 0 1 0 0,-1-1-1 0 0,1 1 0 0 0,-1 0 1 0 0,0 0-1 0 0,1 0 0 0 0,-1 0 1 0 0,1 0-1 0 0,-1 0 0 0 0,0 1 1 0 0,1-1-1 0 0,-1 0 0 0 0,1 1 1 0 0,-1-1-1 0 0,0 1 1 0 0,1-1-1 0 0,-1 1 0 0 0,0 0 0 0 0,6 3 52 0 0,0 0 1 0 0,0 0-1 0 0,-1 1 0 0 0,0-1 0 0 0,0 2 1 0 0,0-1-1 0 0,0 1 0 0 0,-1 0 1 0 0,0 0-1 0 0,0 0 0 0 0,-1 0 0 0 0,0 1 1 0 0,0 0-1 0 0,0 0 0 0 0,-1 0 0 0 0,0 1 1 0 0,-1-1-1 0 0,1 1 0 0 0,-1-1 0 0 0,-1 1 1 0 0,1 7-53 0 0,0 11 117 0 0,-1-6-40 0 0,1 0 0 0 0,1 0 0 0 0,1 0 0 0 0,0 0 0 0 0,3 6-77 0 0,-4-21 7 0 0,0 1-1 0 0,0-1 1 0 0,0 0-1 0 0,1 0 1 0 0,0-1-1 0 0,-1 1 1 0 0,2-1 0 0 0,-1 1-1 0 0,0-1 1 0 0,1-1-1 0 0,0 1 1 0 0,4 2-7 0 0,-6-4-3 0 0,8 6-77 0 0,-9-7-340 0 0,-2-1-162 0 0,3 0 269 0 0,0 0 0 0 0,0-1 1 0 0,0 1-1 0 0,-1 0 0 0 0,1-1 1 0 0,0 0-1 0 0,0 0 1 0 0,-1 0-1 0 0,1 0 0 0 0,0 0 1 0 0,-1-1-1 0 0,1 1 1 0 0,-1-1 312 0 0,4-2-527 0 0,0-1 0 0 0,0 0 1 0 0,-1-1-1 0 0,0 0 527 0 0,-3 4-108 0 0,25-26-1667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2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6448 0 0,'0'0'297'0'0,"1"-2"-9"0"0,1 0-255 0 0,1 0-23 0 0,-1 0-1 0 0,0-1 1 0 0,0 1 0 0 0,0-1 0 0 0,0 0-1 0 0,0 0 1 0 0,0 0 0 0 0,0 0-10 0 0,0-1 1457 0 0,0 0 0 0 0,0 0 0 0 0,0 1 0 0 0,1-1 0 0 0,-1 1 0 0 0,1-1-1 0 0,0 1 1 0 0,1 0-1457 0 0,-4 19 2086 0 0,-5 247 1884 0 0,-4 51-2538 0 0,9-287-1300 0 0,2 0-1 0 0,0 0 1 0 0,2 1 0 0 0,4 14-132 0 0,-4-28 48 0 0,0 0 0 0 0,1 0 0 0 0,0-1 0 0 0,1 0 1 0 0,0 0-1 0 0,2-1 0 0 0,-1 0 0 0 0,1 0 0 0 0,6 6-48 0 0,-5-7 31 0 0,1-1 0 0 0,0 0 0 0 0,0 0 0 0 0,1-1 0 0 0,0-1 0 0 0,0 1 0 0 0,13 5-31 0 0,-19-11 7 0 0,1-1 1 0 0,-1 1 0 0 0,1-1-1 0 0,0 0 1 0 0,0-1-1 0 0,0 1 1 0 0,0-1-1 0 0,0 0 1 0 0,0-1-1 0 0,0 0 1 0 0,0 0-1 0 0,0 0 1 0 0,0 0-1 0 0,0-1 1 0 0,1 0 0 0 0,-2 0-1 0 0,1-1 1 0 0,0 0-1 0 0,4-1-7 0 0,9-7-468 0 0,-1 0 1 0 0,1 0-1 0 0,-1-2 0 0 0,-1 0 0 0 0,0-2 468 0 0,7-4-2294 0 0,2-1-6120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2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180 136 13904 0 0,'-3'-4'177'0'0,"0"-1"-1"0"0,0 1 1 0 0,-1 0 0 0 0,1 0 0 0 0,-1 0 0 0 0,0 0 0 0 0,0 1 0 0 0,-4-3-177 0 0,6 5 137 0 0,0 0 0 0 0,0 0 0 0 0,1 0-1 0 0,-1 0 1 0 0,0 1 0 0 0,0-1 0 0 0,0 1-1 0 0,0-1 1 0 0,-1 1 0 0 0,1 0 0 0 0,0 0-1 0 0,0 0 1 0 0,0 0 0 0 0,0 0 0 0 0,0 0-1 0 0,0 0 1 0 0,0 1 0 0 0,0-1 0 0 0,0 1-1 0 0,0-1 1 0 0,0 1 0 0 0,0 0 0 0 0,-1 1-137 0 0,-2 1 279 0 0,1 1-1 0 0,0-1 1 0 0,0 1 0 0 0,1 0 0 0 0,-1 1-1 0 0,1-1 1 0 0,0 1 0 0 0,0-1 0 0 0,0 1 0 0 0,1 0-1 0 0,-2 2-278 0 0,1 0 284 0 0,-1 1-4 0 0,1 1 0 0 0,-1 0 0 0 0,2 0 0 0 0,-1 1-1 0 0,0 6-279 0 0,0 2 296 0 0,0-1 63 0 0,1-1-1 0 0,1 1 1 0 0,1 14-359 0 0,0-25 37 0 0,0-1-14 0 0,1 1 1 0 0,0-1-1 0 0,0 0 0 0 0,0 0 0 0 0,1 0 0 0 0,-1 0 1 0 0,1 0-1 0 0,0 0 0 0 0,1 0 0 0 0,-1 0 1 0 0,1-1-1 0 0,0 0 0 0 0,0 1 0 0 0,0-1 0 0 0,1 0 1 0 0,-1 0-1 0 0,1-1 0 0 0,0 1 0 0 0,0-1 0 0 0,1 0 1 0 0,1 2-24 0 0,1-1-7 0 0,0 0 0 0 0,0 0 0 0 0,1 0 0 0 0,-1-1 0 0 0,1 0 0 0 0,-1-1 0 0 0,1 1 0 0 0,0-1 0 0 0,0-1 0 0 0,0 0 0 0 0,0 0 1 0 0,0 0-1 0 0,6-1 7 0 0,-6-1-71 0 0,1-1 0 0 0,-1 0 0 0 0,0 0 1 0 0,1 0-1 0 0,-1-1 0 0 0,0-1 0 0 0,-1 1 1 0 0,1-1-1 0 0,-1 0 0 0 0,1-1 1 0 0,0-1 70 0 0,4-2-173 0 0,-1-1 0 0 0,-1 0 1 0 0,0-1-1 0 0,0 0 1 0 0,-1-1-1 0 0,4-5 173 0 0,-9 10-58 0 0,0-2 1 0 0,0 1-1 0 0,0 0 0 0 0,-1-1 0 0 0,0 1 0 0 0,0-1 0 0 0,-1 0 0 0 0,0 0 0 0 0,0 0 1 0 0,-1 0-1 0 0,0-1 0 0 0,0 1 0 0 0,-1 0 0 0 0,0 0 0 0 0,-1-1 0 0 0,0 1 0 0 0,-1-7 58 0 0,-1 1 66 0 0,-1 1-1 0 0,0 0 0 0 0,0 1 1 0 0,-2-1-1 0 0,1 1 0 0 0,-2-1 1 0 0,1 2-1 0 0,-2-1 0 0 0,1 1 1 0 0,-6-5-66 0 0,8 11 134 0 0,0 0 0 0 0,0 0 0 0 0,-1 0 0 0 0,1 1-1 0 0,-1 0 1 0 0,0 0 0 0 0,0 1 0 0 0,-1-1 0 0 0,1 1 0 0 0,-1 1 0 0 0,0-1 0 0 0,0 1 0 0 0,0 0 0 0 0,0 1 0 0 0,0-1 0 0 0,0 1 0 0 0,0 1 0 0 0,-7 0-134 0 0,0 0 142 0 0,0 1-1 0 0,0 0 1 0 0,0 1 0 0 0,0 1-1 0 0,1 0 1 0 0,-1 1 0 0 0,1 0-1 0 0,-1 1 1 0 0,-3 3-142 0 0,12-6-7 0 0,0 0-1 0 0,1 1 0 0 0,-1 0 1 0 0,0 0-1 0 0,1 0 1 0 0,0 0-1 0 0,0 1 1 0 0,0 0-1 0 0,0-1 0 0 0,-3 6 8 0 0,6-8-133 0 0,0 1-1 0 0,0-1 0 0 0,0 1 1 0 0,1 0-1 0 0,-1 0 0 0 0,0-1 1 0 0,1 1-1 0 0,-1 0 0 0 0,1 0 1 0 0,0 0-1 0 0,0 0 0 0 0,0 0 1 0 0,0 0-1 0 0,0-1 0 0 0,0 1 1 0 0,0 0-1 0 0,0 0 0 0 0,1 0 1 0 0,-1 0-1 0 0,1 0 0 0 0,-1-1 0 0 0,1 1 1 0 0,0 0-1 0 0,0 0 0 0 0,0-1 1 0 0,0 1-1 0 0,0-1 0 0 0,0 1 1 0 0,0-1-1 0 0,0 1 0 0 0,2 0 134 0 0,14 15-8183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3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351 12 12896 0 0,'0'0'594'0'0,"0"0"-16"0"0,-2-1-373 0 0,-7-2-165 0 0,6 2 153 0 0,0-1 0 0 0,0 1-1 0 0,0 1 1 0 0,1-1 0 0 0,-1 0 0 0 0,0 1 0 0 0,0-1-1 0 0,0 1 1 0 0,0 0 0 0 0,-3 0-193 0 0,-14 2 2353 0 0,0 2 0 0 0,1 0 0 0 0,-1 1-2353 0 0,5-1 257 0 0,1 2-1 0 0,0-1 1 0 0,0 1 0 0 0,1 1-1 0 0,-1 1 1 0 0,1 0 0 0 0,0 1-257 0 0,10-7 2 0 0,-8 5 0 0 0,1 1-1 0 0,-1 1 1 0 0,1-1 0 0 0,1 1 0 0 0,0 1-1 0 0,0 0 1 0 0,-3 6-2 0 0,8-10 0 0 0,0 0 0 0 0,0 1 0 0 0,1-1 0 0 0,0 1 0 0 0,0 0 0 0 0,0 0 0 0 0,1 0 0 0 0,0 0 0 0 0,1 0 0 0 0,0 0 0 0 0,0 0 0 0 0,0 1 0 0 0,1 6 0 0 0,0-11 0 0 0,1-1 1 0 0,0 1-1 0 0,-1 0 0 0 0,1 0 0 0 0,0 0 0 0 0,1-1 0 0 0,-1 1 0 0 0,0-1 1 0 0,1 1-1 0 0,-1-1 0 0 0,1 1 0 0 0,0-1 0 0 0,0 0 0 0 0,0 0 0 0 0,0 0 1 0 0,0 0-1 0 0,0 0 0 0 0,0 0 0 0 0,1 0 0 0 0,-1-1 0 0 0,1 1 0 0 0,7 4-3 0 0,-1-1 0 0 0,1 0 0 0 0,0 0 0 0 0,1-1 0 0 0,-1-1 3 0 0,78 22-219 0 0,-59-18 159 0 0,0 1 1 0 0,0 1 0 0 0,-1 2 0 0 0,0 1-1 0 0,1 2 60 0 0,-19-8 0 0 0,0 1 0 0 0,8 8 0 0 0,-2-3 0 0 0,-14-10 0 0 0,0 0 0 0 0,0 0 0 0 0,0 0 0 0 0,0 0 0 0 0,0 0 0 0 0,0 0 0 0 0,0 0 0 0 0,-1 1 0 0 0,1-1 0 0 0,-1 0 0 0 0,1 1 0 0 0,-1 1 0 0 0,0-2 0 0 0,-1 0 0 0 0,1 0 0 0 0,-1 0 0 0 0,0 0 0 0 0,0 0 0 0 0,0 0 0 0 0,0 0 0 0 0,0 0 0 0 0,0 0 0 0 0,-1-1 0 0 0,1 1 0 0 0,-1 0 0 0 0,1 0 0 0 0,-1 0 0 0 0,0 0 0 0 0,0 0 0 0 0,1-1 0 0 0,-1 1 0 0 0,-1 0 0 0 0,-2 5 18 0 0,0-1 1 0 0,-1 0-1 0 0,0 0 0 0 0,0-1 0 0 0,0 0 1 0 0,-1 1-1 0 0,1-2 0 0 0,-6 4-18 0 0,-8 4 110 0 0,-1 0 1 0 0,-5 1-111 0 0,-13 7 161 0 0,24-12-72 0 0,-1-1-1 0 0,0 0 1 0 0,0-1 0 0 0,-1-1-1 0 0,1-1 1 0 0,-1 0-1 0 0,0-1 1 0 0,-1-1 0 0 0,1 0-1 0 0,0-1 1 0 0,-4-1-89 0 0,17 0-76 0 0,0 0 0 0 0,1 0 1 0 0,-1-1-1 0 0,0 1 0 0 0,0-1 1 0 0,1 0-1 0 0,-1 0 0 0 0,0 0 1 0 0,1 0-1 0 0,-1 0 0 0 0,1 0 1 0 0,0-1-1 0 0,-1 1 0 0 0,1-1 0 0 0,0 0 1 0 0,0 1-1 0 0,0-1 0 0 0,0 0 1 0 0,0 0-1 0 0,0-1 0 0 0,1 1 1 0 0,-1 0-1 0 0,1 0 0 0 0,-1-1 1 0 0,1 1-1 0 0,0-1 0 0 0,0 1 0 0 0,0-1 1 0 0,0 0-1 0 0,0 1 0 0 0,1-1 1 0 0,-1 0-1 0 0,1 0 0 0 0,0 1 1 0 0,0-1 75 0 0,-1-22-1582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3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62 6448 0 0,'-1'-5'41'0'0,"1"2"23"0"0,-1 1 1 0 0,1 0-1 0 0,0 0 1 0 0,-1 0-1 0 0,1 0 0 0 0,-1 0 1 0 0,0 0-1 0 0,0 0 1 0 0,0 1-1 0 0,-1-3-64 0 0,-2-3 11 0 0,4-1 415 0 0,0 8-94 0 0,1-1 1 0 0,-1 1-1 0 0,0-1 0 0 0,0 1 0 0 0,0-1 0 0 0,0 0 0 0 0,1 1 0 0 0,-1-1 0 0 0,0 1 0 0 0,0-1 0 0 0,0 0 0 0 0,0 1 0 0 0,0-1 0 0 0,-1 1 0 0 0,1-1 0 0 0,0 1 0 0 0,0-1 0 0 0,0 0 0 0 0,0 1 0 0 0,-1-1 0 0 0,1 1 0 0 0,0-1 0 0 0,-1 1-332 0 0,1-1 272 0 0,-1 1-1 0 0,1-1 1 0 0,-1 1 0 0 0,0-1-1 0 0,1 1 1 0 0,-1 0-1 0 0,0-1 1 0 0,1 1-1 0 0,-1 0 1 0 0,0 0 0 0 0,0-1-1 0 0,1 1 1 0 0,-1 0-1 0 0,0 0 1 0 0,0 0 0 0 0,0 0-272 0 0,-5 0 647 0 0,0 1 0 0 0,0-1 0 0 0,0 1 0 0 0,-5 2-647 0 0,4-2 62 0 0,-16 4 882 0 0,0 1-1 0 0,-22 8-943 0 0,37-11 161 0 0,-1 1-1 0 0,1 0 0 0 0,0 0 1 0 0,0 1-1 0 0,1 0 1 0 0,-1 0-1 0 0,1 1 0 0 0,0 0 1 0 0,-2 3-161 0 0,-5 5 300 0 0,-12 12 243 0 0,25-24-515 0 0,0-1 0 0 0,0 1 0 0 0,0-1 0 0 0,0 1 0 0 0,1 0 0 0 0,-1-1 0 0 0,0 1 0 0 0,1 0 0 0 0,-1-1 0 0 0,1 1 0 0 0,-1 0 1 0 0,1 0-1 0 0,0 0 0 0 0,0-1 0 0 0,0 1 0 0 0,0 0 0 0 0,0 1-28 0 0,1 2 29 0 0,0 0-10 0 0,0 1 1 0 0,-1-1 0 0 0,1 0-1 0 0,-1 0 1 0 0,0 1 0 0 0,-1 0-20 0 0,1-3 2 0 0,0 0 0 0 0,0 0 0 0 0,0-1 0 0 0,0 1 0 0 0,0 0 0 0 0,1 0 0 0 0,-1-1 0 0 0,1 1 0 0 0,-1 0 0 0 0,1-1 0 0 0,0 1 0 0 0,0 0 0 0 0,1-1 0 0 0,-1 1 0 0 0,0-1 1 0 0,1 0-1 0 0,0 1 0 0 0,-1-1 0 0 0,1 0 0 0 0,0 0 0 0 0,0 0 0 0 0,0 0 0 0 0,0-1 0 0 0,0 1 0 0 0,1 0-2 0 0,8 6-20 0 0,1-1 1 0 0,0-1-1 0 0,0 1 0 0 0,9 2 20 0 0,-9-4-46 0 0,18 9 37 0 0,-1 1 0 0 0,-1 1 0 0 0,0 2 0 0 0,-1 0-1 0 0,-1 2 1 0 0,-1 1 0 0 0,3 5 9 0 0,-19-16 0 0 0,0 0 0 0 0,0 1 0 0 0,-1 0 0 0 0,1 4 0 0 0,-5-9 0 0 0,0 1 0 0 0,0 0 0 0 0,-1 0 0 0 0,0 0 0 0 0,0 1 0 0 0,-1-1 0 0 0,0 1 0 0 0,0 2 0 0 0,-2-7 1 0 0,0 0 0 0 0,-1 1 0 0 0,1-1 0 0 0,-1 0 0 0 0,1 0 1 0 0,-1 1-1 0 0,0-1 0 0 0,0 0 0 0 0,0 0 0 0 0,-1 0 0 0 0,1 0 0 0 0,-1 0 0 0 0,0 0 0 0 0,0-1 0 0 0,0 1 0 0 0,0 0 0 0 0,0-1 0 0 0,0 0 0 0 0,-2 1-1 0 0,-5 6 41 0 0,-1 0 0 0 0,0-1-1 0 0,-1-1 1 0 0,-4 3-41 0 0,5-4 81 0 0,0 0 1 0 0,-1-1-1 0 0,1 0 1 0 0,-1-1-1 0 0,0-1 0 0 0,-1 1 1 0 0,1-2-1 0 0,-1 1 1 0 0,1-2-1 0 0,-1 1 1 0 0,0-2-1 0 0,-10 0-81 0 0,21 0-36 0 0,-1 0 0 0 0,1-1 0 0 0,0 1-1 0 0,-1-1 1 0 0,1 1 0 0 0,0-1 0 0 0,-1 0 0 0 0,1 1 0 0 0,0-1-1 0 0,0 0 1 0 0,-1 0 0 0 0,1 0 0 0 0,0 0 0 0 0,0 0 0 0 0,0 0-1 0 0,0 0 1 0 0,0 0 0 0 0,1-1 0 0 0,-1 1 0 0 0,0 0 0 0 0,0 0-1 0 0,1-1 1 0 0,-1 1 0 0 0,1-1 0 0 0,-1 1 0 0 0,1 0 0 0 0,0-1-1 0 0,-1 0 37 0 0,0-5-381 0 0,0-1 0 0 0,0 1-1 0 0,0-1 1 0 0,1-6 381 0 0,0 12-15 0 0,4-38-1040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53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2073 3224 0 0,'0'0'457'0'0,"0"0"711"0"0,0 0 311 0 0,0 0 66 0 0,0 0-118 0 0,0 0-553 0 0,0 0-238 0 0,0 0-48 0 0,0 0-53 0 0,0 0-183 0 0,-1 1-85 0 0,-7 9 158 0 0,7-8-374 0 0,0-1 1 0 0,0 0 0 0 0,0 0 0 0 0,0 1-1 0 0,0-1 1 0 0,0 1 0 0 0,0-1 0 0 0,0 1-1 0 0,1-1 1 0 0,-1 1 0 0 0,0-1-1 0 0,1 1 1 0 0,0 0 0 0 0,-1 0-52 0 0,0 25 480 0 0,1-20-324 0 0,0-1 0 0 0,0 1 0 0 0,-1 0 0 0 0,0 0 0 0 0,-1 3-156 0 0,-2 1 279 0 0,-1 0 0 0 0,0 1 0 0 0,-2 1-279 0 0,1-2 78 0 0,1 0 0 0 0,-4 11-78 0 0,0-2 64 0 0,5-11-21 0 0,3 1-32 0 0,0 0-11 0 0,-1 0 0 0 0,2-9 0 0 0,-1 0 0 0 0,1-1 0 0 0,0 1 1 0 0,0 0-1 0 0,0 0 0 0 0,-1-1 1 0 0,1 1-1 0 0,0 0 0 0 0,0 0 0 0 0,0-1 1 0 0,0 1-1 0 0,0 0 0 0 0,1 0 0 0 0,-1 0 1 0 0,0-1-1 0 0,0 1 0 0 0,0 0 1 0 0,1-1-1 0 0,-1 1 0 0 0,0 0 0 0 0,1 0 1 0 0,-1-1-1 0 0,0 1 0 0 0,1 0 0 0 0,1 1 8 0 0,11 17 135 0 0,-11-16-107 0 0,0 1-1 0 0,0-1 1 0 0,0 1 0 0 0,-1 0-1 0 0,0-1 1 0 0,1 2-36 0 0,3 9 95 0 0,-4-11-26 0 0,5 7 1 0 0,33 30 556 0 0,-37-37-566 0 0,1-1 0 0 0,0 1-1 0 0,0-1 1 0 0,0 0-1 0 0,0 0 1 0 0,0 0-1 0 0,0 0 1 0 0,1 0 0 0 0,-1-1-1 0 0,1 1 1 0 0,3 0-60 0 0,6 1 165 0 0,-1 0 0 0 0,11 0-165 0 0,-19-2 45 0 0,9 0 52 0 0,-11-1-79 0 0,0 0 1 0 0,0 0-1 0 0,0 1 1 0 0,0-1 0 0 0,0 1-1 0 0,0-1 1 0 0,0 1 0 0 0,0-1-1 0 0,0 1-18 0 0,12 3 103 0 0,5 2 115 0 0,-12-3-200 0 0,0-1 0 0 0,0 1 0 0 0,1-2 0 0 0,-1 1-1 0 0,0-1 1 0 0,1 0 0 0 0,-1 0 0 0 0,1-1-1 0 0,0 0-17 0 0,22 3 0 0 0,-24-2 0 0 0,0-1 0 0 0,0 1 0 0 0,0-1 0 0 0,0 0 0 0 0,0 0 0 0 0,0-1 0 0 0,2 0 2 0 0,6-1 2 0 0,-1 1 1 0 0,1 1-1 0 0,6 0-4 0 0,5 0 99 0 0,1-1 0 0 0,0-1 0 0 0,4-3-99 0 0,-15 3 52 0 0,-1 1-1 0 0,11 0-51 0 0,21-1 409 0 0,-4 0-265 0 0,-34 2-164 0 0,0 1 1 0 0,1-2-1 0 0,-1 1 1 0 0,0-1 0 0 0,0-1-1 0 0,4 0 20 0 0,20-7-95 0 0,-19 6 206 0 0,-1-1 0 0 0,1 0 0 0 0,-1 0 0 0 0,10-6-111 0 0,12-2 0 0 0,-21 8-12 0 0,7-5-37 0 0,13-1 106 0 0,-26 7-57 0 0,0 1-1 0 0,0 0 1 0 0,1 0-1 0 0,-1 0 0 0 0,0 1 1 0 0,1 0-1 0 0,2 1 1 0 0,-7 1 0 0 0,-2-1 0 0 0,0 0 0 0 0,0 1 0 0 0,0-1 0 0 0,0 0 0 0 0,0 0 0 0 0,0 0 0 0 0,0 0 0 0 0,0 0 0 0 0,0 0 0 0 0,0 0 0 0 0,0 0 0 0 0,0-1 0 0 0,0 1 0 0 0,0 0 0 0 0,0-1 0 0 0,0 1 0 0 0,0 0 0 0 0,0-1 0 0 0,7-1 0 0 0,0 1 0 0 0,-1 0 0 0 0,8 0 0 0 0,-8 0 0 0 0,0 1 0 0 0,-1-1 0 0 0,1 0 0 0 0,-1 0 0 0 0,4-2 0 0 0,1-1 1 0 0,5-4-1 0 0,-4 1 10 0 0,-11 6-5 0 0,0 0 1 0 0,0 0-1 0 0,0 1 0 0 0,0-1 0 0 0,0 0 1 0 0,-1 0-1 0 0,1 0 0 0 0,0 0 1 0 0,-1 0-1 0 0,1 0 0 0 0,0 0-5 0 0,-1 0 0 0 0,1 0-1 0 0,-1 0 1 0 0,1 1 0 0 0,-1-1-1 0 0,1 0 1 0 0,-1 1 0 0 0,1-1-1 0 0,0 0 1 0 0,-1 1 0 0 0,1-1-1 0 0,0 1 1 0 0,-1-1 0 0 0,1 1-1 0 0,0-1 1 0 0,31-11 54 0 0,-13 8-44 0 0,-16 4-10 0 0,-1 0 0 0 0,-1 0 0 0 0,0-1 0 0 0,0 1 0 0 0,0 0 0 0 0,1-1 0 0 0,-1 1 0 0 0,0 0 0 0 0,0-1 0 0 0,0 1 0 0 0,0-1 0 0 0,0 0 0 0 0,0 1 0 0 0,0-1 0 0 0,0 0 0 0 0,0 0 0 0 0,57-38 0 0 0,-28 20 0 0 0,-1-1 0 0 0,20-18 0 0 0,-3-2 0 0 0,-15 13-1 0 0,-13 12 90 0 0,14-15-89 0 0,50-51 337 0 0,-25 26-230 0 0,-45 43-101 0 0,16-15-4 0 0,-1-2 0 0 0,-2 0 0 0 0,8-13-2 0 0,-19 17 23 0 0,-10 18-10 0 0,-1 1 0 0 0,1-1 1 0 0,1 1-1 0 0,2-3-13 0 0,8-11 53 0 0,0-1 0 0 0,-1 0-1 0 0,-1-1 1 0 0,0-4-53 0 0,-10 21 4 0 0,1-1 9 0 0,0 0 0 0 0,0 0 0 0 0,0 1-1 0 0,3-3-12 0 0,14-19 2 0 0,-2-3-1 0 0,1-1 4 0 0,-2-1 0 0 0,15-33-5 0 0,-24 45 54 0 0,10-16-54 0 0,-9 19 26 0 0,-2 1 1 0 0,4-11-27 0 0,-4 9 16 0 0,0 2 0 0 0,1-1 0 0 0,1 1 0 0 0,4-4-16 0 0,-2 2 45 0 0,0-2 0 0 0,5-11-45 0 0,-4 6 21 0 0,5-14 22 0 0,-11 21-43 0 0,1 2 0 0 0,5-9 0 0 0,5-13 0 0 0,2-5 18 0 0,4-10 403 0 0,-2-2-421 0 0,34-76-248 0 0,-35 86 325 0 0,-10 19 0 0 0,-5 12-84 0 0,0-1 0 0 0,1 2 0 0 0,1-1-1 0 0,0 0 8 0 0,1 1-45 0 0,-2-1-1 0 0,1 0 0 0 0,4-14 46 0 0,-4 9 5 0 0,-1 6-5 0 0,0 0 0 0 0,1 0 0 0 0,0 0 0 0 0,-2 5 0 0 0,0 0 0 0 0,-1-1 0 0 0,0 0 0 0 0,-1 0 0 0 0,0 0 0 0 0,0 0 0 0 0,-1-2 0 0 0,4-9 0 0 0,-5 17 0 0 0,-1-1 0 0 0,1 0 0 0 0,-1 0 0 0 0,0-1 0 0 0,0-3 0 0 0,1-8 0 0 0,0 1 0 0 0,1-1 0 0 0,3-8 0 0 0,3-30 64 0 0,-8 51-64 0 0,-1 0 0 0 0,0 0 0 0 0,0 0 0 0 0,0 0 0 0 0,0 0 0 0 0,0 0 0 0 0,-1 0 0 0 0,1 1 0 0 0,-2-4 0 0 0,1 3 0 0 0,0-1 0 0 0,1 1 0 0 0,-1 0 0 0 0,1-1 0 0 0,0 1 0 0 0,0-1 0 0 0,0 1 0 0 0,0-4 0 0 0,9-54 54 0 0,-9 60-50 0 0,0 0 0 0 0,0-1 0 0 0,0 1 1 0 0,0-1-1 0 0,0 1 0 0 0,0 0 0 0 0,0-1 1 0 0,0 1-1 0 0,-1-1 0 0 0,1 1 0 0 0,0 0 1 0 0,-1-1-1 0 0,1 1 0 0 0,-1 0 1 0 0,0-1-5 0 0,-7-23 10 0 0,5 17-10 0 0,-4 0 0 0 0,4 6-3 0 0,1 0 0 0 0,-2 0 0 0 0,1 0 0 0 0,0 0 0 0 0,0 0 0 0 0,0 1 0 0 0,-1 0 0 0 0,1-1 0 0 0,-1 1 0 0 0,1 0 0 0 0,-1 1 0 0 0,0-1 0 0 0,1 1 0 0 0,-1-1 0 0 0,0 1 0 0 0,1 0 0 0 0,-1 0-1 0 0,1 1 1 0 0,-1-1 0 0 0,0 1 0 0 0,-1 0 3 0 0,-1 2-7 0 0,1 0-1 0 0,0 1 1 0 0,-1-1 0 0 0,1 1-1 0 0,1 0 1 0 0,-1 1-1 0 0,0-1 1 0 0,1 1 0 0 0,0 0-1 0 0,0 0 8 0 0,-10 15 56 0 0,1 0-1 0 0,-1 4-55 0 0,-9 15 6 0 0,4-10-652 0 0,-41 64 1177 0 0,23-27-6877 0 0,22-38-315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54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2435 4608 0 0,'0'0'353'0'0,"0"0"-57"0"0,0 0 623 0 0,0 0 295 0 0,0 0 60 0 0,-5 10 1998 0 0,3-5-3082 0 0,-1 0 0 0 0,1 0 0 0 0,0 0 1 0 0,0 0-1 0 0,0 0 0 0 0,1 1 0 0 0,0-1 0 0 0,0 1 1 0 0,0 5-191 0 0,0-4 114 0 0,0 0 0 0 0,0 0 0 0 0,0 0 0 0 0,-1 0 1 0 0,0-1-1 0 0,-1 1 0 0 0,1 0 0 0 0,-3 3-114 0 0,1-2 121 0 0,1 0-1 0 0,0 0 0 0 0,0 0 0 0 0,1 1 0 0 0,-1 2-120 0 0,1 2 310 0 0,1 0 0 0 0,0 0 0 0 0,1 0 0 0 0,0 0-1 0 0,3 12-309 0 0,-2-9 358 0 0,-1-14-327 0 0,0 0 0 0 0,0 0 0 0 0,0 0 1 0 0,1 0-1 0 0,-1 0 0 0 0,1 0 0 0 0,-1 0 1 0 0,1 0-1 0 0,-1 0 0 0 0,1 0 0 0 0,0 0 0 0 0,0 0 1 0 0,0 0-1 0 0,0 0 0 0 0,0-1 0 0 0,1 1 0 0 0,1 1-31 0 0,6 2 80 0 0,-5-4-66 0 0,-1 0-1 0 0,0 0 1 0 0,1-1-1 0 0,-1 1 1 0 0,1-1-1 0 0,-1 0 1 0 0,0 0-1 0 0,1 0 1 0 0,-1-1-1 0 0,1 1 1 0 0,-1-1-1 0 0,0 0 1 0 0,1 0-1 0 0,-1 0 0 0 0,0 0 1 0 0,0 0-1 0 0,2-2-13 0 0,8-4 108 0 0,-1 0 0 0 0,-1-1-1 0 0,10-7-107 0 0,-5 2 120 0 0,4-3 17 0 0,-2 0-1 0 0,3-4-136 0 0,32-28 42 0 0,-30 32 9 0 0,0 1 1 0 0,24-11-52 0 0,-19 11 147 0 0,-1-2 0 0 0,8-6-147 0 0,-21 11 171 0 0,-1-1-1 0 0,-1 0 1 0 0,0-1-1 0 0,7-10-170 0 0,-3 4 181 0 0,78-104 124 0 0,-65 81-305 0 0,-8 12 0 0 0,10-11 0 0 0,-11 16 4 0 0,-1-1-1 0 0,-1 0 1 0 0,2-8-4 0 0,-6 12 53 0 0,11-12-53 0 0,-1 1 11 0 0,0-3 27 0 0,-4 9-11 0 0,-1-2-1 0 0,-2 0 0 0 0,3-9-26 0 0,2-8 30 0 0,0-2 23 0 0,-1-2-53 0 0,65-163 53 0 0,-15 32 12 0 0,-15 37-66 0 0,-40 106 1 0 0,-2 0 0 0 0,-2-1 0 0 0,-2-1 0 0 0,0-4 0 0 0,3-11 0 0 0,-7 38 0 0 0,-2-1 0 0 0,1-3 0 0 0,19-97 0 0 0,0 3 0 0 0,-18 82 0 0 0,4-26 0 0 0,3-3 0 0 0,-10 41-22 0 0,1 0 0 0 0,4-11 22 0 0,2-13-20 0 0,-9 40 15 0 0,0 0 0 0 0,0 0-1 0 0,0 1 1 0 0,-1-1 0 0 0,0 0-1 0 0,0 0 1 0 0,0 0 0 0 0,-1 0-1 0 0,0 0 1 0 0,0 1 0 0 0,-1-1-1 0 0,-1-5 6 0 0,-1 1-4 0 0,1 0-1 0 0,0-1 0 0 0,0-2 5 0 0,1 2-17 0 0,-1 0 1 0 0,-1 0-1 0 0,-1-3 17 0 0,-18-45-80 0 0,22 56 77 0 0,1 0-4 0 0,-1 0 1 0 0,-1 0 0 0 0,1 0 0 0 0,0 0 0 0 0,-1 0-1 0 0,1 1 1 0 0,-1-1 0 0 0,0 1 6 0 0,2 1-2 0 0,0 1 0 0 0,-1-1 0 0 0,1 1 1 0 0,0 0-1 0 0,-1-1 0 0 0,1 1 0 0 0,0 0 0 0 0,-1-1 0 0 0,1 1 0 0 0,0 0 0 0 0,-1 0 0 0 0,1-1 1 0 0,0 1-1 0 0,-1 0 0 0 0,1 0 0 0 0,-1 0 0 0 0,1 0 0 0 0,-1-1 0 0 0,1 1 0 0 0,-1 0 1 0 0,1 0-1 0 0,0 0 0 0 0,-1 0 0 0 0,1 0 0 0 0,-1 0 0 0 0,1 0 0 0 0,-1 0 0 0 0,1 0 1 0 0,-1 0 0 0 0,0 1-8 0 0,-8-4 1 0 0,8 3 8 0 0,0-1-1 0 0,0 1 1 0 0,0-1 0 0 0,0 1 0 0 0,-1 0 0 0 0,1 0 0 0 0,0 0 0 0 0,0 0 0 0 0,-1 0 0 0 0,1 0-1 0 0,0 0 1 0 0,0 0 0 0 0,0 0 0 0 0,-1 0 0 0 0,1 1 0 0 0,0-1 0 0 0,0 0 0 0 0,0 1 0 0 0,-1-1 0 0 0,1 1-1 0 0,0-1 1 0 0,-1 2 0 0 0,-8 4-58 0 0,0 1 0 0 0,0 0 0 0 0,1 1 0 0 0,0 0 0 0 0,0 1 0 0 0,0 0 0 0 0,-6 10 58 0 0,0-2-58 0 0,-14 13 58 0 0,22-23 7 0 0,0 0 0 0 0,1 1 0 0 0,0 0 0 0 0,0 0 0 0 0,1 0 0 0 0,-4 8-7 0 0,-7 14-5204 0 0,15-28 4616 0 0,-4 7-5429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39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5984 0 0,'0'0'464'0'0,"0"0"-72"0"0,0 0 834 0 0,0 0 396 0 0,0 0 76 0 0,0 0-112 0 0,0 0-553 0 0,0 0-244 0 0,0 0-49 0 0,7 4 552 0 0,-3-3-1089 0 0,-1 1-1 0 0,1-2 0 0 0,0 1 1 0 0,0 0-1 0 0,0-1 1 0 0,1 0-203 0 0,16 3 1002 0 0,37 9 2298 0 0,-40-8-2879 0 0,-1-1 0 0 0,1 0 0 0 0,0-2 0 0 0,18 0-421 0 0,51-2-20 0 0,38-6 20 0 0,122-21 0 0 0,-134 15 172 0 0,209-15 8 0 0,-164 19-156 0 0,62-1 16 0 0,113 3 267 0 0,-194-1-38 0 0,-136 7-189 0 0,1 1 0 0 0,-1-1 0 0 0,1 1 0 0 0,-1-1 0 0 0,0 0 0 0 0,3-1-80 0 0,-1 0 48 0 0,-4 1-21 0 0,-1 1-200 0 0,0 0-65 0 0,6 3-105 0 0,-3-2-5251 0 0,-3-1 3939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39.9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11 5984 0 0,'0'0'464'0'0,"-2"0"-306"0"0,-9-3-425 0 0,-20-3 11643 0 0,30 6-11302 0 0,1 0-1 0 0,0 0 1 0 0,-1 0-1 0 0,1-1 1 0 0,0 1-1 0 0,-1 0 0 0 0,1 0 1 0 0,-1 0-1 0 0,1 0 1 0 0,0 0-1 0 0,-1 0 0 0 0,1 0 1 0 0,0 0-1 0 0,-1 0 1 0 0,1 0-1 0 0,0 0 1 0 0,-1 0-1 0 0,1 0 0 0 0,-1 0 1 0 0,1 0-1 0 0,0 0 1 0 0,-1 0-1 0 0,1 0 0 0 0,0 1 1 0 0,-1-1-1 0 0,1 0 1 0 0,0 0-1 0 0,-1 1-73 0 0,10 5 3043 0 0,20 8 918 0 0,51 14-3961 0 0,-61-21-7 0 0,-1 0 0 0 0,1 1 0 0 0,-1 1-1 0 0,-1 0 1 0 0,6 5 7 0 0,20 16-36 0 0,15 14 36 0 0,-53-40 14 0 0,-1-1-1 0 0,0 1 1 0 0,0 0 0 0 0,-1 1-1 0 0,1-1 1 0 0,-1 1 0 0 0,0-1-1 0 0,0 1 1 0 0,-1 0 0 0 0,1 0-1 0 0,-1 0 1 0 0,1 3-14 0 0,-2-5 14 0 0,0 1 0 0 0,0-1 1 0 0,-1 0-1 0 0,1 1 0 0 0,-1-1 1 0 0,0 1-1 0 0,0-1 0 0 0,0 0 0 0 0,0 1 1 0 0,-1-1-1 0 0,1 1 0 0 0,-1-1 1 0 0,0 0-1 0 0,0 0 0 0 0,0 1 0 0 0,0-1 1 0 0,-1 0-1 0 0,1 0 0 0 0,-1 0 1 0 0,-2 3-15 0 0,-15 18 471 0 0,-2-1 0 0 0,-1-1 0 0 0,-6 4-471 0 0,-29 30 725 0 0,-1 0-218 0 0,36-36-331 0 0,0 1 1 0 0,-9 13-177 0 0,10-11 9 0 0,16-19-414 0 0,0 2 0 0 0,0-1 1 0 0,1 1-1 0 0,0-1 0 0 0,-3 7 405 0 0,2-6-6870 0 0,5-5-2276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42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24 397 11544 0 0,'0'0'529'0'0,"-8"2"176"0"0,-4 1 1345 0 0,9-4 1155 0 0,13-3-1461 0 0,8 0-1041 0 0,0 1 1 0 0,1 1-1 0 0,-1 0 0 0 0,13 2-703 0 0,75 5 1325 0 0,-1 1-833 0 0,-73-6-413 0 0,84 0 586 0 0,70-11-665 0 0,-114 4 151 0 0,33-4 50 0 0,12-2 122 0 0,23 5-323 0 0,14-2 223 0 0,-34 4 347 0 0,12 5-570 0 0,-23 1 383 0 0,63-9-383 0 0,-171 8 0 0 0,22 0 3 0 0,-1-2-1 0 0,1-1 1 0 0,-1-1 0 0 0,0-1-1 0 0,6-3-2 0 0,41-14 80 0 0,-66 21-102 0 0,14 0-123 0 0,-17 2 143 0 0,0 0 0 0 0,0 0 0 0 0,0 1 0 0 0,0-1 0 0 0,0-1 0 0 0,0 1 0 0 0,0 0 0 0 0,0 0 0 0 0,-1 0 0 0 0,1 0 0 0 0,0 0 0 0 0,0 0 0 0 0,0 0 0 0 0,0 0 0 0 0,0 0 0 0 0,0 0 0 0 0,0 0 0 0 0,0 0 0 0 0,0 0 0 0 0,0 0 0 0 0,0 0 0 0 0,0 0 0 0 0,0 0 0 0 0,-1 0 0 0 0,1 0 0 0 0,0 0 0 0 0,0 0 0 0 0,0 0 0 0 0,0 0 0 0 0,0-1 0 0 0,0 1 0 0 0,0 0 0 0 0,0 0 0 0 0,0 0 0 0 0,0 0 0 0 0,0 0 0 0 0,0 0 0 0 0,0 0 0 0 0,0 0-1 0 0,0 0 1 0 0,0 0 0 0 0,0 0 0 0 0,0-1 0 0 0,0 1 0 0 0,0 0 0 0 0,0 0 0 0 0,0 0 0 0 0,0 0 0 0 0,0 0 0 0 0,0 0 2 0 0,-1-4-16 0 0,-8 2-410 0 0,8 2 335 0 0,1 0-6 0 0,-1 0 3 0 0,0 1 1 0 0,0-1 0 0 0,0 0-1 0 0,0 0 1 0 0,0 0 0 0 0,0 0-1 0 0,0 0 1 0 0,1 0 0 0 0,-1 0-1 0 0,0 0 1 0 0,0 0 0 0 0,0-1-1 0 0,0 1 94 0 0,-1-2-231 0 0,0 0 0 0 0,1 1-1 0 0,-1-1 1 0 0,1 0 0 0 0,-1 0 0 0 0,1 0-1 0 0,0 0 1 0 0,0-1 0 0 0,0 1 0 0 0,0 0-1 0 0,0 0 1 0 0,0-1 0 0 0,1 1 0 0 0,-1-1-1 0 0,1 1 1 0 0,0 0 0 0 0,-1-1 0 0 0,1 1-1 0 0,0-1 1 0 0,1 1 0 0 0,-1-1 0 0 0,0 0 231 0 0,1-2-615 0 0,-1 0 0 0 0,0 0 1 0 0,-1 0-1 0 0,1 0 0 0 0,-1-2 615 0 0,0 5-126 0 0,0 0 0 0 0,0 1 0 0 0,0-1 0 0 0,0 0 0 0 0,0 1 1 0 0,0-1-1 0 0,0 1 0 0 0,0-1 0 0 0,-1 1 0 0 0,1 0 0 0 0,0-1 0 0 0,-1 1 0 0 0,1 0 0 0 0,-1 0 0 0 0,0 0 0 0 0,0 0 126 0 0,-31-15-763 0 0,24 13 760 0 0,-53-23 2248 0 0,-1 2-1 0 0,-15 0-2244 0 0,66 20 700 0 0,0 0 0 0 0,0-1-1 0 0,0-1 1 0 0,-2-1-700 0 0,-29-14 2148 0 0,30 13-795 0 0,12 7-149 0 0,2 4-343 0 0,2 3-741 0 0,-1-4-96 0 0,0 1 1 0 0,1 0-1 0 0,-1-1 0 0 0,0 1 1 0 0,1-1-1 0 0,0 0 0 0 0,-1 0 1 0 0,1 0-1 0 0,0 0 0 0 0,0 0 0 0 0,0-1 1 0 0,1 1-25 0 0,11 7 60 0 0,10 6-43 0 0,1 0 1 0 0,0-2-1 0 0,1-1 0 0 0,12 3-17 0 0,-3-3 29 0 0,19 2-29 0 0,17 5 46 0 0,-29-6-46 0 0,-26-9 0 0 0,0 1 0 0 0,0 0 0 0 0,-1 1 0 0 0,0 1 0 0 0,15 9 0 0 0,-30-15 0 0 0,0 0 0 0 0,0 0 0 0 0,0 0 0 0 0,0 0 0 0 0,0 0 0 0 0,0 0 0 0 0,0 0 0 0 0,0 0 0 0 0,0 1 0 0 0,0-1 0 0 0,0 2 0 0 0,0-2 0 0 0,-1 0 0 0 0,1 1 0 0 0,0-1 0 0 0,0 0 0 0 0,0 0 0 0 0,0 0 0 0 0,0 0 0 0 0,0 0 0 0 0,0 0 0 0 0,1 1 0 0 0,-1-1 19 0 0,1 0-1 0 0,-1 0 1 0 0,0 0 0 0 0,0 0-1 0 0,1 1 1 0 0,-1-1 0 0 0,0 0-1 0 0,0 0 1 0 0,0 1 0 0 0,-1-1-1 0 0,1 1 1 0 0,0-1 0 0 0,0 1-1 0 0,-1-1 1 0 0,1 1 0 0 0,-1-1-1 0 0,0 1 1 0 0,1-1 0 0 0,-1 1-1 0 0,0 0 1 0 0,0-1 0 0 0,0 1-1 0 0,0 0 1 0 0,0-1 0 0 0,0 1-1 0 0,0-1 1 0 0,-1 1 0 0 0,1 0-1 0 0,0-1 1 0 0,-1 1 0 0 0,1-1-1 0 0,-1 1 1 0 0,0-1 0 0 0,0 1-1 0 0,0-1 1 0 0,1 0 0 0 0,-2 2-19 0 0,-13 19 421 0 0,0-1 0 0 0,-2-1 0 0 0,0 0 0 0 0,-17 14-421 0 0,-12 16 345 0 0,8-12 84 0 0,-2 0 0 0 0,-13 7-429 0 0,12-10 118 0 0,35-30-118 0 0,-6 6-38 0 0,0-1-1 0 0,-1 0 1 0 0,0-1-1 0 0,-1 0 1 0 0,0-1-1 0 0,0 0 1 0 0,-7 2 38 0 0,19-10-686 0 0,13-6-1376 0 0,-7 3 546 0 0,18-11-8199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68 10736 0 0,'0'0'496'0'0,"0"0"-14"0"0,-4-12-90 0 0,2 4 786 0 0,2 7-995 0 0,0 0 0 0 0,0 1-1 0 0,0-1 1 0 0,0 0 0 0 0,0 1 0 0 0,0-1 0 0 0,-1 0 0 0 0,1 1-1 0 0,0-1 1 0 0,0 0 0 0 0,-1 1 0 0 0,1-1 0 0 0,0 1-1 0 0,-1-1 1 0 0,1 0-183 0 0,-2-5 2294 0 0,2 6-2255 0 0,0 0-1 0 0,0-1 1 0 0,0 1 0 0 0,0 0-1 0 0,0-1 1 0 0,0 1-1 0 0,0 0 1 0 0,0-1-1 0 0,-1 1 1 0 0,1 0 0 0 0,0-1-1 0 0,0 1 1 0 0,0 0-1 0 0,0 0 1 0 0,0-1 0 0 0,-1 1-1 0 0,1 0 1 0 0,0-1-1 0 0,0 1 1 0 0,0 0-1 0 0,-1 0 1 0 0,1 0 0 0 0,0-1-1 0 0,0 1 1 0 0,-1 0-39 0 0,-1-2 307 0 0,-1-1 27 0 0,-1 0 1 0 0,1 0 0 0 0,0 1 0 0 0,-1-1 0 0 0,0 1 0 0 0,-2-1-335 0 0,5 2 39 0 0,-1 1 0 0 0,1 0 1 0 0,0-1-1 0 0,0 1 0 0 0,-1 0 1 0 0,1 0-1 0 0,0-1 0 0 0,-1 1 0 0 0,1 0 1 0 0,0 0-1 0 0,-1 1 0 0 0,1-1 1 0 0,0 0-1 0 0,-1 0 0 0 0,1 1 1 0 0,0-1-1 0 0,0 0 0 0 0,-1 1 0 0 0,1 0 1 0 0,0-1-1 0 0,0 1 0 0 0,0 0 1 0 0,0-1-1 0 0,-1 1 0 0 0,1 0-39 0 0,-4 4 79 0 0,1 0 0 0 0,-1-1-1 0 0,1 1 1 0 0,0 1-1 0 0,1-1 1 0 0,-1 1 0 0 0,1-1-1 0 0,-1 4-78 0 0,-21 49 479 0 0,23-52-427 0 0,-13 40 330 0 0,2 1 1 0 0,2 0-1 0 0,-4 34-382 0 0,14-69 61 0 0,0-1 0 0 0,1 0 0 0 0,0 0 0 0 0,0 0 0 0 0,1 0 0 0 0,1 0 1 0 0,0 0-1 0 0,1 1-61 0 0,-2-6 26 0 0,1 0-1 0 0,0 0 1 0 0,0 0 0 0 0,1 0 0 0 0,0-1 0 0 0,0 1 0 0 0,0-1 0 0 0,0 0 0 0 0,1 0 0 0 0,0 0 0 0 0,0 0-1 0 0,1-1 1 0 0,-1 1 0 0 0,1-1 0 0 0,0 0-26 0 0,4 2 21 0 0,1 1 0 0 0,0-2-1 0 0,0 1 1 0 0,0-2 0 0 0,1 1-1 0 0,3 0-20 0 0,-7-3 6 0 0,-1 0-1 0 0,1-1 0 0 0,0 0 0 0 0,-1-1 0 0 0,1 1 1 0 0,0-1-1 0 0,-1 0 0 0 0,1-1 0 0 0,0 1 0 0 0,-1-2 1 0 0,4 0-6 0 0,0 0-2 0 0,0 0 0 0 0,-1-1 0 0 0,1-1 0 0 0,-1 0 0 0 0,1 0 0 0 0,-1-1 0 0 0,0 0 0 0 0,-1 0 0 0 0,1-1 0 0 0,5-5 2 0 0,3-5-125 0 0,0 0 0 0 0,-1-2 0 0 0,-1 1 0 0 0,0-2 0 0 0,-1 0 0 0 0,-1-2 125 0 0,-8 12-14 0 0,0 0 1 0 0,0 0-1 0 0,-1 0 1 0 0,-1-1-1 0 0,0 1 0 0 0,0-1 1 0 0,0 0-1 0 0,-2 0 1 0 0,1 0-1 0 0,-1 0 1 0 0,-1-1-1 0 0,1 1 0 0 0,-2 0 1 0 0,0 0-1 0 0,0-1 14 0 0,-1-3 12 0 0,-1 0 0 0 0,0 1 0 0 0,-1-1 0 0 0,-1 1 0 0 0,-3-9-12 0 0,4 16 27 0 0,1-1-1 0 0,-1 1 1 0 0,-1 0-1 0 0,1-1 1 0 0,-1 2-1 0 0,0-1 1 0 0,0 1 0 0 0,0 0-1 0 0,-1 0 1 0 0,0 0-1 0 0,-2-1-26 0 0,2 3 10 0 0,-1 0 0 0 0,1 1 0 0 0,-1-1 0 0 0,0 1-1 0 0,0 1 1 0 0,0-1 0 0 0,0 1 0 0 0,0 0 0 0 0,0 1-1 0 0,0 0 1 0 0,-7 0-10 0 0,11 0-103 0 0,0 1 0 0 0,1-1-1 0 0,-1 1 1 0 0,0-1 0 0 0,1 1-1 0 0,-1 0 1 0 0,0 0 0 0 0,1 0-1 0 0,-2 1 104 0 0,-4 1-2311 0 0,6-1-3225 0 0,-5 5-1642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6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13 3224 0 0,'0'0'789'0'0,"0"-1"3262"0"0,-2-4-1382 0 0,1 5-2004 0 0,0-1 1 0 0,0 0-1 0 0,0 0 1 0 0,-1 1-1 0 0,1-1 1 0 0,0 1-1 0 0,-1-1 1 0 0,1 1-1 0 0,0-1 0 0 0,-1 1 1 0 0,1 0-1 0 0,0 0 1 0 0,-1 0-1 0 0,1 0 1 0 0,-1 0-1 0 0,1 0 1 0 0,0 0-1 0 0,-1 0-665 0 0,-2 0 406 0 0,3 0 707 0 0,1 0-444 0 0,-3 4 802 0 0,2-2-2649 0 0,2-2-6457 0 0,7-3 70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2760 0 0,'0'0'785'0'0,"0"0"2258"0"0,0 0 990 0 0,0 2 198 0 0,0 47 2711 0 0,0 16-3595 0 0,4 86-2111 0 0,-3-96-644 0 0,-1-31-202 0 0,1 0 1 0 0,1 4-391 0 0,2-1 304 0 0,-3-14-175 0 0,1 0-1 0 0,1 1 1 0 0,0-1-1 0 0,0 0 0 0 0,4 7-128 0 0,-5-17-5 0 0,-1-2-13 0 0,-1 0-1 0 0,1 0 0 0 0,-1 0 1 0 0,1-1-1 0 0,-1 1 1 0 0,0 0-1 0 0,0 0 0 0 0,1 0 1 0 0,-1 0-1 0 0,0 0 1 0 0,0 0-1 0 0,0-1 0 0 0,0 1 1 0 0,0 0-1 0 0,0 0 1 0 0,0 0-1 0 0,0 0 0 0 0,-1 0 19 0 0,14-5-894 0 0,-10 1 543 0 0,1 1 0 0 0,-1-1 0 0 0,0 0 1 0 0,0-1-1 0 0,0 1 0 0 0,-1-1 0 0 0,1 1 0 0 0,-1-1 0 0 0,0 0 1 0 0,2-3 350 0 0,0 0-1561 0 0,6-10-6656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05.6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4608 0 0,'0'0'353'0'0,"0"0"-142"0"0,0 0 263 0 0,0 0 138 0 0,0 0 27 0 0,-2 0-48 0 0,1 0-577 0 0,0 0 36 0 0,0 0-1 0 0,-1 0 1 0 0,1 0-1 0 0,0 0 1 0 0,0 0-1 0 0,-1 1 1 0 0,1-1-1 0 0,0 0 1 0 0,0 0-1 0 0,0 1 1 0 0,0-1-1 0 0,-1 1 1 0 0,1-1-1 0 0,0 1 1 0 0,0 0-1 0 0,0-1 1 0 0,0 1-1 0 0,0 0 1 0 0,0 0-1 0 0,0-1 1 0 0,1 1-1 0 0,-1 0 1 0 0,0 0-1 0 0,0 1-49 0 0,-1 4 24 0 0,7 7 125 0 0,-5-12-135 0 0,1-1-1 0 0,-1 1 1 0 0,1-1-1 0 0,-1 1 1 0 0,0 0-1 0 0,0-1 1 0 0,1 1-1 0 0,-1-1 1 0 0,0 1-1 0 0,0 0 0 0 0,0-1 1 0 0,1 1-1 0 0,-1 0 1 0 0,0-1-1 0 0,0 1 1 0 0,0 0-1 0 0,0-1 1 0 0,0 1-1 0 0,0-1 1 0 0,-1 1-1 0 0,1 0 1 0 0,0-1-14 0 0,-1 7 66 0 0,-3 8 367 0 0,4-14-419 0 0,0-1 0 0 0,0 0 0 0 0,0 1 0 0 0,0-1 0 0 0,-1 1 0 0 0,1-1 0 0 0,0 1 0 0 0,0-1 0 0 0,0 0 0 0 0,-1 1 0 0 0,1-1 0 0 0,0 0 0 0 0,-1 1 0 0 0,1-1 0 0 0,0 0 0 0 0,-1 1 0 0 0,1-1 0 0 0,0 0 0 0 0,-1 1 0 0 0,1-1 0 0 0,0 0 1 0 0,-1 0-1 0 0,1 0 0 0 0,-1 1 0 0 0,1-1 0 0 0,-1 0-14 0 0,1 3 113 0 0,0-3-105 0 0,0 1 1 0 0,0-1-1 0 0,0 1 1 0 0,0-1-1 0 0,0 1 0 0 0,0-1 1 0 0,0 1-1 0 0,0-1 1 0 0,0 1-1 0 0,0-1 0 0 0,0 1 1 0 0,0-1-1 0 0,0 1 1 0 0,1-1-1 0 0,-1 1 0 0 0,0-1 1 0 0,0 1-1 0 0,0-1 1 0 0,1 0-1 0 0,-1 1-8 0 0,12 10 331 0 0,-9-8-240 0 0,0 0-1 0 0,0-1 0 0 0,-1 1 1 0 0,2-1-1 0 0,-1 0 1 0 0,0 0-1 0 0,0 0 0 0 0,1 0 1 0 0,-1 0-1 0 0,1-1 1 0 0,-1 1-1 0 0,4-1-90 0 0,15 6 274 0 0,0 0 0 0 0,11 6-274 0 0,2 1 131 0 0,-32-13-131 0 0,2 1 11 0 0,0 1-1 0 0,0-1 1 0 0,0 1-1 0 0,0 0 1 0 0,4 3-11 0 0,37 21 0 0 0,-41-25 18 0 0,0 0 0 0 0,0 0 1 0 0,0-1-1 0 0,0 1 0 0 0,0-1 0 0 0,1 0 0 0 0,-1-1 0 0 0,5 1-18 0 0,136-4 1382 0 0,-31-2-802 0 0,-107 4-536 0 0,-1 1 0 0 0,0-2 1 0 0,0 1-1 0 0,2-1-44 0 0,-3 0 26 0 0,-1 1-1 0 0,0 0 0 0 0,1 0 0 0 0,-1 1 1 0 0,0-1-1 0 0,1 1 0 0 0,-1 0 1 0 0,2 1-26 0 0,31 4 117 0 0,14-2-117 0 0,-20-1 23 0 0,-6-1 23 0 0,0-2 0 0 0,0 0 0 0 0,9-3-46 0 0,12-1 38 0 0,15 2-38 0 0,22 4 0 0 0,-14 0 0 0 0,-33 0 2 0 0,-17 0 45 0 0,0-1 0 0 0,5-1-47 0 0,37-3 828 0 0,23 4-828 0 0,-52 0 140 0 0,175 3 251 0 0,-138-5-327 0 0,13-3-64 0 0,51 0 64 0 0,115-3 148 0 0,-114 2-106 0 0,4 1-8 0 0,67-4 193 0 0,-99 6-187 0 0,-83 3-54 0 0,0 1 1 0 0,-1 1-1 0 0,15 2-50 0 0,25 3 84 0 0,143 2-10 0 0,-167-6-74 0 0,-29-2 0 0 0,0 0 0 0 0,1 0 0 0 0,-1-1 0 0 0,9-2 0 0 0,11-1 38 0 0,0 2 0 0 0,17 1-38 0 0,-18 0 82 0 0,100-8 230 0 0,-106 7-255 0 0,1-1 0 0 0,9-3-57 0 0,-10 2 44 0 0,0 1 0 0 0,10 0-44 0 0,2 3 0 0 0,1 1 0 0 0,2 2 0 0 0,-33-3 0 0 0,-1-1 0 0 0,1 0 0 0 0,-1 0 0 0 0,0-1 0 0 0,1 0 0 0 0,-1 1 0 0 0,3-2 0 0 0,-4 1 0 0 0,0 0 0 0 0,0 0 0 0 0,1 1 0 0 0,-1-1 0 0 0,0 1 0 0 0,0 0 0 0 0,1 0 0 0 0,-1 0 0 0 0,0 1 0 0 0,0-1 0 0 0,1 1 0 0 0,-1-1 0 0 0,1 2 0 0 0,2 0 0 0 0,1 0 0 0 0,-1 0 0 0 0,1-1 0 0 0,-1 0 0 0 0,1 0 0 0 0,0 0 0 0 0,0-1 0 0 0,-1 0 0 0 0,1 0 0 0 0,0-1 0 0 0,0 0 0 0 0,-1 0 0 0 0,1 0 0 0 0,-1-1 0 0 0,60-19 64 0 0,-54 17-47 0 0,0 1-1 0 0,1-1 0 0 0,-1 2 1 0 0,5-1-17 0 0,6-1-2 0 0,73-15 194 0 0,-89 18-175 0 0,0 1-1 0 0,0 0 0 0 0,0 1 1 0 0,5 0-17 0 0,16 2-2 0 0,5-2 72 0 0,0 1-1 0 0,4 2-69 0 0,-30-3 19 0 0,0-1 0 0 0,0-1 0 0 0,0 1 0 0 0,0-1-1 0 0,0 0-18 0 0,10-1 23 0 0,2-2-23 0 0,11 0 0 0 0,-12 3 24 0 0,-1-1 0 0 0,0-1-1 0 0,0-1 1 0 0,0 0 0 0 0,8-4-24 0 0,-8 3 4 0 0,0 0 1 0 0,1 1 0 0 0,-1 1-1 0 0,1 1 1 0 0,9 0-5 0 0,-9 1 53 0 0,0 2 1 0 0,0 0 0 0 0,0 1-1 0 0,8 3-53 0 0,41 3 276 0 0,-58-6-259 0 0,1-1 0 0 0,0 0 0 0 0,0 0 0 0 0,0-1 0 0 0,0 0 0 0 0,1-1-17 0 0,15 0 50 0 0,1 0 38 0 0,-1-2 0 0 0,23-4-88 0 0,35-13-18 0 0,-45 10-169 0 0,35-4 187 0 0,-50 12 11 0 0,0 1 0 0 0,15 2-11 0 0,2 0-2055 0 0,-16-1-4450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7.3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0 20847 0 0,'-9'0'1012'0'0,"5"1"-864"0"0,1-1 0 0 0,-1 1-1 0 0,0 0 1 0 0,1 0 0 0 0,-1 0-1 0 0,1 0 1 0 0,-1 1 0 0 0,1-1-1 0 0,0 1 1 0 0,-1 0 0 0 0,0 1-148 0 0,2-2 117 0 0,0 0 0 0 0,1 0 1 0 0,-1 0-1 0 0,0 1 1 0 0,1-1-1 0 0,-1 0 0 0 0,1 1 1 0 0,0 0-1 0 0,-1-1 0 0 0,1 1 1 0 0,0 0-1 0 0,0 0 1 0 0,0-1-1 0 0,0 1 0 0 0,0 0 1 0 0,1 0-1 0 0,-1 0 0 0 0,0 0 1 0 0,1 0-1 0 0,-1 2-117 0 0,1 1 115 0 0,0-3-97 0 0,0 1 0 0 0,0 0 1 0 0,0-1-1 0 0,0 1 0 0 0,1-1 1 0 0,-1 1-1 0 0,1-1 0 0 0,-1 1 1 0 0,1-1-1 0 0,0 1 0 0 0,1 1-18 0 0,8 11 14 0 0,-6-12-14 0 0,-1-2-2 0 0,2 4 2 0 0,0-2-1 0 0,1 1 1 0 0,-1-1 0 0 0,1 0-1 0 0,-1 0 1 0 0,1 0 0 0 0,0-1-1 0 0,4 2 1 0 0,13 2 2 0 0,17 3-2 0 0,10 2 16 0 0,-34-6 48 0 0,-1 0 0 0 0,0 1 0 0 0,2 1-64 0 0,-11-4 43 0 0,0 1 0 0 0,0 0 0 0 0,0 0 1 0 0,0 0-1 0 0,0 1 0 0 0,-1 0 0 0 0,0 0 0 0 0,2 2-43 0 0,2 4 84 0 0,0-1 40 0 0,-1 0-1 0 0,0 1 1 0 0,0 0 0 0 0,1 5-124 0 0,-7-12 38 0 0,0 0 0 0 0,0 0 0 0 0,0 1 0 0 0,-1-1 0 0 0,0 0 0 0 0,0 1 1 0 0,0 0-1 0 0,-1-1 0 0 0,1 1 0 0 0,-1-1 0 0 0,0 1 0 0 0,0-1 0 0 0,-1 1 0 0 0,0 4-38 0 0,-1-2 45 0 0,0 1 0 0 0,-1-1 0 0 0,0 0 1 0 0,0 0-1 0 0,-1-1 0 0 0,1 1 0 0 0,-1-1 0 0 0,-1 1 0 0 0,1-1 0 0 0,-1-1 0 0 0,0 1 1 0 0,-1 0-46 0 0,-8 7 120 0 0,0 0 1 0 0,-1-2-1 0 0,0 0 1 0 0,-7 3-121 0 0,14-9 38 0 0,0-1 0 0 0,0 0 0 0 0,0 0-1 0 0,-1-1 1 0 0,1 0 0 0 0,-1 0 0 0 0,-2-1-38 0 0,5-1 3 0 0,0 0 1 0 0,0 0-1 0 0,0-1 1 0 0,0 0-1 0 0,0 0 1 0 0,0 0-1 0 0,0-1 0 0 0,0 0 1 0 0,1 0-1 0 0,-1 0 1 0 0,-4-2-4 0 0,8 2-102 0 0,-1-1-1 0 0,0 1 1 0 0,0-1 0 0 0,0 0 0 0 0,1 0-1 0 0,-1 0 1 0 0,1 0 0 0 0,-1-1 0 0 0,1 1 0 0 0,0 0-1 0 0,0-1 1 0 0,0 0 0 0 0,-1-1 102 0 0,-1-3-1621 0 0,0 0-1 0 0,1 0 1 0 0,0 0-1 0 0,0-1 1 0 0,0-1 1621 0 0,-5-22-8490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7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36 132 11520 0 0,'-27'-12'1638'0'0,"20"8"512"0"0,6 3 732 0 0,1 1 138 0 0,1-1-285 0 0,7-5-2280 0 0,0 0 0 0 0,1 0 0 0 0,0 1 0 0 0,0 0 1 0 0,0 1-1 0 0,0 0 0 0 0,1 1 0 0 0,-1-1 0 0 0,7 0-455 0 0,-4 0 74 0 0,43-13-425 0 0,0 2 1 0 0,1 2-1 0 0,38-3 351 0 0,-63 15-1381 0 0,1 1-54 0 0</inkml:trace>
  <inkml:trace contextRef="#ctx0" brushRef="#br0" timeOffset="1">1120 928 11056 0 0,'1'2'505'0'0,"0"1"-434"0"0,-1 0 0 0 0,1 0-1 0 0,-1 1 1 0 0,0-1 0 0 0,0 0 0 0 0,0 1 0 0 0,0-1 0 0 0,0 0-1 0 0,-1 0 1 0 0,0 1 0 0 0,0-1 0 0 0,0 1-71 0 0,-18 39 3808 0 0,6-15 2455 0 0,-23 46-827 0 0,25-56-5098 0 0,-1 0 0 0 0,0-1 1 0 0,-14 14-339 0 0,3-3-1319 0 0,5-8-5376 0 0,0 0-2296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8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195 143 8752 0 0,'0'0'19'0'0,"1"0"0"0"0,-1 0 0 0 0,0 0 0 0 0,0 0-1 0 0,0 0 1 0 0,0 0 0 0 0,0 0 0 0 0,0 0 0 0 0,1 0 0 0 0,-1 0 0 0 0,0 0 0 0 0,0 0 0 0 0,0 0 0 0 0,0 0 0 0 0,0 0 0 0 0,0 0 0 0 0,0 0 0 0 0,0-1 0 0 0,0 1 0 0 0,1 0 0 0 0,-1 0-1 0 0,0 0 1 0 0,0 0 0 0 0,0 0 0 0 0,0 0 0 0 0,0 0 0 0 0,0 0 0 0 0,0-1 0 0 0,0 1 0 0 0,0 0 0 0 0,0 0 0 0 0,0 0 0 0 0,0 0 0 0 0,0 0 0 0 0,0 0 0 0 0,0-1 0 0 0,0 1 0 0 0,0 0 0 0 0,0 0-1 0 0,0 0 1 0 0,0 0 0 0 0,0 0 0 0 0,0 0 0 0 0,0 0 0 0 0,0-1 0 0 0,0 1 0 0 0,0 0 0 0 0,0 0-19 0 0,-3-5 21 0 0,3 4 61 0 0,0 1 0 0 0,-1-1-1 0 0,1 0 1 0 0,0 0-1 0 0,-1 1 1 0 0,1-1-1 0 0,0 0 1 0 0,0 0 0 0 0,0 0-1 0 0,0 1 1 0 0,-1-1-1 0 0,1 0 1 0 0,0 0-1 0 0,1 0 1 0 0,-1 0 0 0 0,0 1-1 0 0,0-1 1 0 0,0 0-1 0 0,0 0 1 0 0,1 0-1 0 0,-1 1 1 0 0,1-2-82 0 0,-1 2 221 0 0,0-1 0 0 0,0 0-1 0 0,0 0 1 0 0,0 1 0 0 0,1-1 0 0 0,-1 0 0 0 0,0 0 0 0 0,0 1-1 0 0,0-1 1 0 0,0 0 0 0 0,-1 0 0 0 0,1 1 0 0 0,0-1 0 0 0,0 0-1 0 0,0 0 1 0 0,-1 1 0 0 0,1-1 0 0 0,0 0 0 0 0,0 1 0 0 0,-1-1-1 0 0,1 0 1 0 0,-1 1 0 0 0,1-1 0 0 0,-1 1 0 0 0,1-1-221 0 0,-2 0 253 0 0,1-1 0 0 0,-1 1 0 0 0,1 0 0 0 0,-1 0 0 0 0,0 0 1 0 0,1 0-1 0 0,-1 0 0 0 0,0 1 0 0 0,0-1 0 0 0,0 0-253 0 0,-4 0 316 0 0,1-1 0 0 0,0 1-1 0 0,0 0 1 0 0,-1 1 0 0 0,1 0 0 0 0,0-1-1 0 0,-2 2-315 0 0,5-1 81 0 0,-1 1-1 0 0,1-1 0 0 0,0 1 1 0 0,-1 0-1 0 0,1 0 1 0 0,0 0-1 0 0,0 0 0 0 0,0 0 1 0 0,0 1-1 0 0,0-1 0 0 0,0 1 1 0 0,0-1-1 0 0,0 1 1 0 0,1 0-1 0 0,-2 0-80 0 0,-21 32 554 0 0,19-28-435 0 0,-4 10-44 0 0,1-1-1 0 0,0 1 1 0 0,0 1 0 0 0,2-1 0 0 0,0 1-1 0 0,1 0 1 0 0,1 0 0 0 0,-1 9-75 0 0,3-13 55 0 0,0 1 0 0 0,1-1 0 0 0,1 0 1 0 0,0 0-1 0 0,1 0 0 0 0,0 0 0 0 0,1 0 1 0 0,1 0-1 0 0,0 0 0 0 0,0 0 0 0 0,5 9-55 0 0,-5-16 20 0 0,0 1-1 0 0,0-1 0 0 0,1 0 0 0 0,0 0 1 0 0,0-1-1 0 0,1 1 0 0 0,-1-1 0 0 0,1 0 1 0 0,0 0-1 0 0,1 0 0 0 0,-1-1 0 0 0,1 0 1 0 0,0 0-1 0 0,0 0 0 0 0,0-1 0 0 0,0 0 1 0 0,1 0-1 0 0,-1-1 0 0 0,1 0 0 0 0,0 0 1 0 0,0 0-1 0 0,0-1 0 0 0,5 1-19 0 0,-1-1-31 0 0,0-1 0 0 0,-1 0 1 0 0,1 0-1 0 0,0-1 0 0 0,0-1 0 0 0,0 0 0 0 0,-1 0 0 0 0,1-1 0 0 0,-1 0 1 0 0,0-1-1 0 0,0 0 0 0 0,0-1 0 0 0,0 0 0 0 0,-1-1 0 0 0,1 0 31 0 0,0-1-70 0 0,0-1 0 0 0,-1 1 0 0 0,0-2-1 0 0,-1 1 1 0 0,1-1 0 0 0,-2-1 0 0 0,1 1-1 0 0,-2-1 1 0 0,1 0 0 0 0,-1-1 0 0 0,-1 0-1 0 0,0 1 1 0 0,0-2 0 0 0,-1 1 0 0 0,0-1-1 0 0,0-6 71 0 0,1-4 56 0 0,-1 0 0 0 0,0 0 0 0 0,-2 0-1 0 0,-1-23-55 0 0,-1 36 27 0 0,0-1 0 0 0,-1 0 1 0 0,-1 0-1 0 0,0 1 0 0 0,0-1 0 0 0,-1 1 0 0 0,0-1 0 0 0,-1 1 0 0 0,0 0 0 0 0,0 0 0 0 0,-1 1 0 0 0,-3-5-27 0 0,2 4 125 0 0,-1 0 1 0 0,-1 1-1 0 0,1 0 0 0 0,-1 1 0 0 0,-1-1 0 0 0,1 1 0 0 0,-1 1 0 0 0,-8-5-125 0 0,13 9 38 0 0,1 0-1 0 0,-1 0 1 0 0,0 0-1 0 0,0 1 1 0 0,0-1-1 0 0,0 1 0 0 0,0 0 1 0 0,0 0-1 0 0,0 0 1 0 0,0 1-1 0 0,0-1 1 0 0,0 1-1 0 0,-1 0 1 0 0,1 0-1 0 0,0 1 1 0 0,0-1-1 0 0,0 1 0 0 0,0 0 1 0 0,0 0-1 0 0,0 0 1 0 0,0 1-1 0 0,0-1 1 0 0,0 1-1 0 0,-1 1-37 0 0,-4 2-37 0 0,0 1-1 0 0,1 0 1 0 0,-1 1-1 0 0,-1 2 38 0 0,8-7-13 0 0,0 1 0 0 0,0-1-1 0 0,0 0 1 0 0,0 1 0 0 0,1-1-1 0 0,-1 1 1 0 0,1-1 0 0 0,-1 1 0 0 0,1 0-1 0 0,0 0 1 0 0,0 0 0 0 0,0 0-1 0 0,0 0 1 0 0,1 0 0 0 0,-1 0-1 0 0,1 0 1 0 0,0 0 13 0 0,-2 15-383 0 0,2-16 124 0 0,-1 0 0 0 0,1 1 0 0 0,0 0 0 0 0,0-1-1 0 0,0 1 1 0 0,0-1 0 0 0,0 1 0 0 0,1-1 0 0 0,-1 1 0 0 0,1-1 0 0 0,0 2 259 0 0,4 12-1711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8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41 5984 0 0,'0'0'464'0'0,"0"0"350"0"0,0 0 2610 0 0,0 0 1171 0 0,0 0 233 0 0,0 0-531 0 0,0 0-2418 0 0,0 0-1061 0 0,0 0-214 0 0,-1-1-112 0 0,-1-4-303 0 0,2 5-235 0 0,0-1-1 0 0,0 1 1 0 0,0-1-1 0 0,0 1 1 0 0,0-1-1 0 0,0 1 1 0 0,0-1-1 0 0,0 1 1 0 0,1-1-1 0 0,-1 1 1 0 0,0-1-1 0 0,0 1 1 0 0,0-1-1 0 0,1 1 1 0 0,-1 0-1 0 0,0-1 0 0 0,1 1 1 0 0,-1-1-1 0 0,0 1 47 0 0,5-9-2619 0 0,-5 1-3605 0 0,0 0-1829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9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278 19 11976 0 0,'-1'0'922'0'0,"-36"-12"432"0"0,29 10-323 0 0,1 0-1 0 0,0 1 1 0 0,-1 0-1 0 0,1 1 1 0 0,0 0-1 0 0,-1 0 1 0 0,1 1-1 0 0,-1-1 1 0 0,1 2-1 0 0,-6 0-1030 0 0,-19 11 562 0 0,21-8-359 0 0,3-1-94 0 0,0 0 0 0 0,0 0 0 0 0,1 0 0 0 0,-1 1 1 0 0,1 1-1 0 0,0-1 0 0 0,-1 2-109 0 0,-1 3 20 0 0,3-4-16 0 0,0 0 0 0 0,0 0-1 0 0,1 1 1 0 0,-4 6-4 0 0,8-12 0 0 0,0 1 0 0 0,0 0 0 0 0,0-1 0 0 0,0 1 0 0 0,1 0 0 0 0,-1-1 0 0 0,1 1-1 0 0,-1 0 1 0 0,1 0 0 0 0,0 0 0 0 0,-1 0 0 0 0,1-1 0 0 0,0 1 0 0 0,0 0 0 0 0,0 0 0 0 0,1 0 0 0 0,-1 0 0 0 0,0 0 0 0 0,1-1 0 0 0,-1 1-1 0 0,1 0 1 0 0,0 0 0 0 0,-1-1 0 0 0,1 1 0 0 0,3 4 14 0 0,-1 0 0 0 0,1-1 0 0 0,0 0 0 0 0,0 0 0 0 0,0 0 0 0 0,1 0 0 0 0,0-1 0 0 0,0 1 0 0 0,0-1 0 0 0,0-1 0 0 0,1 1 0 0 0,-1-1 0 0 0,1 0 0 0 0,0 0 0 0 0,0 0 0 0 0,0-1 0 0 0,1 0-14 0 0,21 6 55 0 0,-1 1 1 0 0,0 2-1 0 0,0 0 1 0 0,-1 2-1 0 0,-1 1 1 0 0,21 15-56 0 0,-33-20 44 0 0,-1 1-1 0 0,0 0 1 0 0,-1 1 0 0 0,0 0-1 0 0,2 4-43 0 0,-10-11 12 0 0,0 1 0 0 0,0-1 0 0 0,0 1 0 0 0,-1 0-1 0 0,1 0 1 0 0,-1 0 0 0 0,0 1 0 0 0,-1-1 0 0 0,0 0 0 0 0,1 1 0 0 0,-1-1-1 0 0,-1 1 1 0 0,1-1 0 0 0,-1 1 0 0 0,0-1 0 0 0,-1 3-12 0 0,0-3 9 0 0,0-1-1 0 0,0 1 1 0 0,0-1 0 0 0,-1 0 0 0 0,0 0-1 0 0,0 1 1 0 0,0-1 0 0 0,0 0 0 0 0,-1-1-1 0 0,1 1 1 0 0,-1 0 0 0 0,0-1 0 0 0,0 0-1 0 0,-1 1 1 0 0,1-1 0 0 0,-1 0 0 0 0,-1 1-9 0 0,-5 3 21 0 0,1-1 0 0 0,-1 0 1 0 0,0 0-1 0 0,-1-1 1 0 0,1-1-1 0 0,-7 3-21 0 0,11-6-11 0 0,1 0 0 0 0,-1 0 0 0 0,0 0-1 0 0,1 0 1 0 0,-1-1 0 0 0,0 0 0 0 0,0 0 0 0 0,0-1-1 0 0,1 1 1 0 0,-6-2 11 0 0,0-1-22 0 0,1 0-1 0 0,0 0 1 0 0,0-1 0 0 0,1 0-1 0 0,-7-4 23 0 0,13 7-5 0 0,1-1-1 0 0,0 1 0 0 0,0-1 1 0 0,-1 0-1 0 0,1 1 1 0 0,0-1-1 0 0,0 0 0 0 0,1 0 1 0 0,-1 0-1 0 0,0-1 1 0 0,1 1-1 0 0,-1 0 1 0 0,1-1-1 0 0,0 1 0 0 0,0 0 1 0 0,0-1-1 0 0,-1 0 6 0 0,1-1-21 0 0,1-1-1 0 0,-1 1 1 0 0,0 0-1 0 0,1 0 1 0 0,0-1-1 0 0,0 1 1 0 0,0 0-1 0 0,1 0 1 0 0,0-1-1 0 0,0-2 22 0 0,2-3-46 0 0,0 0 0 0 0,1 0-1 0 0,0 0 1 0 0,0 1 0 0 0,1-1 0 0 0,1 1-1 0 0,-1 0 1 0 0,6-6 46 0 0,8-9-243 0 0,1 0 0 0 0,1 1 0 0 0,0 1-1 0 0,2 2 1 0 0,4-3 243 0 0,52-43-279 0 0,-19 16 214 0 0,-55 46 133 0 0,-1 1-1 0 0,1-1 0 0 0,-1-1 1 0 0,0 1-1 0 0,0 0 1 0 0,0-1-1 0 0,2-4-67 0 0,-5 8 23 0 0,-1 0-1 0 0,1-1 1 0 0,0 1 0 0 0,-1-1 0 0 0,1 1 0 0 0,-1-1-1 0 0,0 1 1 0 0,0-1 0 0 0,1 1 0 0 0,-1-1 0 0 0,0 1 0 0 0,0-1-1 0 0,0 1 1 0 0,-1-1 0 0 0,1 1 0 0 0,0-1 0 0 0,-1 1-1 0 0,1-1 1 0 0,-1 1 0 0 0,1-1 0 0 0,-1 1 0 0 0,1-1-1 0 0,-1 1 1 0 0,0 0 0 0 0,0-1 0 0 0,0 1 0 0 0,0 0-1 0 0,0 0 1 0 0,0 0 0 0 0,0 0 0 0 0,0 0 0 0 0,-1-1-23 0 0,-5-2 187 0 0,1-1 1 0 0,-1 2-1 0 0,0-1 1 0 0,0 1 0 0 0,-1 0-1 0 0,1 0 1 0 0,-1 1-1 0 0,-4-1-187 0 0,-7-3 249 0 0,4 2-96 0 0,0 1 0 0 0,-1 1 0 0 0,1 0-1 0 0,-1 1 1 0 0,1 1 0 0 0,-1 0 0 0 0,-6 2-153 0 0,-23 0-1 0 0,33 0 342 0 0,4 1-5402 0 0,8-3-3798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9.6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17 11056 0 0,'0'0'852'0'0,"0"0"-192"0"0,2-1 1277 0 0,6-2 407 0 0,-3 0-978 0 0,1 1 1 0 0,0 0-1 0 0,1 0 1 0 0,-1 1-1 0 0,0 0 1 0 0,1 0-1367 0 0,-5 0 79 0 0,-1 1 0 0 0,0 0 1 0 0,0 0-1 0 0,1 0 0 0 0,-1 0 0 0 0,0 1 1 0 0,0-1-1 0 0,0 0 0 0 0,1 0 0 0 0,-1 1 1 0 0,0-1-1 0 0,0 1 0 0 0,0-1 0 0 0,0 1 1 0 0,0-1-1 0 0,0 1 0 0 0,0 0 0 0 0,0-1 1 0 0,0 1-1 0 0,0 0 0 0 0,0 0 0 0 0,0 0 1 0 0,0 0-1 0 0,-1 0 0 0 0,1 0 0 0 0,0 0 1 0 0,-1 0-1 0 0,1 0 0 0 0,0 0 1 0 0,-1 0-1 0 0,0 0 0 0 0,1 0 0 0 0,-1 1 1 0 0,0-1-1 0 0,1 1-79 0 0,1 14 200 0 0,-1-1 1 0 0,0 1 0 0 0,-1 0-1 0 0,-2 10-200 0 0,1 16 207 0 0,4 80 180 0 0,-3-118-382 0 0,1-1 0 0 0,0 1 1 0 0,-1 0-1 0 0,1-1 0 0 0,1 1 1 0 0,-1-1-1 0 0,0 0 0 0 0,1 1 1 0 0,0-1-1 0 0,0 0 0 0 0,0 0 1 0 0,1 1-6 0 0,5 6 55 0 0,-3-10-55 0 0,-4-1 9 0 0,4 1-7 0 0,-1-1 0 0 0,0 0 0 0 0,0 0 0 0 0,0 0 0 0 0,0 0 1 0 0,0-1-1 0 0,0 0 0 0 0,0 0 0 0 0,0 0 0 0 0,0 0 0 0 0,-1 0 0 0 0,1-1 1 0 0,-1 0-1 0 0,3-2-2 0 0,-3 2-6 0 0,1-1 0 0 0,0 2 1 0 0,0-1-1 0 0,0 0 0 0 0,1 1 1 0 0,-1-1-1 0 0,1 1 0 0 0,-1 1 1 0 0,1-1-1 0 0,4-1 6 0 0,-6 3 5 0 0,1 0-1 0 0,-1 0 1 0 0,1 0 0 0 0,-1 0-1 0 0,1 0 1 0 0,0 1 0 0 0,-1 0-1 0 0,1-1 1 0 0,-1 1 0 0 0,0 1-1 0 0,1-1 1 0 0,-1 0 0 0 0,0 1-1 0 0,0 0 1 0 0,3 1-5 0 0,5 5-15 0 0,-1 0-1 0 0,-1 0 1 0 0,8 9 15 0 0,6 4-32 0 0,-2-1 32 0 0,-1 1 0 0 0,6 8 0 0 0,-23-25 0 0 0,0 0 2 0 0,0-1 0 0 0,0 1 0 0 0,-1-1 0 0 0,0 1 0 0 0,0 0 0 0 0,0 0-1 0 0,0 0 1 0 0,0 0 0 0 0,-1 0 0 0 0,0 0 0 0 0,1 0 0 0 0,-2 1 0 0 0,1-1 0 0 0,0 0 0 0 0,-1 1 0 0 0,0-1 0 0 0,0 0-1 0 0,0 1 1 0 0,-1-1 0 0 0,1 0 0 0 0,-1 1 0 0 0,0-1 0 0 0,0 0 0 0 0,-1 0 0 0 0,1 0 0 0 0,-1 0 0 0 0,0 0 0 0 0,0 0-1 0 0,0 0 1 0 0,-1 0 0 0 0,1-1 0 0 0,-1 1 0 0 0,0-1 0 0 0,0 0 0 0 0,0 0 0 0 0,0 0 0 0 0,-2 1-2 0 0,-11 6 70 0 0,0 1 1 0 0,-1-2-1 0 0,-1 0 0 0 0,1-1 1 0 0,-1-1-1 0 0,0 0 0 0 0,-1-2 1 0 0,0 0-1 0 0,-2-1-70 0 0,-15 2 186 0 0,0-2 0 0 0,-19-1-186 0 0,38-3 24 0 0,-1-1-1 0 0,0 0 0 0 0,0-1 1 0 0,0-1-1 0 0,1-1 0 0 0,-1 0-23 0 0,11 1-23 0 0,-1 1-1 0 0,1-1 1 0 0,0 0-1 0 0,1-1 1 0 0,-1 0-1 0 0,1 0 1 0 0,-4-3 23 0 0,8 6-38 0 0,0-1 0 0 0,0 1 1 0 0,1-1-1 0 0,-1 0 0 0 0,0 1 1 0 0,1-1-1 0 0,-1 0 1 0 0,1 0-1 0 0,0 0 0 0 0,0 0 1 0 0,0 0-1 0 0,0-1 0 0 0,0 1 1 0 0,0 0-1 0 0,0 0 0 0 0,1-1 1 0 0,-1 1-1 0 0,1 0 1 0 0,-1-1-1 0 0,1 1 0 0 0,0 0 1 0 0,0-1-1 0 0,0 1 0 0 0,1 0 1 0 0,-1-2 37 0 0,3-7-835 0 0,0 1 0 0 0,1-1 0 0 0,0 1 0 0 0,1 0 0 0 0,0 0 1 0 0,3-4 834 0 0,13-13-8973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40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1 116 25655 0 0,'0'0'587'0'0,"0"0"78"0"0,0 0 38 0 0,0 0-82 0 0,1-1-405 0 0,62-18 547 0 0,-13 0-166 0 0,1 3 0 0 0,37-7-597 0 0,-34 9-10 0 0,21 0-1697 0 0,-40 8-5171 0 0,-7 2-2491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8:59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303 143 2760 0 0,'0'0'125'0'0,"0"0"310"0"0,0 0 1214 0 0,0 0 530 0 0,0 0 106 0 0,0 0-214 0 0,0 0-974 0 0,4-8 155 0 0,-1-9-177 0 0,-3 15-985 0 0,0-1-1 0 0,0 1 0 0 0,0 0 0 0 0,1 0 1 0 0,-1 0-1 0 0,1 0 0 0 0,0 0 0 0 0,-1 1 1 0 0,1-1-1 0 0,1-1-89 0 0,-1 1 56 0 0,-1 0-1 0 0,1 0 1 0 0,0 1 0 0 0,-1-1 0 0 0,1 0 0 0 0,-1 0-1 0 0,0 0 1 0 0,0 0 0 0 0,0 0 0 0 0,0 0 0 0 0,0 0-1 0 0,0 0 1 0 0,0 1 0 0 0,0-1 0 0 0,-1 0 0 0 0,1 0-1 0 0,-1 0 1 0 0,0 0 0 0 0,1 0 0 0 0,-1 1 0 0 0,0-1-1 0 0,0 0 1 0 0,0 1 0 0 0,0-1 0 0 0,0 1 0 0 0,0-1-1 0 0,-1 1 1 0 0,1-1 0 0 0,-1 1 0 0 0,1 0-56 0 0,-4-4 295 0 0,1 1 1 0 0,-1 0-1 0 0,0 0 1 0 0,0 1 0 0 0,-1-1-1 0 0,1 1 1 0 0,-1 0-1 0 0,-2-1-295 0 0,2 3 177 0 0,1 0-1 0 0,0-1 0 0 0,-1 2 0 0 0,0-1 0 0 0,1 1 0 0 0,-3-1-176 0 0,-7 1 291 0 0,6 0-191 0 0,0 0 1 0 0,1 1-1 0 0,-1 0 0 0 0,0 0 0 0 0,1 1 0 0 0,0 0 0 0 0,-1 1 0 0 0,1 0 0 0 0,0 0 1 0 0,0 1-1 0 0,-3 2-100 0 0,-2 1 109 0 0,-16 9 29 0 0,28-16-132 0 0,0 1 0 0 0,0 0 0 0 0,0 0 1 0 0,0-1-1 0 0,0 1 0 0 0,0 0 0 0 0,0 0 1 0 0,0 0-1 0 0,1 0 0 0 0,-1 0 0 0 0,0 0 1 0 0,1 0-1 0 0,-1 0 0 0 0,0 1 0 0 0,1-1 1 0 0,0 0-1 0 0,-1 0 0 0 0,1 0 0 0 0,0 1 1 0 0,-1-1-7 0 0,5 28 66 0 0,-3-26-54 0 0,0 1 0 0 0,-1-1 0 0 0,1 1-1 0 0,-1 0 1 0 0,0-1 0 0 0,0 1 0 0 0,0 0 0 0 0,-1-1 0 0 0,1 1 0 0 0,-1-1 0 0 0,0 1 0 0 0,0 1-12 0 0,-5 17 185 0 0,0-1-1 0 0,0 14-184 0 0,2-12 275 0 0,-1 0 0 0 0,-4 8-275 0 0,8-28 32 0 0,0 0 0 0 0,0 0 1 0 0,1 1-1 0 0,-1-1 0 0 0,1 0 1 0 0,0 1-1 0 0,0-1 0 0 0,0 0 1 0 0,0 1-1 0 0,0-1 0 0 0,1 1 1 0 0,-1-1-1 0 0,1 0 0 0 0,0 0 1 0 0,1 3-33 0 0,2 3 95 0 0,0-1-1 0 0,1 0 1 0 0,0 0 0 0 0,1-1-1 0 0,1 2-94 0 0,0 1 128 0 0,1 0 0 0 0,0-1 0 0 0,1 0 0 0 0,0 0 0 0 0,1-1 0 0 0,-1 0 0 0 0,1-1 0 0 0,1 0 0 0 0,7 4-128 0 0,-8-6 1 0 0,-1-1 1 0 0,1 0-1 0 0,0-1 0 0 0,0 0 0 0 0,0 0 1 0 0,0-1-1 0 0,1-1 0 0 0,-1 0 0 0 0,1 0 1 0 0,-1-1-1 0 0,1 0 0 0 0,-1-1 0 0 0,10-1-1 0 0,14-2 26 0 0,-17 2 4 0 0,-1 0-1 0 0,1-1 1 0 0,-1-1-1 0 0,6-2-29 0 0,-15 4-122 0 0,1 0 0 0 0,-1 1 0 0 0,0 0 1 0 0,0 0-1 0 0,0 1 0 0 0,0 0 0 0 0,1 0 0 0 0,0 1 122 0 0,0-1-496 0 0,0 1 1 0 0,1-1-1 0 0,-1-1 0 0 0,0 0 0 0 0,0 0 1 0 0,0 0-1 0 0,0-1 496 0 0,4-2-7930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0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2304 0 0,'0'0'101'0'0,"1"-1"1"0"0,-1 1 412 0 0,1-1 1 0 0,-1 1 0 0 0,0 0 0 0 0,0 0 0 0 0,0-1-1 0 0,1 1 1 0 0,-1 0 0 0 0,0 0 0 0 0,0 0-1 0 0,1-1 1 0 0,-1 1 0 0 0,0 0 0 0 0,0 0 0 0 0,1 0-1 0 0,-1 0 1 0 0,0 0 0 0 0,1 0 0 0 0,-1 0 0 0 0,0 0-1 0 0,1-1 1 0 0,-1 1 0 0 0,0 0 0 0 0,1 0-1 0 0,-1 0 1 0 0,0 0 0 0 0,0 1 0 0 0,1-1-515 0 0,3 7 4194 0 0,-4 19-5886 0 0,0-20 3255 0 0,1 13-1025 0 0,1 0-1 0 0,1 0 1 0 0,0 2-538 0 0,1-2 301 0 0,-1-1 0 0 0,-2 0 0 0 0,0 2-301 0 0,2 36 1162 0 0,2 12-1162 0 0,-1-36 234 0 0,-1 0 0 0 0,-2 1 0 0 0,-2-1 0 0 0,0 0 0 0 0,-5 18-234 0 0,2-22 37 0 0,2 0 1 0 0,0-1-1 0 0,2 14-37 0 0,0-28-16 0 0,0-6-17 0 0,-1 1 0 0 0,0 0-1 0 0,0-1 1 0 0,-2 4 33 0 0,2-6-12 0 0,-1 0 0 0 0,1 0 0 0 0,1 0-1 0 0,-1 0 1 0 0,1 0 0 0 0,-1 0 0 0 0,1 1 0 0 0,1-1 0 0 0,-1 0 0 0 0,1 3 12 0 0,4 13 85 0 0,-5-16-96 0 0,1 0 1 0 0,0 0-1 0 0,1 0 0 0 0,-1 0 1 0 0,1 0-1 0 0,0 0 0 0 0,0-1 1 0 0,0 1-1 0 0,3 3 11 0 0,-4-7-159 0 0,-1-1-34 0 0,1 1 25 0 0,-1-1 0 0 0,1 1 1 0 0,0-1-1 0 0,0 1 0 0 0,0-1 0 0 0,0 0 1 0 0,0 0-1 0 0,0 1 0 0 0,0-1 1 0 0,-1 0-1 0 0,1 0 0 0 0,0 0 0 0 0,0 0 1 0 0,0 0-1 0 0,0 0 168 0 0,6-7-1403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86 3224 0 0,'-4'0'288'0'0,"-8"5"474"0"0,-3 3 5243 0 0,5 6-745 0 0,6-1-5823 0 0,-2 7 1517 0 0,4-15-800 0 0,1 0 1 0 0,0 1-1 0 0,0-1 1 0 0,0 1-1 0 0,0 3-154 0 0,0 11 340 0 0,0-14-176 0 0,1-1-1 0 0,0 1 1 0 0,0 0 0 0 0,1 3-164 0 0,1 4 224 0 0,-2-10-140 0 0,0 0-1 0 0,0 0 1 0 0,0 0 0 0 0,0 0 0 0 0,1 0-1 0 0,0-1 1 0 0,0 1 0 0 0,-1 0-1 0 0,2 0 1 0 0,-1 0 0 0 0,0-1-1 0 0,0 1 1 0 0,1-1 0 0 0,0 1 0 0 0,-1-1-1 0 0,1 1 1 0 0,0-1 0 0 0,0 0-1 0 0,2 2-83 0 0,-1-2 38 0 0,1 1-1 0 0,-1 0 0 0 0,1-1 0 0 0,0 0 0 0 0,0 0 1 0 0,0 0-1 0 0,0 0 0 0 0,0-1 0 0 0,0 1 0 0 0,1-1 0 0 0,-1 0 1 0 0,0-1-1 0 0,1 1 0 0 0,-1-1 0 0 0,1 1 0 0 0,-1-1 1 0 0,1-1-1 0 0,1 1-37 0 0,3-2 19 0 0,0 0-1 0 0,-1 0 1 0 0,1-1 0 0 0,-1 0 0 0 0,1 0 0 0 0,-1-1 0 0 0,0 0-1 0 0,0 0 1 0 0,-1-1 0 0 0,1 0 0 0 0,-1-1 0 0 0,0 0 0 0 0,-1 0-1 0 0,1 0 1 0 0,-1-1 0 0 0,1-1-19 0 0,2-4-53 0 0,-5 7 30 0 0,-1 0 1 0 0,1 0-1 0 0,-1 0 1 0 0,0-1-1 0 0,0 1 1 0 0,-1-1-1 0 0,1-1 23 0 0,-1 0-14 0 0,1-1-1 0 0,-1 1 0 0 0,-1-1 0 0 0,1 0 1 0 0,-1 0-1 0 0,-1 0 0 0 0,0 1 0 0 0,0-1 0 0 0,0 0 1 0 0,-1 0-1 0 0,0 0 0 0 0,0 0 0 0 0,-2-2 15 0 0,1 4 108 0 0,0 1-1 0 0,0-1 1 0 0,0 1-1 0 0,-1 0 1 0 0,0 0-1 0 0,0 0 0 0 0,-1 0 1 0 0,0 0-108 0 0,2 2 101 0 0,0 0 1 0 0,-1 1-1 0 0,1-1 1 0 0,-1 1-1 0 0,1-1 1 0 0,-1 1-1 0 0,0 0 1 0 0,0 0-1 0 0,0 1 1 0 0,-1-1-1 0 0,1 0 1 0 0,0 1-1 0 0,-3-1-101 0 0,-1 0 166 0 0,-1 1 0 0 0,1 0 0 0 0,-1 0 0 0 0,1 0 0 0 0,-1 1 1 0 0,0 0-1 0 0,-6 2-166 0 0,-12 0 314 0 0,19-2-281 0 0,0 1-1 0 0,-1 0 1 0 0,1 0-1 0 0,0 0 1 0 0,-3 2-33 0 0,0 0-167 0 0,6-2-96 0 0,0 0 0 0 0,1 0-1 0 0,-1 1 1 0 0,1-1 0 0 0,-1 1-1 0 0,1 0 1 0 0,0 0 0 0 0,-3 2 263 0 0,0 0-1602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30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 18575 0 0,'0'0'422'0'0,"0"0"56"0"0,0 0 32 0 0,-2 0-61 0 0,-3 0-410 0 0,1 1 0 0 0,-1 0-1 0 0,1 0 1 0 0,-1 1 0 0 0,1-1-1 0 0,-1 1 1 0 0,-2 2-39 0 0,1-2 160 0 0,0 1 1 0 0,1-1-1 0 0,-1 0 0 0 0,0 0 0 0 0,-1-1-160 0 0,-8 1 389 0 0,11-2-310 0 0,1 0 0 0 0,-1 1 0 0 0,0-1 1 0 0,0 1-1 0 0,1 0 0 0 0,-1 0 0 0 0,1 0 0 0 0,-1 1 0 0 0,1-1 0 0 0,-1 1-79 0 0,-14 8 161 0 0,10-6-111 0 0,0 0-1 0 0,0 1 1 0 0,0 0 0 0 0,1 0-1 0 0,-3 3-49 0 0,-16 12 0 0 0,18-14 0 0 0,0 0 0 0 0,0 0 0 0 0,-1 2 0 0 0,6-5 0 0 0,1-1 0 0 0,0 0 0 0 0,0 1 0 0 0,1-1 0 0 0,-1 1 0 0 0,1 0 0 0 0,-1-1 0 0 0,1 1 0 0 0,0 0 0 0 0,0 0 0 0 0,0 0 0 0 0,-1 2 0 0 0,2-4 2 0 0,0 0-1 0 0,0 1 0 0 0,0-1 0 0 0,0 0 1 0 0,0 1-1 0 0,1-1 0 0 0,-1 0 0 0 0,0 0 1 0 0,1 1-1 0 0,-1-1 0 0 0,0 0 0 0 0,1 0 1 0 0,0 1-1 0 0,-1-1 0 0 0,1 0 0 0 0,0 0 1 0 0,-1 0-1 0 0,1 0 0 0 0,0 0 0 0 0,0 0 1 0 0,0 0-1 0 0,0 0 0 0 0,0 0 0 0 0,0-1 1 0 0,0 1-1 0 0,0 0 0 0 0,1 0-1 0 0,5 3 8 0 0,1 0 1 0 0,-1-1-1 0 0,1 0 0 0 0,2 1-8 0 0,1 0-25 0 0,32 12-52 0 0,-24-10 26 0 0,0 1 1 0 0,-1 1-1 0 0,-1 0 1 0 0,1 1-1 0 0,9 8 51 0 0,-12-6 7 0 0,6 4 84 0 0,-1 1 0 0 0,16 16-91 0 0,-31-27 22 0 0,0 0 0 0 0,-1 1 0 0 0,1-1 0 0 0,-1 1 0 0 0,0 0 0 0 0,-1 0 0 0 0,0 1 0 0 0,0-1 0 0 0,0 1 1 0 0,0-1-1 0 0,-1 1 0 0 0,1 4-22 0 0,-3-8 57 0 0,0 0 1 0 0,0 0 0 0 0,0 0-1 0 0,0 0 1 0 0,0 1 0 0 0,-1-1-1 0 0,0 0 1 0 0,1 0-1 0 0,-1 0 1 0 0,0 0 0 0 0,0 0-1 0 0,-1 0 1 0 0,1 0 0 0 0,-1-1-1 0 0,1 1 1 0 0,-1 0 0 0 0,-1 1-58 0 0,-1 1 124 0 0,0 0 0 0 0,-1 0 0 0 0,0 0 0 0 0,0 0 1 0 0,0-1-1 0 0,-1 0 0 0 0,-3 2-124 0 0,6-4 48 0 0,0-1-1 0 0,0 1 1 0 0,0-1-1 0 0,-1 0 1 0 0,1 0 0 0 0,0-1-1 0 0,-1 1 1 0 0,1-1 0 0 0,-1 1-1 0 0,0-1-47 0 0,-38-2 389 0 0,33 2-314 0 0,-1-1-66 0 0,0-1 0 0 0,0 0-1 0 0,1 0 1 0 0,-1 0 0 0 0,0-1 0 0 0,1-1 0 0 0,0 0 0 0 0,-4-2-9 0 0,7 3-154 0 0,-1-1 1 0 0,1 0 0 0 0,0 0-1 0 0,0-1 1 0 0,0 0 0 0 0,1 0-1 0 0,0 0 1 0 0,0-1 0 0 0,0 1-1 0 0,0-1 1 0 0,-1-4 153 0 0,5 8-109 0 0,0 1 0 0 0,0-1 0 0 0,0 1 0 0 0,1-1 0 0 0,-1 1 0 0 0,1-1 0 0 0,-1 0 0 0 0,1 1-1 0 0,0-1 1 0 0,-1 0 0 0 0,1 1 0 0 0,0-1 0 0 0,0 0 0 0 0,0 1 0 0 0,0-1 0 0 0,0 0 0 0 0,1 1 0 0 0,-1-1 0 0 0,1 0 109 0 0,0-2-994 0 0,1 0-1 0 0,0 0 1 0 0,0 1-1 0 0,0-1 1 0 0,1 1-1 0 0,-1-1 1 0 0,2 0 994 0 0,9-13-6649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53 202 16152 0 0,'0'0'365'0'0,"0"0"56"0"0,0 0 24 0 0,0 0-55 0 0,0 0-184 0 0,0 0 161 0 0,2 0 96 0 0,2 1-244 0 0,0 0 0 0 0,0 0 0 0 0,0 0 0 0 0,0-1 0 0 0,1 1 0 0 0,-1-1 0 0 0,0 0 0 0 0,0-1 0 0 0,0 1 0 0 0,2-1-219 0 0,11-3 408 0 0,-12 3-360 0 0,0 0 0 0 0,0 0 0 0 0,0 0 0 0 0,0-1 0 0 0,0 0 0 0 0,2-2-48 0 0,12-4 134 0 0,-16 6-94 0 0,1 1-1 0 0,-1-1 0 0 0,0 1 0 0 0,1-1 0 0 0,-1 0 1 0 0,0 0-1 0 0,0-1 0 0 0,0 1 0 0 0,0-1 0 0 0,-1 1 1 0 0,3-3-40 0 0,0-2 60 0 0,-1 1 1 0 0,0 0 0 0 0,0-1 0 0 0,0 0-1 0 0,-1 0 1 0 0,0 0 0 0 0,0-2-61 0 0,-2 6 18 0 0,0 0 0 0 0,0 1 0 0 0,-1-1 0 0 0,1 0 0 0 0,-1 0 0 0 0,0 1 0 0 0,0-1 0 0 0,0 0 0 0 0,0 0 0 0 0,0 0 0 0 0,0 1 0 0 0,-1-1 0 0 0,1 0 0 0 0,-1 1 0 0 0,0-1-1 0 0,0 0 1 0 0,0 1 0 0 0,0-1 0 0 0,-1 1 0 0 0,1-1 0 0 0,-2-1-18 0 0,1 1 60 0 0,-1 0 0 0 0,0 0 0 0 0,0 0 0 0 0,0 0 0 0 0,-1 0 0 0 0,1 0 0 0 0,-1 1 0 0 0,1 0 0 0 0,-1 0 0 0 0,0 0 0 0 0,0 0 0 0 0,0 0 0 0 0,-1 0-60 0 0,2 2 44 0 0,0-1-1 0 0,0 1 1 0 0,0-1 0 0 0,0 1-1 0 0,0 0 1 0 0,0 0-1 0 0,0 0 1 0 0,0 1-1 0 0,0-1 1 0 0,0 1 0 0 0,0-1-1 0 0,0 1 1 0 0,1 0-1 0 0,-1 0 1 0 0,0 1 0 0 0,0-1-1 0 0,1 0 1 0 0,-1 1-1 0 0,-1 1-43 0 0,-6 4 53 0 0,-1 0 1 0 0,2 1-1 0 0,-1 0 0 0 0,1 0 0 0 0,0 1 0 0 0,1 1 0 0 0,0 0 1 0 0,-2 3-54 0 0,4-3 46 0 0,0 1 1 0 0,1-1-1 0 0,0 1 1 0 0,1 0-1 0 0,0 0 1 0 0,0 0-1 0 0,1 0 1 0 0,1 1-1 0 0,0-1 1 0 0,0 6-47 0 0,2-8 28 0 0,-1 0 0 0 0,1 1 0 0 0,1-1 0 0 0,0 0-1 0 0,0 1 1 0 0,1-1 0 0 0,0 0 0 0 0,1 0 0 0 0,0 0 0 0 0,0-1 0 0 0,1 1 0 0 0,0-1 0 0 0,2 4-28 0 0,1-2-45 0 0,-1 0 0 0 0,2 0 0 0 0,0-1 1 0 0,0 0-1 0 0,0 0 0 0 0,1-1 1 0 0,0 0-1 0 0,1-1 0 0 0,0 0 1 0 0,0 0-1 0 0,1-1 0 0 0,-1-1 0 0 0,1 1 1 0 0,0-2-1 0 0,1 0 0 0 0,-1 0 1 0 0,5 0 44 0 0,10 3-218 0 0,-1-2 1 0 0,1 0 0 0 0,0-2 0 0 0,0-1 0 0 0,15-1 217 0 0,-20-2-762 0 0,-1-1 1 0 0,0 0 0 0 0,0-2 0 0 0,-1 0 0 0 0,1-1-1 0 0,-1-1 1 0 0,10-5 761 0 0,8-4-2221 0 0,2-1-3932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340 508 17047 0 0,'-16'-18'1058'0'0,"12"13"-898"0"0,1 1-1 0 0,-1 0 1 0 0,-1-1 0 0 0,1 2-1 0 0,-1-2-159 0 0,-1 1 201 0 0,0 0-1 0 0,0 0 0 0 0,-1 0 0 0 0,0 1 0 0 0,1 0 1 0 0,-1 0-1 0 0,0 1 0 0 0,0-1 0 0 0,-1 2 0 0 0,1-1 1 0 0,-7 0-201 0 0,9 2 257 0 0,-1-1 1 0 0,0 1-1 0 0,0 1 0 0 0,0-1 1 0 0,1 1-1 0 0,-1 0 1 0 0,0 1-1 0 0,1-1 1 0 0,-1 1-1 0 0,1 0 0 0 0,-1 0 1 0 0,1 1-1 0 0,0-1 1 0 0,0 1-1 0 0,-2 2-257 0 0,-3 2 131 0 0,0 1 0 0 0,0 0 0 0 0,1 1 0 0 0,0-1 0 0 0,0 2 0 0 0,1-1 0 0 0,0 1-1 0 0,1 1 1 0 0,0-1 0 0 0,1 1 0 0 0,-1 2-131 0 0,4-6-9 0 0,-1 1 1 0 0,1 0-1 0 0,1 0 0 0 0,0 0 0 0 0,0 0 0 0 0,0 0 0 0 0,1 0 1 0 0,0 0-1 0 0,0 1 0 0 0,1 6 9 0 0,1-10-15 0 0,-1 0 1 0 0,1 1 0 0 0,0-1-1 0 0,0 1 1 0 0,1-1-1 0 0,0 0 1 0 0,0 0 0 0 0,0 0-1 0 0,0 0 1 0 0,1 0 0 0 0,0 0-1 0 0,0-1 1 0 0,0 1-1 0 0,0-1 1 0 0,1 0 0 0 0,2 3 14 0 0,2 0-195 0 0,1-1 1 0 0,-1 1 0 0 0,1-1-1 0 0,6 2 195 0 0,0 1-402 0 0,-12-8 332 0 0,0 0 0 0 0,-1 0 1 0 0,1 0-1 0 0,0 0 0 0 0,0 0 0 0 0,0-1 1 0 0,1 0-1 0 0,-1 1 0 0 0,0-1 1 0 0,0 0-1 0 0,0-1 0 0 0,0 1 1 0 0,0 0-1 0 0,0-1 0 0 0,0 0 1 0 0,0 1-1 0 0,0-1 0 0 0,0-1 1 0 0,0 1-1 0 0,-1 0 0 0 0,2-1 70 0 0,6-4-204 0 0,0 1 0 0 0,0-1 1 0 0,-1-1-1 0 0,1 0 0 0 0,1-2 204 0 0,-1-1-274 0 0,-1 1 1 0 0,0-1-1 0 0,-1-1 1 0 0,0 0-1 0 0,2-4 274 0 0,11-20-1339 0 0,1-5 1339 0 0,-13 17-504 0 0,0-1-1 0 0,-1 1 0 0 0,-2-1 0 0 0,0 0 0 0 0,-2-1 0 0 0,0-1 505 0 0,5-27-906 0 0,0-9-155 0 0,-3 0 1 0 0,-3 0-1 0 0,-3-32 1061 0 0,0 88 10 0 0,0-1 353 0 0,0-1 1 0 0,-1 1-1 0 0,0-1 1 0 0,0 1-1 0 0,-1-1 1 0 0,0 1-1 0 0,0 0 1 0 0,-3-4-364 0 0,5 9 164 0 0,-1 1 0 0 0,0-1 1 0 0,1 1-1 0 0,-1-1 0 0 0,0 1 1 0 0,0-1-1 0 0,0 1 0 0 0,0-1 1 0 0,0 1-1 0 0,-1 0 0 0 0,1 0 1 0 0,0-1-1 0 0,-1 1 0 0 0,1 0 0 0 0,0 0 1 0 0,-1 0-1 0 0,1 1 0 0 0,-1-1 1 0 0,0 0-1 0 0,1 0 0 0 0,-1 1 1 0 0,0-1-1 0 0,1 1 0 0 0,-1 0 1 0 0,0-1-1 0 0,0 1 0 0 0,1 0 1 0 0,-1 0-1 0 0,0 0 0 0 0,0 0 0 0 0,1 0 1 0 0,-1 1-1 0 0,0-1 0 0 0,0 0 1 0 0,1 1-1 0 0,-1-1 0 0 0,-1 1-164 0 0,0 1 134 0 0,0-1 0 0 0,0 1-1 0 0,0 0 1 0 0,0 0-1 0 0,0 0 1 0 0,1 0-1 0 0,-1 0 1 0 0,1 1 0 0 0,-1-1-1 0 0,1 1 1 0 0,0-1-1 0 0,0 1 1 0 0,0 0 0 0 0,0 0-1 0 0,0 0 1 0 0,0 0-1 0 0,1 0 1 0 0,0 0-1 0 0,-1 4-133 0 0,-2 6 201 0 0,1 1-1 0 0,1 0 0 0 0,0 0 0 0 0,0 6-200 0 0,-1 9 213 0 0,2-5-115 0 0,0 0-1 0 0,2 0 1 0 0,0 0 0 0 0,2 0-1 0 0,1 0 1 0 0,0-1-1 0 0,2 1 1 0 0,1-1 0 0 0,1-1-1 0 0,0 1-97 0 0,1-2-102 0 0,1-1 0 0 0,1 0 0 0 0,0 0 0 0 0,1-1 0 0 0,2-1 1 0 0,0 0-1 0 0,0-1 0 0 0,2 0 0 0 0,0-1 0 0 0,1-1 0 0 0,0-1 0 0 0,1 0 0 0 0,15 8 102 0 0,-26-19-720 0 0,0 0 1 0 0,0 0-1 0 0,0 0 1 0 0,0-1-1 0 0,1 0 720 0 0,20 2-5763 0 0,-5-6-926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2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211 218 920 0 0,'0'0'428'0'0,"2"-1"1461"0"0,-1 0-1260 0 0,1-1 0 0 0,0 1-1 0 0,-1-1 1 0 0,1 0 0 0 0,-1 0 0 0 0,0 0 0 0 0,0 0-1 0 0,0 0 1 0 0,0 0 0 0 0,0 0 0 0 0,0 0-1 0 0,0-1-628 0 0,1-2 534 0 0,-1 0 1 0 0,0 0-1 0 0,-1 1 0 0 0,1-1 0 0 0,-1 0 0 0 0,0 0-534 0 0,-1-6 756 0 0,0 0 0 0 0,0 0 0 0 0,-1 0 0 0 0,0 0 0 0 0,-2-1-756 0 0,3 10 139 0 0,1 0-1 0 0,-1 0 0 0 0,0 0 0 0 0,0 0 0 0 0,-1 0 0 0 0,1 0 0 0 0,0 0 0 0 0,-1 0 0 0 0,1 1 0 0 0,-1-1 0 0 0,0 1 0 0 0,1-1 0 0 0,-3-1-138 0 0,-25-14 1183 0 0,22 14-963 0 0,5 3-169 0 0,0-1 1 0 0,0 0 0 0 0,0 1 0 0 0,0 0 0 0 0,0-1-1 0 0,0 1 1 0 0,0 0 0 0 0,1 0 0 0 0,-1 0 0 0 0,0 0-1 0 0,0 1 1 0 0,0-1 0 0 0,0 0 0 0 0,0 1 0 0 0,0 0-1 0 0,0-1 1 0 0,0 1 0 0 0,-1 1-52 0 0,-3 0 107 0 0,0 2 0 0 0,1-1 0 0 0,-1 1-1 0 0,1-1 1 0 0,-1 2-107 0 0,-3 3 122 0 0,0 0-1 0 0,1 1 1 0 0,0 0-1 0 0,1 0 1 0 0,0 0-1 0 0,0 1 1 0 0,1 0 0 0 0,-2 5-122 0 0,4-6 84 0 0,0-1 1 0 0,1 1-1 0 0,-1-1 1 0 0,2 1-1 0 0,-1 0 1 0 0,1 0 0 0 0,1 1-1 0 0,0-1 1 0 0,0 0-1 0 0,1 0 1 0 0,0 1-85 0 0,1-4 23 0 0,0-1 1 0 0,0 1-1 0 0,0-1 0 0 0,1 1 1 0 0,0-1-1 0 0,0 1 1 0 0,0-1-1 0 0,1 0 0 0 0,0 0 1 0 0,0 0-1 0 0,0-1 1 0 0,1 1-1 0 0,-1-1 0 0 0,1 0 1 0 0,0 1-1 0 0,0-2 1 0 0,1 1-1 0 0,-1 0 0 0 0,1-1 1 0 0,0 0-1 0 0,0 0 0 0 0,1 0-23 0 0,3 2-8 0 0,0-1-1 0 0,0 0 1 0 0,1-1-1 0 0,-1 0 1 0 0,1 0-1 0 0,0-1 1 0 0,0 0-1 0 0,0-1 1 0 0,0 0-1 0 0,0 0 0 0 0,0-1 1 0 0,2-1 8 0 0,-11 1-3 0 0,18-1-111 0 0,0-1-1 0 0,0-1 1 0 0,-1-1-1 0 0,15-5 115 0 0,-27 7-72 0 0,0 0 0 0 0,-1-1-1 0 0,0 1 1 0 0,1-1 0 0 0,-1-1-1 0 0,-1 1 1 0 0,1-1 0 0 0,0 1-1 0 0,-1-2 1 0 0,0 1-1 0 0,1 0 1 0 0,-2-1 0 0 0,1 1-1 0 0,-1-1 1 0 0,1 0 0 0 0,-1-1-1 0 0,0 0 73 0 0,1-1-63 0 0,-1-1-1 0 0,0 1 1 0 0,-1 0 0 0 0,1-1-1 0 0,-1 0 1 0 0,-1 0-1 0 0,0 0 1 0 0,0 1-1 0 0,0-1 1 0 0,-1 0 0 0 0,0 0-1 0 0,0 0 1 0 0,-1 0-1 0 0,-1-4 64 0 0,-1-3 9 0 0,0 1 1 0 0,-1-1-1 0 0,0 0 0 0 0,-5-9-9 0 0,6 18 23 0 0,1 0 1 0 0,-2 1-1 0 0,1-1 0 0 0,0 1 1 0 0,-1-1-1 0 0,0 1 1 0 0,0 0-1 0 0,-1 1 0 0 0,0-1 1 0 0,1 1-1 0 0,-1 0 1 0 0,-3-2-24 0 0,-4-1 17 0 0,4 1 8 0 0,0 1 0 0 0,0 0-1 0 0,-7-3-24 0 0,13 7 0 0 0,-1 1 0 0 0,1-1 0 0 0,0 0-1 0 0,0 0 1 0 0,0 1 0 0 0,-1 0-1 0 0,1-1 1 0 0,0 1 0 0 0,-1 0 0 0 0,1 0-1 0 0,0 0 1 0 0,0 0 0 0 0,-1 1-1 0 0,1-1 1 0 0,0 1 0 0 0,0-1 0 0 0,-1 1-1 0 0,1 0 1 0 0,1-1-139 0 0,-1 1-1 0 0,1 0 0 0 0,0-1 0 0 0,-1 1 1 0 0,1 0-1 0 0,0 0 0 0 0,0 0 0 0 0,-1 0 1 0 0,1 0-1 0 0,0 0 0 0 0,0 0 0 0 0,0 0 1 0 0,0 1-1 0 0,0-1 0 0 0,1 0 0 0 0,-1 1 1 0 0,0-1-1 0 0,1 0 0 0 0,-1 1 0 0 0,1-1 1 0 0,-1 1 139 0 0,-4 14-7125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3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5064 0 0,'0'0'389'0'0,"0"0"123"0"0,0 0 1441 0 0,0 0 655 0 0,0 0 134 0 0,0 0-189 0 0,-1 2-915 0 0,-1 7-1009 0 0,0 1-1 0 0,0 0 1 0 0,1-1-1 0 0,0 1 1 0 0,1 0-1 0 0,0 0 0 0 0,1 5-628 0 0,-1 5 347 0 0,8 148 1341 0 0,-5 21-568 0 0,13 52-1120 0 0,-11-186 3 0 0,-2 1 1 0 0,-3-1-1 0 0,-3 19-3 0 0,-2-48-184 0 0,4-19-321 0 0,2-16 17 0 0,3-16-807 0 0,-2 1 1 0 0,-1-5 1294 0 0,1-13-5913 0 0,2 7-703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3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6912 0 0,'2'-1'53'0'0,"0"0"0"0"0,1 0 0 0 0,-1 0 0 0 0,0-1 0 0 0,0 1 0 0 0,-1-1 0 0 0,1 1 0 0 0,0-1 0 0 0,0 0 0 0 0,-1 0 0 0 0,1 1 0 0 0,-1-1 0 0 0,1 0 0 0 0,0-2-53 0 0,-1 1 35 0 0,1 1 0 0 0,0 0 0 0 0,0-1 0 0 0,0 1-1 0 0,0 0 1 0 0,0 0 0 0 0,0 0 0 0 0,1 0 0 0 0,1-1-35 0 0,7-3 2354 0 0,1 0-1 0 0,0 1 1 0 0,12-3-2354 0 0,-12 5 717 0 0,0 0 0 0 0,0 0-1 0 0,0 2 1 0 0,8-1-717 0 0,-14 1 99 0 0,0 1 0 0 0,1 0 0 0 0,-1 0 0 0 0,1 1-1 0 0,-1 0 1 0 0,0 0 0 0 0,1 0 0 0 0,-1 1 0 0 0,0 0 0 0 0,0 0-1 0 0,0 1 1 0 0,0-1 0 0 0,-1 1 0 0 0,1 1 0 0 0,-1-1 0 0 0,1 1-1 0 0,-1 0 1 0 0,0 0 0 0 0,1 2-99 0 0,-1 1 138 0 0,0 0 0 0 0,-1 0 1 0 0,1 1-1 0 0,-2 0 0 0 0,1 0 0 0 0,-1 0 0 0 0,0 0 0 0 0,1 7-138 0 0,-2-4 146 0 0,0 0-1 0 0,0 1 1 0 0,-2 0 0 0 0,1-1-1 0 0,-1 1 1 0 0,-1 1-146 0 0,0 11 249 0 0,1-10-72 0 0,0-1 0 0 0,-1 1 1 0 0,-1-1-1 0 0,0 0 0 0 0,-1 1 0 0 0,-1-1 1 0 0,0 0-1 0 0,0-1 0 0 0,-2 1 0 0 0,1-1 0 0 0,-1 0 1 0 0,-1 0-1 0 0,-1 0-177 0 0,2-2 91 0 0,-1 0 1 0 0,1-1-1 0 0,-2 0 0 0 0,1-1 1 0 0,-1 0-1 0 0,0 0 0 0 0,-1-1 1 0 0,0 1-1 0 0,0-2 0 0 0,-4 3-91 0 0,10-8-153 0 0,0 0-1 0 0,1 0 1 0 0,-1 0-1 0 0,0-1 1 0 0,0 1-1 0 0,0-1 0 0 0,0 1 1 0 0,0-1-1 0 0,0 0 1 0 0,0 0-1 0 0,0-1 1 0 0,0 1-1 0 0,0 0 1 0 0,0-1-1 0 0,0 0 1 0 0,0 0-1 0 0,1 0 0 0 0,-1 0 1 0 0,0 0-1 0 0,1 0 1 0 0,-1-1-1 0 0,0 1 1 0 0,1-1-1 0 0,0 0 1 0 0,-1 0 153 0 0,-6-9-7805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4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3 204 15176 0 0,'0'0'694'0'0,"0"0"-17"0"0,0 0-275 0 0,0 0 451 0 0,0 0 246 0 0,0 0 49 0 0,2 1-74 0 0,6 1-542 0 0,1 0 0 0 0,-1-1 0 0 0,1 1 0 0 0,0-1-532 0 0,8 1 510 0 0,30-2 268 0 0,-41 1-816 0 0,0-1 0 0 0,0 1 0 0 0,1-1 0 0 0,-1-1 0 0 0,0 1 0 0 0,0-1 0 0 0,1 0 0 0 0,-1 0 0 0 0,0-1 0 0 0,0 0 0 0 0,0 0 0 0 0,-1 0 0 0 0,1-1 0 0 0,0 0 0 0 0,-1 0 0 0 0,1 0 0 0 0,-1-1 0 0 0,0 1 0 0 0,-1-1 0 0 0,1-1 0 0 0,0 1 0 0 0,3-5 38 0 0,-6 6-119 0 0,1 0 1 0 0,-1 0-1 0 0,0 0 0 0 0,0 0 0 0 0,0 0 0 0 0,0 0 1 0 0,-1 0-1 0 0,1-1 0 0 0,-1 1 0 0 0,0-1 1 0 0,0 1-1 0 0,0-1 0 0 0,0 0 0 0 0,-1 1 0 0 0,1-1 1 0 0,-1 0-1 0 0,0 1 0 0 0,0-1 0 0 0,-1 0 0 0 0,0-2 119 0 0,0 2-132 0 0,0-4-169 0 0,-2-1 0 0 0,1 1 1 0 0,-1 0-1 0 0,0 0 0 0 0,-3-4 301 0 0,5 10-25 0 0,-1-1-1 0 0,0 1 0 0 0,1 0 1 0 0,-1 0-1 0 0,0 0 1 0 0,0 0-1 0 0,0 0 0 0 0,0 0 1 0 0,-1 1-1 0 0,1-1 1 0 0,0 1-1 0 0,-1-1 0 0 0,1 1 1 0 0,-1 0-1 0 0,1 0 1 0 0,-1 0-1 0 0,1 0 0 0 0,-1 1 1 0 0,0-1 25 0 0,-1 0 69 0 0,0 1 0 0 0,-1 0 1 0 0,1-1-1 0 0,0 2 0 0 0,0-1 1 0 0,0 0-1 0 0,0 1 1 0 0,0-1-1 0 0,0 1 0 0 0,0 0 1 0 0,0 1-1 0 0,-1 0-69 0 0,-2 1 180 0 0,0 0 0 0 0,0 1 0 0 0,0 0 0 0 0,1 0 0 0 0,-1 0 1 0 0,-3 5-181 0 0,1-1 269 0 0,0 1 0 0 0,0 0 0 0 0,1 1 0 0 0,0 0 1 0 0,1 0-1 0 0,0 1 0 0 0,0 0 0 0 0,1 0-269 0 0,1 0 169 0 0,0 1 0 0 0,1-1-1 0 0,0 1 1 0 0,1 0 0 0 0,0 0-1 0 0,1 0 1 0 0,1 0 0 0 0,-1 0-1 0 0,2 1 1 0 0,0-1 0 0 0,0 0-1 0 0,2 5-168 0 0,-1-7 51 0 0,0-6-27 0 0,-1 0 0 0 0,1-1-1 0 0,0 1 1 0 0,0 0 0 0 0,0-1 0 0 0,0 1 0 0 0,0 0-1 0 0,1-1 1 0 0,0 1 0 0 0,-1-1 0 0 0,1 0 0 0 0,1 0-1 0 0,-1 0 1 0 0,1 2-24 0 0,4 1 10 0 0,0-1 0 0 0,0 0 0 0 0,0 0 0 0 0,0-1 0 0 0,1 0 0 0 0,0 0-1 0 0,0-1 1 0 0,0 0 0 0 0,0 0 0 0 0,0-1 0 0 0,4 1-10 0 0,8 1-538 0 0,0-1 0 0 0,0-1-1 0 0,0 0 1 0 0,6-2 538 0 0,-13 0-1870 0 0,1-1-1 0 0,-1 0 0 0 0,1-1 1 0 0,0-1 1870 0 0,23-9-6977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5064 0 0,'2'-1'169'0'0,"0"0"0"0"0,-1 0 0 0 0,1 0 0 0 0,-1-1 0 0 0,1 1 0 0 0,-1 0 0 0 0,1 0 0 0 0,-1-1 0 0 0,0 1 1 0 0,0-1-1 0 0,1 0-169 0 0,8-10 5168 0 0,-4 6-1261 0 0,-5 5-3489 0 0,-1 0 0 0 0,1 0 0 0 0,0 0 1 0 0,0 1-1 0 0,0-1 0 0 0,0 0 0 0 0,0 0 1 0 0,0 1-1 0 0,0-1 0 0 0,0 1 0 0 0,0-1-418 0 0,1 1 898 0 0,-2 0-142 0 0,1 2-78 0 0,23 72 782 0 0,-16-43-1242 0 0,-3 0 0 0 0,0 0 0 0 0,-2 1 0 0 0,-1 22-218 0 0,3 8 392 0 0,-5-61-306 0 0,0-1 22 0 0,0 0 10 0 0,0 0 2 0 0,0 0 7 0 0,1-7 202 0 0,1-4-182 0 0,-1 0-1 0 0,0 1 1 0 0,0-10-147 0 0,-1 8 76 0 0,1-1 0 0 0,2-10-76 0 0,1 4 49 0 0,-1 1-60 0 0,1 0 0 0 0,1 1 0 0 0,0-1 1 0 0,5-7 10 0 0,-4 11-77 0 0,1 1 0 0 0,1 0 1 0 0,0 0-1 0 0,1 1 0 0 0,0 0 1 0 0,1 0-1 0 0,0 1 1 0 0,1 0-1 0 0,0 1 0 0 0,1 0 1 0 0,0 1-1 0 0,0 0 1 0 0,6-2 76 0 0,-15 9 3 0 0,0 1 1 0 0,0-1-1 0 0,1 0 1 0 0,-1 1-1 0 0,1 0 1 0 0,-1 0 0 0 0,1 0-1 0 0,-1 0 1 0 0,1 1-1 0 0,0-1 1 0 0,-1 1-1 0 0,1 0 1 0 0,0 0-1 0 0,0 0 1 0 0,-1 0 0 0 0,1 1-1 0 0,-1 0 1 0 0,1-1-1 0 0,0 1 1 0 0,-1 1-1 0 0,1-1 1 0 0,-1 0 0 0 0,0 1-1 0 0,1 0 1 0 0,-1 0-1 0 0,0 0 1 0 0,0 0-1 0 0,0 0 1 0 0,0 1 0 0 0,-1-1-1 0 0,1 1 1 0 0,-1-1-1 0 0,1 1 1 0 0,-1 0-1 0 0,0 0 1 0 0,0 1 0 0 0,0-1-4 0 0,7 16 157 0 0,-1 0 0 0 0,-1 0 1 0 0,-1 0-1 0 0,0 1 1 0 0,-1 0-1 0 0,-2 0 1 0 0,0 0-1 0 0,-1 1 1 0 0,0 18-158 0 0,-3 0 135 0 0,1 5-87 0 0,1-1-1 0 0,3 5-47 0 0,0-30-1175 0 0,-3-17 568 0 0,-1 0 1 0 0,1 1 0 0 0,0-1 0 0 0,-1 0-1 0 0,1 0 1 0 0,0 0 0 0 0,0 0-1 0 0,0 0 1 0 0,0 0 0 0 0,0 0-1 0 0,1 1 607 0 0,10 3-8623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6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3362 337 8288 0 0,'-1'-1'381'0'0,"-9"-4"-177"0"0,1-1 1 0 0,0 0-1 0 0,0 0 0 0 0,0-1 1 0 0,-3-4-205 0 0,-6-4 1329 0 0,-12-5 172 0 0,0 0 1 0 0,-1 2-1 0 0,-1 2 1 0 0,-1 1-1 0 0,-30-10-1501 0 0,28 13 467 0 0,0 2 0 0 0,-1 1-1 0 0,0 2 1 0 0,-16 0-467 0 0,-204-31 1885 0 0,89 12-1853 0 0,85 14-84 0 0,-39-6-266 0 0,0 5 0 0 0,-49 3 318 0 0,86 8-1 0 0,23 0 73 0 0,-10 3-72 0 0,-21 3 224 0 0,10 0-763 0 0,1 2 1 0 0,-73 16 538 0 0,17 2-400 0 0,66-13 182 0 0,-59 18 218 0 0,20-1 15 0 0,42-11 208 0 0,0 2-1 0 0,-62 28-222 0 0,-5 6 114 0 0,102-38-112 0 0,-9 3 43 0 0,1 2 1 0 0,0 2-46 0 0,29-15 32 0 0,0 0 0 0 0,1 1 0 0 0,0 0 0 0 0,0 1 0 0 0,1 0 0 0 0,0 1 0 0 0,0 0 0 0 0,1 1 0 0 0,1 0 0 0 0,-1 0 0 0 0,1 2-32 0 0,-4 8 231 0 0,1 1 0 0 0,1 1 0 0 0,1 0 0 0 0,-4 18-231 0 0,-14 34 139 0 0,0 3-147 0 0,15-36-59 0 0,-5 17 7 0 0,0 12 60 0 0,9-28-6 0 0,-9 45 137 0 0,-6 77-131 0 0,23-150-43 0 0,0 0 0 0 0,1 0 0 0 0,1 0 0 0 0,0 0-1 0 0,1 0 1 0 0,0 0 0 0 0,2-1 0 0 0,-1 0 0 0 0,2 0-1 0 0,0 0 1 0 0,0 0 0 0 0,2-1 0 0 0,6 10 43 0 0,4 3 34 0 0,2 0 0 0 0,0-1-1 0 0,2-2 1 0 0,0 0 0 0 0,2-1 0 0 0,1-1-34 0 0,3 1 377 0 0,2 0 1 0 0,0-3 0 0 0,2 0 0 0 0,19 8-378 0 0,15 2 71 0 0,59 18-71 0 0,-77-33 0 0 0,1-1 0 0 0,29 2 0 0 0,104 10 0 0 0,-6 0 0 0 0,29 5 0 0 0,-99-16 0 0 0,226 25 0 0 0,-91-23 0 0 0,-84-13 0 0 0,0-7 0 0 0,38-11 0 0 0,-107 4-6 0 0,0-3-1 0 0,0-4 0 0 0,33-14 7 0 0,38-19-788 0 0,52-29 788 0 0,-144 51 156 0 0,-2-2-1 0 0,-1-4 0 0 0,-1-2 0 0 0,-2-3 0 0 0,6-8-155 0 0,-45 30 5 0 0,0-2 0 0 0,0 0 1 0 0,-2-1-1 0 0,-1-1 0 0 0,-1-1 0 0 0,0-1 0 0 0,4-10-5 0 0,-6 7 203 0 0,-2 0 0 0 0,0-1-1 0 0,-2 0 1 0 0,-1-1 0 0 0,-2 0 0 0 0,-1-1 0 0 0,-1 0 0 0 0,-1-1-1 0 0,-2 1 1 0 0,1-31-203 0 0,-4 19 6 0 0,-2 1 0 0 0,-2-1 0 0 0,-7-37-6 0 0,6 58-1 0 0,-1 1 1 0 0,-1 0 0 0 0,-1 0 0 0 0,0 0 0 0 0,-2 1 0 0 0,0 1-1 0 0,-1-1 1 0 0,-11-15 0 0 0,1 8 2 0 0,0 2 0 0 0,-1 0 0 0 0,-1 1-1 0 0,-2 2 1 0 0,0 0 0 0 0,-14-8-2 0 0,2 4-39 0 0,-2 2 0 0 0,0 1 0 0 0,-2 3 0 0 0,-19-7 39 0 0,-83-28-903 0 0,47 23-5497 0 0,26 10-1391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7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26 7400 0 0,'0'-1'66'0'0,"0"0"1"0"0,0 0 0 0 0,0 0-1 0 0,-1-1 1 0 0,1 1 0 0 0,-1 0-1 0 0,1 0 1 0 0,-1 0 0 0 0,1 0-1 0 0,-1 0 1 0 0,0-1 0 0 0,1 1-67 0 0,-9-9 621 0 0,15 12 1632 0 0,-4-1-1957 0 0,0 1 0 0 0,0 0 0 0 0,0-1 1 0 0,0 1-1 0 0,0 0 0 0 0,0 0 0 0 0,0 0 0 0 0,-1 0 1 0 0,2 3-297 0 0,-2 2 419 0 0,0 0 0 0 0,0 0 0 0 0,-1 0 0 0 0,0 0 0 0 0,0 0 0 0 0,0 0 0 0 0,-1 0 0 0 0,0 0-1 0 0,-2 4-417 0 0,2-2 359 0 0,-11 74 3892 0 0,2 17-4252 0 0,8-56 682 0 0,1 1-1 0 0,3-1 0 0 0,2 9-681 0 0,0-13 344 0 0,-4-26-314 0 0,1 0-1 0 0,1 0 1 0 0,0 0 0 0 0,1 0 0 0 0,0-1 0 0 0,5 13-30 0 0,-4-19-72 0 0,-3-4-7 0 0,1 0-1 0 0,-1 0 1 0 0,0 0-1 0 0,1 1 1 0 0,-2-1 0 0 0,1 0-1 0 0,0 0 1 0 0,-1 0-1 0 0,1 2 80 0 0,-1-4-584 0 0,0-1-1142 0 0,0 0-502 0 0,0 0-99 0 0,0 0-15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28.328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3224 0 0,'5'-7'288'0'0,"-1"3"415"0"0,1 0 0 0 0,-1 1 0 0 0,1-1 0 0 0,-1 1 0 0 0,1 0 0 0 0,0 0 0 0 0,0 1 0 0 0,0-1 0 0 0,1 1 0 0 0,4-2-703 0 0,12-2 4557 0 0,-1 1 1 0 0,7 0-4558 0 0,-4 1-50 0 0,-3 0 353 0 0,-1 1 0 0 0,1 1 0 0 0,0 1 0 0 0,0 1 0 0 0,-1 1 0 0 0,1 0 0 0 0,0 2 0 0 0,2 1-303 0 0,-13-2 35 0 0,0 0 0 0 0,0 1 0 0 0,-1 0-1 0 0,1 1 1 0 0,-1 0 0 0 0,0 0 0 0 0,0 1 0 0 0,0 0 0 0 0,-1 0-1 0 0,0 1 1 0 0,0 1 0 0 0,0-1 0 0 0,-1 1 0 0 0,0 0 0 0 0,0 1-1 0 0,0 0 1 0 0,3 6-35 0 0,-8-9 19 0 0,1-1-1 0 0,-1 1 0 0 0,0-1 0 0 0,-1 1 0 0 0,1 0 1 0 0,-1 0-1 0 0,0 0 0 0 0,0 0 0 0 0,-1 0 1 0 0,1 0-1 0 0,-1 0 0 0 0,0 0 0 0 0,-1 0 1 0 0,1 0-1 0 0,-1 0 0 0 0,0 0 0 0 0,0 0 0 0 0,0 0 1 0 0,-2 3-19 0 0,-2 5 61 0 0,-1-1 1 0 0,0 1 0 0 0,-1-1-1 0 0,0 0 1 0 0,-1-1-1 0 0,-5 7-61 0 0,7-11 63 0 0,0-1 0 0 0,-1 1 0 0 0,0-1-1 0 0,0 0 1 0 0,0-1 0 0 0,-1 0 0 0 0,1 0-1 0 0,-1 0 1 0 0,-8 3-63 0 0,-7 1 157 0 0,1-1 0 0 0,-2 0 0 0 0,-2-1-157 0 0,16-5 43 0 0,0 0-1 0 0,0 0 0 0 0,-1-1 1 0 0,1-1-1 0 0,0 0 1 0 0,0 0-1 0 0,0-1 0 0 0,-1 0-42 0 0,6 0-132 0 0,1 1-1 0 0,-1-1 1 0 0,1 0-1 0 0,-1-1 1 0 0,1 1-1 0 0,0-1 1 0 0,0 0-1 0 0,0 0 1 0 0,0 0-1 0 0,0 0 1 0 0,0-1-1 0 0,0 1 1 0 0,1-1-1 0 0,-1 0 1 0 0,1 0-1 0 0,0-1 1 0 0,0 1-1 0 0,0-1 1 0 0,-1-1 132 0 0,3 2-252 0 0,0 0 1 0 0,0 0-1 0 0,0 0 1 0 0,1 0-1 0 0,-1 0 1 0 0,1 0-1 0 0,0-1 1 0 0,0 1-1 0 0,0 0 1 0 0,0 0-1 0 0,0 0 1 0 0,1 0 0 0 0,0 0-1 0 0,-1 0 1 0 0,1 0-1 0 0,0 0 1 0 0,0 0-1 0 0,1 0 252 0 0,1-3-584 0 0,0-1 1 0 0,1 1-1 0 0,0 0 1 0 0,2-3 583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90 111 16208 0 0,'0'0'743'0'0,"0"0"-17"0"0,-2 0-465 0 0,-6 3-232 0 0,8-3-10 0 0,-1 0 0 0 0,1 0 0 0 0,-1 0-1 0 0,0 0 1 0 0,1 1 0 0 0,-1-1 0 0 0,1 0-1 0 0,-1 0 1 0 0,0 0 0 0 0,1 1 0 0 0,-1-1 0 0 0,1 0-1 0 0,-1 1 1 0 0,1-1 0 0 0,-1 0 0 0 0,1 1-1 0 0,-1-1 1 0 0,1 1 0 0 0,0-1 0 0 0,-1 1-1 0 0,1-1 1 0 0,0 0 0 0 0,-1 1 0 0 0,1 0-1 0 0,0-1 1 0 0,-1 1 0 0 0,1 0-19 0 0,-1 1 183 0 0,-11 15 944 0 0,9-13-947 0 0,0-1 0 0 0,1 0 0 0 0,-1 1 1 0 0,1 0-1 0 0,0-1 0 0 0,0 1 0 0 0,0 0 1 0 0,0 0-1 0 0,1 0 0 0 0,0 0 0 0 0,-1 0 1 0 0,2 1-1 0 0,-1-1 0 0 0,0 0 0 0 0,1 1-180 0 0,0 8 327 0 0,-1-6-222 0 0,1-1-1 0 0,1 1 0 0 0,-1-1 1 0 0,2 5-105 0 0,-1-8 11 0 0,-1-1 1 0 0,1 1 0 0 0,0-1 0 0 0,0 1-1 0 0,1-1 1 0 0,-1 1 0 0 0,1-1 0 0 0,-1 0 0 0 0,1 1-1 0 0,0-1 1 0 0,-1 0 0 0 0,1 0 0 0 0,0 0-12 0 0,5 4 6 0 0,1 0 1 0 0,-1-1-1 0 0,1 0 1 0 0,0 0-1 0 0,0-1 1 0 0,0 0 0 0 0,0 0-1 0 0,1-1 1 0 0,0 0-1 0 0,-1 0 1 0 0,1-1-1 0 0,7 1-6 0 0,-11-3 5 0 0,-2 2-34 0 0,1-2-1 0 0,0 1 0 0 0,0 0 0 0 0,0-1 0 0 0,1 0 1 0 0,-1 1-1 0 0,0-2 0 0 0,0 1 0 0 0,0 0 0 0 0,0-1 0 0 0,0 0 1 0 0,0 0-1 0 0,0 0 0 0 0,0 0 0 0 0,-1-1 0 0 0,2 0 30 0 0,5-3-100 0 0,0-1 1 0 0,0 0-1 0 0,0-1 0 0 0,-1 0 0 0 0,0-1 0 0 0,0 1 1 0 0,-1-2-1 0 0,0 1 0 0 0,-1-1 0 0 0,0-1 0 0 0,0 1 0 0 0,-1-1 1 0 0,0 0-1 0 0,0 0 0 0 0,-1-1 0 0 0,-1 0 0 0 0,0 0 0 0 0,0 0 1 0 0,-1 0-1 0 0,-1-1 0 0 0,0 1 0 0 0,0-1 0 0 0,-1-4 100 0 0,0 10-35 0 0,-1-1 0 0 0,0 0-1 0 0,-1 0 1 0 0,1 0-1 0 0,-1 0 1 0 0,-1 0 0 0 0,1 0-1 0 0,-1 1 1 0 0,0-2 35 0 0,1 6 30 0 0,-1-1 1 0 0,1 1-1 0 0,0-1 0 0 0,-1 1 1 0 0,1 0-1 0 0,-1 0 0 0 0,0 0 1 0 0,1 0-1 0 0,-1 0 0 0 0,0 0 1 0 0,0 0-1 0 0,0 1 0 0 0,-1-1 0 0 0,1 1 1 0 0,0-1-1 0 0,-1 1 0 0 0,1 0 1 0 0,0 0-1 0 0,-1 0 0 0 0,0 0 1 0 0,1 1-1 0 0,-1-1 0 0 0,1 0 1 0 0,-3 1-31 0 0,-11-1 317 0 0,-1 0 0 0 0,1 1 1 0 0,-1 1-1 0 0,1 1 0 0 0,0 0 1 0 0,-1 1-1 0 0,-9 3-317 0 0,-22 9 1287 0 0,-39 17-1287 0 0,84-31-50 0 0,0 0 1 0 0,1 0 0 0 0,-1 0 0 0 0,1 0 0 0 0,-1 0-1 0 0,1 1 1 0 0,-1-1 0 0 0,1 1 0 0 0,0 0 0 0 0,0-1-1 0 0,0 1 1 0 0,0 0 0 0 0,0 0 0 0 0,0 0 0 0 0,0 1-1 0 0,1-1 1 0 0,-1 0 0 0 0,1 1 0 0 0,-1-1-1 0 0,1 1 1 0 0,0 0 49 0 0,3 0-1596 0 0,9 3-3866 0 0,5 1-1651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8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45 16439 0 0,'0'0'754'0'0,"0"-2"-17"0"0,-2 0-687 0 0,1-1 0 0 0,-1 0 0 0 0,1 1 0 0 0,-1-1 0 0 0,0 1 0 0 0,0 0 0 0 0,0-1 0 0 0,0 1-1 0 0,0 0 1 0 0,-1 0 0 0 0,1 1 0 0 0,-1-1 0 0 0,1 0 0 0 0,-1 1 0 0 0,0-1 0 0 0,1 1 0 0 0,-1 0 0 0 0,-1 0-50 0 0,-5-1 480 0 0,-1 1 0 0 0,1-1 0 0 0,-1 2 0 0 0,0 0 1 0 0,1 0-1 0 0,-6 1-480 0 0,9-1 254 0 0,-1 1 1 0 0,1 1-1 0 0,-1-1 1 0 0,1 1 0 0 0,0 0-1 0 0,0 0 1 0 0,0 1-1 0 0,0 0 1 0 0,0 0-1 0 0,-1 1-254 0 0,-26 23 527 0 0,31-25-499 0 0,0 1 1 0 0,0-1-1 0 0,0 1 1 0 0,0-1-1 0 0,0 1 1 0 0,0 0-1 0 0,1 0 1 0 0,-1 0-1 0 0,1 0 1 0 0,0 0-1 0 0,-1 3-28 0 0,2-5 2 0 0,0 1 0 0 0,0-1-1 0 0,0 1 1 0 0,0-1 0 0 0,0 0 0 0 0,1 1-1 0 0,-1-1 1 0 0,0 1 0 0 0,1-1 0 0 0,-1 0-1 0 0,1 0 1 0 0,-1 1 0 0 0,1-1 0 0 0,0 0-1 0 0,0 0 1 0 0,0 0 0 0 0,-1 1 0 0 0,1-1-1 0 0,0 0 1 0 0,0 0 0 0 0,0 0 0 0 0,0-1-1 0 0,1 1 1 0 0,-1 0 0 0 0,1 0-2 0 0,5 4 6 0 0,1 0 1 0 0,0-1-1 0 0,6 3-6 0 0,-5-3 1 0 0,85 44-14 0 0,-74-37-18 0 0,-12-8-10 0 0,0 2 0 0 0,0-1 0 0 0,3 4 41 0 0,-8-6-6 0 0,-1 0 0 0 0,1 0 0 0 0,-1 1 0 0 0,0-1 1 0 0,0 1-1 0 0,0-1 0 0 0,0 1 0 0 0,0 0 0 0 0,0 0 0 0 0,-1 0 0 0 0,1 2 6 0 0,0-2 41 0 0,-1 0-1 0 0,0 0 1 0 0,0 0-1 0 0,0 0 0 0 0,0 0 1 0 0,-1 0-1 0 0,1 1 1 0 0,-1-1-1 0 0,0 0 1 0 0,0 1-1 0 0,0-1 0 0 0,0 0 1 0 0,0 0-1 0 0,-1 1 1 0 0,0-1-1 0 0,1 0 1 0 0,-1 0-1 0 0,0 0 0 0 0,-1 0 1 0 0,1 0-1 0 0,0 0 1 0 0,-1 0-1 0 0,0 0 1 0 0,0 0-1 0 0,0-1 0 0 0,0 1 1 0 0,0-1-1 0 0,0 1 1 0 0,-1-1-1 0 0,1 0 1 0 0,-1 0-1 0 0,1 0 0 0 0,-1 0 1 0 0,-1 0-41 0 0,-5 4 50 0 0,0-1 0 0 0,-1-1 0 0 0,1 1 0 0 0,-1-1 0 0 0,0-1 0 0 0,-1 0 0 0 0,1 0-1 0 0,0-1 1 0 0,-1 0 0 0 0,1-1 0 0 0,-1 0 0 0 0,1-1 0 0 0,-2 0-50 0 0,7-1-32 0 0,1 0-1 0 0,-1 0 1 0 0,1-1-1 0 0,-1 1 0 0 0,1-1 1 0 0,0 0-1 0 0,0 0 1 0 0,0-1-1 0 0,0 1 1 0 0,0-1-1 0 0,0 0 1 0 0,-2-2 32 0 0,3 2-241 0 0,0 0-1 0 0,0 0 1 0 0,0 0 0 0 0,0 0 0 0 0,0 0-1 0 0,1-1 1 0 0,0 1 0 0 0,0-1 0 0 0,0 0-1 0 0,0 1 1 0 0,0-1 0 0 0,1 0 0 0 0,-2-3 241 0 0,3-8-1490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40 20127 0 0,'-21'-3'448'0'0,"21"3"88"0"0,0 0 16 0 0,-10-8 8 0 0,10 8-448 0 0,-8-5-112 0 0,3-2 0 0 0,0-1 0 0 0,1-1-680 0 0,4 9-160 0 0,0 0-32 0 0,0 0-8 0 0,0 0 424 0 0,0 0 80 0 0,0 0 24 0 0,0 0-4463 0 0,0 0-889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1 287 20303 0 0,'0'0'463'0'0,"0"2"61"0"0,1 10-215 0 0,1 0-1 0 0,0 0 1 0 0,1-1 0 0 0,2 5-309 0 0,-1-1 108 0 0,-1-4 426 0 0,-1 0 1 0 0,0 1 0 0 0,-1-1-1 0 0,0 1 1 0 0,0 2-535 0 0,-1 5 215 0 0,0 11-177 0 0,0-24-122 0 0,0 1 0 0 0,0 0-1 0 0,1-1 1 0 0,-1 1-1 0 0,2 0 1 0 0,-1-1 84 0 0,3 26-587 0 0,-4-30-48 0 0,0-2-131 0 0,0 0-533 0 0,0 0-233 0 0,0 0-647 0 0,2-1-2526 0 0,9-2-1085 0 0</inkml:trace>
  <inkml:trace contextRef="#ctx0" brushRef="#br0" timeOffset="1">396 63 8288 0 0,'3'-4'99'0'0,"-1"1"-1"0"0,1-1 1 0 0,-1 0 0 0 0,0 0 0 0 0,0 0 0 0 0,-1-1-1 0 0,1 1 1 0 0,-1 0 0 0 0,0-2-99 0 0,-1 4 2 0 0,1 1 0 0 0,-1 0 0 0 0,0 0 0 0 0,1 1 0 0 0,-1-1 0 0 0,1 0 0 0 0,-1 0 0 0 0,1 0 0 0 0,-1 0 0 0 0,1 0 0 0 0,0 0 0 0 0,-1 1 0 0 0,1-1 0 0 0,0 0 0 0 0,0 0 0 0 0,0 1 0 0 0,0-1-2 0 0,4-3 393 0 0,-5 3 1747 0 0,0 1 748 0 0,0 0 147 0 0,3 25 1447 0 0,-2-19-4332 0 0,-1 0 0 0 0,1 0 0 0 0,-1 0 0 0 0,0 0 0 0 0,-1 0-150 0 0,-5 44 1190 0 0,0-1 2400 0 0,1 42-3590 0 0,5-77 93 0 0,-1 5-39 0 0,1 1 0 0 0,1-1 1 0 0,1 1-1 0 0,0-1 0 0 0,2 0 0 0 0,0 0 0 0 0,2 4-54 0 0,-3-17 5 0 0,0 0 0 0 0,0 0 0 0 0,0 0 0 0 0,1-1 0 0 0,0 1 0 0 0,0-1 0 0 0,0 0 0 0 0,1 0-1 0 0,0 0 1 0 0,0-1 0 0 0,0 1 0 0 0,0-1 0 0 0,5 2-5 0 0,-7-4-19 0 0,0-1-1 0 0,1 0 1 0 0,-1 0-1 0 0,0 0 1 0 0,0 0 0 0 0,1-1-1 0 0,-1 1 1 0 0,0-1-1 0 0,1 0 1 0 0,-1 0-1 0 0,0 0 1 0 0,1 0 0 0 0,-1 0-1 0 0,1-1 20 0 0,1 0-51 0 0,1 0-1 0 0,-1 0 0 0 0,0-1 1 0 0,-1 1-1 0 0,1-1 1 0 0,0 0-1 0 0,0-1 1 0 0,-1 1-1 0 0,1-1 52 0 0,2-2-413 0 0,0-1 0 0 0,0 0 0 0 0,-1 0 0 0 0,1-1 0 0 0,-1 1 0 0 0,-1-2 1 0 0,1 1-1 0 0,1-5 413 0 0,-4 7-719 0 0,1-1 0 0 0,-2 0 1 0 0,1 0-1 0 0,-1 0 1 0 0,0-1-1 0 0,0 1 1 0 0,0 0-1 0 0,-1-1 1 0 0,0 1-1 0 0,-1-1 1 0 0,1-1 718 0 0,-1 3-2368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18831 0 0,'0'0'862'0'0,"0"0"-18"0"0,0 0-448 0 0,0 0 122 0 0,0 0 112 0 0,2 0 18 0 0,14-2 28 0 0,1 0 0 0 0,-1 0 0 0 0,0-2 0 0 0,0 0-676 0 0,38-7 421 0 0,-16 4-835 0 0,22-7 414 0 0,0 0-8605 0 0,-41 9 1338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12 21191 0 0,'0'0'480'0'0,"0"0"67"0"0,0 0 32 0 0,-1-1-58 0 0,-6-2-340 0 0,1-2-165 0 0,6 3-22 0 0,5 2-85 0 0,-4 0 28 0 0,0 0-204 0 0,7 5-2057 0 0,-7-5 1647 0 0,7 6-571 0 0</inkml:trace>
  <inkml:trace contextRef="#ctx0" brushRef="#br0" timeOffset="1">37 347 6912 0 0,'-1'3'528'0'0,"0"1"-404"0"0,0 1 0 0 0,0 0 0 0 0,0 0-1 0 0,0 0 1 0 0,0 2-124 0 0,2 49 10105 0 0,0-24-6490 0 0,-2-6-2305 0 0,0-20-1162 0 0,1-1 0 0 0,-1 1 0 0 0,1 0 1 0 0,0 0-1 0 0,1-1 0 0 0,0 1 0 0 0,0 0 0 0 0,0-1 0 0 0,0 1 0 0 0,1-1 0 0 0,0 1-148 0 0,9 26-388 0 0,1 1-1481 0 0,3-10-4091 0 0,-4-11 3403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99 18143 0 0,'0'0'828'0'0,"0"0"-17"0"0,0 0-402 0 0,0 0 241 0 0,0 0 159 0 0,0 0 30 0 0,0 0-38 0 0,0 3-188 0 0,-1 5-179 0 0,0-7-380 0 0,1 0 0 0 0,0 0-1 0 0,-1 1 1 0 0,1-1-1 0 0,0 0 1 0 0,0 0 0 0 0,0 0-1 0 0,0 1 1 0 0,0-1-1 0 0,0 0 1 0 0,0 0 0 0 0,0 0-1 0 0,1 1 1 0 0,-1-1 0 0 0,0 0-1 0 0,1 0 1 0 0,-1 0-1 0 0,1 0 1 0 0,-1 0 0 0 0,1 0-1 0 0,0 1-53 0 0,15 15 375 0 0,-10-13-214 0 0,-1 1 1 0 0,-1 0 0 0 0,1 0-1 0 0,-1 1 1 0 0,0-1-1 0 0,0 1 1 0 0,0 0-1 0 0,-1 0 1 0 0,0 1 0 0 0,0-1-1 0 0,1 5-161 0 0,-1-1 0 0 0,-1 0 0 0 0,2 0 0 0 0,-1 0 0 0 0,2 0 0 0 0,-1 0 0 0 0,-1-5 0 0 0,-1-1 0 0 0,1 0 0 0 0,0 0 0 0 0,0 0 0 0 0,0-1 0 0 0,4 3 0 0 0,-6-4 0 0 0,0-1 0 0 0,0 0 0 0 0,0 0 0 0 0,1 0 0 0 0,-1 0 0 0 0,0-1 0 0 0,1 1 0 0 0,-1 0 0 0 0,0 0 0 0 0,1-1 0 0 0,-1 1 0 0 0,1-1 0 0 0,-1 1 0 0 0,2-1 0 0 0,-3 0 0 0 0,1 0 0 0 0,0 0 0 0 0,0 0 0 0 0,0 0 0 0 0,-1-1 0 0 0,1 1 0 0 0,0 0 0 0 0,0 0 0 0 0,-1-1 0 0 0,1 1 0 0 0,0-1 0 0 0,-1 1 0 0 0,1 0 0 0 0,0-1 0 0 0,0 0 0 0 0,3-1 0 0 0,10-8 127 0 0,0 0 0 0 0,-1-1 0 0 0,8-8-127 0 0,-17 16 62 0 0,6-7 184 0 0,-2-1 1 0 0,1 0-1 0 0,-1 0 1 0 0,-1-1-1 0 0,0 0 1 0 0,3-9-247 0 0,-2 7-175 0 0,10-23-124 0 0,-8 18 495 0 0,-1 1 0 0 0,13-16-196 0 0,-17 27-152 0 0,1 0 1 0 0,0 0-1 0 0,0 1 1 0 0,1 0-1 0 0,4-4 152 0 0,-9 9-78 0 0,-1-1-1 0 0,1 1 1 0 0,0 0-1 0 0,-1 0 1 0 0,1 0-1 0 0,0 0 1 0 0,0 0-1 0 0,0 0 1 0 0,0 0-1 0 0,0 1 1 0 0,0-1-1 0 0,0 0 1 0 0,0 1-1 0 0,0 0 1 0 0,0 0-1 0 0,0-1 1 0 0,0 1 0 0 0,0 0-1 0 0,0 1 1 0 0,0-1-1 0 0,0 0 1 0 0,0 0-1 0 0,0 1 1 0 0,0 0-1 0 0,2 0 79 0 0,-3 0-1466 0 0,8 11-2478 0 0,-4 2 1906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0 212 18799 0 0,'0'0'430'0'0,"0"0"55"0"0,0 0 28 0 0,0 0-53 0 0,0 0-209 0 0,3 0 241 0 0,32 9 1149 0 0,-18-7-1537 0 0,0 0 1 0 0,0-1 0 0 0,0-1-1 0 0,7-2-104 0 0,35-6 22 0 0,-47 5-22 0 0,-1-1 0 0 0,0 0 0 0 0,0-1 0 0 0,0 0 0 0 0,-1-1 0 0 0,1 0 0 0 0,-2 0 0 0 0,1-1 0 0 0,6-6 0 0 0,-13 10 0 0 0,0 1 0 0 0,-1-1 0 0 0,1 0 0 0 0,-1 0 0 0 0,0 0 0 0 0,0 0 0 0 0,0 0 0 0 0,0 0 0 0 0,0 0 0 0 0,0-1 0 0 0,-1 1 0 0 0,0-1 0 0 0,0 1 0 0 0,0-1 0 0 0,0 0 0 0 0,0 1 0 0 0,-1-1 0 0 0,1 0 0 0 0,-1 1 0 0 0,0-1 0 0 0,0 0 0 0 0,-1 0 0 0 0,1 1 0 0 0,-1-1 0 0 0,0 0 0 0 0,0 1 0 0 0,0-1 0 0 0,0 1 0 0 0,-1-1 0 0 0,0-2 0 0 0,-1 1 0 0 0,0-1 0 0 0,0 0 0 0 0,0 1 0 0 0,-1 0 0 0 0,0 0 0 0 0,0 0 0 0 0,-2-2 0 0 0,-3 3 0 0 0,2 4 26 0 0,1 0 0 0 0,-1 0 0 0 0,1 0 0 0 0,-1 1 0 0 0,1 0 0 0 0,0 0 0 0 0,-1 1 0 0 0,1 0 0 0 0,0 0-1 0 0,0 0 1 0 0,0 1 0 0 0,0 0 0 0 0,-2 2-26 0 0,-1 0 194 0 0,1 0 1 0 0,-1 1-1 0 0,1 0 0 0 0,1 0 0 0 0,-1 1 0 0 0,1 0 1 0 0,1 0-1 0 0,-4 5-194 0 0,4-3 27 0 0,0 0-1 0 0,0 0 1 0 0,2 1-1 0 0,-1 0 1 0 0,1 0 0 0 0,-2 7-27 0 0,4-11 85 0 0,0 1 0 0 0,1-1 0 0 0,0 0 0 0 0,0 1 0 0 0,1-1 0 0 0,0 1 0 0 0,0-1 1 0 0,0 1-1 0 0,1-1 0 0 0,0 0 0 0 0,1 7-85 0 0,1-3 82 0 0,2 8 239 0 0,1 0 0 0 0,4 7-321 0 0,-7-19 41 0 0,0-1 0 0 0,0 1 0 0 0,0-1 0 0 0,0 0 0 0 0,1 0 0 0 0,0-1 0 0 0,0 1 0 0 0,0-1 0 0 0,4 3-41 0 0,0-1-14 0 0,1 0-1 0 0,-1-1 1 0 0,1 0-1 0 0,0-1 0 0 0,0 0 1 0 0,0-1-1 0 0,1 1 1 0 0,-1-2-1 0 0,1 1 1 0 0,0-1-1 0 0,2-1 15 0 0,10 2-72 0 0,1-2 0 0 0,-1-1 0 0 0,0 0 0 0 0,10-3 72 0 0,-20 1-314 0 0,-1 0 1 0 0,0-1-1 0 0,0 0 0 0 0,0 0 0 0 0,0-1 1 0 0,8-5 313 0 0,7-4-1502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27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13 129 456 0 0,'-11'0'268'0'0,"9"0"1119"0"0,3-2 465 0 0,2-22 1784 0 0,-4 20-3539 0 0,2 1 1 0 0,-1 0-1 0 0,0-1 0 0 0,1 1 0 0 0,-1 0 1 0 0,1-1-1 0 0,0 1 0 0 0,0 0 1 0 0,0 0-1 0 0,1 0 0 0 0,-1 0 0 0 0,1-1-97 0 0,0 1 102 0 0,17-23 484 0 0,-18 24-448 0 0,1 0 0 0 0,-1 0-1 0 0,1 1 1 0 0,0-1 0 0 0,0 0 0 0 0,0 1-1 0 0,0-1 1 0 0,0 1 0 0 0,0 0 0 0 0,2-1-138 0 0,-3 1 906 0 0,-1 1 29 0 0,5-2-297 0 0,-5 2-465 0 0,0 0 0 0 0,0-1 0 0 0,1 1 0 0 0,-1 0 0 0 0,0 0 0 0 0,0 0 1 0 0,0-1-1 0 0,0 1 0 0 0,0 0 0 0 0,0 0 0 0 0,0-1 0 0 0,0 1 0 0 0,0 0 0 0 0,0 0 1 0 0,0 0-1 0 0,0-1 0 0 0,0 1 0 0 0,0 0 0 0 0,0 0 0 0 0,0-1 0 0 0,0 1 0 0 0,0 0 1 0 0,0 0-1 0 0,0-1 0 0 0,0 1 0 0 0,0 0 0 0 0,0 0 0 0 0,0 0 0 0 0,0-1 0 0 0,0 1 1 0 0,-1 0-1 0 0,1 0 0 0 0,0 0 0 0 0,0-1 0 0 0,0 1 0 0 0,0 0 0 0 0,-1 0 0 0 0,1 0 1 0 0,0 0-1 0 0,0 0 0 0 0,0-1 0 0 0,-1 1 0 0 0,1 0 0 0 0,0 0 0 0 0,0 0 1 0 0,0 0-1 0 0,-1 0 0 0 0,1 0 0 0 0,0 0 0 0 0,0 0 0 0 0,-1 0 0 0 0,1 0 0 0 0,0 0 1 0 0,0 0-1 0 0,-1 0-173 0 0,1 4 366 0 0,-1 7-201 0 0,1 8-79 0 0,3-8-55 0 0,0 0 11 0 0,0 1-1 0 0,-1-1 0 0 0,0 1 0 0 0,-1-1 0 0 0,0 4-41 0 0,-2 45 137 0 0,6 187 1070 0 0,-4-156-783 0 0,-1-45 16 0 0,3 25-440 0 0,20 153 323 0 0,-21-194-168 0 0,-1 1 1 0 0,-3 21-156 0 0,1-11 494 0 0,2 8-494 0 0,0-24 155 0 0,0 1 67 0 0,1-1 0 0 0,1 1-1 0 0,2 5-221 0 0,-3-22 35 0 0,0 0 1 0 0,-1 0-1 0 0,0 0 0 0 0,-1 1 0 0 0,0-1 0 0 0,0 0 1 0 0,-1 0-1 0 0,0 1 0 0 0,-1-1 0 0 0,0 1-35 0 0,-2-3-4 0 0,3-6-73 0 0,1-1-6 0 0,0 0-17 0 0,0 0-84 0 0,0 0 134 0 0,-1 0 0 0 0,0 0 0 0 0,0-1 0 0 0,1 1-1 0 0,-1 0 1 0 0,0-1 0 0 0,0 1 0 0 0,1 0 0 0 0,-1-1 0 0 0,0 1 0 0 0,1-1 0 0 0,-1 1-1 0 0,0-1 1 0 0,1 0 0 0 0,-1 1 0 0 0,1-1 0 0 0,-1 1 0 0 0,1-1 0 0 0,-1 0-1 0 0,1 0 1 0 0,-1 0 50 0 0,-6-16-2471 0 0,7 9 911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25.2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0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1880 12296 0 0,'17'-4'733'0'0,"-3"-1"-241"0"0,-12 5-472 0 0,0-1 1 0 0,0 1-1 0 0,0-1 1 0 0,-1 0-1 0 0,1 0 1 0 0,0 0-1 0 0,-1 0 0 0 0,1 0 1 0 0,0 0-1 0 0,-1 0 1 0 0,1-1-1 0 0,-1 1 1 0 0,0 0-1 0 0,1-1 1 0 0,-1 1-1 0 0,0-1 0 0 0,0 0 1 0 0,1-1-21 0 0,11-12 673 0 0,7-1 1051 0 0,19-11-1724 0 0,-2 1 512 0 0,-29 19-297 0 0,0 0 1 0 0,-1 0-1 0 0,0-1 0 0 0,-1 0 0 0 0,4-5-215 0 0,18-21 808 0 0,-25 32-756 0 0,32-34 1077 0 0,-1-2-1129 0 0,-23 23 411 0 0,-1 0-1 0 0,0-1 0 0 0,-2-1 0 0 0,3-4-410 0 0,5-10-33 0 0,7-16 219 0 0,-14 27 6 0 0,1 1 0 0 0,1 0 0 0 0,4-4-192 0 0,23-34 894 0 0,5-14-894 0 0,-26 34 203 0 0,-14 29-184 0 0,0 0 1 0 0,0 0-1 0 0,1 1 0 0 0,2-2-19 0 0,9-11 64 0 0,-11 16-62 0 0,-1-1 0 0 0,1 1 1 0 0,-1-1-1 0 0,0 0 1 0 0,-1 0-1 0 0,1 0 0 0 0,0-2-2 0 0,10-26 57 0 0,12-24-57 0 0,-10 26 439 0 0,8-27-439 0 0,-17 25 129 0 0,-2 7-192 0 0,6-8 47 0 0,-6 24 20 0 0,-1 0 1 0 0,0 0-1 0 0,-1 0 0 0 0,0-1 0 0 0,0 1 1 0 0,-1 0-1 0 0,0-1 0 0 0,-1 0 0 0 0,-1 1-4 0 0,1 7-5 0 0,0 0 0 0 0,0 1 0 0 0,0-1 0 0 0,1 0 0 0 0,-1 1 0 0 0,1-1 0 0 0,-1 1 0 0 0,1-1 0 0 0,1-1 5 0 0,-1 1-6 0 0,0 0 1 0 0,-1 0-1 0 0,1-1 0 0 0,0 1 0 0 0,-1 0 0 0 0,0-2 6 0 0,0-6 0 0 0,0 6 0 0 0,0-1 0 0 0,0 1 0 0 0,0-1 0 0 0,1 0 0 0 0,0 1 0 0 0,0-1 0 0 0,0 1 0 0 0,1 0 0 0 0,-1-1 0 0 0,2 1 0 0 0,0-3 6 0 0,0 0 0 0 0,0 0-1 0 0,-1 0 1 0 0,0 0 0 0 0,0-1 0 0 0,0 1-1 0 0,-1-3-5 0 0,-1 6 4 0 0,0-1-1 0 0,0 1 0 0 0,0 0 1 0 0,0 0-1 0 0,-1 0 0 0 0,0-1 1 0 0,0 1-1 0 0,-1 0 0 0 0,1 0 1 0 0,-1 0-1 0 0,0 1 0 0 0,-2-3-3 0 0,3 5 0 0 0,1 1 0 0 0,-1-1 0 0 0,0 0 0 0 0,1 1 0 0 0,-1-1 0 0 0,1 0 0 0 0,0 1 0 0 0,0-1 0 0 0,-1 0 0 0 0,1 1 0 0 0,0-1 0 0 0,0 0 0 0 0,0 0 0 0 0,1 1 0 0 0,-1-1 0 0 0,0 0 0 0 0,11-26 0 0 0,-1 1 0 0 0,-6 11 0 0 0,-3 14 0 0 0,-1 0 0 0 0,1 0 0 0 0,0 0 0 0 0,-1 0 0 0 0,0 0 0 0 0,1 0 0 0 0,-1 0 0 0 0,0 0 0 0 0,0 0 0 0 0,0 0 0 0 0,0 0 0 0 0,0 0 0 0 0,-1 0 0 0 0,1 0 0 0 0,-1 0 0 0 0,1 0 0 0 0,-1 0 0 0 0,0 0 0 0 0,1 0 0 0 0,-1 0 0 0 0,-1-1 0 0 0,-5-5 4 0 0,6 7-1 0 0,0 0 0 0 0,0 0 0 0 0,0 0-1 0 0,0 0 1 0 0,0-1 0 0 0,0 1 0 0 0,0 0 0 0 0,0-1 0 0 0,0 1-1 0 0,0 0 1 0 0,1-1 0 0 0,-1 1 0 0 0,1-1 0 0 0,-1 1 0 0 0,1-1-1 0 0,0 0 1 0 0,-1 1 0 0 0,1-1 0 0 0,0 1 0 0 0,0-1-1 0 0,0 0 1 0 0,0 1 0 0 0,1-1 0 0 0,-1 1 0 0 0,0-1 0 0 0,1-1-3 0 0,0-5 24 0 0,-1 0 1 0 0,1-1-1 0 0,-2 1 1 0 0,1-1-25 0 0,0 5-44 0 0,-1-16 8 0 0,0 18 30 0 0,1-1 0 0 0,0 0 0 0 0,-1 0-1 0 0,1 0 1 0 0,1 0 0 0 0,-1 0-1 0 0,0 1 1 0 0,1-1 0 0 0,-1 0-1 0 0,1 0 1 0 0,0 1 0 0 0,0-1 0 0 0,0 0-1 0 0,0 0 7 0 0,2-4 0 0 0,-2 6 0 0 0,-1 0 0 0 0,1 0 0 0 0,-1 0 0 0 0,0-1 0 0 0,0 1 0 0 0,0 0 0 0 0,1-1 0 0 0,-1 1 0 0 0,-1 0 0 0 0,1-1 0 0 0,0 1 0 0 0,0 0 0 0 0,0 0 0 0 0,-1-1 0 0 0,1 1 0 0 0,-1 0 0 0 0,1 0 0 0 0,-1 0 0 0 0,1-1 0 0 0,-1 1 0 0 0,0 0 0 0 0,0 0 0 0 0,-6-15 0 0 0,6 16 4 0 0,1-1-1 0 0,0 0 0 0 0,0 1 0 0 0,0-1 1 0 0,-1 1-1 0 0,1-1 0 0 0,0 0 0 0 0,0 1 0 0 0,0-1 1 0 0,0 1-1 0 0,0-1 0 0 0,0 0 0 0 0,0 1 1 0 0,1-1-1 0 0,-1 1 0 0 0,0-1 0 0 0,0 0 1 0 0,0 1-1 0 0,0-1 0 0 0,1 1 0 0 0,-1-1 1 0 0,0 1-1 0 0,1-1 0 0 0,-1 1 0 0 0,0-1 1 0 0,1 1-1 0 0,-1-1 0 0 0,1 1 0 0 0,-1-1 1 0 0,1 1-1 0 0,-1 0 0 0 0,1-1 0 0 0,-1 1 1 0 0,1 0-1 0 0,-1-1-3 0 0,1 1 14 0 0,1-2 50 0 0,-2 2-45 0 0,1-1-27 0 0,-1 0 0 0 0,1-1 0 0 0,-1 1 0 0 0,0 0 0 0 0,1 0 0 0 0,-1 0 0 0 0,0 0 0 0 0,0-1 0 0 0,0 1 0 0 0,0 0 0 0 0,0 0 0 0 0,0-1 0 0 0,0 1 0 0 0,0 0 0 0 0,0 0 0 0 0,0-1 0 0 0,-1 1 0 0 0,1 0 0 0 0,-1 0 0 0 0,1 0 0 0 0,-1 0 8 0 0,1 0 2 0 0,0 1 0 0 0,0 0 0 0 0,0 0 0 0 0,0 0 0 0 0,0 0 0 0 0,0-1 0 0 0,0 1 0 0 0,0 0 1 0 0,0 0-1 0 0,0 0 0 0 0,0-1 0 0 0,0 1 0 0 0,0 0 0 0 0,0 0 0 0 0,0 0 0 0 0,0-1 0 0 0,0 1 0 0 0,0 0 0 0 0,0 0 0 0 0,0 0 0 0 0,0 0 0 0 0,0-1 0 0 0,0 1 1 0 0,1 0-1 0 0,-1 0 0 0 0,0 0 0 0 0,0 0 0 0 0,0 0 0 0 0,0-1 0 0 0,0 1 0 0 0,0 0 0 0 0,1 0 0 0 0,-1 0 0 0 0,0 0 0 0 0,0 0 0 0 0,0 0 0 0 0,0 0 0 0 0,1 0 1 0 0,-1 0-1 0 0,0-1 0 0 0,0 1 0 0 0,0 0 0 0 0,1 0 0 0 0,-1 0 0 0 0,0 0 0 0 0,0 0 0 0 0,0 0-2 0 0,1 0 1 0 0,-1 0 0 0 0,0 0 0 0 0,1 0 1 0 0,-1 0-1 0 0,0 0 0 0 0,1 0 0 0 0,-1 0 0 0 0,0-1 0 0 0,1 1 1 0 0,-1 0-1 0 0,0 0 0 0 0,1 0 0 0 0,-1-1 0 0 0,0 1 0 0 0,0 0 0 0 0,1 0 1 0 0,-1-1-1 0 0,0 1 0 0 0,0 0 0 0 0,0-1 0 0 0,1 1 0 0 0,-1 0 0 0 0,0 0 1 0 0,0-1-2 0 0,0 0 62 0 0,0-1 1 0 0,0 1 0 0 0,0-1-1 0 0,-1 1 1 0 0,1 0 0 0 0,0-1 0 0 0,-1 1-1 0 0,1 0 1 0 0,-1 0 0 0 0,0-1-1 0 0,1 1 1 0 0,-1 0 0 0 0,0 0 0 0 0,0-1-63 0 0,0 1 69 0 0,-20 1 99 0 0,18 1-160 0 0,0-1 0 0 0,0 1 1 0 0,0 0-1 0 0,0 0 0 0 0,1 0 0 0 0,-1 1 0 0 0,0-1 1 0 0,0 1-1 0 0,1-1 0 0 0,-1 1 0 0 0,1 0 1 0 0,-2 1-9 0 0,-3 4 46 0 0,0 1 1 0 0,0 0 0 0 0,0 1-47 0 0,-11 13 38 0 0,-57 62-51 0 0,61-68-30 0 0,-21 20-103 0 0,27-27 89 0 0,7-7 31 0 0,-1 0 0 0 0,0 1 0 0 0,0-1 0 0 0,0 0 0 0 0,0 0 0 0 0,-1 0 0 0 0,1-1 0 0 0,-1 1 0 0 0,-1 1 26 0 0,1-2-69 0 0,2-1 68 0 0,1 0 1 0 0,0 0 0 0 0,-1 0-1 0 0,1 0 1 0 0,0 0 0 0 0,0 0-1 0 0,-1-1 1 0 0,1 1 0 0 0,0 0 0 0 0,-1 0-1 0 0,1 0 1 0 0,0 0 0 0 0,-1-1-1 0 0,1 1 1 0 0,0 0 0 0 0,0 0 0 0 0,-1 0-1 0 0,1-1 1 0 0,0 1 0 0 0,0 0-1 0 0,0 0 1 0 0,-1-1 0 0 0,1 1-1 0 0,0 0 1 0 0,0-1 0 0 0,0 1 0 0 0,0 0-1 0 0,-1 0 1 0 0,1-1 0 0 0,0 1-1 0 0,0 0 1 0 0,0-1 0 0 0,0 1-1 0 0,0 0 1 0 0,0-1 0 0 0,0 1 0 0 0,0 0-1 0 0,0-1 1 0 0,0 1 0 0 0,0 0-1 0 0,0-1 1 0 0,0 1 0 0 0,1 0 0 0 0,-1-1-1 0 0,0 1 1 0 0,0-3-5 0 0,1 0-1 0 0,0 0 1 0 0,-1 0-1 0 0,1 0 0 0 0,0 0 1 0 0,1 0-1 0 0,-1 0 1 0 0,0 1-1 0 0,1-1 1 0 0,0 0-1 0 0,0 1 1 0 0,0-1 5 0 0,5-9-26 0 0,29-32-34 0 0,-26 27 60 0 0,-4 6 0 0 0,1 0 0 0 0,0 1 0 0 0,1-1 0 0 0,0 2 0 0 0,7-8 0 0 0,12-6-11 0 0,-14 13-10 0 0,0-1 0 0 0,3-5 21 0 0,-14 13-1 0 0,1 1 0 0 0,-1 0 1 0 0,1 0-1 0 0,0 1 0 0 0,-1-1 0 0 0,1 1 1 0 0,2-2 0 0 0,-3 2 5 0 0,0 0 82 0 0,-2 1-65 0 0,1 0 1 0 0,-1 0-1 0 0,0 0 1 0 0,1 0-1 0 0,-1-1 1 0 0,0 1 0 0 0,1 0-1 0 0,-1 0 1 0 0,1 0-1 0 0,-1 0 1 0 0,0 0 0 0 0,1 0-1 0 0,-1 0 1 0 0,1 0-1 0 0,-1 0 1 0 0,0 0-1 0 0,1 1 1 0 0,-1-1 0 0 0,0 0-1 0 0,1 0 1 0 0,-1 0-1 0 0,0 0 1 0 0,1 0 0 0 0,-1 1-1 0 0,0-1 1 0 0,1 0-1 0 0,-1 0 1 0 0,0 1-23 0 0,13 7 550 0 0,10 13-497 0 0,61 57 382 0 0,-78-73-408 0 0,1 1-1 0 0,-1-1 0 0 0,1 0 1 0 0,0 0-1 0 0,1 0 0 0 0,-1-1 1 0 0,1-1-1 0 0,-1 1 1 0 0,1-1-1 0 0,0 0 0 0 0,3 0-26 0 0,0-1 8 0 0,0 0 0 0 0,1 0 0 0 0,-1-1-1 0 0,1-1 1 0 0,-1 0 0 0 0,1 0-1 0 0,-1-1 1 0 0,2-1-8 0 0,11-2-85 0 0,5-1-898 0 0,-11 3-6818 0 0,-18 2 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28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3224 0 0,'0'0'143'0'0,"6"-12"821"0"0,-4 8 3310 0 0,1-8 2381 0 0,11 1-3661 0 0,-13 10-2354 0 0,-1 1-89 0 0,0 0-21 0 0,0 0-39 0 0,0 0-158 0 0,0 0-69 0 0,0 0-9 0 0,0 0-19 0 0,0 0-56 0 0,0 0-20 0 0,0 0-7 0 0,0 0-15 0 0,10 25 60 0 0,-9-8-54 0 0,0-1-1 0 0,0 1 1 0 0,-3 11-144 0 0,1 10 263 0 0,-4 157 995 0 0,4-82-697 0 0,3 129 374 0 0,14-103-669 0 0,-11-97-164 0 0,0-13 146 0 0,6 18-248 0 0,-4-18 299 0 0,2 17-299 0 0,-4-7 160 0 0,-2-1 0 0 0,-1 2-160 0 0,-1 11 64 0 0,1-26-2 0 0,-2 20-62 0 0,-1-36 14 0 0,0 0 1 0 0,-1 1 0 0 0,0-1-1 0 0,0 0 1 0 0,0-1-1 0 0,-4 8-14 0 0,4-10 0 0 0,-6 11-109 0 0,7-15-456 0 0,-2-23-7970 0 0,3 5 745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29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0 105 3680 0 0,'0'0'167'0'0,"0"-2"-7"0"0,0-3 297 0 0,0 3 1740 0 0,0 2 750 0 0,0 0 145 0 0,0 0-263 0 0,0 0-1233 0 0,0 0-542 0 0,0 0-107 0 0,0 0-76 0 0,0 0-247 0 0,0 0-103 0 0,2 1-17 0 0,32 9 621 0 0,-1 2 1 0 0,2 3-1126 0 0,1-1 406 0 0,12 7 195 0 0,-1 1 0 0 0,-1 3 0 0 0,32 24-601 0 0,-54-32 68 0 0,-1 1 1 0 0,-1 1-1 0 0,7 7-68 0 0,60 67 642 0 0,-79-82-549 0 0,59 68 572 0 0,3 12-665 0 0,-56-73 58 0 0,-10-12-24 0 0,0 1 0 0 0,0 0 1 0 0,-1 0-1 0 0,0 0 0 0 0,-1 0-34 0 0,-3-5 67 0 0,-1-2-2 0 0,2 0-6 0 0,7 0-35 0 0,-6-2-19 0 0,-1 1-1 0 0,1 0 1 0 0,-1-1 0 0 0,0 1-1 0 0,1-1 1 0 0,-1 1-1 0 0,0-1 1 0 0,0 0 0 0 0,0 0-1 0 0,-1 0 1 0 0,1 0-1 0 0,0-1-4 0 0,4-4 5 0 0,40-35-5 0 0,-22 20 0 0 0,19-21 0 0 0,-10 12 0 0 0,-6 7 0 0 0,27-24 9 0 0,-33 30-33 0 0,0 0 0 0 0,6-10 24 0 0,-17 18-134 0 0,0 1-1 0 0,0 0 0 0 0,1 0 135 0 0,20-18-309 0 0,67-68-243 0 0,15-11 111 0 0,-14 15 348 0 0,-91 82 457 0 0,-3 2-1574 0 0,-1 4-5410 0 0,-11 7-1507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1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17 2304 0 0,'0'0'200'0'0,"0"0"-200"0"0,0 0 0 0 0,0 0 0 0 0,-9-5 3264 0 0,9 5 616 0 0,0 0 120 0 0,0 0 31 0 0,0 0-4447 0 0,4-12-895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2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60 5528 0 0,'-28'-8'488'0'0,"15"5"-392"0"0,-4-2-96 0 0,7 1 0 0 0,10 4 1440 0 0,0 0 256 0 0,0 0 64 0 0,0-3 0 0 0,0 3-864 0 0,-8-8-184 0 0,-2 0-32 0 0,7-1-8 0 0,3 9-1776 0 0,0 0-360 0 0,-10-11-72 0 0,10 11-8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39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12 219 1376 0 0,'-4'-7'124'0'0,"2"2"-115"0"0,0-1-1 0 0,1 0 1 0 0,0 0-1 0 0,0-3-8 0 0,1 0 939 0 0,0 1 0 0 0,0-1 0 0 0,1 0 0 0 0,0 1 0 0 0,0-1 0 0 0,1 1 0 0 0,0-1 0 0 0,2-1-939 0 0,1-18 671 0 0,-5 24-459 0 0,1 0-1 0 0,-1 0 1 0 0,1 1 0 0 0,0-1 0 0 0,0 0 0 0 0,0 1 0 0 0,0-1 0 0 0,1 0-212 0 0,0 0 413 0 0,0 0 0 0 0,0 0 0 0 0,0-1 0 0 0,0 1 0 0 0,-1-1 0 0 0,0 1 1 0 0,0-4-414 0 0,-1 7 680 0 0,0 1 25 0 0,0 0 105 0 0,2 1 44 0 0,0 2-664 0 0,0-1 0 0 0,0 0 0 0 0,-1 1 1 0 0,1-1-1 0 0,-1 1 0 0 0,1 0 0 0 0,-1-1 1 0 0,0 1-1 0 0,0 0 0 0 0,0 0 0 0 0,-1 0 0 0 0,1 1-190 0 0,6 42 1154 0 0,-6-37-984 0 0,16 216 1942 0 0,-11-120-1645 0 0,4 120 286 0 0,7 75-309 0 0,-14-244-340 0 0,-1-24 42 0 0,3 16-146 0 0,1-3 79 0 0,-2 29-79 0 0,2 11-305 0 0,-6-46-609 0 0,0-37 484 0 0,0-2-134 0 0,0 0-554 0 0,0-2-245 0 0,-3-8-48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39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 15464 0 0,'0'0'705'0'0,"0"0"-11"0"0,2-2-448 0 0,-1-1-127 0 0,1-1 1 0 0,0 1-1 0 0,0 0 0 0 0,1 0 1 0 0,-1 0-1 0 0,1 0 1 0 0,-1 0-1 0 0,1 0 0 0 0,0 1 1 0 0,0 0-1 0 0,0-1 1 0 0,0 1-1 0 0,1 0 0 0 0,-1 0 1 0 0,0 1-1 0 0,1-1 0 0 0,-1 1 1 0 0,1 0-1 0 0,0-1 1 0 0,-1 2-1 0 0,1-1 0 0 0,3 0-119 0 0,9 0 424 0 0,-1 1-1 0 0,0 1 0 0 0,0 0 0 0 0,0 1 1 0 0,0 1-1 0 0,0 0 0 0 0,-1 1 0 0 0,8 3-423 0 0,2 2 384 0 0,0 1-1 0 0,-1 1 0 0 0,0 1 0 0 0,14 10-383 0 0,-19-10 152 0 0,-1 0-1 0 0,-1 1 1 0 0,0 1 0 0 0,-1 1 0 0 0,0 0-1 0 0,-1 1 1 0 0,7 11-152 0 0,-14-18 60 0 0,-2 0 0 0 0,1 0 1 0 0,-1 1-1 0 0,-1-1 0 0 0,1 1 0 0 0,-2 0 0 0 0,1 0 1 0 0,-2 1-1 0 0,1-1 0 0 0,-1 0 0 0 0,-1 1 0 0 0,0 0 1 0 0,0-1-1 0 0,-1 1 0 0 0,0 0 0 0 0,-1 0-60 0 0,0-3 47 0 0,0 0-1 0 0,0-1 1 0 0,-1 1-1 0 0,0 0 1 0 0,0-1-1 0 0,-1 0 1 0 0,0 1-1 0 0,0-1 1 0 0,-1 0-1 0 0,0 0 1 0 0,0-1-1 0 0,0 1 1 0 0,-1-1-1 0 0,0 0 1 0 0,0 0-1 0 0,-5 4-46 0 0,10-10 1 0 0,-9 8 70 0 0,0 1 0 0 0,0-1 0 0 0,-1-1-1 0 0,0 0 1 0 0,0 0 0 0 0,0-1 0 0 0,-1-1 0 0 0,-9 4-71 0 0,-3-1 57 0 0,-1-2 0 0 0,0 0 1 0 0,0-2-1 0 0,0-1 0 0 0,0-1 0 0 0,0-1 0 0 0,-5-1-57 0 0,-5 0-429 0 0,24 1 50 0 0,1-1-1 0 0,0 0 1 0 0,-1-1 0 0 0,1 0-1 0 0,0 0 1 0 0,-7-3 379 0 0,-16-10-1535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0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18 176 14136 0 0,'0'2'646'0'0,"-1"0"-587"0"0,1-1 1 0 0,0 0-1 0 0,0 0 0 0 0,-1 0 0 0 0,1 0 1 0 0,0 1-1 0 0,-1-1 0 0 0,1 0 0 0 0,-1 0 0 0 0,0 0 1 0 0,1 0-1 0 0,-1 0 0 0 0,0 0 0 0 0,0 0-59 0 0,0 1 4 0 0,0-1 0 0 0,0 0 0 0 0,0 0 0 0 0,1 0 0 0 0,-1 1 0 0 0,0-1 0 0 0,1 0 0 0 0,-1 1 0 0 0,1-1 0 0 0,-1 0 0 0 0,1 1 0 0 0,-1-1 0 0 0,1 1 0 0 0,0-1 1 0 0,0 1-5 0 0,1 9 113 0 0,0-1 0 0 0,1 1 0 0 0,1-1 0 0 0,0 0 0 0 0,0 0 0 0 0,1 0 0 0 0,3 7-113 0 0,7 21 720 0 0,-4-13-222 0 0,0-1-1 0 0,1-1 0 0 0,7 9-497 0 0,1 5 540 0 0,-6-13 404 0 0,1 0 0 0 0,4 3-944 0 0,-8-15 822 0 0,-10-12-801 0 0,0 0 1 0 0,0 0 0 0 0,1 0-1 0 0,-1 0 1 0 0,0 0 0 0 0,0 0-1 0 0,0 0 1 0 0,0 0 0 0 0,0 0 0 0 0,0 0-1 0 0,0 0 1 0 0,0 0 0 0 0,0 0-1 0 0,0 0 1 0 0,1 0 0 0 0,-1 0 0 0 0,0 0-1 0 0,0 0 1 0 0,0 0 0 0 0,0 0-1 0 0,0 0 1 0 0,0 0 0 0 0,0 0-1 0 0,0 0 1 0 0,0 0 0 0 0,0 0 0 0 0,0 0-1 0 0,0 0 1 0 0,1 0 0 0 0,-1-1-1 0 0,0 1 1 0 0,0 0 0 0 0,0 0 0 0 0,0 0-1 0 0,0 0 1 0 0,0 0 0 0 0,0 0-1 0 0,0 0 1 0 0,0 0 0 0 0,0 0 0 0 0,0 0-1 0 0,0 0 1 0 0,0-1 0 0 0,0 1-1 0 0,0 0 1 0 0,0 0 0 0 0,0 0-1 0 0,0 0 1 0 0,0 0 0 0 0,0 0 0 0 0,0 0-1 0 0,0 0 1 0 0,0 0 0 0 0,0 0-1 0 0,0-1 1 0 0,0 1 0 0 0,0 0 0 0 0,0 0-1 0 0,0 0 1 0 0,0 0 0 0 0,0 0-1 0 0,0 0 1 0 0,-1 0 0 0 0,1 0-1 0 0,0 0 1 0 0,0 0-22 0 0,-8-28 2380 0 0,4 15-2587 0 0,-5-11 614 0 0,0 1-1 0 0,-6-10-406 0 0,3 8 131 0 0,-8-24-131 0 0,18 41-24 0 0,-1 0 1 0 0,1-1-1 0 0,1 0 1 0 0,0 1-1 0 0,0-1 1 0 0,0 0-1 0 0,1 1 1 0 0,1-2 23 0 0,1-11-171 0 0,2 0-1 0 0,0 1 1 0 0,2-1 0 0 0,0 1 0 0 0,1 0-1 0 0,1 0 1 0 0,4-4 171 0 0,-9 16-85 0 0,2 0-1 0 0,-1 0 1 0 0,1 1-1 0 0,0 0 1 0 0,1 0-1 0 0,0 0 1 0 0,0 0-1 0 0,0 1 1 0 0,1 0-1 0 0,0 1 1 0 0,0-1-1 0 0,5-2 86 0 0,-2 3-76 0 0,0-1 0 0 0,0 1 0 0 0,1 1 0 0 0,-1 0 0 0 0,1 0 0 0 0,0 1 0 0 0,1 0 0 0 0,-1 1 0 0 0,6 0 76 0 0,-12 2-27 0 0,1 0 1 0 0,0 0-1 0 0,-1 0 1 0 0,1 1-1 0 0,0-1 1 0 0,-1 2-1 0 0,1-1 1 0 0,-1 1-1 0 0,1-1 1 0 0,0 2 26 0 0,9 4-326 0 0,0 0-1 0 0,10 8 327 0 0,21 10-1302 0 0,-20-12 140 0 0,-4 2-42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0.7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15 357 13104 0 0,'0'0'597'0'0,"0"0"-9"0"0,0 0-231 0 0,0 0 437 0 0,0 0 227 0 0,0 0 47 0 0,0 0-47 0 0,4 7 443 0 0,-2-5-1287 0 0,1 1 0 0 0,-1-1 0 0 0,1 0 0 0 0,-1 0 0 0 0,1 0-1 0 0,0 0 1 0 0,-1 0 0 0 0,1-1 0 0 0,0 1 0 0 0,0-1 0 0 0,0 0 0 0 0,0 0 0 0 0,3 1-177 0 0,2-1 279 0 0,1 0 1 0 0,0 0-1 0 0,0-1 1 0 0,3 0-280 0 0,-2 0 46 0 0,0-1-44 0 0,0 0 0 0 0,0 0 1 0 0,0-1-1 0 0,0 0 0 0 0,0-1 1 0 0,0 0-1 0 0,9-5-2 0 0,0 1 1 0 0,-12 4 0 0 0,0 0 0 0 0,-1 0 0 0 0,1-1-1 0 0,-1 0 1 0 0,0 0 0 0 0,0-1 0 0 0,-1 0-1 0 0,1 0 1 0 0,-1 0 0 0 0,3-4-1 0 0,2-3-24 0 0,0-2 1 0 0,0 1-1 0 0,-2-1 1 0 0,2-3 23 0 0,-6 7-35 0 0,0-1 0 0 0,0 1 0 0 0,-1 0 0 0 0,0-1 0 0 0,-1 0 0 0 0,0 1 0 0 0,-1-1 0 0 0,0 0 1 0 0,0 0-1 0 0,-2 0 0 0 0,1 0 0 0 0,-1 0 0 0 0,-1 1 0 0 0,0-1 0 0 0,0 0 0 0 0,-1 1 0 0 0,-2-5 35 0 0,4 12-1 0 0,0 0 0 0 0,0 0 0 0 0,-1 1 1 0 0,1-1-1 0 0,-1 1 0 0 0,1-1 0 0 0,-1 1 0 0 0,0-1 0 0 0,0 1 0 0 0,0 0 0 0 0,0 0 0 0 0,-1 0 0 0 0,1 0 0 0 0,0 1 0 0 0,-1-1 0 0 0,1 1 0 0 0,-1-1 0 0 0,0 1 0 0 0,1 0 0 0 0,-1 0 1 0 0,0 0-1 0 0,0 0 0 0 0,0 0 0 0 0,-1 1 1 0 0,-2-1 14 0 0,1 1 1 0 0,0 0 0 0 0,0 0 0 0 0,0 0 0 0 0,0 1-1 0 0,-1 0 1 0 0,1 0 0 0 0,0 0 0 0 0,0 0-1 0 0,0 1 1 0 0,1 0 0 0 0,-1 0 0 0 0,0 1-1 0 0,0-1-14 0 0,-5 4 63 0 0,0 0 0 0 0,0 0 0 0 0,0 1-1 0 0,1 1 1 0 0,0-1 0 0 0,0 1 0 0 0,1 1 0 0 0,0 0-1 0 0,0 0 1 0 0,1 0 0 0 0,1 1 0 0 0,-1 1-63 0 0,-17 35 495 0 0,2 2 0 0 0,-12 40-495 0 0,27-66 117 0 0,1 0-1 0 0,1 1 1 0 0,1 0-1 0 0,1-1 1 0 0,0 2 0 0 0,2-1-1 0 0,2 13-116 0 0,-1-30 14 0 0,1 1 0 0 0,0 0-1 0 0,0-1 1 0 0,1 1 0 0 0,-1-1-1 0 0,2 0 1 0 0,-1 1 0 0 0,1-1-1 0 0,0 0 1 0 0,0 0 0 0 0,0-1-1 0 0,1 1 1 0 0,1 1-14 0 0,1 0 43 0 0,0-1 0 0 0,0 0 1 0 0,1 0-1 0 0,-1-1 0 0 0,1 1 0 0 0,1-2 1 0 0,-1 1-1 0 0,0-1 0 0 0,6 2-43 0 0,5 2 69 0 0,1-2-1 0 0,0 0 1 0 0,1-1 0 0 0,-1-1-1 0 0,1-1 1 0 0,-1-1 0 0 0,1 0-1 0 0,12-2-68 0 0,-11 0-583 0 0,0-2 0 0 0,0 0 0 0 0,0-1 0 0 0,0-2 0 0 0,-1 0 0 0 0,19-7 583 0 0,3-2-5798 0 0,-5-1-1693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1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297 110 10136 0 0,'-1'-8'918'0'0,"-1"-2"-638"0"0,-1 0-1 0 0,-1 0 1 0 0,1 0-1 0 0,-2 0 0 0 0,1 0 1 0 0,-3-2-280 0 0,6 10 177 0 0,0 0 1 0 0,-1 0-1 0 0,1 0 0 0 0,-1 0 1 0 0,1 0-1 0 0,-1 1 1 0 0,1-1-1 0 0,-1 0 0 0 0,0 1 1 0 0,0-1-1 0 0,0 1 1 0 0,0 0-1 0 0,0 0 0 0 0,0 0 1 0 0,0 0-1 0 0,0 0 1 0 0,-1 0-1 0 0,1 0 0 0 0,0 1 1 0 0,-1-1-1 0 0,1 1 1 0 0,0-1-1 0 0,-1 1 0 0 0,1 0 1 0 0,0 0-1 0 0,-1 0 1 0 0,1 1-1 0 0,0-1 0 0 0,-1 0 1 0 0,1 1-1 0 0,-2 0-177 0 0,-2 1 329 0 0,1 1-1 0 0,-1-1 1 0 0,1 1-1 0 0,-1 1 1 0 0,1-1-1 0 0,0 1 1 0 0,1-1-1 0 0,-1 2 1 0 0,0-1 0 0 0,-1 3-329 0 0,-8 9 873 0 0,0 1 1 0 0,-2 7-874 0 0,0 1 461 0 0,1 1-1 0 0,2 1 1 0 0,0 0-1 0 0,2 1 0 0 0,1 0 1 0 0,-2 14-461 0 0,9-33 62 0 0,1 1-1 0 0,0 0 1 0 0,1-1 0 0 0,0 1-1 0 0,1 0 1 0 0,-1 0 0 0 0,2-1 0 0 0,0 3-62 0 0,0-6 19 0 0,0 0 0 0 0,0 0 0 0 0,0 0 0 0 0,1 0 0 0 0,0 0 0 0 0,0-1 0 0 0,1 1 0 0 0,0 0 0 0 0,0-1 0 0 0,0 0 0 0 0,1 0 0 0 0,-1 0 0 0 0,3 3-19 0 0,0-2 0 0 0,1-1 0 0 0,-1 1 0 0 0,1-1 0 0 0,0 0 0 0 0,0 0-1 0 0,1-1 1 0 0,-1 0 0 0 0,1 0 0 0 0,7 2 0 0 0,-3-2 19 0 0,0 0 0 0 0,1-1 0 0 0,0-1 1 0 0,0 0-1 0 0,-1-1 0 0 0,5 0-19 0 0,12-2-361 0 0,0 0 0 0 0,0-2 0 0 0,0-2 0 0 0,-1 0 1 0 0,15-6 360 0 0,-15 3-824 0 0,0-1 0 0 0,0-1 1 0 0,-1-1-1 0 0,2-3 824 0 0,11-9-1551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1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9672 0 0,'-2'6'183'0'0,"0"1"1"0"0,1 0-1 0 0,0 0 1 0 0,0 0-1 0 0,1 0 1 0 0,0 0 0 0 0,0 0-1 0 0,1 0 1 0 0,-1 0-1 0 0,2 4-183 0 0,0 0 1497 0 0,-1 0 0 0 0,-1-1 0 0 0,0 8-1497 0 0,-2 4 2525 0 0,0-6-853 0 0,1 0-1 0 0,0 0 1 0 0,2 16-1672 0 0,-1 12 550 0 0,0-35-456 0 0,-1 1-1 0 0,2-1 1 0 0,-1 1 0 0 0,1-1-1 0 0,0 0 1 0 0,1 1-1 0 0,0 0-93 0 0,10 19-1655 0 0,-10-24 698 0 0,1 0 0 0 0,0-1 0 0 0,0 1-1 0 0,0-1 1 0 0,0 0 0 0 0,1 1 0 0 0,3 2 957 0 0,1 0-7060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3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1287 80 6912 0 0,'8'-2'380'0'0,"0"-1"0"0"0,0 0 0 0 0,0 0 0 0 0,0-1 0 0 0,0 0 0 0 0,-1 0 0 0 0,1 0 0 0 0,-1-1 0 0 0,0-1 0 0 0,4-3-380 0 0,-28-4 4474 0 0,-9-6-166 0 0,25 18-3587 0 0,1 1-17 0 0,-2 2-66 0 0,-5 1-373 0 0,0 1-1 0 0,-1-1 1 0 0,1 0 0 0 0,-1-1 0 0 0,-4 1-265 0 0,-18 6 449 0 0,-53 25 864 0 0,-3 5-1313 0 0,12-5 420 0 0,6 0 134 0 0,1 2 0 0 0,-37 27-554 0 0,-121 95 210 0 0,213-149-196 0 0,-49 32 54 0 0,-1-3 0 0 0,-2-3 0 0 0,-12 2-68 0 0,43-19-20 0 0,0 1 0 0 0,2 2 0 0 0,-24 20 20 0 0,21-16-20 0 0,34-24 27 0 0,-22 12-243 0 0,21-13 194 0 0,-1 1-1 0 0,1-1 1 0 0,0 0 0 0 0,-1 0-1 0 0,1 0 1 0 0,0 1 0 0 0,-1-1-1 0 0,1-1 1 0 0,0 1-1 0 0,-1 0 1 0 0,1 0 0 0 0,0 0-1 0 0,-1-1 1 0 0,1 1-1 0 0,0-1 1 0 0,0 1 0 0 0,-1-1-1 0 0,1 1 43 0 0,-4-3-90 0 0,2 2-128 0 0,1 0 1 0 0,-1-1-1 0 0,0 1 1 0 0,1-1-1 0 0,0 1 1 0 0,-1-1-1 0 0,-1-2 218 0 0,3 3-176 0 0,0-1-1 0 0,0 1 1 0 0,1 0-1 0 0,-1-1 0 0 0,0 0 1 0 0,1 1-1 0 0,-1-1 1 0 0,1 1-1 0 0,-1-1 0 0 0,1 1 1 0 0,0-1-1 0 0,0 0 1 0 0,-1 1-1 0 0,1-1 0 0 0,1 0 1 0 0,-1 1 176 0 0,0-11-1540 0 0,3-1-170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2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0 12440 0 0,'-12'1'733'0'0,"0"-1"1"0"0,0 2 0 0 0,0-1-1 0 0,0 2 1 0 0,1-1 0 0 0,-1 2 0 0 0,1-1-1 0 0,0 2 1 0 0,0 0 0 0 0,-9 5-734 0 0,-18 10 1277 0 0,6-3 751 0 0,-15 10-2028 0 0,43-23 181 0 0,-1 0-1 0 0,0 0 1 0 0,1 0 0 0 0,0 1-1 0 0,-2 3-180 0 0,4-6 55 0 0,0 0-1 0 0,0 0 0 0 0,1 1 0 0 0,-1-1 0 0 0,1 1 0 0 0,-1-1 0 0 0,1 1 0 0 0,0 0 0 0 0,0 0 0 0 0,0-1 1 0 0,0 3-55 0 0,2-4 5 0 0,-1-1 0 0 0,0 1 0 0 0,0 0 0 0 0,0-1 0 0 0,1 1 0 0 0,-1-1 0 0 0,0 1 0 0 0,1-1 1 0 0,-1 1-1 0 0,1-1 0 0 0,-1 0 0 0 0,0 1 0 0 0,1-1 0 0 0,-1 1 0 0 0,1-1 0 0 0,-1 0 1 0 0,1 1-1 0 0,-1-1 0 0 0,1 0 0 0 0,-1 0 0 0 0,1 1-5 0 0,1 0 13 0 0,8 5-44 0 0,0-1 1 0 0,0 0 0 0 0,0 0 0 0 0,9 2 30 0 0,3 2-45 0 0,0 0 9 0 0,6 2 25 0 0,-1 1 0 0 0,0 1 0 0 0,-1 2 0 0 0,10 7 11 0 0,-25-13 0 0 0,4 1 0 0 0,0 1 0 0 0,-1 1 0 0 0,0 0 0 0 0,-1 1 0 0 0,3 4 0 0 0,-9-8 0 0 0,1 0 0 0 0,0 1 0 0 0,-1 0 0 0 0,0 1 0 0 0,5 9 0 0 0,-11-17 0 0 0,0-1 0 0 0,1 1 0 0 0,-1 0 0 0 0,0 0 0 0 0,-1 0 0 0 0,1 0 0 0 0,-1 0 0 0 0,1 0 0 0 0,-1 0 0 0 0,0 0 0 0 0,0 0 0 0 0,0 0 0 0 0,0 0 0 0 0,-1 0 0 0 0,1 1 0 0 0,-1-1 0 0 0,0 0 0 0 0,0-1 0 0 0,0 1 0 0 0,0 0 0 0 0,0 0 0 0 0,-1 0 0 0 0,-2 3 15 0 0,0 0 0 0 0,-1 0-1 0 0,0 0 1 0 0,0-1-1 0 0,0 1 1 0 0,-1-1 0 0 0,0-1-1 0 0,0 1 1 0 0,0-1 0 0 0,0 0-1 0 0,-1 0 1 0 0,0-1 0 0 0,0 0-1 0 0,-6 2-14 0 0,-3 0 76 0 0,-1 0 0 0 0,0-1 0 0 0,0-1-1 0 0,0 0 1 0 0,-16-1-76 0 0,15-2-225 0 0,0-1 0 0 0,0-1-1 0 0,0 0 1 0 0,1-2 0 0 0,-1 0-1 0 0,1 0 1 0 0,0-2 0 0 0,1 0-1 0 0,-1-1 1 0 0,-10-7 225 0 0,12 4-2385 0 0,1-1-5120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2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11600 0 0,'0'6'111'0'0,"0"-2"7"0"0,0 0 0 0 0,0 0 0 0 0,0-1-1 0 0,1 1 1 0 0,0-1 0 0 0,-1 1-1 0 0,1 0 1 0 0,1 1-118 0 0,1 5 64 0 0,-1 1-1 0 0,-1-1 1 0 0,0 0 0 0 0,0 1-1 0 0,-1-1 1 0 0,-1 4-64 0 0,2 18 1289 0 0,0 31 2140 0 0,-1-32-1805 0 0,1-1 0 0 0,2 13-1624 0 0,10 80 1298 0 0,-3-13-510 0 0,-5-79-792 0 0,1 12-39 0 0,-2 0 0 0 0,-2 6 43 0 0,-2-44 6 0 0,1-1 1 0 0,-1 1-1 0 0,1 0 1 0 0,0-1-1 0 0,2 5-6 0 0,1 12-2499 0 0,-4-21 1400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3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96 14912 0 0,'-14'-4'1597'0'0,"7"0"-1452"0"0,-8 16 2130 0 0,13-9-2108 0 0,-1 0 1 0 0,1 0-1 0 0,0 0 1 0 0,0 0 0 0 0,0 1-1 0 0,0-1 1 0 0,1 1-1 0 0,-1 0 1 0 0,1-1-1 0 0,-1 2-167 0 0,-4 12 314 0 0,2-8-225 0 0,1 0 1 0 0,0 0-1 0 0,0 0 1 0 0,1 0-1 0 0,1 0 1 0 0,-1 0-1 0 0,1 0 1 0 0,1 1-1 0 0,0-1 0 0 0,0 0 1 0 0,1 1-1 0 0,0-1 1 0 0,0 0-1 0 0,1 0 1 0 0,1 0-1 0 0,-1 0 1 0 0,1 0-1 0 0,1 0 1 0 0,0-1-1 0 0,0 1 0 0 0,1-1 1 0 0,0 0-1 0 0,2 2-89 0 0,5 6 68 0 0,1 0 1 0 0,0-1-1 0 0,2-1 0 0 0,0 0 0 0 0,0-1 0 0 0,1 0 1 0 0,6 2-69 0 0,-2-3-40 0 0,0-2 0 0 0,1 0 1 0 0,0-1-1 0 0,18 5 40 0 0,-30-11-91 0 0,1-1-1 0 0,-1 0 0 0 0,1 0 1 0 0,0-1-1 0 0,0 0 1 0 0,0-1-1 0 0,0 0 1 0 0,0 0-1 0 0,0-1 0 0 0,0 0 1 0 0,-1-1-1 0 0,4-1 92 0 0,-6 1-102 0 0,-1-1 0 0 0,1 0 0 0 0,0-1 0 0 0,-1 0 0 0 0,0 0 0 0 0,1 0 0 0 0,-2-1 0 0 0,1 1 0 0 0,0-1 0 0 0,-1-1 0 0 0,0 1 0 0 0,-1-1 0 0 0,1 0 0 0 0,-1 0 0 0 0,4-6 102 0 0,-2-1-58 0 0,-1 0 0 0 0,0-1 0 0 0,-1 0 0 0 0,0 0 0 0 0,-1 0 0 0 0,0 0 0 0 0,0-14 58 0 0,-2-9 89 0 0,0 0 1 0 0,-4-17-90 0 0,2 43 92 0 0,0 0 0 0 0,-1 1-1 0 0,0-1 1 0 0,-1 0 0 0 0,0 1 0 0 0,0-1-1 0 0,-2 1 1 0 0,1 0 0 0 0,-1 0 0 0 0,0 1-1 0 0,-1-1 1 0 0,-4-4-92 0 0,5 8 133 0 0,0 0-1 0 0,-1 0 0 0 0,0 0 1 0 0,0 0-1 0 0,-1 1 1 0 0,1 0-1 0 0,-1 1 0 0 0,0-1 1 0 0,0 1-1 0 0,-1 1 1 0 0,1-1-1 0 0,-1 1 0 0 0,0 0 1 0 0,0 1-1 0 0,0 0 1 0 0,0 0-1 0 0,-2 1-132 0 0,-4-1 68 0 0,-1 1 1 0 0,1 1-1 0 0,-1 0 0 0 0,1 1 0 0 0,0 0 1 0 0,-1 2-1 0 0,1-1 0 0 0,0 2 1 0 0,0 0-1 0 0,0 0 0 0 0,1 1 1 0 0,-1 1-1 0 0,-11 7-68 0 0,22-11-141 0 0,0 0 1 0 0,0 0-1 0 0,-1 1 0 0 0,2-1 1 0 0,-1 1-1 0 0,0-1 1 0 0,0 1-1 0 0,1 0 0 0 0,0 0 1 0 0,-1 0-1 0 0,1 0 0 0 0,0 1 1 0 0,1-1-1 0 0,-1 0 1 0 0,1 1-1 0 0,-1 0 0 0 0,1-1 1 0 0,0 1-1 0 0,0 3 141 0 0,0 10-2031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43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28 8752 0 0,'0'0'398'0'0,"-6"5"140"0"0,4-4-429 0 0,0 1 1 0 0,0-1-1 0 0,1 0 1 0 0,-1 1-1 0 0,0 0 1 0 0,1-1-1 0 0,-1 1 1 0 0,0 0-1 0 0,1 0 1 0 0,0 0-1 0 0,0 0 1 0 0,-1 0-1 0 0,1 0 1 0 0,0 0-1 0 0,1 0 1 0 0,-1 1-1 0 0,0-1 1 0 0,1 0-1 0 0,-1 0 1 0 0,1 2-110 0 0,-1 6 1522 0 0,0 0 0 0 0,1-1-1 0 0,0 1 1 0 0,2 5-1522 0 0,-1 2 1134 0 0,2 14-813 0 0,1 0 0 0 0,1-1-1 0 0,2 1 1 0 0,1-1-1 0 0,1-1 1 0 0,1 1-1 0 0,5 5-320 0 0,-2-8 301 0 0,13 21-301 0 0,-21-38 66 0 0,2-1 0 0 0,-1 0 0 0 0,1 0 0 0 0,0-1-1 0 0,1 0 1 0 0,3 2-66 0 0,-10-8 88 0 0,-1-2-1 0 0,1-2-59 0 0,0 0-1 0 0,0 0 1 0 0,0 1-1 0 0,0-1 1 0 0,0 0-1 0 0,0 1 1 0 0,0-1-1 0 0,0 1 1 0 0,2-2-28 0 0,7-12 60 0 0,-5 1-40 0 0,-1 0 0 0 0,0 0 0 0 0,-1 0 0 0 0,0-1 0 0 0,-2 1 0 0 0,1-7-20 0 0,4-28 0 0 0,26-107-544 0 0,-28 143 429 0 0,1-1-1 0 0,0 1 1 0 0,1 0 0 0 0,1 1-1 0 0,0-1 1 0 0,0 1 0 0 0,1 1-1 0 0,1-1 1 0 0,0 1 0 0 0,9-8 115 0 0,-13 14-24 0 0,0 1 1 0 0,1 0 0 0 0,-1 0-1 0 0,1 0 1 0 0,0 1 0 0 0,0-1-1 0 0,0 1 1 0 0,1 1 0 0 0,-1-1-1 0 0,0 1 1 0 0,1 0 0 0 0,0 1-1 0 0,-1 0 1 0 0,6-1 23 0 0,-8 2 47 0 0,0 0 0 0 0,0 0 1 0 0,0 0-1 0 0,0 0 0 0 0,0 1 0 0 0,0-1 1 0 0,0 1-1 0 0,0 0 0 0 0,0 0 0 0 0,-1 0 1 0 0,1 1-1 0 0,0 0 0 0 0,-1-1 0 0 0,1 1 1 0 0,-1 0-1 0 0,1 1 0 0 0,-1-1 1 0 0,0 1-1 0 0,0-1 0 0 0,0 1 0 0 0,0 0 1 0 0,-1 0-1 0 0,1 0 0 0 0,-1 0 0 0 0,2 3-47 0 0,1 5 137 0 0,0-1 0 0 0,0 1 0 0 0,-1 0 0 0 0,-1 0-1 0 0,0 0 1 0 0,0 1 0 0 0,0 3-137 0 0,1 24 756 0 0,0 21-756 0 0,-2-33 334 0 0,-2 46 412 0 0,-1-49-292 0 0,1 0 0 0 0,3 20-454 0 0,-2-36 76 0 0,0 1 0 0 0,1-1 0 0 0,1 0 0 0 0,-1 1 0 0 0,1-1 0 0 0,1 0 0 0 0,-1 0 0 0 0,1-1 0 0 0,5 7-76 0 0,-4-8 19 0 0,0 0 0 0 0,0 0 1 0 0,1-1-1 0 0,0 1 0 0 0,0-1 1 0 0,0-1-1 0 0,1 1 1 0 0,-1-1-1 0 0,1 0 0 0 0,0-1 1 0 0,0 0-1 0 0,1 0 1 0 0,-1 0-1 0 0,1-1 0 0 0,-1 0 1 0 0,1 0-1 0 0,5 0-19 0 0,7 0-508 0 0,0 0 0 0 0,-1-2 0 0 0,1 0 0 0 0,0-1 0 0 0,0-1 0 0 0,9-2 508 0 0,3-3-1531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5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166 5 8752 0 0,'-6'2'175'0'0,"0"-1"1"0"0,0 2 0 0 0,0-1 0 0 0,1 1-1 0 0,-1 0 1 0 0,1 0 0 0 0,-1 0 0 0 0,1 1-1 0 0,0-1 1 0 0,1 1 0 0 0,-1 1 0 0 0,1-1-1 0 0,-5 6-175 0 0,-1 2 551 0 0,0 2 0 0 0,1-1 0 0 0,1 1 0 0 0,-6 12-551 0 0,8-13 175 0 0,1 0 0 0 0,1 1 0 0 0,0-1 0 0 0,0 1 0 0 0,1 0 0 0 0,1 0-175 0 0,-3 27 707 0 0,2 17-707 0 0,2-38 153 0 0,2 0 0 0 0,0 0-1 0 0,1 0 1 0 0,2 0 0 0 0,0 0 0 0 0,0-1 0 0 0,7 14-153 0 0,6 11 466 0 0,2-1 0 0 0,17 29-466 0 0,-26-55 41 0 0,0-1 0 0 0,1 0 0 0 0,0 0 0 0 0,2-1-1 0 0,0-1 1 0 0,0 0 0 0 0,1-1 0 0 0,1 0 0 0 0,0-1-1 0 0,1 0-40 0 0,-6-5 52 0 0,1-1 0 0 0,-1 0 0 0 0,1 0 0 0 0,0-1 0 0 0,1-1 0 0 0,-1 0 0 0 0,1 0 0 0 0,0-1 0 0 0,0-1 0 0 0,0 0 0 0 0,0-1 0 0 0,0 0 0 0 0,0 0 0 0 0,0-1 0 0 0,1-1 0 0 0,3-1-52 0 0,0-1 33 0 0,0 0-1 0 0,0-2 0 0 0,0 0 0 0 0,0 0 0 0 0,-1-2 0 0 0,0 0 1 0 0,-1 0-1 0 0,1-2 0 0 0,-2 1 0 0 0,3-4-32 0 0,-5 4-13 0 0,-1-1-1 0 0,1 0 1 0 0,-2-1-1 0 0,0-1 1 0 0,0 1-1 0 0,-1-1 1 0 0,0-1-1 0 0,0 1 1 0 0,-2-1-1 0 0,1-1 1 0 0,-2 1-1 0 0,3-8 14 0 0,-3 4 0 0 0,-1-1 0 0 0,0 0 0 0 0,-1 0 0 0 0,-1-1 0 0 0,-1 1 0 0 0,0 0 0 0 0,-2-1 0 0 0,1 1 0 0 0,-2-1 0 0 0,-1 1 0 0 0,-3-17 153 0 0,-1 1 1 0 0,-2 1-1 0 0,-2 0 1 0 0,-10-22-154 0 0,13 34 154 0 0,-1 1 0 0 0,-1 1 0 0 0,-1 0 1 0 0,-1 0-1 0 0,0 1 0 0 0,-2 0 0 0 0,1 1 1 0 0,-2 1-1 0 0,0 0 0 0 0,-17-12-154 0 0,20 18 82 0 0,0 1 0 0 0,0 0 0 0 0,-1 1 0 0 0,-1 0-1 0 0,1 1 1 0 0,-1 0 0 0 0,0 2 0 0 0,0-1 0 0 0,0 1 0 0 0,-1 1 0 0 0,0 1 0 0 0,1 0 0 0 0,-1 1-1 0 0,0 0 1 0 0,-13 2-82 0 0,-34 7 82 0 0,0 3 0 0 0,-21 8-82 0 0,80-18-18 0 0,-24 7-1446 0 0,26-8-42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5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6912 0 0,'0'0'314'0'0,"0"0"-6"0"0,0 0 186 0 0,0 2 1512 0 0,9 56 6090 0 0,0 17-4606 0 0,7 15-3490 0 0,-3-15 647 0 0,-2 8-647 0 0,1 176 433 0 0,-6-97-366 0 0,-2-74-9 0 0,0 13-56 0 0,5 0 1 0 0,12 53-3 0 0,-18-135-16 0 0,6 18-147 0 0,-2 1 1 0 0,-2 0 0 0 0,-1 0 0 0 0,-2 36 162 0 0,-3-51-156 0 0,0-10-43 0 0,1 1 1 0 0,-2 0 0 0 0,0 0-1 0 0,-1 1 199 0 0,3-14-23 0 0,0 0 0 0 0,-1 0-1 0 0,1 0 1 0 0,0 0-1 0 0,-1 0 1 0 0,1 0 0 0 0,0 0-1 0 0,-1 0 1 0 0,1-1-1 0 0,-1 1 1 0 0,0 0 0 0 0,1 0-1 0 0,-1 0 1 0 0,0-1-1 0 0,1 1 1 0 0,-1 0 0 0 0,0-1-1 0 0,0 1 1 0 0,0 0 23 0 0,0-1-4 0 0,1 0-1 0 0,0 0 1 0 0,0 0 0 0 0,0 0 0 0 0,-1 0-1 0 0,1 0 1 0 0,0 0 0 0 0,0 0 0 0 0,-1 0-1 0 0,1 0 1 0 0,0 0 0 0 0,0 0 0 0 0,-1 0-1 0 0,1 0 1 0 0,0 0 0 0 0,0 0 0 0 0,0 0-1 0 0,-1-1 1 0 0,1 1 0 0 0,0 0 0 0 0,0 0 0 0 0,0 0-1 0 0,0 0 1 0 0,-1-1 0 0 0,1 1 0 0 0,0 0-1 0 0,0 0 5 0 0,-4-12-81 0 0,3 7-56 0 0,1 0-1 0 0,0 0 1 0 0,0 0-1 0 0,1 0 1 0 0,0-4 137 0 0,1-8-663 0 0,-1-22-763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6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97 11056 0 0,'3'-15'1176'0'0,"1"9"-784"0"0,-1 0 1 0 0,1 1-1 0 0,0-1 1 0 0,0 1-1 0 0,1 0 1 0 0,-1 1-1 0 0,1-1 1 0 0,0 1-1 0 0,1-1 1 0 0,-1 2-1 0 0,1-1 1 0 0,0 1-1 0 0,-1-1 1 0 0,1 1 0 0 0,1 1-1 0 0,-1 0 1 0 0,0-1-1 0 0,6 0-392 0 0,-2 2 126 0 0,-1-1-1 0 0,1 2 1 0 0,0-1 0 0 0,-1 1-1 0 0,1 1 1 0 0,0-1 0 0 0,-1 2-1 0 0,1-1 1 0 0,-1 2-1 0 0,1-1 1 0 0,-1 1 0 0 0,8 4-126 0 0,9 4 153 0 0,0 1 0 0 0,-1 1 0 0 0,6 6-153 0 0,-20-12 29 0 0,0 1 0 0 0,0 0 0 0 0,-1 1 0 0 0,-1 0 0 0 0,1 1 0 0 0,-1 0-1 0 0,-1 0 1 0 0,1 3-29 0 0,-1-3 10 0 0,-2 0-1 0 0,1 0 0 0 0,-1 1 0 0 0,-1 0 0 0 0,0 0 1 0 0,-1 1-1 0 0,0-1 0 0 0,0 1 0 0 0,-2 0 0 0 0,1 2-9 0 0,-2 3 43 0 0,-1 0-1 0 0,0 0 0 0 0,-2 0 0 0 0,0-1 0 0 0,0 1 0 0 0,-2 0 0 0 0,0-1 1 0 0,-1 2-43 0 0,-12 30 789 0 0,-23 46-789 0 0,32-79 94 0 0,-1 0-1 0 0,0-1 1 0 0,0 0 0 0 0,-1-1 0 0 0,-1 0-1 0 0,0-1 1 0 0,-1 0 0 0 0,-1-1-1 0 0,1 0 1 0 0,-2-1 0 0 0,1 0 0 0 0,-2-1-1 0 0,1-1 1 0 0,-1 0-94 0 0,7-4 26 0 0,-1 0 1 0 0,0-1-1 0 0,0 0 0 0 0,0 0 1 0 0,-1-1-1 0 0,1 0 0 0 0,0-1 1 0 0,-1 0-1 0 0,1-1 0 0 0,-1 0 1 0 0,-3 0-27 0 0,9 0-103 0 0,-1-1 1 0 0,0 1 0 0 0,1-1-1 0 0,-1 0 1 0 0,1 0 0 0 0,0-1-1 0 0,-1 1 1 0 0,1-1 0 0 0,0 0-1 0 0,0 0 1 0 0,0-1 0 0 0,0 1-1 0 0,0-1 1 0 0,0 0 0 0 0,1 0-1 0 0,0 0 1 0 0,-1 0 0 0 0,1 0-1 0 0,0-1 1 0 0,0 0 0 0 0,1 1-1 0 0,-1-1 1 0 0,0-3 102 0 0,0 2-1356 0 0,1 0 0 0 0,0-1 0 0 0,1 1 0 0 0,-2-6 1356 0 0,-1-28-7122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6.6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0 13360 0 0,'-2'2'105'0'0,"1"0"1"0"0,-1-1 0 0 0,1 1 0 0 0,0 0-1 0 0,0 0 1 0 0,0 0 0 0 0,0 0 0 0 0,0 0-1 0 0,1 0 1 0 0,-1 0 0 0 0,0 0-1 0 0,1 0 1 0 0,0 1 0 0 0,-1-1 0 0 0,1 0-1 0 0,0 2-105 0 0,0 5 368 0 0,1 1 0 0 0,0-1 0 0 0,2 6-368 0 0,1 7 1155 0 0,10 108 1917 0 0,31 223-889 0 0,-19-165-1859 0 0,-8-50-86 0 0,9 22 26 0 0,4 36-932 0 0,-23-131-1457 0 0,-1 65 2125 0 0,-9-100-1325 0 0,2-27 504 0 0,-1 1 0 0 0,1-1 0 0 0,-1 0 0 0 0,0 1 0 0 0,0-1 1 0 0,-2 3 820 0 0,-7 8-6180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6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1 104 7368 0 0,'0'0'656'0'0,"0"0"-528"0"0,10 0-128 0 0,3 5 0 0 0,5-5 2408 0 0,4 0 456 0 0,5-5 88 0 0,9 1 23 0 0,1-4-2103 0 0,3-3-416 0 0,9 2-80 0 0,10-2-24 0 0,-10-1-352 0 0,10-5-128 0 0,-6 6 0 0 0,-8 2-5535 0 0,0-2-1097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7.3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97 14744 0 0,'-3'-9'1312'0'0,"-7"1"-1056"0"0,1 0-256 0 0,4-1 0 0 0,0-2 263 0 0,2-1 1 0 0,-2 4 0 0 0,0-4 0 0 0,10 4-1495 0 0,-5-4-305 0 0,0 12-56 0 0,0 0-8 0 0</inkml:trace>
  <inkml:trace contextRef="#ctx0" brushRef="#br0" timeOffset="1">176 887 3224 0 0,'-6'19'247'0'0,"3"-12"-239"0"0,1 1 1 0 0,0-1-1 0 0,0 1 0 0 0,1-1 0 0 0,0 2-8 0 0,-4 44 2687 0 0,-8 75 10163 0 0,9-83-11773 0 0,2-28-1814 0 0,-5 50 650 0 0,4 0 0 0 0,3 53 87 0 0,2-89-834 0 0,-2-15-1138 0 0,1 0 0 0 0,2 11 1972 0 0,1-4-5453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3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26 1840 0 0,'-41'-21'640'0'0,"35"20"-1509"0"0,-2-1 9553 0 0,12 1-2665 0 0,-3 1-5004 0 0,-1 0-130 0 0,0 2-635 0 0,1 1-1 0 0,-1 0 1 0 0,1-1-1 0 0,-1 1 1 0 0,1-1 0 0 0,0 1-1 0 0,0-1 1 0 0,0 1-250 0 0,1-1 134 0 0,-1 1-1 0 0,0 0 1 0 0,0-1 0 0 0,-1 1-1 0 0,1 0 1 0 0,0 0 0 0 0,-1 0 0 0 0,0 1-134 0 0,0-2 61 0 0,1 1 0 0 0,-1 0 1 0 0,1-1-1 0 0,-1 1 0 0 0,1 0 0 0 0,0-1 1 0 0,0 1-1 0 0,0-1 0 0 0,0 1 1 0 0,0-1-1 0 0,0 0 0 0 0,1 1 1 0 0,-1-1-1 0 0,3 2-61 0 0,3 4 146 0 0,0-1 1 0 0,0 0-1 0 0,5 3-146 0 0,9 8 247 0 0,113 123 1073 0 0,-84-86-904 0 0,13 15 178 0 0,-4 2 1 0 0,-3 3 0 0 0,0 8-595 0 0,-15-20 379 0 0,2-1 0 0 0,19 17-379 0 0,-16-25 105 0 0,1-2 0 0 0,3-2-1 0 0,2-2 1 0 0,28 17-105 0 0,-26-27 24 0 0,-21-16-75 0 0,-1 1-1 0 0,-2 1 0 0 0,0 2 0 0 0,19 23 52 0 0,-48-47-801 0 0,-1-2-246 0 0,0 0-37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7.8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14456 0 0,'0'0'661'0'0,"0"0"-16"0"0,1 0-410 0 0,1 1-228 0 0,0 0 0 0 0,0 0 0 0 0,0 0 1 0 0,-1 1-1 0 0,1-1 0 0 0,0 0 0 0 0,-1 1 1 0 0,1-1-1 0 0,-1 1 0 0 0,1-1 0 0 0,-1 1 0 0 0,0 0 1 0 0,0-1-1 0 0,0 1 0 0 0,0 1-7 0 0,16 33 551 0 0,-9-17-133 0 0,14 36 545 0 0,-2 0 1 0 0,11 50-964 0 0,-15-49 196 0 0,-4-13-159 0 0,-1 0 0 0 0,3 32-37 0 0,-13-65 0 0 0,2 1-1 0 0,0-1 0 0 0,1 2 1 0 0,-2-5 144 0 0,0 0-1 0 0,0 1 0 0 0,0-1 1 0 0,-1 1-1 0 0,0 5-143 0 0,-9-91 801 0 0,7 14-618 0 0,-1 39-164 0 0,1-1-1 0 0,2 0 1 0 0,0 1 0 0 0,2-1-1 0 0,5-20-18 0 0,-1 18-26 0 0,1 1-1 0 0,2 1 0 0 0,1-3 27 0 0,-7 21-6 0 0,0 1 0 0 0,0-1 0 0 0,0 1 0 0 0,1 0 0 0 0,0 0 0 0 0,1 0 0 0 0,-1 0 0 0 0,1 1 0 0 0,1 0 0 0 0,-1 0 0 0 0,1 1 0 0 0,1-1 6 0 0,-6 5 9 0 0,1-1 0 0 0,-1 1 0 0 0,0 0 0 0 0,0 0 0 0 0,0 0 0 0 0,1 0 0 0 0,-1 0 0 0 0,0 1 0 0 0,1-1 0 0 0,-1 1 0 0 0,1-1 0 0 0,-1 1 0 0 0,1 0 0 0 0,-1 0 0 0 0,1 0 0 0 0,-1 1 0 0 0,0-1 0 0 0,1 0 0 0 0,-1 1 0 0 0,1-1 0 0 0,-1 1 0 0 0,0 0 0 0 0,1 0 0 0 0,-1 0 0 0 0,0 0 0 0 0,0 0 0 0 0,0 1-1 0 0,0-1 1 0 0,0 1 0 0 0,0-1 0 0 0,0 1 0 0 0,0 0 0 0 0,-1-1 0 0 0,1 1 0 0 0,-1 0 0 0 0,1 1-9 0 0,4 5 28 0 0,-1 0 0 0 0,1 1-1 0 0,-1 0 1 0 0,-1 0-1 0 0,0 1 1 0 0,0-1 0 0 0,-1 1-1 0 0,1 4-27 0 0,13 41-48 0 0,-8-25 54 0 0,7 32-6 0 0,-10-20 39 0 0,-3-19-9 0 0,2 1-1 0 0,3 10-29 0 0,-6-28 51 0 0,1 0-1 0 0,0 0 1 0 0,0 0-1 0 0,0 0 0 0 0,1 0 1 0 0,0-1-1 0 0,0 0 1 0 0,1 0-1 0 0,-1 0 0 0 0,3 2-50 0 0,-5-6 143 0 0,7-13 57 0 0,1-5-190 0 0,-2-1 1 0 0,0 0-1 0 0,0 0 1 0 0,-2 0-1 0 0,-1-1 0 0 0,0 0 1 0 0,-1-2-11 0 0,1 2-9 0 0,3-12-33 0 0,3 0-1 0 0,0 0 1 0 0,2 1-1 0 0,1 0 1 0 0,2 2-1 0 0,1-2 43 0 0,-15 28 0 0 0,0-1-1 0 0,-1 1 1 0 0,1 0-1 0 0,0 0 0 0 0,0-1 1 0 0,0 1-1 0 0,1 0 1 0 0,-1 1-1 0 0,0-1 0 0 0,1 0 1 0 0,-1 1-1 0 0,1-1 1 0 0,-1 1-1 0 0,1 0 1 0 0,2-1 0 0 0,-3 1 5 0 0,0 1 0 0 0,0-1 0 0 0,0 1 0 0 0,0 0 0 0 0,0 0 0 0 0,0 0 0 0 0,0 0 0 0 0,0 0 0 0 0,1 0 0 0 0,-1 0 0 0 0,0 1 0 0 0,0-1 0 0 0,0 1 0 0 0,0-1 1 0 0,-1 1-1 0 0,1 0 0 0 0,0 0 0 0 0,0 0 0 0 0,0 0 0 0 0,-1 0 0 0 0,1 0 0 0 0,1 2-5 0 0,8 8 46 0 0,-1 1-1 0 0,-1 0 1 0 0,0 0-1 0 0,-1 1 1 0 0,0 0-1 0 0,-1 1 1 0 0,5 12-46 0 0,18 31-83 0 0,19 20-3474 0 0,-31-53-3392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36 2304 0 0,'0'0'659'0'0,"0"0"1926"0"0,0 0 845 0 0,0 0 170 0 0,2 0-368 0 0,1 2-2933 0 0,1 0-1 0 0,0-1 1 0 0,-1 2 0 0 0,1-1-1 0 0,-1 0 1 0 0,1 1-1 0 0,-1-1 1 0 0,0 1 0 0 0,0 0-1 0 0,0 0 1 0 0,-1 0-1 0 0,2 3-298 0 0,7 9 514 0 0,-2 0 0 0 0,4 8-514 0 0,4 8 514 0 0,13 20 407 0 0,5 18-921 0 0,15 26 318 0 0,-42-80-269 0 0,1-1 0 0 0,0 0 0 0 0,1 0 0 0 0,0-1 0 0 0,1-1 0 0 0,1 1 0 0 0,6 4-49 0 0,-16-16 1 0 0,-1 0 0 0 0,0 0 0 0 0,1 0 1 0 0,-1 0-1 0 0,1 0 0 0 0,0 0 0 0 0,-1-1 1 0 0,1 1-1 0 0,0 0 0 0 0,-1-1 0 0 0,1 1 1 0 0,0-1-1 0 0,-1 0 0 0 0,1 0 0 0 0,0 0 0 0 0,0 0 1 0 0,0 0-1 0 0,-1 0 0 0 0,1 0 0 0 0,0 0-1 0 0,0-1-1 0 0,0 0-1 0 0,0 0 0 0 0,0 0 0 0 0,0 0 0 0 0,0 0 0 0 0,0 0 1 0 0,0-1-1 0 0,-1 1 0 0 0,1 0 0 0 0,-1-1 0 0 0,1 0 1 0 0,-1 1-1 0 0,1-1 0 0 0,0-1 2 0 0,4-7-41 0 0,0-1 1 0 0,-1 0-1 0 0,0 0 1 0 0,0-1-1 0 0,1-6 41 0 0,-2 6-66 0 0,14-48-256 0 0,5-30 322 0 0,-15 57-22 0 0,1 4 15 0 0,1 0-1 0 0,1 1 0 0 0,1 1 0 0 0,1 0 1 0 0,12-16 7 0 0,-24 41 16 0 0,0 1 1 0 0,0-1-1 0 0,0 1 1 0 0,0-1-1 0 0,0 1 1 0 0,0-1-1 0 0,1 1 1 0 0,-1 0-1 0 0,0 0 1 0 0,1 0-1 0 0,-1 0 0 0 0,1 0 1 0 0,0 0-17 0 0,-1 0 17 0 0,0 1 1 0 0,0 0-1 0 0,-1 0 0 0 0,1 0 0 0 0,0-1 1 0 0,0 1-1 0 0,0 0 0 0 0,0 0 1 0 0,0 0-1 0 0,0 1 0 0 0,0-1 1 0 0,-1 0-1 0 0,1 0 0 0 0,0 0 0 0 0,0 1 1 0 0,0-1-1 0 0,0 0 0 0 0,0 1 1 0 0,-1-1-1 0 0,1 1 0 0 0,0-1 1 0 0,0 1-1 0 0,-1-1 0 0 0,1 1 0 0 0,0-1 1 0 0,-1 1-1 0 0,1 0 0 0 0,-1-1-17 0 0,7 8 183 0 0,0 1 0 0 0,-1-1-1 0 0,-1 1 1 0 0,1 0 0 0 0,-1 0-1 0 0,1 4-182 0 0,16 29 308 0 0,-2-15-602 0 0,1 0-1 0 0,0-2 0 0 0,2 0 1 0 0,1-1-1 0 0,1-2 295 0 0,-2-4-1783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8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20 150 12440 0 0,'0'0'957'0'0,"-4"7"-264"0"0,3-6-398 0 0,0 0-1 0 0,0 0 0 0 0,0 0 1 0 0,0 0-1 0 0,0 0 0 0 0,0 0 1 0 0,0 0-1 0 0,1 0 0 0 0,-1 1 1 0 0,0-1-1 0 0,1 0 0 0 0,-1 0 1 0 0,1 1-1 0 0,-1-1 0 0 0,1 0 1 0 0,0 1-1 0 0,-1-1 0 0 0,1 0 1 0 0,0 1-1 0 0,0-1 0 0 0,0 1-294 0 0,0-1 67 0 0,-1 11 1016 0 0,0 0 0 0 0,0 0 1 0 0,2 10-1084 0 0,0-10 50 0 0,1 0-1 0 0,0 0 1 0 0,1-1 0 0 0,0 1 0 0 0,0-1 0 0 0,4 5-50 0 0,15 48 0 0 0,-12-34 0 0 0,11 24 0 0 0,-7-22-24 0 0,-9-18-12 0 0,1-1 0 0 0,5 8 36 0 0,15 26-72 0 0,-26-47 70 0 0,0 1-1 0 0,0-1 1 0 0,0 0 0 0 0,1 0-1 0 0,-1 0 1 0 0,0 0-1 0 0,0 0 1 0 0,0 0-1 0 0,0 1 1 0 0,0-1 0 0 0,0 0-1 0 0,0 0 1 0 0,0 0-1 0 0,0 0 1 0 0,0 0-1 0 0,1 0 1 0 0,-1 0 0 0 0,0 0-1 0 0,0 0 1 0 0,0 0-1 0 0,0 1 1 0 0,0-1-1 0 0,0 0 1 0 0,1 0 0 0 0,-1 0-1 0 0,0 0 1 0 0,0 0-1 0 0,0 0 1 0 0,0 0-1 0 0,0 0 1 0 0,1 0 0 0 0,-1 0-1 0 0,0 0 1 0 0,0 0-1 0 0,0 0 1 0 0,0 0-1 0 0,0 0 1 0 0,1 0 0 0 0,-1 0-1 0 0,0-1 1 0 0,0 1-1 0 0,0 0 1 0 0,0 0-1 0 0,0 0 1 0 0,0 0 0 0 0,1 0-1 0 0,-1 0 1 0 0,0 0-1 0 0,0 0 1 0 0,0 0-1 0 0,0 0 1 0 0,0-1 0 0 0,0 1-1 0 0,0 0 1 0 0,0 0-1 0 0,0 0 1 0 0,0 0-1 0 0,0 0 1 0 0,1-1 2 0 0,3-13-50 0 0,0-24 17 0 0,-4-13-290 0 0,2 1 0 0 0,2 0 1 0 0,2-1-1 0 0,3 2 0 0 0,7-20 323 0 0,-8 41-165 0 0,1 1 0 0 0,6-12 165 0 0,-11 30 19 0 0,1-1 0 0 0,0 1 0 0 0,0 1 0 0 0,1-1 0 0 0,0 1 0 0 0,1 0 0 0 0,-1 0 0 0 0,6-4-19 0 0,-10 11 22 0 0,-1 0-1 0 0,1 0 1 0 0,0 0 0 0 0,0 0 0 0 0,0 0 0 0 0,-1 0 0 0 0,1 0 0 0 0,0 0 0 0 0,0 1 0 0 0,0-1 0 0 0,0 1 0 0 0,0 0-1 0 0,0-1 1 0 0,0 1 0 0 0,1 0 0 0 0,-1 0 0 0 0,0 0 0 0 0,0 0 0 0 0,0 1 0 0 0,0-1 0 0 0,0 1 0 0 0,0-1-1 0 0,0 1 1 0 0,0 0 0 0 0,0-1 0 0 0,-1 1 0 0 0,1 0 0 0 0,0 0 0 0 0,0 1 0 0 0,1 0-22 0 0,3 2 44 0 0,0 1 0 0 0,-1 0 0 0 0,1 0 1 0 0,-1 0-1 0 0,0 0 0 0 0,0 1 0 0 0,-1 0 0 0 0,1 1-44 0 0,4 9 106 0 0,0 1 0 0 0,-2 1 0 0 0,0-1 0 0 0,0 1 0 0 0,-2 0 0 0 0,0 0 0 0 0,-1 6-106 0 0,16 50-104 0 0,7 26-150 0 0,-25-95 253 0 0,0 0-1 0 0,1 1 1 0 0,-1-1-1 0 0,1 0 1 0 0,1 0 0 0 0,0 2 1 0 0,0-3 19 0 0,-2 0 1 0 0,1 0 0 0 0,0 1 0 0 0,-1-1 0 0 0,0 1 0 0 0,0 1-20 0 0,-1-4 105 0 0,-1-2-1 0 0,0-3-17 0 0,0-11-83 0 0,2 1 0 0 0,-1-1-1 0 0,2 1 1 0 0,0 0 0 0 0,0-1-4 0 0,24-67-2 0 0,-25 74 2 0 0,12-25-65 0 0,0 1 0 0 0,2 0 0 0 0,2 1 0 0 0,0 1 0 0 0,2 1-1 0 0,1 0 1 0 0,24-22 65 0 0,-38 41 19 0 0,1 2-1 0 0,0-1 0 0 0,1 1 1 0 0,0 0-1 0 0,0 1 0 0 0,7-4-18 0 0,-13 8 8 0 0,0 1 0 0 0,0-1 1 0 0,0 1-1 0 0,0 0 0 0 0,0 0 0 0 0,1 0 0 0 0,-1 0 0 0 0,0 1 0 0 0,1-1 0 0 0,-1 1 0 0 0,0 0 0 0 0,1 0 0 0 0,-1 0 1 0 0,1 0-1 0 0,-1 1 0 0 0,0 0 0 0 0,1-1 0 0 0,-1 1 0 0 0,0 0 0 0 0,0 0 0 0 0,0 1 0 0 0,0-1 0 0 0,1 1-8 0 0,-1 1 41 0 0,1-1-1 0 0,-1 1 0 0 0,0 0 1 0 0,0 0-1 0 0,0 0 1 0 0,0 1-1 0 0,0-1 0 0 0,-1 1 1 0 0,1-1-1 0 0,-1 1 1 0 0,1 2-41 0 0,18 46 448 0 0,-18-43-381 0 0,19 59 330 0 0,-4 2 0 0 0,0 13-397 0 0,-11-52-282 0 0,5 8-371 0 0,1-6-46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9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37 108 14192 0 0,'-4'-5'199'0'0,"0"-1"0"0"0,0 0 1 0 0,0 0-1 0 0,1 0 1 0 0,0 0-1 0 0,0-1 1 0 0,1 0-1 0 0,0 1 1 0 0,0-1-1 0 0,0 0 1 0 0,1 0-1 0 0,0 0 1 0 0,0 0-1 0 0,1 0 0 0 0,0-2-199 0 0,0 7 470 0 0,0 2-178 0 0,0 2-72 0 0,13 523 2813 0 0,-8-409-2709 0 0,7 88 65 0 0,-8-166-489 0 0,2 24-507 0 0,3 1-1 0 0,2-2 1 0 0,4 4 607 0 0,-7-43-1694 0 0,-2-10-2591 0 0,-1-4-1757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59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1 148 15176 0 0,'0'0'694'0'0,"0"0"-17"0"0,2 0-395 0 0,8-1-107 0 0,1 1-1 0 0,0-2 1 0 0,-1 0 0 0 0,1 0 0 0 0,7-3-175 0 0,53-22 406 0 0,-45 17-261 0 0,0 0 0 0 0,17-3-145 0 0,77-20-25 0 0,-39 7-5071 0 0,-31 9-606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00.2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7 18287 0 0,'-2'-1'115'0'0,"0"0"-1"0"0,-1 0 1 0 0,1 0-1 0 0,0 0 0 0 0,0 1 1 0 0,0-1-1 0 0,-1 1 0 0 0,1 0 1 0 0,0 0-1 0 0,0 0 1 0 0,-1 0-1 0 0,1 0 0 0 0,0 0 1 0 0,0 0-1 0 0,-2 1-114 0 0,2 0 11 0 0,1-1 0 0 0,0 1 0 0 0,-1 0 0 0 0,1 0-1 0 0,0 0 1 0 0,0-1 0 0 0,0 1 0 0 0,0 0 0 0 0,0 1 0 0 0,0-1 0 0 0,0 0 0 0 0,0 0-1 0 0,0 0 1 0 0,0 0 0 0 0,1 1 0 0 0,-1-1 0 0 0,1 0 0 0 0,-1 1 0 0 0,1-1 0 0 0,-1 0-1 0 0,1 1 1 0 0,-1-1 0 0 0,1 1 0 0 0,0-1 0 0 0,0 1 0 0 0,0-1 0 0 0,0 1-11 0 0,0 16 105 0 0,1 0-1 0 0,0 0 1 0 0,2 1 0 0 0,0-1 0 0 0,1-1-1 0 0,1 1 1 0 0,0 1-105 0 0,11 40 87 0 0,5 80-65 0 0,-9-53 20 0 0,-9-64-37 0 0,11 63 11 0 0,18 65-16 0 0,39 73 133 0 0,-40-140-75 0 0,32 82-4 0 0,-53-136-35 0 0,-8-23 45 0 0,0 0-1 0 0,0 0 1 0 0,0 0-1 0 0,1 0 1 0 0,0-1-1 0 0,1 2-63 0 0,-4-6 158 0 0,1-4-12 0 0,1-13-65 0 0,0 1 0 0 0,-2-1 0 0 0,0 1 0 0 0,-1-1 0 0 0,0 1-1 0 0,-2-4-80 0 0,-1-26 23 0 0,-7-68 38 0 0,6 66-171 0 0,1-1 1 0 0,2-46 109 0 0,2 91-6 0 0,1-1 0 0 0,-1 1 1 0 0,0-1-1 0 0,1 1 1 0 0,0 0-1 0 0,0-1 0 0 0,0 1 1 0 0,0 0-1 0 0,0-1 0 0 0,1 1 1 0 0,-1 0-1 0 0,1 0 0 0 0,0 0 1 0 0,0 0-1 0 0,0 0 1 0 0,0 1-1 0 0,1-1 0 0 0,0 0 6 0 0,-2 2 7 0 0,0 1 0 0 0,0 0-1 0 0,0-1 1 0 0,0 1-1 0 0,0 0 1 0 0,0 0 0 0 0,0 0-1 0 0,1 0 1 0 0,-1 0-1 0 0,0 0 1 0 0,0 0 0 0 0,0 0-1 0 0,0 1 1 0 0,0-1-1 0 0,0 0 1 0 0,0 1 0 0 0,0-1-1 0 0,-1 0 1 0 0,1 1-1 0 0,0-1 1 0 0,0 1 0 0 0,0-1-1 0 0,0 1 1 0 0,0 0-1 0 0,-1-1 1 0 0,1 1 0 0 0,0 0-1 0 0,0 0 1 0 0,-1 0-1 0 0,1 0-6 0 0,2 2 30 0 0,1 1-1 0 0,-1 0 1 0 0,0 0-1 0 0,0 0 1 0 0,1 4-30 0 0,14 31 276 0 0,-3 0 1 0 0,10 41-277 0 0,-10-29 176 0 0,12 23-176 0 0,-11-35-84 0 0,-2-5-970 0 0,1 1 0 0 0,8 9 1054 0 0,-11-26-1746 0 0,1-1-3289 0 0,-4-7-1226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0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88 14280 0 0,'0'0'1102'0'0,"0"0"-495"0"0,0 0 593 0 0,2 2 338 0 0,7 10-714 0 0,0 1 0 0 0,-1 0 0 0 0,0 1 0 0 0,-2-1 0 0 0,2 5-824 0 0,12 30 393 0 0,-3-6 158 0 0,9 35-551 0 0,-12-25 80 0 0,2-1 0 0 0,2 0 0 0 0,2-2 0 0 0,5 7-80 0 0,-9-26 0 0 0,-5-7 0 0 0,2-2 0 0 0,2 4 0 0 0,-6-12 0 0 0,-9-12 0 0 0,0-1 0 0 0,0 0 0 0 0,0 0 0 0 0,0 0 0 0 0,0 1 0 0 0,0-1 0 0 0,1 0 0 0 0,-1 0 0 0 0,0 0 0 0 0,0 1 0 0 0,0-1 0 0 0,0 0 0 0 0,0 0 0 0 0,0 0 0 0 0,0 1 0 0 0,0-1 0 0 0,0 0 0 0 0,0 0 0 0 0,0 0 0 0 0,0 1 0 0 0,0-1 0 0 0,0 0 0 0 0,0 0 0 0 0,0 1 0 0 0,0-1 0 0 0,0 0 0 0 0,-1 0 0 0 0,1 0 0 0 0,0 1 0 0 0,0-1 0 0 0,0 0 0 0 0,0 0 0 0 0,0 0 0 0 0,-4-2-1 0 0,1-1-1 0 0,-1 0 1 0 0,1 0-1 0 0,0 0 1 0 0,0 0-1 0 0,0 0 1 0 0,0-1 1 0 0,-2-4-41 0 0,0 0 1 0 0,0-1 0 0 0,1 1 0 0 0,0-1 0 0 0,0 0 0 0 0,1-2 40 0 0,-2-2-61 0 0,0-1-48 0 0,1 0 1 0 0,1-1-1 0 0,0 1 0 0 0,1-1 0 0 0,-1-11 109 0 0,2-2-488 0 0,1 1 0 0 0,3-18 488 0 0,-1 32-214 0 0,1 0-1 0 0,0 0 1 0 0,0 1 0 0 0,2-1-1 0 0,-1 1 1 0 0,2 0-1 0 0,-1 0 1 0 0,2 1-1 0 0,-1-1 1 0 0,2 1 0 0 0,-1 1-1 0 0,2 0 1 0 0,-1 0-1 0 0,1 0 1 0 0,1 1 0 0 0,0 0-1 0 0,5-3 215 0 0,-7 7-197 0 0,-1 1 0 0 0,1 0 1 0 0,0 0-1 0 0,0 1 0 0 0,0 0 0 0 0,1 0 0 0 0,-1 1 0 0 0,1 0 0 0 0,-1 1 1 0 0,1-1-1 0 0,0 2 0 0 0,-1-1 0 0 0,1 1 0 0 0,8 1 197 0 0,0 1-464 0 0,0 1-1 0 0,0 0 0 0 0,0 2 1 0 0,0 0-1 0 0,-1 0 0 0 0,16 9 465 0 0,1 2 2432 0 0,14 11-2432 0 0,-41-23 587 0 0,1-1-1 0 0,-1 1 0 0 0,1-1 1 0 0,0 0-1 0 0,0-1 1 0 0,0 0-1 0 0,7 2-586 0 0,-12-4 62 0 0,1 0 0 0 0,-1 0 0 0 0,1 0 0 0 0,-1 0 0 0 0,1 0 0 0 0,-1-1 0 0 0,1 1 0 0 0,-1-1 0 0 0,0 1 0 0 0,1-1 0 0 0,-1 0 0 0 0,0 0 0 0 0,1 0 0 0 0,-1 0 0 0 0,0 0 0 0 0,0-1 0 0 0,0 1 0 0 0,0-1 0 0 0,0 1 0 0 0,0-1 0 0 0,0 0 0 0 0,0 0 0 0 0,-1 0 0 0 0,2-2-62 0 0,1-2 25 0 0,0 0-1 0 0,0 0 1 0 0,0-1-1 0 0,-1 0 1 0 0,0 0-1 0 0,-1 0 1 0 0,1 0-1 0 0,-1-2-24 0 0,3-12-18 0 0,-2 1-1 0 0,0-6 19 0 0,3-15-59 0 0,-5 35 19 0 0,0-1 0 0 0,-1 0-1 0 0,1 0 1 0 0,-1 1 0 0 0,0-1-1 0 0,-1 0 1 0 0,0 1-1 0 0,0-2 41 0 0,1 6-7 0 0,-1 1 0 0 0,1-1 0 0 0,-1 0 0 0 0,0 1 0 0 0,1-1 0 0 0,-1 1 0 0 0,0-1 0 0 0,0 1 0 0 0,0 0 0 0 0,0-1 0 0 0,0 1 0 0 0,0 0 0 0 0,0 0 0 0 0,0 0 0 0 0,-1-1 0 0 0,1 1 0 0 0,0 0 0 0 0,-1 1 0 0 0,1-1 0 0 0,-1 0 0 0 0,1 0 0 0 0,-1 1 0 0 0,1-1-1 0 0,-1 1 1 0 0,1-1 0 0 0,-1 1 0 0 0,0-1 0 0 0,1 1 0 0 0,-1 0 0 0 0,0 0 0 0 0,1 0 0 0 0,-1 0 0 0 0,0 0 0 0 0,1 0 0 0 0,-1 1 7 0 0,-3 0-9 0 0,0 0-1 0 0,1 0 1 0 0,-1 0 0 0 0,1 1 0 0 0,-1 0-1 0 0,1 0 1 0 0,0 0 0 0 0,-1 1-1 0 0,1-1 1 0 0,0 1 0 0 0,1 0 0 0 0,-1 0-1 0 0,1 0 1 0 0,-3 3 9 0 0,-6 7 44 0 0,1 1 0 0 0,0-1-1 0 0,-2 7-43 0 0,-3 3 226 0 0,2 1 1 0 0,1 0-1 0 0,1 1 0 0 0,1 1 0 0 0,1 0 0 0 0,0 7-226 0 0,5-18 112 0 0,2 1 0 0 0,0-1 0 0 0,0 1 0 0 0,2-1 0 0 0,0 1 0 0 0,1 0-1 0 0,0 0 1 0 0,2-1 0 0 0,-1 1 0 0 0,2-1 0 0 0,3 12-112 0 0,-4-19 7 0 0,1 0 1 0 0,1 0-1 0 0,0-1 0 0 0,0 1 0 0 0,0-1 0 0 0,1 1 1 0 0,0-1-1 0 0,0-1 0 0 0,1 1 0 0 0,-1-1 0 0 0,2 0 1 0 0,-1 0-1 0 0,1 0 0 0 0,0-1 0 0 0,0 0 0 0 0,0-1 1 0 0,0 0-1 0 0,1 0 0 0 0,7 3-7 0 0,1-1-350 0 0,-1-1-1 0 0,1 0 1 0 0,-1-1-1 0 0,11 1 351 0 0,-2-2-3018 0 0,1-1 0 0 0,16 0 3018 0 0,13-4-6854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00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 1 12440 0 0,'-5'1'-45'0'0,"-11"3"945"0"0,0 1-1 0 0,0 1 1 0 0,0 0 0 0 0,1 1-1 0 0,-1 1-899 0 0,13-7 161 0 0,0 1 0 0 0,0 0-1 0 0,0 0 1 0 0,0 0-1 0 0,0 0 1 0 0,0 1 0 0 0,1-1-1 0 0,-1 1 1 0 0,1 0-1 0 0,0-1 1 0 0,0 1-1 0 0,0 0 1 0 0,0 0 0 0 0,0 0-1 0 0,0 1 1 0 0,1-1-1 0 0,0 0 1 0 0,0 1 0 0 0,0-1-1 0 0,0 1 1 0 0,0-1-1 0 0,1 1 1 0 0,-1-1 0 0 0,1 1-1 0 0,0-1 1 0 0,0 3-161 0 0,1-2-13 0 0,0 1 0 0 0,0-1 0 0 0,0 1 0 0 0,1-1 0 0 0,0 0 0 0 0,0 0 0 0 0,0 0 0 0 0,0 0 1 0 0,0 0-1 0 0,1 0 0 0 0,0 0 0 0 0,0-1 0 0 0,0 1 0 0 0,2 1 13 0 0,7 6-198 0 0,0-1 0 0 0,1 0 0 0 0,6 4 198 0 0,-3-5-278 0 0,-1 0 0 0 0,14 5 278 0 0,9 6-156 0 0,-10-5 92 0 0,-1-1-1 0 0,-1 2 0 0 0,8 7 65 0 0,-25-17-2 0 0,0 1 1 0 0,-1 1-1 0 0,0 0 1 0 0,-1 0-1 0 0,0 0 0 0 0,0 1 1 0 0,-1 0-1 0 0,3 4 2 0 0,-4-4 24 0 0,0 1-1 0 0,-1-1 1 0 0,0 1-1 0 0,-1-1 1 0 0,2 7-24 0 0,-3-10 28 0 0,-1 0 0 0 0,-1-1 0 0 0,1 1-1 0 0,-1 0 1 0 0,0 0 0 0 0,0-1 0 0 0,0 1 0 0 0,-1 0 0 0 0,0 0 0 0 0,0-1-1 0 0,-1 1-27 0 0,-2 7 115 0 0,-1-2 0 0 0,0 1-1 0 0,-1 0 1 0 0,-1-1 0 0 0,0 0-1 0 0,0-1 1 0 0,-1 1 0 0 0,0-1-1 0 0,-6 4-114 0 0,-3 4 306 0 0,-1-2-1 0 0,-1 0 0 0 0,0-1 1 0 0,-14 7-306 0 0,21-15 57 0 0,0 0 1 0 0,0-1 0 0 0,-1-1 0 0 0,1 0 0 0 0,-1-1-1 0 0,0 0 1 0 0,-1-1 0 0 0,1-1 0 0 0,0 0-1 0 0,-1 0 1 0 0,0-2 0 0 0,1 0 0 0 0,-1 0 0 0 0,1-1-1 0 0,-1-1 1 0 0,1 0 0 0 0,0-1 0 0 0,-1 0-1 0 0,1-1 1 0 0,0 0 0 0 0,-4-4-58 0 0,10 5-281 0 0,0 0 0 0 0,0-1-1 0 0,0 0 1 0 0,1-1 0 0 0,0 1 0 0 0,0-1-1 0 0,0-1 1 0 0,0 1 0 0 0,1-1 0 0 0,0 0 0 0 0,0 0-1 0 0,0 0 1 0 0,-3-7 281 0 0,-11-26-7186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0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1 14280 0 0,'0'0'1102'0'0,"-1"2"-719"0"0,-4 4-151 0 0,1 1 0 0 0,1 0 0 0 0,0 0 0 0 0,0 0 0 0 0,0 0 0 0 0,0 1 0 0 0,0 5-232 0 0,-2 13 1451 0 0,-1 17-1451 0 0,4-27 203 0 0,-7 76 597 0 0,5 9-800 0 0,0-11 216 0 0,-4 140 443 0 0,7-178-514 0 0,0 46 411 0 0,5 0 0 0 0,5-1 0 0 0,9 36-556 0 0,-17-127 21 0 0,25 135 411 0 0,-17-107-212 0 0,0 0-1 0 0,15 32-219 0 0,-24-66 6 0 0,0 1-1 0 0,1-1 1 0 0,-1 1 0 0 0,0 0-1 0 0,0-1 1 0 0,1 1-1 0 0,-1-1 1 0 0,1 1 0 0 0,-1-1-1 0 0,0 1 1 0 0,1-1-1 0 0,-1 1 1 0 0,1-1 0 0 0,-1 1-1 0 0,1-1 1 0 0,-1 0-1 0 0,1 1-5 0 0,-1-1 7 0 0,1 0 0 0 0,-1 0-1 0 0,0 0 1 0 0,0 0 0 0 0,1 0-1 0 0,-1 0 1 0 0,0 0 0 0 0,0 0-1 0 0,1 0 1 0 0,-1 0 0 0 0,0 0-1 0 0,0-1 1 0 0,0 1 0 0 0,1 0-1 0 0,-1 0 1 0 0,0 0-1 0 0,0 0 1 0 0,1 0 0 0 0,-1 0-1 0 0,0-1 1 0 0,0 1 0 0 0,0 0-1 0 0,1 0 1 0 0,-1 0 0 0 0,0-1-1 0 0,0 1 1 0 0,0 0 0 0 0,0 0-7 0 0,1-2 18 0 0,0 0 0 0 0,0 0 0 0 0,0 0 0 0 0,0 0 0 0 0,0 0 0 0 0,-1 0 1 0 0,1 0-1 0 0,-1 0 0 0 0,0 0 0 0 0,0-1-18 0 0,1-19 7 0 0,-1 0 0 0 0,-2 0 0 0 0,-3-19-7 0 0,-2-30-4 0 0,4 2-82 0 0,-1 12-376 0 0,4-27 462 0 0,0 66-50 0 0,2 1 1 0 0,0 0 0 0 0,1 0 0 0 0,1 1-1 0 0,0-1 1 0 0,2 1 0 0 0,0-1 49 0 0,-5 14-12 0 0,0 1 0 0 0,0-1 0 0 0,0 1 0 0 0,0 0 0 0 0,0-1 0 0 0,1 1 0 0 0,-1 0 0 0 0,1 0 0 0 0,0 0 0 0 0,-1 0 0 0 0,1 0 0 0 0,0 0 0 0 0,0 0 1 0 0,0 1-1 0 0,1-1 0 0 0,-1 1 0 0 0,0 0 0 0 0,1-1 0 0 0,-1 1 0 0 0,0 0 0 0 0,1 0 0 0 0,-1 1 0 0 0,1-1 0 0 0,0 0 12 0 0,1 1-14 0 0,-1 0 0 0 0,0 1 0 0 0,1-1 0 0 0,-1 1 0 0 0,1-1 0 0 0,-1 1 0 0 0,0 0 0 0 0,1 1 0 0 0,-1-1 0 0 0,0 0 0 0 0,0 1 0 0 0,0 0 0 0 0,0-1 0 0 0,0 1 0 0 0,0 1 0 0 0,-1-1 0 0 0,1 0 0 0 0,1 2 14 0 0,20 22-21 0 0,0 1 0 0 0,-2 1 0 0 0,-1 2 0 0 0,16 28 21 0 0,10 15-4 0 0,-13-21 25 0 0,-14-19 11 0 0,3-1-1 0 0,20 23-31 0 0,-36-47-21 0 0,1 0 0 0 0,0 0-1 0 0,0-1 1 0 0,1 0 0 0 0,0 0 0 0 0,0-1 0 0 0,1 0 0 0 0,0-1-1 0 0,0 0 1 0 0,0 0 0 0 0,9 2 21 0 0,-14-6-61 0 0,0 0 0 0 0,0 0 0 0 0,0 0 0 0 0,-1 0 0 0 0,1-1 0 0 0,2 0 61 0 0,-5 0-28 0 0,0 0 1 0 0,0 0-1 0 0,0-1 1 0 0,0 1-1 0 0,-1 0 1 0 0,1-1-1 0 0,0 0 1 0 0,0 1 0 0 0,0-1-1 0 0,0 0 1 0 0,-1 0-1 0 0,1 0 1 0 0,0 0-1 0 0,-1 0 1 0 0,1 0-1 0 0,-1-1 1 0 0,1 1 27 0 0,3-5-81 0 0,1-1 0 0 0,-2 0 0 0 0,1 0 0 0 0,-1 0 0 0 0,0-1 0 0 0,0 1 0 0 0,1-7 81 0 0,4-11-242 0 0,3-20 242 0 0,-12 44-1 0 0,3-14-13 0 0,-1-1 0 0 0,-1 1 0 0 0,0-1-1 0 0,-1 1 1 0 0,-1-1 0 0 0,0 1 0 0 0,-2-1 0 0 0,1 1-1 0 0,-2-1 15 0 0,3 10 8 0 0,-1 0 0 0 0,0 0 0 0 0,0 1 1 0 0,0-1-1 0 0,-1 0-8 0 0,2 4 11 0 0,-1 0 1 0 0,1 0 0 0 0,0 0-1 0 0,0 0 1 0 0,-1 0 0 0 0,0 0-1 0 0,1 0 1 0 0,-1 0 0 0 0,0 1-1 0 0,0-1 1 0 0,1 1 0 0 0,-1-1-1 0 0,-1 1-11 0 0,2 0 18 0 0,0 1 0 0 0,0 0-1 0 0,0 0 1 0 0,0-1-1 0 0,0 1 1 0 0,0 0 0 0 0,0 0-1 0 0,0 0 1 0 0,1 0-1 0 0,-1 0 1 0 0,0 0 0 0 0,0 0-1 0 0,0 1 1 0 0,0-1 0 0 0,0 0-1 0 0,0 0 1 0 0,0 1-1 0 0,0-1 1 0 0,0 1 0 0 0,1-1-1 0 0,-1 1 1 0 0,0-1-1 0 0,0 1 1 0 0,1-1 0 0 0,-1 1-1 0 0,0 0 1 0 0,0-1-1 0 0,1 1 1 0 0,-1 0-18 0 0,-3 4 135 0 0,1-1 1 0 0,0 1-1 0 0,0 0 0 0 0,-2 3-135 0 0,3-3 60 0 0,-2 3 38 0 0,1-1-1 0 0,1 1 0 0 0,-1 0 0 0 0,1 0 1 0 0,0 0-1 0 0,1 0 0 0 0,0 0 1 0 0,0 1-1 0 0,1 4-97 0 0,1 19 592 0 0,3 25-592 0 0,-3-53 24 0 0,1 10-12 0 0,0 0 0 0 0,1-1-1 0 0,1 1 1 0 0,0-1 0 0 0,1 0-1 0 0,1 0 1 0 0,0-1-1 0 0,0 1 1 0 0,1-1 0 0 0,1-1-1 0 0,0 1 1 0 0,1-1 0 0 0,0-1-1 0 0,0 1 1 0 0,1-2 0 0 0,1 1-1 0 0,-1-1 1 0 0,2-1 0 0 0,7 5-12 0 0,-8-6-33 0 0,0-1 1 0 0,1 0 0 0 0,0 0 0 0 0,0-1 0 0 0,0-1-1 0 0,1 0 1 0 0,-1-1 0 0 0,1 0 0 0 0,0-1 0 0 0,0 0-1 0 0,0-1 1 0 0,0 0 0 0 0,0-2 0 0 0,0 1 0 0 0,0-1 0 0 0,0-1-1 0 0,0 0 1 0 0,-1-1 0 0 0,1-1 0 0 0,-1 0 0 0 0,2-1 32 0 0,-9 3 2 0 0,0-1 0 0 0,0 1 0 0 0,0-1 0 0 0,-1-1 1 0 0,1 1-1 0 0,-1-1 0 0 0,0 0 0 0 0,0 0 0 0 0,0 0 1 0 0,0 0-1 0 0,-1-1 0 0 0,0 1 0 0 0,0-1 1 0 0,0 0-1 0 0,0 0 0 0 0,-1 0 0 0 0,0-1 0 0 0,1 1-2 0 0,1-11 98 0 0,1 1 0 0 0,-2-1-1 0 0,0 0 1 0 0,0 0 0 0 0,-1-16-98 0 0,-3 15 98 0 0,0 0 0 0 0,-1 0 0 0 0,-1 1 0 0 0,0-1 0 0 0,-1 0 0 0 0,-1 1 0 0 0,-4-8-98 0 0,6 14 34 0 0,-6-13-42 0 0,-1 0 1 0 0,-1 1 0 0 0,-1 0-1 0 0,0 1 1 0 0,-2 0 0 0 0,-1 1-1 0 0,0 0 1 0 0,-1 1 0 0 0,-2 1-1 0 0,-12-11 8 0 0,16 18-67 0 0,0 0 0 0 0,0 1 0 0 0,-1 0 0 0 0,0 1 0 0 0,0 1 0 0 0,-1 0 0 0 0,-14-4 67 0 0,21 9-66 0 0,0 0 0 0 0,-1 0 1 0 0,1 2-1 0 0,0-1 0 0 0,-1 1 1 0 0,0 0-1 0 0,1 1 0 0 0,-1 0 1 0 0,0 1-1 0 0,1-1 0 0 0,-1 2 0 0 0,1 0 1 0 0,-1 0-1 0 0,-7 3 66 0 0,-6 4-667 0 0,1-1-33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02.0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52 15200 0 0,'-20'-18'1430'0'0,"13"11"-1092"0"0,0 0-1 0 0,0 1 1 0 0,-1 0 0 0 0,-1 0-338 0 0,9 6 90 0 0,-1-1 0 0 0,0 1 0 0 0,1 0 0 0 0,-1 0 0 0 0,1 0 0 0 0,-1 0 0 0 0,1 0 1 0 0,-1 0-1 0 0,1 0 0 0 0,-1 0 0 0 0,1 0 0 0 0,-1 0 0 0 0,0 0 0 0 0,1 0 0 0 0,-1 0 0 0 0,1 0 0 0 0,-1 1 1 0 0,1-1-1 0 0,-1 0 0 0 0,1 0 0 0 0,-1 1 0 0 0,1-1 0 0 0,-1 0 0 0 0,1 0 0 0 0,-1 1 0 0 0,1-1 1 0 0,0 1-1 0 0,-1-1 0 0 0,1 0 0 0 0,0 1 0 0 0,-1-1 0 0 0,1 1 0 0 0,0-1 0 0 0,-1 1 0 0 0,1-1 0 0 0,0 1 1 0 0,0 0-92 0 0,-10 20 978 0 0,9-19-949 0 0,0 2 23 0 0,0 1 0 0 0,0-1 0 0 0,0 1 0 0 0,1-1 0 0 0,0 1 0 0 0,-1 0 0 0 0,2-1-51 0 0,-2 13 91 0 0,0 75-27 0 0,3 0-1 0 0,10 50-63 0 0,-3-45 1 0 0,15 441 167 0 0,-19-364-168 0 0,-1-128 0 0 0,2 0 0 0 0,9 34 0 0 0,-9-56-10 0 0,-3-7-50 0 0,1 0 1 0 0,1-1-1 0 0,1 1 1 0 0,7 14 59 0 0,-11-27-25 0 0,0 0 0 0 0,0 0 0 0 0,1 0 0 0 0,-1 0 0 0 0,1-1 0 0 0,0 1 0 0 0,1-1 0 0 0,-1 0 0 0 0,0 0 1 0 0,1 0-1 0 0,0 0 0 0 0,-1-1 0 0 0,1 1 0 0 0,0-1 0 0 0,1 0 0 0 0,-1 0 0 0 0,0-1 0 0 0,0 1 1 0 0,1-1-1 0 0,3 1 25 0 0,-3-1-316 0 0,1-1 0 0 0,0 0 0 0 0,-1 0 0 0 0,1-1 0 0 0,-1 1 0 0 0,1-1 0 0 0,-1-1 0 0 0,0 1 0 0 0,1-1 0 0 0,-1 0 0 0 0,0 0 0 0 0,4-2 316 0 0,4-3-600 0 0,-1 0 1 0 0,0 0-1 0 0,0-1 0 0 0,4-5 600 0 0,10-10-379 0 0,-1-1 1 0 0,-1-1-1 0 0,-1-2 0 0 0,-2 0 0 0 0,0-1 0 0 0,-2-1 0 0 0,-1-1 1 0 0,-1-1 378 0 0,136-235-226 0 0,-130 228 1085 0 0,-1-1 0 0 0,-1-1 1 0 0,1-11-860 0 0,-21 50 53 0 0,0 0 0 0 0,-1-1 1 0 0,1 1-1 0 0,-1 0 1 0 0,0-1-1 0 0,0 1 0 0 0,1 0 1 0 0,-1-1-1 0 0,0 1 1 0 0,0 0-1 0 0,0-1 0 0 0,0 1 1 0 0,0-1-1 0 0,-1 1 1 0 0,1 0-1 0 0,0-1 0 0 0,-1 1 1 0 0,1 0-1 0 0,-1-1-53 0 0,1 2 45 0 0,-1-1-1 0 0,1 0 0 0 0,-1 1 1 0 0,0-1-1 0 0,1 1 0 0 0,-1-1 1 0 0,0 1-1 0 0,1-1 0 0 0,-1 1 0 0 0,0 0 1 0 0,0-1-1 0 0,0 1 0 0 0,1 0 1 0 0,-1-1-1 0 0,0 1 0 0 0,0 0 1 0 0,0 0-1 0 0,1 0 0 0 0,-1 0 1 0 0,0 0-1 0 0,0 0 0 0 0,0 0 1 0 0,0 0-1 0 0,1 0 0 0 0,-1 0 1 0 0,0 1-1 0 0,0-1 0 0 0,0 0 0 0 0,0 1-44 0 0,-16 5 484 0 0,0 0 0 0 0,1 2 0 0 0,0 0 0 0 0,0 0 0 0 0,-8 8-484 0 0,16-11 105 0 0,1 1 0 0 0,0-1 0 0 0,1 1 0 0 0,-1 1 0 0 0,1-1 0 0 0,0 1 0 0 0,1 0 0 0 0,0 1 0 0 0,0 0-105 0 0,-10 17 419 0 0,2 0 0 0 0,-1 5-419 0 0,10-20 88 0 0,-2 2 34 0 0,1 1 0 0 0,1 1 0 0 0,0-1 0 0 0,0 1 0 0 0,2-1-1 0 0,-1 1 1 0 0,1 7-122 0 0,2-11 13 0 0,0-1 0 0 0,0 1 0 0 0,1-1 0 0 0,0 0 0 0 0,0 1-1 0 0,1-1 1 0 0,1 0 0 0 0,-1 0 0 0 0,2 0 0 0 0,-1 0 0 0 0,2 2-13 0 0,-2-6-21 0 0,1 1 1 0 0,-1-1 0 0 0,1 0 0 0 0,1 0 0 0 0,-1 0 0 0 0,0-1-1 0 0,1 1 1 0 0,0-1 0 0 0,0 0 0 0 0,1 0 0 0 0,-1-1 0 0 0,1 0-1 0 0,-1 0 1 0 0,1 0 0 0 0,0-1 0 0 0,0 1 0 0 0,1-1 0 0 0,-1-1-1 0 0,0 1 1 0 0,0-1 0 0 0,3 0 20 0 0,6 0-62 0 0,-1 0 1 0 0,1-1-1 0 0,-1 0 1 0 0,1-1-1 0 0,-1-1 1 0 0,1 0-1 0 0,-1-1 1 0 0,12-4 61 0 0,-16 4-4 0 0,0-1 0 0 0,0-1 0 0 0,0 0 0 0 0,-1 0 0 0 0,0-1 1 0 0,0 0-1 0 0,0 0 0 0 0,-1-1 0 0 0,0 0 0 0 0,-1-1 0 0 0,1 1 1 0 0,-1-2-1 0 0,-1 1 0 0 0,1-1 0 0 0,0-2 4 0 0,7-12 74 0 0,-2-1 0 0 0,-1 0 1 0 0,0-1-1 0 0,-2 0 0 0 0,3-15-74 0 0,-6 19 44 0 0,-2-1 1 0 0,0 0-1 0 0,-1 0 1 0 0,-1-12-45 0 0,-3-90-1 0 0,0 78-103 0 0,-6-93-689 0 0,-7 0 1 0 0,-6 1-1 0 0,-19-59 793 0 0,34 178 455 0 0,0 0 0 0 0,-2-1-455 0 0,-7-21 1678 0 0,11 33-793 0 0,0 10-94 0 0,0 14-78 0 0,3-15-730 0 0,-8 70 1712 0 0,1 65-1695 0 0,9 74 284 0 0,-2-200-246 0 0,11 348 131 0 0,-4-231-153 0 0,20 91-16 0 0,-20-174-15 0 0,2 0 0 0 0,10 23 15 0 0,-13-46-118 0 0,2-1 0 0 0,1 0-1 0 0,0 0 1 0 0,1-1 0 0 0,1 0-1 0 0,4 3 119 0 0,-10-15-308 0 0,1 0-1 0 0,0-1 1 0 0,0 1-1 0 0,0-1 1 0 0,1 0 308 0 0,-1-2-1023 0 0,0 0 0 0 0,0 0 0 0 0,0 0 0 0 0,1-1 0 0 0,-1 0 0 0 0,2 1 1023 0 0,41 10-8123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55.61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 1084 1376 0 0,'-1'-2'421'0'0,"-6"-11"4151"0"0,-2-2 1268 0 0,8 13-5044 0 0,1 2-32 0 0,0 0-64 0 0,0 0-27 0 0,0 0-7 0 0,0 0-28 0 0,0 0-106 0 0,0 0-48 0 0,0 0-11 0 0,0 0-10 0 0,0 0-38 0 0,0 0-10 0 0,0 0-6 0 0,0 0-1 0 0,0 0 0 0 0,0 0 0 0 0,0 0 0 0 0,0 0-17 0 0,0 0-72 0 0,0 0-30 0 0,0 0-8 0 0,-1 4 190 0 0,1-1-426 0 0,0-1 0 0 0,-1 1 0 0 0,1-1 0 0 0,0 1 0 0 0,0-1 0 0 0,0 0 0 0 0,0 1 0 0 0,0-1 0 0 0,1 1-1 0 0,-1-1 1 0 0,1 1 0 0 0,0-1 0 0 0,0 0 0 0 0,0 2-45 0 0,19 31 196 0 0,-3-4-105 0 0,60 165 402 0 0,-61-153-389 0 0,-9-25 102 0 0,0 0 0 0 0,-2 0-1 0 0,0 1 1 0 0,1 12-206 0 0,-4-25 59 0 0,-1-1 1 0 0,1 1-1 0 0,-1-1 0 0 0,2 1 1 0 0,-1-1-1 0 0,2 3-59 0 0,3 6-7 0 0,-3-6-14 0 0,-2-4 185 0 0,2 2-56 0 0,0 0-1 0 0,-1 0 0 0 0,1 1 0 0 0,0 5-107 0 0,-3 4 42 0 0,-1-14-39 0 0,0 0 0 0 0,0 0 1 0 0,0 0-1 0 0,1 0 0 0 0,-1 0 1 0 0,0 0-1 0 0,1 0 0 0 0,-1-1 1 0 0,1 1-1 0 0,0 2-3 0 0,0-2 43 0 0,-1 6-30 0 0,1-4-21 0 0,0-2 15 0 0,0-1-1 0 0,1 1 1 0 0,-1-1 0 0 0,0 1-1 0 0,0-1 1 0 0,0 1 0 0 0,0 0-1 0 0,-1 0 1 0 0,1-1 0 0 0,0 1-1 0 0,-1 0 1 0 0,1 0-7 0 0,0 1 43 0 0,2 3-22 0 0,-2-6-19 0 0,-1 0 1 0 0,1 0 0 0 0,-1-1-1 0 0,1 1 1 0 0,-1 0 0 0 0,1 0-1 0 0,-1 0 1 0 0,1 0-1 0 0,-1 0 1 0 0,1 0 0 0 0,-1-1-1 0 0,0 1 1 0 0,1 0 0 0 0,-1 0-1 0 0,1-1 1 0 0,-1 1-1 0 0,0 0 1 0 0,1 0 0 0 0,-1-1-1 0 0,1 1-2 0 0,-1-1 1 0 0,14-9 154 0 0,-3 3 66 0 0,-1-1 0 0 0,0 0 1 0 0,0-1-222 0 0,-8 8-71 0 0,0-1 1 0 0,0 1 0 0 0,0-1-1 0 0,1 1 1 0 0,-1 0 0 0 0,0 0-1 0 0,1 0 1 0 0,-1 0-1 0 0,2 0 71 0 0,16-8-102 0 0,15-9 504 0 0,-28 15-320 0 0,0 0 0 0 0,0 0-1 0 0,-1-1 1 0 0,5-3-82 0 0,-8 5-71 0 0,1 0 0 0 0,0 0-1 0 0,0 0 1 0 0,0 0 0 0 0,0 1 0 0 0,0 0 0 0 0,0 0-1 0 0,2-1 72 0 0,-2 2 35 0 0,0-1-1 0 0,0 0 1 0 0,0-1-1 0 0,0 1 1 0 0,-1-1 0 0 0,1 1-1 0 0,2-3-34 0 0,2-3 308 0 0,-7 6-330 0 0,1-1 0 0 0,-1 1 1 0 0,1 0-1 0 0,-1 0 0 0 0,1-1 0 0 0,-1 1 1 0 0,1 0-1 0 0,0 0 0 0 0,0 0 22 0 0,52-23-492 0 0,-13 0 492 0 0,-38 21 0 0 0,16-5 0 0 0,3 0 0 0 0,-11 5 0 0 0,0-1 0 0 0,0 0 0 0 0,0-1 0 0 0,4-3 0 0 0,-11 6 0 0 0,-1 1 0 0 0,1-1 0 0 0,0 1 0 0 0,0 0 0 0 0,0 0 0 0 0,0 0 0 0 0,4 0 0 0 0,20-6 0 0 0,0-4 0 0 0,-1-1 0 0 0,0-2 0 0 0,12-9 0 0 0,-17 10 0 0 0,-11 6 0 0 0,0 1 0 0 0,0-2 0 0 0,0 0 0 0 0,0-1 0 0 0,-7 6 8 0 0,1 0 0 0 0,0 0 0 0 0,0 0 0 0 0,0 0 1 0 0,0 1-1 0 0,5-2-8 0 0,13-6 35 0 0,65-36 89 0 0,-71 33-124 0 0,-14 10 0 0 0,-1 1 0 0 0,1 0 0 0 0,-1 0 0 0 0,1 0 0 0 0,0 0 0 0 0,0 1 0 0 0,0-1 0 0 0,1 1 0 0 0,26-10 0 0 0,-19 8 0 0 0,0 0 0 0 0,-1-1 0 0 0,0-1 0 0 0,1 0 0 0 0,-1 0 0 0 0,4-4 0 0 0,-2 2 0 0 0,0-1 0 0 0,12-3 0 0 0,-12 5 0 0 0,0 0 0 0 0,0-1 0 0 0,3-3 0 0 0,2-1 18 0 0,-1 0 0 0 0,1 1 0 0 0,18-6-18 0 0,-1 5 13 0 0,-26 9-14 0 0,-1-1 1 0 0,1 1-1 0 0,-1-1 1 0 0,0 0-1 0 0,4-3 1 0 0,31-15 20 0 0,-32 17-12 0 0,0-1-1 0 0,0 0 0 0 0,0-1 1 0 0,-1 0-1 0 0,0 0 0 0 0,3-4-7 0 0,-5 5 0 0 0,0 0 0 0 0,0 1 0 0 0,0 0 0 0 0,0 0 0 0 0,0 0 0 0 0,8-2 0 0 0,12-6 0 0 0,-19 8 0 0 0,1 1 0 0 0,-1 0 0 0 0,1 0 0 0 0,3 0 0 0 0,25-9 0 0 0,12-1 0 0 0,14-14 0 0 0,71-29 0 0 0,-105 44 27 0 0,11-7-27 0 0,-17 8 19 0 0,0 0-1 0 0,16-4-18 0 0,2-2 0 0 0,-10 3 0 0 0,-14 6 18 0 0,0-1 0 0 0,-1 0 0 0 0,1-2-18 0 0,-4 2 10 0 0,-9 6-10 0 0,0 0 0 0 0,0 1 0 0 0,1-1 0 0 0,-1 1 0 0 0,1 0 0 0 0,4-2 0 0 0,2 0 0 0 0,7 0 0 0 0,-17 4 0 0 0,-1 0 0 0 0,1 0 0 0 0,0 0 0 0 0,0 0 0 0 0,0-1 0 0 0,0 1 0 0 0,0 0 0 0 0,0-1 0 0 0,-1 1 0 0 0,1 0 0 0 0,0-1 0 0 0,0 1 0 0 0,0-1 0 0 0,-1 1 0 0 0,1-1 0 0 0,0 1 0 0 0,-1-1 0 0 0,1 0 0 0 0,0 0 0 0 0,0 1 0 0 0,-1-1 0 0 0,1 1 1 0 0,0-1-1 0 0,-1 1 0 0 0,1-1 0 0 0,0 1 0 0 0,0 0 0 0 0,0-1 0 0 0,-1 1 1 0 0,1 0-1 0 0,0-1 0 0 0,0 1 0 0 0,0 0 0 0 0,0 0 0 0 0,0 0 0 0 0,-1 0 0 0 0,1 0 1 0 0,0 0-1 0 0,0 0 0 0 0,0 0 0 0 0,0 0 0 0 0,0 0 0 0 0,-1 0 0 0 0,1 1 1 0 0,0-1-1 0 0,0 0 7 0 0,1 0 46 0 0,-2 0 17 0 0,0 0 18 0 0,0 0-7 0 0,0 0-8 0 0,-1-2-13 0 0,-2-7-48 0 0,3 0-12 0 0,3 3 0 0 0,-2 5 0 0 0,0 0 0 0 0,-1 0 0 0 0,1 0 0 0 0,-1 0 0 0 0,1 0 0 0 0,-1 0 0 0 0,1-1 0 0 0,-1 1 0 0 0,0 0 0 0 0,1 0 0 0 0,-1 0 0 0 0,0-1 0 0 0,0 1 0 0 0,0 0 0 0 0,0 0 0 0 0,0-1 0 0 0,0 1 0 0 0,0 0 0 0 0,0-1 0 0 0,0 1 0 0 0,-1 0 0 0 0,1-1 0 0 0,0 1 0 0 0,-1 0 0 0 0,1-1 0 0 0,-1 1 0 0 0,1 0 0 0 0,-1-1 0 0 0,1 1 0 0 0,-1 0 0 0 0,0 0 0 0 0,0-2 0 0 0,-1 1 0 0 0,1-1 0 0 0,0 0 0 0 0,0 0 0 0 0,0 0 0 0 0,0 0 0 0 0,0 0 0 0 0,0-1 0 0 0,-11-32 0 0 0,10 28 8 0 0,-1 0-1 0 0,0 0 1 0 0,0 0 0 0 0,-1 0-1 0 0,0 0 1 0 0,0 1-1 0 0,-6-6-7 0 0,6 6 2 0 0,-1 0 0 0 0,1-1-1 0 0,0 1 1 0 0,0-1-1 0 0,1 0 1 0 0,0 0-1 0 0,-1-7-1 0 0,-9-29 0 0 0,11 39 0 0 0,1 1 0 0 0,-1-1 0 0 0,0 0 0 0 0,0 0 0 0 0,0 1 0 0 0,-1-1 0 0 0,0-1 0 0 0,0 1 0 0 0,1-1 0 0 0,-1 0 0 0 0,1-2 0 0 0,-7-16 0 0 0,6 19 0 0 0,1-1 0 0 0,0 1 0 0 0,0-1 0 0 0,0-4 0 0 0,-3-4 0 0 0,4 12 0 0 0,0 1 0 0 0,0-1 0 0 0,0 0 0 0 0,1 0 0 0 0,-1 0 0 0 0,1 0 0 0 0,0 0 0 0 0,-1 0 0 0 0,1 0 0 0 0,0 0 0 0 0,-1-4 0 0 0,-4-7 0 0 0,2 8 0 0 0,0-2 0 0 0,1 4 0 0 0,1-1 0 0 0,0 1 0 0 0,0-1 0 0 0,1 1 0 0 0,-1 0 0 0 0,1-1 0 0 0,0 1 0 0 0,-1-1 0 0 0,2-2 0 0 0,-1-3 0 0 0,-2-12 118 0 0,2 20-113 0 0,0 1 1 0 0,-1-1-1 0 0,1 0 0 0 0,0 1 1 0 0,0-1-1 0 0,0 0 0 0 0,0 1 0 0 0,0-1 1 0 0,0 0-1 0 0,0 1 0 0 0,1-1 1 0 0,-1 0-1 0 0,0 1 0 0 0,0-1 1 0 0,0 0-1 0 0,1 1 0 0 0,-1-1-5 0 0,1 0-121 0 0,-1 0 103 0 0,1 1 1 0 0,0 0 0 0 0,-1 0-1 0 0,1 0 1 0 0,-1-1-1 0 0,1 1 1 0 0,0 0-1 0 0,-1-1 1 0 0,1 1 0 0 0,-1 0-1 0 0,1-1 1 0 0,-1 1-1 0 0,1 0 1 0 0,-1-1 0 0 0,1 1-1 0 0,-1-1 1 0 0,0 1-1 0 0,1-1 1 0 0,-1 0-1 0 0,0 1 1 0 0,1-1 0 0 0,-1 1-1 0 0,0-1 1 0 0,0 1-1 0 0,1-1 1 0 0,-1 0 17 0 0,5-18-1782 0 0,-5 17 1420 0 0,1-10-952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09.69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1425 37 2760 0 0,'0'0'444'0'0,"0"0"824"0"0,0 0 362 0 0,0 0 70 0 0,0 0-84 0 0,0 0-422 0 0,0 0-188 0 0,0 0-40 0 0,0 0-61 0 0,0 0-230 0 0,0 0-106 0 0,-1-10 1796 0 0,0 8-2221 0 0,-1 0-1 0 0,1 0 1 0 0,-1-1-1 0 0,1 1 1 0 0,-1 0-1 0 0,0 1 1 0 0,0-1-1 0 0,0 0 1 0 0,0 0-1 0 0,-2 0-143 0 0,3 1 55 0 0,0 0-1 0 0,-1 1 1 0 0,1-1 0 0 0,-1 1-1 0 0,1 0 1 0 0,-1-1-1 0 0,1 1 1 0 0,0 0-1 0 0,-1 0 1 0 0,1 0 0 0 0,-1 0-1 0 0,1 0 1 0 0,-1 0-1 0 0,1 0 1 0 0,-1 1 0 0 0,1-1-1 0 0,-1 1 1 0 0,1-1-1 0 0,0 1 1 0 0,-1-1-1 0 0,0 1-54 0 0,0 0 70 0 0,-1 0-1 0 0,0 0 0 0 0,0-1 1 0 0,0 1-1 0 0,1-1 0 0 0,-1 0 1 0 0,-1 0-70 0 0,-17 3 370 0 0,6 2-81 0 0,-1-1 0 0 0,1-1 0 0 0,-1-1 0 0 0,-1 0-289 0 0,-35 6 402 0 0,20-4-317 0 0,25-4-68 0 0,1 1 0 0 0,-1 0 1 0 0,1 0-1 0 0,-3 1-17 0 0,-10 2 21 0 0,14-3-9 0 0,1 0 1 0 0,-1 0-1 0 0,0 0 1 0 0,1 1-1 0 0,-4 0-12 0 0,-8 6 34 0 0,0-2 0 0 0,-9 2-34 0 0,-5 2 49 0 0,20-7-41 0 0,0-1 0 0 0,-1 0 0 0 0,-1 0-8 0 0,4-1 5 0 0,0 0 1 0 0,1 1 0 0 0,-1 0 0 0 0,1 0 0 0 0,0 1-1 0 0,-1 0 1 0 0,-3 2-6 0 0,-5 3 81 0 0,0 0 0 0 0,-11 3-81 0 0,12-6 64 0 0,0 2 0 0 0,1-1 1 0 0,-4 4-65 0 0,-22 13 90 0 0,24-15-50 0 0,0 2 1 0 0,-3 2-41 0 0,6-4 2 0 0,-1 0 0 0 0,0-1 0 0 0,-1 0 0 0 0,1-1 0 0 0,-3 0-2 0 0,-28 12 0 0 0,38-15 0 0 0,1 1 0 0 0,0 0 0 0 0,0 0 0 0 0,0 0 0 0 0,-1 2 0 0 0,-10 8 11 0 0,3-1 19 0 0,12-11-27 0 0,0 0 1 0 0,0 0-1 0 0,0 0 0 0 0,0 0 1 0 0,-1 0-1 0 0,1 0 0 0 0,-2 0-3 0 0,-11 5 0 0 0,0-1 0 0 0,-1 0 0 0 0,-11 2 0 0 0,11-3 0 0 0,0 0 0 0 0,0 1 0 0 0,-11 6 0 0 0,9-4 10 0 0,15-6-5 0 0,-1-1 0 0 0,0 1 0 0 0,1 0 1 0 0,0 0-1 0 0,-1 0 0 0 0,1 0 0 0 0,0 1 0 0 0,0-1 1 0 0,0 1-1 0 0,0 0 0 0 0,-1 2-5 0 0,-2 0 13 0 0,1 0 0 0 0,-1 0 0 0 0,-1-1 0 0 0,1 0 0 0 0,-1 0 0 0 0,-1 1-13 0 0,-14 7 15 0 0,-32 16-15 0 0,52-28 0 0 0,-2 3 0 0 0,1 14 0 0 0,3-14-3 0 0,0-1 0 0 0,0 1 0 0 0,-1 0 0 0 0,1 0 0 0 0,-1 0 0 0 0,0-1 0 0 0,0 1 0 0 0,0 0-1 0 0,0-1 1 0 0,0 1 0 0 0,-1-1 0 0 0,1 1 0 0 0,-2 1 3 0 0,-2 3-24 0 0,-1-1 0 0 0,0 0 0 0 0,-6 5 24 0 0,6-6-7 0 0,1 0 0 0 0,0 0-1 0 0,0 0 1 0 0,-3 5 7 0 0,5-5 4 0 0,1 0-1 0 0,0 0 1 0 0,0 0-1 0 0,1 0 1 0 0,0 1-1 0 0,-1-1 1 0 0,2 0-1 0 0,-1 1 1 0 0,1-1 0 0 0,-1 0-1 0 0,1 1 1 0 0,1-1-1 0 0,-1 0 1 0 0,1 1-1 0 0,1 3-3 0 0,-2-8 0 0 0,1 1 0 0 0,-1-1 0 0 0,0 1 0 0 0,0-1 0 0 0,0 1 0 0 0,0-1 0 0 0,0 0 0 0 0,0 1 0 0 0,-1-1 0 0 0,1 1 0 0 0,0-1 0 0 0,-1 0 0 0 0,1 1 0 0 0,-1-1 0 0 0,0 0 0 0 0,1 1 0 0 0,-1-1 0 0 0,0 0 0 0 0,0 0 0 0 0,1 0 0 0 0,-1 1 0 0 0,0-1 0 0 0,0 0 0 0 0,-1 0 0 0 0,0 1 0 0 0,0 1 0 0 0,0-1 0 0 0,0 1 0 0 0,0 0 0 0 0,0 0 0 0 0,0 0 0 0 0,1 0 0 0 0,0 0 0 0 0,0 0 0 0 0,-1 0 0 0 0,2 0 0 0 0,-2 2 0 0 0,2-1 0 0 0,-1-3 0 0 0,1 0 0 0 0,0 0 0 0 0,-1 0 0 0 0,1-1 0 0 0,0 1 0 0 0,0 0 0 0 0,-1 0 0 0 0,1 0 0 0 0,0 0 0 0 0,0 0 0 0 0,0 0 0 0 0,0-1 0 0 0,0 1 0 0 0,1 0 0 0 0,-1 0 0 0 0,0 0 0 0 0,0 0 0 0 0,1 0 0 0 0,-1 0 0 0 0,0-1 0 0 0,1 1 0 0 0,-1 0 0 0 0,0 0 0 0 0,1-1 0 0 0,0 1 0 0 0,-1 0 0 0 0,1 0 0 0 0,-1-1 0 0 0,1 1 0 0 0,0-1 0 0 0,-1 1 0 0 0,1 0 0 0 0,0-1 0 0 0,0 0 0 0 0,-1 1 0 0 0,2 0 0 0 0,5 6 0 0 0,-7-5 0 0 0,-1-1 0 0 0,1 0 0 0 0,0 1 0 0 0,-1-1 0 0 0,0 0 0 0 0,1 1 0 0 0,-1-1 0 0 0,0 0 0 0 0,1 0 0 0 0,-1 1 1 0 0,-1-1-1 0 0,-7 15 53 0 0,9-15-59 0 0,0 0 1 0 0,0 0 0 0 0,-1 1-1 0 0,1-1 1 0 0,0 0-1 0 0,0 0 1 0 0,0 0 0 0 0,0 0-1 0 0,0 0 1 0 0,0 0-1 0 0,1 1 1 0 0,-1-1 0 0 0,0 0-1 0 0,0 0 1 0 0,1 0 0 0 0,-1 0-1 0 0,1 0 1 0 0,-1 0-1 0 0,1 0 1 0 0,-1 0 0 0 0,1 0-1 0 0,0 0 1 0 0,-1 0 0 0 0,1-1-1 0 0,0 1 1 0 0,0 0-1 0 0,0 0 1 0 0,0-1 0 0 0,0 2 5 0 0,8 3-18 0 0,-7-5 18 0 0,-1 1 0 0 0,1 0 0 0 0,-1 0 0 0 0,0 0 0 0 0,1 0 0 0 0,-1 0 0 0 0,0 0 0 0 0,0 0 0 0 0,0 0 0 0 0,0 0 0 0 0,0 1 0 0 0,0-1 0 0 0,0 0 0 0 0,0 1 0 0 0,0-1 0 0 0,-1 0 0 0 0,1 1 0 0 0,-1-1 0 0 0,1 1 0 0 0,-1-1 0 0 0,1 1 0 0 0,-1 0 0 0 0,2 5 0 0 0,-2 5 0 0 0,0-11 0 0 0,-1-1 0 0 0,1 0 0 0 0,0 0 0 0 0,0 1 0 0 0,0-1 0 0 0,0 0 0 0 0,0 0 0 0 0,0 1 0 0 0,0-1 0 0 0,0 0 0 0 0,0 1 0 0 0,0-1 0 0 0,0 0 0 0 0,0 0 0 0 0,1 1 0 0 0,-1-1 0 0 0,0 0 0 0 0,0 0 0 0 0,0 1 0 0 0,0-1 0 0 0,0 0 0 0 0,0 0 0 0 0,1 1 0 0 0,-1-1 0 0 0,0 0 0 0 0,0 0 0 0 0,0 0 0 0 0,1 1 0 0 0,-1-1 0 0 0,0 0 0 0 0,0 0 0 0 0,0 0 0 0 0,1 0 0 0 0,-1 0 0 0 0,0 1 0 0 0,1-1 0 0 0,-1 0 0 0 0,0 0 0 0 0,0 0 0 0 0,1 0 0 0 0,-1 0 0 0 0,0 0 0 0 0,0 0 0 0 0,1 0 0 0 0,-1 0 0 0 0,1 0 0 0 0,16 9 2 0 0,19 6-16 0 0,-23-11-41 0 0,-12-2 50 0 0,1 1 1 0 0,10 4-45 0 0,-5-5 48 0 0,0 0-1 0 0,0-1 1 0 0,0 0-1 0 0,0 0 1 0 0,0-1-1 0 0,0 1 1 0 0,6-2 1 0 0,-8 1-1 0 0,12 0 1 0 0,-3 0 0 0 0,63-3 0 0 0,-39 2 32 0 0,-1-2 0 0 0,13-4-32 0 0,2-10 0 0 0,-31 13 0 0 0,6-2 0 0 0,-1 0 0 0 0,24-9 0 0 0,-1-7 45 0 0,-29 13-3 0 0,0 0-1 0 0,18-4-41 0 0,9-2 18 0 0,-19 6 5 0 0,1 1 0 0 0,6 0-23 0 0,-17 4 19 0 0,1-1 0 0 0,0-1 0 0 0,-1 0 0 0 0,7-5-19 0 0,11-3 83 0 0,-24 9-75 0 0,0 1 0 0 0,0-2 0 0 0,0 1 1 0 0,-1-1-1 0 0,0-1 0 0 0,0 0 0 0 0,2-3-8 0 0,-5 5 1 0 0,0-1-1 0 0,0 1 1 0 0,1 1 0 0 0,-1 0-1 0 0,1 0 1 0 0,0 0-1 0 0,0 1 1 0 0,3 0-1 0 0,38-15 70 0 0,53-33 47 0 0,-25 11-63 0 0,-75 38-53 0 0,8-3 1 0 0,1-1-1 0 0,-1-1 1 0 0,-1 0-1 0 0,1-1 1 0 0,-1 0-1 0 0,6-7-1 0 0,-10 10 10 0 0,-1 1 0 0 0,0-1 0 0 0,1 1 1 0 0,1-1-11 0 0,15-11 23 0 0,-13 9-13 0 0,0 0 0 0 0,1 1 0 0 0,4-2-10 0 0,-5 3 8 0 0,1-1 1 0 0,-1 0 0 0 0,0-1-1 0 0,2-1-8 0 0,-5 2 15 0 0,2 1 0 0 0,-1 0-1 0 0,1 1 1 0 0,-1-1 0 0 0,1 2 0 0 0,2-2-15 0 0,0 1 27 0 0,0-1 0 0 0,0-1 1 0 0,8-5-28 0 0,3-4 52 0 0,12-10-40 0 0,7-11 105 0 0,-36 34-103 0 0,1-3 46 0 0,-1-12 10 0 0,-4 14-43 0 0,-1 0-7 0 0,7-16 73 0 0,-5 6-53 0 0,-1 11-37 0 0,0-1 1 0 0,0 1 0 0 0,0 0-1 0 0,0 0 1 0 0,0-1 0 0 0,1 1-1 0 0,-1 0 1 0 0,1 0 0 0 0,-1 0-1 0 0,2-3-3 0 0,-2 3 0 0 0,1-1 0 0 0,-1 0 0 0 0,0 0 0 0 0,0 1 0 0 0,0-1 0 0 0,0 0 0 0 0,0 0 0 0 0,-1 1 0 0 0,1-1 0 0 0,-1 0 0 0 0,0 1 0 0 0,1-1 0 0 0,-1 0 0 0 0,-1 1 0 0 0,1-1 0 0 0,-1-1 0 0 0,-5-15 31 0 0,7 17-24 0 0,-1-1 1 0 0,1 1-1 0 0,-1 0 1 0 0,0 0-1 0 0,0 0 1 0 0,1 0-1 0 0,-1 0 1 0 0,0 0 0 0 0,-1 0-1 0 0,1 1 1 0 0,0-1-1 0 0,0 0 1 0 0,-1 1-1 0 0,1-1 1 0 0,-1 1-1 0 0,0-1 1 0 0,1 1-1 0 0,-1 0 1 0 0,0-1 0 0 0,-1 1-8 0 0,-4-3 18 0 0,-1 1 1 0 0,-1 0 0 0 0,1 0-1 0 0,-9-1-18 0 0,13 3 15 0 0,-1-1 0 0 0,0 1 0 0 0,0-1 0 0 0,0 0 0 0 0,1 0 0 0 0,-3-2-15 0 0,-11-5 38 0 0,-17-2-38 0 0,26 9 0 0 0,1 0 0 0 0,-1-1 0 0 0,-7-3 0 0 0,13 4 0 0 0,-1 1 0 0 0,1 0 0 0 0,0 1 0 0 0,0-1 0 0 0,-1 1 0 0 0,1-1 0 0 0,0 1 0 0 0,-2 0 0 0 0,-18-2 0 0 0,18 2 0 0 0,0 0 0 0 0,0 1 0 0 0,-1 0 0 0 0,1 0 0 0 0,0 0 0 0 0,0 0 0 0 0,0 1 0 0 0,0 0 0 0 0,-2 1 0 0 0,7-3 0 0 0,-33 10 0 0 0,-21 8 64 0 0,14-4-64 0 0,-5-1 0 0 0,-9 3 0 0 0,-72 17 0 0 0,116-29 0 0 0,0 1 0 0 0,0-1 0 0 0,0 2 0 0 0,-3 2 0 0 0,-16 9 0 0 0,-72 38-53 0 0,-13 5 104 0 0,79-41-38 0 0,-21 8 45 0 0,31-15-60 0 0,0 0-1 0 0,0 2 3 0 0,14-6 0 0 0,6-5 0 0 0,0 0 0 0 0,0 1 0 0 0,-1-2 0 0 0,-3 3 0 0 0,-5 1 0 0 0,0 0 0 0 0,-9 7 0 0 0,-20 10 0 0 0,40-21 0 0 0,0 0 0 0 0,0 0 1 0 0,0 0-1 0 0,0 1 0 0 0,1-1 0 0 0,-1 1 0 0 0,1 0 0 0 0,0 0 0 0 0,0 0 0 0 0,0 0 0 0 0,-1 1 0 0 0,-16 20-11 0 0,9-15-8 0 0,-1-1 1 0 0,0 0 0 0 0,-6 3 18 0 0,-14 9-59 0 0,13-9 47 0 0,15-10 12 0 0,0 0 0 0 0,0 1 0 0 0,0 0 0 0 0,1-1 0 0 0,-1 1 0 0 0,1 0 0 0 0,-1 0 0 0 0,1 0 0 0 0,0 1 0 0 0,0-1 0 0 0,-1 1 0 0 0,3-2 0 0 0,0-1 0 0 0,-1 0 0 0 0,1 1 0 0 0,0-1 0 0 0,0 1 0 0 0,-1-1 0 0 0,1 0 0 0 0,0 1 0 0 0,0-1 0 0 0,0 1 0 0 0,-1-1 0 0 0,1 1 0 0 0,0-1 0 0 0,0 1 0 0 0,0-1 0 0 0,0 1 0 0 0,0-1 0 0 0,0 1 0 0 0,1 0 0 0 0,-1 0 0 0 0,0 0-1 0 0,0 0 1 0 0,0 0 0 0 0,1 0-1 0 0,-1 0 1 0 0,0 0 0 0 0,0 0 0 0 0,0 0-1 0 0,0 0 1 0 0,-1 0 0 0 0,1 0-1 0 0,0 0 1 0 0,0 0 0 0 0,-1 0-1 0 0,1 0 1 0 0,0 0 0 0 0,-1 0-1 0 0,1 0 1 0 0,-1-1 0 0 0,1 1 0 0 0,-1 0-1 0 0,1 0 1 0 0,-1 0 0 0 0,0-1-1 0 0,0 1 1 0 0,-1 1-6 0 0,-1 0 0 0 0,1 0-1 0 0,-1-1 1 0 0,0 1-1 0 0,0-1 1 0 0,0 1 0 0 0,0-1 6 0 0,-3 2-12 0 0,-37 17 12 0 0,42-20 0 0 0,1 0-1 0 0,-1 0 0 0 0,1 1 1 0 0,-1-1-1 0 0,1 0 0 0 0,-1 1 1 0 0,1-1-1 0 0,-1 0 0 0 0,1 1 1 0 0,0-1-1 0 0,-1 1 0 0 0,1-1 1 0 0,-1 1-1 0 0,1-1 0 0 0,0 0 1 0 0,-1 1-1 0 0,1 0 0 0 0,0-1 1 0 0,1 3-12 0 0,-1 0-1 0 0,1 0 0 0 0,1 0 1 0 0,-1 0-1 0 0,0 0 0 0 0,1 0 1 0 0,-1 0-1 0 0,1-1 0 0 0,0 1 1 0 0,0 0 12 0 0,-1-3-3 0 0,-1 1 1 0 0,1 0 0 0 0,-1 0 0 0 0,1-1 0 0 0,-1 1-1 0 0,0 0 1 0 0,1 0 0 0 0,-1 0 0 0 0,0 0 0 0 0,0-1-1 0 0,0 1 1 0 0,1 0 0 0 0,-1 0 0 0 0,0 0 0 0 0,0 0-1 0 0,0 0 1 0 0,0-1 0 0 0,0 1 0 0 0,-1 0 0 0 0,1 0-1 0 0,0 0 1 0 0,0 0 0 0 0,-1 0 0 0 0,1-1 0 0 0,0 1-1 0 0,-1 0 1 0 0,1 0 0 0 0,-1-1 0 0 0,1 1 0 0 0,-1 0-1 0 0,1 0 1 0 0,-1-1 0 0 0,1 1 0 0 0,-1-1 0 0 0,0 1-1 0 0,1 0 1 0 0,-1-1 0 0 0,0 1 0 0 0,0-1 0 0 0,0 1 2 0 0,13 8-54 0 0,-8-7 49 0 0,1 1 0 0 0,0 0-1 0 0,-1-1 1 0 0,1 0 0 0 0,1 0-1 0 0,-1-1 1 0 0,0 1 0 0 0,0-1-1 0 0,0 0 1 0 0,1-1 0 0 0,-1 1-1 0 0,0-1 1 0 0,5 0 5 0 0,-7-1-16 0 0,1 1 0 0 0,-1-1 0 0 0,1 0 0 0 0,-1 0 0 0 0,1 0 0 0 0,-1 0 1 0 0,1 0-1 0 0,-1-1 0 0 0,2-1 16 0 0,5-1-12 0 0,8-2 1 0 0,0 0 0 0 0,0 1 1 0 0,1 2-1 0 0,-1 0 0 0 0,16-1 11 0 0,7-1-10 0 0,-13 2 27 0 0,-12 1 7 0 0,-1 0-1 0 0,8-2-23 0 0,10-4-16 0 0,-1-2 0 0 0,0-1 0 0 0,0-1 0 0 0,2-3 16 0 0,87-41 0 0 0,103-50 8 0 0,-220 104-8 0 0,23-11 0 0 0,12-9 0 0 0,16-8 0 0 0,25-13 43 0 0,-64 34-22 0 0,-14 7-21 0 0,0 1 0 0 0,0-1 0 0 0,0 0 0 0 0,0 0 0 0 0,0 1 0 0 0,0-1 1 0 0,-1 0-1 0 0,1 0 0 0 0,0-2 0 0 0,14-16 63 0 0,-8 12-52 0 0,-3 0 32 0 0,-1 2-21 0 0,-2 4 38 0 0,1-4 11 0 0,-2 5-6 0 0,-1 1-1 0 0,-2-1 0 0 0,-1 0-55 0 0,0-1-1 0 0,0 1 1 0 0,0 0 0 0 0,0 1-1 0 0,0-1 1 0 0,0 0 0 0 0,0 1-1 0 0,0 0 1 0 0,-1 0-1 0 0,1 0 1 0 0,0 0 0 0 0,-1 0-9 0 0,-38 9 71 0 0,1 1-54 0 0,35-9-9 0 0,0 0 1 0 0,1 1-1 0 0,-1 0 0 0 0,1 0 0 0 0,-1 0 0 0 0,-3 3-8 0 0,-25 9 15 0 0,22-10-15 0 0,0 0 0 0 0,0 2 0 0 0,0-1 0 0 0,1 1 0 0 0,-5 4 0 0 0,-13 6 0 0 0,-119 64-144 0 0,113-61-1298 0 0,-14 3 1442 0 0,43-19-146 0 0,-26 9-690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34.815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9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 1084 1376 0 0,'-1'-2'421'0'0,"-6"-11"4151"0"0,-2-2 1268 0 0,8 13-5044 0 0,1 2-32 0 0,0 0-64 0 0,0 0-27 0 0,0 0-7 0 0,0 0-28 0 0,0 0-106 0 0,0 0-48 0 0,0 0-11 0 0,0 0-10 0 0,0 0-38 0 0,0 0-10 0 0,0 0-6 0 0,0 0-1 0 0,0 0 0 0 0,0 0 0 0 0,0 0 0 0 0,0 0-17 0 0,0 0-72 0 0,0 0-30 0 0,0 0-8 0 0,-1 4 190 0 0,1-1-426 0 0,0-1 0 0 0,-1 1 0 0 0,1-1 0 0 0,0 1 0 0 0,0-1 0 0 0,0 0 0 0 0,0 1 0 0 0,0-1 0 0 0,1 1-1 0 0,-1-1 1 0 0,1 1 0 0 0,0-1 0 0 0,0 0 0 0 0,0 2-45 0 0,19 31 196 0 0,-3-4-105 0 0,60 165 402 0 0,-61-153-389 0 0,-9-25 102 0 0,0 0 0 0 0,-2 0-1 0 0,0 1 1 0 0,1 12-206 0 0,-4-25 59 0 0,-1-1 1 0 0,1 1-1 0 0,-1-1 0 0 0,2 1 1 0 0,-1-1-1 0 0,2 3-59 0 0,3 6-7 0 0,-3-6-14 0 0,-2-4 185 0 0,2 2-56 0 0,0 0-1 0 0,-1 0 0 0 0,1 1 0 0 0,0 5-107 0 0,-3 4 42 0 0,-1-14-39 0 0,0 0 0 0 0,0 0 1 0 0,0 0-1 0 0,1 0 0 0 0,-1 0 1 0 0,0 0-1 0 0,1 0 0 0 0,-1-1 1 0 0,1 1-1 0 0,0 2-3 0 0,0-2 43 0 0,-1 6-30 0 0,1-4-21 0 0,0-2 15 0 0,0-1-1 0 0,1 1 1 0 0,-1-1 0 0 0,0 1-1 0 0,0-1 1 0 0,0 1 0 0 0,0 0-1 0 0,-1 0 1 0 0,1-1 0 0 0,0 1-1 0 0,-1 0 1 0 0,1 0-7 0 0,0 1 43 0 0,2 3-22 0 0,-2-6-19 0 0,-1 0 1 0 0,1 0 0 0 0,-1-1-1 0 0,1 1 1 0 0,-1 0 0 0 0,1 0-1 0 0,-1 0 1 0 0,1 0-1 0 0,-1 0 1 0 0,1 0 0 0 0,-1-1-1 0 0,0 1 1 0 0,1 0 0 0 0,-1 0-1 0 0,1-1 1 0 0,-1 1-1 0 0,0 0 1 0 0,1 0 0 0 0,-1-1-1 0 0,1 1-2 0 0,-1-1 1 0 0,14-9 154 0 0,-3 3 66 0 0,-1-1 0 0 0,0 0 1 0 0,0-1-222 0 0,-8 8-71 0 0,0-1 1 0 0,0 1 0 0 0,0-1-1 0 0,1 1 1 0 0,-1 0 0 0 0,0 0-1 0 0,1 0 1 0 0,-1 0-1 0 0,2 0 71 0 0,16-8-102 0 0,15-9 504 0 0,-28 15-320 0 0,0 0 0 0 0,0 0-1 0 0,-1-1 1 0 0,5-3-82 0 0,-8 5-71 0 0,1 0 0 0 0,0 0-1 0 0,0 0 1 0 0,0 0 0 0 0,0 1 0 0 0,0 0 0 0 0,0 0-1 0 0,2-1 72 0 0,-2 2 35 0 0,0-1-1 0 0,0 0 1 0 0,0-1-1 0 0,0 1 1 0 0,-1-1 0 0 0,1 1-1 0 0,2-3-34 0 0,2-3 308 0 0,-7 6-330 0 0,1-1 0 0 0,-1 1 1 0 0,1 0-1 0 0,-1 0 0 0 0,1-1 0 0 0,-1 1 1 0 0,1 0-1 0 0,0 0 0 0 0,0 0 22 0 0,52-23-492 0 0,-13 0 492 0 0,-38 21 0 0 0,16-5 0 0 0,3 0 0 0 0,-11 5 0 0 0,0-1 0 0 0,0 0 0 0 0,0-1 0 0 0,4-3 0 0 0,-11 6 0 0 0,-1 1 0 0 0,1-1 0 0 0,0 1 0 0 0,0 0 0 0 0,0 0 0 0 0,0 0 0 0 0,4 0 0 0 0,20-6 0 0 0,0-4 0 0 0,-1-1 0 0 0,0-2 0 0 0,12-9 0 0 0,-17 10 0 0 0,-11 6 0 0 0,0 1 0 0 0,0-2 0 0 0,0 0 0 0 0,0-1 0 0 0,-7 6 8 0 0,1 0 0 0 0,0 0 0 0 0,0 0 0 0 0,0 0 1 0 0,0 1-1 0 0,5-2-8 0 0,13-6 35 0 0,65-36 89 0 0,-71 33-124 0 0,-14 10 0 0 0,-1 1 0 0 0,1 0 0 0 0,-1 0 0 0 0,1 0 0 0 0,0 0 0 0 0,0 1 0 0 0,0-1 0 0 0,1 1 0 0 0,26-10 0 0 0,-19 8 0 0 0,0 0 0 0 0,-1-1 0 0 0,0-1 0 0 0,1 0 0 0 0,-1 0 0 0 0,4-4 0 0 0,-2 2 0 0 0,0-1 0 0 0,12-3 0 0 0,-12 5 0 0 0,0 0 0 0 0,0-1 0 0 0,3-3 0 0 0,2-1 18 0 0,-1 0 0 0 0,1 1 0 0 0,18-6-18 0 0,-1 5 13 0 0,-26 9-14 0 0,-1-1 1 0 0,1 1-1 0 0,-1-1 1 0 0,0 0-1 0 0,4-3 1 0 0,31-15 20 0 0,-32 17-12 0 0,0-1-1 0 0,0 0 0 0 0,0-1 1 0 0,-1 0-1 0 0,0 0 0 0 0,3-4-7 0 0,-5 5 0 0 0,0 0 0 0 0,0 1 0 0 0,0 0 0 0 0,0 0 0 0 0,0 0 0 0 0,8-2 0 0 0,12-6 0 0 0,-19 8 0 0 0,1 1 0 0 0,-1 0 0 0 0,1 0 0 0 0,3 0 0 0 0,25-9 0 0 0,12-1 0 0 0,14-14 0 0 0,71-29 0 0 0,-105 44 27 0 0,11-7-27 0 0,-17 8 19 0 0,0 0-1 0 0,16-4-18 0 0,2-2 0 0 0,-10 3 0 0 0,-14 6 18 0 0,0-1 0 0 0,-1 0 0 0 0,1-2-18 0 0,-4 2 10 0 0,-9 6-10 0 0,0 0 0 0 0,0 1 0 0 0,1-1 0 0 0,-1 1 0 0 0,1 0 0 0 0,4-2 0 0 0,2 0 0 0 0,7 0 0 0 0,-17 4 0 0 0,-1 0 0 0 0,1 0 0 0 0,0 0 0 0 0,0 0 0 0 0,0-1 0 0 0,0 1 0 0 0,0 0 0 0 0,0-1 0 0 0,-1 1 0 0 0,1 0 0 0 0,0-1 0 0 0,0 1 0 0 0,0-1 0 0 0,-1 1 0 0 0,1-1 0 0 0,0 1 0 0 0,-1-1 0 0 0,1 0 0 0 0,0 0 0 0 0,0 1 0 0 0,-1-1 0 0 0,1 1 1 0 0,0-1-1 0 0,-1 1 0 0 0,1-1 0 0 0,0 1 0 0 0,0 0 0 0 0,0-1 0 0 0,-1 1 1 0 0,1 0-1 0 0,0-1 0 0 0,0 1 0 0 0,0 0 0 0 0,0 0 0 0 0,0 0 0 0 0,-1 0 0 0 0,1 0 1 0 0,0 0-1 0 0,0 0 0 0 0,0 0 0 0 0,0 0 0 0 0,0 0 0 0 0,-1 0 0 0 0,1 1 1 0 0,0-1-1 0 0,0 0 7 0 0,1 0 46 0 0,-2 0 17 0 0,0 0 18 0 0,0 0-7 0 0,0 0-8 0 0,-1-2-13 0 0,-2-7-48 0 0,3 0-12 0 0,3 3 0 0 0,-2 5 0 0 0,0 0 0 0 0,-1 0 0 0 0,1 0 0 0 0,-1 0 0 0 0,1 0 0 0 0,-1 0 0 0 0,1-1 0 0 0,-1 1 0 0 0,0 0 0 0 0,1 0 0 0 0,-1 0 0 0 0,0-1 0 0 0,0 1 0 0 0,0 0 0 0 0,0 0 0 0 0,0-1 0 0 0,0 1 0 0 0,0 0 0 0 0,0-1 0 0 0,0 1 0 0 0,-1 0 0 0 0,1-1 0 0 0,0 1 0 0 0,-1 0 0 0 0,1-1 0 0 0,-1 1 0 0 0,1 0 0 0 0,-1-1 0 0 0,1 1 0 0 0,-1 0 0 0 0,0 0 0 0 0,0-2 0 0 0,-1 1 0 0 0,1-1 0 0 0,0 0 0 0 0,0 0 0 0 0,0 0 0 0 0,0 0 0 0 0,0 0 0 0 0,0-1 0 0 0,-11-32 0 0 0,10 28 8 0 0,-1 0-1 0 0,0 0 1 0 0,0 0 0 0 0,-1 0-1 0 0,0 0 1 0 0,0 1-1 0 0,-6-6-7 0 0,6 6 2 0 0,-1 0 0 0 0,1-1-1 0 0,0 1 1 0 0,0-1-1 0 0,1 0 1 0 0,0 0-1 0 0,-1-7-1 0 0,-9-29 0 0 0,11 39 0 0 0,1 1 0 0 0,-1-1 0 0 0,0 0 0 0 0,0 0 0 0 0,0 1 0 0 0,-1-1 0 0 0,0-1 0 0 0,0 1 0 0 0,1-1 0 0 0,-1 0 0 0 0,1-2 0 0 0,-7-16 0 0 0,6 19 0 0 0,1-1 0 0 0,0 1 0 0 0,0-1 0 0 0,0-4 0 0 0,-3-4 0 0 0,4 12 0 0 0,0 1 0 0 0,0-1 0 0 0,0 0 0 0 0,1 0 0 0 0,-1 0 0 0 0,1 0 0 0 0,0 0 0 0 0,-1 0 0 0 0,1 0 0 0 0,0 0 0 0 0,-1-4 0 0 0,-4-7 0 0 0,2 8 0 0 0,0-2 0 0 0,1 4 0 0 0,1-1 0 0 0,0 1 0 0 0,0-1 0 0 0,1 1 0 0 0,-1 0 0 0 0,1-1 0 0 0,0 1 0 0 0,-1-1 0 0 0,2-2 0 0 0,-1-3 0 0 0,-2-12 118 0 0,2 20-113 0 0,0 1 1 0 0,-1-1-1 0 0,1 0 0 0 0,0 1 1 0 0,0-1-1 0 0,0 0 0 0 0,0 1 0 0 0,0-1 1 0 0,0 0-1 0 0,0 1 0 0 0,1-1 1 0 0,-1 0-1 0 0,0 1 0 0 0,0-1 1 0 0,0 0-1 0 0,1 1 0 0 0,-1-1-5 0 0,1 0-121 0 0,-1 0 103 0 0,1 1 1 0 0,0 0 0 0 0,-1 0-1 0 0,1 0 1 0 0,-1-1-1 0 0,1 1 1 0 0,0 0-1 0 0,-1-1 1 0 0,1 1 0 0 0,-1 0-1 0 0,1-1 1 0 0,-1 1-1 0 0,1 0 1 0 0,-1-1 0 0 0,1 1-1 0 0,-1-1 1 0 0,0 1-1 0 0,1-1 1 0 0,-1 0-1 0 0,0 1 1 0 0,1-1 0 0 0,-1 1-1 0 0,0-1 1 0 0,0 1-1 0 0,1-1 1 0 0,-1 0 17 0 0,5-18-1782 0 0,-5 17 1420 0 0,1-10-952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1425 37 2760 0 0,'0'0'444'0'0,"0"0"824"0"0,0 0 362 0 0,0 0 70 0 0,0 0-84 0 0,0 0-422 0 0,0 0-188 0 0,0 0-40 0 0,0 0-61 0 0,0 0-230 0 0,0 0-106 0 0,-1-10 1796 0 0,0 8-2221 0 0,-1 0-1 0 0,1 0 1 0 0,-1-1-1 0 0,1 1 1 0 0,-1 0-1 0 0,0 1 1 0 0,0-1-1 0 0,0 0 1 0 0,0 0-1 0 0,-2 0-143 0 0,3 1 55 0 0,0 0-1 0 0,-1 1 1 0 0,1-1 0 0 0,-1 1-1 0 0,1 0 1 0 0,-1-1-1 0 0,1 1 1 0 0,0 0-1 0 0,-1 0 1 0 0,1 0 0 0 0,-1 0-1 0 0,1 0 1 0 0,-1 0-1 0 0,1 0 1 0 0,-1 1 0 0 0,1-1-1 0 0,-1 1 1 0 0,1-1-1 0 0,0 1 1 0 0,-1-1-1 0 0,0 1-54 0 0,0 0 70 0 0,-1 0-1 0 0,0 0 0 0 0,0-1 1 0 0,0 1-1 0 0,1-1 0 0 0,-1 0 1 0 0,-1 0-70 0 0,-17 3 370 0 0,6 2-81 0 0,-1-1 0 0 0,1-1 0 0 0,-1-1 0 0 0,-1 0-289 0 0,-35 6 402 0 0,20-4-317 0 0,25-4-68 0 0,1 1 0 0 0,-1 0 1 0 0,1 0-1 0 0,-3 1-17 0 0,-10 2 21 0 0,14-3-9 0 0,1 0 1 0 0,-1 0-1 0 0,0 0 1 0 0,1 1-1 0 0,-4 0-12 0 0,-8 6 34 0 0,0-2 0 0 0,-9 2-34 0 0,-5 2 49 0 0,20-7-41 0 0,0-1 0 0 0,-1 0 0 0 0,-1 0-8 0 0,4-1 5 0 0,0 0 1 0 0,1 1 0 0 0,-1 0 0 0 0,1 0 0 0 0,0 1-1 0 0,-1 0 1 0 0,-3 2-6 0 0,-5 3 81 0 0,0 0 0 0 0,-11 3-81 0 0,12-6 64 0 0,0 2 0 0 0,1-1 1 0 0,-4 4-65 0 0,-22 13 90 0 0,24-15-50 0 0,0 2 1 0 0,-3 2-41 0 0,6-4 2 0 0,-1 0 0 0 0,0-1 0 0 0,-1 0 0 0 0,1-1 0 0 0,-3 0-2 0 0,-28 12 0 0 0,38-15 0 0 0,1 1 0 0 0,0 0 0 0 0,0 0 0 0 0,0 0 0 0 0,-1 2 0 0 0,-10 8 11 0 0,3-1 19 0 0,12-11-27 0 0,0 0 1 0 0,0 0-1 0 0,0 0 0 0 0,0 0 1 0 0,-1 0-1 0 0,1 0 0 0 0,-2 0-3 0 0,-11 5 0 0 0,0-1 0 0 0,-1 0 0 0 0,-11 2 0 0 0,11-3 0 0 0,0 0 0 0 0,0 1 0 0 0,-11 6 0 0 0,9-4 10 0 0,15-6-5 0 0,-1-1 0 0 0,0 1 0 0 0,1 0 1 0 0,0 0-1 0 0,-1 0 0 0 0,1 0 0 0 0,0 1 0 0 0,0-1 1 0 0,0 1-1 0 0,0 0 0 0 0,-1 2-5 0 0,-2 0 13 0 0,1 0 0 0 0,-1 0 0 0 0,-1-1 0 0 0,1 0 0 0 0,-1 0 0 0 0,-1 1-13 0 0,-14 7 15 0 0,-32 16-15 0 0,52-28 0 0 0,-2 3 0 0 0,1 14 0 0 0,3-14-3 0 0,0-1 0 0 0,0 1 0 0 0,-1 0 0 0 0,1 0 0 0 0,-1 0 0 0 0,0-1 0 0 0,0 1 0 0 0,0 0-1 0 0,0-1 1 0 0,0 1 0 0 0,-1-1 0 0 0,1 1 0 0 0,-2 1 3 0 0,-2 3-24 0 0,-1-1 0 0 0,0 0 0 0 0,-6 5 24 0 0,6-6-7 0 0,1 0 0 0 0,0 0-1 0 0,0 0 1 0 0,-3 5 7 0 0,5-5 4 0 0,1 0-1 0 0,0 0 1 0 0,0 0-1 0 0,1 0 1 0 0,0 1-1 0 0,-1-1 1 0 0,2 0-1 0 0,-1 1 1 0 0,1-1 0 0 0,-1 0-1 0 0,1 1 1 0 0,1-1-1 0 0,-1 0 1 0 0,1 1-1 0 0,1 3-3 0 0,-2-8 0 0 0,1 1 0 0 0,-1-1 0 0 0,0 1 0 0 0,0-1 0 0 0,0 1 0 0 0,0-1 0 0 0,0 0 0 0 0,0 1 0 0 0,-1-1 0 0 0,1 1 0 0 0,0-1 0 0 0,-1 0 0 0 0,1 1 0 0 0,-1-1 0 0 0,0 0 0 0 0,1 1 0 0 0,-1-1 0 0 0,0 0 0 0 0,0 0 0 0 0,1 0 0 0 0,-1 1 0 0 0,0-1 0 0 0,0 0 0 0 0,-1 0 0 0 0,0 1 0 0 0,0 1 0 0 0,0-1 0 0 0,0 1 0 0 0,0 0 0 0 0,0 0 0 0 0,0 0 0 0 0,1 0 0 0 0,0 0 0 0 0,0 0 0 0 0,-1 0 0 0 0,2 0 0 0 0,-2 2 0 0 0,2-1 0 0 0,-1-3 0 0 0,1 0 0 0 0,0 0 0 0 0,-1 0 0 0 0,1-1 0 0 0,0 1 0 0 0,0 0 0 0 0,-1 0 0 0 0,1 0 0 0 0,0 0 0 0 0,0 0 0 0 0,0 0 0 0 0,0-1 0 0 0,0 1 0 0 0,1 0 0 0 0,-1 0 0 0 0,0 0 0 0 0,0 0 0 0 0,1 0 0 0 0,-1 0 0 0 0,0-1 0 0 0,1 1 0 0 0,-1 0 0 0 0,0 0 0 0 0,1-1 0 0 0,0 1 0 0 0,-1 0 0 0 0,1 0 0 0 0,-1-1 0 0 0,1 1 0 0 0,0-1 0 0 0,-1 1 0 0 0,1 0 0 0 0,0-1 0 0 0,0 0 0 0 0,-1 1 0 0 0,2 0 0 0 0,5 6 0 0 0,-7-5 0 0 0,-1-1 0 0 0,1 0 0 0 0,0 1 0 0 0,-1-1 0 0 0,0 0 0 0 0,1 1 0 0 0,-1-1 0 0 0,0 0 0 0 0,1 0 0 0 0,-1 1 1 0 0,-1-1-1 0 0,-7 15 53 0 0,9-15-59 0 0,0 0 1 0 0,0 0 0 0 0,-1 1-1 0 0,1-1 1 0 0,0 0-1 0 0,0 0 1 0 0,0 0 0 0 0,0 0-1 0 0,0 0 1 0 0,0 0-1 0 0,1 1 1 0 0,-1-1 0 0 0,0 0-1 0 0,0 0 1 0 0,1 0 0 0 0,-1 0-1 0 0,1 0 1 0 0,-1 0-1 0 0,1 0 1 0 0,-1 0 0 0 0,1 0-1 0 0,0 0 1 0 0,-1 0 0 0 0,1-1-1 0 0,0 1 1 0 0,0 0-1 0 0,0 0 1 0 0,0-1 0 0 0,0 2 5 0 0,8 3-18 0 0,-7-5 18 0 0,-1 1 0 0 0,1 0 0 0 0,-1 0 0 0 0,0 0 0 0 0,1 0 0 0 0,-1 0 0 0 0,0 0 0 0 0,0 0 0 0 0,0 0 0 0 0,0 0 0 0 0,0 1 0 0 0,0-1 0 0 0,0 0 0 0 0,0 1 0 0 0,0-1 0 0 0,-1 0 0 0 0,1 1 0 0 0,-1-1 0 0 0,1 1 0 0 0,-1-1 0 0 0,1 1 0 0 0,-1 0 0 0 0,2 5 0 0 0,-2 5 0 0 0,0-11 0 0 0,-1-1 0 0 0,1 0 0 0 0,0 0 0 0 0,0 1 0 0 0,0-1 0 0 0,0 0 0 0 0,0 0 0 0 0,0 1 0 0 0,0-1 0 0 0,0 0 0 0 0,0 1 0 0 0,0-1 0 0 0,0 0 0 0 0,0 0 0 0 0,1 1 0 0 0,-1-1 0 0 0,0 0 0 0 0,0 0 0 0 0,0 1 0 0 0,0-1 0 0 0,0 0 0 0 0,0 0 0 0 0,1 1 0 0 0,-1-1 0 0 0,0 0 0 0 0,0 0 0 0 0,0 0 0 0 0,1 1 0 0 0,-1-1 0 0 0,0 0 0 0 0,0 0 0 0 0,0 0 0 0 0,1 0 0 0 0,-1 0 0 0 0,0 1 0 0 0,1-1 0 0 0,-1 0 0 0 0,0 0 0 0 0,0 0 0 0 0,1 0 0 0 0,-1 0 0 0 0,0 0 0 0 0,0 0 0 0 0,1 0 0 0 0,-1 0 0 0 0,1 0 0 0 0,16 9 2 0 0,19 6-16 0 0,-23-11-41 0 0,-12-2 50 0 0,1 1 1 0 0,10 4-45 0 0,-5-5 48 0 0,0 0-1 0 0,0-1 1 0 0,0 0-1 0 0,0 0 1 0 0,0-1-1 0 0,0 1 1 0 0,6-2 1 0 0,-8 1-1 0 0,12 0 1 0 0,-3 0 0 0 0,63-3 0 0 0,-39 2 32 0 0,-1-2 0 0 0,13-4-32 0 0,2-10 0 0 0,-31 13 0 0 0,6-2 0 0 0,-1 0 0 0 0,24-9 0 0 0,-1-7 45 0 0,-29 13-3 0 0,0 0-1 0 0,18-4-41 0 0,9-2 18 0 0,-19 6 5 0 0,1 1 0 0 0,6 0-23 0 0,-17 4 19 0 0,1-1 0 0 0,0-1 0 0 0,-1 0 0 0 0,7-5-19 0 0,11-3 83 0 0,-24 9-75 0 0,0 1 0 0 0,0-2 0 0 0,0 1 1 0 0,-1-1-1 0 0,0-1 0 0 0,0 0 0 0 0,2-3-8 0 0,-5 5 1 0 0,0-1-1 0 0,0 1 1 0 0,1 1 0 0 0,-1 0-1 0 0,1 0 1 0 0,0 0-1 0 0,0 1 1 0 0,3 0-1 0 0,38-15 70 0 0,53-33 47 0 0,-25 11-63 0 0,-75 38-53 0 0,8-3 1 0 0,1-1-1 0 0,-1-1 1 0 0,-1 0-1 0 0,1-1 1 0 0,-1 0-1 0 0,6-7-1 0 0,-10 10 10 0 0,-1 1 0 0 0,0-1 0 0 0,1 1 1 0 0,1-1-11 0 0,15-11 23 0 0,-13 9-13 0 0,0 0 0 0 0,1 1 0 0 0,4-2-10 0 0,-5 3 8 0 0,1-1 1 0 0,-1 0 0 0 0,0-1-1 0 0,2-1-8 0 0,-5 2 15 0 0,2 1 0 0 0,-1 0-1 0 0,1 1 1 0 0,-1-1 0 0 0,1 2 0 0 0,2-2-15 0 0,0 1 27 0 0,0-1 0 0 0,0-1 1 0 0,8-5-28 0 0,3-4 52 0 0,12-10-40 0 0,7-11 105 0 0,-36 34-103 0 0,1-3 46 0 0,-1-12 10 0 0,-4 14-43 0 0,-1 0-7 0 0,7-16 73 0 0,-5 6-53 0 0,-1 11-37 0 0,0-1 1 0 0,0 1 0 0 0,0 0-1 0 0,0 0 1 0 0,0-1 0 0 0,1 1-1 0 0,-1 0 1 0 0,1 0 0 0 0,-1 0-1 0 0,2-3-3 0 0,-2 3 0 0 0,1-1 0 0 0,-1 0 0 0 0,0 0 0 0 0,0 1 0 0 0,0-1 0 0 0,0 0 0 0 0,0 0 0 0 0,-1 1 0 0 0,1-1 0 0 0,-1 0 0 0 0,0 1 0 0 0,1-1 0 0 0,-1 0 0 0 0,-1 1 0 0 0,1-1 0 0 0,-1-1 0 0 0,-5-15 31 0 0,7 17-24 0 0,-1-1 1 0 0,1 1-1 0 0,-1 0 1 0 0,0 0-1 0 0,0 0 1 0 0,1 0-1 0 0,-1 0 1 0 0,0 0 0 0 0,-1 0-1 0 0,1 1 1 0 0,0-1-1 0 0,0 0 1 0 0,-1 1-1 0 0,1-1 1 0 0,-1 1-1 0 0,0-1 1 0 0,1 1-1 0 0,-1 0 1 0 0,0-1 0 0 0,-1 1-8 0 0,-4-3 18 0 0,-1 1 1 0 0,-1 0 0 0 0,1 0-1 0 0,-9-1-18 0 0,13 3 15 0 0,-1-1 0 0 0,0 1 0 0 0,0-1 0 0 0,0 0 0 0 0,1 0 0 0 0,-3-2-15 0 0,-11-5 38 0 0,-17-2-38 0 0,26 9 0 0 0,1 0 0 0 0,-1-1 0 0 0,-7-3 0 0 0,13 4 0 0 0,-1 1 0 0 0,1 0 0 0 0,0 1 0 0 0,0-1 0 0 0,-1 1 0 0 0,1-1 0 0 0,0 1 0 0 0,-2 0 0 0 0,-18-2 0 0 0,18 2 0 0 0,0 0 0 0 0,0 1 0 0 0,-1 0 0 0 0,1 0 0 0 0,0 0 0 0 0,0 0 0 0 0,0 1 0 0 0,0 0 0 0 0,-2 1 0 0 0,7-3 0 0 0,-33 10 0 0 0,-21 8 64 0 0,14-4-64 0 0,-5-1 0 0 0,-9 3 0 0 0,-72 17 0 0 0,116-29 0 0 0,0 1 0 0 0,0-1 0 0 0,0 2 0 0 0,-3 2 0 0 0,-16 9 0 0 0,-72 38-53 0 0,-13 5 104 0 0,79-41-38 0 0,-21 8 45 0 0,31-15-60 0 0,0 0-1 0 0,0 2 3 0 0,14-6 0 0 0,6-5 0 0 0,0 0 0 0 0,0 1 0 0 0,-1-2 0 0 0,-3 3 0 0 0,-5 1 0 0 0,0 0 0 0 0,-9 7 0 0 0,-20 10 0 0 0,40-21 0 0 0,0 0 0 0 0,0 0 1 0 0,0 0-1 0 0,0 1 0 0 0,1-1 0 0 0,-1 1 0 0 0,1 0 0 0 0,0 0 0 0 0,0 0 0 0 0,0 0 0 0 0,-1 1 0 0 0,-16 20-11 0 0,9-15-8 0 0,-1-1 1 0 0,0 0 0 0 0,-6 3 18 0 0,-14 9-59 0 0,13-9 47 0 0,15-10 12 0 0,0 0 0 0 0,0 1 0 0 0,0 0 0 0 0,1-1 0 0 0,-1 1 0 0 0,1 0 0 0 0,-1 0 0 0 0,1 0 0 0 0,0 1 0 0 0,0-1 0 0 0,-1 1 0 0 0,3-2 0 0 0,0-1 0 0 0,-1 0 0 0 0,1 1 0 0 0,0-1 0 0 0,0 1 0 0 0,-1-1 0 0 0,1 0 0 0 0,0 1 0 0 0,0-1 0 0 0,0 1 0 0 0,-1-1 0 0 0,1 1 0 0 0,0-1 0 0 0,0 1 0 0 0,0-1 0 0 0,0 1 0 0 0,0-1 0 0 0,0 1 0 0 0,1 0 0 0 0,-1 0 0 0 0,0 0-1 0 0,0 0 1 0 0,0 0 0 0 0,1 0-1 0 0,-1 0 1 0 0,0 0 0 0 0,0 0 0 0 0,0 0-1 0 0,0 0 1 0 0,-1 0 0 0 0,1 0-1 0 0,0 0 1 0 0,0 0 0 0 0,-1 0-1 0 0,1 0 1 0 0,0 0 0 0 0,-1 0-1 0 0,1 0 1 0 0,-1-1 0 0 0,1 1 0 0 0,-1 0-1 0 0,1 0 1 0 0,-1 0 0 0 0,0-1-1 0 0,0 1 1 0 0,-1 1-6 0 0,-1 0 0 0 0,1 0-1 0 0,-1-1 1 0 0,0 1-1 0 0,0-1 1 0 0,0 1 0 0 0,0-1 6 0 0,-3 2-12 0 0,-37 17 12 0 0,42-20 0 0 0,1 0-1 0 0,-1 0 0 0 0,1 1 1 0 0,-1-1-1 0 0,1 0 0 0 0,-1 1 1 0 0,1-1-1 0 0,-1 0 0 0 0,1 1 1 0 0,0-1-1 0 0,-1 1 0 0 0,1-1 1 0 0,-1 1-1 0 0,1-1 0 0 0,0 0 1 0 0,-1 1-1 0 0,1 0 0 0 0,0-1 1 0 0,1 3-12 0 0,-1 0-1 0 0,1 0 0 0 0,1 0 1 0 0,-1 0-1 0 0,0 0 0 0 0,1 0 1 0 0,-1 0-1 0 0,1-1 0 0 0,0 1 1 0 0,0 0 12 0 0,-1-3-3 0 0,-1 1 1 0 0,1 0 0 0 0,-1 0 0 0 0,1-1 0 0 0,-1 1-1 0 0,0 0 1 0 0,1 0 0 0 0,-1 0 0 0 0,0 0 0 0 0,0-1-1 0 0,0 1 1 0 0,1 0 0 0 0,-1 0 0 0 0,0 0 0 0 0,0 0-1 0 0,0 0 1 0 0,0-1 0 0 0,0 1 0 0 0,-1 0 0 0 0,1 0-1 0 0,0 0 1 0 0,0 0 0 0 0,-1 0 0 0 0,1-1 0 0 0,0 1-1 0 0,-1 0 1 0 0,1 0 0 0 0,-1-1 0 0 0,1 1 0 0 0,-1 0-1 0 0,1 0 1 0 0,-1-1 0 0 0,1 1 0 0 0,-1-1 0 0 0,0 1-1 0 0,1 0 1 0 0,-1-1 0 0 0,0 1 0 0 0,0-1 0 0 0,0 1 2 0 0,13 8-54 0 0,-8-7 49 0 0,1 1 0 0 0,0 0-1 0 0,-1-1 1 0 0,1 0 0 0 0,1 0-1 0 0,-1-1 1 0 0,0 1 0 0 0,0-1-1 0 0,0 0 1 0 0,1-1 0 0 0,-1 1-1 0 0,0-1 1 0 0,5 0 5 0 0,-7-1-16 0 0,1 1 0 0 0,-1-1 0 0 0,1 0 0 0 0,-1 0 0 0 0,1 0 0 0 0,-1 0 1 0 0,1 0-1 0 0,-1-1 0 0 0,2-1 16 0 0,5-1-12 0 0,8-2 1 0 0,0 0 0 0 0,0 1 1 0 0,1 2-1 0 0,-1 0 0 0 0,16-1 11 0 0,7-1-10 0 0,-13 2 27 0 0,-12 1 7 0 0,-1 0-1 0 0,8-2-23 0 0,10-4-16 0 0,-1-2 0 0 0,0-1 0 0 0,0-1 0 0 0,2-3 16 0 0,87-41 0 0 0,103-50 8 0 0,-220 104-8 0 0,23-11 0 0 0,12-9 0 0 0,16-8 0 0 0,25-13 43 0 0,-64 34-22 0 0,-14 7-21 0 0,0 1 0 0 0,0-1 0 0 0,0 0 0 0 0,0 0 0 0 0,0 1 0 0 0,0-1 1 0 0,-1 0-1 0 0,1 0 0 0 0,0-2 0 0 0,14-16 63 0 0,-8 12-52 0 0,-3 0 32 0 0,-1 2-21 0 0,-2 4 38 0 0,1-4 11 0 0,-2 5-6 0 0,-1 1-1 0 0,-2-1 0 0 0,-1 0-55 0 0,0-1-1 0 0,0 1 1 0 0,0 0 0 0 0,0 1-1 0 0,0-1 1 0 0,0 0 0 0 0,0 1-1 0 0,0 0 1 0 0,-1 0-1 0 0,1 0 1 0 0,0 0 0 0 0,-1 0-9 0 0,-38 9 71 0 0,1 1-54 0 0,35-9-9 0 0,0 0 1 0 0,1 1-1 0 0,-1 0 0 0 0,1 0 0 0 0,-1 0 0 0 0,-3 3-8 0 0,-25 9 15 0 0,22-10-15 0 0,0 0 0 0 0,0 2 0 0 0,0-1 0 0 0,1 1 0 0 0,-5 4 0 0 0,-13 6 0 0 0,-119 64-144 0 0,113-61-1298 0 0,-14 3 1442 0 0,43-19-146 0 0,-26 9-690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1:02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2532 6448 0 0,'-7'-5'585'0'0,"5"4"-534"0"0,1 0 1 0 0,0 1-1 0 0,0-1 0 0 0,0 0 0 0 0,0-1 0 0 0,1 1 1 0 0,-1 0-1 0 0,0 0 0 0 0,0 0 0 0 0,1 0 0 0 0,-1-1 1 0 0,0 1-1 0 0,1 0 0 0 0,-1-1 0 0 0,1 1 0 0 0,0 0 1 0 0,-1-1-1 0 0,1 1 0 0 0,0 0 0 0 0,0-1 1 0 0,0 1-52 0 0,0-2 246 0 0,0 0 0 0 0,0 1 0 0 0,0-1 0 0 0,0 0 0 0 0,1 1 0 0 0,-1-1 0 0 0,1 1 0 0 0,0-2-246 0 0,5-11 651 0 0,-1-1 1 0 0,-1 0-1 0 0,1-14-651 0 0,-1 10 158 0 0,9-20 765 0 0,-6 11 889 0 0,7-21-1812 0 0,5-19 1084 0 0,4-18-485 0 0,-2 8-321 0 0,-9 40 294 0 0,0-11-572 0 0,-3 12 360 0 0,-6 24-297 0 0,1-1-1 0 0,-2 0 1 0 0,1-7-63 0 0,-1-16 58 0 0,3 0-1 0 0,1 0 1 0 0,1 1 0 0 0,2 0 0 0 0,2 1-1 0 0,3-4-57 0 0,13-32 3 0 0,10-23 58 0 0,-30 80-54 0 0,12-29 133 0 0,3 1 0 0 0,1 1-140 0 0,68-103 433 0 0,-50 79-456 0 0,-9 15-34 0 0,21-24 57 0 0,86-125 0 0 0,-103 146 0 0 0,-9 11 0 0 0,27-36 0 0 0,33-28 0 0 0,-57 73 0 0 0,9-16 0 0 0,16-31 0 0 0,-51 75 0 0 0,17-22-3 0 0,0 1 0 0 0,14-11 3 0 0,19-25 70 0 0,-28 23-6 0 0,-20 30-64 0 0,-6 8 1 0 0,1 1 0 0 0,0-1 0 0 0,-1 0-1 0 0,1 0 1 0 0,0 1 0 0 0,0-1 0 0 0,0 1 0 0 0,0-1 0 0 0,1 1 0 0 0,-1-1-1 0 0,0 1 1 0 0,1 0 0 0 0,-1 0-1 0 0,6-5 55 0 0,-2 1 19 0 0,-3 2 17 0 0,1-2-3 0 0,-2 3-3 0 0,-2 1-59 0 0,0 0-1 0 0,0 0 0 0 0,0-1 0 0 0,1 1 0 0 0,-1 0 1 0 0,-1 0-1 0 0,1 0 0 0 0,0 0 0 0 0,0 0 0 0 0,-1 0-25 0 0,-1 0 15 0 0,-1 0-1 0 0,1 0 0 0 0,-1 0 1 0 0,0 0-1 0 0,0 1 0 0 0,0-1 1 0 0,1 1-1 0 0,-1 0 0 0 0,0 0 1 0 0,0 0-1 0 0,0 1 0 0 0,-1 0-14 0 0,-11 2 35 0 0,1 1 0 0 0,-8 3-35 0 0,-14 4 50 0 0,22-7-35 0 0,1 1-1 0 0,0 0 0 0 0,0 1 0 0 0,-2 2-14 0 0,-15 7 19 0 0,-5 0-28 0 0,-157 70 82 0 0,176-77-71 0 0,-30 16 50 0 0,40-18-31 0 0,19-5 32 0 0,4-5-92 0 0,1-1 0 0 0,-1 0 0 0 0,0-1-1 0 0,0 0 1 0 0,-1-1 0 0 0,6-5 39 0 0,15-5 11 0 0,11-5-11 0 0,8-4-17 0 0,1 2 0 0 0,1 2-1 0 0,15-1 18 0 0,-44 16 48 0 0,4-2 33 0 0,12 0-81 0 0,-34 7-12 0 0,1 1 0 0 0,0 0 0 0 0,0 0 1 0 0,0 2-1 0 0,0-1 0 0 0,1 1 12 0 0,-9 0-3 0 0,-1-1 0 0 0,1 1 1 0 0,0 0-1 0 0,-1-1 0 0 0,1 1 1 0 0,-1 0-1 0 0,1 1 0 0 0,-1-1 1 0 0,0 0-1 0 0,1 1 0 0 0,-1-1 1 0 0,0 1-1 0 0,0 0 0 0 0,1 0 3 0 0,-2-1 10 0 0,-1 0 1 0 0,1 0-1 0 0,0 1 0 0 0,0-1 0 0 0,-1 0 0 0 0,1 0 0 0 0,-1 0 1 0 0,1 1-1 0 0,-1-1 0 0 0,1 0 0 0 0,-1 1 0 0 0,0-1 0 0 0,0 0 1 0 0,1 1-1 0 0,-1-1 0 0 0,0 0 0 0 0,0 1 0 0 0,0-1 0 0 0,-1 0 1 0 0,1 1-1 0 0,0-1 0 0 0,0 0 0 0 0,-1 1 0 0 0,1-1 0 0 0,-1 0 1 0 0,1 0-1 0 0,-1 1 0 0 0,1-1 0 0 0,-2 1-10 0 0,-9 16 332 0 0,0-1-1 0 0,-2 0 1 0 0,0-1 0 0 0,-2 1-332 0 0,-60 59 659 0 0,69-70-625 0 0,-52 44 69 0 0,38-35-82 0 0,2 1-1 0 0,-1 1 1 0 0,-8 12-21 0 0,26-28-28 0 0,0 0 0 0 0,1 0 0 0 0,-1 0 0 0 0,0 0 0 0 0,0 0 0 0 0,1 0 0 0 0,-1 0 0 0 0,0 0 0 0 0,1 0 0 0 0,-1 0-1 0 0,1 1 1 0 0,0-1 0 0 0,-1 0 0 0 0,1 0 0 0 0,0 1 0 0 0,0-1 0 0 0,-1 0 0 0 0,1 0 0 0 0,0 1 0 0 0,0-1 28 0 0,1 0-98 0 0,0 0 1 0 0,-1-1-1 0 0,1 1 1 0 0,-1 0-1 0 0,1-1 0 0 0,0 1 1 0 0,0-1-1 0 0,-1 1 1 0 0,1-1-1 0 0,0 1 1 0 0,0-1-1 0 0,0 0 0 0 0,0 1 1 0 0,-1-1-1 0 0,1 0 1 0 0,0 1-1 0 0,0-1 1 0 0,0 0-1 0 0,0 0 1 0 0,0 0-1 0 0,0 0 0 0 0,0 0 1 0 0,0 0-1 0 0,-1 0 1 0 0,1 0-1 0 0,0-1 1 0 0,0 1-1 0 0,0 0 98 0 0,25-3-7058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1:03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2239 2057 6448 0 0,'-2'-1'63'0'0,"2"1"-39"0"0,-1 0 0 0 0,1-1-1 0 0,-1 1 1 0 0,1 0 0 0 0,-1-1 0 0 0,1 1-1 0 0,0 0 1 0 0,-1-1 0 0 0,1 1-1 0 0,-1 0 1 0 0,1-1 0 0 0,0 1 0 0 0,-1-1-1 0 0,1 1 1 0 0,0-1 0 0 0,-1 1-1 0 0,1-1 1 0 0,0 1 0 0 0,0-1 0 0 0,0 1-1 0 0,-1-1 1 0 0,1 0-24 0 0,0 1 100 0 0,-16 1 7985 0 0,3 3-5708 0 0,12-3-2390 0 0,-1 0 0 0 0,0 0 0 0 0,0-1-1 0 0,0 1 1 0 0,0-1 0 0 0,0 0 0 0 0,0 1 0 0 0,0-1-1 0 0,0 0 1 0 0,0 0 0 0 0,0-1 0 0 0,0 1-1 0 0,0 0 1 0 0,0 0 0 0 0,-1-1 13 0 0,-7-2 213 0 0,0 0 0 0 0,1-1 0 0 0,-1-1 1 0 0,1 1-1 0 0,0-1 0 0 0,-6-4-213 0 0,1-3 390 0 0,-1 1 0 0 0,1-2 0 0 0,-2-3-390 0 0,-12-14 473 0 0,1-1-1 0 0,2-1 0 0 0,-19-31-472 0 0,3-5 624 0 0,-16-38-624 0 0,37 68 158 0 0,-2 0-1 0 0,-1 2 0 0 0,-8-6-157 0 0,-21-22 611 0 0,-14-11-611 0 0,39 43 163 0 0,14 16-6 0 0,-1 0 0 0 0,-9-7-157 0 0,19 20 18 0 0,-92-83 583 0 0,-51-61-601 0 0,106 103 167 0 0,-2 3 0 0 0,-1 1 0 0 0,-29-18-167 0 0,36 28 225 0 0,-14-15-225 0 0,8 6 111 0 0,24 21-69 0 0,2 0 0 0 0,0-1 0 0 0,-2-6-42 0 0,-26-29 85 0 0,11 12-71 0 0,27 32-12 0 0,-1 0 0 0 0,0 0 0 0 0,0 1 0 0 0,-1 0 0 0 0,-4-2-2 0 0,-107-93 184 0 0,103 92-139 0 0,-1 0 0 0 0,0 1 0 0 0,-9-3-45 0 0,14 8 12 0 0,0-1-1 0 0,0-1 1 0 0,0 0 0 0 0,1 0 0 0 0,0-2 0 0 0,1 1-1 0 0,0-1 1 0 0,0-2-12 0 0,-23-27 64 0 0,-3-1-64 0 0,34 37 4 0 0,-1 0-1 0 0,1 0 1 0 0,0 1-1 0 0,-1 0 1 0 0,0 0 0 0 0,1 0-1 0 0,-1 0 1 0 0,0 1-1 0 0,0-1 1 0 0,0 1-1 0 0,0 0 1 0 0,-1 0-1 0 0,1 0 1 0 0,0 1 0 0 0,0 0-1 0 0,0-1 1 0 0,-1 1-1 0 0,-2 1-3 0 0,2-2 14 0 0,1 1 0 0 0,0-1 0 0 0,-1-1 1 0 0,1 1-1 0 0,0-1 0 0 0,0 1 0 0 0,-2-2-14 0 0,-14-5 29 0 0,4 2 25 0 0,10 4-44 0 0,6 1-10 0 0,-1 1 1 0 0,0 0-1 0 0,1-1 0 0 0,-1 1 0 0 0,0 0 0 0 0,1 0 0 0 0,-1 0 1 0 0,0 0-1 0 0,1 0 0 0 0,-1-1 0 0 0,0 1 0 0 0,0 0 0 0 0,1 1 1 0 0,-1-1-1 0 0,0 0 0 0 0,1 0 0 0 0,-1 0 0 0 0,0 0 0 0 0,1 0 0 0 0,-1 1 1 0 0,0-1-1 0 0,1 0 0 0 0,-1 1 0 0 0,0-1 0 0 0,1 0 0 0 0,-1 1 1 0 0,1-1-1 0 0,-1 1 0 0 0,-2 1 11 0 0,0-1-10 0 0,-1 1 0 0 0,0 0 1 0 0,1 0-1 0 0,-1 0 0 0 0,1 1 0 0 0,0-1 0 0 0,-1 1 0 0 0,1 0 0 0 0,0-1 0 0 0,1 2 0 0 0,-1-1 1 0 0,0 0-1 0 0,1 0 0 0 0,0 1 0 0 0,0-1 0 0 0,0 1 0 0 0,-1 3-1 0 0,-3 8 0 0 0,1 1 0 0 0,0-1 0 0 0,2 1-1 0 0,-1 1 1 0 0,-10 39-2 0 0,3-25 2 0 0,-14 25 0 0 0,15-34 0 0 0,-11 23 0 0 0,15-41 14 0 0,6-3-10 0 0,-1-1 0 0 0,1 0 0 0 0,-1 0 0 0 0,0 0 0 0 0,1 0 1 0 0,-1 0-1 0 0,0 0 0 0 0,1 0 0 0 0,-1 0 0 0 0,1 0 1 0 0,-1 0-1 0 0,0 0 0 0 0,1-1 0 0 0,-1 1 0 0 0,1 0 0 0 0,-1 0 1 0 0,0-1-1 0 0,1 1 0 0 0,-1 0 0 0 0,1-1 0 0 0,-1 1 0 0 0,1 0 1 0 0,-1-1-1 0 0,1 1 0 0 0,0-1 0 0 0,-1 1 0 0 0,1-1 1 0 0,-1 1-5 0 0,0-2 7 0 0,1 0 1 0 0,-1 1-1 0 0,0-1 1 0 0,1 0-1 0 0,-1 1 1 0 0,1-1-1 0 0,0 0 0 0 0,-1 0 1 0 0,1 1-1 0 0,0-3-7 0 0,0-4 9 0 0,1-1 0 0 0,-1 0 0 0 0,2 1-1 0 0,0-4-8 0 0,4-11 0 0 0,2 0 0 0 0,0 0 0 0 0,2 1 0 0 0,4-6 0 0 0,11-28 0 0 0,-12 22-2 0 0,-1 5-49 0 0,14-27 51 0 0,-22 49-1 0 0,0 0 1 0 0,0 0-1 0 0,0 0 1 0 0,1 1-1 0 0,0-1 1 0 0,1 1-1 0 0,0 1 0 0 0,-1-1 1 0 0,2 1-1 0 0,-1 0 1 0 0,1 0-1 0 0,-1 1 1 0 0,1 0-1 0 0,1 0 0 0 0,-1 0 1 0 0,0 1-1 0 0,1 0 1 0 0,0 1-1 0 0,2-1 1 0 0,-8 3 0 0 0,11-4 0 0 0,0 1 0 0 0,1 1 0 0 0,-1 1 0 0 0,0 0 0 0 0,0 0 0 0 0,1 1 0 0 0,-1 1 0 0 0,0 0 0 0 0,2 2 0 0 0,3 1 0 0 0,0 1 0 0 0,-1 1 0 0 0,0 0 0 0 0,0 2 0 0 0,9 4 0 0 0,-16-6-118 0 0,0-1 1 0 0,1-1-1 0 0,0 0 0 0 0,0-1 0 0 0,0 0 0 0 0,1 0 0 0 0,-1-2 1 0 0,1 1-1 0 0,-1-1 0 0 0,1-1 0 0 0,0 0 0 0 0,-1-1 0 0 0,1 0 1 0 0,-1 0-1 0 0,1-1 0 0 0,0-1 118 0 0,25-12-8658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29.8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4:01.7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1 920 0 0,'0'0'205'0'0,"0"0"529"0"0,0 0 235 0 0,0 0 44 0 0,0 0-113 0 0,0 0-512 0 0,0 0-218 0 0,0 0-46 0 0,0 0-3 0 0,0 0 33 0 0,0 0 20 0 0,0 0 2 0 0,-14 10 2466 0 0,12-6-2292 0 0,0 0-1 0 0,0 1 0 0 0,1 0 1 0 0,-1-1-1 0 0,1 1 0 0 0,0 2-349 0 0,0 0 174 0 0,-1-1-1 0 0,0 0 0 0 0,0 0 1 0 0,-2 5-174 0 0,2-7 62 0 0,1-1 0 0 0,0 1 0 0 0,0-1 0 0 0,0 1 0 0 0,1 0 0 0 0,-1-1 0 0 0,1 4-62 0 0,0-2 40 0 0,-1-1-1 0 0,1 1 1 0 0,-1-1-1 0 0,0 0 1 0 0,0 1 0 0 0,-2 1-40 0 0,-6 19 91 0 0,7-18-36 0 0,0 0 1 0 0,-1 0-1 0 0,0-1 1 0 0,0 1-1 0 0,0-1 1 0 0,-2 2-56 0 0,4-6 31 0 0,1-1 0 0 0,-1 1 0 0 0,1 0 1 0 0,0 0-1 0 0,-1 0 0 0 0,1-1 0 0 0,0 1 0 0 0,0 0 1 0 0,1 0-1 0 0,-1-1 0 0 0,0 1 0 0 0,0 1-31 0 0,1 1 114 0 0,-1 1-9 0 0,-1 0 1 0 0,1-1-1 0 0,1 1 1 0 0,-1 0 0 0 0,1 0-1 0 0,0 0 1 0 0,0-1-1 0 0,0 1 1 0 0,1 0 0 0 0,1 3-106 0 0,-2-6 117 0 0,0 0-10 0 0,4 3-21 0 0,-1 0-1 0 0,1 0 1 0 0,0 0 0 0 0,0-1 0 0 0,0 1 0 0 0,0-1 0 0 0,1-1 0 0 0,0 1 0 0 0,0-1 0 0 0,0 0 0 0 0,0 0-86 0 0,35 23 759 0 0,-29-21-639 0 0,0-1 1 0 0,0 0-1 0 0,0 0 1 0 0,7 0-121 0 0,19 6 115 0 0,-21-6-69 0 0,1 0 1 0 0,8 0-47 0 0,-9-2 19 0 0,0 2-1 0 0,8 2-18 0 0,106 29 131 0 0,-86-26-24 0 0,-30-7-58 0 0,-1 0 0 0 0,1 0 1 0 0,0-2-1 0 0,0 1 0 0 0,2-2-49 0 0,4 0 62 0 0,-1 2 0 0 0,5 0-62 0 0,83 11 336 0 0,-49-8-73 0 0,-37-4-266 0 0,0 2-1 0 0,6 1 4 0 0,-11-1 0 0 0,0-1-1 0 0,0-1 1 0 0,15-1 0 0 0,-15 0 31 0 0,1 0-1 0 0,-1 2 1 0 0,15 2-31 0 0,3 2 106 0 0,-1-2 0 0 0,1-1 0 0 0,0-1 0 0 0,23-4-106 0 0,-41 3 34 0 0,1 0-1 0 0,11 1-33 0 0,10 1 30 0 0,105 6 94 0 0,85-4-40 0 0,-196-2-32 0 0,-23-1-49 0 0,0 0-1 0 0,0-1 1 0 0,4 0-3 0 0,-7-1 10 0 0,0 0-1 0 0,1 1 0 0 0,-1 0 0 0 0,0 1 0 0 0,1-1 0 0 0,-1 1 0 0 0,5 2-9 0 0,55 2 0 0 0,11 0 173 0 0,-1-3 0 0 0,17-5-173 0 0,26 0 124 0 0,67-6-114 0 0,-108 4-10 0 0,-5 1-35 0 0,157-6 652 0 0,-118 4-606 0 0,-1 0-12 0 0,324 1 233 0 0,-390 7-181 0 0,1 2-51 0 0,-1 0 25 0 0,4-2-25 0 0,22 2 83 0 0,-43-1-70 0 0,-1-2-1 0 0,8-1-12 0 0,17-2-82 0 0,-19 1 84 0 0,25-4-2 0 0,47-2 0 0 0,54-9 352 0 0,80 4-352 0 0,-64 7 176 0 0,-47-2-176 0 0,-69 3 0 0 0,3 1 0 0 0,37-2 0 0 0,-48 2 0 0 0,48 4 0 0 0,-28 0 11 0 0,-3-3 42 0 0,13-3-53 0 0,-21 2 0 0 0,-42 4 0 0 0,0-2 0 0 0,0-1 0 0 0,8-1 0 0 0,-2-1 12 0 0,0 1-1 0 0,24 1-11 0 0,20-1 41 0 0,-12-1-41 0 0,-29 2 0 0 0,1-1 0 0 0,0-1 0 0 0,187-25 128 0 0,-190 24-128 0 0,-23 4 0 0 0,1 0 0 0 0,0 1 0 0 0,-1-1 0 0 0,1 0 0 0 0,-1 1 0 0 0,1 0 0 0 0,0 0 0 0 0,0 0 0 0 0,-1 0 0 0 0,1 1 0 0 0,0-1 0 0 0,-1 1 0 0 0,1 0 0 0 0,2 1 3 0 0,0-1-1 0 0,0 0 1 0 0,1 0-1 0 0,-1-1 0 0 0,0 0 1 0 0,5 0-3 0 0,20 1 49 0 0,-13 1-39 0 0,1-2 1 0 0,0 0-1 0 0,0-2 0 0 0,-1 0 0 0 0,1 0 0 0 0,0-2-10 0 0,6-1 2 0 0,0 2-1 0 0,20 0-1 0 0,85-4 64 0 0,-128 7-76 0 0,-1 0 0 0 0,1 0-1 0 0,0 0 1 0 0,-1 0 0 0 0,1 0-1 0 0,0 1 1 0 0,-1-1 0 0 0,1 0-1 0 0,0 1 1 0 0,-1 0 0 0 0,1-1 0 0 0,-1 1-1 0 0,1 0 1 0 0,-1-1 0 0 0,2 2 12 0 0,9 4 207 0 0,12-4-386 0 0,-11-2-137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2 315 920 0 0,'0'1'279'0'0,"0"-1"8"0"0,0 3 324 0 0,0-2-131 0 0,0-1 278 0 0,0 0 540 0 0,0 0-83 0 0,0 0-401 0 0,0 0-168 0 0,0 0-36 0 0,0 0-2 0 0,0 0 26 0 0,0 0 7 0 0,0 0 6 0 0,-1 4 74 0 0,1 3 2762 0 0,2-6-1584 0 0,2-1-1291 0 0,6-6-329 0 0,4-4-72 0 0,-14 9-122 0 0,0 1-37 0 0,0 0-96 0 0,5-8-147 0 0,8-2 91 0 0,-2-4 104 0 0,-8 9 34 0 0,-3 4 143 0 0,3 0 146 0 0,-2 1-289 0 0,0-1 1 0 0,0 1-1 0 0,0-1 1 0 0,0 1-1 0 0,0-1 1 0 0,0 1-1 0 0,0-1 1 0 0,0 1-1 0 0,0-1 1 0 0,0 0-1 0 0,-1 0 1 0 0,1 1-1 0 0,0-1 1 0 0,-1 0-1 0 0,1 0 1 0 0,-1 0-1 0 0,1 0-34 0 0,0 0 96 0 0,-1 1-5 0 0,1-1-22 0 0,-1 0-61 0 0,0 1-1 0 0,0 0 1 0 0,1-1-1 0 0,-1 1 0 0 0,0-1 1 0 0,0 1-1 0 0,1 0 1 0 0,-1-1-1 0 0,1 1 1 0 0,-1 0-1 0 0,0-1 0 0 0,1 1 1 0 0,-1 0-1 0 0,1-1 1 0 0,-1 1-1 0 0,1 0 0 0 0,-1 0 1 0 0,1 0-1 0 0,-1-1-7 0 0,2 1 30 0 0,-1-1 54 0 0,0 0-11 0 0,11-8 71 0 0,0 2-56 0 0,-6 3-8 0 0,1-2 5 0 0,8-10-36 0 0,-12 13-52 0 0,-2 2 2 0 0,0 0 1 0 0,-1 1-1 0 0,1-1 1 0 0,0 0-1 0 0,0 1 0 0 0,0-1 1 0 0,0 1-1 0 0,0-1 0 0 0,0 1 1 0 0,0-1-1 0 0,0 1 1 0 0,-1 0-1 0 0,2-1 0 0 0,-1 1 1 0 0,0 0 0 0 0,0 0 6 0 0,6-3-6 0 0,-3 2 5 0 0,-4 1-6 0 0,1 0 1 0 0,-1 0 0 0 0,0 0 0 0 0,1 0-1 0 0,-1 0 1 0 0,0 0 0 0 0,1-1-1 0 0,-1 1 1 0 0,0 0 0 0 0,0 0-1 0 0,1 0 1 0 0,-1 0 0 0 0,0 0 0 0 0,1-1-1 0 0,-1 1 1 0 0,0 0 0 0 0,0 0-1 0 0,1 0 1 0 0,-1-1 0 0 0,0 1-1 0 0,0 0 1 0 0,0 0 0 0 0,1-1 0 0 0,-1 1 0 0 0,7-9 72 0 0,-4 4 18 0 0,-2 3 5 0 0,-1-2-7 0 0,0 3-85 0 0,0 0-1 0 0,0 1 1 0 0,0-1-1 0 0,0 1 0 0 0,1-1 1 0 0,-1 0-1 0 0,0 1 1 0 0,0-1-1 0 0,0 1 1 0 0,1-1-1 0 0,-1 1 1 0 0,0-1-1 0 0,1 0 1 0 0,-1 1-1 0 0,1-1 1 0 0,-1 1-1 0 0,1 0 1 0 0,-1-1-1 0 0,1 1 1 0 0,-1-1-1 0 0,1 1 1 0 0,-1 0-1 0 0,1-1 1 0 0,-1 1-1 0 0,1 0 1 0 0,0-1-3 0 0,4-2 4 0 0,0 0 0 0 0,0-1 0 0 0,-1 0 0 0 0,4-3-4 0 0,-8 5 0 0 0,2 0 0 0 0,10-3 0 0 0,-11 4 1 0 0,0 1 3 0 0,0 0 1 0 0,0 0-1 0 0,0-1 1 0 0,0 1 0 0 0,0-1-1 0 0,0 1 1 0 0,0-1-1 0 0,0 1 1 0 0,0-1-1 0 0,0 0 1 0 0,-1 1-1 0 0,1-1 1 0 0,0 0-1 0 0,0 0-4 0 0,6-6-36 0 0,-4 6-50 0 0,1 0-49 0 0,4-4-51 0 0,-7 5 196 0 0,1-1-1 0 0,-1 0 1 0 0,0 1 0 0 0,1-1 0 0 0,-1 0-1 0 0,0 0 1 0 0,0 0 0 0 0,1 0 0 0 0,-1 0-1 0 0,0 0 1 0 0,0 0 0 0 0,0 0-10 0 0,0-1 158 0 0,5 0-24 0 0,-1-3-108 0 0,2 2-26 0 0,8-5 11 0 0,-7 5 13 0 0,-6 2-115 0 0,-2 1-63 0 0,0 0-20 0 0,0 0 49 0 0,16-6 745 0 0,-11 4-586 0 0,18-7 29 0 0,8-2-235 0 0,-30 10-17 0 0,6 0-176 0 0,0-3 331 0 0,-1 3 58 0 0,-5 1 108 0 0,-1 0 74 0 0,0 0 18 0 0,2 0-32 0 0,0-1-210 0 0,-1 0 1 0 0,1 0 0 0 0,-1 0 0 0 0,1 0-1 0 0,0 1 1 0 0,0-1 0 0 0,-1 1 0 0 0,1-1-1 0 0,0 1 1 0 0,0-1 0 0 0,0 1-1 0 0,-1 0 1 0 0,2 0 17 0 0,1 0-90 0 0,-3 0-134 0 0,1 0 313 0 0,0 0 0 0 0,0 0 1 0 0,-1 0-1 0 0,1 0 0 0 0,0 0 0 0 0,0 0 0 0 0,-1-1 0 0 0,1 1 0 0 0,0-1-89 0 0,3 0 18 0 0,59-5 883 0 0,-36 1-978 0 0,-27 5 81 0 0,0 0 0 0 0,0-1 0 0 0,0 1-1 0 0,0 0 1 0 0,0 0 0 0 0,0-1 0 0 0,0 1 0 0 0,0 0 0 0 0,0-1-1 0 0,-1 1 1 0 0,1-1 0 0 0,0 1-4 0 0,2-2 7 0 0,0 0-7 0 0,9-2 0 0 0,-12 4 0 0 0,0 0 0 0 0,1 0-1 0 0,-1 0 1 0 0,0 0 0 0 0,1 0-1 0 0,-1 0 1 0 0,0 0 0 0 0,1 0 0 0 0,-1 0-1 0 0,1 0 1 0 0,-1 0 0 0 0,0 0-1 0 0,1 0 1 0 0,-1 0 0 0 0,0 0-1 0 0,1 0 1 0 0,-1 0 0 0 0,0 0-1 0 0,1 0 1 0 0,-1 0 0 0 0,0 0-1 0 0,1 1 1 0 0,12 3 39 0 0,-11-3 32 0 0,-1-1-1 0 0,1 1 1 0 0,0-1-1 0 0,0 0 1 0 0,0 0-1 0 0,0 0 1 0 0,0 0 0 0 0,0 0-1 0 0,0 0-70 0 0,-1 0-39 0 0,0-1 0 0 0,0 1 0 0 0,1 0 0 0 0,-1 0-1 0 0,0 0 1 0 0,1 1 0 0 0,-1-1 0 0 0,0 0 0 0 0,0 0 0 0 0,1 1 0 0 0,-1-1 0 0 0,1 1 39 0 0,1 0 313 0 0,1-1 1 0 0,-1 1 0 0 0,1-1 0 0 0,-1 1 0 0 0,1-1-1 0 0,1 0-313 0 0,28 0-816 0 0,-32 0 819 0 0,0-1-1 0 0,0 1 1 0 0,1 0 0 0 0,-1 0-1 0 0,0 1 1 0 0,0-1-1 0 0,1 0 1 0 0,-1 0-1 0 0,0 0 1 0 0,0 1 0 0 0,1-1-1 0 0,-1 1 1 0 0,0-1-3 0 0,1 1 4 0 0,1 0-1 0 0,-1 0 1 0 0,0 0 0 0 0,0-1 0 0 0,1 1 0 0 0,-1-1-1 0 0,0 0 1 0 0,2 1-4 0 0,3-1 34 0 0,-1 2-1 0 0,1-1 0 0 0,-1 0 1 0 0,7 3-34 0 0,-11-3 8 0 0,2 0 60 0 0,3-1 20 0 0,-5 0 1 0 0,0 0-30 0 0,2 2-47 0 0,-2-1-12 0 0,1 0 0 0 0,-1-1-1 0 0,0 1 1 0 0,1 0 0 0 0,-1-1 0 0 0,1 1-1 0 0,-1-1 1 0 0,2 0 0 0 0,6 1 0 0 0,-2 1 12 0 0,-2-1 48 0 0,-4-2-10 0 0,8 5-28 0 0,9 1 42 0 0,-18-5-10 0 0,1 2-53 0 0,0-1 0 0 0,0 0 0 0 0,0 0 0 0 0,1 0 0 0 0,-1 0 0 0 0,0 0 0 0 0,1 0 0 0 0,-1 0 0 0 0,1-1 0 0 0,0 1-1 0 0,-1-1 0 0 0,7 1 0 0 0,-1-1 0 0 0,27 2 12 0 0,-32-1 36 0 0,1 1-25 0 0,1 0 61 0 0,6 3-51 0 0,-3-3-32 0 0,-7-2-2 0 0,1 0-1 0 0,-1 1 1 0 0,0-1 0 0 0,1 0 0 0 0,-1 1-1 0 0,0-1 1 0 0,0 1 0 0 0,1-1 0 0 0,-1 1-1 0 0,0-1 1 0 0,1 2 1 0 0,25 9 77 0 0,-22-8-87 0 0,-4-3-44 0 0,1 1-10 0 0,31 18 227 0 0,-33-19-162 0 0,0 0 0 0 0,0 0-1 0 0,0 0 1 0 0,0 0 0 0 0,0 0 0 0 0,0 0 0 0 0,0 0 0 0 0,0 0-1 0 0,0 0 1 0 0,0 0 0 0 0,0 0 0 0 0,0 0 0 0 0,0 0-1 0 0,0 0 1 0 0,0 0 0 0 0,0 0 0 0 0,0 0 0 0 0,0 1 0 0 0,0-1-1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0 0 0 0,-1 1 0 0 0,1-1 0 0 0,0 0 1 0 0,0 0-1 0 0,0 0 0 0 0,-1 0 0 0 0,1 0 1 0 0,0 1-1 0 0,0-1 0 0 0,0 0 0 0 0,-1 0 0 0 0,1 0 1 0 0,0 1-1 0 0,0-1 0 0 0,0 0 0 0 0,0 0 1 0 0,0 0-1 0 0,0 1 0 0 0,-1-1 0 0 0,1 0 0 0 0,0 0 1 0 0,0 1-1 0 0,0-1 0 0 0,0 0 0 0 0,0 0 0 0 0,0 1 1 0 0,0-1-1 0 0,0 0 0 0 0,0 0 0 0 0,0 1 1 0 0,0-1-1 0 0,0 0 0 0 0,1 0 0 0 0,-1 1 0 0 0,0-1 1 0 0,0 0-1 0 0,0 0 0 0 0,0 0 0 0 0,0 1 0 0 0,0-1 1 0 0,1 0-1 0 0,-1 0 0 0 0,0 0 0 0 0,0 1 1 0 0,0-1-1 0 0,1 0 0 0 0,-1 0 0 0 0,0 0 0 0 0,20 20 11 0 0,-19-19 42 0 0,10 7-75 0 0,-10-8 8 0 0,1 1-14 0 0,0 0-1 0 0,-1 0 1 0 0,1 0-1 0 0,0-1 1 0 0,0 1-1 0 0,0-1 1 0 0,0 1-1 0 0,0-1 29 0 0,-2 2-66 0 0,0 1 50 0 0,0-3 38 0 0,0 1 1 0 0,0 0-1 0 0,0-1 1 0 0,0 1-1 0 0,0-1 0 0 0,0 1 1 0 0,0 0-1 0 0,0-1 1 0 0,1 1-1 0 0,-1 0 0 0 0,0-1 1 0 0,0 1-1 0 0,1-1 1 0 0,-1 2-23 0 0,2-1 8 0 0,-1 0 0 0 0,1 0 1 0 0,-1 1-1 0 0,1-1 0 0 0,-1 0 1 0 0,1 0-1 0 0,0 0 1 0 0,0 0-1 0 0,1 0-8 0 0,-1 0-67 0 0,-2-1-13 0 0,0 0 0 0 0,0 0 0 0 0,-1 0 77 0 0,1 0 0 0 0,0 0 0 0 0,0 0 0 0 0,0 0 0 0 0,0 0 0 0 0,-1 1 0 0 0,1-1 0 0 0,0 0 0 0 0,0 0 0 0 0,0 0 0 0 0,0 1 0 0 0,0-1 0 0 0,0 0 0 0 0,0 0 0 0 0,0 0-1 0 0,0 0 1 0 0,0 1 0 0 0,0-1 0 0 0,0 0 0 0 0,0 0 0 0 0,0 1 0 0 0,0-1 0 0 0,0 0 0 0 0,0 0 0 0 0,0 0 3 0 0,0 1-4 0 0,1 0 10 0 0,1 1-1 0 0,0-1 1 0 0,-1 1-1 0 0,1-1 1 0 0,0 0 0 0 0,0 0-1 0 0,0 0 1 0 0,0 0-1 0 0,2 0-5 0 0,6 4 58 0 0,-6-2-10 0 0,-1-1-25 0 0,-1-1 1 0 0,1 1 0 0 0,0-1-1 0 0,0 0 1 0 0,0 0-1 0 0,0 0 1 0 0,0 0-1 0 0,2 0-23 0 0,-5 1 54 0 0,-1 3-44 0 0,2-5-10 0 0,0 1 0 0 0,-1-1 0 0 0,1 1 0 0 0,-1-1 0 0 0,1 1 0 0 0,0-1 0 0 0,0 1 0 0 0,-1-1 0 0 0,1 0 0 0 0,0 1 0 0 0,0-1 0 0 0,0 0 0 0 0,0 1 0 0 0,6 2 0 0 0,-2 2 0 0 0,-5 3 0 0 0,0-7-6 0 0,0-1 1 0 0,0 1-1 0 0,0 0 0 0 0,0-1 0 0 0,0 1 1 0 0,0 0-1 0 0,0-1 0 0 0,0 1 0 0 0,-1 0 0 0 0,1-1 1 0 0,0 1-1 0 0,-1-1 0 0 0,1 1 0 0 0,0 0 0 0 0,-1-1 1 0 0,1 1-1 0 0,-1-1 0 0 0,1 1 6 0 0,-1-1-3 0 0,1 0 0 0 0,0 0-1 0 0,0 0 1 0 0,0 0 0 0 0,0 1 0 0 0,0-1-1 0 0,0 0 1 0 0,0 0 0 0 0,0 0 0 0 0,-1 0 0 0 0,1 0-1 0 0,0 1 1 0 0,0-1 0 0 0,0 0 0 0 0,0 0-1 0 0,0 0 1 0 0,0 0 0 0 0,0 0 0 0 0,0 1-1 0 0,0-1 1 0 0,0 0 0 0 0,0 0 0 0 0,0 0 0 0 0,0 0-1 0 0,0 0 1 0 0,0 1 0 0 0,0-1 0 0 0,0 0-1 0 0,0 0 1 0 0,1 0 0 0 0,-1 0 0 0 0,0 0-1 0 0,0 1 1 0 0,0-1 0 0 0,0 0 0 0 0,0 0 0 0 0,0 0-1 0 0,0 0 1 0 0,1 0 0 0 0,-1 0 0 0 0,0 0-1 0 0,0 1 1 0 0,0-1 0 0 0,0 0 0 0 0,0 0-1 0 0,1 0 1 0 0,-1 0 0 0 0,0 0 0 0 0,0 0 0 0 0,0 0-1 0 0,0 0 1 0 0,0 0 0 0 0,1 0 0 0 0,-1 0 3 0 0,3 2-21 0 0,-1-1 0 0 0,1 0 0 0 0,0 1 0 0 0,0-1 0 0 0,3 0 21 0 0,1 2 99 0 0,-6-3 0 0 0,-8 4-10 0 0,2 0-89 0 0,6-2 0 0 0,3 0 0 0 0,13 4-222 0 0,-21-1 132 0 0,2-4 118 0 0,1-1 0 0 0,-1 1 0 0 0,0 0 0 0 0,0 0-1 0 0,0-1 1 0 0,1 1 0 0 0,-1-1 0 0 0,-1 1-28 0 0,6 0 55 0 0,-3-1-53 0 0,0 1-1 0 0,1-1 1 0 0,-1 1-1 0 0,0-1 1 0 0,1 1-1 0 0,-1-1 1 0 0,1 1-1 0 0,-1-1 1 0 0,1 0-1 0 0,-1 1 1 0 0,1-1-1 0 0,-1 0 1 0 0,1 1-1 0 0,-1-1 1 0 0,1 0-1 0 0,0 0 0 0 0,-1 1 1 0 0,1-1-1 0 0,-1 0 1 0 0,1 0-1 0 0,0 0 1 0 0,-1 0-1 0 0,1 0-1 0 0,37 9-122 0 0,-36-8 22 0 0,-10-4 10 0 0,4 3 90 0 0,5 1 0 0 0,4 2 0 0 0,1-2 41 0 0,1-1 54 0 0,-12 3-8 0 0,-2-2-120 0 0,0 1-1 0 0,0-1 1 0 0,-6 0 33 0 0,58-1-33 0 0,-48-8-57 0 0,2 5-62 0 0,-1 0-1 0 0,0 0 1 0 0,0 0-1 0 0,0 1 1 0 0,0-1-1 0 0,-3-2 153 0 0,0-1-793 0 0,1-1-1123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10816 1247 13824 0 0,'-236'-120'1472'0'0,"34"22"-218"0"0,-97-51 2162 0 0,-160-80-1880 0 0,119 79-1201 0 0,-70-8-335 0 0,176 77-748 0 0,-4 11 0 0 0,-158-22 748 0 0,-109 25-398 0 0,191 44 454 0 0,-110 14-56 0 0,-344 45 600 0 0,160 32 87 0 0,427-46-462 0 0,-477 79 208 0 0,5 26-362 0 0,137-5-104 0 0,351-73-69 0 0,3 7-1 0 0,-14 14 103 0 0,-96 51 736 0 0,-230 142-736 0 0,376-183 334 0 0,-45 41-334 0 0,-111 100 240 0 0,91-59-308 0 0,7 8-1 0 0,8 8 1 0 0,-136 180 68 0 0,239-266-161 0 0,4 3 1 0 0,5 3-1 0 0,4 3 1 0 0,4 2-1 0 0,-4 23 161 0 0,39-78-82 0 0,-117 292-428 0 0,111-263 390 0 0,4 1 0 0 0,3 2 0 0 0,-3 40 120 0 0,12-27-38 0 0,3 1 0 0 0,5 0-1 0 0,4-1 1 0 0,4 1-1 0 0,11 59 39 0 0,41 253-60 0 0,23 111 49 0 0,-43-296-4 0 0,-12-81-82 0 0,11 22 97 0 0,-14-85-40 0 0,2-1-1 0 0,30 61 41 0 0,154 271-368 0 0,-138-283 283 0 0,5-3 0 0 0,5-4-1 0 0,5-3 1 0 0,39 36 85 0 0,-36-60-61 0 0,3-5-1 0 0,98 72 62 0 0,-98-90-84 0 0,4-4-1 0 0,17 4 85 0 0,206 103-175 0 0,-108-70 87 0 0,5-10-1 0 0,31 0 89 0 0,452 118-215 0 0,104-37-84 0 0,11-61-2 0 0,-401-76 176 0 0,2-19 0 0 0,0-18-1 0 0,400-54 126 0 0,-374-5 0 0 0,341-95 0 0 0,-253 16 192 0 0,131-69-192 0 0,-331 86 180 0 0,-6-14 0 0 0,173-107-180 0 0,-317 144 103 0 0,-5-7 0 0 0,-4-8-1 0 0,10-20-102 0 0,-40 21 244 0 0,-6-6 0 0 0,-4-6 0 0 0,68-92-244 0 0,-80 75 725 0 0,65-111-725 0 0,-119 155 288 0 0,-5-3 1 0 0,-3-3-1 0 0,4-24-288 0 0,-3-12 252 0 0,-6-3 0 0 0,-6-1 0 0 0,-6-3 0 0 0,-7-1 1 0 0,-1-40-253 0 0,-17 69 111 0 0,-6 0 1 0 0,-4-1-1 0 0,-6 1 1 0 0,-5 0 0 0 0,-5 0-1 0 0,-26-103-111 0 0,14 123-27 0 0,-5 2 0 0 0,-4 1 0 0 0,-4 1 1 0 0,-35-58 26 0 0,-14-7-171 0 0,-7 4 1 0 0,-27-23 170 0 0,21 42-315 0 0,-6 4-1 0 0,-31-20 316 0 0,-16-4-2271 0 0,-88-66 2271 0 0,10 28-1426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286 104 13160 0 0,'-4'-16'745'0'0,"4"13"-702"0"0,0 1 0 0 0,0-1 1 0 0,-1 1-1 0 0,1-1 0 0 0,-1 1 0 0 0,1-1 0 0 0,-1 1 0 0 0,0-1 0 0 0,0 1 0 0 0,0 0 0 0 0,-1 0 1 0 0,1-1-1 0 0,0 1 0 0 0,-1 0 0 0 0,0 0 0 0 0,1 0 0 0 0,-2-1-43 0 0,-14-10 566 0 0,14 11-427 0 0,-1-1 0 0 0,1 0 1 0 0,-1 1-1 0 0,0-1 0 0 0,0 1 1 0 0,-3-1-140 0 0,-1 0 225 0 0,1 0 0 0 0,-1 1 0 0 0,0 0 0 0 0,0 1 1 0 0,1 0-1 0 0,-1 0 0 0 0,0 1 0 0 0,0-1 1 0 0,0 2-1 0 0,0-1 0 0 0,-2 2-225 0 0,5-1 112 0 0,0 0 0 0 0,0 0 0 0 0,0 0 1 0 0,1 1-1 0 0,-1 0 0 0 0,0 0 0 0 0,1 1 0 0 0,0-1 0 0 0,-1 1 0 0 0,1 0 0 0 0,0 0 1 0 0,1 0-1 0 0,-1 1 0 0 0,0-1 0 0 0,1 1 0 0 0,0 0 0 0 0,0 0 0 0 0,-1 1-112 0 0,-2 6 200 0 0,1-1-1 0 0,0 1 0 0 0,1 1 0 0 0,0-1 0 0 0,0 1 0 0 0,1 0 0 0 0,1-1 0 0 0,-1 6-199 0 0,-1 17 444 0 0,2 0-1 0 0,1 14-443 0 0,3-4 219 0 0,1 0 0 0 0,3 0-1 0 0,1-1 1 0 0,3 1 0 0 0,1-2-1 0 0,2 1 1 0 0,16 33-219 0 0,-19-52 61 0 0,1 0 1 0 0,1-2-1 0 0,2 1 0 0 0,0-2 1 0 0,1 0-1 0 0,1 0 1 0 0,4 2-62 0 0,-12-14 23 0 0,1-1 1 0 0,0 0 0 0 0,1 0 0 0 0,-1-1 0 0 0,1 0 0 0 0,1 0 0 0 0,0-1 0 0 0,0-1 0 0 0,0 0 0 0 0,0 0 0 0 0,1-1 0 0 0,-1-1 0 0 0,1 0 0 0 0,0 0 0 0 0,0-2 0 0 0,2 1-24 0 0,5-2 35 0 0,0 0-1 0 0,-1-1 0 0 0,1-1 1 0 0,-1-1-1 0 0,1-1 1 0 0,-1 0-1 0 0,0-2 0 0 0,-1 0 1 0 0,1 0-1 0 0,-1-2 1 0 0,0 0-1 0 0,14-11-34 0 0,-9 6-478 0 0,-1-2 0 0 0,-1-1 1 0 0,0 0-1 0 0,3-5 478 0 0,-7 4-1881 0 0,0 0 1 0 0,-1-1-1 0 0,-1-1 0 0 0,6-9 1881 0 0,3-13-7058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262 542 14768 0 0,'0'0'678'0'0,"0"0"-14"0"0,-1 0-601 0 0,1 0 1 0 0,0 0-1 0 0,-1 0 0 0 0,1 0 0 0 0,0 0 1 0 0,-1-1-1 0 0,1 1 0 0 0,0 0 0 0 0,-1 0 0 0 0,1 0 1 0 0,0 0-1 0 0,-1 0 0 0 0,1-1 0 0 0,0 1 1 0 0,-1 0-1 0 0,1 0 0 0 0,0-1 0 0 0,0 1 1 0 0,-1 0-1 0 0,1 0 0 0 0,0-1 0 0 0,0 1 0 0 0,0 0 1 0 0,-1-1-1 0 0,1 1 0 0 0,0 0-63 0 0,3-8 503 0 0,0 1 1 0 0,1-1-1 0 0,0 1 0 0 0,0 1 0 0 0,1-3-503 0 0,7-9 585 0 0,10-14 18 0 0,-16 25-600 0 0,-1-1 0 0 0,0 0 1 0 0,0 0-1 0 0,1-4-3 0 0,2-5 392 0 0,-1-1 0 0 0,-1 0 0 0 0,3-9-392 0 0,-8 19 52 0 0,1 0 0 0 0,-1 0 0 0 0,0 0 0 0 0,-1-1 0 0 0,1 1 0 0 0,-2 0 0 0 0,1 0 0 0 0,-1 0 0 0 0,-1-4-52 0 0,0 1-33 0 0,-1-1 0 0 0,0 1 0 0 0,0 0 0 0 0,-1 1-1 0 0,0-1 1 0 0,-1 1 0 0 0,0-1 0 0 0,-1 1 0 0 0,0 1-1 0 0,-3-4 34 0 0,-7-6 106 0 0,-15-13-106 0 0,25 27 18 0 0,-1-1-1 0 0,0 1 1 0 0,0 0-1 0 0,0 0 1 0 0,-1 1-1 0 0,-6-3-17 0 0,2 2 65 0 0,1 0 0 0 0,-1 1 0 0 0,0 1 1 0 0,0 0-1 0 0,0 0 0 0 0,-3 1-65 0 0,11 1 7 0 0,0 1-1 0 0,0 0 1 0 0,0 0-1 0 0,-1 0 1 0 0,1 0 0 0 0,0 1-1 0 0,0 0 1 0 0,0 0 0 0 0,0 0-1 0 0,0 0 1 0 0,0 1 0 0 0,0-1-1 0 0,0 1 1 0 0,0 0 0 0 0,1 0-1 0 0,-1 0 1 0 0,1 1 0 0 0,-1-1-1 0 0,-1 3-6 0 0,0 1 39 0 0,0-1-1 0 0,1 1 1 0 0,0 0-1 0 0,0 0 1 0 0,1 1-1 0 0,-1-1 1 0 0,1 1-1 0 0,1 0 1 0 0,-1 0-1 0 0,1-1 1 0 0,0 2-1 0 0,0 2-38 0 0,-1 11 154 0 0,1 1 0 0 0,0-1 0 0 0,2 12-154 0 0,0-6 68 0 0,2 0-1 0 0,1-1 1 0 0,0 1-1 0 0,2-1 1 0 0,2 0-1 0 0,0 0 1 0 0,1 0-1 0 0,2-1 0 0 0,0 0 1 0 0,2-1-1 0 0,1 0 1 0 0,1-1-1 0 0,0-1 1 0 0,2 0-1 0 0,6 5-67 0 0,-9-13 20 0 0,1 0 0 0 0,1-1-1 0 0,0-1 1 0 0,1-1 0 0 0,0 0 0 0 0,1-1-1 0 0,0 0 1 0 0,1-2 0 0 0,0 0-1 0 0,0-1 1 0 0,0 0 0 0 0,1-2 0 0 0,13 2-20 0 0,-16-3-61 0 0,1-2 0 0 0,-1 0 1 0 0,1-1-1 0 0,0-1 1 0 0,-1 0-1 0 0,1-2 0 0 0,0 1 1 0 0,-1-2-1 0 0,0 0 1 0 0,1-1-1 0 0,-1-1 0 0 0,-1-1 1 0 0,1 0-1 0 0,-1-1 1 0 0,0 0-1 0 0,4-4 61 0 0,-9 5-345 0 0,0 0 1 0 0,-1-1-1 0 0,1-1 1 0 0,-2 0-1 0 0,1 0 1 0 0,-1 0-1 0 0,0-1 0 0 0,0-1 1 0 0,-1 1-1 0 0,-1-1 1 0 0,0 0-1 0 0,0-1 1 0 0,-1 1-1 0 0,2-5 345 0 0,2-17-1367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0 293 18311 0 0,'0'0'838'0'0,"0"0"-16"0"0,1 2-395 0 0,3 10 262 0 0,0-1 1 0 0,1 0-1 0 0,0 0 0 0 0,1 0 1 0 0,3 5-690 0 0,40 51 990 0 0,-32-44-739 0 0,64 75 282 0 0,-48-61-410 0 0,-1 2 1 0 0,18 30-124 0 0,-27-34 43 0 0,3-2 0 0 0,16 18-43 0 0,7 6 93 0 0,-36-43-65 0 0,-11-12-10 0 0,1 0 0 0 0,-1 0-1 0 0,-1 0 1 0 0,1 0 0 0 0,0 0 0 0 0,0 1-1 0 0,-1-1 1 0 0,1 2-18 0 0,-1-2 64 0 0,-1-2 26 0 0,-10-9 342 0 0,2 2-321 0 0,0 0 0 0 0,0-1 1 0 0,0 0-1 0 0,1-1 1 0 0,0 1-1 0 0,-3-8-111 0 0,-11-18 164 0 0,-3-9-164 0 0,-9-16 31 0 0,15 28-153 0 0,1-1-1 0 0,2-1 1 0 0,-8-24 122 0 0,2-7-786 0 0,-7-35 786 0 0,21 65-261 0 0,0 0 1 0 0,3 0-1 0 0,-1-21 261 0 0,5 35-118 0 0,0 1 0 0 0,1-1 0 0 0,1 1 0 0 0,1-1 0 0 0,0 1 0 0 0,2 0 0 0 0,1-3 118 0 0,-5 17-23 0 0,1 0 0 0 0,0 0 0 0 0,1 1 0 0 0,-1-1 1 0 0,1 1-1 0 0,0-1 0 0 0,0 1 0 0 0,0 0 0 0 0,0 0 0 0 0,1 0 0 0 0,0 1 0 0 0,0-1 0 0 0,0 1 0 0 0,1-1 23 0 0,-3 3 3 0 0,1 0 0 0 0,-1-1 1 0 0,1 1-1 0 0,-1 0 0 0 0,1 0 0 0 0,0 0 0 0 0,0 1 1 0 0,0-1-1 0 0,-1 1 0 0 0,1-1 0 0 0,0 1 1 0 0,0 0-1 0 0,0 0 0 0 0,0 0 0 0 0,0 0 0 0 0,0 1 1 0 0,0-1-1 0 0,-1 1 0 0 0,1 0 0 0 0,0 0 0 0 0,0 0 1 0 0,-1 0-1 0 0,1 0 0 0 0,-1 1 0 0 0,1-1 0 0 0,-1 1 1 0 0,1 0-4 0 0,30 23 255 0 0,-1 1 0 0 0,-1 2 0 0 0,-1 1 0 0 0,5 9-255 0 0,-9-10 214 0 0,34 39 145 0 0,-25-28-172 0 0,1-1 1 0 0,4 1-188 0 0,-26-28-12 0 0,1 0 0 0 0,0-1 0 0 0,1-1 1 0 0,1 0 11 0 0,2 2-16 0 0,-12-7-75 0 0,1-1-1 0 0,0 1 1 0 0,0-2 0 0 0,0 1-1 0 0,0-1 1 0 0,7 1 91 0 0,-9-2-529 0 0,0 0 0 0 0,0-1-1 0 0,0 0 1 0 0,4 0 529 0 0,-6 0-838 0 0,-1-1 0 0 0,1 1 0 0 0,-1-1 0 0 0,0 0 0 0 0,1 0 0 0 0,-1 0 0 0 0,0-1 0 0 0,1 0 838 0 0,12-12-7429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0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18079 0 0,'3'2'828'0'0,"16"8"-568"0"0,0 2-1 0 0,0 1 1 0 0,-1 0 0 0 0,-1 1-1 0 0,0 1 1 0 0,5 7-260 0 0,16 19 748 0 0,-2 1 0 0 0,0 4-748 0 0,36 61 1002 0 0,-5-5-206 0 0,85 93 455 0 0,-108-145-1040 0 0,13 10-211 0 0,-24-26 53 0 0,-5-7-129 0 0,19 13 76 0 0,17 16-664 0 0,-63-54 409 0 0,-1-2-219 0 0,-1-2-921 0 0,-6-5-400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0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1047 24559 0 0,'0'0'562'0'0,"0"0"72"0"0,0 0 38 0 0,0 0-73 0 0,2-1-330 0 0,3-4-47 0 0,1-1-1 0 0,-1 0 0 0 0,0 0 1 0 0,0 0-1 0 0,1-3-221 0 0,15-19 453 0 0,34-38-265 0 0,-19 22-730 0 0,3 1 0 0 0,22-19 542 0 0,8-6-1779 0 0,-25 24-1738 0 0,-17 20-4818 0 0</inkml:trace>
  <inkml:trace contextRef="#ctx0" brushRef="#br0" timeOffset="1">157 12 3224 0 0,'-4'-6'288'0'0,"-6"1"-288"0"0,10 5 0 0 0,0 0 0 0 0,0 0 2728 0 0,0 0 496 0 0,0 0 96 0 0,0 0 16 0 0,0 0-3017 0 0,0 0-606 0 0,14 5-129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13824 0 0,'0'0'629'0'0,"1"1"-12"0"0,2 5-490 0 0,1 0-1 0 0,0-1 0 0 0,1 1 1 0 0,-1-1-1 0 0,1 0 0 0 0,0 0 1 0 0,2 1-127 0 0,4 5 1526 0 0,46 43 5436 0 0,2-2-4889 0 0,32 29-1502 0 0,0 7-483 0 0,-63-59-142 0 0,-9-10-146 0 0,14 17 200 0 0,2 5-621 0 0,7 10-3650 0 0,-29-35-3838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0,2 1-1 0 0,-2 2 104 0 0,-19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0,1 0 0 0 0,-1 0 0 0 0,0-1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71 2304 0 0,'-18'-17'-937'0'0,"9"8"3009"0"0,1 2-1 0 0,-1-1 1 0 0,-9-5-2072 0 0,14 10 966 0 0,0 1 0 0 0,0 0 0 0 0,0 0 0 0 0,0 1 0 0 0,-1-1 0 0 0,1 1 0 0 0,0 0 0 0 0,-1 0 0 0 0,1 0 0 0 0,-1 1 0 0 0,1 0 0 0 0,-2 0-966 0 0,-1 0 254 0 0,0 0 0 0 0,1 1-1 0 0,-1 0 1 0 0,0 0 0 0 0,0 1 0 0 0,0-1-1 0 0,1 2 1 0 0,-1-1 0 0 0,1 1 0 0 0,0 0 0 0 0,-4 2-254 0 0,1 1 126 0 0,1 0-1 0 0,1 0 1 0 0,-1 0 0 0 0,1 1 0 0 0,0 0 0 0 0,1 1 0 0 0,-6 7-126 0 0,-5 11 232 0 0,1 0 0 0 0,1 1 0 0 0,2 1 0 0 0,0 0 0 0 0,-1 12-232 0 0,8-20 108 0 0,1 0 0 0 0,1 0 0 0 0,1 1 0 0 0,1-1 0 0 0,1 1 0 0 0,1 0 0 0 0,1 5-108 0 0,-1-5 92 0 0,0-13-65 0 0,0 1 1 0 0,1-1-1 0 0,0 0 0 0 0,0 0 0 0 0,1 0 0 0 0,0 0 0 0 0,1 0 0 0 0,-1 0 0 0 0,2-1 1 0 0,-1 1-28 0 0,1-2 6 0 0,-1 0 1 0 0,1-1 0 0 0,0 1-1 0 0,0-1 1 0 0,0 0 0 0 0,1 0 0 0 0,0-1-1 0 0,0 1 1 0 0,0-1 0 0 0,1 0 0 0 0,-1-1-1 0 0,5 3-6 0 0,6 2 0 0 0,0-1-1 0 0,1 0 1 0 0,0-1 0 0 0,1-1-1 0 0,-1 0 1 0 0,18 1 0 0 0,24 1-52 0 0,28-1 52 0 0,-16-1-28 0 0,249 32-314 0 0,-293-32 236 0 0,-1 0 0 0 0,1 2-1 0 0,-1 1 1 0 0,0 2 0 0 0,-1 0-1 0 0,2 2 107 0 0,-15-6-44 0 0,0 1 1 0 0,-1 0-1 0 0,0 1 0 0 0,0 0 0 0 0,0 0 0 0 0,-1 1 0 0 0,0 1 1 0 0,-1 0-1 0 0,0 0 0 0 0,0 0 0 0 0,-1 1 0 0 0,-1 1 0 0 0,2 2 44 0 0,-6-5 41 0 0,1-1-1 0 0,-1 1 0 0 0,-1-1 0 0 0,0 1 1 0 0,0 0-1 0 0,-1 0 0 0 0,0 0 0 0 0,0 0 1 0 0,-1 1-1 0 0,0-1 0 0 0,-1 0 1 0 0,0 0-1 0 0,0 0 0 0 0,-1 0 0 0 0,0 0 1 0 0,-3 6-41 0 0,0 0 99 0 0,0-1 1 0 0,-1 0 0 0 0,-1-1 0 0 0,0 0 0 0 0,-1 0-1 0 0,0 0 1 0 0,-1-1 0 0 0,-1 0 0 0 0,-8 8-100 0 0,5-7 281 0 0,-1-1 1 0 0,-1-1-1 0 0,0 0 0 0 0,0-1 1 0 0,-1-1-1 0 0,-16 7-281 0 0,-7 0 577 0 0,0-1 0 0 0,-21 4-577 0 0,31-12 64 0 0,0-1 0 0 0,0-1 0 0 0,-1-2-1 0 0,1-1 1 0 0,-10-1-64 0 0,26-1-180 0 0,0-1 0 0 0,0-1 0 0 0,0 0-1 0 0,0 0 1 0 0,0-1 0 0 0,0-1 0 0 0,1 0 0 0 0,-2-2 180 0 0,2 1-1592 0 0,1-1 0 0 0,0 0 0 0 0,1 0 0 0 0,-1-1 0 0 0,-1-3 1592 0 0,-17-17-8134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59 408 1840 0 0,'-6'-7'741'0'0,"-23"-25"-1314"0"0,18 23 4213 0 0,0 1 4868 0 0,10 7-4575 0 0,1 1-1907 0 0,0 0-840 0 0,0 0-170 0 0,0 0-122 0 0,1 3-388 0 0,0-1-451 0 0,6 12 159 0 0,0-1 0 0 0,0-1 0 0 0,1 0 1 0 0,1 1-215 0 0,57 77 300 0 0,4 5-139 0 0,19 7 68 0 0,4-4-1 0 0,22 13-228 0 0,-60-64 34 0 0,3-2 0 0 0,1-3 0 0 0,3-2 0 0 0,2-3-34 0 0,-17-8 47 0 0,-30-17-47 0 0,2-1 0 0 0,-1-1 0 0 0,1 0 0 0 0,7 1 0 0 0,-20-9 6 0 0,-1 0 27 0 0,1 1 0 0 0,0-2 0 0 0,0 1 1 0 0,0-1-1 0 0,0 0 0 0 0,5 1-33 0 0,-10-3 60 0 0,0 0 1 0 0,1 1-1 0 0,-1-1 0 0 0,0 0 1 0 0,0 0-1 0 0,0 0 0 0 0,0 0 0 0 0,1 0 1 0 0,-1 0-1 0 0,0 0 0 0 0,-1 0 0 0 0,1 0 1 0 0,0 0-1 0 0,0-1 0 0 0,0 1 1 0 0,0-1-61 0 0,0-1 113 0 0,0 2-84 0 0,0-1 1 0 0,0 0-1 0 0,0 0 1 0 0,0 0-1 0 0,-1 0 1 0 0,1 0-1 0 0,-1 0 1 0 0,0 0-1 0 0,1 0 1 0 0,-1 0-1 0 0,0 0 1 0 0,0 0-1 0 0,0 0 1 0 0,0 0-1 0 0,-1 0 1 0 0,1 0 0 0 0,0 0-1 0 0,-1 0 1 0 0,0 0-1 0 0,0-1-29 0 0,-2-6 65 0 0,-1 0-1 0 0,0 1 0 0 0,-1 0 1 0 0,-1-1-65 0 0,2 1 15 0 0,-11-15 63 0 0,-12-13-78 0 0,-10-16-4 0 0,-3-15-185 0 0,13 21 115 0 0,-14-16 74 0 0,20 29-9 0 0,1-1 0 0 0,1 0 0 0 0,3-2-1 0 0,-3-7 10 0 0,-3-9-275 0 0,-15-20 275 0 0,-75-154-166 0 0,47 89 108 0 0,58 122 111 0 0,-1 0-1 0 0,0 1 1 0 0,-1 0-1 0 0,-1 1 0 0 0,-1 0 1 0 0,1 0-1 0 0,-2 1 1 0 0,0 0-1 0 0,-1 1-52 0 0,2-1 201 0 0,10 11-176 0 0,0 0-1 0 0,1 0 1 0 0,-1 0 0 0 0,0 0-1 0 0,0 0 1 0 0,0 0 0 0 0,0 1-1 0 0,0-1 1 0 0,0 0 0 0 0,0 1-1 0 0,0-1 1 0 0,0 0 0 0 0,0 1-1 0 0,0-1 1 0 0,0 1-25 0 0,5 0-13 0 0,-1 1 0 0 0,1 0 1 0 0,-1 0-1 0 0,1 0 0 0 0,-1 0 1 0 0,0 0-1 0 0,1 1 0 0 0,0 0 13 0 0,21 8-108 0 0,37 17-1059 0 0,-40-18-1 0 0,1 3-58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2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67 10592 0 0,'-23'-26'1401'0'0,"1"1"3477"0"0,24 23-4642 0 0,0 0 0 0 0,0 1 0 0 0,0 0-1 0 0,0-1 1 0 0,0 1 0 0 0,0 0-1 0 0,0 0 1 0 0,1 0 0 0 0,-1 0-1 0 0,0 0 1 0 0,1 1 0 0 0,-1-1-1 0 0,0 1 1 0 0,1-1 0 0 0,-1 1-1 0 0,1 0 1 0 0,-1 0 0 0 0,1 0-1 0 0,-1 0 1 0 0,0 1 0 0 0,1-1-1 0 0,-1 1-235 0 0,8 1 192 0 0,1 1 0 0 0,-2 1-1 0 0,1-1 1 0 0,6 5-192 0 0,-2-2 480 0 0,16 8-166 0 0,-1 1 0 0 0,-1 1-1 0 0,-1 2 1 0 0,0 0 0 0 0,-1 2-1 0 0,17 18-313 0 0,29 32 1007 0 0,32 44-1007 0 0,40 41 447 0 0,-26-48-206 0 0,-86-79-119 0 0,-11-7 220 0 0,15 18-342 0 0,-20-22-70 0 0,0 1 1 0 0,18 13 69 0 0,-27-26-244 0 0,-1 2 0 0 0,0-1 0 0 0,0 1 0 0 0,0 0 0 0 0,-1 0 1 0 0,3 6 243 0 0,-7-12-23 0 0,1 2-2074 0 0,-4-5 978 0 0,-12-13-373 0 0,-7 3-1026 0 0,-2-4-4367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87 786 1376 0 0,'-6'-2'8'0'0,"1"1"2"0"0,1 0 1 0 0,-1 0 0 0 0,1 0-1 0 0,-1-1 1 0 0,1 0 0 0 0,0 0-1 0 0,0 0 1 0 0,0 0 0 0 0,0-1 0 0 0,0 1-1 0 0,0-1 1 0 0,-2-3-11 0 0,3 3 324 0 0,0-1 1 0 0,1 1-1 0 0,0-1 1 0 0,-1 0 0 0 0,1 0-1 0 0,0 0 1 0 0,1 0-325 0 0,-1-1 1322 0 0,1 1 1 0 0,0 0-1 0 0,0 0 1 0 0,1 0-1 0 0,-1 0 1 0 0,1 0-1 0 0,0-1 1 0 0,0 1-1 0 0,1 0 1 0 0,-1 0 0 0 0,1-1-1 0 0,1-2-1322 0 0,-1 1 358 0 0,1 0-1 0 0,0 0 1 0 0,1 0 0 0 0,-1 1-1 0 0,1-1 1 0 0,1 1-1 0 0,-1-1 1 0 0,1 1 0 0 0,-1 0-1 0 0,2 0 1 0 0,-1 1 0 0 0,1-1-358 0 0,-2 2 81 0 0,1-1 0 0 0,-1 2 1 0 0,1-1-1 0 0,0 0 0 0 0,0 1 1 0 0,0-1-1 0 0,1 1 0 0 0,-1 0 1 0 0,0 1-1 0 0,1-1 0 0 0,0 1 1 0 0,-1 0-1 0 0,1 0 1 0 0,0 0-1 0 0,-1 1 0 0 0,3-1-81 0 0,13 2 150 0 0,0 0-1 0 0,0 2 1 0 0,-1 0 0 0 0,0 1-1 0 0,9 4-149 0 0,30 11 295 0 0,5 4-295 0 0,2 2 155 0 0,255 86 237 0 0,-144-58-305 0 0,-69-21-2 0 0,-56-18-5 0 0,-1-2 1 0 0,43 5-81 0 0,-51-13 66 0 0,1 0-1 0 0,-1-3 1 0 0,12-2-66 0 0,22-7 397 0 0,-74 8-393 0 0,2 0 26 0 0,0 0 0 0 0,-1 0 1 0 0,1 0-1 0 0,0-1 0 0 0,0 0 1 0 0,2 0-31 0 0,-5 1 73 0 0,-1-2-60 0 0,0 1 0 0 0,-1 0 1 0 0,1 0-1 0 0,-1 0 0 0 0,1 0 0 0 0,-1 1 0 0 0,0-1 0 0 0,1 0 1 0 0,-1 0-1 0 0,0 0 0 0 0,0 0 0 0 0,0 1 0 0 0,0-1-13 0 0,-3-4 37 0 0,-8-12 29 0 0,1-1-1 0 0,0 0 1 0 0,-3-11-66 0 0,-2-4-5 0 0,-60-103-42 0 0,42 74-175 0 0,-3 2-1 0 0,-2 1 0 0 0,-2 3 1 0 0,-3 1-1 0 0,-41-38 223 0 0,62 72-92 0 0,0 1 0 0 0,-1 1 0 0 0,-22-13 92 0 0,-85-44-81 0 0,110 65 89 0 0,-1 1 0 0 0,-1 1-1 0 0,0 0 1 0 0,0 2 0 0 0,0 1 0 0 0,-1 1 0 0 0,0 1 0 0 0,-6 0-8 0 0,24 3-120 0 0,1 1 0 0 0,-1 0 0 0 0,1 0 0 0 0,-1 0 0 0 0,1 0 0 0 0,-1 1 0 0 0,1 0 0 0 0,-1 0 1 0 0,1 1-1 0 0,0-1 0 0 0,0 1 0 0 0,-3 1 120 0 0,7-2-1395 0 0,1-1-69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3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21191 0 0,'0'0'480'0'0,"0"0"67"0"0,0 0 32 0 0,0 1-58 0 0,2 2-495 0 0,-1-1-1 0 0,0 0 1 0 0,1 0 0 0 0,0 0 0 0 0,-1 1-1 0 0,1-2 1 0 0,0 1 0 0 0,0 0-26 0 0,10 11-5 0 0,119 143 1862 0 0,-38-45-738 0 0,-44-56-824 0 0,3-1-1 0 0,8 4-294 0 0,117 95 491 0 0,-120-106-451 0 0,-22-16-40 0 0,-1 1 0 0 0,-2 2 0 0 0,-1 1 0 0 0,7 12 0 0 0,-33-39-32 0 0,-6-10-26 0 0,-1 0 0 0 0,0 0-1 0 0,0 1 1 0 0,-1-1 0 0 0,1 1-1 0 0,0-1 1 0 0,-1 0 58 0 0,-7-3-88 0 0,-103-69-2491 0 0,48 33-3242 0 0,-43-35 5821 0 0,17 2-2385 0 0,6-1-13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3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88 479 7368 0 0,'-13'-14'126'0'0,"8"9"-49"0"0,0 0 0 0 0,1 0 1 0 0,0 0-1 0 0,0-1 0 0 0,1 0 0 0 0,-1 1 0 0 0,1-2-77 0 0,-5-8 93 0 0,1 0 0 0 0,1 0 0 0 0,1-1 0 0 0,0 0-1 0 0,1 0 1 0 0,0-2-93 0 0,2 8 766 0 0,1 0 0 0 0,0 0 0 0 0,1-1 0 0 0,0 1 0 0 0,1 0 0 0 0,0 0 0 0 0,1-1-1 0 0,-1 1 1 0 0,2 0 0 0 0,2-7-766 0 0,0 5 473 0 0,0 1 0 0 0,0 0-1 0 0,1 1 1 0 0,0-1 0 0 0,1 1 0 0 0,0 0-1 0 0,1 1 1 0 0,0 0 0 0 0,0 0 0 0 0,1 0-1 0 0,0 1 1 0 0,1 1 0 0 0,8-6-473 0 0,-7 6 194 0 0,1 0 0 0 0,0 1 1 0 0,1 0-1 0 0,-1 1 0 0 0,1 1 0 0 0,0 0 1 0 0,0 0-1 0 0,0 1 0 0 0,1 1 1 0 0,-1 0-1 0 0,1 1 0 0 0,4 1-194 0 0,3 0 157 0 0,1 1 1 0 0,-1 2-1 0 0,0 0 0 0 0,0 1 0 0 0,0 1 0 0 0,0 1 0 0 0,-1 1 0 0 0,14 6-157 0 0,-23-8 21 0 0,-1 0 0 0 0,0 1 0 0 0,0 0 0 0 0,0 0 0 0 0,-1 1 0 0 0,0 1 0 0 0,0-1 0 0 0,0 1 0 0 0,-1 1 0 0 0,-1 0 0 0 0,1 0-1 0 0,-1 0 1 0 0,-1 1 0 0 0,0 0 0 0 0,0 0 0 0 0,1 6-21 0 0,-4-8 43 0 0,-1 0-1 0 0,0 0 0 0 0,-1 0 1 0 0,1 0-1 0 0,-2 0 0 0 0,1 0 1 0 0,-1 0-1 0 0,0 0 0 0 0,-1 0 1 0 0,0 1-43 0 0,-2 10 218 0 0,-1 0 1 0 0,0 0 0 0 0,-6 11-219 0 0,1-6 207 0 0,-2-1 0 0 0,-1-1 0 0 0,0 0 0 0 0,-15 19-207 0 0,4-5 204 0 0,12-21-411 0 0,0-1 0 0 0,0 0-1 0 0,-1-1 1 0 0,-1-1 0 0 0,0 0 0 0 0,-1 0-1 0 0,-1-1 1 0 0,1-1 0 0 0,-16 7 207 0 0,19-11-387 0 0,0-2-1 0 0,-10 4 388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2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944 1 5984 0 0,'-14'4'96'0'0,"0"0"-1"0"0,0 1 1 0 0,1 1 0 0 0,-1 1 0 0 0,1 0 0 0 0,1 0-1 0 0,-8 7-95 0 0,12-9 66 0 0,-23 15 331 0 0,2 2 1 0 0,1 2-1 0 0,0 0 1 0 0,2 1-1 0 0,-5 9-397 0 0,-42 53 1325 0 0,1 6-1325 0 0,51-64 112 0 0,-182 270 896 0 0,157-224-852 0 0,4 1 0 0 0,3 2 1 0 0,-23 68-157 0 0,41-87 113 0 0,3 1 1 0 0,2 0 0 0 0,3 2-1 0 0,3-1 1 0 0,-2 48-114 0 0,11-78 20 0 0,1 0 0 0 0,2-1 1 0 0,0 1-1 0 0,8 29-20 0 0,-5-37 13 0 0,1 0 0 0 0,1 0 0 0 0,1-1 1 0 0,1 0-1 0 0,1-1 0 0 0,10 17-13 0 0,-5-14-10 0 0,2 0 1 0 0,0-1-1 0 0,1-1 0 0 0,1-1 1 0 0,1-1-1 0 0,1 0 0 0 0,1-2 1 0 0,1 0-1 0 0,0-2 0 0 0,1 0 0 0 0,0-2 1 0 0,2 0-1 0 0,0-2 0 0 0,0-1 1 0 0,1-1-1 0 0,0-1 0 0 0,0-2 1 0 0,1 0-1 0 0,0-2 0 0 0,1-1 1 0 0,-1-2-1 0 0,1 0 0 0 0,24-3 10 0 0,-3-3-328 0 0,-1-1 0 0 0,0-3 0 0 0,0-2 0 0 0,22-9 328 0 0,-56 14-231 0 0,-1 0-1 0 0,0-1 1 0 0,0 0 0 0 0,-1-1-1 0 0,0-1 1 0 0,0 0-1 0 0,10-9 232 0 0,5-10-498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151 247 1376 0 0,'-3'-2'87'0'0,"-2"-1"-94"0"0,-1 0-1 0 0,1 1 1 0 0,-1-1 0 0 0,0 1-1 0 0,-4-1 8 0 0,9 3 94 0 0,-1 0-1 0 0,0-1 0 0 0,1 1 1 0 0,-1 0-1 0 0,0 0 1 0 0,1 0-1 0 0,-1 0 0 0 0,0 1 1 0 0,1-1-1 0 0,-1 0 1 0 0,1 1-1 0 0,-1-1 0 0 0,0 1 1 0 0,1-1-1 0 0,-1 1 1 0 0,1 0-1 0 0,-1 0 1 0 0,1 0-1 0 0,0 0 0 0 0,-1 0 1 0 0,1 0-1 0 0,0 0 1 0 0,0 0-94 0 0,-6 7 880 0 0,0 0 0 0 0,1 1 0 0 0,0-1 1 0 0,0 1-1 0 0,1 1 0 0 0,0-1 0 0 0,1 1 1 0 0,0-1-1 0 0,-2 9-880 0 0,2-2 427 0 0,0 0-1 0 0,0 0 1 0 0,2 1 0 0 0,0-1-1 0 0,1 16-426 0 0,1-26 26 0 0,0 1 0 0 0,1-1-1 0 0,0 1 1 0 0,0 0 0 0 0,1-1 0 0 0,-1 0-1 0 0,2 1 1 0 0,-1-1 0 0 0,1 0-1 0 0,-1 0 1 0 0,2 0 0 0 0,-1 0 0 0 0,1-1-1 0 0,0 1 1 0 0,0-1 0 0 0,4 4-26 0 0,0-2-40 0 0,0 0 1 0 0,0 0-1 0 0,0-1 1 0 0,1 0-1 0 0,0 0 0 0 0,1-1 1 0 0,-1-1-1 0 0,1 1 1 0 0,0-1-1 0 0,5 1 40 0 0,-5-3-55 0 0,-1 0-1 0 0,1-1 1 0 0,-1 0 0 0 0,1 0-1 0 0,0-1 1 0 0,0 0 0 0 0,-1-1-1 0 0,1 0 1 0 0,7-2 55 0 0,19-4-350 0 0,32-13 350 0 0,-56 17-24 0 0,19-7-4 0 0,-2 0-1 0 0,1-2 0 0 0,-2-1 1 0 0,1-2-1 0 0,-2 0 0 0 0,11-9 29 0 0,-6 0-11 0 0,9-9 11 0 0,-30 23 0 0 0,-1 0 0 0 0,0-1 0 0 0,-1 0 0 0 0,0 0 1 0 0,3-7-1 0 0,17-31 0 0 0,11-17 0 0 0,-21 40 31 0 0,1-3 54 0 0,18-31-85 0 0,-33 50 58 0 0,0-1-1 0 0,0 0 1 0 0,-1 0-1 0 0,-1 0 0 0 0,1 0 1 0 0,-2 0-1 0 0,0-1 1 0 0,0 0-58 0 0,2-21 1026 0 0,-4 31-627 0 0,-2 6 17 0 0,-31 52 406 0 0,-40 74-544 0 0,42-70-247 0 0,4-9 14 0 0,2 1 0 0 0,-10 34-45 0 0,30-70 1 0 0,0 1 1 0 0,0 0 0 0 0,2 1 0 0 0,0-1 0 0 0,1 0 0 0 0,1 1 0 0 0,0 0 0 0 0,2-1 0 0 0,0 1 0 0 0,2 11-2 0 0,-2-23-12 0 0,0 0 0 0 0,1 0 0 0 0,-1-1 1 0 0,1 1-1 0 0,0 0 0 0 0,1-1 0 0 0,-1 0 1 0 0,1 0-1 0 0,0 1 0 0 0,1-2 0 0 0,-1 1 0 0 0,1 0 1 0 0,0-1-1 0 0,0 1 0 0 0,0-1 0 0 0,0 0 0 0 0,1-1 1 0 0,0 1-1 0 0,0-1 0 0 0,0 0 0 0 0,0 0 0 0 0,0 0 1 0 0,1-1-1 0 0,-1 0 0 0 0,1 0 0 0 0,-1 0 0 0 0,1-1 1 0 0,0 0-1 0 0,0 0 0 0 0,0 0 0 0 0,-1-1 1 0 0,5 0 11 0 0,-5 0-5 0 0,-1-1 1 0 0,1 1 0 0 0,-1-1 0 0 0,1-1 0 0 0,-1 1 0 0 0,0-1 0 0 0,0 1 0 0 0,1-1 0 0 0,-1-1 0 0 0,0 1-1 0 0,0 0 1 0 0,-1-1 0 0 0,1 0 0 0 0,-1 0 0 0 0,1 0 0 0 0,-1 0 0 0 0,0-1 0 0 0,0 1 0 0 0,1-2 4 0 0,8-12 58 0 0,-1 1 0 0 0,0-2 0 0 0,6-13-58 0 0,-12 21 32 0 0,24-40 159 0 0,15-17-191 0 0,-19 30-4 0 0,-2 0-1 0 0,-1-2 1 0 0,-1-2 4 0 0,-11 14-34 0 0,-5 14 10 0 0,0 0 0 0 0,1 0 0 0 0,6-8 24 0 0,-10 18-1 0 0,0 0-1 0 0,0 0 1 0 0,0 1-1 0 0,0-1 1 0 0,0 1-1 0 0,0 0 1 0 0,1-1 0 0 0,-1 1-1 0 0,1 0 1 0 0,0 0-1 0 0,-1 1 1 0 0,1-1-1 0 0,0 1 1 0 0,0-1-1 0 0,0 1 1 0 0,0 0 0 0 0,3-1 1 0 0,-5 2 0 0 0,-1 0 1 0 0,1 0 0 0 0,0 0-1 0 0,-1 0 1 0 0,1 0 0 0 0,-1 0-1 0 0,1 1 1 0 0,-1-1-1 0 0,1 0 1 0 0,0 0 0 0 0,-1 0-1 0 0,1 1 1 0 0,-1-1 0 0 0,1 0-1 0 0,-1 0 1 0 0,1 1 0 0 0,-1-1-1 0 0,1 1 1 0 0,-1-1 0 0 0,0 0-1 0 0,1 1 1 0 0,-1-1 0 0 0,1 1-1 0 0,-1-1 1 0 0,0 1 0 0 0,1-1-1 0 0,-1 1 0 0 0,7 15 70 0 0,-5-13-43 0 0,7 22 144 0 0,-2 0 1 0 0,0 1-1 0 0,2 18-171 0 0,-2-6 131 0 0,-1-9-19 0 0,0-2-26 0 0,0-1-1 0 0,8 19-85 0 0,-11-37 4 0 0,0 0 0 0 0,1 0-1 0 0,-1-1 1 0 0,2 0 0 0 0,-1 1 0 0 0,1-2-1 0 0,1 1 1 0 0,-1 0 0 0 0,1-1-1 0 0,5 4-3 0 0,-2-2-60 0 0,1 0-1 0 0,0-1 0 0 0,1 0 1 0 0,0 0-1 0 0,0-1 0 0 0,5 1 61 0 0,-10-4-38 0 0,1-1 0 0 0,-1 0-1 0 0,1-1 1 0 0,-1 0 0 0 0,1 0-1 0 0,0 0 1 0 0,-1 0 0 0 0,1-1-1 0 0,0-1 1 0 0,0 1 0 0 0,-1-1-1 0 0,5-1 39 0 0,4-1-50 0 0,-1-2 0 0 0,1 0 0 0 0,-1 0 0 0 0,0-1 0 0 0,0-1 0 0 0,-1-1 0 0 0,4-2 50 0 0,13-11-43 0 0,-1 0-1 0 0,13-14 44 0 0,-10 5-10 0 0,4-7 10 0 0,4-4-11 0 0,-24 24-38 0 0,-1-1 1 0 0,-1 0 0 0 0,7-13 48 0 0,12-15-108 0 0,19-18 141 0 0,10-5-33 0 0,-54 60 57 0 0,0 1 0 0 0,1 0-1 0 0,-1 1 1 0 0,2 0 0 0 0,-1 1 0 0 0,1-1 0 0 0,0 2 0 0 0,9-5-57 0 0,-18 10 5 0 0,0 0 1 0 0,-1-1 0 0 0,1 1 0 0 0,0 0 0 0 0,0-1-1 0 0,0 1 1 0 0,0 0 0 0 0,0 0 0 0 0,-1 0 0 0 0,1 0-1 0 0,0 0 1 0 0,0 0 0 0 0,0 0 0 0 0,0 0 0 0 0,0 0-1 0 0,0 0 1 0 0,-1 0 0 0 0,1 1 0 0 0,0-1 0 0 0,0 0-1 0 0,0 1 1 0 0,0-1 0 0 0,-1 0 0 0 0,1 1 0 0 0,0-1 0 0 0,0 1-1 0 0,-1 0 1 0 0,1-1 0 0 0,0 1 0 0 0,-1-1 0 0 0,1 1-1 0 0,-1 0 1 0 0,1-1 0 0 0,-1 1 0 0 0,1 0 0 0 0,-1 0-1 0 0,1 0 1 0 0,-1-1 0 0 0,0 1 0 0 0,1 0 0 0 0,-1 0-1 0 0,0 0-5 0 0,2 5 42 0 0,-1 0-1 0 0,0 1 0 0 0,-1-1 0 0 0,1 0 0 0 0,-1 6-41 0 0,0 3 118 0 0,13 94 306 0 0,-9-87-463 0 0,0 1 0 0 0,2 0 0 0 0,2 3 39 0 0,9 38-482 0 0,-16-57 390 0 0,1-1 0 0 0,0 1 0 0 0,1-1 0 0 0,-1 1 0 0 0,1-1 0 0 0,1 0 92 0 0,4 16-534 0 0,-7-20 440 0 0,0-3-18 0 0,1-5 22 0 0,-1 1 0 0 0,1-1 0 0 0,-1 0 1 0 0,0 1-1 0 0,0-1 0 0 0,0 0 1 0 0,-1-2 89 0 0,3-14-207 0 0,5-50-666 0 0,-4 29 393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9240 0 0,'0'0'422'0'0,"0"0"-7"0"0,-2 1-268 0 0,1 0-142 0 0,0 1 1 0 0,0-1 0 0 0,-1 1 0 0 0,1-1-1 0 0,0 1 1 0 0,1 0 0 0 0,-1-1 0 0 0,0 1-1 0 0,0 0 1 0 0,1-1 0 0 0,-1 1 0 0 0,1 0 0 0 0,-1 0-1 0 0,1 1-5 0 0,-3 30 332 0 0,3-21-183 0 0,-1 0-15 0 0,0 0-1 0 0,1 0 1 0 0,0 0-1 0 0,1 0 1 0 0,1 0-1 0 0,0 0 1 0 0,0 0-1 0 0,2-1 1 0 0,-1 1-1 0 0,1-1 1 0 0,1 0-1 0 0,0 0 1 0 0,0 0-1 0 0,2 0-133 0 0,2 3 101 0 0,1 0 0 0 0,0-1 1 0 0,1-1-1 0 0,0 0 0 0 0,1 0 0 0 0,6 3-101 0 0,-1-2 74 0 0,1 0-1 0 0,18 10-73 0 0,-27-18 14 0 0,0-1-1 0 0,1 0 1 0 0,-1 0 0 0 0,1-1-1 0 0,0 0 1 0 0,0-1 0 0 0,4 1-14 0 0,6-1-164 0 0,1 0 0 0 0,-1-2 0 0 0,1 0 0 0 0,0-1 0 0 0,-1-1 0 0 0,0-1 0 0 0,1-1 0 0 0,6-2 164 0 0,-4-2-744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38 1840 0 0,'-3'-9'55'0'0,"3"5"11"0"0,-1 1-1 0 0,0-1 1 0 0,1 0-1 0 0,0 1 1 0 0,0-1-1 0 0,0-2-65 0 0,0 5 1493 0 0,4 14 3296 0 0,0-1-3610 0 0,-2 7-902 0 0,0 0 0 0 0,-2 1 0 0 0,0-1 0 0 0,-1 0 0 0 0,-1 0-1 0 0,-3 14-276 0 0,0 1 239 0 0,-60 414 2548 0 0,53-382-2494 0 0,2 2 1 0 0,3 0 0 0 0,3 53-294 0 0,4-103 51 0 0,2 0 0 0 0,0-1 0 0 0,0 1 0 0 0,2-1 0 0 0,0 1 0 0 0,1-1 0 0 0,1 0 0 0 0,1-1 0 0 0,8 16-51 0 0,-10-22 11 0 0,1-1 1 0 0,0 0-1 0 0,1 0 1 0 0,0-1-1 0 0,0 0 1 0 0,1 0-1 0 0,0-1 1 0 0,0 0-1 0 0,1 0 1 0 0,0 0-1 0 0,0-1 1 0 0,0-1-1 0 0,1 0 1 0 0,0 0-1 0 0,0-1 1 0 0,8 3-12 0 0,-8-5 36 0 0,-1 0-1 0 0,1 0 1 0 0,-1-1 0 0 0,1 0 0 0 0,0-1 0 0 0,0 0 0 0 0,-1 0 0 0 0,1-1 0 0 0,0 0 0 0 0,-1-1 0 0 0,1 0 0 0 0,-1-1 0 0 0,1 0 0 0 0,-1 0 0 0 0,0-1 0 0 0,0 0 0 0 0,-1 0 0 0 0,1-1 0 0 0,5-5-36 0 0,-5 4-98 0 0,-1-1 0 0 0,0 0-1 0 0,0 0 1 0 0,0 0 0 0 0,-1-1-1 0 0,0-1 1 0 0,-1 1-1 0 0,0-1 1 0 0,0 0 0 0 0,-1 0-1 0 0,0-1 1 0 0,0 1 0 0 0,-1-1-1 0 0,-1 0 1 0 0,0 0 0 0 0,0-1-1 0 0,-1 1 1 0 0,1-8 98 0 0,2-55-1075 0 0,-4 7-11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0 759 7832 0 0,'0'0'602'0'0,"5"-4"-182"0"0,20-17 1407 0 0,0 1 1 0 0,2 1-1 0 0,9-4-1827 0 0,89-46 1111 0 0,-85 47-768 0 0,113-52 140 0 0,95-30-483 0 0,-147 63-4076 0 0,-45 19-1169 0 0</inkml:trace>
  <inkml:trace contextRef="#ctx0" brushRef="#br0" timeOffset="1">1192 11 10136 0 0,'-18'-11'448'0'0,"18"11"96"0"0,0 0-440 0 0,0 0-104 0 0,0 0 0 0 0,0 0-2976 0 0,0 0-624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4144 0 0,'0'25'368'0'0,"0"-5"-296"0"0,3-4-72 0 0,-3 8 0 0 0,5 1 1416 0 0,-5 2 272 0 0,0 4 48 0 0,5 4 16 0 0,-10 0-1040 0 0,0-4-200 0 0,5 4-48 0 0,-3-5-8 0 0,3 6-264 0 0,0-11-64 0 0,3 3 0 0 0,-3-4-3784 0 0,10 1-760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300 106 7368 0 0,'23'-26'600'0'0,"-12"15"-135"0"0,-1-1 0 0 0,7-11-465 0 0,-10 14 603 0 0,-6 8-445 0 0,0 0 1 0 0,0-1-1 0 0,0 1 0 0 0,0-1 1 0 0,0 1-1 0 0,0-1 0 0 0,0 1 1 0 0,-1-1-1 0 0,1 0 0 0 0,0 1 1 0 0,-1-1-1 0 0,1-2-158 0 0,-1 3 588 0 0,-2 1-99 0 0,-2-1-377 0 0,0 1 0 0 0,1 0 0 0 0,-1 0 0 0 0,0 0 0 0 0,0 0 0 0 0,1 1 1 0 0,-1 0-1 0 0,1-1 0 0 0,-1 1 0 0 0,1 1 0 0 0,-4 0-112 0 0,-40 21 547 0 0,39-19-437 0 0,-8 4-58 0 0,1 1 1 0 0,1 1 0 0 0,-1 0 0 0 0,2 1 0 0 0,-9 8-53 0 0,17-14 7 0 0,0 0 0 0 0,0 0 1 0 0,1 0-1 0 0,0 1 1 0 0,0 0-1 0 0,0 0 1 0 0,1 0-1 0 0,0 0 1 0 0,0 0-1 0 0,0 1 1 0 0,1 0-1 0 0,0-1 1 0 0,0 1-1 0 0,1 0 1 0 0,-1 4-8 0 0,2-7-19 0 0,0-1 0 0 0,0 0 0 0 0,1 1 0 0 0,-1-1 1 0 0,1 1-1 0 0,0-1 0 0 0,0 0 0 0 0,0 1 1 0 0,0-1-1 0 0,1 0 0 0 0,-1 0 0 0 0,1 0 1 0 0,0 0-1 0 0,0 0 0 0 0,0-1 0 0 0,0 1 0 0 0,0 0 1 0 0,0-1-1 0 0,1 1 0 0 0,0-1 0 0 0,0 0 19 0 0,9 7-148 0 0,0 0-1 0 0,1-1 1 0 0,0-1-1 0 0,5 3 149 0 0,-2-2-75 0 0,12 7-189 0 0,4 1 87 0 0,0 2-1 0 0,-2 2 0 0 0,6 5 178 0 0,-27-19-1 0 0,-1 1-1 0 0,0 1 0 0 0,0-1 1 0 0,-1 1-1 0 0,0 0 0 0 0,-1 1 0 0 0,1 0 1 0 0,-2 0-1 0 0,1 0 0 0 0,-1 1 0 0 0,-1 0 1 0 0,0 0-1 0 0,0 0 2 0 0,-2-6 19 0 0,-1 1 0 0 0,0-1-1 0 0,-1 0 1 0 0,1 0 0 0 0,-1 1 0 0 0,0-1 0 0 0,0 1-1 0 0,0-1 1 0 0,0 0 0 0 0,-1 1 0 0 0,0-1 0 0 0,0 0-1 0 0,0 0 1 0 0,0 1 0 0 0,-1-1-19 0 0,-1 2 65 0 0,0 1-1 0 0,-1-2 1 0 0,1 1 0 0 0,-1 0-1 0 0,0-1 1 0 0,-1 0 0 0 0,1 0-1 0 0,-1 0 1 0 0,-2 1-65 0 0,-8 6 166 0 0,0-1 1 0 0,-1-1-1 0 0,0 0 1 0 0,0-1-1 0 0,-1-1 1 0 0,-13 4-167 0 0,12-4 63 0 0,-101 35 412 0 0,97-36-333 0 0,0-1 1 0 0,-1-1-1 0 0,0-2 1 0 0,-9 1-143 0 0,29-3-122 0 0,-1-1 0 0 0,0 0 0 0 0,0 0 0 0 0,1 0 0 0 0,-1 0 0 0 0,0-1 1 0 0,0 0-1 0 0,1 1 0 0 0,-1-1 0 0 0,0 0 0 0 0,1-1 0 0 0,-1 1 1 0 0,0-1 121 0 0,-5-8-5136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6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391 551 2304 0 0,'0'-17'112'0'0,"-2"0"0"0"0,-1-7-112 0 0,1 18 300 0 0,1 5 1257 0 0,1 1 540 0 0,-1 0 102 0 0,-1 0-2053 0 0,1 1-1 0 0,-1-1 1 0 0,1 1 0 0 0,0 0-1 0 0,-1 0 1 0 0,1-1-1 0 0,0 1 1 0 0,-1 0 0 0 0,1 0-1 0 0,0 0 1 0 0,0 0 0 0 0,0 0-1 0 0,0 1 1 0 0,0-1 0 0 0,0 0-1 0 0,0 1 1 0 0,0-1-1 0 0,1 0 1 0 0,-1 1 0 0 0,0-1-146 0 0,-6 10 179 0 0,-73 106 406 0 0,27-38-431 0 0,6-7-5 0 0,-30 61-149 0 0,65-109 0 0 0,2 0 0 0 0,-4 17 0 0 0,-4 9-91 0 0,11-32-9 0 0,1 0-1 0 0,1 1 1 0 0,-2 15 100 0 0,0-12-187 0 0,5-18 163 0 0,1-1-1 0 0,0 1 0 0 0,0 0 1 0 0,0 0-1 0 0,0 0 0 0 0,1 1 25 0 0,0-3 124 0 0,0-2 18 0 0,0 0 26 0 0,0-10 409 0 0,1 3-498 0 0,0 0 0 0 0,1 0 0 0 0,-1 1 0 0 0,2-1 0 0 0,-1 1 0 0 0,1 0 0 0 0,0-1 0 0 0,2-1-79 0 0,4-12 79 0 0,68-139-79 0 0,-59 126 0 0 0,2 1 0 0 0,1 0 0 0 0,17-18 0 0 0,-33 44 43 0 0,0 1 0 0 0,0 0 0 0 0,0 0 0 0 0,1 0 0 0 0,-1 0 1 0 0,1 1-1 0 0,0 0 0 0 0,0 0 0 0 0,1 1 0 0 0,2-2-43 0 0,-6 4 18 0 0,-1 1 0 0 0,0-1 0 0 0,0 1 0 0 0,1-1 1 0 0,-1 1-1 0 0,1 0 0 0 0,-1 0 0 0 0,0 0 0 0 0,1 0 0 0 0,-1 0 0 0 0,1 0 0 0 0,-1 1 0 0 0,0-1 0 0 0,1 1 0 0 0,-1 0 0 0 0,0 0 0 0 0,0-1 0 0 0,1 1 0 0 0,-1 1 0 0 0,0-1 0 0 0,0 0 0 0 0,0 1 0 0 0,0-1 0 0 0,-1 1 1 0 0,1-1-1 0 0,0 1 0 0 0,-1 0 0 0 0,1 0 0 0 0,-1-1 0 0 0,1 1 0 0 0,-1 0 0 0 0,1 3-18 0 0,14 22 360 0 0,-1 1 0 0 0,-2 1 1 0 0,8 24-361 0 0,-11-24 111 0 0,2 0 1 0 0,1-2-1 0 0,1 1 1 0 0,6 4-112 0 0,-8-12 40 0 0,-5-10-35 0 0,0 1 1 0 0,0-1-1 0 0,1-1 0 0 0,0 1 0 0 0,1-1 1 0 0,4 3-6 0 0,-2-3 6 0 0,0-1 1 0 0,1 0-1 0 0,-1-1 1 0 0,2 0-1 0 0,-1-1 1 0 0,1 0 0 0 0,9 3-7 0 0,-14-7-5 0 0,-1 0 0 0 0,0-1 1 0 0,0 0-1 0 0,1 0 0 0 0,-1 0 1 0 0,0-1-1 0 0,1 0 0 0 0,-1-1 1 0 0,0 0-1 0 0,1 0 0 0 0,-1 0 1 0 0,0-1-1 0 0,0 0 0 0 0,0-1 1 0 0,4-1 4 0 0,2-2 21 0 0,0-1 1 0 0,0 0 0 0 0,-1-1 0 0 0,0 0 0 0 0,0-1-1 0 0,-1 0 1 0 0,0-1 0 0 0,0 0 0 0 0,-1-1 0 0 0,-1 0-1 0 0,3-4-21 0 0,14-19 145 0 0,-1-1-1 0 0,-2-1 0 0 0,-1-1 1 0 0,5-15-145 0 0,88-186-92 0 0,-72 151-815 0 0,-18 38 260 0 0,1-2-1678 0 0,5-19 2325 0 0,0 1-1881 0 0,-30 67 1877 0 0,1 0-1 0 0,-1 0 1 0 0,0 1 0 0 0,1-1-1 0 0,-1 1 1 0 0,1-1-1 0 0,0 1 1 0 0,-1-1 0 0 0,1 1-1 0 0,0 0 1 0 0,0 0 0 0 0,0 0-1 0 0,0 0 1 0 0,0 0 0 0 0,0 0-1 0 0,0 1 1 0 0,0-1-1 0 0,0 1 1 0 0,0-1 0 0 0,0 1-1 0 0,0 0 1 0 0,0 0 0 0 0,1 0-1 0 0,-1 0 1 0 0,0 0 0 0 0,0 0-1 0 0,0 1 1 0 0,0-1-1 0 0,0 1 1 0 0,1-1 0 0 0,-1 1-1 0 0,0 0 1 0 0,0 0 0 0 0,-1 0-1 0 0,1 0 1 0 0,0 0 0 0 0,0 0-1 0 0,0 1 1 0 0,-1-1-1 0 0,1 1 1 0 0,-1-1 0 0 0,1 1-1 0 0,-1-1 1 0 0,1 2 4 0 0,8 9 135 0 0,-1 0 0 0 0,-1 1 0 0 0,0 0 0 0 0,-1 1 1 0 0,0 0-1 0 0,-1 0 0 0 0,0 0 0 0 0,-2 1 0 0 0,4 13-135 0 0,18 114 723 0 0,-22-109-608 0 0,-2 0-1 0 0,0 1 1 0 0,-2-1 0 0 0,-5 28-115 0 0,3-12 73 0 0,-1-13-4 0 0,-1 0 1 0 0,-1-1-1 0 0,-2 1 1 0 0,-2-1 0 0 0,-8 21-70 0 0,10-42 41 0 0,0 0 1 0 0,0 0 0 0 0,-1-1-1 0 0,-1 0 1 0 0,-1 0-1 0 0,1-1 1 0 0,-2 0 0 0 0,-7 6-42 0 0,-17 21 635 0 0,34-38-594 0 0,0 1 0 0 0,-1-1 1 0 0,1 1-1 0 0,0-1 0 0 0,0 0 1 0 0,-1 0-1 0 0,1 0 1 0 0,-1 0-1 0 0,1 0 0 0 0,-1 0 1 0 0,0 0-1 0 0,1 0 0 0 0,-1 0 1 0 0,0-1-1 0 0,1 1 1 0 0,-1-1-1 0 0,0 1 0 0 0,0-1 1 0 0,0 0-1 0 0,1 0 0 0 0,-1 1 1 0 0,0-1-1 0 0,0-1 1 0 0,0 1-1 0 0,0 0 0 0 0,1 0 1 0 0,-1-1-1 0 0,0 1 1 0 0,0-1-1 0 0,1 1 0 0 0,-1-1 1 0 0,-1 0-42 0 0,1-1 45 0 0,-1 0 0 0 0,0 0 1 0 0,1 0-1 0 0,-1 0 1 0 0,1 0-1 0 0,-1-1 0 0 0,1 1 1 0 0,0-1-1 0 0,0 0 1 0 0,0 1-1 0 0,1-1 0 0 0,-1 0 1 0 0,1 0-1 0 0,-1 0 1 0 0,1 0-1 0 0,0 0 0 0 0,0-3-45 0 0,-2-9 26 0 0,0 0-1 0 0,2 1 0 0 0,0-1 0 0 0,1 0 0 0 0,0 0 0 0 0,1 0 0 0 0,1 1 0 0 0,2-10-25 0 0,6-23-198 0 0,3 1-1 0 0,2-1 199 0 0,-5 17-68 0 0,11-38-441 0 0,118-337-2748 0 0,-125 370 3150 0 0,16-39-664 0 0,33-57 771 0 0,-52 110-56 0 0,2 1 1 0 0,0 0-1 0 0,1 1 1 0 0,0 1 0 0 0,2 0-1 0 0,0 1 1 0 0,1 1 0 0 0,8-6 55 0 0,-20 19 2 0 0,0-1 1 0 0,0 1-1 0 0,0 0 0 0 0,0 0 1 0 0,0 0-1 0 0,1 1 1 0 0,0 0-1 0 0,-1 0 1 0 0,1 0-1 0 0,0 1 1 0 0,0 0-1 0 0,-1 0 1 0 0,1 0-1 0 0,0 1 1 0 0,0 0-1 0 0,0 0 0 0 0,0 0 1 0 0,0 1-1 0 0,0 0 1 0 0,0 0-1 0 0,0 0 1 0 0,-1 1-1 0 0,1 0 1 0 0,-1 0-1 0 0,1 1 1 0 0,1 0-3 0 0,1 3 32 0 0,0-1-1 0 0,0 1 1 0 0,-1 1 0 0 0,1 0 0 0 0,-1 0 0 0 0,-1 0 0 0 0,1 1-1 0 0,-1 0 1 0 0,-1 0 0 0 0,0 1 0 0 0,0 0 0 0 0,0-1 0 0 0,-1 2 0 0 0,2 5-32 0 0,1 6 88 0 0,-1 0 0 0 0,0 1 1 0 0,-2 0-1 0 0,-1 0 0 0 0,0 0 1 0 0,-2 3-89 0 0,0-8 132 0 0,-1 1 1 0 0,-1 0-1 0 0,0-1 1 0 0,-2 1-1 0 0,0-1 1 0 0,-1 0-1 0 0,0 0 1 0 0,-6 11-133 0 0,5-14 161 0 0,-1-1 0 0 0,-1 1 0 0 0,0-2 0 0 0,-1 1 1 0 0,0-1-1 0 0,-1 0 0 0 0,-1-1 0 0 0,0 0 0 0 0,0-1 1 0 0,-7 6-162 0 0,-6 2 126 0 0,-1-1 1 0 0,-1-1 0 0 0,0 0 0 0 0,-1-2 0 0 0,-1-2 0 0 0,0 0 0 0 0,0-1 0 0 0,-1-2 0 0 0,-8 1-127 0 0,-15 2-830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3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1426 48 13104 0 0,'-21'-9'133'0'0,"-1"0"1"0"0,-1 2 0 0 0,1 1 0 0 0,-1 1 0 0 0,0 1-1 0 0,0 0 1 0 0,0 2 0 0 0,0 1 0 0 0,-1 1 0 0 0,1 1 0 0 0,-2 1-134 0 0,-37 6 200 0 0,1 4 0 0 0,0 2 0 0 0,1 3 0 0 0,1 2 0 0 0,1 3 0 0 0,-39 21-200 0 0,-9 7 0 0 0,-70 36 0 0 0,116-55 0 0 0,-24 12 0 0 0,2 4 0 0 0,-7 10 0 0 0,76-48 2 0 0,0 1 0 0 0,1 0 0 0 0,0 1 0 0 0,1 0 1 0 0,0 1-1 0 0,-2 3-2 0 0,12-13-13 0 0,-1 0 0 0 0,1 1 0 0 0,0-1 0 0 0,0 1 0 0 0,0-1 0 0 0,0 1 0 0 0,0-1 0 0 0,0 1 0 0 0,1 0 0 0 0,0-1 0 0 0,-1 1 0 0 0,1 0 0 0 0,0-1 0 0 0,0 1 0 0 0,0 0 0 0 0,1-1 0 0 0,-1 1 0 0 0,1 0 0 0 0,-1-1 0 0 0,1 1 0 0 0,0-1 1 0 0,0 1-1 0 0,0-1 0 0 0,0 1 0 0 0,2 1 13 0 0,-1 0-34 0 0,1 1-1 0 0,0-1 1 0 0,1 1 0 0 0,-1-1 0 0 0,1 0 0 0 0,0 0 0 0 0,0-1 0 0 0,0 1 0 0 0,0-1 0 0 0,0 0 0 0 0,1 0 0 0 0,3 2 34 0 0,33 13-86 0 0,20 5 86 0 0,-15-7 6 0 0,11 8-6 0 0,-27-10 0 0 0,96 48 0 0 0,-95-44 0 0 0,0 0 0 0 0,24 21 0 0 0,-12-5-23 0 0,13 16 23 0 0,-42-37-10 0 0,-1 1-1 0 0,-1 0 0 0 0,0 1 0 0 0,-1 0 1 0 0,7 14 10 0 0,-16-24-7 0 0,1-1 0 0 0,-1 1 1 0 0,-1 0-1 0 0,1 0 1 0 0,0 0-1 0 0,-1 0 0 0 0,0 0 1 0 0,0 0-1 0 0,-1 0 0 0 0,0 0 1 0 0,1 2 6 0 0,-2-4-8 0 0,1 1 0 0 0,0 0 1 0 0,-1-1-1 0 0,0 1 0 0 0,0-1 1 0 0,0 1-1 0 0,0-1 0 0 0,-1 0 1 0 0,1 1-1 0 0,-1-1 0 0 0,0 0 0 0 0,0 0 1 0 0,0 0-1 0 0,0 0 0 0 0,0 0 1 0 0,-1 0 7 0 0,-15 14-8 0 0,0 0 0 0 0,-1-1 0 0 0,-1-1 1 0 0,-1-1-1 0 0,0-1 0 0 0,0-1 0 0 0,-1-1 1 0 0,-1 0-1 0 0,0-2 0 0 0,-23 6 8 0 0,12-4 300 0 0,-1-3-1 0 0,0 0 0 0 0,0-3 1 0 0,-5 0-300 0 0,-10 0 59 0 0,14-1-76 0 0,-21-1 17 0 0,34-3-108 0 0,-26 0 165 0 0,44-1-190 0 0,1 1 1 0 0,0-1-1 0 0,0 0 0 0 0,0 0 0 0 0,-1 0 1 0 0,1-1-1 0 0,0 0 0 0 0,1 1 0 0 0,-1-1 1 0 0,0-1 132 0 0,3 3-564 0 0,2-3-655 0 0,3-8-278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467 137 10512 0 0,'-1'-1'480'0'0,"-1"-3"-425"0"0,-1 1 0 0 0,1 0 0 0 0,-1 0 0 0 0,1 0 0 0 0,-1 1 0 0 0,0-1 0 0 0,-1 1 0 0 0,1-1 1 0 0,0 1-1 0 0,0 0 0 0 0,-1 0 0 0 0,0 1 0 0 0,0-1-55 0 0,-5-2 157 0 0,-1 1 0 0 0,1 0 0 0 0,-1 1 0 0 0,-7-1-157 0 0,10 2 98 0 0,-1 0 0 0 0,1 1 0 0 0,0 0 0 0 0,-1 0 0 0 0,1 0 0 0 0,-1 1-98 0 0,5 0 31 0 0,0-1 0 0 0,-1 1 0 0 0,1 0 0 0 0,0 0 1 0 0,0 0-1 0 0,0 0 0 0 0,1 1 0 0 0,-1-1 0 0 0,0 1 1 0 0,0 0-1 0 0,1-1 0 0 0,-1 1 0 0 0,1 0 0 0 0,0 1 1 0 0,-2 1-32 0 0,-11 17 18 0 0,0 1 0 0 0,2 0 0 0 0,1 1 0 0 0,-5 12-18 0 0,-3 7 56 0 0,-21 48 112 0 0,4 2 0 0 0,4 1 0 0 0,-16 77-168 0 0,44-153 7 0 0,1 1 1 0 0,1 0 0 0 0,0 0 0 0 0,2 0 0 0 0,0 1 0 0 0,0-1 0 0 0,2 0 0 0 0,0 1-1 0 0,2-1 1 0 0,0 0 0 0 0,1 2-8 0 0,-4-18 19 0 0,1-1-1 0 0,-1 1 1 0 0,1-1-1 0 0,-1 0 1 0 0,1 1-1 0 0,0-1 1 0 0,0 1-1 0 0,-1-1 1 0 0,1 0-1 0 0,0 0 1 0 0,0 1-1 0 0,0-1 1 0 0,1 0-1 0 0,-1 0 1 0 0,0 0-1 0 0,0 0 1 0 0,0-1-1 0 0,1 1 1 0 0,-1 0-1 0 0,0 0 1 0 0,1-1-1 0 0,0 1-18 0 0,-1-1 32 0 0,1 1 0 0 0,-1-1 1 0 0,1 0-1 0 0,-1 0 0 0 0,0 0 0 0 0,1 0 0 0 0,-1-1 0 0 0,0 1 0 0 0,1 0 1 0 0,-1 0-1 0 0,0-1 0 0 0,0 1 0 0 0,1-1 0 0 0,-1 1 0 0 0,0-1 0 0 0,0 0 1 0 0,1 1-1 0 0,-1-1 0 0 0,0 0 0 0 0,0 0 0 0 0,0 0 0 0 0,0 0 0 0 0,0 0 1 0 0,-1 0-1 0 0,1 0 0 0 0,0 0-32 0 0,24-29 671 0 0,-6 9-452 0 0,-2-1 0 0 0,0 0 0 0 0,-2-2-1 0 0,8-14-218 0 0,-2-9 167 0 0,-3 0 0 0 0,-1-2 0 0 0,-3 0 0 0 0,5-33-167 0 0,-5 9 543 0 0,-2-17-543 0 0,-6 48 121 0 0,2-52 173 0 0,-5 52 150 0 0,1 1 0 0 0,8-29-444 0 0,-8 53 117 0 0,-1 3 138 0 0,0 0 1 0 0,4-8-256 0 0,-6 21 80 0 0,9 14-10 0 0,5 18-122 0 0,-1 1-1 0 0,-2 1 0 0 0,-1 0 0 0 0,5 24 53 0 0,6 19-37 0 0,24 57-515 0 0,29 50 552 0 0,-57-147-368 0 0,2-1-1 0 0,1 0 0 0 0,23 27 369 0 0,-22-31-234 0 0,-16-23 204 0 0,0-2 0 0 0,0 1 0 0 0,0 0 0 0 0,1-1 0 0 0,0 0 0 0 0,0-1 0 0 0,0 0 0 0 0,1 0 0 0 0,0 0 0 0 0,4 1 30 0 0,-3 0-12 0 0,-7-4-52 0 0,-1-3-28 0 0,4-2 38 0 0,-2 1 13 0 0,0 1-1 0 0,0-1 1 0 0,0 0 0 0 0,0 0 0 0 0,0 0-1 0 0,-1 0 1 0 0,1-1 0 0 0,-1 1 0 0 0,0-1-1 0 0,1 1 1 0 0,-1-1 0 0 0,-1 0 0 0 0,1 0-1 0 0,1-2 42 0 0,12-28-564 0 0,-2-1-1 0 0,-2 0 0 0 0,1-7 565 0 0,22-107-790 0 0,-2 10 475 0 0,-14 59 310 0 0,-11 44-96 0 0,2 1 0 0 0,1 0 0 0 0,2 0 1 0 0,13-28 100 0 0,-13 38-380 0 0,-7 14-42 0 0,0-1 1 0 0,1 1 0 0 0,0 0-1 0 0,5-5 422 0 0,7-9-1601 0 0,-9 16 748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110 191 6448 0 0,'0'0'498'0'0,"0"3"-327"0"0,-1 134 3577 0 0,-8 73-2349 0 0,-1-3-534 0 0,2-24-442 0 0,-6 135-29 0 0,6-201-188 0 0,3-85-190 0 0,5-31 64 0 0,-1-2-64 0 0,0 0 1 0 0,0 0-1 0 0,0 0 1 0 0,0 0-1 0 0,0 0 1 0 0,0 0-1 0 0,0 0 1 0 0,1 0-1 0 0,-1 0 1 0 0,0-1-1 0 0,1 1 1 0 0,-1 0-1 0 0,1-1 1 0 0,-1 1-1 0 0,1-1 1 0 0,0 0-17 0 0,-2-1 57 0 0,-4-14 236 0 0,1 1 0 0 0,0-1 0 0 0,1 0-1 0 0,-2-16-292 0 0,-3-72 287 0 0,6 57-265 0 0,0-38 17 0 0,4 0 1 0 0,4-5-40 0 0,1 30 158 0 0,3 0 0 0 0,3 1-1 0 0,2 0 1 0 0,3 1 0 0 0,3 1 0 0 0,10-20-158 0 0,-15 45 123 0 0,1 0-1 0 0,2 2 0 0 0,1 0 0 0 0,1 1 1 0 0,2 0-1 0 0,0 2 0 0 0,2 1 0 0 0,2 1 0 0 0,26-22-122 0 0,-33 33 23 0 0,0 1 0 0 0,1 1-1 0 0,14-7-22 0 0,-20 13-12 0 0,0 0-1 0 0,1 1 0 0 0,-1 0 1 0 0,1 2-1 0 0,1-1 0 0 0,1 2 13 0 0,-7 1 1 0 0,1 0-1 0 0,0 2 0 0 0,-1-1 1 0 0,1 1-1 0 0,0 1 0 0 0,-1 0 1 0 0,1 0-1 0 0,-1 1 0 0 0,10 3 0 0 0,-12-2-15 0 0,1 0 1 0 0,-1 1-1 0 0,0 0 0 0 0,0 0 0 0 0,0 1 0 0 0,-1-1 1 0 0,0 2-1 0 0,0-1 0 0 0,0 1 0 0 0,0 0 0 0 0,4 7 15 0 0,-6-7-33 0 0,1 1 0 0 0,-1 0 0 0 0,-1 0 0 0 0,0 1 0 0 0,0 0 0 0 0,0-1-1 0 0,-1 1 1 0 0,0 0 0 0 0,0 1 0 0 0,-1-1 0 0 0,0 0 0 0 0,-1 1 0 0 0,0-1-1 0 0,0 1 1 0 0,-1-1 0 0 0,0 1 0 0 0,0 0 0 0 0,-1-1 0 0 0,0 1 0 0 0,0-1-1 0 0,-1 1 1 0 0,-1-1 0 0 0,1 0 0 0 0,-1 0 0 0 0,0 0 0 0 0,-1 0 0 0 0,0-1-1 0 0,-2 3 34 0 0,-7 11-44 0 0,-1-1 0 0 0,-1-1 0 0 0,0 0-1 0 0,-2-1 1 0 0,0-1 0 0 0,-1-1-1 0 0,-7 5 45 0 0,-4 1-28 0 0,-1-1-1 0 0,-1-2 1 0 0,-1-1 0 0 0,-19 7 27 0 0,26-14-154 0 0,0-1-1 0 0,0-1 0 0 0,-1-2 0 0 0,-1 0 0 0 0,1-2 0 0 0,-23 2 156 0 0,19-7-3816 0 0,5-7-1296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6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1 298 10592 0 0,'1'-7'964'0'0,"1"5"-947"0"0,-1 0 0 0 0,1 0 1 0 0,0 0-1 0 0,0 1 0 0 0,-1-1 1 0 0,1 0-1 0 0,0 1 0 0 0,1-1 1 0 0,-1 1-1 0 0,0 0 0 0 0,0 0 0 0 0,3-1-17 0 0,32-11-92 0 0,-30 11 70 0 0,38-11-176 0 0,0 3-1 0 0,43-4 199 0 0,96-4 88 0 0,-155 16-92 0 0,924-40 1181 0 0,-619 46-560 0 0,4 0-395 0 0,-240-5-206 0 0,620-28 96 0 0,-263-19 326 0 0,149-15 354 0 0,-212 41-390 0 0,-227 22 230 0 0,60 10-632 0 0,-173-3-288 0 0,0 1 0 0 0,47 16 288 0 0,-62-15-288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2 197 10680 0 0,'-1'-11'228'0'0,"1"6"-64"0"0,0 0-1 0 0,0 0 0 0 0,0 0 1 0 0,1 0-1 0 0,1-4-163 0 0,-2 7 8 0 0,1 1 0 0 0,-1-1 0 0 0,1 0 0 0 0,0 1 0 0 0,0-1 0 0 0,0 1 0 0 0,0 0 0 0 0,0-1 0 0 0,0 1 0 0 0,0 0 0 0 0,0-1 0 0 0,0 1 0 0 0,0 0 0 0 0,1 0 0 0 0,-1 0 0 0 0,1 0 0 0 0,-1 0 0 0 0,1 0 0 0 0,0 0-8 0 0,15-6 159 0 0,0 1-1 0 0,1 1 1 0 0,-1 0 0 0 0,1 1-1 0 0,0 1 1 0 0,0 1 0 0 0,1 0 0 0 0,-1 2-1 0 0,1 0-158 0 0,36 2 167 0 0,0 3 1 0 0,20 5-168 0 0,2 2 40 0 0,1-3 0 0 0,71-2-40 0 0,-99-9 37 0 0,526-19 646 0 0,-318 1-178 0 0,157-8 550 0 0,426 14-192 0 0,-480 22-804 0 0,-98-2-43 0 0,-43 0 39 0 0,185-1-57 0 0,-275-8 2 0 0,184-9 0 0 0,-230 7-4 0 0,-10 1-224 0 0,41-8 228 0 0,-30 1-217 0 0,34-7-1581 0 0,-72 7-3538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17 358 14280 0 0,'-3'-8'198'0'0,"1"4"21"0"0,0-1 1 0 0,0 1 0 0 0,0-1 0 0 0,1 0 0 0 0,-1-1-220 0 0,0-5 229 0 0,4 4-263 0 0,0 5-80 0 0,0 1 0 0 0,0-1 0 0 0,-1 1 0 0 0,1-1 0 0 0,0 1 1 0 0,0 0-1 0 0,1 0 0 0 0,-1 0 0 0 0,0 0 0 0 0,0 0 0 0 0,0 0 1 0 0,1 0-1 0 0,0 1 114 0 0,4-3-171 0 0,3 0 193 0 0,1 0-1 0 0,-1 1 1 0 0,1 0 0 0 0,0 1-1 0 0,-1 0 1 0 0,1 1 0 0 0,0 0 0 0 0,3 1-22 0 0,23-1 23 0 0,432-31 244 0 0,-303 18-122 0 0,-32 2-8 0 0,168-9 146 0 0,477-20 31 0 0,-225 11-250 0 0,-445 23-66 0 0,272-19-56 0 0,-32 3 44 0 0,177-19 16 0 0,-440 32 4 0 0,-41 6-127 0 0,24-6 121 0 0,-48 4-127 0 0,-6-3-7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0,-1-1 0 0 0,1 1 0 0 0,-5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9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3305 3224 0 0,'0'-13'190'0'0,"-1"-1"0"0"0,0 0 0 0 0,0 0 0 0 0,-4-8-190 0 0,4 9 3360 0 0,-2-5 4993 0 0,2 13-7572 0 0,0 0 0 0 0,0 0-1 0 0,1 0 1 0 0,0 0 0 0 0,0 0 0 0 0,0 0 0 0 0,1-2-781 0 0,0-11 623 0 0,0-3-584 0 0,1 0 0 0 0,2-11-39 0 0,3-14-1 0 0,4-61 1 0 0,18-71 0 0 0,32-157 0 0 0,0 16 0 0 0,3-21 464 0 0,6-201-464 0 0,-39 29 464 0 0,-31 473-464 0 0,-2 1 0 0 0,-7-37 0 0 0,-2-18 0 0 0,10 62-1 0 0,0 6-1 0 0,-1 0-1 0 0,-1 0 0 0 0,-1 1 0 0 0,-7-23 3 0 0,8 34-44 0 0,-3-9-52 0 0,5 18 11 0 0,1 4-32 0 0,0 0 17 0 0,0 0 10 0 0,0 0-18 0 0,-2 2-84 0 0,-9 9-45 0 0,0 1 1 0 0,0 1-1 0 0,-1 3 237 0 0,-12 15-322 0 0,-99 127-907 0 0,49-61 822 0 0,16-17 171 0 0,25-35 182 0 0,-1-2 0 0 0,-12 11 54 0 0,21-24 6 0 0,19-23 19 0 0,1 0 1 0 0,-1 0 0 0 0,-1 0-1 0 0,1-1 1 0 0,-3 2-26 0 0,9-8 4 0 0,-1 0 0 0 0,1 1 0 0 0,-1-1 1 0 0,1 1-1 0 0,-1-1 0 0 0,1 0 0 0 0,-1 0 0 0 0,1 1 1 0 0,-1-1-1 0 0,1 0 0 0 0,-1 0 0 0 0,1 1 1 0 0,-1-1-1 0 0,1 0 0 0 0,-1 0 0 0 0,0 0 0 0 0,1 0 1 0 0,-1 0-1 0 0,1 0 0 0 0,-1 0 0 0 0,1 0 0 0 0,-1 0 1 0 0,1 0-1 0 0,-1 0 0 0 0,0-1 0 0 0,1 1 1 0 0,-1 0-1 0 0,1 0 0 0 0,-1 0 0 0 0,1-1 0 0 0,-1 1-4 0 0,0-1 5 0 0,1 0-1 0 0,-1 0 0 0 0,0 0 1 0 0,0 0-1 0 0,1 0 1 0 0,-1 0-1 0 0,1 0 0 0 0,-1-1 1 0 0,1 1-1 0 0,-1 0 0 0 0,1 0 1 0 0,0 0-1 0 0,-1-2-4 0 0,0-3 14 0 0,1 1-1 0 0,-1-1 1 0 0,1 0 0 0 0,0 0-1 0 0,1 0 1 0 0,-1 1-14 0 0,8-27 31 0 0,2 2 1 0 0,0-1-1 0 0,13-22-31 0 0,-6 11-1 0 0,59-136 297 0 0,16-39 320 0 0,-79 183-519 0 0,-3 3 238 0 0,2 1-1 0 0,2 0 1 0 0,0 1 0 0 0,10-12-335 0 0,-23 39 15 0 0,0 0 0 0 0,1 0-1 0 0,-1 1 1 0 0,0-1-1 0 0,1 1 1 0 0,0-1 0 0 0,-1 1-1 0 0,1-1 1 0 0,0 1 0 0 0,0 0-1 0 0,-1 0 1 0 0,1 0-1 0 0,0 0 1 0 0,0 0 0 0 0,0 0-1 0 0,0 1 1 0 0,1-1-1 0 0,-1 1 1 0 0,0-1 0 0 0,0 1-1 0 0,0 0 1 0 0,0 0 0 0 0,1 0-1 0 0,-1 0 1 0 0,0 0-1 0 0,0 0 1 0 0,0 1 0 0 0,1-1-15 0 0,6 3 4 0 0,0 0 1 0 0,-1 0 0 0 0,1 1-1 0 0,-1 0 1 0 0,0 0 0 0 0,1 2-5 0 0,3 1-2 0 0,481 275-636 0 0,-406-231-561 0 0,-34-19-3799 0 0,1 3-1622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1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1 341 10912 0 0,'0'0'497'0'0,"0"0"-8"0"0,2 0-311 0 0,19 7-36 0 0,1-1 1 0 0,15 1-143 0 0,-17-3 143 0 0,-3-1 93 0 0,0-1 0 0 0,15-1-236 0 0,7 2 317 0 0,54 1 965 0 0,43-4-1282 0 0,-46-1 86 0 0,292-9 115 0 0,-78 0-111 0 0,-40-3-131 0 0,-59 3 4 0 0,303-6 179 0 0,-275 7-169 0 0,210-11-42 0 0,131-8 173 0 0,-80 16 242 0 0,-81 3-86 0 0,-244 3-218 0 0,311-19 104 0 0,725-86 856 0 0,-911 83-589 0 0,854-41 865 0 0,-685 69-1050 0 0,1 19-128 0 0,165 3-52 0 0,-140-13-48 0 0,168 2 0 0 0,366 10-106 0 0,-818-14 60 0 0,604 52-26 0 0,-640-43 72 0 0,48 5 0 0 0,171 14 0 0 0,-143-15 0 0 0,254 14 0 0 0,1-17 0 0 0,-204-8 0 0 0,96 14 0 0 0,-46-2 0 0 0,-77 2 0 0 0,-13-2 0 0 0,126 0 0 0 0,-367-21 3 0 0,152 6 54 0 0,106-13-57 0 0,-211 3 68 0 0,6-1 345 0 0,0-2 1 0 0,11-5-414 0 0,88-28 1640 0 0,-160 38-1575 0 0,0 1 0 0 0,0 1 1 0 0,0-1-1 0 0,7 1-65 0 0,-6 0 10 0 0,0-1 0 0 0,1 1 0 0 0,7-3-10 0 0,-1 1-133 0 0,3 0-736 0 0,-6-2-4398 0 0,0-4-1301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2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10136 0 0,'0'-3'217'0'0,"0"-4"-20"0"0,0 0-1 0 0,0 0 0 0 0,1 0 1 0 0,0 0-1 0 0,0 0 1 0 0,2-6-197 0 0,0 21 476 0 0,1 10 8 0 0,-3-14-424 0 0,4 31-21 0 0,-1 0 1 0 0,-2 1-1 0 0,-1 3-39 0 0,5 64 84 0 0,4 8-31 0 0,6 47 12 0 0,-5-16-12 0 0,-3-85-367 0 0,2 0 0 0 0,3 0-1 0 0,14 36 315 0 0,-14-66-473 0 0,0-5-20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1:01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19 14280 0 0,'0'-16'1246'0'0,"0"16"-1247"0"0,0 0 1 0 0,0 0-1 0 0,0 0 0 0 0,0 0 1 0 0,0 0-1 0 0,0 0 0 0 0,0 0 0 0 0,0 0 1 0 0,1 0-1 0 0,-1 0 0 0 0,0 0 1 0 0,0 0-1 0 0,0 0 0 0 0,0 0 0 0 0,0 0 1 0 0,0 0-1 0 0,0 0 0 0 0,0 0 0 0 0,0 0 1 0 0,0 0-1 0 0,0 0 0 0 0,0 0 1 0 0,0 0-1 0 0,0 0 0 0 0,1 0 0 0 0,-1 0 1 0 0,0 0-1 0 0,0 0 0 0 0,0 0 1 0 0,0 0-1 0 0,0 0 0 0 0,0 0 0 0 0,0-1 1 0 0,0 1-1 0 0,0 0 0 0 0,0 0 0 0 0,0 0 1 0 0,0 0-1 0 0,0 0 0 0 0,0 0 1 0 0,0 0-1 0 0,0 0 0 0 0,0 0 0 0 0,0 0 1 0 0,0 0-1 0 0,0 0 0 0 0,0 0 1 0 0,0 0-1 0 0,0-1 0 0 0,0 1 0 0 0,0 0 1 0 0,0 0-1 0 0,0 0 0 0 0,0 0 1 0 0,0 0-1 0 0,0 0 0 0 0,0 0 0 0 0,0 0 1 0 0,0 0-1 0 0,0 0 0 0 0,0 0 0 0 0,0 0 1 0 0,0 0-1 0 0,0 0 0 0 0,0 0 1 0 0,0-1 0 0 0,3 9 86 0 0,5 13 93 0 0,-1 15-225 0 0,-1-1 1 0 0,-2 1 0 0 0,-1 0 0 0 0,-2 18 45 0 0,1-4 13 0 0,0 48-12 0 0,5 58-6 0 0,-4-115 14 0 0,3 0-1 0 0,8 30-8 0 0,4-3 228 0 0,-5-24-109 0 0,1 17-119 0 0,-9-37 0 0 0,-3-15 0 0 0,0-1 0 0 0,0 1 0 0 0,-1 0 0 0 0,0 7 0 0 0,-1-12-19 0 0,0 1 0 0 0,0-1 0 0 0,-1 0 0 0 0,1 0 1 0 0,-1 1-1 0 0,0-1 0 0 0,0 0 0 0 0,-1 0 0 0 0,1 0 1 0 0,-1 0-1 0 0,0 0 0 0 0,0-1 0 0 0,0 1 0 0 0,-1-1 1 0 0,1 1-1 0 0,-1-1 0 0 0,0 0 0 0 0,0 0 0 0 0,0 0 1 0 0,-1 1 18 0 0,-42 35-222 0 0,38-33 160 0 0,0-1 0 0 0,0 0 1 0 0,0 0-1 0 0,-1-1 0 0 0,-1 1 62 0 0,-5 2-107 0 0,14-7 117 0 0,-1 1-1 0 0,1-1 1 0 0,0 1-1 0 0,0-1 1 0 0,0 1-1 0 0,-1-1 1 0 0,1 0-1 0 0,0 0 1 0 0,0 1-1 0 0,-1-1 1 0 0,1 0-1 0 0,0 0 1 0 0,0 0-1 0 0,-1-1 1 0 0,1 1-1 0 0,0 0 1 0 0,0 0-1 0 0,-1-1 1 0 0,1 1-1 0 0,0-1 1 0 0,0 1 0 0 0,0-1-1 0 0,0 1 1 0 0,-1-1-1 0 0,1 0 1 0 0,0 1-1 0 0,0-1 1 0 0,0 0-1 0 0,1 0 1 0 0,-1 0-1 0 0,0 0-9 0 0,-3-4 85 0 0,0 0-1 0 0,0-1 1 0 0,1 1 0 0 0,0-1 0 0 0,-3-5-85 0 0,-1-3 147 0 0,-10-16 151 0 0,-12-29-298 0 0,25 49 40 0 0,0 0 1 0 0,1-1-1 0 0,0 0 1 0 0,0 1-1 0 0,1-1 0 0 0,1 0 1 0 0,-1-11-41 0 0,1 14 129 0 0,0-1 0 0 0,0 1 0 0 0,-1-1 1 0 0,0-2-130 0 0,-3-11 373 0 0,-4-9 550 0 0,8 30-660 0 0,1 1-21 0 0,0 0-2 0 0,-3-2 650 0 0,6 8-796 0 0,7 16-96 0 0,2 0 0 0 0,0-1-1 0 0,1 0 1 0 0,1-1 0 0 0,4 3 2 0 0,84 93-193 0 0,-85-98 157 0 0,-6-5 36 0 0,1 0 0 0 0,0-1 0 0 0,1-1 0 0 0,0 0 0 0 0,1-1 0 0 0,0 0 0 0 0,4 1 0 0 0,-11-8 1 0 0,-1 0-1 0 0,1 0 0 0 0,-1-1 0 0 0,1 0 1 0 0,0 0-1 0 0,0-1 0 0 0,6 1 0 0 0,-9-2 25 0 0,-1 0 0 0 0,1 0 0 0 0,0 0 0 0 0,0-1-1 0 0,-1 0 1 0 0,1 1 0 0 0,0-1 0 0 0,-1-1 0 0 0,1 1 0 0 0,-1 0 0 0 0,1-1-1 0 0,-1 0 1 0 0,0 0 0 0 0,0 0 0 0 0,1-1-25 0 0,11-9 227 0 0,-1-1 1 0 0,0-1-1 0 0,-1 0 1 0 0,8-12-228 0 0,10-10 435 0 0,26-30 200 0 0,-15 17-55 0 0,11-8-580 0 0,-1 5 164 0 0,-19 18-293 0 0,1 2 1 0 0,19-13 128 0 0,-35 32-971 0 0,-4-2-300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12440 0 0,'5'-15'1104'0'0,"3"-2"-880"0"0,1 0-224 0 0,6 6 0 0 0,6-6 904 0 0,6 5 144 0 0,4 4 23 0 0,11-3 9 0 0,3 2-824 0 0,8-2-168 0 0,10 2-88 0 0,9 6 96 0 0,4-5-768 0 0,10 4-144 0 0,-1-1-31 0 0,5 2-5633 0 0</inkml:trace>
  <inkml:trace contextRef="#ctx0" brushRef="#br0" timeOffset="1">1313 40 3224 0 0,'0'2'240'0'0,"2"3"2"0"0,0 0 1 0 0,-1 0-1 0 0,0 0 0 0 0,0 0 1 0 0,0 1-1 0 0,-1-1 0 0 0,0 0 1 0 0,0 1-1 0 0,0-1 0 0 0,0 0 1 0 0,-1 0-1 0 0,0 1 1 0 0,0-1-243 0 0,-5 16 3240 0 0,0-1 1 0 0,-7 15-3241 0 0,0-1 464 0 0,1 4 558 0 0,2 2 1 0 0,1-1-1 0 0,-2 34-1022 0 0,5-2 996 0 0,2 54-996 0 0,4-101-132 0 0,-1 0 0 0 0,-2-1-1 0 0,0 0 1 0 0,-1 1 0 0 0,-1-2-1 0 0,-1 1 1 0 0,-2 0 0 0 0,-5 11 132 0 0,7-22-180 0 0,-1 0 0 0 0,-1 0-1 0 0,0 0 1 0 0,-1-1 0 0 0,0 0 0 0 0,-1-1 0 0 0,0 0 0 0 0,0-1 0 0 0,-1 0 0 0 0,-10 7 180 0 0,1-3-140 0 0,0-1 1 0 0,-1-1 0 0 0,0-1-1 0 0,-1-1 1 0 0,0 0 0 0 0,-3-1 139 0 0,22-7-49 0 0,-137 38-569 0 0,77-27-2825 0 0,9-4-775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11056 0 0,'2'-4'83'0'0,"1"0"0"0"0,-1 0 1 0 0,1 0-1 0 0,1 0 1 0 0,-1 1-1 0 0,0-1 0 0 0,1 1 1 0 0,0 0-1 0 0,-1 0 0 0 0,1 0 1 0 0,0 0-1 0 0,1 1 1 0 0,-1 0-1 0 0,0 0 0 0 0,2-1-83 0 0,27-9 616 0 0,1 2 0 0 0,0 1-1 0 0,20-2-615 0 0,104-10 663 0 0,-30 11-1659 0 0,1 7 0 0 0,46 6 996 0 0,-119-2-768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22 9960 0 0,'-19'-5'139'0'0,"-1"0"169"0"0,0 1 0 0 0,0 0-1 0 0,-10 1-307 0 0,-2 2 136 0 0,0 1-1 0 0,0 2 0 0 0,-1 1 0 0 0,1 2 0 0 0,1 1 1 0 0,-1 1-1 0 0,-4 3-135 0 0,6 0 165 0 0,1 1 1 0 0,1 1-1 0 0,-1 1 1 0 0,-16 12-166 0 0,26-14 53 0 0,0 2 1 0 0,2 1-1 0 0,0 0 1 0 0,0 1-1 0 0,1 1 1 0 0,-12 15-54 0 0,-101 140 247 0 0,97-124-198 0 0,3 2 1 0 0,-17 39-50 0 0,36-67 62 0 0,1 1 0 0 0,1 0 0 0 0,0 1 0 0 0,2 0-1 0 0,1 0 1 0 0,1 0 0 0 0,0 0 0 0 0,1 14-62 0 0,4-23-2 0 0,0 0 1 0 0,1-1-1 0 0,0 1 1 0 0,1 0-1 0 0,1-1 1 0 0,0 1-1 0 0,1-1 1 0 0,0 0-1 0 0,1-1 1 0 0,1 1-1 0 0,0-1 0 0 0,0 0 1 0 0,1-1-1 0 0,1 0 1 0 0,5 6 1 0 0,-3-5 114 0 0,0-1-1 0 0,0-1 1 0 0,1 1 0 0 0,1-2-1 0 0,0 0 1 0 0,0 0 0 0 0,1-2-1 0 0,-1 1 1 0 0,2-2 0 0 0,-1 0-1 0 0,1 0 1 0 0,0-2 0 0 0,12 3-114 0 0,91 10 1055 0 0,0-5 0 0 0,20-5-1055 0 0,-131-6 17 0 0,130-1 175 0 0,0-5-1 0 0,28-9-191 0 0,-19 2-424 0 0,13-6-2165 0 0,-41 0 1049 0 0,-12-2-17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185 331 11832 0 0,'-55'-41'898'0'0,"53"40"-859"0"0,-35-33 730 0 0,-35-24-769 0 0,64 51 91 0 0,-1 1 1185 0 0,8 7-701 0 0,2 6-375 0 0,7 15-261 0 0,1-1 1 0 0,1 0-1 0 0,1-1 1 0 0,1 0-1 0 0,2 1 61 0 0,10 18-17 0 0,19 28 17 0 0,7 5 0 0 0,-4-8 0 0 0,-25-36 19 0 0,1-2 0 0 0,1 0 1 0 0,9 5-20 0 0,-4-2-70 0 0,-17-18-38 0 0,0-1 1 0 0,0 0-1 0 0,1-1 1 0 0,0 0-1 0 0,1-1 1 0 0,0-1-1 0 0,0 1 1 0 0,13 3 107 0 0,-24-10-5 0 0,0-1 1 0 0,1 1-1 0 0,-1-1 1 0 0,0 1-1 0 0,0-1 1 0 0,0 0 0 0 0,1 0-1 0 0,-1 0 1 0 0,0-1-1 0 0,0 1 1 0 0,0 0 0 0 0,1-1-1 0 0,-1 1 1 0 0,0-1-1 0 0,0 0 1 0 0,0 0-1 0 0,0 0 1 0 0,0 0 0 0 0,0 0-1 0 0,0 0 1 0 0,0 0-1 0 0,-1-1 1 0 0,1 1-1 0 0,0-1 1 0 0,-1 1 0 0 0,1-1-1 0 0,-1 1 1 0 0,0-1-1 0 0,1-1 5 0 0,5-6 225 0 0,-1 0-1 0 0,0-1 0 0 0,-1 1 1 0 0,0-1-1 0 0,2-6-224 0 0,7-25 1041 0 0,0-1-1 0 0,-3 0 1 0 0,-1-4-1041 0 0,1-4 882 0 0,2 0 0 0 0,4-2-882 0 0,-2 12 319 0 0,2 1 1 0 0,22-37-320 0 0,-28 57-20 0 0,1 1 0 0 0,1 0 0 0 0,1 1 0 0 0,0 0 0 0 0,1 1 0 0 0,15-11 20 0 0,-16 15-175 0 0,0 1-1 0 0,1 1 1 0 0,1 0-1 0 0,0 1 1 0 0,5-1 175 0 0,-11 5-750 0 0,1 1 0 0 0,0 0 0 0 0,0 1 0 0 0,1 0 1 0 0,7 0 749 0 0,13-1-6052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1 805 2760 0 0,'0'-6'223'0'0,"0"1"0"0"0,0 0 0 0 0,0 0 0 0 0,1 0 1 0 0,0-1-1 0 0,0 1 0 0 0,0 0 0 0 0,1 0 0 0 0,-1 0 0 0 0,1 0 1 0 0,2-2-224 0 0,-3 3 920 0 0,1 1 1 0 0,-1-1-1 0 0,0 1 1 0 0,0-1 0 0 0,0 1-1 0 0,0-1 1 0 0,-1 0 0 0 0,1-2-921 0 0,-1 5 1056 0 0,0 1-994 0 0,1-1 1 0 0,-1 1 0 0 0,1 0-1 0 0,-1 0 1 0 0,0-1 0 0 0,1 1 0 0 0,-1 0-1 0 0,1 0 1 0 0,-1 0 0 0 0,1 0 0 0 0,-1 0-1 0 0,1 0 1 0 0,-1 0 0 0 0,1 0-1 0 0,-1 0 1 0 0,1 0 0 0 0,-1 0 0 0 0,1 0-1 0 0,-1 0 1 0 0,0 0 0 0 0,1 0-1 0 0,-1 0 1 0 0,1 0 0 0 0,-1 1-63 0 0,11 17-44 0 0,-1 1 0 0 0,0 0 0 0 0,-2 1 0 0 0,0 0 0 0 0,1 9 44 0 0,-4-14-38 0 0,-5-10 19 0 0,1-1 0 0 0,1 0 0 0 0,-1 0 0 0 0,1 0 0 0 0,-1 0-1 0 0,1 0 1 0 0,0 0 0 0 0,1-1 0 0 0,-1 1 0 0 0,0 0 0 0 0,1-1 0 0 0,3 3 19 0 0,2 2-83 0 0,20 15-192 0 0,-19-20 288 0 0,-6-4 11 0 0,0 0 0 0 0,0 0 0 0 0,0 0 0 0 0,-1 0-1 0 0,1-1 1 0 0,0 0 0 0 0,-1 1 0 0 0,1-1 0 0 0,-1 0 0 0 0,0 0 0 0 0,0-1 0 0 0,0 1 0 0 0,2-2-24 0 0,5-5 84 0 0,107-98 1414 0 0,37-41-1579 0 0,-151 146 63 0 0,1-1-1 0 0,1 0 1 0 0,-1 1 0 0 0,0 0 0 0 0,1-1 0 0 0,-1 2-1 0 0,1-1 1 0 0,0 0 0 0 0,-1 1 0 0 0,1-1 0 0 0,0 1-1 0 0,0 0 1 0 0,0 0 0 0 0,0 1 0 0 0,0-1 0 0 0,0 1 0 0 0,0 0-1 0 0,0 0 1 0 0,0 0 0 0 0,0 1 0 0 0,1-1 0 0 0,-1 1-1 0 0,-1 0 1 0 0,1 0 0 0 0,1 1 18 0 0,5 1-27 0 0,1 2 0 0 0,-2-1 0 0 0,1 2 0 0 0,-1-1 0 0 0,1 1 0 0 0,-1 0 0 0 0,-1 1 0 0 0,7 6 27 0 0,10 3-90 0 0,-24-15 12 0 0,-1-1-3 0 0,0 0 8 0 0,3 0 66 0 0,-1 0 0 0 0,0 0 0 0 0,0 0 0 0 0,0 0 0 0 0,1-1 1 0 0,-1 1-1 0 0,0-1 0 0 0,0 1 0 0 0,0-1 0 0 0,0 0 1 0 0,0 0-1 0 0,0 0 0 0 0,0 0 0 0 0,0 0 0 0 0,-1-1 1 0 0,1 1-1 0 0,0 0 0 0 0,0-1 7 0 0,1-1 4 0 0,0 0 1 0 0,0 0-1 0 0,0-1 1 0 0,-1 1-1 0 0,1-1 1 0 0,-1 1-1 0 0,0-1 0 0 0,0 0 1 0 0,0 0-5 0 0,12-24 23 0 0,-10 21-12 0 0,0 1 0 0 0,-1 0-1 0 0,0-1 1 0 0,-1 0 0 0 0,1 0 0 0 0,-1 0-1 0 0,-1 0 1 0 0,2-7-11 0 0,2-31 223 0 0,-2 21 398 0 0,-1-20-621 0 0,-2 41 163 0 0,0 0 0 0 0,0 0 0 0 0,-1 0 0 0 0,1 0 0 0 0,-1 1 0 0 0,0-1 1 0 0,1 0-1 0 0,-2-1-163 0 0,1 3 28 0 0,1 0 0 0 0,0 1 0 0 0,0-1 0 0 0,0 1 0 0 0,-1-1 0 0 0,1 1 1 0 0,0 0-1 0 0,-1-1 0 0 0,1 1 0 0 0,-1-1 0 0 0,1 1 0 0 0,0-1 0 0 0,-1 1 0 0 0,1 0 1 0 0,-1-1-1 0 0,1 1 0 0 0,-1 0 0 0 0,1 0 0 0 0,-1-1 0 0 0,1 1 0 0 0,-1 0 1 0 0,1 0-1 0 0,-1 0 0 0 0,0 0 0 0 0,1 0 0 0 0,-1 0 0 0 0,1 0 0 0 0,-1 0 0 0 0,1 0 1 0 0,-1 0-1 0 0,0 0 0 0 0,1 0 0 0 0,-1 0 0 0 0,1 0 0 0 0,-1 0 0 0 0,1 0 1 0 0,-1 1-1 0 0,1-1 0 0 0,-1 0 0 0 0,1 0 0 0 0,-1 1 0 0 0,1-1 0 0 0,-1 0 1 0 0,1 1-1 0 0,-1-1 0 0 0,1 1-28 0 0,-11 8 32 0 0,0 1 0 0 0,1 0 0 0 0,1 1 1 0 0,-9 11-33 0 0,5-5 9 0 0,-1 0-44 0 0,1 0 0 0 0,1 1 0 0 0,1 0 0 0 0,0 1-1 0 0,1 0 1 0 0,1 1 0 0 0,1 0 0 0 0,1 0 0 0 0,1 1-1 0 0,-3 17 36 0 0,8-33-67 0 0,1-1-1 0 0,-1 1 0 0 0,1 0 0 0 0,0-1 1 0 0,0 1-1 0 0,1 0 0 0 0,-1-1 0 0 0,1 1 1 0 0,0-1-1 0 0,0 1 0 0 0,1-1 0 0 0,0 1 1 0 0,-1-1-1 0 0,1 0 0 0 0,1 0 0 0 0,-1 0 1 0 0,1 0-1 0 0,-1 0 0 0 0,1 0 0 0 0,0-1 1 0 0,0 1-1 0 0,1-1 0 0 0,-1 0 0 0 0,1 0 1 0 0,-1 0-1 0 0,1 0 0 0 0,0-1 0 0 0,4 3 68 0 0,1-1-102 0 0,0 0-1 0 0,0-1 1 0 0,1 1-1 0 0,-1-2 0 0 0,1 1 1 0 0,0-1-1 0 0,-1-1 1 0 0,1 0-1 0 0,0 0 1 0 0,0-1-1 0 0,0 0 0 0 0,0-1 1 0 0,4 0 102 0 0,19-5-282 0 0,0 0-1 0 0,-1-2 1 0 0,20-8 282 0 0,-37 10-45 0 0,0 0-1 0 0,0-1 1 0 0,-1-1 0 0 0,0 0 0 0 0,0-1-1 0 0,-1-1 1 0 0,0 0 0 0 0,6-6 45 0 0,-3 0 161 0 0,-1-1 0 0 0,-1 0 0 0 0,0-1 0 0 0,-2 0 0 0 0,10-18-161 0 0,-8 8 619 0 0,0-1 0 0 0,-2 0 0 0 0,7-28-619 0 0,-1-6 666 0 0,-3-2 0 0 0,-2-8-666 0 0,-3 22 151 0 0,2 0-1 0 0,2 0-150 0 0,-11 42 0 0 0,-1-1 0 0 0,1 0 0 0 0,-1 0 0 0 0,-1 0 0 0 0,0 0 0 0 0,0-1 0 0 0,-1 1 0 0 0,-1-1 0 0 0,1 10-3 0 0,0 0-1 0 0,0-1 0 0 0,0 1 0 0 0,-1 0 0 0 0,1 0 0 0 0,0 0 0 0 0,-1 0 0 0 0,1-1 0 0 0,-1 1 1 0 0,1 0-1 0 0,-1 0 0 0 0,1 0 0 0 0,-1 0 0 0 0,0 0 0 0 0,0 0 0 0 0,1 1 0 0 0,-1-1 0 0 0,0 0 1 0 0,0 0-1 0 0,0 0 4 0 0,0 1-3 0 0,0 0 1 0 0,0-1 0 0 0,0 1 0 0 0,0 0 0 0 0,0 0-1 0 0,0 0 1 0 0,1 0 0 0 0,-1 0 0 0 0,0 0-1 0 0,0 0 1 0 0,0 0 0 0 0,0 1 0 0 0,0-1 0 0 0,0 0-1 0 0,0 0 1 0 0,1 1 0 0 0,-1-1 0 0 0,0 0-1 0 0,0 1 1 0 0,0 0 2 0 0,-6 3-11 0 0,1 1 0 0 0,0 1 0 0 0,0-1 0 0 0,0 1 0 0 0,-2 3 11 0 0,1-2-19 0 0,-11 13 16 0 0,1 1 0 0 0,1 1 0 0 0,-12 20 3 0 0,-36 74-102 0 0,56-101 63 0 0,-27 51-199 0 0,4 1 0 0 0,2 2 1 0 0,4 2-1 0 0,1 4 238 0 0,17-47-194 0 0,2 0 0 0 0,1 1-1 0 0,1-1 1 0 0,1 16 194 0 0,3 26-2921 0 0,4 18 2921 0 0,0-36-4892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190 631 920 0 0,'-8'-3'124'0'0,"-1"-1"-1"0"0,1 1 1 0 0,-1-1-1 0 0,1-1 1 0 0,0 0-1 0 0,1 0 1 0 0,-1 0-1 0 0,1-1 1 0 0,0 0-1 0 0,0-1 1 0 0,1 1 0 0 0,-5-7-124 0 0,0-1 761 0 0,1-2 1 0 0,0 1-1 0 0,1-1 0 0 0,1 0 1 0 0,1-1-1 0 0,0 0 1 0 0,1 0-1 0 0,0-1 1 0 0,2 1-1 0 0,-1-7-761 0 0,3 13 285 0 0,1 1 1 0 0,1-1-1 0 0,0 0 0 0 0,0 1 0 0 0,1-1 1 0 0,0 0-1 0 0,0 0 0 0 0,2 1 0 0 0,-1-1 1 0 0,1 1-1 0 0,1 0 0 0 0,0 0 0 0 0,0 0 1 0 0,1 1-1 0 0,0-1 0 0 0,1 1 0 0 0,0 0 1 0 0,1-1-286 0 0,4-2 302 0 0,0 0 0 0 0,1 0 1 0 0,1 1-1 0 0,0 1 0 0 0,0 0 1 0 0,1 1-1 0 0,0 0 1 0 0,1 1-1 0 0,-1 1 0 0 0,2 0 1 0 0,11-3-303 0 0,18-5 524 0 0,1 3 1 0 0,0 2-1 0 0,26-2-524 0 0,-20 5 268 0 0,0 3-1 0 0,48 3-267 0 0,104 13-233 0 0,-104 0-1444 0 0,-46-4 746 0 0,64 6-633 0 0,-18-4-17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2025 2760 0 0,'-2'1'40'0'0,"2"-1"-24"0"0,-1 0 0 0 0,1 0 0 0 0,-1 0 0 0 0,1 0 0 0 0,0 0-1 0 0,-1 0 1 0 0,1 1 0 0 0,0-1 0 0 0,-1 0 0 0 0,1 0 0 0 0,-1 0 0 0 0,1 0 0 0 0,0 1-16 0 0,-5 2 1792 0 0,4-3 1100 0 0,5-2 691 0 0,-2 0-4505 0 0,2-1 1028 0 0,0-1 0 0 0,1 1 1 0 0,0 0-1 0 0,-1 0 0 0 0,1 0 0 0 0,1 0 1 0 0,1 0-107 0 0,9-5 184 0 0,4-4 163 0 0,0 0 0 0 0,-1-1 0 0 0,17-15-347 0 0,-9 7 253 0 0,6-2-253 0 0,23-18 170 0 0,-36 25-112 0 0,13-12 275 0 0,0 0 1 0 0,-1-3-334 0 0,29-29 1283 0 0,21-13-1283 0 0,8-14 760 0 0,-63 60-511 0 0,29-27 307 0 0,-31 31-354 0 0,-4 1 47 0 0,-1-1-1 0 0,1-4-248 0 0,26-29 247 0 0,-20 26-165 0 0,6-6-76 0 0,6-2-6 0 0,-8 10 298 0 0,20-26-298 0 0,-8 8 586 0 0,35-29-586 0 0,-61 60-57 0 0,61-53 61 0 0,-22 19 61 0 0,-5 5-75 0 0,22-20 234 0 0,-3-4-224 0 0,-43 40 45 0 0,45-45 48 0 0,-38 41-15 0 0,-2-1-78 0 0,-7 6 80 0 0,33-38 46 0 0,-46 50-113 0 0,2-1-3 0 0,0-2-10 0 0,-7 8 20 0 0,-1 0-1 0 0,0 1 1 0 0,-1-2-1 0 0,0 1 1 0 0,-1 0-1 0 0,1-5-19 0 0,-2 5 46 0 0,3-6-46 0 0,-2 6 29 0 0,0-5-29 0 0,-2 10 23 0 0,7-34 7 0 0,-2-6 109 0 0,-3 27-86 0 0,-1 6-46 0 0,-2 9 7 0 0,-1 0 1 0 0,1 1-1 0 0,-1-1 0 0 0,1-2-14 0 0,-2-19 0 0 0,-1 12-2 0 0,1 10 10 0 0,1 0 0 0 0,-1 0 0 0 0,1 0 0 0 0,0 0 0 0 0,0 0 0 0 0,0 0 0 0 0,0-1-8 0 0,0 2 20 0 0,0 0 0 0 0,0-1 1 0 0,0 1-1 0 0,0-1 0 0 0,0 1 0 0 0,0-1 1 0 0,0 1-1 0 0,-1-1 0 0 0,1 1 0 0 0,-1-1 1 0 0,0 1-1 0 0,1 0 0 0 0,-1-1 0 0 0,0 1 1 0 0,0 0-1 0 0,0 0 0 0 0,0-1 1 0 0,0 1-1 0 0,0 0 0 0 0,-1 0 0 0 0,1 0 1 0 0,0 0-1 0 0,-1 0 0 0 0,1 0 0 0 0,-1 0-20 0 0,-9-6 55 0 0,10 6-60 0 0,0 0 1 0 0,-1 0 0 0 0,1 0-1 0 0,0 1 1 0 0,-1-1-1 0 0,0 0 1 0 0,1 0 0 0 0,-1 1-1 0 0,0-1 1 0 0,1 0 0 0 0,-1 1-1 0 0,0 0 1 0 0,0-1 4 0 0,-6 0-164 0 0,6 0 152 0 0,0 1 1 0 0,0 0-1 0 0,0 0 1 0 0,1-1-1 0 0,-1 1 1 0 0,0 0-1 0 0,0 0 1 0 0,0 0-1 0 0,1 0 1 0 0,-1 1-1 0 0,-1-1 12 0 0,-1 1-1 0 0,0 1-1 0 0,1-1 1 0 0,-1 0-1 0 0,1 1 1 0 0,0 0-1 0 0,-1-1 1 0 0,-1 3 1 0 0,-2 1-32 0 0,0 0-1 0 0,-3 4 33 0 0,6-5-12 0 0,0 0 0 0 0,-1 2 12 0 0,2-2-18 0 0,-1 0-1 0 0,1-1 0 0 0,-2 1 19 0 0,-13 12-53 0 0,10-8 1 0 0,-1-1 0 0 0,-9 7 52 0 0,4-4-51 0 0,1 0-1 0 0,0 1 0 0 0,0 2 52 0 0,2-3 8 0 0,-5 5-24 0 0,2 1 0 0 0,0 1 0 0 0,1 0 0 0 0,-1 3 16 0 0,10-13-165 0 0,1-1 0 0 0,0 0 0 0 0,0 1 0 0 0,1-1 0 0 0,0 1 165 0 0,-1 5-439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5 152 14400 0 0,'-1'-3'103'0'0,"0"1"1"0"0,1-1-1 0 0,-1 0 1 0 0,1 0-1 0 0,-1 0 1 0 0,1 0-1 0 0,0 0 1 0 0,0 0-1 0 0,0 0 1 0 0,0 0 0 0 0,1-2-104 0 0,0 3 22 0 0,0 0 0 0 0,0 1 0 0 0,0-1 0 0 0,0 0 0 0 0,0 1 0 0 0,0-1 1 0 0,0 0-1 0 0,0 1 0 0 0,1 0 0 0 0,-1-1 0 0 0,0 1 0 0 0,1 0 1 0 0,-1-1-1 0 0,1 1 0 0 0,0 0 0 0 0,-1 0 0 0 0,1 0 0 0 0,0 1 1 0 0,0-1-23 0 0,21-9-5 0 0,-1 1 1 0 0,2 2 0 0 0,-1 0 0 0 0,11-1 4 0 0,98-12-91 0 0,-54 9 12 0 0,-14 3-694 0 0,1 3 0 0 0,14 2 773 0 0,122 7-4349 0 0,-143 0 2687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55 12896 0 0,'-11'-10'767'0'0,"0"1"0"0"0,-7-5-767 0 0,0 1 1524 0 0,12 8-522 0 0,6 4-954 0 0,0 1-1 0 0,0 0 1 0 0,-1 0 0 0 0,1 0 0 0 0,0 0 0 0 0,0-1 0 0 0,0 1 0 0 0,0 0-1 0 0,0 0 1 0 0,-1 0 0 0 0,1 0 0 0 0,0-1 0 0 0,0 1 0 0 0,0 0 0 0 0,-1 0-1 0 0,1 0 1 0 0,0 0 0 0 0,0 0 0 0 0,0 0 0 0 0,-1 0 0 0 0,1 0 0 0 0,0 0-1 0 0,0 0 1 0 0,0 0 0 0 0,-1 0 0 0 0,1 0 0 0 0,0 0 0 0 0,0 0 0 0 0,-1 0-1 0 0,1 0 1 0 0,0 0 0 0 0,0 0 0 0 0,0 0 0 0 0,-1 0 0 0 0,1 0 0 0 0,0 0-1 0 0,0 0 1 0 0,0 0 0 0 0,-1 1-48 0 0,11 4 191 0 0,9 4-4423 0 0,20 6 4232 0 0,-22-8-5509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72 120 15200 0 0,'0'0'33'0'0,"-10"-15"734"0"0,0 2-1 0 0,-1 0 1 0 0,-10-9-767 0 0,19 20 153 0 0,1 0 0 0 0,-1 0 1 0 0,0 0-1 0 0,1 0 1 0 0,-1 0-1 0 0,1 0 0 0 0,0 0 1 0 0,0 0-1 0 0,0-1 0 0 0,0 1-153 0 0,-3-6 773 0 0,3 7-263 0 0,3-1-102 0 0,0 0-359 0 0,0 0 0 0 0,0 0 1 0 0,0 1-1 0 0,0-1 0 0 0,0 1 0 0 0,0 0 1 0 0,1-1-1 0 0,-1 1 0 0 0,0 0 1 0 0,1 0-1 0 0,-1 0 0 0 0,1 1 0 0 0,-1-1 1 0 0,1 0-1 0 0,0 1 0 0 0,1 0-49 0 0,11-2 27 0 0,0 1 0 0 0,9 0-27 0 0,27 2-433 0 0,1 3 0 0 0,0 1 0 0 0,-1 3 0 0 0,0 3 0 0 0,-1 1-1 0 0,0 2 1 0 0,-1 3 0 0 0,32 16 433 0 0,-71-28-207 0 0,0 0 0 0 0,0 0 0 0 0,-1 1 0 0 0,0 0 0 0 0,-1 1 0 0 0,1-1 0 0 0,-1 2 0 0 0,0-1 0 0 0,-1 1 0 0 0,0 0 0 0 0,0 1 0 0 0,-1 0 0 0 0,0 0 0 0 0,0 0-1 0 0,-1 1 1 0 0,0 0 0 0 0,-1 0 0 0 0,0 0 0 0 0,-1 0 0 0 0,0 1 0 0 0,1 8 207 0 0,-3-11-35 0 0,0-1 1 0 0,-1 1-1 0 0,0 0 0 0 0,-1-1 0 0 0,0 1 0 0 0,0-1 1 0 0,0 1-1 0 0,-1-1 0 0 0,0 0 0 0 0,-1 1 0 0 0,0-1 1 0 0,-2 4 34 0 0,-1 5-13 0 0,-2 5 216 0 0,-2-1 1 0 0,0 1-1 0 0,-2-1 1 0 0,-2 2-204 0 0,-55 74 997 0 0,58-82-842 0 0,-27 32 1041 0 0,-3-2 0 0 0,-38 32-1196 0 0,-10 11 716 0 0,75-72-766 0 0,0 1 0 0 0,-4 7 50 0 0,14-18-223 0 0,1 0-1 0 0,-1 1 1 0 0,1-1-1 0 0,0 1 0 0 0,1 0 1 0 0,-1 0-1 0 0,1 0 1 0 0,0 0-1 0 0,0 4 224 0 0,4 6-846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14280 0 0,'0'-12'1272'0'0,"0"-5"-1016"0"0,0 6-256 0 0,5-1 0 0 0,0 4 504 0 0,3-4 47 0 0,2 4 17 0 0,9 0 0 0 0,-3-1-424 0 0,8 3-80 0 0,7-8-64 0 0,9 11 72 0 0,2-5-72 0 0,11-1-88 0 0,5 1 24 0 0,0 1 0 0 0,2 2-960 0 0,1-3-183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747 24 7832 0 0,'-22'-5'397'0'0,"0"2"0"0"0,-1 1 1 0 0,-8 0-398 0 0,-28-3 1862 0 0,28 2-505 0 0,-1 0-1 0 0,1 3 1 0 0,-1 0-1357 0 0,25 1 153 0 0,0 0 0 0 0,0 1 1 0 0,0 0-1 0 0,1 0 0 0 0,-1 1 1 0 0,0-1-1 0 0,1 1 0 0 0,0 1 0 0 0,-1-1 1 0 0,1 1-1 0 0,1 0 0 0 0,-1 1 1 0 0,1-1-1 0 0,-1 1 0 0 0,1 0 1 0 0,-1 3-154 0 0,-12 13 202 0 0,1 1 0 0 0,1 1 0 0 0,-7 12-202 0 0,-37 68-61 0 0,4 2 0 0 0,5 2-1 0 0,4 5 62 0 0,32-73-14 0 0,1 1 0 0 0,3 0-1 0 0,1 1 1 0 0,2 0-1 0 0,-2 33 15 0 0,9-59 7 0 0,1 0 0 0 0,0 0 0 0 0,1 0 0 0 0,1 0 0 0 0,0 0 0 0 0,1 0-1 0 0,0 0 1 0 0,1-1 0 0 0,1 0 0 0 0,0 0 0 0 0,1 0 0 0 0,1 0 0 0 0,0-1-1 0 0,1 0 1 0 0,0 0 0 0 0,1-1 0 0 0,0 0 0 0 0,1-1 0 0 0,0 0 0 0 0,1-1-1 0 0,2 1-6 0 0,10 8 86 0 0,1-1-1 0 0,1-1 0 0 0,1-1 0 0 0,0-2 1 0 0,1-1-1 0 0,1 0 0 0 0,0-2 0 0 0,15 3-85 0 0,33 7 314 0 0,1-3 0 0 0,49 4-314 0 0,-18-9-129 0 0,0-4 1 0 0,1-5-1 0 0,0-5 1 0 0,-1-4-1 0 0,51-12 129 0 0,85-18-2873 0 0,-42 1 504 0 0,-14 1-2727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14280 0 0,'9'-31'1297'0'0,"-5"22"-1068"0"0,-3 7-167 0 0,0 0-1 0 0,0 0 1 0 0,0 0-1 0 0,0 0 1 0 0,0 0-1 0 0,1 1 1 0 0,-1-1-1 0 0,1 0 1 0 0,-1 1-1 0 0,1-1-61 0 0,10-1 451 0 0,-6 3-216 0 0,24-5 135 0 0,0 2 0 0 0,1 2 0 0 0,-1 0-1 0 0,3 2-369 0 0,11 0 0 0 0,319 2-4076 0 0,-350-3 4010 0 0,0 0 0 0 0,0 1 0 0 0,0 0 0 0 0,0 1 0 0 0,-1 0 0 0 0,1 1 0 0 0,-1 1 0 0 0,1 0 0 0 0,8 5 66 0 0,-3-1 217 0 0,-11-5-84 0 0,1 1-1 0 0,0 0 1 0 0,-1 0 0 0 0,1 1 0 0 0,3 3-133 0 0,-4-2 179 0 0,0 2 0 0 0,0-1 0 0 0,0 1 1 0 0,-1 0-1 0 0,0 0 0 0 0,-1 1 0 0 0,1 1-179 0 0,6 13 482 0 0,-1 2-1 0 0,0 2-481 0 0,-6-13 80 0 0,-1 1 0 0 0,-1-1 0 0 0,0 1 0 0 0,-1 0 0 0 0,0 0 0 0 0,-1 0 1 0 0,-1 1-1 0 0,0-1 0 0 0,-3 14-80 0 0,-4 16 220 0 0,-1-1 0 0 0,-11 31-220 0 0,11-46-76 0 0,-4 18-432 0 0,-2 0-1 0 0,-3-1 0 0 0,-14 28 509 0 0,22-58-550 0 0,0 0 1 0 0,-1-1-1 0 0,-1-1 0 0 0,-1 0 1 0 0,0 0 549 0 0,-2 2-481 0 0,-25 32-1183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0 430 17647 0 0,'0'-4'133'0'0,"0"1"0"0"0,0 0-1 0 0,0 0 1 0 0,1 0 0 0 0,-1-1-1 0 0,1 1 1 0 0,0 0-1 0 0,0 0 1 0 0,0 0 0 0 0,0 0-1 0 0,1-2-132 0 0,-1 4 18 0 0,0 0 0 0 0,0 0-1 0 0,0 0 1 0 0,0 0 0 0 0,0 0-1 0 0,1 0 1 0 0,-1 0 0 0 0,0 0-1 0 0,0 1 1 0 0,1-1 0 0 0,-1 1-1 0 0,0-1 1 0 0,1 1 0 0 0,-1-1-1 0 0,1 1 1 0 0,-1 0 0 0 0,1-1-1 0 0,-1 1 1 0 0,0 0 0 0 0,1 0-1 0 0,-1 0 1 0 0,1 0 0 0 0,-1 0-1 0 0,1 1 1 0 0,-1-1 0 0 0,1 0-1 0 0,0 1-17 0 0,4 1-18 0 0,0 0-1 0 0,0 0 1 0 0,-1 1-1 0 0,0-1 1 0 0,1 1-1 0 0,-1 0 1 0 0,0 1-1 0 0,0-1 1 0 0,-1 1-1 0 0,1 0 1 0 0,2 3 18 0 0,6 6-77 0 0,-1 1 0 0 0,-1-1 0 0 0,3 7 77 0 0,78 125-169 0 0,-10-13-51 0 0,-58-98-27 0 0,2-1 0 0 0,21 22 247 0 0,-36-44-143 0 0,1 0 0 0 0,0 0 0 0 0,1-1 1 0 0,0-1-1 0 0,1 0 0 0 0,0-1 0 0 0,1 0 143 0 0,-6-3-119 0 0,1-1 1 0 0,-1-1-1 0 0,1 1 1 0 0,0-1-1 0 0,0-1 1 0 0,1 0-1 0 0,-1 0 1 0 0,0-1-1 0 0,1 0 1 0 0,-1-1-1 0 0,5-1 119 0 0,-8 0-7 0 0,0 0-1 0 0,0-1 1 0 0,0 0-1 0 0,0 0 1 0 0,-1-1-1 0 0,1 0 1 0 0,-1 0-1 0 0,1-1 1 0 0,-1 0 0 0 0,0 0-1 0 0,0 0 1 0 0,-1-1-1 0 0,5-3 8 0 0,3-5 236 0 0,-1 0 0 0 0,0-1 0 0 0,0-1 0 0 0,6-11-236 0 0,-7 7 426 0 0,0-1 1 0 0,-1 0 0 0 0,-1 0-1 0 0,1-6-426 0 0,25-85 1598 0 0,-31 95-1490 0 0,43-153 925 0 0,20-69-240 0 0,-61 221-766 0 0,0 0 0 0 0,2 0 1 0 0,0 0-1 0 0,0 1 0 0 0,2 0 0 0 0,0 1 0 0 0,1 0 0 0 0,10-11-27 0 0,-16 20-43 0 0,1 0 1 0 0,1 1-1 0 0,-1 0 0 0 0,1 0 0 0 0,0 0 1 0 0,0 0-1 0 0,0 1 0 0 0,0 1 0 0 0,5-2 43 0 0,-6 3-170 0 0,-1 0-1 0 0,1 1 1 0 0,0-1-1 0 0,0 1 1 0 0,0 1-1 0 0,0-1 1 0 0,0 1 0 0 0,0 0-1 0 0,0 1 1 0 0,0-1-1 0 0,-1 1 1 0 0,1 0-1 0 0,0 1 1 0 0,0-1 170 0 0,29 11-1462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90 14768 0 0,'-6'-10'321'0'0,"-1"1"1"0"0,0 0-1 0 0,0 0 1 0 0,-1 1 0 0 0,-7-6-322 0 0,10 10 65 0 0,1 0 1 0 0,-1 1 0 0 0,0 0-1 0 0,0 0 1 0 0,0 0 0 0 0,0 0-1 0 0,-5-1-65 0 0,8 3 39 0 0,-1 1 0 0 0,1-1 1 0 0,0 1-1 0 0,-1-1 0 0 0,1 1 0 0 0,0 0 0 0 0,-1 0 0 0 0,1 0 0 0 0,0 0 0 0 0,-1 0 1 0 0,1 1-1 0 0,0-1 0 0 0,-1 1 0 0 0,1-1 0 0 0,0 1 0 0 0,0 0 0 0 0,-1 0 0 0 0,1 0 1 0 0,0 0-1 0 0,0 0 0 0 0,0 1-39 0 0,-4 3 19 0 0,0 0 0 0 0,0 0-1 0 0,1 1 1 0 0,0 0 0 0 0,0 0 0 0 0,0 0 0 0 0,1 0 0 0 0,0 1 0 0 0,0 0-1 0 0,0 0-18 0 0,-5 12-44 0 0,2 1-1 0 0,0 0 0 0 0,0 2 45 0 0,4-11-31 0 0,0 0-1 0 0,1 0 0 0 0,1 0 1 0 0,0 0-1 0 0,0 0 0 0 0,1 0 1 0 0,1 0-1 0 0,0 0 0 0 0,0 1 1 0 0,1-2-1 0 0,1 1 0 0 0,0 0 1 0 0,1 3 31 0 0,0-4-69 0 0,-1-1 0 0 0,2 0 0 0 0,-1-1 0 0 0,1 1 1 0 0,1-1-1 0 0,-1 0 0 0 0,1 0 0 0 0,1 0 0 0 0,-1-1 1 0 0,1 0-1 0 0,1-1 0 0 0,-1 1 0 0 0,1-1 0 0 0,0-1 1 0 0,3 2 68 0 0,0 0-249 0 0,1-1 1 0 0,0 0 0 0 0,0-1 0 0 0,1 0-1 0 0,-1-1 1 0 0,1 0 0 0 0,0-1 0 0 0,0-1-1 0 0,1 0 1 0 0,-1-1 0 0 0,0 0 0 0 0,1-1 0 0 0,-1 0-1 0 0,0-1 1 0 0,0-1 0 0 0,1 0 0 0 0,5-2 248 0 0,-2-1-68 0 0,-1 0 0 0 0,1-1 0 0 0,-1-1 0 0 0,-1-1 0 0 0,1 0 0 0 0,-1-1 0 0 0,-1 0 0 0 0,0-1 1 0 0,0-1-1 0 0,-1 0 0 0 0,0-1 0 0 0,-1 0 0 0 0,5-7 68 0 0,-7 4 624 0 0,0-1 0 0 0,7-15-624 0 0,-2 5 775 0 0,-7 8-30 0 0,0 0 0 0 0,-1-1 1 0 0,0 0-1 0 0,-1-4-745 0 0,-1 7 742 0 0,0-1-1 0 0,1 1 1 0 0,0 0-1 0 0,1 0 1 0 0,9-13-742 0 0,-16 29 14 0 0,0-1 1 0 0,0 1 0 0 0,1-1 0 0 0,-1 1-1 0 0,0-1 1 0 0,0 1 0 0 0,1 0 0 0 0,-1-1-1 0 0,0 1 1 0 0,1-1 0 0 0,-1 1 0 0 0,0 0-1 0 0,1-1 1 0 0,-1 1 0 0 0,1 0-1 0 0,-1-1 1 0 0,1 1 0 0 0,-1 0 0 0 0,0-1-1 0 0,1 1 1 0 0,-1 0 0 0 0,1 0 0 0 0,-1 0-1 0 0,1 0 1 0 0,0 0 0 0 0,-1-1 0 0 0,1 1-1 0 0,-1 0 1 0 0,1 0 0 0 0,-1 0-1 0 0,1 0 1 0 0,-1 0 0 0 0,1 1 0 0 0,-1-1-1 0 0,1 0 1 0 0,-1 0 0 0 0,1 0 0 0 0,-1 0-1 0 0,1 0 1 0 0,-1 1 0 0 0,1-1 0 0 0,-1 0-1 0 0,1 1 1 0 0,-1-1 0 0 0,1 0-1 0 0,-1 1 1 0 0,0-1 0 0 0,1 0 0 0 0,-1 1-1 0 0,0-1 1 0 0,1 1 0 0 0,-1-1 0 0 0,0 0-1 0 0,1 1-14 0 0,2 4-22 0 0,-1 0 0 0 0,1 0 0 0 0,-1 0 0 0 0,0 0-1 0 0,1 1 23 0 0,-1 1 54 0 0,12 27-115 0 0,7 18-386 0 0,7 9 447 0 0,-17-40-309 0 0,0-2-1 0 0,1 1 0 0 0,1-2 1 0 0,1 1-1 0 0,0-2 0 0 0,1 0 0 0 0,7 4 310 0 0,4 3-764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 11976 0 0,'0'0'546'0'0,"0"0"-10"0"0,-1 1-344 0 0,-2 6-98 0 0,-1-1 1 0 0,1 1-1 0 0,1 0 0 0 0,-1 0 0 0 0,1 0 0 0 0,0 0 0 0 0,1 0 1 0 0,-1 6-95 0 0,-4 46 1423 0 0,2 0 0 0 0,5 55-1423 0 0,0-38 27 0 0,0 38-130 0 0,1-9-2831 0 0,-6 43 2934 0 0,-5-51-1496 0 0,4-14-8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15 16208 0 0,'-2'-14'926'0'0,"3"22"141"0"0,1 13-893 0 0,1 34-65 0 0,-3 1 1 0 0,-3 0-1 0 0,-3 18-109 0 0,-2 19-82 0 0,5-44 69 0 0,-3 50-433 0 0,5 6 446 0 0,2-72-201 0 0,1-1 0 0 0,2 1 0 0 0,1-1 0 0 0,2 0 0 0 0,3 7 201 0 0,-7-31-30 0 0,0 0 0 0 0,1 0 0 0 0,0-1 1 0 0,0 1-1 0 0,1-1 0 0 0,-1 0 0 0 0,2 0 1 0 0,-1 0-1 0 0,1-1 0 0 0,0 0 0 0 0,0 0 1 0 0,2 1 29 0 0,-3-3-3 0 0,1 1 1 0 0,0-1 0 0 0,0 0-1 0 0,0-1 1 0 0,1 0 0 0 0,-1 1 0 0 0,1-2-1 0 0,-1 1 1 0 0,1-1 0 0 0,0 0-1 0 0,0-1 1 0 0,0 0 0 0 0,0 0-1 0 0,4 0 3 0 0,3-1 3 0 0,0-1-1 0 0,1-1 0 0 0,-1 0 0 0 0,0-1 0 0 0,0-1 0 0 0,-1 0 0 0 0,1-1 0 0 0,-1 0 0 0 0,1-1-2 0 0,4-3-1075 0 0,1-2 0 0 0,-1 0 0 0 0,-1-1 0 0 0,0 0 1 0 0,12-13 1074 0 0,2-6-4916 0 0</inkml:trace>
  <inkml:trace contextRef="#ctx0" brushRef="#br0" timeOffset="1">385 332 6912 0 0,'-14'-2'124'0'0,"1"1"0"0"0,-1 1 0 0 0,1-1 0 0 0,-1 2 0 0 0,1 0 0 0 0,-1 1-124 0 0,-32 7 871 0 0,31-5 2366 0 0,0 0 1 0 0,1 1-1 0 0,-9 4-3237 0 0,23-8 44 0 0,-1-1 0 0 0,0 0-1 0 0,0 1 1 0 0,1-1 0 0 0,-1 0-1 0 0,0 1 1 0 0,1-1-1 0 0,-1 1 1 0 0,0-1 0 0 0,1 1-1 0 0,-1-1 1 0 0,1 1-1 0 0,-1 0 1 0 0,1-1 0 0 0,-1 1-1 0 0,1 0 1 0 0,-1-1-1 0 0,1 1 1 0 0,0 0 0 0 0,-1-1-1 0 0,1 1 1 0 0,0 0 0 0 0,0 0-1 0 0,-1-1 1 0 0,1 1-1 0 0,0 0 1 0 0,0 0 0 0 0,0 0-1 0 0,0-1 1 0 0,0 1-1 0 0,0 0 1 0 0,0 0 0 0 0,0 0-1 0 0,1-1 1 0 0,-1 1-1 0 0,0 0 1 0 0,0 0 0 0 0,1-1-1 0 0,-1 1 1 0 0,0 0 0 0 0,1 0-1 0 0,-1-1 1 0 0,1 1-44 0 0,0 1-19 0 0,0 0 0 0 0,1-1 0 0 0,-1 1-1 0 0,1 0 1 0 0,-1-1 0 0 0,1 1 0 0 0,0-1 0 0 0,-1 1 0 0 0,1-1 0 0 0,0 0 0 0 0,0 0 0 0 0,0 0 0 0 0,0 0 0 0 0,0 0 0 0 0,2 0 19 0 0,8 2-502 0 0,0-1 0 0 0,0 0 0 0 0,1-1 0 0 0,-1-1 0 0 0,4 0 502 0 0,28-1-1530 0 0,4-3 1530 0 0,52-9-1549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1482 11976 0 0,'0'0'922'0'0,"0"0"-567"0"0,0 0-152 0 0,0 0-3 0 0,-2-1-134 0 0,0 1 0 0 0,0-1 1 0 0,0 1-1 0 0,1 0 0 0 0,-1-1 1 0 0,0 1-1 0 0,0 0 0 0 0,0 0 1 0 0,-2 0-67 0 0,3 0 18 0 0,0 0 1 0 0,0 1 0 0 0,0-1 0 0 0,0 0 0 0 0,0 0 0 0 0,0 1-1 0 0,0-1 1 0 0,0 0 0 0 0,0 1 0 0 0,0-1 0 0 0,0 1 0 0 0,0-1-1 0 0,0 1 1 0 0,0-1 0 0 0,0 1 0 0 0,1 0 0 0 0,-1-1 0 0 0,0 1-19 0 0,0 0 17 0 0,1 0 0 0 0,-1 0 0 0 0,1 0 1 0 0,0 0-1 0 0,-1 0 0 0 0,1 0 1 0 0,0 0-1 0 0,0 0 0 0 0,0 0 1 0 0,0 0-1 0 0,0 0 0 0 0,0 0 0 0 0,0 1-17 0 0,0 6 10 0 0,0-5-3 0 0,-1 0 0 0 0,0 0 1 0 0,0 0-1 0 0,0 0 0 0 0,-1 0 0 0 0,0 1-7 0 0,-4 9 11 0 0,-2 7-11 0 0,6-16 8 0 0,1 1 0 0 0,-1-1 0 0 0,1 0 0 0 0,0 1 0 0 0,0-1 0 0 0,1 0 0 0 0,-1 1 0 0 0,1-1 0 0 0,1 4-8 0 0,-1-5 0 0 0,0-1 0 0 0,0 1 0 0 0,-1 1 0 0 0,1-1 0 0 0,-1-1 0 0 0,1 1 0 0 0,0-1 0 0 0,0 1 0 0 0,0 2 0 0 0,0-1 0 0 0,0 0 0 0 0,-1 0 0 0 0,0 1 0 0 0,0-1 0 0 0,-1 4 0 0 0,1-5 0 0 0,0-2 0 0 0,1 0 0 0 0,0 1 0 0 0,0-1 0 0 0,0 0 0 0 0,0 0 0 0 0,0 0 0 0 0,1 0 0 0 0,-1 0 0 0 0,0 1 0 0 0,1-1 0 0 0,-1 0 0 0 0,7 11 0 0 0,-7-11-4 0 0,1-1 0 0 0,0 1 0 0 0,-1 0 0 0 0,1-1 0 0 0,0 1 0 0 0,0 0 0 0 0,0-1 1 0 0,0 1-1 0 0,0-1 0 0 0,0 1 0 0 0,0-1 0 0 0,0 0 0 0 0,0 1 0 0 0,0-1 0 0 0,0 0 0 0 0,0 1 1 0 0,0-1-1 0 0,0 0 0 0 0,0 0 0 0 0,0 0 0 0 0,0 0 0 0 0,1 0 4 0 0,-2 0-4 0 0,0 0 0 0 0,0 0 0 0 0,1 0 0 0 0,-1 0 0 0 0,0 0 0 0 0,0 0 0 0 0,0 0 0 0 0,1 0 0 0 0,-1-1 0 0 0,0 1 0 0 0,0 0 0 0 0,0 0-1 0 0,0 0 1 0 0,1 0 0 0 0,-1 0 0 0 0,0 0 0 0 0,0-1 4 0 0,1 1-8 0 0,40-19-109 0 0,-29 13 118 0 0,-5 3 1 0 0,0 0 0 0 0,0 0 0 0 0,-1-1 0 0 0,0 0 0 0 0,0 0 0 0 0,6-5-2 0 0,15-18 191 0 0,-3 4 299 0 0,1 1 0 0 0,3-1-490 0 0,38-30 235 0 0,-39 31-64 0 0,19-20 44 0 0,-24 22-157 0 0,19-20 45 0 0,3-7-103 0 0,33-44 52 0 0,-12 20 69 0 0,-12 15 86 0 0,-34 35-58 0 0,11-14 107 0 0,17-18 184 0 0,-28 30-272 0 0,25-32-36 0 0,-4-4-197 0 0,14-18 70 0 0,-23 31-8 0 0,-7 9 60 0 0,10-8 313 0 0,11-7-370 0 0,-32 36-24 0 0,25-31 24 0 0,-19 21 0 0 0,11-15 67 0 0,-18 25-70 0 0,5-11 117 0 0,9-19-114 0 0,-7 11 78 0 0,-7 13-46 0 0,-2-1 0 0 0,1-5-32 0 0,-4 12 0 0 0,-3 8 0 0 0,2-9 0 0 0,-4 10 0 0 0,1 1 0 0 0,0-1 0 0 0,1 1 0 0 0,2-4 0 0 0,-1 1 0 0 0,-2 3 0 0 0,0 0 0 0 0,-1-1 0 0 0,4-6 0 0 0,-4 7 29 0 0,0 0 0 0 0,1-2-29 0 0,2-8 6 0 0,-2 7 26 0 0,-3 6-27 0 0,1 0-1 0 0,0 1 1 0 0,0-1 0 0 0,0 1-1 0 0,1 0 1 0 0,-1-1-1 0 0,1 1-4 0 0,4-6 0 0 0,-2 5 0 0 0,-1-1 0 0 0,-1 1 0 0 0,1-1 0 0 0,0 0 0 0 0,-1 0 0 0 0,0 0 0 0 0,1-2 0 0 0,-2 1 0 0 0,0 4 0 0 0,-1 0 0 0 0,1-1 0 0 0,-1 1 0 0 0,0-1 0 0 0,0 0 0 0 0,2-6 0 0 0,-2 8 0 0 0,1-1 0 0 0,-1 0 0 0 0,0 1 0 0 0,0-1 0 0 0,0 0 0 0 0,1 1 0 0 0,-1-1 0 0 0,0 0 0 0 0,0 1 0 0 0,0-1 0 0 0,0 0 0 0 0,-1 0 0 0 0,1 1 0 0 0,0-1 0 0 0,0 0 0 0 0,0 1 0 0 0,-1-1 0 0 0,1 0 0 0 0,-2-1 0 0 0,1 1 0 0 0,0-1 0 0 0,0 1 0 0 0,-1-1 0 0 0,1 1 0 0 0,-1 0 0 0 0,1 0 0 0 0,-1-1 0 0 0,-1 0 0 0 0,-3-1 0 0 0,-7-4 0 0 0,12 7 0 0 0,0 0 0 0 0,-1-1 0 0 0,1 1 0 0 0,0 0 0 0 0,0-1 0 0 0,-1 1 0 0 0,1 0 0 0 0,0 0 0 0 0,-1 0 0 0 0,1 0 0 0 0,0 0 0 0 0,-1 0 0 0 0,1 0 0 0 0,0 1 0 0 0,0-1 0 0 0,-1 0 0 0 0,-7 1 0 0 0,8-1 5 0 0,-1 0 0 0 0,1 1 0 0 0,-1-1-1 0 0,1 0 1 0 0,-1 1 0 0 0,1-1-1 0 0,-1 1 1 0 0,1 0 0 0 0,0-1 0 0 0,-1 1-1 0 0,1 0 1 0 0,0-1 0 0 0,0 1-1 0 0,0 0 1 0 0,-1 0-5 0 0,-7 5-24 0 0,6-4-167 0 0,0 0 1 0 0,1 0-1 0 0,-1 0 0 0 0,0 0 0 0 0,1 0 1 0 0,0 0-1 0 0,-2 2 191 0 0,0 1-1046 0 0,-3 2-75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1562 920 0 0,'0'0'4'0'0,"0"0"0"0"0,0 0-1 0 0,0 0 1 0 0,0 0 0 0 0,0-1 0 0 0,-1 1 0 0 0,1 0-1 0 0,0 0 1 0 0,0 0 0 0 0,0 0 0 0 0,0 0 0 0 0,0 0 0 0 0,0 0-1 0 0,0 0 1 0 0,0 0 0 0 0,0 0 0 0 0,-1 0 0 0 0,1 0-1 0 0,0-1 1 0 0,0 1 0 0 0,0 0 0 0 0,0 0 0 0 0,0 0 0 0 0,0 0-1 0 0,0 0 1 0 0,0 0 0 0 0,0 0 0 0 0,0 0 0 0 0,0 0-1 0 0,0-1 1 0 0,0 1 0 0 0,0 0 0 0 0,0 0 0 0 0,0 0 0 0 0,0 0-1 0 0,0 0 1 0 0,0 0 0 0 0,0 0 0 0 0,0 0 0 0 0,0-1-1 0 0,0 1 1 0 0,0 0 0 0 0,0 0-4 0 0,3-2 400 0 0,-1 0 140 0 0,-2 2-415 0 0,0-1 1 0 0,1 1 0 0 0,-1 0-1 0 0,0-1 1 0 0,1 1 0 0 0,-1 0-1 0 0,1-1 1 0 0,-1 1 0 0 0,1 0-1 0 0,-1 0 1 0 0,1-1 0 0 0,-1 1-1 0 0,1 0 1 0 0,-1 0 0 0 0,1 0-1 0 0,-1-1 1 0 0,1 1-126 0 0,-3-2 1008 0 0,-1 2 3700 0 0,-4 2-2964 0 0,-1 3-1564 0 0,7-5 65 0 0,0 1-44 0 0,0 0-104 0 0,1-1-80 0 0,-1 0 0 0 0,1 1 0 0 0,0-1 0 0 0,-1 0 1 0 0,1 0-1 0 0,0 0 0 0 0,0 1 0 0 0,-1-1 0 0 0,1 0 0 0 0,0 0 0 0 0,0 1 1 0 0,0-1-1 0 0,-1 0 0 0 0,1 0 0 0 0,0 1 0 0 0,0-1 0 0 0,0 0 0 0 0,0 1 0 0 0,0-1 1 0 0,0 0-1 0 0,0 0 0 0 0,0 1 0 0 0,0-1 0 0 0,0 0 0 0 0,0 1 0 0 0,0-1 0 0 0,0 0 1 0 0,0 1-1 0 0,0-1 0 0 0,0 0 0 0 0,0 0 0 0 0,0 1 0 0 0,0-1 0 0 0,0 0 0 0 0,1 1 1 0 0,-1-1-18 0 0,0 1 34 0 0,0-1 0 0 0,0 1 1 0 0,0 0-1 0 0,0-1 0 0 0,0 1 1 0 0,0-1-1 0 0,0 1 0 0 0,0 0 1 0 0,-1-1-1 0 0,1 1 0 0 0,0 0 1 0 0,-1-1-1 0 0,1 1 0 0 0,0-1 1 0 0,-1 1-35 0 0,0 1 79 0 0,0 0 0 0 0,0 0 0 0 0,-1-1 1 0 0,-1 2-80 0 0,-1 1 83 0 0,3-3-55 0 0,0 0 0 0 0,0 0 0 0 0,0 0 0 0 0,0 0 0 0 0,0 0 0 0 0,0 0 0 0 0,0 0 0 0 0,0 0 0 0 0,0 0 0 0 0,1 1 0 0 0,-1-1 0 0 0,1 0 1 0 0,-1 0-1 0 0,1 2-28 0 0,-1 1 55 0 0,0 0 1 0 0,0 0-1 0 0,0-1 1 0 0,0 1 0 0 0,-1 0-1 0 0,0 0 1 0 0,0-1-1 0 0,0 1 1 0 0,0-1 0 0 0,-3 3-56 0 0,4-5 21 0 0,1 0 0 0 0,-1 0 1 0 0,0 0-1 0 0,0 0 1 0 0,1 0-1 0 0,-1 0 0 0 0,0 0 1 0 0,1 1-1 0 0,0-1 1 0 0,-1 0-1 0 0,1 0 0 0 0,0 0 1 0 0,0 0-1 0 0,-1 1 1 0 0,1-1-1 0 0,0 0 0 0 0,0 0 1 0 0,1 1-22 0 0,-1 0 48 0 0,0 0-1 0 0,0-1 1 0 0,0 1 0 0 0,0 0 0 0 0,-1 1-48 0 0,0 5 86 0 0,1-5-48 0 0,0-2-26 0 0,1 0-1 0 0,-1 0 0 0 0,-1 0 1 0 0,1 1-1 0 0,0-1 0 0 0,0 0 1 0 0,0 0-1 0 0,-1 0 0 0 0,1 1-11 0 0,-1-1 6 0 0,0 1-1 0 0,0-1 1 0 0,1 1-1 0 0,-1-1 1 0 0,1 1-1 0 0,0-1 1 0 0,-1 1-1 0 0,1-1 1 0 0,0 1-1 0 0,0-1 1 0 0,0 1-1 0 0,1 0 1 0 0,-1-1-1 0 0,0 1 1 0 0,1-1-1 0 0,-1 1 1 0 0,1-1-6 0 0,0 4 53 0 0,-1-4-42 0 0,0 1 1 0 0,1-1 0 0 0,-1 0 0 0 0,0 0 0 0 0,1 0 0 0 0,-1 0 0 0 0,1 0 0 0 0,-1 0 0 0 0,1 0-12 0 0,1 1 19 0 0,-1-1 0 0 0,0 1 0 0 0,0-1 0 0 0,0 1 1 0 0,0-1-1 0 0,0 1 0 0 0,-1-1 0 0 0,1 1 0 0 0,0-1 1 0 0,-1 2-20 0 0,1-1-38 0 0,-1 0 0 0 0,1 0 0 0 0,0 0 1 0 0,0 0-1 0 0,0 0 0 0 0,0-1 1 0 0,1 1 37 0 0,0-1 0 0 0,-1 0 0 0 0,1 0 0 0 0,-1 0 0 0 0,1-1 0 0 0,0 1 0 0 0,0-1 0 0 0,0 1 0 0 0,0-1 0 0 0,5 2 0 0 0,-4-1 41 0 0,0 0 0 0 0,0-1 1 0 0,0 1-1 0 0,0-1 0 0 0,0 1 1 0 0,0-1-1 0 0,0 0 0 0 0,1 0-41 0 0,18-1-152 0 0,17-2 152 0 0,-17 1 110 0 0,0 1 272 0 0,-14 1-307 0 0,0 0 0 0 0,-1-1 0 0 0,1 0-75 0 0,3 0 69 0 0,-2 0-47 0 0,-1-1-1 0 0,1 1 1 0 0,7-3-22 0 0,-10 2 7 0 0,0 0 0 0 0,6 0-7 0 0,1 0 50 0 0,1-1-44 0 0,-1 1 72 0 0,0-1 0 0 0,2-1-78 0 0,31-9 161 0 0,-26 8-114 0 0,16-6-47 0 0,-17 4 38 0 0,-1 0 0 0 0,9-6-38 0 0,26-15 296 0 0,-28 13 45 0 0,-12 8-94 0 0,2-1-247 0 0,15-8 156 0 0,-13 6-58 0 0,2 1-98 0 0,9-4 43 0 0,0-2 1 0 0,-2 0-1 0 0,20-15-43 0 0,-26 15-3 0 0,50-36 161 0 0,-50 35-36 0 0,19-14 20 0 0,-25 19-40 0 0,12-12-102 0 0,-18 15-9 0 0,32-32 143 0 0,30-39-134 0 0,-52 58-6 0 0,30-29 203 0 0,-1 1 150 0 0,-37 37-280 0 0,6-6 5 0 0,11-17-72 0 0,39-53 55 0 0,-23 34-57 0 0,-18 23 2 0 0,16-13 0 0 0,-40 43 0 0 0,51-60-5 0 0,-4 4 64 0 0,-32 38-35 0 0,-1-1 0 0 0,-1 0 0 0 0,1-5-24 0 0,-2 4 2 0 0,9-18 54 0 0,-12 20 24 0 0,10-14-80 0 0,7-6 62 0 0,3-7-52 0 0,-9 15-10 0 0,0-1 0 0 0,24-31 0 0 0,-37 50 24 0 0,0 1 0 0 0,-1-1 0 0 0,3-10-24 0 0,0 1-8 0 0,5-11 8 0 0,-5 10 11 0 0,8-13-11 0 0,-15 31 13 0 0,-1-1 0 0 0,0 1 0 0 0,0-1 0 0 0,-1 0 0 0 0,0 1 0 0 0,0-1 0 0 0,0 0 0 0 0,-1 0 0 0 0,0 0-13 0 0,0-3 0 0 0,0 4 0 0 0,0-1 0 0 0,0 1 0 0 0,-2-6 0 0 0,1 2 0 0 0,2 8 0 0 0,-2-1 0 0 0,1 1 0 0 0,0 0 0 0 0,0-1 0 0 0,-1 0 0 0 0,0-4 0 0 0,1 5 0 0 0,-1 0 0 0 0,1 0 0 0 0,0 0 0 0 0,-1 0 0 0 0,1-1 0 0 0,-1 1 0 0 0,1 0 0 0 0,-1 1 0 0 0,0-1 0 0 0,0-1 0 0 0,-18-16 0 0 0,19 17 1 0 0,0 1-1 0 0,0 0 0 0 0,-1-1 1 0 0,1 1-1 0 0,0-1 0 0 0,0 1 1 0 0,0 0-1 0 0,0-1 1 0 0,0 1-1 0 0,-1-1 0 0 0,1 1-4 0 0,0-1 0 0 0,0 1 1 0 0,0 0-1 0 0,0-1 0 0 0,0 1 0 0 0,0 0 1 0 0,0-1-1 0 0,-1 1 0 0 0,1 0 1 0 0,0-1-1 0 0,0 1 0 0 0,-1 0 0 0 0,1-1 1 0 0,0 1-1 0 0,0 0 0 0 0,-1 0 0 0 0,1-1 4 0 0,-2 0-12 0 0,1 1 12 0 0,1 0 0 0 0,-1 0 0 0 0,1 0 0 0 0,-1-1 0 0 0,0 1 0 0 0,1 0 0 0 0,-1 0 0 0 0,0 0 0 0 0,1 0 0 0 0,-1 0 0 0 0,0 0 0 0 0,1 0 0 0 0,-1 0 0 0 0,0 0 0 0 0,1 0 0 0 0,-1 1 0 0 0,1-1 0 0 0,-1 0 0 0 0,0 0 0 0 0,1 0 0 0 0,-1 0 0 0 0,1 1 0 0 0,-1-1 0 0 0,0 0 0 0 0,1 1 0 0 0,-3 0 0 0 0,0 0-52 0 0,-1 1-1 0 0,1 0 0 0 0,0-1 0 0 0,-1 2 53 0 0,1-1-59 0 0,0 0 0 0 0,0-1 0 0 0,0 1-1 0 0,-3 0 60 0 0,-2 2-21 0 0,0-1 0 0 0,0 1-1 0 0,1 0 1 0 0,-1 0 0 0 0,1 1-1 0 0,0 0 1 0 0,1 0 0 0 0,-1 0-1 0 0,-4 6 22 0 0,4-4-176 0 0,1 0 0 0 0,0 0 0 0 0,0 1 0 0 0,-2 5 176 0 0,1 0-768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1627 11056 0 0,'-3'0'1144'0'0,"1"0"-1003"0"0,0 1 1 0 0,0-1-1 0 0,0 1 1 0 0,0-1 0 0 0,0 1-1 0 0,0 0 1 0 0,0 0 0 0 0,1-1-1 0 0,-1 1 1 0 0,0 0-1 0 0,1 0 1 0 0,-1 1 0 0 0,0-1-142 0 0,-9 10 792 0 0,4-3-665 0 0,7-7-131 0 0,-6 6 11 0 0,1 2 0 0 0,-2 2-7 0 0,-4 7-2 0 0,9-14 2 0 0,0-1 0 0 0,0 1 0 0 0,1-1 0 0 0,-1 4 0 0 0,0-2 0 0 0,0 0 0 0 0,-1 2 0 0 0,2-4 29 0 0,0 0 1 0 0,0 1 0 0 0,0-1 0 0 0,1 0 0 0 0,-1 1-1 0 0,1-1 1 0 0,0 1 0 0 0,0-1 0 0 0,1 1 0 0 0,-1-1 0 0 0,1 0-30 0 0,0 1 28 0 0,1 0 1 0 0,-1 0 0 0 0,1-1 0 0 0,0 1 0 0 0,1 1-29 0 0,-2-4-1 0 0,0-1 1 0 0,0 1 0 0 0,-1 0 0 0 0,1 0 0 0 0,0-1 0 0 0,0 1 0 0 0,0 0 0 0 0,0 0 0 0 0,0-1 0 0 0,0 1 0 0 0,0-1 0 0 0,1 1-1 0 0,-1-1 1 0 0,0 1 0 0 0,0-1 0 0 0,0 0 0 0 0,1 0 0 0 0,-1 1 0 0 0,0-1 0 0 0,0 0 0 0 0,1 0 0 0 0,-1 0 0 0 0,0 0 0 0 0,3 0 11 0 0,-1 0-1 0 0,1 0 1 0 0,-1 0 0 0 0,1-1 0 0 0,-1 1 0 0 0,0-1 0 0 0,4-1-11 0 0,26-8 746 0 0,0-2 0 0 0,21-12-746 0 0,-40 18 151 0 0,-1 0 0 0 0,0-1 0 0 0,0-1 0 0 0,-1 0 0 0 0,0 0-1 0 0,9-9-150 0 0,-3 0 68 0 0,45-37 91 0 0,-40 34-52 0 0,9-11-107 0 0,-4 3 34 0 0,-9 9 20 0 0,-1-1-1 0 0,3-4-53 0 0,28-44 117 0 0,-14 12-39 0 0,-18 26 0 0 0,43-81 226 0 0,-5 5 324 0 0,-34 71-276 0 0,25-41 280 0 0,-9 18-356 0 0,41-60-144 0 0,-51 78-116 0 0,18-24 32 0 0,26-35 6 0 0,-34 47-18 0 0,2-2 2 0 0,8-25 9 0 0,-38 64-134 0 0,6-11 38 0 0,9-17 239 0 0,-6 11-179 0 0,1 0-11 0 0,3-6 54 0 0,-13 24-42 0 0,-5 8-1 0 0,-1-1-1 0 0,0 1 0 0 0,0 0 1 0 0,0-1-1 0 0,-1 1 0 0 0,1-6-10 0 0,-1 1 32 0 0,-1 4-16 0 0,0 0 0 0 0,0-3-16 0 0,1-11 0 0 0,2-24 0 0 0,-4 31 0 0 0,1 9 0 0 0,-1-1 0 0 0,0 1 0 0 0,0 0 0 0 0,-1 0 0 0 0,-1-4 0 0 0,0-2 0 0 0,2 8 0 0 0,-1 0 0 0 0,0 0 0 0 0,0-2 0 0 0,-1 1 11 0 0,2 3-7 0 0,0 0 1 0 0,0 0-1 0 0,0 1 1 0 0,-1-1-1 0 0,1 0 1 0 0,-1 0-1 0 0,1 0 1 0 0,-1 1-1 0 0,1-1 0 0 0,-1 0 1 0 0,1 1-1 0 0,-1-1-4 0 0,0 0 0 0 0,1 0-1 0 0,0 1 0 0 0,-1 0 0 0 0,1-1 0 0 0,0 1 0 0 0,0 0 1 0 0,-1-1-1 0 0,1 1 0 0 0,0 0 0 0 0,-1 0 0 0 0,1-1 0 0 0,0 1 0 0 0,-1 0 1 0 0,1 0-1 0 0,0 0 0 0 0,-1 0 0 0 0,1-1 0 0 0,-1 1 0 0 0,1 0 1 0 0,-1 0-37 0 0,0-1 0 0 0,0 1 0 0 0,-1 0 0 0 0,1 0 0 0 0,0 0 0 0 0,0-1 0 0 0,0 1 0 0 0,0 0 0 0 0,-1 0 0 0 0,1 0 0 0 0,0 0 0 0 0,0 1 0 0 0,0-1 0 0 0,0 0 0 0 0,0 0 0 0 0,0 0 0 0 0,-2 1 37 0 0,-3 0-163 0 0,1 0 99 0 0,0 0 1 0 0,1 1-1 0 0,-2-1 64 0 0,-5 3-49 0 0,7-3 49 0 0,0 0 0 0 0,0 0 0 0 0,0 1 0 0 0,0 0 0 0 0,0-1 0 0 0,0 1 0 0 0,1 0 0 0 0,0 0 0 0 0,-1 1 0 0 0,1-1 0 0 0,0 1 0 0 0,0-1 0 0 0,-1 2 0 0 0,-3 4 0 0 0,-5 4-66 0 0,-1 5 54 0 0,-14 19-54 0 0,14-18 66 0 0,-6 11 0 0 0,1-3 5 0 0,-3 3-5 0 0,8-12-171 0 0,6-8 42 0 0,4-6-248 0 0,1 0 1 0 0,-1 0-1 0 0,1 0 0 0 0,-1 4 377 0 0,2-1-846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1493 5440 0 0,'0'0'248'0'0,"0"0"-6"0"0,0 0-104 0 0,0 0 112 0 0,0 0 66 0 0,0 0 18 0 0,0 0-9 0 0,0 0-45 0 0,0 0-21 0 0,0 0-3 0 0,0 0 0 0 0,0 0 0 0 0,0 0 0 0 0,0 0 0 0 0,0 0-6 0 0,0 0-23 0 0,0 0-16 0 0,1 0-3 0 0,-1 0-165 0 0,1 1 1 0 0,-1-1-1 0 0,1 0 0 0 0,0 1 1 0 0,-1-1-1 0 0,1 0 1 0 0,-1 1-1 0 0,1-1 1 0 0,-1 1-1 0 0,0-1 0 0 0,1 1 1 0 0,-1-1-1 0 0,0 1 1 0 0,1-1-1 0 0,-1 1 1 0 0,0-1-1 0 0,0 1 0 0 0,1 0 1 0 0,-1-1-1 0 0,0 1 1 0 0,0-1-1 0 0,0 1 0 0 0,0-1 1 0 0,0 1-1 0 0,0 0 1 0 0,0-1-1 0 0,0 1-43 0 0,-1 1 114 0 0,1 0-1 0 0,-1 0 1 0 0,1 0 0 0 0,-1 0-1 0 0,0 0 1 0 0,0-1 0 0 0,-1 3-114 0 0,-1 0 138 0 0,0 0 0 0 0,-1-1 0 0 0,1 1 0 0 0,-4 2-138 0 0,-7 8 98 0 0,6-7 15 0 0,6-5-39 0 0,-1 1 0 0 0,1 0-1 0 0,-1-1 1 0 0,0 4-74 0 0,-3 2 216 0 0,4-6-169 0 0,1 0 1 0 0,0 1-1 0 0,-1-1 0 0 0,1 0 0 0 0,0 1-47 0 0,1-2 7 0 0,-1-1 0 0 0,1 1-1 0 0,0 0 1 0 0,-1-1-1 0 0,1 1 1 0 0,0-1 0 0 0,-1 1-1 0 0,1-1 1 0 0,-1 0 0 0 0,1 1-1 0 0,-1-1-6 0 0,-3 6 67 0 0,0 0-15 0 0,1 0 0 0 0,0 0 0 0 0,0 2-52 0 0,2-6 33 0 0,1 0-1 0 0,-1 1 1 0 0,1-1 0 0 0,0 0-1 0 0,-1 1 1 0 0,1-1-1 0 0,0 0 1 0 0,1 1 0 0 0,-1-1-1 0 0,1 0 1 0 0,-1 1-33 0 0,2 3 11 0 0,-2-4-11 0 0,0-1 0 0 0,1 0 0 0 0,-1 1 0 0 0,1-1 0 0 0,-1 0 0 0 0,1 0 0 0 0,0 1 0 0 0,1 2 58 0 0,0-1 1 0 0,1 0 0 0 0,0 1 0 0 0,0-1 0 0 0,0-1 0 0 0,0 1 0 0 0,1 0 0 0 0,-1 0 0 0 0,1-1 0 0 0,0 0 0 0 0,3 2-59 0 0,38 15 568 0 0,-38-14-508 0 0,-2-2-22 0 0,-3-3-24 0 0,0 1-1 0 0,15 5 79 0 0,-12-4 43 0 0,1 0 1 0 0,0 0 0 0 0,3 0-136 0 0,10 2 396 0 0,14 1-396 0 0,-27-4 30 0 0,1 0 0 0 0,1 1-30 0 0,-1 0 44 0 0,-1-1 0 0 0,0 0 1 0 0,1 0-45 0 0,4 0 11 0 0,-8 0-8 0 0,1 0 1 0 0,-1-1-1 0 0,4 0-3 0 0,4 1 52 0 0,-6-1-27 0 0,-1 0 1 0 0,1 0-1 0 0,1 0-25 0 0,30-2 128 0 0,-31 1-95 0 0,26-3 51 0 0,-28 4-30 0 0,1 0 0 0 0,-1-1 0 0 0,3 1-54 0 0,-3 0 45 0 0,-1 0 0 0 0,1 0 0 0 0,0 0 0 0 0,1-1-45 0 0,-1 1 24 0 0,-1-1-1 0 0,0 1 1 0 0,0 0 0 0 0,3 0-24 0 0,4 0 43 0 0,-8-1-41 0 0,6 2 56 0 0,-3-1-12 0 0,0 0 0 0 0,0 0-1 0 0,2-1-45 0 0,-2 1 46 0 0,0 0-1 0 0,0 0 1 0 0,0 0-1 0 0,1 0-45 0 0,4 1 127 0 0,-8-1-111 0 0,0-1 0 0 0,0 1-1 0 0,0 0 1 0 0,0 0 0 0 0,0 0 0 0 0,0 0 0 0 0,0-1 0 0 0,0 1 0 0 0,-1 0-1 0 0,2-1-15 0 0,-2 1 10 0 0,0 0 0 0 0,0 0-1 0 0,1 0 1 0 0,-1 0-1 0 0,0 0 1 0 0,1-1-1 0 0,-1 1 1 0 0,0 0 0 0 0,0 0-1 0 0,1 0 1 0 0,-1 0-1 0 0,0 0 1 0 0,1 0-1 0 0,-1 0 1 0 0,0 0 0 0 0,1 0-1 0 0,-1 0-9 0 0,1 0 18 0 0,0 1 0 0 0,0-1-1 0 0,-1 0 1 0 0,1 0 0 0 0,0-1 0 0 0,0 1 0 0 0,0 0-1 0 0,0 0 1 0 0,0 0-18 0 0,5-1 67 0 0,-1 0-1 0 0,1 0 1 0 0,1 1-67 0 0,8-2 53 0 0,-10 1-53 0 0,8-1 0 0 0,-9 1 0 0 0,-4 1 1 0 0,8 0-4 0 0,-1 0 59 0 0,-4 0-30 0 0,3 0 40 0 0,0 0 0 0 0,3-1-66 0 0,9 0 204 0 0,5-1-140 0 0,-20 2-64 0 0,0-1 0 0 0,0 1 0 0 0,3 0 0 0 0,-5 0 3 0 0,0 0-1 0 0,-1 0 1 0 0,1 0-1 0 0,-1 0 1 0 0,1 0-1 0 0,0 0 1 0 0,-1 0-1 0 0,1 0 1 0 0,-1 0-1 0 0,1-1 1 0 0,0 1-1 0 0,-1 0 1 0 0,1 0-3 0 0,0-1 6 0 0,-1 1 0 0 0,0 0 0 0 0,1 0 0 0 0,-1 0 0 0 0,0 0 0 0 0,1 0 0 0 0,-1 0 0 0 0,0 0 0 0 0,1 0 0 0 0,-1-1 1 0 0,0 1-1 0 0,1 0 0 0 0,-1 0 0 0 0,0 0-6 0 0,17 0 165 0 0,4 3 168 0 0,-17-3-346 0 0,0 1-1 0 0,1-1 1 0 0,-1 1-1 0 0,2 0 14 0 0,7 1-66 0 0,-4-2 66 0 0,-7 0 2 0 0,-1 0 0 0 0,0 1 0 0 0,1-1 0 0 0,-1 0-1 0 0,1 0 1 0 0,-1 0 0 0 0,1 1 0 0 0,-1-1-1 0 0,1 1-1 0 0,-2-1 7 0 0,0 0 0 0 0,1 0 0 0 0,-1 0 0 0 0,0 0 0 0 0,0 0 0 0 0,1 0 0 0 0,-1 0 0 0 0,0 0 0 0 0,0 0 0 0 0,1 0 0 0 0,-1 0 0 0 0,0 0 0 0 0,0 0 0 0 0,1 0 0 0 0,-1 0 0 0 0,0 0 0 0 0,1 0-7 0 0,0 0 15 0 0,3 0-6 0 0,-3-1-6 0 0,0 0-6 0 0,3 1-8 0 0,4 0-49 0 0,-3 0 61 0 0,-4 1-2 0 0,0 0 2 0 0,5-1 9 0 0,8 0 54 0 0,-14 0-55 0 0,1 0 0 0 0,-1 0-1 0 0,1 0 1 0 0,-1 0 0 0 0,1 0-1 0 0,0 0 1 0 0,-1 0 0 0 0,1 0 0 0 0,-1-1-1 0 0,1 1 1 0 0,-1 0 0 0 0,1 0-9 0 0,3-1 66 0 0,7 1 62 0 0,-3 2-58 0 0,-6-2-56 0 0,-1 0-22 0 0,12 0 89 0 0,-11 0-67 0 0,5 0 25 0 0,19 2-39 0 0,-25-2 0 0 0,0 1 0 0 0,0-1 0 0 0,0 0 0 0 0,0 0 0 0 0,1 0 0 0 0,-1 0 0 0 0,0 0 0 0 0,0 0 0 0 0,0 0 0 0 0,0 0 0 0 0,3-1 0 0 0,27 0 64 0 0,49 1 128 0 0,-56-1-192 0 0,-4-1 0 0 0,34 2 0 0 0,-26-1 0 0 0,-9 0 0 0 0,13 0 0 0 0,-18 0 0 0 0,0 1 0 0 0,2-2 0 0 0,7 1 0 0 0,-11-1 0 0 0,1 1 0 0 0,-1 1 0 0 0,4-1 0 0 0,-9 1 0 0 0,-1 0 0 0 0,0-1 1 0 0,1 0-1 0 0,2 0 10 0 0,-4 0 9 0 0,-1 1 1 0 0,1 0-1 0 0,-1 0-19 0 0,7-1-5 0 0,6 0 5 0 0,-11 1 0 0 0,-3 0 0 0 0,0 0 0 0 0,-1-1 0 0 0,1 1 0 0 0,-1-1 0 0 0,1 1 0 0 0,-1-1 0 0 0,1 0 0 0 0,16-1 0 0 0,-8 0 0 0 0,1 0 0 0 0,-8 1 0 0 0,1 0 0 0 0,-1 1 0 0 0,1-1 0 0 0,2 1 0 0 0,6-2 0 0 0,1 1 0 0 0,0-1 0 0 0,4 2 0 0 0,0-2 0 0 0,-10 1 0 0 0,44-4 0 0 0,-32 4 0 0 0,-14 1 0 0 0,0 0 0 0 0,4-1 0 0 0,11-1 0 0 0,0 2 0 0 0,-14 0 0 0 0,0-1 0 0 0,6 0 0 0 0,11-2 54 0 0,-4 1-43 0 0,-1 1-12 0 0,-13 0 1 0 0,5-1 0 0 0,-9 2 0 0 0,-1 0 0 0 0,-1 0 0 0 0,1 0 0 0 0,-1 0 0 0 0,1 0 0 0 0,-1 0 0 0 0,1 0 0 0 0,-1 0 0 0 0,1 0 0 0 0,-1 0 0 0 0,1 0 0 0 0,-1 0 0 0 0,1-1 0 0 0,-1 1 0 0 0,1 0 0 0 0,-1 0 0 0 0,2-1 0 0 0,0 1 0 0 0,0 0 0 0 0,1-1 0 0 0,-1 1 0 0 0,2 0 0 0 0,-2 0 0 0 0,0 0 0 0 0,1-1 0 0 0,-1 1 0 0 0,2-1 0 0 0,12-1 0 0 0,-4 0 0 0 0,20-2 0 0 0,-24 2 0 0 0,0 2 0 0 0,6-1 0 0 0,-5 0 0 0 0,8 0 0 0 0,-6 0 0 0 0,4-1 0 0 0,23-6 64 0 0,71-16 11 0 0,-79 19 29 0 0,-18 3-57 0 0,0 0-1 0 0,10-4-46 0 0,-18 5 0 0 0,-2 1 0 0 0,0-1 0 0 0,0 0 0 0 0,0 1 0 0 0,0-1 0 0 0,0 0 0 0 0,8-4 44 0 0,1 1 1 0 0,9-3-45 0 0,-2 1 114 0 0,5-1 350 0 0,-16 5-356 0 0,-1 0 0 0 0,7-2-108 0 0,-5 1-131 0 0,2-1 67 0 0,-5 2 64 0 0,1 0 0 0 0,-1 0 0 0 0,0 1 0 0 0,2-1 0 0 0,2-1 0 0 0,-3 1 0 0 0,0 1 0 0 0,-1-2 0 0 0,2 0 0 0 0,1 0 0 0 0,0 0 0 0 0,4-1 0 0 0,11-4 0 0 0,17-8 0 0 0,-29 11 1 0 0,-4 2 2 0 0,0 0 1 0 0,0 0-1 0 0,3-3-3 0 0,-6 3 24 0 0,1 0-1 0 0,0 1 1 0 0,6-3-24 0 0,-6 3 11 0 0,-1 0 1 0 0,1 0 0 0 0,0-1-1 0 0,1-1-11 0 0,27-16 15 0 0,-26 16 36 0 0,0 0-1 0 0,-1 0 1 0 0,6-1-51 0 0,-3 1 1 0 0,-1 0-1 0 0,2-2 0 0 0,1-2 3 0 0,0 0-1 0 0,0-1 1 0 0,-1 0-1 0 0,-1-1 0 0 0,2-2-2 0 0,-5 7 54 0 0,1-1 0 0 0,-1 0-1 0 0,9-4-53 0 0,6-5 81 0 0,-12 9-57 0 0,0-1 0 0 0,7-2-24 0 0,2-2 37 0 0,0 0 24 0 0,-8 5-109 0 0,0 0 0 0 0,5-5 48 0 0,-14 10-1 0 0,14-11 65 0 0,0-1 1 0 0,8-9-65 0 0,-10 7 0 0 0,28-28 0 0 0,-23 27 0 0 0,1 0 0 0 0,1 1 0 0 0,16-9 0 0 0,-32 21 0 0 0,-1 0 0 0 0,1 0 0 0 0,-1 0 0 0 0,1 0 0 0 0,-1-1 0 0 0,1 0 0 0 0,3-1 0 0 0,11-9 0 0 0,0 0 0 0 0,10-10 0 0 0,-16 12 0 0 0,-3 4 0 0 0,-1-1 0 0 0,4-5 0 0 0,-6 7 0 0 0,0 1 0 0 0,1-1 0 0 0,7-7 0 0 0,-3 2 0 0 0,1 1 0 0 0,10-12 0 0 0,0 0 0 0 0,-14 16 0 0 0,33-32 184 0 0,-22 21-222 0 0,-9 9-1 0 0,4-5 39 0 0,8-10 61 0 0,3-3-122 0 0,-16 17 50 0 0,-4 5 11 0 0,-1 0 0 0 0,0 0 0 0 0,0-1 0 0 0,4-6 0 0 0,4-3 0 0 0,-4 5 0 0 0,28-41 0 0 0,-32 46 0 0 0,-1 1-1 0 0,1 0 1 0 0,4-4 0 0 0,6-6 55 0 0,-10 10-37 0 0,1-1 1 0 0,0 1 0 0 0,0 0-1 0 0,0 0-18 0 0,2-1-26 0 0,-2 0-1 0 0,1 0 27 0 0,-4 3-3 0 0,-1 1 1 0 0,1-1-1 0 0,-1 0 0 0 0,0 0 1 0 0,1-1 2 0 0,-1 1 0 0 0,0 0 1 0 0,0 0-1 0 0,0 0 1 0 0,1 0-1 0 0,1-1 0 0 0,5-5 0 0 0,2-1 0 0 0,9-6 0 0 0,-16 14 0 0 0,-1-1 0 0 0,0 0 0 0 0,0 0 0 0 0,0 0 0 0 0,0 0 0 0 0,0 0 0 0 0,0 0 0 0 0,0-1 0 0 0,-1 1 0 0 0,0 0 0 0 0,1-1 0 0 0,0-2 0 0 0,12-22 0 0 0,-13 25 0 0 0,1-1 0 0 0,0 1 0 0 0,0-1 0 0 0,0 1 0 0 0,0 0 0 0 0,0 0 0 0 0,3-2 0 0 0,-2 2 0 0 0,0-1 0 0 0,0 0 0 0 0,2-3 0 0 0,4-6 0 0 0,0-1 0 0 0,4-10 0 0 0,-12 22 0 0 0,0-1 0 0 0,0 1 0 0 0,1-1 0 0 0,-1 1 0 0 0,0-1 0 0 0,1 1 0 0 0,-1-1 0 0 0,5-3 0 0 0,2-3 0 0 0,-5 6 0 0 0,-1 0 0 0 0,0 0 0 0 0,0 0 0 0 0,0-1 0 0 0,1-1 0 0 0,-1 0 0 0 0,0 0 0 0 0,0 0 0 0 0,0 0 0 0 0,0-4 0 0 0,2-7 0 0 0,-2 11 0 0 0,0 1 0 0 0,0 0 0 0 0,0 0 0 0 0,1-2 0 0 0,4-5 0 0 0,0 0 18 0 0,6-12 28 0 0,-13 21-46 0 0,1 0 0 0 0,-1 0 0 0 0,0-1 0 0 0,1 1 0 0 0,-1 0 0 0 0,0 0 0 0 0,0-1 0 0 0,0 1 0 0 0,0-1 0 0 0,0 1 0 0 0,0 0 0 0 0,0 0 0 0 0,0-1 0 0 0,0 1 0 0 0,1 0 0 0 0,-1-1 0 0 0,1 1 0 0 0,1-4 0 0 0,-1 4 9 0 0,-1-1 0 0 0,1 1 0 0 0,0 0 0 0 0,0-1 0 0 0,0 1 0 0 0,0-1-9 0 0,0 1 2 0 0,-1 1-2 0 0,1-1 1 0 0,0 0-1 0 0,0 1 1 0 0,-1-1-1 0 0,1 0 1 0 0,0 0-1 0 0,-1 1 1 0 0,1-1-1 0 0,-1 0 0 0 0,0 0 1 0 0,1 0-1 0 0,-1 0 1 0 0,0 0-1 0 0,0 0 1 0 0,1 1-1 0 0,-1-1 1 0 0,0 0-1 0 0,0 0 0 0 0,-1-4 0 0 0,0 1 0 0 0,0 0 0 0 0,1 0 0 0 0,0-1 0 0 0,0 1 0 0 0,0 3 0 0 0,1 0 0 0 0,-1 0 0 0 0,1 0 0 0 0,-1 0 0 0 0,1 0 0 0 0,-1 0 0 0 0,1 0 0 0 0,0 0 0 0 0,0 0 0 0 0,0 0 0 0 0,-1 0 0 0 0,1 1 0 0 0,0-1 0 0 0,-1 0 0 0 0,1 0 0 0 0,0 0 0 0 0,-1 0 0 0 0,1 1 0 0 0,-1-1 0 0 0,0 0 0 0 0,1 0 0 0 0,-1 0 0 0 0,0 0 0 0 0,0-1 0 0 0,0 1 0 0 0,0 0 0 0 0,0-1 0 0 0,0 1 0 0 0,-1-1 0 0 0,1 1 0 0 0,0 0 0 0 0,-1-1 0 0 0,0 1 0 0 0,1 0 0 0 0,-1-1 0 0 0,0 1 0 0 0,0 0 0 0 0,0-1 0 0 0,0 1 0 0 0,1 1 0 0 0,0 0 0 0 0,0-1 0 0 0,-1 1 0 0 0,1-1 0 0 0,0 1 0 0 0,0 0 0 0 0,0-1 0 0 0,0 1 0 0 0,0-1 0 0 0,0 1 0 0 0,0-1 0 0 0,0 1 0 0 0,0 0 0 0 0,0-1 0 0 0,0 1 0 0 0,0-1 0 0 0,1 1 0 0 0,-1-1 0 0 0,0 1 0 0 0,0 0 0 0 0,0-1 0 0 0,1 1 0 0 0,-1-1 0 0 0,1 0 0 0 0,-1 1 0 0 0,0-1 0 0 0,1 1 0 0 0,-1-1 0 0 0,0 0 0 0 0,0 1 0 0 0,0-1 0 0 0,1-5 0 0 0,-1 6 0 0 0,0 0 0 0 0,0-1 0 0 0,0 1 0 0 0,0 0 0 0 0,0-1 0 0 0,0 1 0 0 0,0-1 0 0 0,0 1 0 0 0,0 0 0 0 0,0-1 0 0 0,0 1 0 0 0,0-1 0 0 0,0 1 0 0 0,0 0 0 0 0,0-1 0 0 0,-1 1 0 0 0,1 0 0 0 0,0-1 0 0 0,0 1 0 0 0,-1 0 0 0 0,1-1 0 0 0,0 1 0 0 0,0 0 0 0 0,-1-1 0 0 0,1 1 0 0 0,0 0 0 0 0,-1-1 0 0 0,-1 0 2 0 0,0 0-19 0 0,0-1 1 0 0,0 0 0 0 0,0 1-1 0 0,0-2 17 0 0,0 1 0 0 0,1-3 0 0 0,1 5 0 0 0,0 0 0 0 0,0 0 0 0 0,0 0 0 0 0,0 0 0 0 0,0 0 0 0 0,0 0 0 0 0,0-1 0 0 0,0 1 0 0 0,0 0 0 0 0,0 0 0 0 0,0 0 0 0 0,0 0 0 0 0,0 0 0 0 0,0 0 0 0 0,0 0 0 0 0,-1 0 0 0 0,1 0 0 0 0,0 0 0 0 0,0 0 0 0 0,0 0 0 0 0,0 0 0 0 0,0 0 0 0 0,0 0 0 0 0,0 0 0 0 0,0-1 0 0 0,0 1 0 0 0,0 0 0 0 0,0 0 0 0 0,0 0 0 0 0,-1 0 0 0 0,1 0 0 0 0,0 0 0 0 0,-4-2 0 0 0,1 1 0 0 0,1 0 0 0 0,0 0 0 0 0,0-1 0 0 0,-1 0 0 0 0,2 1 0 0 0,1 0-2 0 0,-1 1-1 0 0,1 0 0 0 0,0 0 1 0 0,0 0-1 0 0,0 0 1 0 0,0-1-1 0 0,0 1 0 0 0,0 0 1 0 0,0 0-1 0 0,0 0 0 0 0,0 0 1 0 0,0-1-1 0 0,0 1 0 0 0,0 0 1 0 0,0 0-1 0 0,0 0 1 0 0,0 0-1 0 0,0-1 0 0 0,0 1 1 0 0,0 0-1 0 0,0 0 0 0 0,1 0 1 0 0,-1 0-1 0 0,0-1 3 0 0,0 1 0 0 0,0 0-1 0 0,0 0 1 0 0,0 0-1 0 0,0 0 1 0 0,0 0 0 0 0,0 0-1 0 0,0 0 1 0 0,0 0-1 0 0,0 0 1 0 0,0 0-1 0 0,0 0 1 0 0,0 0 0 0 0,0 0-1 0 0,0 0 1 0 0,0-1-1 0 0,0 1 1 0 0,0 0-1 0 0,0 0 1 0 0,0 0 0 0 0,0 0-1 0 0,0 0 1 0 0,0 0-1 0 0,0 0 1 0 0,0 0-1 0 0,0 0 1 0 0,0 0-1 0 0,0 0 1 0 0,0 0 0 0 0,0 0-1 0 0,0 0 1 0 0,0 0-1 0 0,0 0 1 0 0,0 0-1 0 0,0-1 1 0 0,0 1 0 0 0,0 0-1 0 0,-1 0 1 0 0,1 0-1 0 0,0 0 1 0 0,-2-3-18 0 0,2 2 16 0 0,0 1 0 0 0,0 0 0 0 0,0-1 0 0 0,0 1-1 0 0,0 0 1 0 0,0 0 0 0 0,-1-1 0 0 0,1 1 0 0 0,0 0-1 0 0,0-1 1 0 0,0 1 0 0 0,-1 0 0 0 0,1 0 0 0 0,0-1-1 0 0,-1 1 1 0 0,1 0 0 0 0,0 0 0 0 0,-1 0 0 0 0,1-1 0 0 0,0 1-1 0 0,-1 0 3 0 0,0 0-9 0 0,0 0 7 0 0,1 0-1 0 0,0 0 1 0 0,-1 0-1 0 0,1 0 1 0 0,0 0 0 0 0,-1 0-1 0 0,1 0 1 0 0,0 0-1 0 0,0 0 1 0 0,-1 0-1 0 0,1 0 1 0 0,0 0 0 0 0,-1-1-1 0 0,1 1 1 0 0,0 0-1 0 0,0 0 1 0 0,-1 0-1 0 0,1 0 1 0 0,0 0 0 0 0,0-1-1 0 0,0 1 1 0 0,-1 0-1 0 0,1 0 1 0 0,0 0-1 0 0,0 0 1 0 0,0-1 0 0 0,-1 1 2 0 0,1 0-4 0 0,-1-1 1 0 0,1 1 0 0 0,-1 0-1 0 0,1-1 1 0 0,-1 1-1 0 0,0 0 1 0 0,1-1 0 0 0,-1 1-1 0 0,1 0 1 0 0,-1 0 0 0 0,0 0-1 0 0,0 0 1 0 0,1-1-1 0 0,-1 1 1 0 0,0 0 0 0 0,1 0-1 0 0,-1 0 1 0 0,0 0 0 0 0,0 0 3 0 0,-4 1-56 0 0,4 0 56 0 0,1 0-8 0 0,-8 4-62 0 0,7-5 55 0 0,1 1 1 0 0,-1-1-1 0 0,0 0 0 0 0,0 1 0 0 0,0-1 0 0 0,0 0 1 0 0,0 0-1 0 0,0 1 0 0 0,0-1 0 0 0,0 0 0 0 0,1 0 0 0 0,-2 0 15 0 0,-3 1-8 0 0,3-1-1 0 0,0 0 0 0 0,1 1 0 0 0,-1-1 0 0 0,0 0 0 0 0,1 0 0 0 0,-2 0 9 0 0,3 0-2 0 0,0 0-1 0 0,-1 0 0 0 0,1 0 1 0 0,-1 0-1 0 0,1 0 0 0 0,0 0 1 0 0,-1 0-1 0 0,1 0 0 0 0,0 0 0 0 0,-1 0 1 0 0,1 0-1 0 0,-1 0 0 0 0,1 0 1 0 0,0 0-1 0 0,-1 0 0 0 0,1 1 1 0 0,0-1-1 0 0,-1 0 0 0 0,1 0 1 0 0,0 0-1 0 0,0 0 0 0 0,-1 1 1 0 0,1-1 2 0 0,-2 1-3 0 0,-15 5 3 0 0,16-6 0 0 0,1 0 0 0 0,0 0 0 0 0,-1 0 0 0 0,1 0 0 0 0,0 0 1 0 0,-1 0-1 0 0,1 0 0 0 0,0 1 0 0 0,-1-1 0 0 0,1 0 0 0 0,0 0 0 0 0,-1 0 0 0 0,1 0 0 0 0,0 1 0 0 0,0-1 0 0 0,-1 0 0 0 0,1 0 0 0 0,0 1 0 0 0,0-1 0 0 0,-1 0 0 0 0,1 0 0 0 0,0 1 0 0 0,0-1 0 0 0,0 0 0 0 0,-2 3-11 0 0,-3 0-13 0 0,1 0 1 0 0,0 0-1 0 0,0 1 1 0 0,0-1-1 0 0,-2 4 24 0 0,5-6 0 0 0,1 0 0 0 0,0 0 0 0 0,-1 0 0 0 0,1 0 0 0 0,0-1-1 0 0,0 1 1 0 0,-1 0 0 0 0,1 0 0 0 0,0 0 0 0 0,0 0 3 0 0,0 0-1 0 0,0 0 1 0 0,0 0 0 0 0,-1 0-1 0 0,1 0 1 0 0,-1 1-3 0 0,0 0 35 0 0,-1 1 0 0 0,-1 0 0 0 0,1 0-1 0 0,0 0 1 0 0,-1-1 0 0 0,-1 2-35 0 0,0-1 4 0 0,0 1 0 0 0,-1 2-4 0 0,-2 3-481 0 0,1 1 1 0 0,0 0-1 0 0,-3 9 481 0 0,6-10-5032 0 0,1 0-1677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18 1 0 0,'-16'0'0'0,"15"0"0"0,10 0 0 0,3974 0 0 0,1550 0 0 0,-5523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1516 10424 0 0,'-2'-2'941'0'0,"3"0"-800"0"0,0-1 0 0 0,0 1 0 0 0,0 0 0 0 0,1-1-141 0 0,-1 2 199 0 0,-1 1 23 0 0,0 0 96 0 0,0 0 39 0 0,0 0 10 0 0,0 0-34 0 0,0 0-146 0 0,0 0-69 0 0,-1 1-12 0 0,-5 19 358 0 0,1-6-158 0 0,3-9-113 0 0,0 1-1 0 0,0-1 1 0 0,-3 4-193 0 0,0 0 153 0 0,0 1 0 0 0,1 0 1 0 0,-1 5-154 0 0,-2 3 56 0 0,-5 18 92 0 0,7-27-85 0 0,4-5 2 0 0,-1-1-1 0 0,1 1 0 0 0,-1-1 1 0 0,1 2-65 0 0,0-1 117 0 0,1-3-76 0 0,0 0 1 0 0,-1 0 0 0 0,1 0-1 0 0,0 0 1 0 0,0 0-1 0 0,0 0 1 0 0,0 1 0 0 0,0-1-1 0 0,0 0 1 0 0,1 0-1 0 0,-1 0 1 0 0,1 1-42 0 0,1 4 157 0 0,-2-5-146 0 0,0 0 1 0 0,0 0-1 0 0,1-1 0 0 0,-1 1 0 0 0,0 0 0 0 0,0-1 0 0 0,1 1 0 0 0,-1 0 0 0 0,1-1 0 0 0,-1 1 0 0 0,1 0 0 0 0,0 0-11 0 0,0 0 0 0 0,0-1 0 0 0,0 1 0 0 0,0 0 0 0 0,0 0 0 0 0,0-1 0 0 0,0 1 0 0 0,1 0 0 0 0,-1-1 0 0 0,0 1 0 0 0,1-1 0 0 0,-1 0 0 0 0,1 1 0 0 0,0-1 0 0 0,0 1 0 0 0,1-1 0 0 0,-1 0 0 0 0,0 0 0 0 0,1 0 0 0 0,-1 0 0 0 0,1 0 0 0 0,15-1-1 0 0,-9 1 48 0 0,0-1 1 0 0,5 0-48 0 0,8-2 200 0 0,-6 0 33 0 0,-9 1-93 0 0,1 1 1 0 0,3-3-141 0 0,-1 1 85 0 0,8-2-47 0 0,-1-1-1 0 0,7-4-37 0 0,-5 0 30 0 0,0 0 0 0 0,16-11-30 0 0,-24 13 27 0 0,-2 1-1 0 0,1-1 1 0 0,-1 0-1 0 0,0-1 0 0 0,3-4-26 0 0,1-3 29 0 0,28-35 161 0 0,-31 38-47 0 0,1 2 1 0 0,0-1-144 0 0,3-2 290 0 0,0-2-290 0 0,26-29 468 0 0,66-75 222 0 0,-72 74-610 0 0,-2 3-6 0 0,-17 24-44 0 0,-7 7 27 0 0,8-8-57 0 0,21-15 57 0 0,-23 23-58 0 0,-1-1 0 0 0,0 0-1 0 0,8-13 2 0 0,-2 3 0 0 0,-10 12 11 0 0,4-8-11 0 0,14-20 53 0 0,-12 19-41 0 0,3-4 43 0 0,8-14 25 0 0,1-4-80 0 0,-16 24 72 0 0,1-1 0 0 0,0 2 0 0 0,6-5-72 0 0,32-33 219 0 0,-42 45-156 0 0,0 0 0 0 0,4-9-63 0 0,0 0 44 0 0,1-2 33 0 0,0-2-77 0 0,-12 21-5 0 0,7-12 14 0 0,4-3-9 0 0,-4 5 55 0 0,5-9-55 0 0,10-32 35 0 0,-4 9-6 0 0,-15 37-14 0 0,0 1 0 0 0,1-1 0 0 0,0 1 0 0 0,0-1-15 0 0,2-1 4 0 0,4-7-4 0 0,-9 13 0 0 0,1-4 0 0 0,1 1 0 0 0,-1-1 0 0 0,-1 0 0 0 0,3-5 0 0 0,-4 6 2 0 0,1 0-1 0 0,0 0 1 0 0,0 0-1 0 0,1 0 1 0 0,-1 0-1 0 0,1 1 1 0 0,3-4-2 0 0,4-4 87 0 0,-1 0 0 0 0,0 0 0 0 0,-1-1-87 0 0,-6 9 36 0 0,0 1-1 0 0,-1-1 0 0 0,0 0 1 0 0,0 0-36 0 0,0 0 1 0 0,0 0-1 0 0,1 0 1 0 0,0 0-1 0 0,-2 4 1 0 0,3-8-33 0 0,1 1-1 0 0,1 0 1 0 0,5-7 32 0 0,-9 11-32 0 0,1 1-1 0 0,-1 0 0 0 0,0-1 0 0 0,0 1 0 0 0,0 0 0 0 0,0-1 1 0 0,0 0 32 0 0,2-7-279 0 0,-2 7 267 0 0,2-4 8 0 0,0 0 0 0 0,3-2 4 0 0,-5 5 0 0 0,1 1 0 0 0,-1 0 0 0 0,0 0 0 0 0,0-1 0 0 0,-1 1 0 0 0,1-4 0 0 0,1-6 0 0 0,-1 10-40 0 0,-1 0 0 0 0,0 0 0 0 0,0 0 0 0 0,0 0 0 0 0,-1 0 0 0 0,1 0 0 0 0,-1 0 0 0 0,0 0 0 0 0,0 0 0 0 0,0 0 0 0 0,0 1 0 0 0,-1-1 0 0 0,1 0 0 0 0,-3-2 40 0 0,4 4-11 0 0,-1 0 0 0 0,1 1 0 0 0,0-1 0 0 0,-1 0 0 0 0,1 0 0 0 0,0 0 0 0 0,0 0 0 0 0,0 0 0 0 0,0 0 0 0 0,0-1 0 0 0,0 1 11 0 0,-1-7-31 0 0,1 7 31 0 0,0 1 0 0 0,-1-1 0 0 0,1 1 0 0 0,0 0 0 0 0,0-1 0 0 0,-1 1 0 0 0,1-1 0 0 0,0 1 0 0 0,-1 0 0 0 0,1-1 0 0 0,-1 1 0 0 0,1 0 0 0 0,0-1 0 0 0,-1 1 0 0 0,1 0 0 0 0,-1-1 0 0 0,-5-2 0 0 0,0-2 0 0 0,6 5 0 0 0,0-1-1 0 0,-1 1 0 0 0,1 0 0 0 0,-1-1 0 0 0,0 1 0 0 0,1 0 1 0 0,-1-1-1 0 0,1 1 0 0 0,-1 0 0 0 0,0-1 0 0 0,1 1 1 0 0,-1 0-1 0 0,0 0 1 0 0,-8-3-54 0 0,-4 0 57 0 0,11 2-3 0 0,-1 0-1 0 0,0 0 0 0 0,0 0 1 0 0,-1 1-1 0 0,-1-1 1 0 0,1 0 0 0 0,2 1-2 0 0,0 0 0 0 0,0-1 0 0 0,0 1 0 0 0,0 0 0 0 0,-2 0 2 0 0,3 0-54 0 0,-3 3-10 0 0,1-3 64 0 0,1 1 0 0 0,1-1 0 0 0,0 0 0 0 0,0 1 0 0 0,0-1 0 0 0,0 0 0 0 0,-1 1 0 0 0,1-1 0 0 0,0 1 0 0 0,-1 0 0 0 0,-10 7-53 0 0,1-3 41 0 0,8-4 7 0 0,1-1 0 0 0,0 1 0 0 0,0 0 1 0 0,-1 0-1 0 0,1 0 0 0 0,0 1 1 0 0,0-1-1 0 0,0 0 0 0 0,1 0 1 0 0,-1 1-1 0 0,-1 0 5 0 0,1 1 1 0 0,0-1-8 0 0,1-1 0 0 0,-1 1 0 0 0,1 0 0 0 0,0 0 1 0 0,-1 0-1 0 0,1 0 0 0 0,0 0 0 0 0,0 0 0 0 0,1 0 0 0 0,-1 0 0 0 0,0 1 7 0 0,0 1 68 0 0,0 0 0 0 0,0-1 0 0 0,0 1 0 0 0,-1-1-1 0 0,0 1 1 0 0,0-1-68 0 0,-6 13-6213 0 0,6-11-132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3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0,'0'147'0'0,"0"431"0"0,0-570 0 0,0-2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17 780 1376 0 0,'-1'-1'421'0'0,"-5"-9"4151"0"0,-1 0 1268 0 0,6 9-5044 0 0,1 1-32 0 0,0 0-64 0 0,0 0-27 0 0,0 0-7 0 0,0 0-28 0 0,0 0-106 0 0,0 0-48 0 0,0 0-11 0 0,0 0-10 0 0,0 0-38 0 0,0 0-10 0 0,0 0-6 0 0,0 0-1 0 0,0 0 0 0 0,0 0 0 0 0,0 0 0 0 0,0 0-17 0 0,0 0-72 0 0,0 0-30 0 0,0 0-8 0 0,0 3 190 0 0,0-2-426 0 0,-1 1 0 0 0,1 0 0 0 0,0 0 0 0 0,0-1 0 0 0,0 1 0 0 0,0 0 0 0 0,0 0 0 0 0,0-1 0 0 0,0 1-1 0 0,1 0 1 0 0,-1 0 0 0 0,1-1 0 0 0,0 1 0 0 0,0 0-45 0 0,15 24 196 0 0,-2-4-105 0 0,47 120 402 0 0,-48-111-389 0 0,-7-19 102 0 0,-1 1 0 0 0,0 1-1 0 0,-2-1 1 0 0,3 9-206 0 0,-6-17 59 0 0,2-2 1 0 0,-1 1-1 0 0,0 0 0 0 0,1 0 1 0 0,0 0-1 0 0,1 2-59 0 0,3 4-7 0 0,-3-4-14 0 0,-1-4 185 0 0,1 3-56 0 0,0-1-1 0 0,0 1 0 0 0,-1-1 0 0 0,2 5-107 0 0,-3 3 42 0 0,-1-11-39 0 0,0 1 0 0 0,0-1 1 0 0,0 0-1 0 0,0 1 0 0 0,1-1 1 0 0,-1 1-1 0 0,0-1 0 0 0,1 0 1 0 0,-1 1-1 0 0,1 0-3 0 0,0 0 43 0 0,-1 3-30 0 0,0-1-21 0 0,1-3 15 0 0,0 0-1 0 0,0 0 1 0 0,0 0 0 0 0,0 0-1 0 0,0 0 1 0 0,0 0 0 0 0,-1 1-1 0 0,1-1 1 0 0,0 0 0 0 0,-1 0-1 0 0,1 1 1 0 0,-1-1-7 0 0,1 1 43 0 0,2 2-22 0 0,-3-4-19 0 0,1 0 1 0 0,-1 0 0 0 0,0 0-1 0 0,1 0 1 0 0,-1 0 0 0 0,0 0-1 0 0,1 0 1 0 0,-1 0-1 0 0,1 0 1 0 0,-1 0 0 0 0,0-1-1 0 0,1 1 1 0 0,-1 0 0 0 0,0 0-1 0 0,1 0 1 0 0,-1 0-1 0 0,0-1 1 0 0,0 1 0 0 0,1 0-1 0 0,-1-1-2 0 0,0 1 1 0 0,12-7 154 0 0,-4 2 66 0 0,1-1 0 0 0,-1 0 1 0 0,0 0-222 0 0,-7 5-71 0 0,1 0 1 0 0,0 0 0 0 0,-1 0-1 0 0,1 0 1 0 0,0 0 0 0 0,0 0-1 0 0,0 1 1 0 0,0-1-1 0 0,1 0 71 0 0,13-5-102 0 0,12-7 504 0 0,-23 11-320 0 0,1-1 0 0 0,0 1-1 0 0,-1-1 1 0 0,3-2-82 0 0,-5 4-71 0 0,0-1 0 0 0,0 1-1 0 0,0-1 1 0 0,0 1 0 0 0,1 0 0 0 0,-1 0 0 0 0,0 1-1 0 0,3-1 72 0 0,-3 0 35 0 0,0 1-1 0 0,0-1 1 0 0,0 0-1 0 0,0 0 1 0 0,0 0 0 0 0,0 0-1 0 0,2-2-34 0 0,1-2 308 0 0,-5 4-330 0 0,0 0 0 0 0,0 0 1 0 0,1 0-1 0 0,-1 0 0 0 0,0 0 0 0 0,0 1 1 0 0,1-1-1 0 0,-1 0 0 0 0,1 0 22 0 0,41-16-492 0 0,-10-1 492 0 0,-30 16 0 0 0,12-4 0 0 0,2 1 0 0 0,-8 3 0 0 0,0-1 0 0 0,0 0 0 0 0,0 0 0 0 0,3-3 0 0 0,-9 5 0 0 0,0-1 0 0 0,0 1 0 0 0,0 0 0 0 0,0 0 0 0 0,0 1 0 0 0,1-1 0 0 0,2 0 0 0 0,17-3 0 0 0,-1-4 0 0 0,0-1 0 0 0,-1-1 0 0 0,10-7 0 0 0,-13 8 0 0 0,-9 4 0 0 0,0 0 0 0 0,0 0 0 0 0,-1-1 0 0 0,1 0 0 0 0,-5 3 8 0 0,0 1 0 0 0,0 0 0 0 0,0 0 0 0 0,0 0 1 0 0,0 0-1 0 0,4-1-8 0 0,10-4 35 0 0,53-26 89 0 0,-57 23-124 0 0,-12 9 0 0 0,0-1 0 0 0,0 1 0 0 0,0-1 0 0 0,0 1 0 0 0,0 0 0 0 0,0-1 0 0 0,1 1 0 0 0,0 0 0 0 0,21-6 0 0 0,-15 5 0 0 0,0-1 0 0 0,-1 0 0 0 0,1 0 0 0 0,-1-1 0 0 0,0 1 0 0 0,3-4 0 0 0,-1 2 0 0 0,0 0 0 0 0,9-4 0 0 0,-9 5 0 0 0,-1-1 0 0 0,1 1 0 0 0,2-4 0 0 0,1 0 18 0 0,0 1 0 0 0,1 0 0 0 0,14-5-18 0 0,-1 4 13 0 0,-20 6-14 0 0,-1 1 1 0 0,-1-1-1 0 0,1 0 1 0 0,0 0-1 0 0,3-3 1 0 0,25-10 20 0 0,-26 12-12 0 0,0 0-1 0 0,0-1 0 0 0,-1 0 1 0 0,1 0-1 0 0,-1-1 0 0 0,3-2-7 0 0,-5 3 0 0 0,1 1 0 0 0,-1 0 0 0 0,1 0 0 0 0,0 0 0 0 0,0 0 0 0 0,5-1 0 0 0,11-5 0 0 0,-15 6 0 0 0,0 1 0 0 0,-1 0 0 0 0,1 0 0 0 0,3 0 0 0 0,19-7 0 0 0,11 0 0 0 0,11-11 0 0 0,56-20 0 0 0,-83 31 27 0 0,8-4-27 0 0,-14 4 19 0 0,0 2-1 0 0,14-4-18 0 0,0-1 0 0 0,-6 1 0 0 0,-13 6 18 0 0,1-1 0 0 0,-1-1 0 0 0,1-1-18 0 0,-4 2 10 0 0,-7 4-10 0 0,0-1 0 0 0,1 2 0 0 0,-1-1 0 0 0,1 0 0 0 0,0 1 0 0 0,3-2 0 0 0,2 0 0 0 0,5 0 0 0 0,-13 3 0 0 0,-1 0 0 0 0,1 0 0 0 0,0 0 0 0 0,0 0 0 0 0,-1 0 0 0 0,1-1 0 0 0,0 1 0 0 0,-1 0 0 0 0,1 0 0 0 0,0-1 0 0 0,-1 1 0 0 0,1 0 0 0 0,0-1 0 0 0,-1 1 0 0 0,1 0 0 0 0,-1-1 0 0 0,1 1 0 0 0,-1-1 0 0 0,1 1 0 0 0,0-1 0 0 0,-1 1 0 0 0,1-1 1 0 0,-1 1-1 0 0,1 0 0 0 0,-1-1 0 0 0,1 1 0 0 0,0 0 0 0 0,-1 0 0 0 0,1-1 1 0 0,0 1-1 0 0,-1 0 0 0 0,1 0 0 0 0,0 0 0 0 0,-1 0 0 0 0,1 0 0 0 0,0 0 0 0 0,0 0 1 0 0,-1 0-1 0 0,1 0 0 0 0,0 0 0 0 0,-1 0 0 0 0,1 0 0 0 0,0 0 0 0 0,-1 0 1 0 0,1 0-1 0 0,0 1 7 0 0,0-1 46 0 0,-1 0 17 0 0,0 0 18 0 0,0 0-7 0 0,0 0-8 0 0,0-2-13 0 0,-3-4-48 0 0,3-1-12 0 0,3 3 0 0 0,-3 3 0 0 0,1 0 0 0 0,-1 1 0 0 0,1-1 0 0 0,-1 0 0 0 0,1 0 0 0 0,-1 0 0 0 0,0 1 0 0 0,1-1 0 0 0,-1 0 0 0 0,0 0 0 0 0,0 0 0 0 0,0 0 0 0 0,0 0 0 0 0,0 0 0 0 0,0 1 0 0 0,0-1 0 0 0,0 0 0 0 0,0 0 0 0 0,0 0 0 0 0,0 0 0 0 0,0 0 0 0 0,0 0 0 0 0,-1 0 0 0 0,1 0 0 0 0,0 0 0 0 0,-1 0 0 0 0,1 0 0 0 0,-1 0 0 0 0,1 0 0 0 0,-1 0 0 0 0,1 0 0 0 0,-2 0 0 0 0,1-1 0 0 0,0 0 0 0 0,0 0 0 0 0,0 0 0 0 0,1 0 0 0 0,-1 0 0 0 0,0-1 0 0 0,1 0 0 0 0,-10-23 0 0 0,8 20 8 0 0,0 0-1 0 0,0 1 1 0 0,-1-1 0 0 0,0 0-1 0 0,0 1 1 0 0,-1 0-1 0 0,-3-5-7 0 0,3 5 2 0 0,0 0 0 0 0,1 0-1 0 0,0-1 1 0 0,0 1-1 0 0,0-1 1 0 0,1 0-1 0 0,-2-5-1 0 0,-6-20 0 0 0,9 27 0 0 0,0 1 0 0 0,-1-1 0 0 0,1 1 0 0 0,-1 0 0 0 0,0-1 0 0 0,0 1 0 0 0,0-1 0 0 0,-1 0 0 0 0,1 0 0 0 0,0-1 0 0 0,0-1 0 0 0,-5-10 0 0 0,5 12 0 0 0,0 0 0 0 0,0 0 0 0 0,1 0 0 0 0,-1-4 0 0 0,-2-2 0 0 0,3 9 0 0 0,1 0 0 0 0,-1-1 0 0 0,0 1 0 0 0,1 0 0 0 0,0-1 0 0 0,-1 1 0 0 0,1-1 0 0 0,0 1 0 0 0,0-1 0 0 0,0 1 0 0 0,-1-3 0 0 0,-3-6 0 0 0,2 7 0 0 0,-1-2 0 0 0,1 2 0 0 0,2 1 0 0 0,-1-1 0 0 0,0 1 0 0 0,1 0 0 0 0,-1-1 0 0 0,1 1 0 0 0,0-1 0 0 0,0 0 0 0 0,0-1 0 0 0,0-2 0 0 0,-2-9 118 0 0,2 14-113 0 0,0 1 1 0 0,0-1-1 0 0,0 1 0 0 0,0-1 1 0 0,0 1-1 0 0,0-1 0 0 0,0 1 0 0 0,0-1 1 0 0,0 1-1 0 0,0-1 0 0 0,0 1 1 0 0,0-1-1 0 0,0 1 0 0 0,1-1 1 0 0,-1 1-1 0 0,0-1 0 0 0,0 1-5 0 0,1-1-121 0 0,-1 1 103 0 0,1 0 1 0 0,-1-1 0 0 0,1 1-1 0 0,-1 0 1 0 0,1 0-1 0 0,-1 0 1 0 0,1 0-1 0 0,-1-1 1 0 0,1 1 0 0 0,-1 0-1 0 0,0 0 1 0 0,1-1-1 0 0,-1 1 1 0 0,1 0 0 0 0,-1-1-1 0 0,0 1 1 0 0,1-1-1 0 0,-1 1 1 0 0,0 0-1 0 0,0-1 1 0 0,1 1 0 0 0,-1-1-1 0 0,0 1 1 0 0,0 0-1 0 0,0-1 1 0 0,0 1 17 0 0,4-14-1782 0 0,-3 12 1420 0 0,0-7-952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1144 27 2760 0 0,'0'0'444'0'0,"0"0"824"0"0,0 0 362 0 0,0 0 70 0 0,0 0-84 0 0,0 0-422 0 0,0 0-188 0 0,0 0-40 0 0,0 0-61 0 0,0 0-230 0 0,0 0-106 0 0,-1-7 1796 0 0,0 5-2221 0 0,0 0-1 0 0,0 1 1 0 0,-1-1-1 0 0,1 1 1 0 0,0-1-1 0 0,-1 1 1 0 0,1 0-1 0 0,-1-1 1 0 0,1 1-1 0 0,-3-1-143 0 0,3 2 55 0 0,0-1-1 0 0,0 1 1 0 0,0 0 0 0 0,0-1-1 0 0,0 1 1 0 0,0 0-1 0 0,-1 0 1 0 0,1 0-1 0 0,0 0 1 0 0,0 0 0 0 0,0 0-1 0 0,0 0 1 0 0,-1 0-1 0 0,1 0 1 0 0,0 0 0 0 0,0 0-1 0 0,0 1 1 0 0,0-1-1 0 0,0 1 1 0 0,-1-1-1 0 0,1 1-54 0 0,-1-1 70 0 0,-1 1-1 0 0,1 0 0 0 0,0-1 1 0 0,0 0-1 0 0,-1 0 0 0 0,1 1 1 0 0,-1-1-70 0 0,-14 2 370 0 0,5 1-81 0 0,0 0 0 0 0,-1-1 0 0 0,0 0 0 0 0,0-1-289 0 0,-29 5 402 0 0,16-3-317 0 0,21-3-68 0 0,0 0 0 0 0,0 1 1 0 0,-1 0-1 0 0,-1 0-17 0 0,-8 2 21 0 0,11-2-9 0 0,1-1 1 0 0,-1 1-1 0 0,0 0 1 0 0,0 0-1 0 0,-2 1-12 0 0,-7 3 34 0 0,0 0 0 0 0,-7 1-34 0 0,-3 1 49 0 0,14-5-41 0 0,1 0 0 0 0,0-1 0 0 0,-2 1-8 0 0,3-2 5 0 0,1 1 1 0 0,0 0 0 0 0,0 1 0 0 0,0-1 0 0 0,0 1-1 0 0,1 0 1 0 0,-4 2-6 0 0,-4 2 81 0 0,-1 0 0 0 0,-7 1-81 0 0,9-2 64 0 0,0-1 0 0 0,1 1 1 0 0,-3 2-65 0 0,-18 9 90 0 0,18-10-50 0 0,1 1 1 0 0,-2 2-41 0 0,5-3 2 0 0,-1 0 0 0 0,-1-1 0 0 0,0-1 0 0 0,1 1 0 0 0,-3-1-2 0 0,-22 9 0 0 0,31-11 0 0 0,0 1 0 0 0,0 0 0 0 0,0 0 0 0 0,0 0 0 0 0,0 1 0 0 0,-9 6 11 0 0,3-1 19 0 0,10-7-27 0 0,-1 0 1 0 0,0-1-1 0 0,0 1 0 0 0,1-1 1 0 0,-1 0-1 0 0,0 1 0 0 0,-1-1-3 0 0,-9 4 0 0 0,-1 0 0 0 0,1-1 0 0 0,-10 2 0 0 0,9-3 0 0 0,0 1 0 0 0,1 0 0 0 0,-10 5 0 0 0,8-3 10 0 0,11-5-5 0 0,0 0 0 0 0,0 0 0 0 0,0 0 1 0 0,0 1-1 0 0,1-1 0 0 0,-1 1 0 0 0,1 0 0 0 0,-1 0 1 0 0,1 0-1 0 0,0 0 0 0 0,-2 1-5 0 0,0 1 13 0 0,-1 0 0 0 0,0-1 0 0 0,0 0 0 0 0,0 0 0 0 0,0 0 0 0 0,-2 0-13 0 0,-11 6 15 0 0,-25 11-15 0 0,42-19 0 0 0,-3 1 0 0 0,2 10 0 0 0,2-10-3 0 0,0 0 0 0 0,0 0 0 0 0,-1 0 0 0 0,1 0 0 0 0,-1 0 0 0 0,1 0 0 0 0,-1 0 0 0 0,0-1-1 0 0,0 1 1 0 0,0 0 0 0 0,0 0 0 0 0,0 0 0 0 0,-1 1 3 0 0,-3 2-24 0 0,1-1 0 0 0,-1 0 0 0 0,-5 4 24 0 0,6-4-7 0 0,-1-1 0 0 0,1 1-1 0 0,0 0 1 0 0,-2 3 7 0 0,4-3 4 0 0,0-1-1 0 0,0 1 1 0 0,1 0-1 0 0,0-1 1 0 0,0 1-1 0 0,0 0 1 0 0,0 0-1 0 0,1-1 1 0 0,-1 1 0 0 0,1 0-1 0 0,0 0 1 0 0,1 0-1 0 0,-1 0 1 0 0,1 0-1 0 0,0 2-3 0 0,-1-5 0 0 0,1 0 0 0 0,-1 0 0 0 0,0 0 0 0 0,0 0 0 0 0,0 0 0 0 0,0 0 0 0 0,0 1 0 0 0,0-1 0 0 0,-1 0 0 0 0,1 0 0 0 0,0 0 0 0 0,-1 0 0 0 0,1 0 0 0 0,0-1 0 0 0,-1 1 0 0 0,1 0 0 0 0,-1 0 0 0 0,0 0 0 0 0,1 0 0 0 0,-1 0 0 0 0,0 0 0 0 0,0-1 0 0 0,1 1 0 0 0,-2 0 0 0 0,1 1 0 0 0,-1 0 0 0 0,0-1 0 0 0,1 1 0 0 0,-1 0 0 0 0,1 0 0 0 0,-1 1 0 0 0,1-1 0 0 0,0 0 0 0 0,0 0 0 0 0,0 1 0 0 0,1-1 0 0 0,-1 1 0 0 0,0 0 0 0 0,1-2 0 0 0,-1-1 0 0 0,1 1 0 0 0,0 0 0 0 0,0-1 0 0 0,0 1 0 0 0,-1-1 0 0 0,1 1 0 0 0,0 0 0 0 0,0-1 0 0 0,0 1 0 0 0,0 0 0 0 0,0-1 0 0 0,0 1 0 0 0,0 0 0 0 0,1-1 0 0 0,-1 1 0 0 0,0-1 0 0 0,0 1 0 0 0,0 0 0 0 0,1-1 0 0 0,-1 1 0 0 0,0-1 0 0 0,1 1 0 0 0,-1-1 0 0 0,1 1 0 0 0,-1 0 0 0 0,1-1 0 0 0,-1 0 0 0 0,1 1 0 0 0,-1-1 0 0 0,1 1 0 0 0,-1-1 0 0 0,1 0 0 0 0,-1 1 0 0 0,1-1 0 0 0,0 1 0 0 0,5 4 0 0 0,-6-4 0 0 0,0 0 0 0 0,-1 0 0 0 0,1 0 0 0 0,-1 0 0 0 0,1 0 0 0 0,-1 0 0 0 0,1 0 0 0 0,-1 0 0 0 0,1 0 0 0 0,-1-1 1 0 0,0 2-1 0 0,-6 9 53 0 0,7-10-59 0 0,-1 0 1 0 0,1 0 0 0 0,0-1-1 0 0,0 1 1 0 0,0 0-1 0 0,0 0 1 0 0,0 0 0 0 0,0-1-1 0 0,0 1 1 0 0,0 0-1 0 0,0 0 1 0 0,0 0 0 0 0,0-1-1 0 0,1 1 1 0 0,-1 0 0 0 0,0 0-1 0 0,1-1 1 0 0,-1 1-1 0 0,1 0 1 0 0,-1 0 0 0 0,1-1-1 0 0,-1 1 1 0 0,1-1 0 0 0,-1 1-1 0 0,1 0 1 0 0,0-1-1 0 0,-1 1 1 0 0,1-1 0 0 0,0 1 5 0 0,7 3-18 0 0,-7-4 18 0 0,0 1 0 0 0,0-1 0 0 0,0 1 0 0 0,0 0 0 0 0,0-1 0 0 0,0 1 0 0 0,0 0 0 0 0,0 0 0 0 0,0-1 0 0 0,0 1 0 0 0,0 0 0 0 0,-1 0 0 0 0,1 0 0 0 0,0 0 0 0 0,-1 0 0 0 0,1 0 0 0 0,-1 0 0 0 0,1 0 0 0 0,-1 0 0 0 0,1 0 0 0 0,-1 1 0 0 0,0-1 0 0 0,2 4 0 0 0,-3 4 0 0 0,1-9 0 0 0,0 0 0 0 0,0 1 0 0 0,0-1 0 0 0,0 0 0 0 0,0 0 0 0 0,0 0 0 0 0,0 1 0 0 0,0-1 0 0 0,0 0 0 0 0,0 0 0 0 0,0 0 0 0 0,0 1 0 0 0,0-1 0 0 0,0 0 0 0 0,0 0 0 0 0,0 0 0 0 0,1 1 0 0 0,-1-1 0 0 0,0 0 0 0 0,0 0 0 0 0,0 0 0 0 0,0 0 0 0 0,0 1 0 0 0,0-1 0 0 0,0 0 0 0 0,1 0 0 0 0,-1 0 0 0 0,0 0 0 0 0,0 0 0 0 0,0 0 0 0 0,1 1 0 0 0,-1-1 0 0 0,0 0 0 0 0,0 0 0 0 0,0 0 0 0 0,1 0 0 0 0,-1 0 0 0 0,0 0 0 0 0,0 0 0 0 0,0 0 0 0 0,1 0 0 0 0,-1 0 0 0 0,0 0 0 0 0,0 0 0 0 0,1 0 0 0 0,-1 1 0 0 0,14 5 2 0 0,15 5-16 0 0,-19-9-41 0 0,-9 0 50 0 0,1 0 1 0 0,7 3-45 0 0,-3-4 48 0 0,-1 1-1 0 0,1-1 1 0 0,-1-1-1 0 0,1 1 1 0 0,0-1-1 0 0,-1 1 1 0 0,6-2 1 0 0,-7 1-1 0 0,10 0 1 0 0,-3 0 0 0 0,51-2 0 0 0,-32 1 32 0 0,0-1 0 0 0,11-3-32 0 0,0-7 0 0 0,-24 9 0 0 0,4-1 0 0 0,1-1 0 0 0,17-6 0 0 0,1-4 45 0 0,-24 8-3 0 0,0 1-1 0 0,14-4-41 0 0,8 0 18 0 0,-15 3 5 0 0,0 1 0 0 0,5 1-23 0 0,-13 2 19 0 0,0-1 0 0 0,0 0 0 0 0,-1-1 0 0 0,6-3-19 0 0,9-2 83 0 0,-19 7-75 0 0,0 0 0 0 0,-1-1 0 0 0,1 0 1 0 0,-1-1-1 0 0,0 0 0 0 0,0 0 0 0 0,1-1-8 0 0,-4 2 1 0 0,0 0-1 0 0,1 0 1 0 0,0 1 0 0 0,0 0-1 0 0,0 0 1 0 0,0 1-1 0 0,1-1 1 0 0,1 1-1 0 0,31-11 70 0 0,43-23 47 0 0,-20 6-63 0 0,-61 29-53 0 0,7-3 1 0 0,0 0-1 0 0,0-1 1 0 0,-1 0-1 0 0,1 0 1 0 0,-1-1-1 0 0,5-5-1 0 0,-9 7 10 0 0,1 1 0 0 0,-1 0 0 0 0,1 0 1 0 0,0-1-11 0 0,13-8 23 0 0,-11 7-13 0 0,1 0 0 0 0,0 1 0 0 0,2-1-10 0 0,-2 1 8 0 0,0 0 1 0 0,-1-1 0 0 0,0 0-1 0 0,2-1-8 0 0,-4 2 15 0 0,1 1 0 0 0,0-1-1 0 0,0 1 1 0 0,0 0 0 0 0,1 0 0 0 0,1 0-15 0 0,0 0 27 0 0,0-1 0 0 0,0 0 1 0 0,6-4-28 0 0,3-3 52 0 0,10-7-40 0 0,4-8 105 0 0,-28 25-103 0 0,1-3 46 0 0,0-8 10 0 0,-5 10-43 0 0,1 0-7 0 0,5-12 73 0 0,-4 5-53 0 0,-1 7-37 0 0,-1 0 1 0 0,1 1 0 0 0,1-1-1 0 0,-1 0 1 0 0,0 1 0 0 0,0-1-1 0 0,1 1 1 0 0,-1-1 0 0 0,1 0-1 0 0,0-1-3 0 0,-1 1 0 0 0,1 0 0 0 0,-1 1 0 0 0,0-1 0 0 0,0 0 0 0 0,0 0 0 0 0,0 0 0 0 0,0 0 0 0 0,-1 0 0 0 0,1 0 0 0 0,-1 0 0 0 0,1 0 0 0 0,-1 0 0 0 0,0 0 0 0 0,0 0 0 0 0,0 0 0 0 0,-1-1 0 0 0,-3-11 31 0 0,4 13-24 0 0,1-1 1 0 0,0 1-1 0 0,-1-1 1 0 0,1 1-1 0 0,-1-1 1 0 0,0 1-1 0 0,1 0 1 0 0,-1-1 0 0 0,0 1-1 0 0,0 0 1 0 0,0-1-1 0 0,0 1 1 0 0,-1 0-1 0 0,1 0 1 0 0,0 0-1 0 0,0 0 1 0 0,-1 0-1 0 0,1 0 1 0 0,-1 0 0 0 0,0 0-8 0 0,-4-2 18 0 0,0 1 1 0 0,-1 0 0 0 0,0 0-1 0 0,-6-1-18 0 0,9 2 15 0 0,0 0 0 0 0,0 0 0 0 0,0-1 0 0 0,1 1 0 0 0,-1-1 0 0 0,-1-1-15 0 0,-10-3 38 0 0,-13-1-38 0 0,21 5 0 0 0,0 0 0 0 0,0 0 0 0 0,-6-2 0 0 0,11 3 0 0 0,-1 0 0 0 0,0 0 0 0 0,1 1 0 0 0,-1-1 0 0 0,0 1 0 0 0,1 0 0 0 0,-1 0 0 0 0,-1 0 0 0 0,-14-2 0 0 0,14 2 0 0 0,0 0 0 0 0,0 1 0 0 0,-1-1 0 0 0,1 1 0 0 0,0 0 0 0 0,0 0 0 0 0,0 0 0 0 0,0 0 0 0 0,-1 2 0 0 0,4-3 0 0 0,-25 7 0 0 0,-17 6 64 0 0,11-3-64 0 0,-4-1 0 0 0,-8 3 0 0 0,-57 12 0 0 0,93-21 0 0 0,0 0 0 0 0,0 0 0 0 0,0 1 0 0 0,-3 2 0 0 0,-12 6 0 0 0,-58 28-53 0 0,-11 3 104 0 0,64-29-38 0 0,-17 5 45 0 0,25-10-60 0 0,0 0-1 0 0,0 1 3 0 0,11-5 0 0 0,5-2 0 0 0,0-1 0 0 0,0 0 0 0 0,0 0 0 0 0,-4 1 0 0 0,-3 2 0 0 0,0-1 0 0 0,-7 6 0 0 0,-17 6 0 0 0,32-15 0 0 0,1 1 0 0 0,0 0 1 0 0,-1-1-1 0 0,1 1 0 0 0,0 0 0 0 0,0 0 0 0 0,0 0 0 0 0,0 0 0 0 0,1 0 0 0 0,-1 0 0 0 0,0 1 0 0 0,-14 15-11 0 0,8-12-8 0 0,0 0 1 0 0,-1-1 0 0 0,-5 3 18 0 0,-10 7-59 0 0,9-8 47 0 0,12-6 12 0 0,1 0 0 0 0,0 1 0 0 0,0-1 0 0 0,-1 0 0 0 0,1 0 0 0 0,0 1 0 0 0,0-1 0 0 0,1 1 0 0 0,-1 0 0 0 0,0-1 0 0 0,0 2 0 0 0,2-3 0 0 0,0 0 0 0 0,0 0 0 0 0,-1 1 0 0 0,1-1 0 0 0,0 0 0 0 0,0 1 0 0 0,0-1 0 0 0,-1 0 0 0 0,1 0 0 0 0,0 1 0 0 0,0-1 0 0 0,0 1 0 0 0,0-1 0 0 0,0 0 0 0 0,0 1 0 0 0,0-1 0 0 0,0 0 0 0 0,0 1 0 0 0,0 0 0 0 0,0-1 0 0 0,1 1-1 0 0,-1 0 1 0 0,0-1 0 0 0,0 1-1 0 0,0 0 1 0 0,0 0 0 0 0,0-1 0 0 0,0 1-1 0 0,0 0 1 0 0,0-1 0 0 0,0 1-1 0 0,0 0 1 0 0,-1 0 0 0 0,1-1-1 0 0,0 1 1 0 0,-1 0 0 0 0,1-1-1 0 0,0 1 1 0 0,-1 0 0 0 0,1-1 0 0 0,-1 1-1 0 0,1-1 1 0 0,-1 1 0 0 0,1-1-1 0 0,-1 1 1 0 0,-1 0-6 0 0,0 1 0 0 0,0-1-1 0 0,0 0 1 0 0,0 0-1 0 0,-1 0 1 0 0,1 0 0 0 0,-1 0 6 0 0,-2 1-12 0 0,-29 13 12 0 0,33-15 0 0 0,1 0-1 0 0,0 0 0 0 0,-1 0 1 0 0,1 0-1 0 0,-1 1 0 0 0,1-1 1 0 0,0 0-1 0 0,-1 0 0 0 0,1 1 1 0 0,0-1-1 0 0,-1 0 0 0 0,1 1 1 0 0,0-1-1 0 0,-1 0 0 0 0,1 1 1 0 0,0-1-1 0 0,0 0 0 0 0,-1 1 1 0 0,2 1-12 0 0,0 0-1 0 0,-1 1 0 0 0,1-1 1 0 0,0 0-1 0 0,0 0 0 0 0,1 0 1 0 0,-1 0-1 0 0,0 0 0 0 0,1 0 1 0 0,0 0 12 0 0,-2-2-3 0 0,0 1 1 0 0,1-1 0 0 0,-1 1 0 0 0,1-1 0 0 0,-1 1-1 0 0,0-1 1 0 0,0 1 0 0 0,1 0 0 0 0,-1-1 0 0 0,0 1-1 0 0,0-1 1 0 0,0 1 0 0 0,0 0 0 0 0,0-1 0 0 0,0 1-1 0 0,0 0 1 0 0,0-1 0 0 0,0 1 0 0 0,0-1 0 0 0,0 1-1 0 0,0 0 1 0 0,-1-1 0 0 0,1 1 0 0 0,0 0 0 0 0,0-1-1 0 0,-1 1 1 0 0,1-1 0 0 0,0 1 0 0 0,-1-1 0 0 0,1 1-1 0 0,-1-1 1 0 0,1 1 0 0 0,-1-1 0 0 0,1 1 0 0 0,-1-1-1 0 0,1 0 1 0 0,-1 1 0 0 0,1-1 0 0 0,-1 0 0 0 0,0 1 2 0 0,10 5-54 0 0,-5-4 49 0 0,0 0 0 0 0,-1 0-1 0 0,1 0 1 0 0,0-1 0 0 0,0 0-1 0 0,1 1 1 0 0,-1-1 0 0 0,0-1-1 0 0,0 1 1 0 0,0-1 0 0 0,1 1-1 0 0,-1-1 1 0 0,3 0 5 0 0,-4-1-16 0 0,0 1 0 0 0,0 0 0 0 0,0-1 0 0 0,0 0 0 0 0,0 1 0 0 0,-1-1 1 0 0,1 0-1 0 0,0 0 0 0 0,1-1 16 0 0,4-2-12 0 0,6 0 1 0 0,0 0 0 0 0,1 1 1 0 0,0 0-1 0 0,0 1 0 0 0,12-1 11 0 0,6 0-10 0 0,-11 0 27 0 0,-9 2 7 0 0,-1 0-1 0 0,6-3-23 0 0,9-2-16 0 0,-1 0 0 0 0,0-2 0 0 0,-1-1 0 0 0,2-2 16 0 0,71-29 0 0 0,82-36 8 0 0,-177 74-8 0 0,19-7 0 0 0,9-7 0 0 0,13-6 0 0 0,20-9 43 0 0,-51 25-22 0 0,-11 5-21 0 0,-1-1 0 0 0,1 1 0 0 0,0 0 0 0 0,-1 0 0 0 0,0-1 0 0 0,1 1 1 0 0,-1 0-1 0 0,0-1 0 0 0,1-1 0 0 0,11-11 63 0 0,-6 8-52 0 0,-3 1 32 0 0,-1 0-21 0 0,-2 4 38 0 0,2-3 11 0 0,-3 3-6 0 0,0 1-1 0 0,-1-1 0 0 0,-1 0-55 0 0,-1 0-1 0 0,1 0 1 0 0,-1 1 0 0 0,1-1-1 0 0,-1 1 1 0 0,1-1 0 0 0,-1 1-1 0 0,1 0 1 0 0,-1 0-1 0 0,1 0 1 0 0,-1 0 0 0 0,0 0-9 0 0,-31 7 71 0 0,1 0-54 0 0,28-7-9 0 0,1 1 1 0 0,-1 1-1 0 0,1-1 0 0 0,0 0 0 0 0,-1 1 0 0 0,-2 1-8 0 0,-20 7 15 0 0,17-7-15 0 0,0 1 0 0 0,0-1 0 0 0,1 1 0 0 0,0 1 0 0 0,-3 2 0 0 0,-12 4 0 0 0,-95 47-144 0 0,91-45-1298 0 0,-11 4 1442 0 0,34-16-146 0 0,-20 8-690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1 920 0 0,'0'0'205'0'0,"0"0"529"0"0,0 0 235 0 0,0 0 44 0 0,0 0-113 0 0,0 0-512 0 0,0 0-218 0 0,0 0-46 0 0,0 0-3 0 0,0 0 33 0 0,0 0 20 0 0,0 0 2 0 0,-11 7 2466 0 0,9-4-2292 0 0,0 0-1 0 0,1 0 0 0 0,0 1 1 0 0,-1-1-1 0 0,1 0 0 0 0,0 3-349 0 0,0-2 174 0 0,0 1-1 0 0,0-1 0 0 0,-1 0 1 0 0,-1 4-174 0 0,1-5 62 0 0,1-1 0 0 0,1 1 0 0 0,-1 0 0 0 0,0-1 0 0 0,1 1 0 0 0,-1-1 0 0 0,1 4-62 0 0,0-3 40 0 0,0 0-1 0 0,-1 0 1 0 0,0 0-1 0 0,1 0 1 0 0,-1 0 0 0 0,-1 2-40 0 0,-5 13 91 0 0,5-13-36 0 0,0 0 1 0 0,0 0-1 0 0,0 0 1 0 0,-1-1-1 0 0,0 1 1 0 0,-1 1-56 0 0,4-5 31 0 0,-1 0 0 0 0,1 0 0 0 0,0 1 1 0 0,0-1-1 0 0,-1 0 0 0 0,1 1 0 0 0,0-1 0 0 0,0 0 1 0 0,0 0-1 0 0,1 1 0 0 0,-1-1 0 0 0,0 1-31 0 0,1 1 114 0 0,-2 0-9 0 0,1 1 1 0 0,0-1-1 0 0,0 1 1 0 0,1-1 0 0 0,-1 1-1 0 0,1-1 1 0 0,0 0-1 0 0,0 1 1 0 0,0-1 0 0 0,2 4-106 0 0,-2-6 117 0 0,0 0-10 0 0,2 3-21 0 0,1-1-1 0 0,-1 1 1 0 0,1-1 0 0 0,0 1 0 0 0,1-1 0 0 0,-1-1 0 0 0,1 1 0 0 0,-1 0 0 0 0,1-1 0 0 0,0 0 0 0 0,0 0-86 0 0,27 17 759 0 0,-22-16-639 0 0,0 1 1 0 0,0-1-1 0 0,0-1 1 0 0,4 1-121 0 0,17 4 115 0 0,-17-4-69 0 0,0 0 1 0 0,7 0-47 0 0,-8-1 19 0 0,1 0-1 0 0,6 3-18 0 0,85 20 131 0 0,-68-19-24 0 0,-25-4-58 0 0,-1-1 0 0 0,1 0 1 0 0,0 0-1 0 0,0-1 0 0 0,2 0-49 0 0,2-1 62 0 0,0 1 0 0 0,5 2-62 0 0,65 6 336 0 0,-38-5-73 0 0,-31-3-266 0 0,1 1-1 0 0,5 1 4 0 0,-10 0 0 0 0,1-1-1 0 0,0-1 1 0 0,11-1 0 0 0,-11 0 31 0 0,0 1-1 0 0,0 0 1 0 0,12 2-31 0 0,1 2 106 0 0,1-2 0 0 0,0 0 0 0 0,0-2 0 0 0,19-2-106 0 0,-33 2 34 0 0,0 0-1 0 0,9 1-33 0 0,9 0 30 0 0,83 5 94 0 0,69-3-40 0 0,-158-2-32 0 0,-18 0-49 0 0,0 0-1 0 0,0-1 1 0 0,3 0-3 0 0,-5-1 10 0 0,0 1-1 0 0,0 0 0 0 0,0 0 0 0 0,0 0 0 0 0,0 0 0 0 0,-1 1 0 0 0,5 1-9 0 0,44 2 0 0 0,8-1 173 0 0,1-2 0 0 0,12-3-173 0 0,21 0 124 0 0,54-4-114 0 0,-86 2-10 0 0,-5 1-35 0 0,126-4 652 0 0,-93 3-606 0 0,-3 0-12 0 0,261 0 233 0 0,-313 5-181 0 0,1 2-51 0 0,-1 0 25 0 0,3-2-25 0 0,18 2 83 0 0,-35-1-70 0 0,0-1-1 0 0,5-1-12 0 0,15-1-82 0 0,-16 0 84 0 0,20-2-2 0 0,39-3 0 0 0,42-5 352 0 0,65 2-352 0 0,-52 6 176 0 0,-38-2-176 0 0,-54 2 0 0 0,2 1 0 0 0,28-2 0 0 0,-36 2 0 0 0,37 2 0 0 0,-23 1 11 0 0,-2-2 42 0 0,12-3-53 0 0,-18 2 0 0 0,-34 3 0 0 0,0-2 0 0 0,0 0 0 0 0,7-2 0 0 0,-2 1 12 0 0,0 0-1 0 0,19 0-11 0 0,17 0 41 0 0,-11-1-41 0 0,-22 2 0 0 0,0-1 0 0 0,0-1 0 0 0,151-18 128 0 0,-153 17-128 0 0,-18 4 0 0 0,-1-1 0 0 0,1 0 0 0 0,0 1 0 0 0,0-1 0 0 0,0 1 0 0 0,0 0 0 0 0,0 0 0 0 0,0 0 0 0 0,0 0 0 0 0,0 1 0 0 0,0-1 0 0 0,0 1 0 0 0,0-1 0 0 0,2 1 3 0 0,0 0-1 0 0,0 0 1 0 0,0 0-1 0 0,0-1 0 0 0,0 0 1 0 0,3 0-3 0 0,17 1 49 0 0,-10 0-39 0 0,0-1 1 0 0,0 0-1 0 0,0-1 0 0 0,0 0 0 0 0,0-1 0 0 0,0-1-10 0 0,5 0 2 0 0,0 0-1 0 0,17 1-1 0 0,67-3 64 0 0,-103 5-76 0 0,1 0 0 0 0,-1 0-1 0 0,0 0 1 0 0,1 0 0 0 0,-1 0-1 0 0,0 0 1 0 0,1 1 0 0 0,-1-1-1 0 0,0 0 1 0 0,1 1 0 0 0,-1-1 0 0 0,0 1-1 0 0,0-1 1 0 0,0 1 0 0 0,1 0 12 0 0,8 3 207 0 0,9-2-386 0 0,-8-2-137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5:36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14072 3672 456 0 0,'-1'-16'189'0'0,"0"0"0"0"0,-2 0 0 0 0,1 1 0 0 0,-3-5-189 0 0,-9-34 4908 0 0,11 46-3602 0 0,-16-44 4725 0 0,0 2-3659 0 0,-31-108-2273 0 0,31 108-45 0 0,-51-131-10 0 0,50 137-33 0 0,-2 1 0 0 0,-27-41-11 0 0,7 24 204 0 0,-1 1 0 0 0,-4 3 0 0 0,-1 1 1 0 0,-7 0-205 0 0,-229-204 720 0 0,-12 12 0 0 0,-41-10-720 0 0,293 225 55 0 0,-161-116 390 0 0,-81-38-445 0 0,5 30-124 0 0,-92-28 124 0 0,203 106-120 0 0,-232-101-170 0 0,31 36 186 0 0,-23 10 104 0 0,-188-38 129 0 0,-4 20 25 0 0,582 150-153 0 0,-688-138 11 0 0,257 79 38 0 0,1 20 24 0 0,37 25-8 0 0,-222 26-66 0 0,303 12-60 0 0,2 14 0 0 0,-62 26 60 0 0,-749 193-842 0 0,308-16-19 0 0,744-217 869 0 0,-374 127 885 0 0,-80 57-893 0 0,-36 57 1439 0 0,452-203-1260 0 0,2 5 1 0 0,3 5-1 0 0,4 4 0 0 0,-50 50-179 0 0,84-67-2 0 0,-14 13-24 0 0,-64 70 26 0 0,74-59-275 0 0,-10 23 275 0 0,-60 94-326 0 0,131-184 301 0 0,-87 134-213 0 0,6 4 0 0 0,7 5 1 0 0,7 2-1 0 0,-28 93 238 0 0,74-166 38 0 0,5 2 0 0 0,3 1 0 0 0,-9 79-38 0 0,18-56 180 0 0,4 0-1 0 0,6 112-179 0 0,7-164 10 0 0,4 0 0 0 0,2 0 0 0 0,3-1-1 0 0,2 0 1 0 0,3-1 0 0 0,3-1-1 0 0,2 0-9 0 0,10 18-72 0 0,4-2 0 0 0,3-1 0 0 0,3-2 0 0 0,49 64 72 0 0,-9-26-272 0 0,4-4-1 0 0,4-3 0 0 0,48 37 273 0 0,136 109-518 0 0,35 8 518 0 0,-267-224-34 0 0,268 199-53 0 0,-223-174 124 0 0,1-3-1 0 0,73 31-36 0 0,363 134 307 0 0,15-29 66 0 0,-264-106 4 0 0,227 37-377 0 0,-121-53 82 0 0,34-14-82 0 0,745 37 53 0 0,-364-75-589 0 0,82-39 536 0 0,-74-46-359 0 0,-460 18 270 0 0,105-37 89 0 0,634-204 630 0 0,-744 178 145 0 0,-5-14 0 0 0,38-36-775 0 0,-274 118 100 0 0,323-160 198 0 0,-270 124-212 0 0,99-73-86 0 0,135-128 141 0 0,-242 164 33 0 0,70-79-174 0 0,41-70 150 0 0,-154 153 409 0 0,34-57-559 0 0,-83 98 140 0 0,-2-2-1 0 0,-5-2 1 0 0,-2-1-1 0 0,-4-3 1 0 0,-4-1-1 0 0,-3-1 0 0 0,-4-1 1 0 0,-4-2-1 0 0,-4 0 1 0 0,-3-1-1 0 0,-4-1 1 0 0,-2-53-140 0 0,-10 49-142 0 0,-4 1-1 0 0,-4 0 1 0 0,-4 0 0 0 0,-4 1 0 0 0,-7-12 142 0 0,6 42-177 0 0,-3 1-1 0 0,-2 1 1 0 0,-2 1 0 0 0,-3 1 0 0 0,-12-15 177 0 0,-29-39-307 0 0,-5 4 1 0 0,-9-4 306 0 0,-36-36-902 0 0,-6 6 0 0 0,-35-23 902 0 0,39 49-6699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0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 16559 0 0,'-8'19'171'0'0,"-1"0"161"0"0,0 1 0 0 0,2 0 0 0 0,0 0 0 0 0,-1 9-332 0 0,-12 70 319 0 0,-3 70-319 0 0,-1 103-29 0 0,24-267 32 0 0,-22 944 83 0 0,29-761-90 0 0,16 69 4 0 0,39 185-850 0 0,-53-382 536 0 0,-4 1-1 0 0,-1 0 0 0 0,-4 9 315 0 0,0-56-65 0 0,-2 1 0 0 0,0-1 0 0 0,-1 1 0 0 0,0-1-1 0 0,-1 0 1 0 0,0 0 0 0 0,-1 0 0 0 0,-1-1 0 0 0,0 0-1 0 0,-1 0 1 0 0,0 0 0 0 0,-6 6 65 0 0,-8 2-397 0 0,20-20 364 0 0,0 0-1 0 0,0 0 0 0 0,0 0 1 0 0,0-1-1 0 0,0 1 0 0 0,0-1 1 0 0,0 1-1 0 0,0 0 0 0 0,-1-1 1 0 0,1 0-1 0 0,0 1 0 0 0,0-1 1 0 0,0 0-1 0 0,-1 0 0 0 0,1 0 1 0 0,0 1-1 0 0,0-1 0 0 0,-1 0 1 0 0,1-1-1 0 0,0 1 0 0 0,0 0 1 0 0,-2 0 33 0 0,1-2-93 0 0,0 0 1 0 0,0 1 0 0 0,0-1-1 0 0,0 0 1 0 0,0 0 0 0 0,0 0-1 0 0,1 0 1 0 0,-1 0 0 0 0,1-1-1 0 0,0 1 1 0 0,-1 0 0 0 0,1-1 0 0 0,0 1-1 0 0,0-1 1 0 0,0 1 0 0 0,1-1-1 0 0,-1-1 93 0 0,-5-54-1258 0 0,-1-59-44 0 0,5-16-8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82 882 12896 0 0,'-25'-18'1116'0'0,"20"14"-1034"0"0,0 0-1 0 0,-1 0 1 0 0,1 1-1 0 0,-1-1 1 0 0,-1 1-82 0 0,5 2 251 0 0,-1 0 0 0 0,0-1 1 0 0,0 1-1 0 0,1-1 1 0 0,-1 1-1 0 0,1-1 1 0 0,-1 0-252 0 0,1 0 1037 0 0,2 2-73 0 0,16-15 565 0 0,-5 9-1350 0 0,1 0-1 0 0,0 1 1 0 0,11-4-179 0 0,17-7 21 0 0,-1-2 18 0 0,134-58-18 0 0,314-89-384 0 0,10 32-936 0 0,-137 56-1254 0 0,27 13 2553 0 0,259-13-1223 0 0,-415 53 1062 0 0,488-38-373 0 0,-244 24 409 0 0,-66 8 183 0 0,-204 23 659 0 0,2 10-717 0 0,-124 1 752 0 0,0 4 1 0 0,36 10-753 0 0,-59-5 711 0 0,-1 2-1 0 0,0 3 1 0 0,37 17-711 0 0,-19-1 495 0 0,-2 3 1 0 0,-2 3 0 0 0,-1 4 0 0 0,-3 3-1 0 0,-1 2 1 0 0,-3 4 0 0 0,-2 2-1 0 0,-2 3 1 0 0,18 26-496 0 0,108 139 1001 0 0,140 220-1001 0 0,-85-51-202 0 0,-199-317 106 0 0,207 373-1306 0 0,-139-218-1375 0 0,-14 7-3281 0 0,-46-90 250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7307 80 5064 0 0,'-11'29'88'0'0,"5"-13"33"0"0,-1 0 0 0 0,0-1-1 0 0,-9 13-120 0 0,3-9 190 0 0,-1-1 0 0 0,0 0-1 0 0,-1-1 1 0 0,-1 0-1 0 0,-1-2 1 0 0,0 0 0 0 0,-19 13-190 0 0,-11 4 4360 0 0,-2-2 0 0 0,-32 13-4360 0 0,32-20 1066 0 0,-2-2 0 0 0,-1-2 0 0 0,0-2 0 0 0,-1-3 0 0 0,-1-2 0 0 0,-8-1-1066 0 0,-55 4 488 0 0,0-5 0 0 0,-42-5-488 0 0,-55-8 412 0 0,-10-9-412 0 0,-217-30 303 0 0,377 36-297 0 0,-680-74-299 0 0,2-17-104 0 0,-535-110-1121 0 0,970 156 821 0 0,43 12 173 0 0,-3 12 0 0 0,0 11 0 0 0,-117 13 524 0 0,-112 27 2337 0 0,432-19-2042 0 0,-129 12 737 0 0,128-11-1370 0 0,-10-3 338 0 0,17-3-6219 0 0,30 0-786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237 144 11976 0 0,'-129'0'1961'0'0,"74"0"1675"0"0,54 0-3559 0 0,-1 0 0 0 0,0 0-1 0 0,0 0 1 0 0,1 0 0 0 0,-1 1 0 0 0,1-1 0 0 0,-1 1 0 0 0,0-1 0 0 0,1 1 0 0 0,-1 0-1 0 0,1 0 1 0 0,-1 0 0 0 0,1-1 0 0 0,-1 1 0 0 0,1 0 0 0 0,0 1 0 0 0,0-1 0 0 0,-1 0-1 0 0,1 0 1 0 0,0 1 0 0 0,0-1 0 0 0,0 0 0 0 0,0 1 0 0 0,0-1 0 0 0,1 1 0 0 0,-1-1 0 0 0,0 1-1 0 0,1 0 1 0 0,-1-1 0 0 0,1 2-77 0 0,-3 7 21 0 0,2-1 0 0 0,-1 1 0 0 0,1 0 0 0 0,1-1-1 0 0,0 3-20 0 0,0-1 3 0 0,-4 43-77 0 0,1-7-95 0 0,3 18 169 0 0,7 35-269 0 0,7 12 269 0 0,-5-37-107 0 0,-4-37-39 0 0,2 0 0 0 0,1 0 0 0 0,1-1-1 0 0,3 0 1 0 0,1-1 0 0 0,1 0-1 0 0,12 19 147 0 0,-24-51-45 0 0,0-1-1 0 0,1 1 0 0 0,-1-1 1 0 0,1 0-1 0 0,0 1 0 0 0,-1-1 0 0 0,2 0 46 0 0,-3-2-6 0 0,-1-1 0 0 0,0 0 0 0 0,0 0 0 0 0,1 1 1 0 0,-1-1-1 0 0,0 0 0 0 0,0 0 0 0 0,1 1 1 0 0,-1-1-1 0 0,0 0 0 0 0,1 0 0 0 0,-1 0 1 0 0,0 0-1 0 0,1 1 0 0 0,-1-1 0 0 0,0 0 1 0 0,1 0-1 0 0,-1 0 0 0 0,0 0 0 0 0,1 0 1 0 0,-1 0-1 0 0,0 0 0 0 0,1 0 6 0 0,1-1-2 0 0,0 1 0 0 0,0-1 1 0 0,-1 0-1 0 0,1 0 0 0 0,0 0 0 0 0,0 0 0 0 0,-1-1 1 0 0,1 1-1 0 0,-1 0 0 0 0,1-1 0 0 0,-1 1 0 0 0,0-1 0 0 0,1 1 1 0 0,-1-1-1 0 0,0 0 0 0 0,0 0 0 0 0,0-1 2 0 0,3-4 7 0 0,-1 0 0 0 0,0 0 0 0 0,0 0 0 0 0,1-4-7 0 0,9-46 298 0 0,-1 0 0 0 0,0-35-298 0 0,5-119 420 0 0,-6 109-244 0 0,3 2 0 0 0,6-2-176 0 0,-9 51 610 0 0,8-21-610 0 0,-17 52 548 0 0,-2 18-248 0 0,0 2 10 0 0,1 2 2 0 0,7 7-175 0 0,0 1 0 0 0,-1 0 0 0 0,5 10-137 0 0,10 14 41 0 0,16 21 86 0 0,-25-35-490 0 0,0-1 1 0 0,2-1-1 0 0,0 0 0 0 0,16 15 363 0 0,-21-22-278 0 0,-8-8 159 0 0,1 1 0 0 0,0-1 0 0 0,1 0 0 0 0,-1 0-1 0 0,2 1 120 0 0,-4-3-35 0 0,0-1-1 0 0,0 1 0 0 0,-1-1 0 0 0,1 1 1 0 0,0-1-1 0 0,0 1 0 0 0,0-1 0 0 0,0 0 0 0 0,0 0 1 0 0,0 1-1 0 0,0-1 0 0 0,0 0 0 0 0,0 0 1 0 0,0 0-1 0 0,-1 0 0 0 0,1 0 0 0 0,0 0 0 0 0,0 0 1 0 0,0-1-1 0 0,0 1 0 0 0,0 0 0 0 0,0 0 1 0 0,0-1-1 0 0,0 1 0 0 0,0-1 0 0 0,-1 1 0 0 0,2-1 36 0 0,5-4-32 0 0,-1-1 0 0 0,0 0 0 0 0,0-1 0 0 0,0 0-1 0 0,-1 0 1 0 0,0 0 0 0 0,0 0 0 0 0,0-1 0 0 0,2-6 32 0 0,6-8-36 0 0,55-103 27 0 0,3-4 303 0 0,-67 123-232 0 0,-1 1-1 0 0,1 0 0 0 0,0 0 0 0 0,1 0 0 0 0,3-4-61 0 0,-7 9 28 0 0,0-1-1 0 0,0 0 1 0 0,-1 0-1 0 0,1 0 1 0 0,0 0-1 0 0,0 1 0 0 0,1-1 1 0 0,-1 0-1 0 0,0 1 1 0 0,0-1-1 0 0,0 1 1 0 0,0-1-1 0 0,1 1 0 0 0,-1 0 1 0 0,0-1-1 0 0,0 1 1 0 0,0 0-1 0 0,1 0 1 0 0,-1 0-1 0 0,0 0 0 0 0,0 0 1 0 0,1 0-1 0 0,-1 0 1 0 0,0 1-1 0 0,0-1 1 0 0,1 0-1 0 0,-1 1 1 0 0,0-1-1 0 0,0 1 0 0 0,0-1 1 0 0,0 1-1 0 0,1-1 1 0 0,-1 1-1 0 0,0 0-27 0 0,3 3 91 0 0,0 1 0 0 0,0-1 0 0 0,0 1 0 0 0,-1 0 0 0 0,1 0 0 0 0,-1 0 0 0 0,1 3-91 0 0,19 43 423 0 0,-5-9-199 0 0,-11-29-170 0 0,15 31 258 0 0,14 18-312 0 0,-27-49-9 0 0,0 0 1 0 0,1-1 0 0 0,1 1 0 0 0,0-2-1 0 0,0 0 1 0 0,7 5 8 0 0,-7-7-146 0 0,-1-1 0 0 0,1 0 1 0 0,1 0-1 0 0,0-1 0 0 0,0-1 0 0 0,0 0 0 0 0,1 0 0 0 0,12 3 146 0 0,-5-5-440 0 0,0-1-1 0 0,0-1 0 0 0,1 0 1 0 0,-1-2-1 0 0,0 0 0 0 0,1-1 1 0 0,-1-1-1 0 0,0-1 1 0 0,0-1-1 0 0,1-1 441 0 0,37-10-1705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414 286 2304 0 0,'3'-3'34'0'0,"-1"0"0"0"0,0 0 0 0 0,-1 0 0 0 0,1 0 0 0 0,0 0 0 0 0,-1 0 0 0 0,1-1 0 0 0,-1 1 1 0 0,0-2-35 0 0,-1 4 207 0 0,1-1 0 0 0,-1 1 0 0 0,0-1 0 0 0,0 0 0 0 0,0 1 0 0 0,0-1 0 0 0,0 1 0 0 0,-1-1 0 0 0,1 1 0 0 0,-1-2-207 0 0,1 2 435 0 0,-1-1-1 0 0,1 1 1 0 0,-1 0-1 0 0,0-1 1 0 0,1 1 0 0 0,-1 0-1 0 0,0 0 1 0 0,0 0-1 0 0,0 0 1 0 0,0 0-1 0 0,0 0 1 0 0,0 0-1 0 0,-1 0-434 0 0,0 0 352 0 0,0 0-1 0 0,-1 0 0 0 0,1 0 0 0 0,-1 1 0 0 0,1-1 1 0 0,0 1-1 0 0,-1 0 0 0 0,1 0 0 0 0,-1 0 1 0 0,0 0-1 0 0,1 0 0 0 0,0 0 0 0 0,-1 1 1 0 0,1-1-1 0 0,-1 1 0 0 0,1 0 0 0 0,-1-1 0 0 0,1 1 1 0 0,0 0-1 0 0,0 1 0 0 0,-1-1-351 0 0,-1 2 186 0 0,0 1 0 0 0,1-1-1 0 0,-1 1 1 0 0,1 0 0 0 0,0-1 0 0 0,0 2 0 0 0,1-1-1 0 0,-1 0 1 0 0,1 0 0 0 0,0 1 0 0 0,0-1-1 0 0,0 1 1 0 0,1 0 0 0 0,-1 2-186 0 0,-1 3 144 0 0,1 1 0 0 0,1-1 0 0 0,-1 1 0 0 0,2-1 0 0 0,-1 1 0 0 0,2 2-144 0 0,0 4 83 0 0,1 0 0 0 0,0 0-1 0 0,2-1 1 0 0,0 1-1 0 0,1-1 1 0 0,0 0-1 0 0,1 0 1 0 0,1-1 0 0 0,6 10-83 0 0,-7-15-57 0 0,0 0 0 0 0,1 0 1 0 0,1 0-1 0 0,-1-1 0 0 0,1 0 0 0 0,1-1 1 0 0,-1 0-1 0 0,2 0 0 0 0,-1-1 1 0 0,1 0-1 0 0,0-1 0 0 0,0 0 0 0 0,1-1 1 0 0,0 1 56 0 0,4 0-253 0 0,1 0 1 0 0,0-1-1 0 0,0 0 1 0 0,1-1 0 0 0,6 0 252 0 0,-17-3-111 0 0,1-1 0 0 0,-1 1 1 0 0,0-1-1 0 0,1-1 1 0 0,-1 1-1 0 0,1-1 0 0 0,-1 0 1 0 0,0-1-1 0 0,0 1 0 0 0,0-1 1 0 0,0 0-1 0 0,0-1 1 0 0,0 0-1 0 0,0 0 0 0 0,2-2 111 0 0,-4 3-43 0 0,-1-1-1 0 0,0 1 1 0 0,0-1-1 0 0,-1 0 0 0 0,1 0 1 0 0,-1 0-1 0 0,1 0 1 0 0,-1-1-1 0 0,0 1 0 0 0,0-1 1 0 0,0 1-1 0 0,-1-1 1 0 0,1 0-1 0 0,-1 0 0 0 0,0 0 1 0 0,0 0-1 0 0,0 0 0 0 0,-1 0 1 0 0,1 0-1 0 0,-1 0 1 0 0,0 0-1 0 0,0 0 0 0 0,0-1 44 0 0,-2-7 97 0 0,1-1 0 0 0,-1 1 0 0 0,-1 0-1 0 0,0 0 1 0 0,-1 0 0 0 0,-5-10-97 0 0,-4-8 423 0 0,-2 0 1 0 0,-2 1 0 0 0,0 0-1 0 0,-11-11-423 0 0,-2 2 414 0 0,-1 2 0 0 0,-1 0 0 0 0,-3 3 0 0 0,-6-5-414 0 0,16 18 214 0 0,0 1-1 0 0,-1 1 0 0 0,-1 1 1 0 0,-1 1-1 0 0,0 2 0 0 0,-11-4-213 0 0,29 14 63 0 0,0 1-1 0 0,-1-1 0 0 0,1 2 0 0 0,-1-1 0 0 0,0 2 0 0 0,1-1 1 0 0,-6 1-63 0 0,11 1 10 0 0,-1 1 0 0 0,1-1 0 0 0,0 1 0 0 0,0 0 0 0 0,0 0 0 0 0,0 0 1 0 0,0 1-1 0 0,0 0 0 0 0,0 0 0 0 0,0 0 0 0 0,1 1 0 0 0,-1-1 0 0 0,1 1 0 0 0,-1 0 0 0 0,1 1 1 0 0,0 0-11 0 0,-4 3-17 0 0,0 2 0 0 0,1-1 0 0 0,0 1 0 0 0,1 0 0 0 0,0 0 1 0 0,1 1-1 0 0,-1 0 0 0 0,2 0 0 0 0,-1 0 0 0 0,2 0 0 0 0,-1 1 0 0 0,1 1 17 0 0,-1 6-119 0 0,0 0 0 0 0,1 0 0 0 0,1 0-1 0 0,1 0 1 0 0,1 0 0 0 0,0 0-1 0 0,1 2 120 0 0,1-7-259 0 0,-1 0-1 0 0,2-1 1 0 0,0 1-1 0 0,0-1 1 0 0,1 0 0 0 0,1 0-1 0 0,0 0 1 0 0,0 0-1 0 0,2-1 1 0 0,6 10 259 0 0,21 19-1926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506 936 15752 0 0,'-1'-12'244'0'0,"0"0"1"0"0,-1 0-1 0 0,-1-1 1 0 0,0 2-1 0 0,0-1 1 0 0,-2 0-1 0 0,-1-4-244 0 0,-3-3 122 0 0,-1 0 0 0 0,0 1 0 0 0,-2 0 0 0 0,0 0 0 0 0,-3-2-122 0 0,10 15 145 0 0,0 0 0 0 0,0 0 0 0 0,0 0 1 0 0,-1 0-1 0 0,0 1 0 0 0,0 0 0 0 0,0 0 0 0 0,0 1 1 0 0,-1 0-1 0 0,0 0 0 0 0,1 0 0 0 0,-1 1 1 0 0,0 0-1 0 0,-4-1-145 0 0,2 1 144 0 0,-1 1-1 0 0,0-1 1 0 0,-1 2 0 0 0,1-1 0 0 0,0 1-1 0 0,0 1 1 0 0,0 0 0 0 0,0 0 0 0 0,0 1-1 0 0,0 0-143 0 0,1 1 51 0 0,1-1-1 0 0,-1 1 1 0 0,1 1-1 0 0,0-1 0 0 0,0 1 1 0 0,1 1-1 0 0,-1-1 1 0 0,1 2-1 0 0,0-1 0 0 0,0 1 1 0 0,0 0-1 0 0,1 0 1 0 0,0 0-1 0 0,0 1 1 0 0,1 0-1 0 0,-5 8-50 0 0,-2 6 5 0 0,1 0 0 0 0,0 1 0 0 0,2 1 0 0 0,1 0 0 0 0,0 0 0 0 0,2 0 0 0 0,1 1-1 0 0,0 0 1 0 0,2 2-5 0 0,0 3-149 0 0,1 0-1 0 0,2 1 1 0 0,1-1-1 0 0,1 0 1 0 0,2 0-1 0 0,1 0 0 0 0,3 9 150 0 0,-5-28-165 0 0,0 0 0 0 0,1-1 0 0 0,-1 0 0 0 0,2 0 0 0 0,0 0 0 0 0,0 0 0 0 0,0-1 0 0 0,1 1 0 0 0,0-2 0 0 0,1 1 0 0 0,0-1 0 0 0,1 1 165 0 0,-2-3-139 0 0,-1 0 0 0 0,2 0 0 0 0,-1-1 0 0 0,0 0 0 0 0,1 0 0 0 0,0 0 0 0 0,0-1 0 0 0,0 0 0 0 0,0-1 0 0 0,0 1-1 0 0,0-1 1 0 0,1-1 0 0 0,-1 1 0 0 0,1-1 0 0 0,0-1 0 0 0,0 1 139 0 0,0-1-104 0 0,-1-1 0 0 0,1 1 0 0 0,0-1-1 0 0,0 0 1 0 0,-1-1 0 0 0,1 0 0 0 0,-1 0 0 0 0,1-1 0 0 0,-1 0 0 0 0,0 0-1 0 0,0-1 1 0 0,0 1 0 0 0,0-1 0 0 0,-1-1 0 0 0,0 0 0 0 0,4-3 104 0 0,5-5-8 0 0,-2-1 0 0 0,0 0 1 0 0,-1-1-1 0 0,0 0 1 0 0,-1-1-1 0 0,0 0 1 0 0,-2-1-1 0 0,0 0 1 0 0,3-10 7 0 0,-2 1 171 0 0,-2 1 0 0 0,0-2 0 0 0,-2 1 0 0 0,-1-1 1 0 0,-1 0-1 0 0,-1-11-171 0 0,-1-10 433 0 0,-2-1 0 0 0,-3 1 1 0 0,-3-15-434 0 0,-7-30 750 0 0,-8-13-750 0 0,-70-246 924 0 0,63 251-498 0 0,24 86-255 0 0,-14-41 648 0 0,16 51-676 0 0,0 0 0 0 0,0 0 0 0 0,-1 1-1 0 0,1-1 1 0 0,-1 1 0 0 0,0 0 0 0 0,-1 0-1 0 0,1 0 1 0 0,-3-2-143 0 0,5 5 39 0 0,0 0-1 0 0,0 1 1 0 0,0-1-1 0 0,0 0 1 0 0,0 0-1 0 0,0 1 1 0 0,0-1 0 0 0,0 0-1 0 0,0 1 1 0 0,0-1-1 0 0,-1 1 1 0 0,1 0-1 0 0,0-1 1 0 0,0 1 0 0 0,-1 0-1 0 0,1 0 1 0 0,0 0-1 0 0,-1 0 1 0 0,1 0-39 0 0,0 0 29 0 0,0 0-1 0 0,0 1 1 0 0,0-1 0 0 0,0 0 0 0 0,0 1-1 0 0,0-1 1 0 0,0 1 0 0 0,1-1 0 0 0,-1 1-1 0 0,0 0 1 0 0,0-1 0 0 0,1 1 0 0 0,-1 0-1 0 0,0 0 1 0 0,1-1 0 0 0,-1 1 0 0 0,0 0-1 0 0,1 0 1 0 0,-1 0-29 0 0,-1 4 47 0 0,0 1 1 0 0,0-1-1 0 0,0 1 0 0 0,1-1 1 0 0,-1 1-1 0 0,1 0 1 0 0,0 5-48 0 0,0 6 4 0 0,1 1 0 0 0,1-1 0 0 0,0 1 0 0 0,4 15-4 0 0,17 72-3 0 0,-11-62 4 0 0,27 109-458 0 0,6-2 0 0 0,8-2-1 0 0,30 55 458 0 0,-11-44-3116 0 0,-39-90 1300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09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1451 9904 0 0,'-11'16'1141'0'0,"8"-11"-784"0"0,2-4 115 0 0,1-1 22 0 0,0 0 14 0 0,0 0 49 0 0,0 0 19 0 0,0 0 7 0 0,0-1-35 0 0,4-121 1730 0 0,1 52-2174 0 0,-1 16-45 0 0,6-98 5 0 0,21-266 405 0 0,-20 320-216 0 0,-3 22 78 0 0,6-17-331 0 0,6 7 53 0 0,25-61-53 0 0,-40 130 0 0 0,-1 0 0 0 0,1-13 0 0 0,0 1 0 0 0,-3 6 0 0 0,2-5 0 0 0,-4 27 15 0 0,0 1 0 0 0,0-1 0 0 0,1 1-1 0 0,-1 0 1 0 0,0-1 0 0 0,0 1 0 0 0,0-1 0 0 0,0 1-1 0 0,0-1 1 0 0,0 1 0 0 0,0-1 0 0 0,0 1-1 0 0,0-1 1 0 0,0 1 0 0 0,0-1 0 0 0,0 1-1 0 0,-1-1 1 0 0,1 1 0 0 0,0-1 0 0 0,0 0-15 0 0,-1 1 8 0 0,1 0 0 0 0,0 0 0 0 0,-1 0 1 0 0,1 0-1 0 0,0 0 0 0 0,-1 0 0 0 0,1 0 0 0 0,0 0 1 0 0,-1 0-1 0 0,1 0 0 0 0,0 0 0 0 0,-1 0 0 0 0,1 0 1 0 0,0 0-1 0 0,0 0 0 0 0,-1 0 0 0 0,1 0 0 0 0,0 0 1 0 0,-1 0-1 0 0,1 0 0 0 0,0 1 0 0 0,-1-1 0 0 0,1 0 1 0 0,0 0-1 0 0,0 0-8 0 0,-22 15 328 0 0,19-12-245 0 0,-15 12-76 0 0,0 1-1 0 0,1 0 0 0 0,1 1 1 0 0,-7 11-7 0 0,6-4-126 0 0,-2-2 1 0 0,0 0-1 0 0,-1-1 1 0 0,-1 0-1 0 0,-2-2 0 0 0,-11 8 126 0 0,26-22-11 0 0,-1 0 0 0 0,-7 3 11 0 0,7-4-2 0 0,8-4 6 0 0,1 0 0 0 0,0 1-1 0 0,-1-1 1 0 0,1 0-1 0 0,0 0 1 0 0,-1 0 0 0 0,1 0-1 0 0,0 0 1 0 0,-1 1-1 0 0,1-1 1 0 0,0 0 0 0 0,-1 0-1 0 0,1 0 1 0 0,-1 0-1 0 0,1 0 1 0 0,0 0-1 0 0,-1 0 1 0 0,1 0 0 0 0,-1 0-1 0 0,1 0 1 0 0,0 0-1 0 0,-1-1 1 0 0,1 1 0 0 0,0 0-1 0 0,-1 0 1 0 0,1 0-1 0 0,-1 0 1 0 0,1 0 0 0 0,0-1-1 0 0,-1 1 1 0 0,1 0-1 0 0,0 0 1 0 0,0-1 0 0 0,-1 1-1 0 0,1 0 1 0 0,0 0-1 0 0,0-1 1 0 0,-1 1 0 0 0,1 0-1 0 0,0 0 1 0 0,0-1-1 0 0,0 1 1 0 0,-1 0-1 0 0,1-1 1 0 0,0 1 0 0 0,0 0-1 0 0,0-1 1 0 0,0 1-1 0 0,0-1 1 0 0,0 1 0 0 0,0 0-1 0 0,0-1 1 0 0,0 1-1 0 0,0 0 1 0 0,0-1-4 0 0,0 1 9 0 0,0-2 0 0 0,0 0 0 0 0,0 0-1 0 0,0 0 1 0 0,0 0 0 0 0,0 0 0 0 0,0 1 0 0 0,1-1-1 0 0,-1 0 1 0 0,1 0 0 0 0,0 0 0 0 0,0 0-9 0 0,11-22-14 0 0,-9 19 20 0 0,13-19-6 0 0,1 2 0 0 0,0 0 0 0 0,8-6 0 0 0,-18 20 0 0 0,5-5 0 0 0,0 1 0 0 0,1 0 0 0 0,12-7 0 0 0,-17 12 45 0 0,1 1 1 0 0,1 0-1 0 0,-1 1 1 0 0,1 0-1 0 0,0 1 0 0 0,9-4-45 0 0,-13 7 82 0 0,0 0-1 0 0,0-1 0 0 0,0 2 1 0 0,0-1-1 0 0,0 1 0 0 0,0-1 1 0 0,5 2-82 0 0,-10-1 38 0 0,1 1 1 0 0,0-1-1 0 0,-1 0 1 0 0,1 1-1 0 0,-1 0 1 0 0,1-1 0 0 0,-1 1-1 0 0,0 0 1 0 0,1 0-1 0 0,-1 0 1 0 0,0 0-1 0 0,1 0 1 0 0,-1 0-1 0 0,0 0 1 0 0,0 0-1 0 0,0 0 1 0 0,0 0 0 0 0,0 2-39 0 0,5 3 198 0 0,-2 0-14 0 0,1 1 0 0 0,-1-1 0 0 0,0 1 0 0 0,0 0 1 0 0,-1 1-1 0 0,0-1 0 0 0,-1 0 0 0 0,1 6-184 0 0,11 24 561 0 0,-3-14-87 0 0,0 0-1 0 0,11 13-473 0 0,-16-27 28 0 0,1-1 1 0 0,-1 0-1 0 0,1 0 0 0 0,1-1 1 0 0,0 0-1 0 0,0 0 0 0 0,0 0 1 0 0,2-1-29 0 0,0 1-258 0 0,1 0 1 0 0,0-1 0 0 0,0-1-1 0 0,1 0 1 0 0,-1 0 0 0 0,1-1-1 0 0,0 0 1 0 0,3-1 257 0 0,6 1-1051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1311 2304 0 0,'-3'-10'326'0'0,"-20"-53"-673"0"0,8 24 4002 0 0,13 28 3102 0 0,2 10-6505 0 0,0 1-1 0 0,0 0 1 0 0,0 0 0 0 0,0 0 0 0 0,0-1-1 0 0,0 1 1 0 0,1 0 0 0 0,-1 0-1 0 0,0 0 1 0 0,0-1 0 0 0,0 1-1 0 0,0 0 1 0 0,0 0 0 0 0,1 0-1 0 0,-1 0 1 0 0,0-1 0 0 0,0 1 0 0 0,0 0-1 0 0,1 0 1 0 0,-1 0 0 0 0,0 0-1 0 0,0 0 1 0 0,0 0 0 0 0,1 0-1 0 0,-1-1 1 0 0,0 1 0 0 0,1 0-252 0 0,8 1 4289 0 0,2 1-5052 0 0,-10-1 453 0 0,28 7 608 0 0,-9-2-257 0 0,0-1 0 0 0,0-1 1 0 0,1 0-1 0 0,-1-2 0 0 0,7 0-41 0 0,-6-2-184 0 0,-1-2-1 0 0,1 0 1 0 0,-1-1-1 0 0,1-1 0 0 0,-1-1 1 0 0,0 0-1 0 0,0-2 1 0 0,-1 0-1 0 0,1-2 185 0 0,17-7-1034 0 0,0-2 0 0 0,6-5 1034 0 0,-31 15-285 0 0,0 0 0 0 0,0 0-1 0 0,-1-1 1 0 0,0-1 0 0 0,-1 0 0 0 0,0 0 0 0 0,-1-1 0 0 0,1-2 285 0 0,1-2-303 0 0,-1-1 0 0 0,0-1-1 0 0,-2 1 1 0 0,0-1 0 0 0,-1-1 0 0 0,0 1 0 0 0,-2-1 0 0 0,4-16 303 0 0,-7 20-13 0 0,1-1 0 0 0,-2 0 0 0 0,0 0 0 0 0,-1 0 0 0 0,0 0 0 0 0,-1 1 0 0 0,-1-1 0 0 0,0 0 0 0 0,-1 0 0 0 0,-1 1 0 0 0,-2-7 13 0 0,1 10 382 0 0,0 0-1 0 0,0 1 1 0 0,-1-1 0 0 0,0 1-1 0 0,-1 0 1 0 0,0 0 0 0 0,-3-2-382 0 0,6 7 311 0 0,-1 0 1 0 0,1 0-1 0 0,-1 1 1 0 0,0-1-1 0 0,-1 1 1 0 0,1 1-1 0 0,-1-1 1 0 0,1 1-1 0 0,-1 0 1 0 0,0 0-1 0 0,0 0 1 0 0,-1 1-1 0 0,1 0 1 0 0,-1 0-312 0 0,4 2 115 0 0,0-1-1 0 0,0 1 1 0 0,1 0-1 0 0,-1 0 1 0 0,0 0-1 0 0,0 1 1 0 0,1-1-1 0 0,-1 1 1 0 0,0-1-1 0 0,1 1 1 0 0,-1 0-1 0 0,0 0 1 0 0,1 0-1 0 0,-1 0 1 0 0,1 1-115 0 0,-2 0 108 0 0,0 1 1 0 0,0 0 0 0 0,0 0-1 0 0,0 0 1 0 0,1 0 0 0 0,0 1 0 0 0,0-1-1 0 0,-2 4-108 0 0,-1 1 50 0 0,1 1 0 0 0,0 0 0 0 0,0 0 1 0 0,1 0-1 0 0,0 1 0 0 0,0 0 0 0 0,1 0 0 0 0,1 0-50 0 0,-1 6 11 0 0,0-1 0 0 0,1 1 0 0 0,1-1 0 0 0,1 1 0 0 0,0 0 0 0 0,1-1 0 0 0,1 1-1 0 0,0-1 1 0 0,3 8-11 0 0,0-5-36 0 0,0 1 0 0 0,2-1-1 0 0,0 0 1 0 0,2-1 0 0 0,-1 0-1 0 0,2 0 1 0 0,4 4 36 0 0,4 3-282 0 0,0 0 1 0 0,2-2-1 0 0,1 0 0 0 0,1-1 1 0 0,1-2-1 0 0,0 0 1 0 0,2-1-1 0 0,0-1 0 0 0,22 10 282 0 0,-9-7-1293 0 0,0-3-1 0 0,2-1 0 0 0,0-1 1294 0 0,38 6-6746 0 0</inkml:trace>
  <inkml:trace contextRef="#ctx0" brushRef="#br0" timeOffset="1">1312 196 14280 0 0,'-46'-85'1485'0'0,"44"80"-1484"0"0,-35-53 818 0 0,9 22 2933 0 0,27 35-3504 0 0,0 0 1 0 0,0 0-1 0 0,-1-1 1 0 0,1 1-1 0 0,-1 0 1 0 0,1 0-1 0 0,-1 0 1 0 0,0 0-1 0 0,1 1 1 0 0,-2-1-249 0 0,3 1 82 0 0,-1 1 0 0 0,1 0-1 0 0,0 0 1 0 0,-1-1 0 0 0,1 1 0 0 0,-1 0-1 0 0,1 0 1 0 0,0-1 0 0 0,0 1 0 0 0,-1 0-1 0 0,1 0 1 0 0,0 0 0 0 0,0 0 0 0 0,0-1 0 0 0,0 1-1 0 0,0 0 1 0 0,0 0 0 0 0,0 0-82 0 0,-1 32 602 0 0,2 0 0 0 0,3 15-602 0 0,0 0 204 0 0,35 435 553 0 0,-3-45-2345 0 0,-26-274 76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4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11976 0 0,'-88'0'1419'0'0,"51"0"1683"0"0,36 0-2033 0 0,1 0-374 0 0,7 0 330 0 0,0 0-886 0 0,1 1-1 0 0,0 0 1 0 0,0 1-1 0 0,1 0-138 0 0,16 4-1 0 0,10 1-23 0 0,-1 2-1 0 0,1 1 1 0 0,-2 2-1 0 0,10 6 25 0 0,40 20-54 0 0,4 8 54 0 0,30 23-17 0 0,91 72 17 0 0,28 19-55 0 0,-104-83 55 0 0,2-5 0 0 0,138 51 0 0 0,-79-49 11 0 0,111 25-11 0 0,-292-96-19 0 0,184 46 183 0 0,-153-41-397 0 0,1-1 0 0 0,0-3 1 0 0,26-1 232 0 0,-64-3-274 0 0,0 0 0 0 0,0 0 0 0 0,-1-1 0 0 0,1 0 1 0 0,0 0 273 0 0,-4 1-159 0 0,0-1 0 0 0,0 0-1 0 0,-1 1 1 0 0,1-1 0 0 0,0 0 0 0 0,0 0 0 0 0,-1 0 0 0 0,1 0 0 0 0,-1 0 0 0 0,1-1 0 0 0,-1 1 0 0 0,1 0 0 0 0,-1-1 0 0 0,0 1 0 0 0,0-1 0 0 0,0 1 0 0 0,1-2 159 0 0,7-10-2475 0 0,0 0 0 0 0,7-6 2475 0 0,-10 12-486 0 0,-1 1 1 0 0,1-1 0 0 0,-1 0 0 0 0,0-1 0 0 0,-1 1 0 0 0,0-1 0 0 0,0 0 0 0 0,0 0-1 0 0,-1 0 1 0 0,-1 0 0 0 0,1-2 485 0 0,-1-11-343 0 0,0 0 0 0 0,-2 0 0 0 0,0 0 0 0 0,-3-14 343 0 0,0-32 2003 0 0,3 54-1323 0 0,2 0 0 0 0,0 0 0 0 0,0 0 1 0 0,1 1-681 0 0,3-18 1020 0 0,-6 25-829 0 0,1 1 1 0 0,-1-1-1 0 0,0 0 0 0 0,-1 1 1 0 0,1-1-1 0 0,-1 1 0 0 0,0-1 1 0 0,0 1-1 0 0,-1-1 0 0 0,0-2-191 0 0,-4-13 978 0 0,5 17-789 0 0,0 0 0 0 0,-1 0 0 0 0,1 0-1 0 0,-1 0 1 0 0,1 0 0 0 0,-1 0 0 0 0,0 1 0 0 0,0-1 0 0 0,-1 1 0 0 0,1-1 0 0 0,0 1 0 0 0,-1 0 0 0 0,1 0 0 0 0,-1 0 0 0 0,0 0 0 0 0,0 0 0 0 0,0 1 0 0 0,0-1 0 0 0,-3 0-189 0 0,-8-4 747 0 0,0 1 1 0 0,-1 1 0 0 0,-11-3-748 0 0,18 6 325 0 0,-1-1 209 0 0,1 1-1 0 0,-1 0 1 0 0,1 1-1 0 0,-1 0 1 0 0,0 0-1 0 0,1 1 1 0 0,-6 1-534 0 0,9 15 942 0 0,5-16-937 0 0,-1-1 1 0 0,1 1-1 0 0,-1 0 0 0 0,1 0 0 0 0,0 0 0 0 0,-1 0 0 0 0,1 0 1 0 0,0-1-1 0 0,0 1 0 0 0,-1 0 0 0 0,1 0 0 0 0,0 0 0 0 0,0 0 0 0 0,0 0 1 0 0,0 0-1 0 0,1 0 0 0 0,-1 0 0 0 0,0 0 0 0 0,0 0 0 0 0,1 0-5 0 0,0 1 1 0 0,0-1-1 0 0,0 0 1 0 0,0 1-1 0 0,0-1 0 0 0,1 0 1 0 0,-1 0-1 0 0,0 0 1 0 0,1 0-1 0 0,-1 0 0 0 0,1 0 1 0 0,-1 0-1 0 0,2 0 0 0 0,22 10-20 0 0,-1-2 0 0 0,1 0 0 0 0,16 2 20 0 0,27 10-28 0 0,-59-18 28 0 0,32 12-31 0 0,3 3 31 0 0,-31-12-9 0 0,-1 1 0 0 0,1 0 0 0 0,-2 0 0 0 0,1 2 0 0 0,4 3 9 0 0,-3-1-9 0 0,5 5-70 0 0,17 18 79 0 0,-29-27-7 0 0,0 0-1 0 0,-1 0 1 0 0,1 1 0 0 0,-2-1-1 0 0,1 1 1 0 0,-1 0-1 0 0,1 3 8 0 0,1 7 1 0 0,-1-1-1 0 0,0 1 1 0 0,-1 0-1 0 0,-1 0 1 0 0,0 1-1 0 0,-2-1 0 0 0,0 0 1 0 0,-1 1-1 0 0,-1-1 1 0 0,0 0-1 0 0,-2 1 1 0 0,-2 10-1 0 0,-1-7 2 0 0,0-1 0 0 0,-2 1 0 0 0,0-1 0 0 0,-1-1 0 0 0,-1 1 0 0 0,-1-1 1 0 0,-1-1-1 0 0,0 0 0 0 0,-2-1 0 0 0,-1 1-2 0 0,-9 9 26 0 0,-1-1-1 0 0,-1-2 1 0 0,-1-1-1 0 0,-2-1 1 0 0,-10 6-26 0 0,30-22 13 0 0,-1-1 2 0 0,1 0 0 0 0,0 0 0 0 0,0 1 0 0 0,1 1 0 0 0,0-1 0 0 0,-7 10-15 0 0,14-16-70 0 0,1-1 2 0 0,5-8-1612 0 0,-1-7-128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1765 9672 0 0,'-126'75'1852'0'0,"82"-51"886"0"0,42-23-2084 0 0,2-1-109 0 0,0 0-22 0 0,7-12 235 0 0,2 1-591 0 0,1 0 0 0 0,0 1 0 0 0,8-6-167 0 0,14-14 52 0 0,-26 23-49 0 0,122-120-91 0 0,-85 87 36 0 0,3 3 0 0 0,7-3 52 0 0,282-182-38 0 0,-172 116 269 0 0,99-72 311 0 0,1-2-80 0 0,-24 35-129 0 0,-3 2-178 0 0,-29 10-139 0 0,-120 71-16 0 0,-34 22 0 0 0,-49 38-7 0 0,-1-1 0 0 0,0 1-1 0 0,0-1 1 0 0,0 0 0 0 0,0 0-1 0 0,0 0 1 0 0,-1 0-1 0 0,1 0 1 0 0,-1 0 0 0 0,1-2 7 0 0,-3 4-4 0 0,1-1 0 0 0,-1 1 1 0 0,1-1-1 0 0,-1 1 0 0 0,0 0 1 0 0,1-1-1 0 0,-1 1 0 0 0,0-1 1 0 0,0 1-1 0 0,0-1 0 0 0,0 1 1 0 0,0-1-1 0 0,0 1 0 0 0,-1 0 1 0 0,1-1-1 0 0,0 1 0 0 0,-1-1 1 0 0,1 1-1 0 0,-1 0 0 0 0,0-1 1 0 0,1 1-1 0 0,-1 0 0 0 0,0 0 1 0 0,0 0-1 0 0,0-1 0 0 0,0 1 1 0 0,0 0-1 0 0,0 0 0 0 0,0 0 4 0 0,-15-12-34 0 0,0 1-1 0 0,0 1 1 0 0,-1 0-1 0 0,0 1 1 0 0,0 1-1 0 0,-15-5 35 0 0,25 11-5 0 0,-17-6 122 0 0,1 1 0 0 0,-1 1 0 0 0,0 1 0 0 0,-1 1 0 0 0,-9 0-117 0 0,-41-9 657 0 0,73 14-608 0 0,0-1 0 0 0,-1 0 1 0 0,1 1-1 0 0,0-1 0 0 0,0 0 1 0 0,0 0-1 0 0,-1 0 0 0 0,1-1 1 0 0,0 1-1 0 0,0 0 0 0 0,-1-2-49 0 0,3 2 42 0 0,1-1 1 0 0,-1 1-1 0 0,1 0 0 0 0,-1 0 0 0 0,1 0 0 0 0,0 0 0 0 0,-1 0 0 0 0,1 0 0 0 0,0 0 0 0 0,0 0 0 0 0,0 0-42 0 0,6-6 18 0 0,0 1 0 0 0,1 1-1 0 0,0-1 1 0 0,0 1 0 0 0,0 1 0 0 0,0-1-1 0 0,1 1 1 0 0,8-2-18 0 0,11-6 67 0 0,-19 8-27 0 0,1 1-1 0 0,-1 0 0 0 0,1 1 0 0 0,0 0 0 0 0,0 0 0 0 0,0 1 0 0 0,0 0 1 0 0,0 1-1 0 0,7 0-39 0 0,0 1 111 0 0,1 1 1 0 0,-1 1-1 0 0,0 0 0 0 0,0 1 1 0 0,3 2-112 0 0,-11-3 71 0 0,0 1 0 0 0,0-1 0 0 0,0 1 0 0 0,-1 1 1 0 0,1 0-1 0 0,5 4-71 0 0,-10-5 42 0 0,1 0 0 0 0,-1 0 0 0 0,0 0-1 0 0,0 0 1 0 0,0 1 0 0 0,-1 0 0 0 0,1-1 0 0 0,-1 1 0 0 0,0 1 0 0 0,-1-1 0 0 0,2 4-42 0 0,6 18 177 0 0,-1 1 1 0 0,-2 1 0 0 0,0-1-1 0 0,-2 3-177 0 0,11 115 499 0 0,0 3-122 0 0,-6-90-244 0 0,-1-9-22 0 0,-2 0-1 0 0,-3 0 0 0 0,-1 23-110 0 0,-3-26-67 0 0,1-25-315 0 0,-2 0 0 0 0,0 0-1 0 0,-1 0 1 0 0,-1 0-1 0 0,-1 0 1 0 0,-3 8 382 0 0,-10 10-8054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32 384 17391 0 0,'-1'0'49'0'0,"0"0"-1"0"0,-1 0 1 0 0,1 0-1 0 0,0 0 1 0 0,0 0-1 0 0,0 0 0 0 0,0 0 1 0 0,0 0-1 0 0,0 1 1 0 0,0-1-1 0 0,0 0 0 0 0,-1 1 1 0 0,1-1-1 0 0,0 0 1 0 0,0 1-1 0 0,0-1 0 0 0,1 1 1 0 0,-1 0-1 0 0,0-1 1 0 0,0 1-1 0 0,0 0 0 0 0,0 0 1 0 0,0-1-1 0 0,1 1 1 0 0,-1 0-1 0 0,0 0 1 0 0,1 0-1 0 0,-1 0 0 0 0,1 0 1 0 0,-1 0-1 0 0,1 0 1 0 0,-1 0-1 0 0,1 0 0 0 0,0 0 1 0 0,0 0-1 0 0,-1 0 1 0 0,1 0-1 0 0,0 1 0 0 0,0-1-48 0 0,0 6 2 0 0,0-1 0 0 0,0 1 0 0 0,1 0 0 0 0,0-1 0 0 0,0 1 0 0 0,1 0 0 0 0,-1-1 0 0 0,1 0 0 0 0,1 1-2 0 0,4 18 30 0 0,17 54 394 0 0,3-1-1 0 0,27 51-423 0 0,-47-111 13 0 0,27 56 28 0 0,2-1 0 0 0,4-3 0 0 0,3 0 0 0 0,47 56-41 0 0,-73-105-35 0 0,1 0 0 0 0,0-2 0 0 0,2 0 0 0 0,0-1-1 0 0,2-1 36 0 0,-11-8-66 0 0,0-1 0 0 0,1 0-1 0 0,1-1 1 0 0,-1-1-1 0 0,1 0 1 0 0,0-1 0 0 0,0 0-1 0 0,1-1 1 0 0,-1 0-1 0 0,7 0 67 0 0,-15-3-16 0 0,0-1 0 0 0,0 0 0 0 0,1 0-1 0 0,-1 0 1 0 0,0-1 0 0 0,0 0 0 0 0,0 0 0 0 0,0 0-1 0 0,0 0 1 0 0,0-1 0 0 0,-1 0 0 0 0,1 0-1 0 0,0 0 1 0 0,-1-1 0 0 0,1 0 0 0 0,-1 1-1 0 0,0-1 1 0 0,0-1 0 0 0,0 1 0 0 0,0-1 0 0 0,-1 1-1 0 0,1-1 1 0 0,-1 0 0 0 0,0 0 0 0 0,0-1-1 0 0,0 0 17 0 0,3-5 61 0 0,0-1 0 0 0,-1 1-1 0 0,-1-1 1 0 0,1 0-1 0 0,-2 0 1 0 0,1 0 0 0 0,-2-1-1 0 0,1 1 1 0 0,-2-1-1 0 0,1-11-60 0 0,-2-109 848 0 0,-6 0 0 0 0,-6-3-848 0 0,-1-53 640 0 0,9-27-640 0 0,4 162 40 0 0,3 0 0 0 0,4-20-40 0 0,-5 56-124 0 0,2-1 1 0 0,0 0-1 0 0,1 1 0 0 0,0-1 0 0 0,2 1 0 0 0,0 1 0 0 0,0-1 1 0 0,10-12 123 0 0,-14 24-207 0 0,0 1 0 0 0,0 0 0 0 0,1 0 0 0 0,0 0 0 0 0,0 0 0 0 0,0 1 0 0 0,0-1 1 0 0,1 1-1 0 0,-1 0 0 0 0,1 1 0 0 0,2-2 207 0 0,-2 2-869 0 0,0 0 0 0 0,0 0 0 0 0,1 0 0 0 0,-1 1 0 0 0,1 0 1 0 0,4-1 868 0 0,31 1-5896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1311 17967 0 0,'-6'4'222'0'0,"4"-3"-155"0"0,1-1 1 0 0,0 1-1 0 0,-1 0 0 0 0,1 0 0 0 0,0 0 0 0 0,0-1 0 0 0,-1 1 0 0 0,1 0 1 0 0,0 1-1 0 0,0-1 0 0 0,0 0 0 0 0,1 0 0 0 0,-1 0 0 0 0,0 1 1 0 0,0-1-1 0 0,1 0 0 0 0,-1 1 0 0 0,0-1 0 0 0,1 0 0 0 0,-1 1 0 0 0,1 0-67 0 0,-6 22 80 0 0,2-1 0 0 0,0 1 0 0 0,2 0 0 0 0,0 7-80 0 0,1 21-59 0 0,-1-21-61 0 0,3 0-1 0 0,1 11 121 0 0,1-10 129 0 0,3 18 402 0 0,8 32-531 0 0,-11-66 25 0 0,1 0 0 0 0,1-1 0 0 0,1 1 1 0 0,0-1-1 0 0,1 0 0 0 0,1-1 0 0 0,2 2-25 0 0,6 3 11 0 0,-14-18 44 0 0,-2-3 3 0 0,12-30-130 0 0,-2-1 0 0 0,-1 0 0 0 0,-2-2 72 0 0,4-14-225 0 0,14-57-278 0 0,30-110-1021 0 0,-35 143 859 0 0,-1 4-811 0 0,3 2 0 0 0,12-24 1476 0 0,-29 78-105 0 0,1 0-1 0 0,1 1 0 0 0,0 0 1 0 0,0 0-1 0 0,6-6 106 0 0,-13 18 8 0 0,1-1 1 0 0,-1 1-1 0 0,1-1 0 0 0,0 1 0 0 0,-1-1 1 0 0,1 1-1 0 0,-1-1 0 0 0,1 1 0 0 0,0-1 1 0 0,-1 1-1 0 0,1 0 0 0 0,0-1 0 0 0,-1 1 0 0 0,1 0 1 0 0,0 0-1 0 0,0-1 0 0 0,-1 1 0 0 0,1 0 1 0 0,0 0-1 0 0,0 0 0 0 0,-1 0 0 0 0,1 0 0 0 0,0 0 1 0 0,0 0-1 0 0,-1 0 0 0 0,1 0 0 0 0,0 0 1 0 0,0 1-1 0 0,-1-1 0 0 0,1 0 0 0 0,0 1 1 0 0,-1-1-1 0 0,1 0 0 0 0,0 1 0 0 0,-1-1 0 0 0,1 0 1 0 0,0 1-1 0 0,-1-1 0 0 0,1 1 0 0 0,-1 0 1 0 0,1-1-1 0 0,-1 1 0 0 0,1-1 0 0 0,-1 1 0 0 0,1 0-8 0 0,3 4 139 0 0,-1 1-1 0 0,1 0 0 0 0,-1 0 0 0 0,0 0 1 0 0,0 1-139 0 0,2 3 253 0 0,17 39 581 0 0,-17-36-691 0 0,0 0 0 0 0,1-1 0 0 0,0 0 0 0 0,1 0 0 0 0,1 0 0 0 0,0-1-1 0 0,2 2-142 0 0,2 0 151 0 0,2 0-1 0 0,-1 0 0 0 0,2-1 1 0 0,0-1-1 0 0,0 0 0 0 0,1-1 0 0 0,17 7-150 0 0,-20-9 63 0 0,-11-7-54 0 0,0 1-1 0 0,1-1 1 0 0,-1 0 0 0 0,0 1 0 0 0,1-1 0 0 0,-1-1 0 0 0,1 1 0 0 0,-1 0 0 0 0,1 0 0 0 0,-1-1-1 0 0,1 0-8 0 0,8 1 20 0 0,-1-1-1 0 0,1-1 1 0 0,-1 0-1 0 0,0 0 1 0 0,1-1-1 0 0,-1 0 1 0 0,0-1-1 0 0,0 0 1 0 0,0-1-1 0 0,0 0 0 0 0,-1 0 1 0 0,0-1-1 0 0,0 0 1 0 0,0-1-1 0 0,0 0-19 0 0,4-3-42 0 0,-1-1 0 0 0,-1 0 0 0 0,0-1-1 0 0,0 0 1 0 0,-1-1 0 0 0,0 0 0 0 0,-1 0-1 0 0,0-1 1 0 0,-1-1 0 0 0,-1 0 42 0 0,4-10-216 0 0,-2 0 1 0 0,-1 0-1 0 0,-1-1 1 0 0,0 0-1 0 0,-2-1 0 0 0,0-13 216 0 0,-4 24-12 0 0,-1 0 0 0 0,0 1 0 0 0,-1-1-1 0 0,-1 0 1 0 0,-1-3 12 0 0,2 13 66 0 0,1 1-1 0 0,-1 0 1 0 0,-1 0-1 0 0,1 0 1 0 0,0 1-1 0 0,-1-1 0 0 0,0 0 1 0 0,0 0-1 0 0,0 1 1 0 0,0-1-1 0 0,-1 1 1 0 0,1 0-1 0 0,-1 0 1 0 0,0 0-1 0 0,0 0 1 0 0,0 0-1 0 0,0 1 1 0 0,-1-1-1 0 0,1 1 1 0 0,-2-1-66 0 0,1 1 117 0 0,0 0 1 0 0,-1 0-1 0 0,1 1 1 0 0,-1 0-1 0 0,1-1 1 0 0,-1 2-1 0 0,0-1 1 0 0,1 0 0 0 0,-1 1-1 0 0,0 0 1 0 0,1 0-1 0 0,-1 0 1 0 0,0 1-1 0 0,1 0 1 0 0,-1 0-1 0 0,1 0 1 0 0,-5 1-118 0 0,0 2 103 0 0,0 0 0 0 0,-1 1 0 0 0,2 0 0 0 0,-1 0 0 0 0,0 1-1 0 0,1 0 1 0 0,0 1 0 0 0,1-1 0 0 0,-1 2 0 0 0,1-1 0 0 0,-4 6-103 0 0,-1 3 93 0 0,1 0 1 0 0,0 1-1 0 0,1 0 0 0 0,1 1 1 0 0,-4 10-94 0 0,3-5 50 0 0,2 1-1 0 0,1 0 1 0 0,-3 17-50 0 0,7-26 8 0 0,1-1-1 0 0,1 0 1 0 0,0 1-1 0 0,1-1 1 0 0,0 1-1 0 0,3 13-7 0 0,-1-20-13 0 0,0 0-1 0 0,0-1 1 0 0,1 0 0 0 0,-1 0-1 0 0,2 1 1 0 0,-1-2-1 0 0,1 1 1 0 0,0 0 0 0 0,1-1-1 0 0,-1 0 1 0 0,1 0-1 0 0,0 0 1 0 0,1 0-1 0 0,0-1 1 0 0,-1 0 0 0 0,2 0-1 0 0,-1-1 1 0 0,1 1 13 0 0,8 4-104 0 0,1 0 0 0 0,0-1 0 0 0,0-1 1 0 0,1 0-1 0 0,-1-2 0 0 0,2 1 0 0 0,6-1 104 0 0,1 0-243 0 0,1-1 0 0 0,0-1 0 0 0,0-2-1 0 0,0 0 1 0 0,0-2 0 0 0,0-1-1 0 0,0-1 1 0 0,-1-1 0 0 0,1-1-1 0 0,-1-2 244 0 0,10-3-747 0 0,-1-2 0 0 0,-1-1-1 0 0,0-2 1 0 0,-1-1-1 0 0,0-1 1 0 0,-2-2-1 0 0,0-1 748 0 0,103-79-2272 0 0,-100 72 1757 0 0,-1-2 0 0 0,26-31 515 0 0,-43 42 88 0 0,0-1 0 0 0,-1 0 0 0 0,-1-1 0 0 0,-1-1 1 0 0,9-20-89 0 0,-15 25 267 0 0,1 0 0 0 0,-2-1 1 0 0,0 0-1 0 0,-2 0 0 0 0,1 0 1 0 0,-2 0-1 0 0,0-1 1 0 0,-1-10-268 0 0,-5-42 1833 0 0,-2 0 0 0 0,-7-22-1833 0 0,10 72 265 0 0,-44-216 2620 0 0,36 190-2379 0 0,-4-12 1733 0 0,-16-36-2239 0 0,15 46 1130 0 0,16 47-1054 0 0,-9-22 715 0 0,8 23-728 0 0,1-1-1 0 0,0 0 0 0 0,-1 0 1 0 0,1 1-1 0 0,0-1 1 0 0,-1 0-1 0 0,1 1 0 0 0,-1-1 1 0 0,0 0-1 0 0,1 1 1 0 0,-1-1-1 0 0,1 1 1 0 0,-1-1-1 0 0,0 0 0 0 0,1 1 1 0 0,-1 0-1 0 0,0-1 1 0 0,0 1-1 0 0,1-1 0 0 0,-1 1 1 0 0,0 0-1 0 0,0 0-62 0 0,0 3 450 0 0,-16 119-711 0 0,5 0 0 0 0,5 23 261 0 0,8 308-1159 0 0,0-419 1040 0 0,13 211-2066 0 0,-2-76-4470 0 0,-7-69 38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258 913 10136 0 0,'-27'-27'670'0'0,"2"0"-1"0"0,1-2 1 0 0,1-1 0 0 0,1 0 0 0 0,2-2 0 0 0,1 0 0 0 0,-13-35-670 0 0,16 30 1304 0 0,2-1 0 0 0,2-1 1 0 0,-3-18-1305 0 0,12 44 270 0 0,1 1 1 0 0,0-1-1 0 0,1 0 1 0 0,1 0-1 0 0,0 0 1 0 0,0 1-1 0 0,1-1 1 0 0,1 0-1 0 0,0 1 1 0 0,1-1-1 0 0,0 1 1 0 0,1-1-1 0 0,1 0-270 0 0,0 4 124 0 0,-1 1-1 0 0,2 0 1 0 0,-1 0 0 0 0,1 0-1 0 0,0 0 1 0 0,1 1 0 0 0,-1 0-1 0 0,1 1 1 0 0,1-1 0 0 0,0 1-1 0 0,-1 0 1 0 0,2 1 0 0 0,6-4-124 0 0,15-5 160 0 0,0 0 1 0 0,1 2-1 0 0,12-3-160 0 0,110-32-1213 0 0,129-21 1213 0 0,-183 51-763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24 543 16559 0 0,'-3'5'140'0'0,"0"-1"0"0"0,0 0 0 0 0,1 1 0 0 0,0 0-1 0 0,0-1 1 0 0,0 1 0 0 0,0 0 0 0 0,1 0-1 0 0,0 0 1 0 0,0 0 0 0 0,0 0 0 0 0,1 0 0 0 0,0 1-1 0 0,0 2-139 0 0,1 12-134 0 0,1-1-1 0 0,0 1 0 0 0,3 5 135 0 0,0 4 54 0 0,2 7-33 0 0,1-1 0 0 0,2 1 1 0 0,1-2-1 0 0,7 12-21 0 0,11 21 592 0 0,29 43-592 0 0,-32-65 33 0 0,2-2-1 0 0,15 15-32 0 0,70 78 65 0 0,-73-92-47 0 0,2-2 1 0 0,2-2 0 0 0,2-1-1 0 0,10 4-18 0 0,-30-27-124 0 0,1-1-1 0 0,0-1 1 0 0,1-1-1 0 0,15 4 125 0 0,-10-4-243 0 0,-28-11 156 0 0,0 0-1 0 0,0 0 1 0 0,0 0-1 0 0,0-1 1 0 0,0 0-1 0 0,0 0 1 0 0,0-1-1 0 0,1 1 1 0 0,-1-1-1 0 0,2 0 88 0 0,-6 0-16 0 0,0 0-1 0 0,0 0 0 0 0,-1 0 0 0 0,1-1 0 0 0,0 1 0 0 0,0 0 0 0 0,0 0 0 0 0,-1-1 0 0 0,1 1 1 0 0,0 0-1 0 0,0-1 0 0 0,-1 1 0 0 0,1-1 0 0 0,0 1 0 0 0,0-1 17 0 0,0-1-3 0 0,0 0 0 0 0,0 1 0 0 0,0-1 0 0 0,0 0 0 0 0,-1 0 0 0 0,1 0 0 0 0,-1 0 0 0 0,1 0 0 0 0,-1 0 0 0 0,0 0 0 0 0,1 0 0 0 0,-1 0 0 0 0,0 0 0 0 0,0 0 0 0 0,-1 0 0 0 0,1 0 0 0 0,0 0 0 0 0,-1-1 3 0 0,-11-41 214 0 0,10 39-149 0 0,-22-80 1241 0 0,3-1 0 0 0,-5-55-1306 0 0,14 55 575 0 0,3-1-1 0 0,4 0 0 0 0,5-54-574 0 0,4 73 58 0 0,3 1 0 0 0,2 1 0 0 0,4 0 0 0 0,3 0-1 0 0,2 2-57 0 0,54-146-334 0 0,-55 170 91 0 0,1 1-1 0 0,2 0 1 0 0,1 1-1 0 0,5-2 244 0 0,-21 33-110 0 0,0 0-1 0 0,1 0 0 0 0,0 0 0 0 0,0 1 1 0 0,0 0-1 0 0,1 0 0 0 0,-1 1 0 0 0,9-5 111 0 0,-11 8-432 0 0,1-1-1 0 0,0 1 0 0 0,0 0 0 0 0,0 0 1 0 0,0 1-1 0 0,0-1 0 0 0,1 1 0 0 0,-1 0 1 0 0,0 1-1 0 0,1-1 0 0 0,-1 1 0 0 0,1 0 1 0 0,-1 1-1 0 0,0-1 0 0 0,1 1 433 0 0,33 9-5750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77 11256 0 0,'-75'-64'1224'0'0,"72"62"-1094"0"0,1 1 1 0 0,-1-1 0 0 0,0 1 0 0 0,1 0-1 0 0,-1 0 1 0 0,0 0 0 0 0,0 0 0 0 0,0 0-1 0 0,0 1 1 0 0,0-1 0 0 0,0 1 0 0 0,0 0-1 0 0,0 0 1 0 0,-2 0-131 0 0,5 0 32 0 0,0 0 0 0 0,0 0 0 0 0,0 0 0 0 0,-1 0 0 0 0,1 0 0 0 0,0 0 0 0 0,0 0 0 0 0,0 0 0 0 0,-1 0 0 0 0,1 0 0 0 0,0 0 0 0 0,0 0 0 0 0,0 0 0 0 0,0 1 0 0 0,-1-1 0 0 0,1 0 0 0 0,0 0 0 0 0,0 0 0 0 0,0 0 0 0 0,0 0 0 0 0,0 1 0 0 0,-1-1 0 0 0,1 0 0 0 0,0 0 0 0 0,0 0 0 0 0,0 0 0 0 0,0 1 0 0 0,0-1 0 0 0,0 0 0 0 0,0 0 0 0 0,0 1-32 0 0,-1 0 155 0 0,-1 5 16 0 0,-1 0 1 0 0,1 1-1 0 0,0-1 0 0 0,1 1 1 0 0,0-1-1 0 0,-1 7-171 0 0,-1 45 155 0 0,2-24-86 0 0,-5 126 56 0 0,2-36-120 0 0,3-99-5 0 0,1 1 0 0 0,1 0 0 0 0,2-1 0 0 0,0 1 0 0 0,2-1 0 0 0,1 0 0 0 0,0 0 0 0 0,2-1 0 0 0,11 24 0 0 0,-15-40 1 0 0,0-1-1 0 0,0 1 0 0 0,1-1 0 0 0,0 0 0 0 0,0 0 0 0 0,1 0 1 0 0,0-1-1 0 0,2 2 0 0 0,-6-6-1 0 0,0 0 0 0 0,1 0 1 0 0,-1 0-1 0 0,1 0 0 0 0,0-1 1 0 0,-1 1-1 0 0,1-1 0 0 0,0 1 1 0 0,0-1-1 0 0,0 0 0 0 0,0 0 1 0 0,0-1-1 0 0,0 1 0 0 0,0 0 1 0 0,0-1-1 0 0,0 0 0 0 0,0 0 1 0 0,0 0-1 0 0,0 0 0 0 0,0 0 1 0 0,0-1-1 0 0,0 1 0 0 0,1-1 1 0 0,1-1 0 0 0,1 0-6 0 0,0-1 0 0 0,1 0-1 0 0,-1-1 1 0 0,-1 0 0 0 0,1 0 0 0 0,0 0 0 0 0,-1 0 0 0 0,0-1-1 0 0,0 0 1 0 0,0 0 0 0 0,-1 0 0 0 0,0-1 0 0 0,0 1 0 0 0,0-1 0 0 0,0 0-1 0 0,-1-1 1 0 0,0 1 0 0 0,-1 0 0 0 0,1-1 0 0 0,-1 1 0 0 0,0-1 0 0 0,-1 0 6 0 0,5-20-3 0 0,-2-1 0 0 0,-1 0 0 0 0,-2 0 0 0 0,-1-24 3 0 0,0 46 1 0 0,-3-54 83 0 0,-2 1-1 0 0,-10-38-83 0 0,7 45 105 0 0,2 4 19 0 0,5 30 60 0 0,-1 0-1 0 0,-1-1 0 0 0,-1 1 1 0 0,-1 0-1 0 0,0 0 0 0 0,-5-8-183 0 0,7 17 550 0 0,7 12 345 0 0,9 17-36 0 0,25 58 176 0 0,-17-35-784 0 0,1-2 1 0 0,19 26-252 0 0,-29-50-42 0 0,0-1 0 0 0,1-1 1 0 0,1 0-1 0 0,1 0 0 0 0,0-1 1 0 0,3 0 41 0 0,-8-6-320 0 0,0-1 0 0 0,0-1-1 0 0,1 0 1 0 0,0-1 0 0 0,0 0 0 0 0,0 0 0 0 0,1-1 0 0 0,-1-1 0 0 0,1 0 0 0 0,12 2 320 0 0,26-3-1719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5 19207 0 0,'-3'0'878'0'0,"1"-1"-765"0"0,-1 0-1 0 0,0 0 1 0 0,0 1 0 0 0,0-1 0 0 0,0 1 0 0 0,1-1-1 0 0,-1 1 1 0 0,0 0 0 0 0,0 1 0 0 0,0-1 0 0 0,-3 1-113 0 0,5-1 30 0 0,0 1 0 0 0,-1-1 0 0 0,1 1 0 0 0,0-1 0 0 0,0 1 0 0 0,0 0 1 0 0,-1 0-1 0 0,1-1 0 0 0,0 1 0 0 0,0 0 0 0 0,0 0 0 0 0,0 0 0 0 0,0 0 0 0 0,1 0 1 0 0,-1 0-1 0 0,0 1 0 0 0,0-1 0 0 0,1 0 0 0 0,-1 0 0 0 0,1 1 0 0 0,-1-1 0 0 0,1 0 1 0 0,-1 1-1 0 0,1-1 0 0 0,0 0 0 0 0,0 1 0 0 0,-1-1 0 0 0,1 0 0 0 0,0 1-30 0 0,-1 21 349 0 0,1 0-1 0 0,0 1 0 0 0,2-1 1 0 0,2 7-349 0 0,19 92 446 0 0,6-10-134 0 0,21 45-312 0 0,-23-76 24 0 0,26 79-2125 0 0,25 38 2101 0 0,-37-113-5477 0 0,3-7-1752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171 263 9216 0 0,'-112'-206'1309'0'0,"107"198"-841"0"0,-13-22 2167 0 0,17 29-2284 0 0,0-1-1 0 0,0 1 1 0 0,0-1 0 0 0,0 1-1 0 0,-1 0 1 0 0,1-1-1 0 0,0 1 1 0 0,-1 0 0 0 0,1 0-1 0 0,-1 0 1 0 0,1 0 0 0 0,-1 0-1 0 0,0 1 1 0 0,1-1-1 0 0,-2 0-350 0 0,3 1 58 0 0,-1 0-1 0 0,1 0 0 0 0,-1 0 0 0 0,1 0 0 0 0,0 0 0 0 0,-1 0 0 0 0,1 0 0 0 0,-1 0 1 0 0,1 0-1 0 0,-1 0 0 0 0,1 0 0 0 0,0 0 0 0 0,-1 0 0 0 0,1 1 0 0 0,-1-1 1 0 0,1 0-1 0 0,0 0 0 0 0,-1 0 0 0 0,1 1 0 0 0,0-1 0 0 0,-1 0 0 0 0,1 0 0 0 0,0 1 1 0 0,-1-1-1 0 0,1 0 0 0 0,0 1 0 0 0,0-1 0 0 0,-1 0 0 0 0,1 1 0 0 0,0-1 1 0 0,0 1-1 0 0,0-1 0 0 0,-1 0 0 0 0,1 1 0 0 0,0-1 0 0 0,0 1 0 0 0,0-1 0 0 0,0 1 1 0 0,0-1-1 0 0,0 0 0 0 0,0 1 0 0 0,0-1 0 0 0,0 1 0 0 0,0-1 0 0 0,0 1 1 0 0,0-1-1 0 0,0 0-57 0 0,5 24 1034 0 0,97 285 788 0 0,-53-168-1802 0 0,6-2 0 0 0,17 22-20 0 0,-49-116-274 0 0,3 0 0 0 0,1-2 1 0 0,2-1-1 0 0,1-2 1 0 0,31 32 273 0 0,-52-63-216 0 0,1 1-1 0 0,0-1 1 0 0,1-1 0 0 0,-1 0 0 0 0,2 0 0 0 0,-1-1 0 0 0,8 4 216 0 0,-15-9-147 0 0,1-1-1 0 0,-1 1 1 0 0,0 0 0 0 0,1-1-1 0 0,-1 0 1 0 0,1 0-1 0 0,0-1 1 0 0,-1 1 0 0 0,1-1-1 0 0,-1 0 1 0 0,1 0-1 0 0,0 0 1 0 0,-1-1 0 0 0,1 0-1 0 0,-1 1 1 0 0,1-2-1 0 0,-1 1 1 0 0,1 0 0 0 0,-1-1-1 0 0,0 0 1 0 0,0 0-1 0 0,0 0 1 0 0,2-2 147 0 0,1-1-270 0 0,0-2-1 0 0,0 1 1 0 0,0-1-1 0 0,-1 0 1 0 0,0 0-1 0 0,0 0 1 0 0,-1-1-1 0 0,0 0 1 0 0,0 0-1 0 0,0-1 1 0 0,2-8 270 0 0,5-15-800 0 0,-1-1 0 0 0,4-19 800 0 0,-15 50-5 0 0,20-68-397 0 0,15-61-327 0 0,-31 108 481 0 0,0 0 0 0 0,-2 0 0 0 0,0 0 1 0 0,-2-19 247 0 0,-1 26-62 0 0,0 0 0 0 0,-1 0 0 0 0,0 1 1 0 0,-2-1-1 0 0,1 1 0 0 0,-2 0 0 0 0,0 0 0 0 0,-1 0 1 0 0,-5-8 61 0 0,-7-6-12 0 0</inkml:trace>
  <inkml:trace contextRef="#ctx0" brushRef="#br0" timeOffset="1">152 504 14744 0 0,'-38'34'1765'0'0,"37"-33"-747"0"0,1-1 332 0 0,0 0 52 0 0,0 0-112 0 0,0 0-501 0 0,0 0-224 0 0,0 0-42 0 0,2-1-436 0 0,1 1 0 0 0,0 0 0 0 0,-1-1 0 0 0,1 0 0 0 0,-1 0 0 0 0,1 0 0 0 0,-1 0 0 0 0,2 0-87 0 0,8-4 40 0 0,8-2-36 0 0,0-1 0 0 0,-1-1 0 0 0,-1-1 0 0 0,1 0 0 0 0,5-6-4 0 0,88-67-1138 0 0,-99 73 791 0 0,67-54-5191 0 0,12-6-1841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10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912 1716 3224 0 0,'2'0'240'0'0,"5"-4"558"0"0,-1 0 6360 0 0,-6 4-4608 0 0,0 0-1226 0 0,0 0-534 0 0,0 0-108 0 0,3-6 423 0 0,-2 5-1047 0 0,-1 0 0 0 0,0 0 0 0 0,0 1 0 0 0,0-1-1 0 0,0 0 1 0 0,0 0 0 0 0,0 0 0 0 0,0 0 0 0 0,0 1-1 0 0,0-1 1 0 0,0 0 0 0 0,0 0 0 0 0,-1 0 0 0 0,1 1-1 0 0,0-1 1 0 0,-1 0 0 0 0,1 0 0 0 0,-1 1 0 0 0,1-1-1 0 0,-1 0-57 0 0,-14-13 734 0 0,1 1-162 0 0,-22-23 172 0 0,26 21-569 0 0,0 0 0 0 0,1-1-1 0 0,1 1 1 0 0,-2-6-175 0 0,-7-16 250 0 0,-66-139-25 0 0,62 121-274 0 0,9 21-394 0 0,-10-14 443 0 0,-14-30-42 0 0,-14-25 670 0 0,31 63-342 0 0,-14-41-286 0 0,13 29 43 0 0,-5-16-4 0 0,3-1 0 0 0,4-1 0 0 0,3-5-39 0 0,4 28 0 0 0,-4-4 0 0 0,-10-41 0 0 0,4 3 0 0 0,19 81 0 0 0,-1 1 0 0 0,1-1 0 0 0,-2 0 0 0 0,1 1 0 0 0,-5-6 0 0 0,-2-8 0 0 0,5 13 13 0 0,-1 0-1 0 0,0 0 1 0 0,0 0-1 0 0,0 1 1 0 0,-1 0-1 0 0,-3-3-12 0 0,9 9-3 0 0,-2-1 5 0 0,1-1 0 0 0,-1 1 0 0 0,1 0 0 0 0,-1 0 0 0 0,0 0 0 0 0,0 0 0 0 0,0 1-1 0 0,0-1 1 0 0,0 1 0 0 0,-1 0-2 0 0,2 0 3 0 0,0 0-1 0 0,0 1 1 0 0,0 0-1 0 0,0-1 1 0 0,0 1-1 0 0,0 0 1 0 0,0 0-1 0 0,0 0 1 0 0,0 0-1 0 0,0 0 1 0 0,0 1-1 0 0,0-1 1 0 0,0 1-1 0 0,0-1 1 0 0,0 1-1 0 0,0-1 1 0 0,0 1-1 0 0,0 0-2 0 0,-4 2 0 0 0,0 0 0 0 0,1 1 0 0 0,-1 0 0 0 0,1 0 0 0 0,0 0 0 0 0,0 0 0 0 0,0 0 0 0 0,0 2 0 0 0,-10 10 0 0 0,-8 15 0 0 0,-3 1 0 0 0,13-17 0 0 0,2 1 0 0 0,-1-1 0 0 0,2 2 0 0 0,1-1 0 0 0,-3 8 0 0 0,-4 3 6 0 0,11-18-17 0 0,4-8-11 0 0,3-3-15 0 0,15-24 37 0 0,-1 0 0 0 0,3-10 0 0 0,10-16 0 0 0,79-141 0 0 0,-108 193 1 0 0,2-4 18 0 0,0 0 1 0 0,0 0-1 0 0,1 0 1 0 0,-1 1 0 0 0,1-1-1 0 0,0 1 1 0 0,0-1 0 0 0,0 1-1 0 0,1 0 1 0 0,0 0 0 0 0,-1 0-1 0 0,4-1-19 0 0,-7 4 19 0 0,1 0-1 0 0,0-1 0 0 0,-1 1 1 0 0,1 0-1 0 0,0 0 0 0 0,-1 0 1 0 0,1 0-1 0 0,0 0 0 0 0,0 0 1 0 0,-1 0-1 0 0,1 0 0 0 0,0 0 1 0 0,0 0-1 0 0,-1 0 0 0 0,1 0 0 0 0,0 0 1 0 0,-1 0-1 0 0,1 1 0 0 0,0-1 1 0 0,-1 0-1 0 0,1 0 0 0 0,0 1 1 0 0,-1-1-1 0 0,1 0 0 0 0,0 1 1 0 0,-1-1-1 0 0,1 1 0 0 0,-1-1 1 0 0,1 1-1 0 0,-1-1 0 0 0,1 1 1 0 0,-1-1-1 0 0,0 1 0 0 0,1 0-18 0 0,3 3 153 0 0,-1 1 0 0 0,0 0 0 0 0,0 1 0 0 0,0 0-153 0 0,5 9 265 0 0,4 3-122 0 0,1 0-1 0 0,1-1 1 0 0,1-1-1 0 0,1 0-142 0 0,-10-9 38 0 0,1-2 0 0 0,0 1-1 0 0,1-1 1 0 0,0 0-1 0 0,-1 0 1 0 0,2-1 0 0 0,-1 0-1 0 0,1 0 1 0 0,-1-1 0 0 0,1 0-1 0 0,5 1-37 0 0,-2-1-362 0 0,1 0 0 0 0,0-2 0 0 0,0 1 0 0 0,0-1 0 0 0,1-1 0 0 0,-1 0 0 0 0,0-1 0 0 0,0 0 0 0 0,0-1 0 0 0,2 0 362 0 0,20-7-7995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9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1867 17247 0 0,'-9'1'332'0'0,"7"-1"-208"0"0,0 0-1 0 0,0 1 0 0 0,0-1 1 0 0,1 0-1 0 0,-1 0 0 0 0,0-1 1 0 0,0 1-1 0 0,0 0 0 0 0,0-1 1 0 0,-1 0-124 0 0,-2-2 249 0 0,5 2-346 0 0,0 1-35 0 0,2 0 30 0 0,78-20-341 0 0,-1-4 0 0 0,-1-3 0 0 0,-1-3 0 0 0,41-25 443 0 0,234-137-664 0 0,364-182 481 0 0,-19 55 598 0 0,-381 170 506 0 0,41-18-342 0 0,83-37-1103 0 0,-349 153-98 0 0,-89 50 591 0 0,1-1 1 0 0,-1 1-1 0 0,0-1 1 0 0,0 1-1 0 0,0-1 0 0 0,0 0 1 0 0,0 0-1 0 0,0 0 1 0 0,0 0-1 0 0,0-1 1 0 0,-1 1-1 0 0,0 0 1 0 0,1-1-1 0 0,-1 1 0 0 0,1-2 31 0 0,-2 2-10 0 0,1 0 0 0 0,-1 0 0 0 0,1 0-1 0 0,-1 0 1 0 0,0 0 0 0 0,0 0 0 0 0,0 0-1 0 0,0 0 1 0 0,0 0 0 0 0,-1 0 0 0 0,1 0-1 0 0,0 0 1 0 0,-1 0 0 0 0,1 0 0 0 0,-1 1-1 0 0,0-1 1 0 0,0 0 0 0 0,0 0 0 0 0,0 0-1 0 0,0 1 1 0 0,0-1 0 0 0,-1 0 10 0 0,-8-9 28 0 0,1 1 1 0 0,-2 0-1 0 0,0 1 1 0 0,0 0-1 0 0,0 1 1 0 0,-1 0-1 0 0,-1 1 1 0 0,1 0-1 0 0,-1 1 1 0 0,0 1-1 0 0,0 0 0 0 0,-1 0 1 0 0,-4 0-29 0 0,-33-7-28 0 0,0 3 0 0 0,-50-4 28 0 0,98 13 1 0 0,-46-5 222 0 0,0 3 1 0 0,0 3 0 0 0,0 1 0 0 0,0 2 0 0 0,-36 9-224 0 0,32-5 615 0 0,29-4 173 0 0,-1 0 0 0 0,1 1 0 0 0,-3 3-788 0 0,-3 0 700 0 0,28-7-412 0 0,5-3-245 0 0,0 1-1 0 0,0 1 1 0 0,0-1 0 0 0,0 0 0 0 0,0 1-1 0 0,0-1 1 0 0,1 1-43 0 0,17-3-40 0 0,52-15-667 0 0,0 4 1 0 0,72-4 706 0 0,-92 12-219 0 0,68-6-174 0 0,1 5 0 0 0,49 7 393 0 0,131 26-66 0 0,-295-25 68 0 0,23 2 58 0 0,1 2 0 0 0,-1 1 0 0 0,0 1 0 0 0,-1 1 0 0 0,1 2 0 0 0,14 8-60 0 0,-35-14 61 0 0,0 1-1 0 0,0 0 0 0 0,-1 1 1 0 0,0-1-1 0 0,0 2 0 0 0,-1-1 1 0 0,1 1-1 0 0,0 2-60 0 0,-5-6 53 0 0,0 1 1 0 0,0 0-1 0 0,0 0 1 0 0,-1 0-1 0 0,0 0 1 0 0,1 1-1 0 0,-1-1 1 0 0,-1 1-1 0 0,1-1 1 0 0,-1 1-1 0 0,0 0 1 0 0,0 0-1 0 0,0-1 1 0 0,0 1-1 0 0,-1 0 1 0 0,0 0-1 0 0,0 2-53 0 0,-2 5 185 0 0,0 1 0 0 0,-1-1 0 0 0,0 1 0 0 0,-1-1 0 0 0,0 0 0 0 0,-1 0 0 0 0,0-1 0 0 0,-1 1 0 0 0,-1-1 0 0 0,-7 10-185 0 0,-12 15 595 0 0,-2-2 0 0 0,-16 15-595 0 0,37-42 8 0 0,-114 119 179 0 0,-21 22-729 0 0,55-43-6099 0 0,47-52-746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16583 0 0,'0'0'1276'0'0,"0"0"-822"0"0,0 0-238 0 0,0 2 438 0 0,2 1-460 0 0,0-1 0 0 0,0 1 0 0 0,0-1 0 0 0,0 0 0 0 0,0 1-1 0 0,0-1 1 0 0,0 0 0 0 0,1 0 0 0 0,-1-1 0 0 0,1 1 0 0 0,-1 0-1 0 0,1-1 1 0 0,0 0 0 0 0,0 1-194 0 0,13 7 166 0 0,0 0-130 0 0,0-1 0 0 0,0 0 0 0 0,1-1 0 0 0,9 2-36 0 0,73 19 105 0 0,-72-22-74 0 0,256 53 100 0 0,-159-35-148 0 0,188 26-2745 0 0,118-3 2762 0 0,-104-10-846 0 0,-105-13 67 0 0,66 22 779 0 0,-75 3-165 0 0,-141-33 690 0 0,-65-14-378 0 0,0-1 0 0 0,0 1 0 0 0,0 0 0 0 0,0 0 0 0 0,-1 1 0 0 0,1-1 0 0 0,0 1 0 0 0,3 3-147 0 0,-9-6 12 0 0,0 0 1 0 0,0 0-1 0 0,0 0 0 0 0,0 0 1 0 0,1 0-1 0 0,-1 0 0 0 0,0 0 0 0 0,0 1 1 0 0,0-1-1 0 0,0 0 0 0 0,0 0 1 0 0,0 0-1 0 0,1 0 0 0 0,-1 0 1 0 0,0 0-1 0 0,0 0 0 0 0,0 0 1 0 0,0 1-1 0 0,0-1 0 0 0,0 0 0 0 0,0 0 1 0 0,0 0-1 0 0,0 0 0 0 0,0 0 1 0 0,1 0-1 0 0,-1 1 0 0 0,0-1 1 0 0,0 0-1 0 0,0 0 0 0 0,0 0 0 0 0,0 0 1 0 0,0 1-1 0 0,0-1 0 0 0,0 0 1 0 0,0 0-1 0 0,0 0 0 0 0,0 0 1 0 0,0 0-1 0 0,0 1 0 0 0,-1-1 0 0 0,1 0 1 0 0,0 0-1 0 0,0 0 0 0 0,0 0 1 0 0,0 0-1 0 0,0 1 0 0 0,0-1 1 0 0,0 0-1 0 0,0 0 0 0 0,0 0 0 0 0,0 0 1 0 0,-1 0-1 0 0,1 0 0 0 0,0 0 1 0 0,0 0-13 0 0,-13 4 125 0 0,7-4-169 0 0,0 1 0 0 0,1-1 0 0 0,-1-1-1 0 0,0 1 1 0 0,0-1 44 0 0,-10-2-404 0 0,1-1 0 0 0,1-1 0 0 0,-1 0 0 0 0,1-1-1 0 0,0-1 1 0 0,0 0 0 0 0,1 0 0 0 0,0-2-1 0 0,0 1 1 0 0,1-2 0 0 0,0 0 0 0 0,-1-2 404 0 0,-23-23-1651 0 0,-1-1-11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8 13448 0 0,'-11'-3'208'0'0,"-1"1"0"0"0,1 1 0 0 0,0 0 0 0 0,-1 0 0 0 0,1 1 0 0 0,-1 1 0 0 0,-9 1-208 0 0,-2 1 1128 0 0,1 1 0 0 0,-1 1 1 0 0,2 1-1 0 0,-1 1 1 0 0,1 0-1 0 0,-16 9-1128 0 0,36-15 111 0 0,-1-1-1 0 0,1 1 1 0 0,0 0-1 0 0,0 0 1 0 0,-1-1-1 0 0,1 1 1 0 0,0 0 0 0 0,0 0-1 0 0,0 0 1 0 0,0 0-1 0 0,0 1 1 0 0,0-1-1 0 0,0 0 1 0 0,0 1-111 0 0,1-1 42 0 0,0-1 0 0 0,0 1 1 0 0,0 0-1 0 0,1 0 0 0 0,-1-1 0 0 0,0 1 0 0 0,0 0 0 0 0,1-1 1 0 0,-1 1-1 0 0,1-1 0 0 0,-1 1 0 0 0,0 0 0 0 0,1-1 1 0 0,-1 1-1 0 0,1-1 0 0 0,0 1 0 0 0,-1-1 0 0 0,1 1 1 0 0,-1-1-43 0 0,1 1 70 0 0,3 3-66 0 0,0-1 0 0 0,0 0 0 0 0,0 0 0 0 0,0 0 0 0 0,1-1 0 0 0,-1 1-1 0 0,1-1 1 0 0,0 0-4 0 0,41 14-5 0 0,-36-12 4 0 0,74 19-555 0 0,1-4 0 0 0,61 6 556 0 0,24-7-943 0 0,-78-9-22 0 0,9 5 965 0 0,-31-2-468 0 0,-1 3 0 0 0,0 3 0 0 0,60 25 468 0 0,-121-40-41 0 0,1 1 0 0 0,-1 0 0 0 0,0 0-1 0 0,0 1 1 0 0,-1 0 0 0 0,1 1-1 0 0,4 4 42 0 0,-9-7 33 0 0,0 0-1 0 0,0 0 0 0 0,-1 1 0 0 0,0-1 0 0 0,1 0 0 0 0,-1 1 0 0 0,0 0 0 0 0,-1-1 1 0 0,1 1-1 0 0,-1 0 0 0 0,1 0 0 0 0,-1 0 0 0 0,0 0 0 0 0,-1 0 0 0 0,1 0 1 0 0,-1 0-1 0 0,0 4-32 0 0,0-1 109 0 0,-1-1 1 0 0,0 1 0 0 0,0-1-1 0 0,0 0 1 0 0,-1 1-1 0 0,0-1 1 0 0,-1 0 0 0 0,1 0-1 0 0,-3 4-109 0 0,-7 11 634 0 0,-1-1-1 0 0,-1 0-633 0 0,9-11 147 0 0,-14 15 307 0 0,0 0 1 0 0,-1-1 0 0 0,-3 0-455 0 0,-70 64 805 0 0,39-37-544 0 0,28-26-233 0 0,-6 8-693 0 0,-2-2 0 0 0,-1-1-1 0 0,-36 22 666 0 0,31-30-1176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2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0 7832 0 0,'0'0'356'0'0,"-1"0"-7"0"0,-2 0-265 0 0,0 0 0 0 0,0 0 0 0 0,0 1 0 0 0,1-1 0 0 0,-1 1 0 0 0,0-1 0 0 0,0 1 0 0 0,1 0 0 0 0,-1 0 1 0 0,0 0-1 0 0,1 0 0 0 0,-1 1 0 0 0,1-1 0 0 0,0 1 0 0 0,-1-1 0 0 0,1 1 0 0 0,0 0 0 0 0,0 0 0 0 0,0 0 0 0 0,0 0 0 0 0,0 0 0 0 0,1 0 0 0 0,-1 1 0 0 0,0-1 0 0 0,1 1 0 0 0,0-1 0 0 0,0 1 0 0 0,0-1 0 0 0,-1 2-84 0 0,-5 18 748 0 0,1 1-1 0 0,0-1 1 0 0,2 1 0 0 0,0-1-1 0 0,1 18-747 0 0,1 35 1073 0 0,3 7-1073 0 0,-1-52 300 0 0,5 69 116 0 0,4 0 1 0 0,4 0 0 0 0,5-1-1 0 0,9 22-416 0 0,-8-59 152 0 0,2 0-1 0 0,3-1 0 0 0,10 13-151 0 0,-20-46-153 0 0,1-1 1 0 0,1 0-1 0 0,11 12 153 0 0,9 9-5587 0 0,-27-35 347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0 109 920 0 0,'0'0'80'0'0,"0"0"-80"0"0,0 0 0 0 0,10-4 0 0 0,3-9 1856 0 0,1 1 352 0 0,26-23 64 0 0,-4-9 24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0 5984 0 0,'-13'4'264'0'0,"3"-1"56"0"0,-3-3-256 0 0,0 5-64 0 0,-1-2 0 0 0,1 2 0 0 0,0-5 832 0 0,-1 4 144 0 0,4-1 32 0 0,2 2 8 0 0,-5-5-672 0 0,3 0-136 0 0,2 3-24 0 0,-2 2-3152 0 0,1-2-624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54 583 920 0 0,'-10'20'80'0'0,"10"-19"-72"0"0,0-1 0 0 0,-1 1 0 0 0,1 0 0 0 0,0 0 0 0 0,0 0 1 0 0,-1-1-1 0 0,1 1 0 0 0,0 0 0 0 0,-1 0 0 0 0,1-1 0 0 0,-1 1 0 0 0,1 0 0 0 0,-1-1 0 0 0,1 1 1 0 0,-1-1-1 0 0,0 1 0 0 0,1-1 0 0 0,-1 1 0 0 0,1-1 0 0 0,-1 1 0 0 0,0-1 0 0 0,0 1 0 0 0,1-1 0 0 0,-1 0 1 0 0,-1 1-9 0 0,-1 0 256 0 0,-14 13 5335 0 0,16-13-2215 0 0,1-1-346 0 0,0 0-1577 0 0,0 0-689 0 0,0 0-136 0 0,0 0-62 0 0,0 0-151 0 0,0 0-60 0 0,-2-2-281 0 0,1 0 0 0 0,0 0-1 0 0,0-1 1 0 0,0 1 0 0 0,1 0 0 0 0,-1-1 0 0 0,0 1 0 0 0,1 0 0 0 0,0-1 0 0 0,-1 1 0 0 0,1-1-1 0 0,0-1-73 0 0,1-2 45 0 0,0-1 1 0 0,0 1-1 0 0,0 0 0 0 0,1 0 0 0 0,-1 0 0 0 0,2 0 0 0 0,-1 0-45 0 0,3-8 64 0 0,7-19-63 0 0,2 0 0 0 0,2 1 0 0 0,0 1 0 0 0,2 0 0 0 0,2 2 0 0 0,0 0 0 0 0,2 1-1 0 0,19-20-111 0 0,2 1-1 0 0,2 3 0 0 0,25-18 112 0 0,-58 52-19 0 0,1 0 0 0 0,0 0-1 0 0,1 1 1 0 0,0 1 0 0 0,0 1-1 0 0,0 0 1 0 0,1 0-1 0 0,1 2 1 0 0,-1 0 0 0 0,1 0-1 0 0,-1 2 1 0 0,1 0-1 0 0,5 0 20 0 0,-11 2 0 0 0,0 1-1 0 0,-1 1 0 0 0,1 0 1 0 0,-1 0-1 0 0,1 1 0 0 0,-1 0 0 0 0,3 1 1 0 0,-8-2-5 0 0,0 1-1 0 0,0-1 0 0 0,0 1 0 0 0,0 0 0 0 0,-1 0 1 0 0,1 0-1 0 0,0 0 0 0 0,-1 1 0 0 0,0 0 0 0 0,1 0 0 0 0,-1 0 1 0 0,0 0-1 0 0,0 0 0 0 0,-1 0 0 0 0,1 1 0 0 0,-1-1 0 0 0,1 2 6 0 0,-1-1-103 0 0,0 0 0 0 0,-1-1 0 0 0,1 1 0 0 0,-1 0 0 0 0,0 0 0 0 0,0 0 0 0 0,0 1 103 0 0,-1-2-631 0 0,0-1 1 0 0,0 1-1 0 0,0-1 0 0 0,0 1 0 0 0,-1-1 0 0 0,1 1 0 0 0,-1 1 631 0 0,-4 13-5618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191 423 16671 0 0,'-10'3'351'0'0,"0"0"-1"0"0,0 1 0 0 0,1 0 1 0 0,-5 2-351 0 0,4-1 143 0 0,0-1 1 0 0,-1 0-1 0 0,-3 1-143 0 0,6-3 115 0 0,0 0 1 0 0,0-1-1 0 0,-1 0 0 0 0,1 0 0 0 0,0-1 0 0 0,-1 0 0 0 0,1 0 0 0 0,0-1 0 0 0,-1 0 0 0 0,-1-1-115 0 0,10 1-11 0 0,0 1 0 0 0,0-1-1 0 0,0 1 1 0 0,0-1 0 0 0,0 1 0 0 0,1 0 0 0 0,-1-1-1 0 0,0 1 1 0 0,0-1 0 0 0,0 1 0 0 0,0 0 0 0 0,1-1-1 0 0,-1 1 1 0 0,0-1 0 0 0,0 1 0 0 0,1 0-1 0 0,-1-1 1 0 0,0 1 0 0 0,1 0 0 0 0,-1-1 0 0 0,0 1-1 0 0,1 0 12 0 0,43-43-2152 0 0,6-10 2152 0 0,-43 45-233 0 0,-1-1 0 0 0,0 0-1 0 0,0 0 1 0 0,-1 0 0 0 0,0-1-1 0 0,0 0 1 0 0,-1 0 233 0 0,8-24-1605 0 0,3-17 1605 0 0,2-4-1193 0 0,14-42 273 0 0,-30 95 1016 0 0,0 0-1 0 0,0 0 1 0 0,-1 0 0 0 0,1 0 0 0 0,-1 0 0 0 0,0 0 0 0 0,0 0 0 0 0,1 0 0 0 0,-1-1 0 0 0,-1 1-1 0 0,1 0 1 0 0,0 0 0 0 0,0 0 0 0 0,-1 0 0 0 0,1 0 0 0 0,-2-2-96 0 0,2 3 57 0 0,-1 0 1 0 0,1 1-1 0 0,-1-1 0 0 0,0 0 1 0 0,1 0-1 0 0,-1 1 1 0 0,0-1-1 0 0,0 0 0 0 0,0 1 1 0 0,0-1-1 0 0,1 1 0 0 0,-1-1 1 0 0,0 1-1 0 0,0 0 1 0 0,0-1-1 0 0,0 1 0 0 0,0 0 1 0 0,0-1-1 0 0,0 1 1 0 0,0 0-1 0 0,0 0 0 0 0,0 0 1 0 0,0 0-1 0 0,0 0 0 0 0,0 0 1 0 0,0 0-1 0 0,0 1 1 0 0,0-1-1 0 0,0 0 0 0 0,0 0 1 0 0,0 1-1 0 0,0-1 0 0 0,0 1 1 0 0,0-1-1 0 0,0 1-57 0 0,-5 2 242 0 0,0 0-1 0 0,0 0 1 0 0,0 1 0 0 0,0 0-1 0 0,0 0 1 0 0,1 0 0 0 0,0 1-1 0 0,0 0 1 0 0,0 0-1 0 0,1 0 1 0 0,-1 1 0 0 0,1-1-1 0 0,1 1 1 0 0,-2 1-242 0 0,-4 10 250 0 0,0 1 0 0 0,1-1 1 0 0,1 2-1 0 0,-3 9-250 0 0,5-6 190 0 0,0 1 0 0 0,1 0 0 0 0,0 21-190 0 0,-3 16 85 0 0,3-38-57 0 0,-12 98 66 0 0,14-92-95 0 0,2-1-1 0 0,0 1 0 0 0,2 10 2 0 0,2-6-91 0 0,0 0-1 0 0,2 0 1 0 0,1-1 0 0 0,5 10 91 0 0,-9-34-58 0 0,1 0 0 0 0,-1 0 0 0 0,1 0 0 0 0,0 0 0 0 0,1-1 0 0 0,0 1 0 0 0,0-1 0 0 0,0 0 0 0 0,1-1 0 0 0,-1 0 0 0 0,2 1 0 0 0,-1-2 0 0 0,0 1 0 0 0,1-1 0 0 0,0 0 0 0 0,0 0 0 0 0,0-1 0 0 0,2 1 58 0 0,1 0-102 0 0,0 0 0 0 0,0-1-1 0 0,1-1 1 0 0,-1 1 0 0 0,1-2-1 0 0,0 1 1 0 0,-1-1 0 0 0,1-1 0 0 0,0 0-1 0 0,0-1 1 0 0,0 0 0 0 0,-1 0-1 0 0,4-2 103 0 0,13-4-245 0 0,1-2 0 0 0,-1-1 0 0 0,-1-1 0 0 0,0-1 0 0 0,0-2 0 0 0,-1 0 0 0 0,5-5 245 0 0,5-7-640 0 0,-1 0 1 0 0,-1-3-1 0 0,-2-1 0 0 0,15-17 640 0 0,12-18-1509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567 891 5064 0 0,'-4'-5'249'0'0,"0"-1"-1"0"0,0 0 1 0 0,1 0 0 0 0,0 0 0 0 0,1-1 0 0 0,-1 1 0 0 0,1 0-1 0 0,0-1 1 0 0,1 0 0 0 0,0 1 0 0 0,0-1 0 0 0,0 0-1 0 0,1 0 1 0 0,0-1-249 0 0,1-14 1967 0 0,1 1 0 0 0,1-1 0 0 0,5-16-1967 0 0,-3 16 413 0 0,-1 0-1 0 0,-1 0 1 0 0,0-15-413 0 0,-4 15 399 0 0,-4-21-399 0 0,1 1 151 0 0,3 31-123 0 0,-3-49 209 0 0,-2 1 0 0 0,-11-39-237 0 0,7 47-53 0 0,6 27-42 0 0,-1 1-1 0 0,-1 0 0 0 0,-7-17 96 0 0,10 34-15 0 0,0-1 0 0 0,0 1 1 0 0,0 0-1 0 0,-1 0 0 0 0,1 1 0 0 0,-2-1 0 0 0,1 1 0 0 0,0 0 0 0 0,-1 0 0 0 0,0 0 0 0 0,0 0 0 0 0,-1 1 0 0 0,1 0 0 0 0,-1 0 0 0 0,0 1 15 0 0,3 1 29 0 0,0 1 0 0 0,0-1-1 0 0,0 1 1 0 0,0 0 0 0 0,-1 1-1 0 0,1-1 1 0 0,0 0 0 0 0,0 1 0 0 0,0 0-1 0 0,-1-1 1 0 0,1 2 0 0 0,0-1 0 0 0,-1 0-1 0 0,1 0 1 0 0,0 1 0 0 0,0 0-1 0 0,0 0 1 0 0,-3 0-29 0 0,4 0 50 0 0,0 0 0 0 0,0 0-1 0 0,-1 1 1 0 0,1-1 0 0 0,0 0 0 0 0,0 1 0 0 0,0-1-1 0 0,1 1 1 0 0,-1 0 0 0 0,0-1 0 0 0,1 1-1 0 0,-1 0 1 0 0,1 0 0 0 0,-1 0 0 0 0,1 0-1 0 0,0 0 1 0 0,0 0 0 0 0,0 1 0 0 0,0-1 0 0 0,0 0-1 0 0,1 1 1 0 0,-1-1 0 0 0,0 0 0 0 0,1 1-1 0 0,0 0-49 0 0,-1 13 266 0 0,1 1 0 0 0,1 0-1 0 0,3 15-265 0 0,0 18 210 0 0,-3-29-134 0 0,12 186 464 0 0,-4-62-102 0 0,-7 42-438 0 0,7 114 15 0 0,12-80-995 0 0,23 81 980 0 0,-10-108-1721 0 0,-6 32 1721 0 0,-26-194-1041 0 0,-3 18 1041 0 0,1-21-983 0 0,0-19 345 0 0</inkml:trace>
  <inkml:trace contextRef="#ctx0" brushRef="#br0" timeOffset="1">0 1104 13360 0 0,'0'0'1026'0'0,"2"2"-494"0"0,7 10 667 0 0,-7-9-874 0 0,0 1 0 0 0,0-1 0 0 0,0 0 0 0 0,1 0 0 0 0,-1 0 0 0 0,1 0 0 0 0,0-1 0 0 0,0 1 0 0 0,0-1 0 0 0,0 0 0 0 0,0 0 0 0 0,2 1-325 0 0,5 0 120 0 0,-1 0 0 0 0,1-1 0 0 0,0 0 0 0 0,0-1 0 0 0,0 0 0 0 0,-1-1 0 0 0,1 0-1 0 0,1 0-119 0 0,23-3 207 0 0,24-5-207 0 0,-6 0 19 0 0,24-5-747 0 0,0-3-1 0 0,-1-4 1 0 0,34-15 728 0 0,-19 4-1274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167 271 20239 0 0,'-12'27'788'0'0,"1"0"0"0"0,2 1 0 0 0,-6 25-788 0 0,-14 87-295 0 0,25-121 410 0 0,-29 198-231 0 0,29-171 275 0 0,2 1 0 0 0,2-1 1 0 0,4 29-160 0 0,6 20-2580 0 0,19 77 2580 0 0,-26-161-722 0 0,1-1 0 0 0,-1 0 1 0 0,2 0-1 0 0,4 8 722 0 0,3 7-3540 0 0,-11-23 1140 0 0,-1-18-2317 0 0,-1-9 3313 0 0,-7-20-1061 0 0,-5-10 2465 0 0,-32-93 1827 0 0,13 45 556 0 0,23 69-1606 0 0,2-1-1 0 0,2 1 0 0 0,1-1 1 0 0,1 0-1 0 0,2 0 1 0 0,2 0-1 0 0,1 0 0 0 0,2-3-776 0 0,6-31 526 0 0,3 0 0 0 0,3 1-1 0 0,15-36-525 0 0,-19 71 73 0 0,0 0 0 0 0,2 1-1 0 0,1 0 1 0 0,2 1 0 0 0,1 1-1 0 0,3-2-72 0 0,-14 23 45 0 0,0 0 0 0 0,0 1-1 0 0,1 0 1 0 0,1 0 0 0 0,-1 1 0 0 0,1 0-1 0 0,0 0 1 0 0,1 1 0 0 0,0 0 0 0 0,0 1 0 0 0,0 0-1 0 0,0 0 1 0 0,1 2 0 0 0,10-4-45 0 0,-13 5 52 0 0,0 0 0 0 0,1 1 0 0 0,-1 0 0 0 0,1 0-1 0 0,-1 1 1 0 0,1 0 0 0 0,0 0 0 0 0,-1 1 0 0 0,1 1 0 0 0,-1-1 0 0 0,0 1 0 0 0,1 0 0 0 0,-1 1 0 0 0,0 0 0 0 0,0 0 0 0 0,0 1 0 0 0,-1 0 0 0 0,1 1-1 0 0,3 2-51 0 0,-6-3-18 0 0,1 0 0 0 0,-1 0-1 0 0,0 1 1 0 0,-1-1-1 0 0,1 1 1 0 0,-1 0-1 0 0,0 1 1 0 0,0-1 0 0 0,0 1-1 0 0,-1-1 1 0 0,0 1-1 0 0,0 0 1 0 0,-1 0-1 0 0,1 0 1 0 0,-1 1 0 0 0,-1-1-1 0 0,1 1 1 0 0,-1-1-1 0 0,0 1 1 0 0,-1-1-1 0 0,1 1 1 0 0,-1 0-1 0 0,-1 3 20 0 0,-1 2-39 0 0,0 1 1 0 0,0-1-1 0 0,-2 0 1 0 0,1 0-1 0 0,-2 0 1 0 0,1-1-1 0 0,-2 1 1 0 0,0-1 0 0 0,0 0-1 0 0,-3 2 38 0 0,-8 13 32 0 0,-2-2 0 0 0,-1 0 0 0 0,-13 11-32 0 0,17-18 32 0 0,-1-1-1 0 0,-1 0 1 0 0,0-1 0 0 0,-1-1 0 0 0,-1 0 0 0 0,-3 0-32 0 0,21-13-44 0 0,1 0 1 0 0,-1-1 0 0 0,0 1-1 0 0,1 0 1 0 0,-1-1 0 0 0,0 0 0 0 0,1 1-1 0 0,-1-1 1 0 0,-1 0 43 0 0,3 0-42 0 0,-1 0 0 0 0,0 0 1 0 0,1 0-1 0 0,-1 0 0 0 0,1 0 0 0 0,-1 0 0 0 0,1 0 0 0 0,-1 0 0 0 0,1-1 0 0 0,-1 1 1 0 0,1 0-1 0 0,-1 0 0 0 0,1-1 0 0 0,-1 1 0 0 0,1 0 0 0 0,-1-1 0 0 0,1 1 1 0 0,-1 0-1 0 0,1-1 0 0 0,0 1 0 0 0,-1-1 0 0 0,1 1 0 0 0,0-1 0 0 0,-1 1 1 0 0,1-1-1 0 0,0 1 0 0 0,0-1 0 0 0,0 1 0 0 0,-1-1 0 0 0,1 1 42 0 0,-1-18-930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08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2453 9184 0 0,'-4'0'830'0'0,"2"-1"-632"0"0,1 1 0 0 0,-1 0-1 0 0,0-1 1 0 0,1 1 0 0 0,-1-1 0 0 0,1 0-1 0 0,-1 1 1 0 0,1-1 0 0 0,0 0-1 0 0,-1 0 1 0 0,1 1 0 0 0,0-1-1 0 0,0 0 1 0 0,-1 0 0 0 0,1-1 0 0 0,0 1-1 0 0,0-1-197 0 0,-1-1 292 0 0,0 0 0 0 0,1 0 0 0 0,-1 0-1 0 0,1 0 1 0 0,0-1 0 0 0,0-1-292 0 0,-4-8 450 0 0,3 4-276 0 0,1-1 1 0 0,0 1-1 0 0,0 0 0 0 0,1 0 1 0 0,0 0-1 0 0,1-3-174 0 0,-1-10 409 0 0,1 8-224 0 0,1 0 0 0 0,2-10-185 0 0,2-19 32 0 0,2-35 1137 0 0,14-49-1169 0 0,-4 21 45 0 0,11-49 102 0 0,-19 113-57 0 0,2 2-1 0 0,15-31-89 0 0,-5 18 9 0 0,-1 2-8 0 0,2 0-1 0 0,15-20 0 0 0,13-10 54 0 0,10-6-54 0 0,98-125 10 0 0,-138 186-9 0 0,1 1-1 0 0,2 2 0 0 0,19-16 0 0 0,-3 2 10 0 0,17-12 74 0 0,3 2 0 0 0,31-17-84 0 0,-3 2 309 0 0,126-100 75 0 0,-130 96-386 0 0,-21 15 236 0 0,49-30-234 0 0,-91 67 53 0 0,13-13-53 0 0,-6 5 35 0 0,-22 18-20 0 0,-1-1 0 0 0,0 0 0 0 0,0 0 0 0 0,1-3-15 0 0,9-9 28 0 0,-12 11 21 0 0,-3 6-39 0 0,0-1 1 0 0,0 0 0 0 0,1 0 0 0 0,-1 0 0 0 0,0 1 0 0 0,0-1-1 0 0,1 0 1 0 0,-1 0 0 0 0,0 1 0 0 0,1-1 0 0 0,-1 0 0 0 0,1 1-1 0 0,-1-1 1 0 0,1 0 0 0 0,0 0-11 0 0,-1 1 75 0 0,-12 2-9 0 0,-52 13-405 0 0,14-4-115 0 0,37-7 202 0 0,-1 0 0 0 0,1 0 0 0 0,-12 6 252 0 0,-22 7-539 0 0,-46 12 283 0 0,86-27 248 0 0,1-1-1 0 0,-1 0 0 0 0,0 0 0 0 0,0 0 0 0 0,0-1 0 0 0,-7 1 9 0 0,4-3 35 0 0,9-2 4 0 0,5-1 36 0 0,1-2-38 0 0,1 0 0 0 0,0 1 0 0 0,0 0 0 0 0,1 0 0 0 0,-1 1-1 0 0,1 0 1 0 0,1 0 0 0 0,6-3-37 0 0,23-17 286 0 0,-27 17-219 0 0,1 1 0 0 0,0 0 0 0 0,4-1-67 0 0,14-7 27 0 0,-11 6 6 0 0,1 0 0 0 0,5-1-33 0 0,-1 2 31 0 0,53-21 3 0 0,-57 21 98 0 0,1 1-1 0 0,-1 1 0 0 0,1 1 0 0 0,0 0 0 0 0,6 1-131 0 0,-22 3 39 0 0,0 1 0 0 0,0-1 0 0 0,-1 1 0 0 0,1 0 0 0 0,0 0-1 0 0,0 1 1 0 0,-1-1 0 0 0,1 1 0 0 0,0 0 0 0 0,-1-1 0 0 0,1 1 0 0 0,-1 1-1 0 0,2-1-38 0 0,-3 0 53 0 0,1 1-1 0 0,-1-1 1 0 0,0 1-1 0 0,0-1 1 0 0,0 1-1 0 0,0-1 0 0 0,0 1 1 0 0,0 0-1 0 0,0 0 1 0 0,-1 0-1 0 0,1 0 1 0 0,-1 0-1 0 0,1 0 1 0 0,-1 0-1 0 0,0 1 0 0 0,0-1 1 0 0,0 0-1 0 0,0 1 1 0 0,0 0-53 0 0,0 1 119 0 0,0 1 0 0 0,-1 0 0 0 0,1 0 0 0 0,-1 0 0 0 0,0 0 0 0 0,0 0 0 0 0,-1 0 0 0 0,-1 4-119 0 0,-2 7 857 0 0,-6 16-857 0 0,2-8 397 0 0,1-5-189 0 0,0-1 0 0 0,-8 13-208 0 0,8-18 64 0 0,0 1 0 0 0,1 0 0 0 0,1 0 0 0 0,1 0 0 0 0,-2 11-64 0 0,5-19-200 0 0,0-1-1 0 0,0 1 1 0 0,1 0 0 0 0,0 0-1 0 0,0 0 1 0 0,0 0-1 0 0,1 0 1 0 0,0 0 0 0 0,1 0-1 0 0,-1 0 1 0 0,1 0-1 0 0,0-1 1 0 0,1 1 0 0 0,0-1-1 0 0,0 0 1 0 0,1 2 200 0 0,10 8-1762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3224 0 0,'20'-3'283'0'0,"-3"4"-227"0"0,-12 2 109 0 0,-3 0 118 0 0,2-1 495 0 0,-1 0 1 0 0,0 1-1 0 0,0-1 1 0 0,0 1-1 0 0,0 0 1 0 0,0-1 0 0 0,-1 1-1 0 0,1 1 1 0 0,-1-1-1 0 0,0 0 1 0 0,1 2-779 0 0,3 7 2632 0 0,0 1 0 0 0,3 9-2632 0 0,5 12 1163 0 0,44 66 606 0 0,-17-37-1687 0 0,-11-18-186 0 0,-18-28-458 0 0,0 0-1 0 0,1-1 1 0 0,10 10 562 0 0,24 17-5793 0 0,-23-21 60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1 990 6912 0 0,'57'-64'744'0'0,"-49"56"-684"0"0,-5 5 538 0 0,0-1 1 0 0,1 1-1 0 0,0-1 0 0 0,0 1 1 0 0,0 1-1 0 0,3-3-598 0 0,7-3 2168 0 0,-13 6-1872 0 0,2 1 0 0 0,-1 0 0 0 0,0-1 0 0 0,0 1 0 0 0,0 0-1 0 0,1 0 1 0 0,-1 0 0 0 0,0 1 0 0 0,1-1 0 0 0,-1 0 0 0 0,1 1 0 0 0,0-1-296 0 0,-1 1 676 0 0,-2 0-94 0 0,3 4-199 0 0,3 3-780 0 0,5 14-871 0 0,-8-15-145 0 0,-3-6 1387 0 0,0 0 0 0 0,0 0 0 0 0,0 0 0 0 0,0 0 0 0 0,0 1 0 0 0,0-1 0 0 0,0 0 0 0 0,1 0 0 0 0,-1 0 0 0 0,0 0 0 0 0,0 1 0 0 0,0-1 0 0 0,0 0 0 0 0,0 0 0 0 0,0 0 0 0 0,1 0 0 0 0,-1 0 0 0 0,0 0 0 0 0,0 1 0 0 0,0-1 0 0 0,0 0 0 0 0,1 0 0 0 0,-1 0 0 0 0,0 0 0 0 0,0 0 0 0 0,0 0 0 0 0,1 0 0 0 0,-1 0 0 0 0,0 0 0 0 0,0 0 0 0 0,0 0 0 0 0,0 0 0 0 0,1 0 0 0 0,-1 0 0 0 0,0 0 0 0 0,0 0 1 0 0,0 0-1 0 0,1 0 0 0 0,-1 0 0 0 0,0 0 0 0 0,0 0 0 0 0,0 0 0 0 0,0 0 0 0 0,1-1 0 0 0,-1 1 0 0 0,0 0 0 0 0,0 0 0 0 0,0 0 0 0 0,0 0 0 0 0,0 0 0 0 0,1 0 0 0 0,-1-1 26 0 0,2 0 12 0 0,0 0 1 0 0,0 0-1 0 0,0 0 1 0 0,0-1-1 0 0,0 1 1 0 0,0 0-1 0 0,-1-1 1 0 0,1 0-1 0 0,0 1 1 0 0,-1-1-1 0 0,0 0 1 0 0,1 0-1 0 0,-1 0-12 0 0,16-29 188 0 0,-12 21-139 0 0,2-5-5 0 0,3-3 9 0 0,-2 0 1 0 0,0 0 0 0 0,4-16-54 0 0,-11 28 74 0 0,1 1 1 0 0,-1 0-1 0 0,0-1 0 0 0,-1 1 1 0 0,1-1-1 0 0,-1 1 1 0 0,0-1-1 0 0,-1 1 1 0 0,1-1-1 0 0,-1 1 0 0 0,0-1 1 0 0,-1 1-1 0 0,1-1 1 0 0,-1 1-1 0 0,0 0 1 0 0,0 0-75 0 0,1 3 62 0 0,1 1 0 0 0,-1 0 1 0 0,0-1-1 0 0,1 1 0 0 0,-1 0 1 0 0,0 0-1 0 0,0-1 0 0 0,0 1 1 0 0,0 0-1 0 0,0 0 1 0 0,0 0-1 0 0,0 0 0 0 0,0 0 1 0 0,0 0-1 0 0,-1 1 0 0 0,1-1 1 0 0,0 0-1 0 0,-1 1 0 0 0,1-1 1 0 0,0 0-1 0 0,-1 1 1 0 0,1 0-1 0 0,-1-1 0 0 0,1 1 1 0 0,-1 0-1 0 0,1 0 0 0 0,0 0 1 0 0,-1 0-1 0 0,1 0 1 0 0,-1 0-1 0 0,1 0 0 0 0,-1 0 1 0 0,1 1-1 0 0,-1-1 0 0 0,1 0 1 0 0,-1 1-1 0 0,1-1 0 0 0,0 1 1 0 0,-1 0-63 0 0,-4 2 92 0 0,1 0 1 0 0,0 1-1 0 0,0 0 1 0 0,0 0-1 0 0,0 0 1 0 0,1 0-1 0 0,-1 1 0 0 0,-1 2-92 0 0,-6 7 93 0 0,2-2 0 0 0,0-1 1 0 0,1 2-1 0 0,1 0 0 0 0,-5 9-93 0 0,7-11 1 0 0,-10 23 37 0 0,-2 8-38 0 0,14-30-34 0 0,0 0 1 0 0,1 0 0 0 0,0 0-1 0 0,1 0 1 0 0,0 7 33 0 0,1-13-71 0 0,1 0 0 0 0,0 0 0 0 0,0 0 0 0 0,1 0 0 0 0,0 0 1 0 0,0 0-1 0 0,0 0 0 0 0,1 0 0 0 0,0-1 0 0 0,0 1 0 0 0,0-1 0 0 0,1 1 0 0 0,0-1 1 0 0,0 0-1 0 0,0 0 0 0 0,1 0 0 0 0,-1 0 0 0 0,1-1 0 0 0,2 3 71 0 0,3 0-190 0 0,-1 0 1 0 0,1 0-1 0 0,1-1 0 0 0,-1 0 1 0 0,1 0-1 0 0,0-1 0 0 0,0-1 0 0 0,0 0 1 0 0,1 0-1 0 0,1 0 190 0 0,21 4-502 0 0,1-2 0 0 0,0-1 0 0 0,19 0 502 0 0,-14-1-115 0 0,8-1 52 0 0,1-2 0 0 0,0-2 1 0 0,19-5 62 0 0,-46 5 54 0 0,-1-2 0 0 0,1 0 0 0 0,-1-2 0 0 0,0 0 1 0 0,0-1-1 0 0,12-6-54 0 0,-3 0 341 0 0,-21 10-222 0 0,1-2 0 0 0,-1 1 1 0 0,0-1-1 0 0,-1 0 0 0 0,1-1 0 0 0,-1 1 0 0 0,0-1 1 0 0,1-2-121 0 0,1-1 105 0 0,-1 0 0 0 0,0-1-1 0 0,-1 0 1 0 0,0-1 0 0 0,-1 0-1 0 0,1 0 1 0 0,-2 0 0 0 0,1-1-1 0 0,-2 0 1 0 0,1 0-1 0 0,-1-1-103 0 0,0-2 163 0 0,0 0-1 0 0,-1 0 0 0 0,0 0 0 0 0,0-12-162 0 0,-2 19 49 0 0,-1 1 0 0 0,0 0 0 0 0,-1 0 0 0 0,0-1 0 0 0,0 1 0 0 0,0 0 0 0 0,0 0 0 0 0,-1 0 0 0 0,0 0 0 0 0,0 0-1 0 0,-1 1 1 0 0,-1-4-49 0 0,2 7 55 0 0,1-1-1 0 0,-1 1 1 0 0,0 0-1 0 0,0-1 1 0 0,0 1-1 0 0,0 0 0 0 0,0 0 1 0 0,0 1-1 0 0,0-1 1 0 0,-1 0-1 0 0,1 1 1 0 0,-1-1-1 0 0,1 1 0 0 0,-1 0 1 0 0,0 0-1 0 0,1 0 1 0 0,-1 0-1 0 0,0 0 0 0 0,0 1 1 0 0,0-1-1 0 0,0 1 1 0 0,1 0-1 0 0,-1 0 1 0 0,0 0-1 0 0,0 0 0 0 0,0 0 1 0 0,0 1-1 0 0,0-1 1 0 0,1 1-1 0 0,-1 0 1 0 0,0 0-1 0 0,0 0 0 0 0,1 0-54 0 0,-8 5 46 0 0,0 1-1 0 0,1 0 1 0 0,0 1-1 0 0,1 0 0 0 0,-1 0 1 0 0,1 1-1 0 0,1 0 1 0 0,0 0-1 0 0,0 1 0 0 0,1 0 1 0 0,0 0-1 0 0,1 0 1 0 0,0 1-1 0 0,1 0 0 0 0,0 0 1 0 0,0 0-1 0 0,1 0 1 0 0,1 1-1 0 0,-1 3-45 0 0,3-10-75 0 0,0 0 0 0 0,0 0-1 0 0,0 0 1 0 0,1 0 0 0 0,-1 0 0 0 0,1 0-1 0 0,0 0 1 0 0,1 0 0 0 0,-1 0 0 0 0,1-1 0 0 0,0 1-1 0 0,0-1 1 0 0,1 1 0 0 0,0 0 75 0 0,-1-2-160 0 0,0 0 1 0 0,0 1-1 0 0,1-1 0 0 0,-1-1 0 0 0,1 1 1 0 0,0 0-1 0 0,0-1 0 0 0,0 1 1 0 0,0-1-1 0 0,1 0 0 0 0,-1 0 1 0 0,0 0-1 0 0,1 0 0 0 0,0-1 1 0 0,-1 0-1 0 0,1 1 0 0 0,3-1 160 0 0,0 0-201 0 0,1 0-1 0 0,-1-1 0 0 0,0 0 1 0 0,0 0-1 0 0,1-1 0 0 0,-1 0 1 0 0,0 0-1 0 0,0-1 0 0 0,0 0 1 0 0,0 0-1 0 0,0-1 1 0 0,0 0-1 0 0,-1 0 0 0 0,2-1 202 0 0,15-9-204 0 0,0-2 1 0 0,-2 0-1 0 0,6-6 204 0 0,-26 20 4 0 0,30-25 88 0 0,-1-2 1 0 0,16-20-93 0 0,-30 29 229 0 0,-1-1 0 0 0,-1 0 0 0 0,-1-1-1 0 0,-1-1 1 0 0,-1 0 0 0 0,8-22-229 0 0,-10 21 380 0 0,-2-1-1 0 0,-1 0 1 0 0,0 0 0 0 0,-2 0-1 0 0,0-1 1 0 0,-2 1 0 0 0,-1-14-380 0 0,-2-30 1032 0 0,-3 0 1 0 0,-3-5-1033 0 0,-3-6 1673 0 0,-12-38-1673 0 0,4 50 341 0 0,33 176 699 0 0,2 29-2698 0 0,-5 11 1658 0 0,-10-60-1574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1 13360 0 0,'-20'4'262'0'0,"-25"3"685"0"0,17-5-605 0 0,-1 1 0 0 0,1 2 1 0 0,-3 1-343 0 0,19-3 348 0 0,1 1 0 0 0,0 0 0 0 0,0 0 0 0 0,0 2 0 0 0,0-1 0 0 0,1 1-1 0 0,0 0 1 0 0,0 1 0 0 0,0 1-348 0 0,6-5 64 0 0,-26 22 751 0 0,-7 8-815 0 0,28-23-18 0 0,-1 1 1 0 0,1-1-1 0 0,1 1 1 0 0,0 1-1 0 0,-3 5 18 0 0,3 0-125 0 0,0-1 1 0 0,0 1-1 0 0,2 0 1 0 0,0 1-1 0 0,1 0 0 0 0,1 0 1 0 0,0 0-1 0 0,0 11 125 0 0,3-16-137 0 0,1-1 1 0 0,0 1-1 0 0,0 0 0 0 0,2-1 0 0 0,-1 1 0 0 0,2-1 1 0 0,-1 1-1 0 0,2-1 0 0 0,0 0 0 0 0,0 0 0 0 0,1 0 1 0 0,6 9 135 0 0,-8-15-112 0 0,0-1 0 0 0,1 0 0 0 0,0 1 0 0 0,0-2 0 0 0,0 1 0 0 0,1 0 0 0 0,-1-1 0 0 0,1 0 0 0 0,0 0 0 0 0,0 0 0 0 0,1-1 0 0 0,-1 1 0 0 0,1-1 0 0 0,0-1 0 0 0,0 1 0 0 0,0-1 0 0 0,0 0 0 0 0,0 0 0 0 0,3 0 113 0 0,0-1-175 0 0,-1 0 0 0 0,1-1 0 0 0,-1 0 0 0 0,1 0-1 0 0,-1-1 1 0 0,1 0 0 0 0,-1 0 0 0 0,1-1 0 0 0,-1 0-1 0 0,0 0 1 0 0,0-1 0 0 0,0 0 0 0 0,0-1 0 0 0,3-2 175 0 0,29-16-458 0 0,-1-2 0 0 0,31-26 458 0 0,-51 36 130 0 0,-1-1 0 0 0,-1-1 0 0 0,-1-1 1 0 0,0-1-1 0 0,-1 0 0 0 0,6-10-130 0 0,-14 14 274 0 0,-1 1 0 0 0,0-1 1 0 0,0 0-1 0 0,-2 0 0 0 0,0-1 1 0 0,0 1-1 0 0,1-14-274 0 0,5-24 1084 0 0,-8 44-890 0 0,1 0 1 0 0,-1 0 0 0 0,1 1-1 0 0,1-1 1 0 0,1-1-195 0 0,-4 6 113 0 0,1 0 0 0 0,0 0 0 0 0,0 1 0 0 0,0-1 0 0 0,0 1 0 0 0,1-1 0 0 0,-1 1 0 0 0,1 0 0 0 0,-1 0 0 0 0,1 0 0 0 0,0 0-1 0 0,0 1 1 0 0,0-1 0 0 0,2 0-113 0 0,-5 3 60 0 0,1-1 0 0 0,0 1-1 0 0,0-1 1 0 0,-1 1 0 0 0,1-1-1 0 0,0 1 1 0 0,-1 0 0 0 0,1-1-1 0 0,0 1 1 0 0,-1 0 0 0 0,1 0-1 0 0,-1 0 1 0 0,1-1-1 0 0,-1 1-59 0 0,1 0 99 0 0,10 16 199 0 0,0 0 0 0 0,-2 0 0 0 0,1 1 0 0 0,3 13-298 0 0,-1-4 194 0 0,12 20-194 0 0,-7-21-197 0 0,2-1 0 0 0,0 0 0 0 0,1-1 0 0 0,2-1 0 0 0,0-1 0 0 0,2-1 0 0 0,0-1 0 0 0,6 2 197 0 0,-25-18-293 0 0,0-1-1 0 0,1 1 0 0 0,-1-1 0 0 0,1-1 1 0 0,0 1-1 0 0,0-1 0 0 0,0 0 0 0 0,0 0 1 0 0,0-1-1 0 0,0 1 0 0 0,0-2 0 0 0,1 1 0 0 0,-1 0 1 0 0,0-1-1 0 0,1-1 0 0 0,-1 1 0 0 0,0-1 1 0 0,7-1 293 0 0,-6 0-391 0 0,1-1 1 0 0,-1 0-1 0 0,0 0 1 0 0,1 0 0 0 0,3-4 390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75 5064 0 0,'0'-1'25'0'0,"1"0"0"0"0,-1 0 0 0 0,1 0 0 0 0,-1 0 0 0 0,1 0 1 0 0,-1 0-1 0 0,0 0 0 0 0,0 0 0 0 0,1-1 0 0 0,-1 1 0 0 0,0 0 0 0 0,0 0 0 0 0,0 0 1 0 0,0 0-1 0 0,-1 0 0 0 0,1-1 0 0 0,0 1 0 0 0,0 0 0 0 0,-1 0 0 0 0,1 0 0 0 0,0 0 0 0 0,-1-1-25 0 0,-16-27 2155 0 0,7 11 2990 0 0,9 17-2755 0 0,1 1-1058 0 0,0 0-461 0 0,2 2-95 0 0,6 11-237 0 0,0 0 0 0 0,0 0 0 0 0,-2 1 0 0 0,1 1 1 0 0,1 8-540 0 0,6 23 819 0 0,0 7-819 0 0,2 11 109 0 0,10 28-42 0 0,0 7-244 0 0,30 67 177 0 0,-36-121-638 0 0,3-1 0 0 0,14 20 638 0 0,22 44-2741 0 0,-29-49-1812 0 0,-2-6-1172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0 5528 0 0,'0'45'565'0'0,"-2"0"0"0"0,-5 29-565 0 0,-12 23 5186 0 0,-11 73 3827 0 0,24-118-8321 0 0,-19 187 52 0 0,22-186-786 0 0,3 0 0 0 0,1-1 0 0 0,7 30 42 0 0,-4-52-206 0 0,1 1 0 0 0,1-1-1 0 0,2 0 1 0 0,0-1-1 0 0,4 5 207 0 0,8 10-1449 0 0,19 33 1449 0 0,-28-59-406 0 0,1 0 0 0 0,0-1 0 0 0,1-1 0 0 0,1 1-1 0 0,5 3 407 0 0,-15-16-127 0 0,0-1 0 0 0,0 1-1 0 0,1-1 1 0 0,-1 0-1 0 0,1 0 1 0 0,-1-1 0 0 0,1 1-1 0 0,0-1 1 0 0,0 0-1 0 0,0 0 1 0 0,2 0 127 0 0,-3-1-79 0 0,-1-1-1 0 0,1 1 1 0 0,-1-1-1 0 0,1 0 1 0 0,-1 0 0 0 0,0 0-1 0 0,1-1 1 0 0,-1 1-1 0 0,1-1 1 0 0,-1 0 0 0 0,0 0-1 0 0,1 0 1 0 0,-1 0-1 0 0,0 0 1 0 0,0-1 0 0 0,0 0-1 0 0,0 1 1 0 0,1-2 79 0 0,1-1-78 0 0,-1 0 1 0 0,1 0 0 0 0,-1-1-1 0 0,0 1 1 0 0,0-1-1 0 0,-1 0 1 0 0,1 0-1 0 0,-1 0 1 0 0,0 0-1 0 0,-1-1 1 0 0,1 0 77 0 0,6-16-597 0 0,-1-1 0 0 0,1-4 597 0 0,-7 20-195 0 0,11-40-2935 0 0,2-4-948 0 0</inkml:trace>
  <inkml:trace contextRef="#ctx0" brushRef="#br0" timeOffset="1">27 759 13824 0 0,'-6'3'474'0'0,"5"-3"-411"0"0,0 1-1 0 0,-1-1 0 0 0,1 1 1 0 0,0 0-1 0 0,-1 0 1 0 0,1 0-1 0 0,0 0 0 0 0,0 0 1 0 0,0 0-1 0 0,0 0 0 0 0,0 0 1 0 0,0 0-1 0 0,0 0 0 0 0,0 1 1 0 0,0-1-1 0 0,0 0 0 0 0,1 1 1 0 0,-1-1-63 0 0,0 1 644 0 0,1-2 197 0 0,0 0 30 0 0,0 0-105 0 0,1-1-728 0 0,0 0 0 0 0,1 0-1 0 0,-1 0 1 0 0,0 1-1 0 0,0-1 1 0 0,1 0 0 0 0,-1 1-1 0 0,0-1 1 0 0,1 1-1 0 0,0-1-37 0 0,-2 1 4 0 0,116-29 88 0 0,34-9-280 0 0,-50 14-1650 0 0,-49 11-4295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27 348 20127 0 0,'0'2'126'0'0,"-1"0"-1"0"0,1 0 0 0 0,-1 1 0 0 0,1-1 1 0 0,-1 0-1 0 0,0 0 0 0 0,1 0 1 0 0,-1 0-1 0 0,0 0 0 0 0,-1 0 0 0 0,0 2-125 0 0,-6 13 644 0 0,5-3-612 0 0,1-1 1 0 0,0 1-1 0 0,1 0 1 0 0,1-1-1 0 0,0 1 1 0 0,0 0-1 0 0,2-1 1 0 0,2 11-33 0 0,2 36 118 0 0,-5-30-60 0 0,4 79 76 0 0,6 6-134 0 0,12 34-2828 0 0,41 138 2828 0 0,-57-254-541 0 0,8 24-443 0 0,-13-51 655 0 0,1 1 0 0 0,0-1 0 0 0,0 0 0 0 0,0 0-1 0 0,0-1 1 0 0,1 1 0 0 0,2 2 329 0 0,-6-8-33 0 0,0 1 1 0 0,1-1-1 0 0,-1 0 0 0 0,0 0 1 0 0,0 1-1 0 0,0-1 0 0 0,1 0 1 0 0,-1 0-1 0 0,0 0 0 0 0,1 1 1 0 0,-1-1-1 0 0,0 0 0 0 0,0 0 1 0 0,1 0-1 0 0,-1 0 0 0 0,0 1 1 0 0,1-1-1 0 0,-1 0 0 0 0,0 0 1 0 0,1 0-1 0 0,-1 0 0 0 0,0 0 0 0 0,1 0 1 0 0,-1 0-1 0 0,0 0 0 0 0,1 0 1 0 0,-1 0-1 0 0,0 0 0 0 0,1 0 1 0 0,-1 0-1 0 0,0 0 0 0 0,1 0 1 0 0,-1-1-1 0 0,0 1 0 0 0,0 0 1 0 0,1 0-1 0 0,-1 0 0 0 0,0 0 1 0 0,1-1 32 0 0,0 0-85 0 0,0 0 0 0 0,0 0 0 0 0,0-1 0 0 0,0 1 0 0 0,0-1 0 0 0,0 1 0 0 0,0-1 0 0 0,-1 1 0 0 0,1-2 85 0 0,10-38-871 0 0,-4 3 459 0 0,-3 0 1 0 0,-1-1 0 0 0,-2 1-1 0 0,-3-38 412 0 0,-5 13 195 0 0,-2 0 0 0 0,-11-40-195 0 0,2 24 879 0 0,3-1 1 0 0,3-9-880 0 0,9 59 279 0 0,2-1 0 0 0,1 1-1 0 0,1 0 1 0 0,2 0 0 0 0,1-1-1 0 0,1 1 1 0 0,4-9-279 0 0,-5 21 127 0 0,2 1 0 0 0,-1-1 0 0 0,2 1 0 0 0,0 0 0 0 0,2 1 0 0 0,-1 0 1 0 0,11-13-129 0 0,-18 28 11 0 0,15-22 76 0 0,1 0-1 0 0,2 1 1 0 0,0 2-1 0 0,1 0 1 0 0,9-6-86 0 0,-4 7 3 0 0,1 1 0 0 0,1 1 0 0 0,1 1 0 0 0,14-4-3 0 0,-30 14-69 0 0,1 1 0 0 0,0 0 0 0 0,1 1 0 0 0,-1 1 0 0 0,1 0 0 0 0,0 1 0 0 0,0 0 0 0 0,0 1 0 0 0,-1 1 0 0 0,1 0 0 0 0,6 2 69 0 0,-17-2-47 0 0,1 1-1 0 0,0-1 1 0 0,-1 1-1 0 0,1 0 1 0 0,-1 0-1 0 0,1 1 1 0 0,-1-1-1 0 0,0 1 1 0 0,0 0-1 0 0,1 0 1 0 0,-1 0-1 0 0,0 0 1 0 0,-1 0-1 0 0,1 1 1 0 0,0-1-1 0 0,-1 1 1 0 0,1 0-1 0 0,-1-1 1 0 0,0 1-1 0 0,0 0 1 0 0,0 1-1 0 0,0-1 1 0 0,-1 0-1 0 0,1 0 1 0 0,-1 1-1 0 0,0-1 1 0 0,0 1-1 0 0,0-1 1 0 0,0 4 47 0 0,1 3-75 0 0,-1 1-1 0 0,-1-1 1 0 0,1 1 0 0 0,-2-1 0 0 0,0 1-1 0 0,0 0 1 0 0,-1-1 0 0 0,0 0 0 0 0,-3 8 75 0 0,-3 5 68 0 0,0 0 1 0 0,-2-1 0 0 0,-1 0 0 0 0,-1 0 0 0 0,-1-1 0 0 0,0-1 0 0 0,-2 0-1 0 0,0-1 1 0 0,-2 1-69 0 0,-8 6 383 0 0,-1 0-1 0 0,-2-2 1 0 0,0-1-1 0 0,-1-1 0 0 0,-26 14-382 0 0,36-24 300 0 0,0-1-1 0 0,-1-2 1 0 0,-1 0-1 0 0,1-1 1 0 0,-1 0-1 0 0,-1-2 0 0 0,-2 0-299 0 0,10-4 241 0 0,8 0-139 0 0,-1-1 0 0 0,1 0 1 0 0,-1 0-1 0 0,1-1 0 0 0,-5 0-102 0 0,9 0 5 0 0,1 0-1 0 0,-1 0 1 0 0,1-1-1 0 0,-1 1 1 0 0,1-1-1 0 0,-1 1 1 0 0,1-1-1 0 0,-1 1 1 0 0,1-1 0 0 0,-1 0-1 0 0,1 0 1 0 0,0 1-1 0 0,-1-1 1 0 0,1 0-1 0 0,0 0 1 0 0,0 0-1 0 0,0-1 1 0 0,0 1-1 0 0,0 0 1 0 0,0 0 0 0 0,0 0-1 0 0,0-1 1 0 0,0 1-1 0 0,1-1 1 0 0,-1 0-5 0 0,-1-5-116 0 0,0 1 0 0 0,0-1 0 0 0,1 0 1 0 0,0 0-1 0 0,0 0 0 0 0,1 0 0 0 0,0 0 1 0 0,0 0-1 0 0,1 0 0 0 0,-1 0 0 0 0,2 0 1 0 0,-1 1-1 0 0,3-7 116 0 0,1-5-1743 0 0,2 0 0 0 0,0 0 0 0 0,1 0 0 0 0,6-8 1743 0 0,8-13-4828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11312 0 0,'22'23'700'0'0,"-7"-8"-434"0"0,-1 0 0 0 0,8 13-266 0 0,-1 0 291 0 0,-12-18 363 0 0,-1 1 1 0 0,0 0-1 0 0,4 9-654 0 0,15 28 3445 0 0,19 24-3445 0 0,-2-5 787 0 0,-21-30-734 0 0,6 10-907 0 0,4 12 854 0 0,-32-56-61 0 0,1-1-17 0 0,-1 0 0 0 0,0 1-1 0 0,0-1 1 0 0,0 0 0 0 0,-1 1-1 0 0,1-1 1 0 0,0 0 0 0 0,-1 1-1 0 0,0 0 79 0 0,0-1-534 0 0,0-2-61 0 0,0 0-11 0 0,0-1 42 0 0,-18-21-218 0 0,13 18 678 0 0,1-1 0 0 0,0 0 0 0 0,0-1 0 0 0,-1 0 104 0 0,-4-11-5 0 0,0-1 0 0 0,1 1-1 0 0,1-1 1 0 0,-1-8 5 0 0,5 14 94 0 0,0-1-1 0 0,0 1 1 0 0,1-1 0 0 0,1 0-1 0 0,1 1 1 0 0,-1-1 0 0 0,2 0-1 0 0,0 0-93 0 0,0 6 96 0 0,0 0 0 0 0,0 1 0 0 0,1-1 0 0 0,0 1 0 0 0,1-1 0 0 0,-1 1 0 0 0,1-1 0 0 0,0 1 0 0 0,1 0 0 0 0,0 1 0 0 0,-1-1 0 0 0,2 0 0 0 0,-1 1 0 0 0,1 0 0 0 0,3-3-96 0 0,-5 5 34 0 0,1 0 53 0 0,0-1-1 0 0,0 1 0 0 0,0-1 0 0 0,1 1 0 0 0,-1 0 0 0 0,1 0 0 0 0,0 1 0 0 0,-1 0 0 0 0,5-2-86 0 0,6-1 29 0 0,2 1 0 0 0,-1 0-1 0 0,0 1 1 0 0,1 1 0 0 0,-1 1-1 0 0,1 0 1 0 0,0 1 0 0 0,-1 1-1 0 0,1 0 1 0 0,-1 1 0 0 0,1 1-1 0 0,9 3-28 0 0,5 3-434 0 0,-14-4 139 0 0,1 0 0 0 0,0-2 0 0 0,15 2 295 0 0,-15-3 0 0 0,0-1 0 0 0,1 0 0 0 0,-1-2 0 0 0,0 0 0 0 0,0-1 0 0 0,0-1 0 0 0,3-1 0 0 0,1-2-46 0 0,-1-1 1 0 0,1-2 0 0 0,-2 0 0 0 0,1-1 0 0 0,6-5 45 0 0,-19 10-202 0 0,0 0-1 0 0,-1-1 1 0 0,1 0-1 0 0,-2 0 1 0 0,1 0-1 0 0,-1-1 1 0 0,0 0-1 0 0,0 0 1 0 0,0-1-1 0 0,-1 0 1 0 0,-1 0-1 0 0,1 0 1 0 0,-1 0-1 0 0,0-1 1 0 0,-1 0 202 0 0,11-46-1363 0 0,-12 45 905 0 0,-1 0 0 0 0,-1 0 0 0 0,0-4 458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278 709 2760 0 0,'-26'12'506'0'0,"-1"2"1"0"0,2 1-1 0 0,-20 15-506 0 0,21-12 4778 0 0,1 1 1 0 0,-4 5-4779 0 0,21-18 870 0 0,1 1 0 0 0,-1-1 0 0 0,1 1-1 0 0,1 0 1 0 0,-1 0 0 0 0,-2 7-870 0 0,-18 48 1959 0 0,16-38-1187 0 0,7-19-772 0 0,1 0 0 0 0,-1 1 0 0 0,1-1 0 0 0,0 0 0 0 0,1 1 0 0 0,-1-1 0 0 0,1 1 0 0 0,0-1 0 0 0,0 1 0 0 0,1-1 0 0 0,0 1 0 0 0,0-1 0 0 0,0 0 0 0 0,0 1 0 0 0,1-1 0 0 0,0 0 0 0 0,0 0 0 0 0,0 0 0 0 0,1 0 0 0 0,0-1 0 0 0,0 1 1 0 0,0-1-1 0 0,1 2 0 0 0,2 1-216 0 0,1 0 0 0 0,0 0 0 0 0,0 0 0 0 0,1-1 0 0 0,0 0 0 0 0,0 0 0 0 0,0-1 0 0 0,0 0 0 0 0,1 0 0 0 0,0-1 0 0 0,0 0 0 0 0,6 1 216 0 0,31 9-1478 0 0,0-3-1 0 0,2-2 1 0 0,-1-1-1 0 0,8-2 1479 0 0,-26-6 0 0 0,-1-1 0 0 0,1-2 0 0 0,-1 0 0 0 0,21-6 0 0 0,-19 1 557 0 0,-1-1-1 0 0,0-1 1 0 0,0-1 0 0 0,-1-1-1 0 0,-1-2 1 0 0,2-2-557 0 0,-12 6 400 0 0,1-1 1 0 0,-2 0 0 0 0,0-1-1 0 0,10-10-400 0 0,-20 16 60 0 0,0 0 0 0 0,0 0-1 0 0,0-1 1 0 0,-1 0 0 0 0,0 0 0 0 0,0 0 0 0 0,-1 0-1 0 0,0-1 1 0 0,0 0 0 0 0,-1 0 0 0 0,3-8-60 0 0,-4 7 4 0 0,-1 0 0 0 0,1 0-1 0 0,-2 0 1 0 0,1-1 0 0 0,-1 1 0 0 0,0 0 0 0 0,-1-1 0 0 0,0 1 0 0 0,-2-5-4 0 0,2 8-13 0 0,-1-1 0 0 0,0 1 0 0 0,0 0 0 0 0,-1-1 0 0 0,0 1 0 0 0,0 0 0 0 0,0 1 0 0 0,-1-1 0 0 0,0 0 0 0 0,0 1 0 0 0,0 0 0 0 0,-1 0 0 0 0,-1-1 13 0 0,3 4 7 0 0,1-1-1 0 0,-1 1 1 0 0,0 1-1 0 0,0-1 0 0 0,0 0 1 0 0,0 1-1 0 0,0-1 0 0 0,0 1 1 0 0,-1 0-1 0 0,1 0 0 0 0,0 0 1 0 0,0 1-1 0 0,-1-1 0 0 0,1 1 1 0 0,-1 0-1 0 0,1 0 1 0 0,0 0-1 0 0,-1 0 0 0 0,1 1 1 0 0,-1-1-1 0 0,1 1 0 0 0,0 0 1 0 0,-4 1-7 0 0,-6 3 178 0 0,0 0 0 0 0,0 2 0 0 0,1 0 0 0 0,0 0 0 0 0,-3 3-178 0 0,4-4 167 0 0,6-2-141 0 0,-1 0-1 0 0,0 1 0 0 0,1-1 1 0 0,0 1-1 0 0,0 0 0 0 0,0 0 0 0 0,1 1 1 0 0,0-1-1 0 0,0 1 0 0 0,0 0 1 0 0,1 0-1 0 0,-1 0 0 0 0,1 1 1 0 0,0 1-26 0 0,-1 4 5 0 0,1 1 0 0 0,0-1 1 0 0,1 1-1 0 0,0 0 1 0 0,1 0-1 0 0,0 0 0 0 0,1 2-5 0 0,0 13-119 0 0,1-1-1 0 0,2 1 1 0 0,0-1-1 0 0,3 4 120 0 0,-5-22-147 0 0,2-1-1 0 0,-1 0 1 0 0,1 1 0 0 0,0-1-1 0 0,1 0 1 0 0,-1 0-1 0 0,2-1 1 0 0,-1 1 0 0 0,1-1-1 0 0,0 0 1 0 0,1 0-1 0 0,0-1 1 0 0,0 1 0 0 0,0-1-1 0 0,1-1 148 0 0,-5-3-98 0 0,0 0 0 0 0,1 0 0 0 0,0 0 0 0 0,-1-1 0 0 0,1 0 0 0 0,0 1 0 0 0,0-1 0 0 0,0 0 0 0 0,0 0 0 0 0,0 0 0 0 0,0-1 0 0 0,0 1 0 0 0,0-1 0 0 0,0 0 0 0 0,1 0-1 0 0,-1 0 1 0 0,0 0 0 0 0,0 0 0 0 0,2-1 98 0 0,1-1-114 0 0,-1 0-1 0 0,1 0 1 0 0,0 0-1 0 0,-1-1 1 0 0,0 0-1 0 0,0 0 1 0 0,0 0-1 0 0,0-1 1 0 0,4-3 114 0 0,9-9-166 0 0,-2-1-1 0 0,1 0 1 0 0,-2-1-1 0 0,5-8 167 0 0,53-82-11 0 0,-62 90-23 0 0,16-23 297 0 0,-2-2 0 0 0,-2-1 0 0 0,-2-1 0 0 0,9-29-263 0 0,-16 33 621 0 0,-1 1 0 0 0,-3-2-1 0 0,-1 1 1 0 0,-2-2-1 0 0,-2 1 1 0 0,-1-37-621 0 0,-13-284 2877 0 0,3 319-2580 0 0,3 30-210 0 0,1 1 0 0 0,0-11-87 0 0,2 24 4 0 0,0 0 0 0 0,0 0-1 0 0,0 0 1 0 0,0-1 0 0 0,0 1 0 0 0,0 0 0 0 0,0 0-1 0 0,0 0 1 0 0,0 0 0 0 0,0 0 0 0 0,0 0 0 0 0,0 0 0 0 0,0 0-1 0 0,0-1 1 0 0,0 1 0 0 0,0 0 0 0 0,0 0 0 0 0,0 0-1 0 0,-1 0 1 0 0,1 0 0 0 0,0 0 0 0 0,0 0 0 0 0,0 0-1 0 0,0 0 1 0 0,0 0 0 0 0,0 0 0 0 0,0 0 0 0 0,0 0 0 0 0,0 0-1 0 0,-1 0 1 0 0,1 0 0 0 0,0 0 0 0 0,0 0 0 0 0,0 0-1 0 0,0 0 1 0 0,0 0 0 0 0,0 0 0 0 0,0 0 0 0 0,-1 0-1 0 0,1 0 1 0 0,0 0 0 0 0,0 0 0 0 0,0 0 0 0 0,0 0-1 0 0,0 0 1 0 0,0 0 0 0 0,0 0 0 0 0,0 0 0 0 0,0 0 0 0 0,-1 0-1 0 0,1 0 1 0 0,0 0 0 0 0,0 0 0 0 0,0 0-4 0 0,-4 3 113 0 0,2 1-64 0 0,1 0 0 0 0,0-1-1 0 0,1 1 1 0 0,-1 0 0 0 0,0 0 0 0 0,1 0 0 0 0,0 0 0 0 0,0 0 0 0 0,0-1 0 0 0,1 4-49 0 0,0 0 57 0 0,15 311 58 0 0,17 0-2758 0 0,-16-210-4764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4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9052 2193 5984 0 0,'-1'-8'101'0'0,"-1"0"1"0"0,0 0 0 0 0,0 0-1 0 0,-1 1 1 0 0,0-1 0 0 0,0 1-1 0 0,-1 0 1 0 0,-2-4-102 0 0,-70-94 5153 0 0,-4 4 0 0 0,-17-11-5153 0 0,57 68 378 0 0,-1 2-1 0 0,-2 2 0 0 0,-12-7-377 0 0,-15-11-346 0 0,2-4 346 0 0,-65-54-536 0 0,-253-193 61 0 0,179 137 266 0 0,27 20-710 0 0,-40-16 919 0 0,119 100-195 0 0,-101-50 195 0 0,132 82 207 0 0,-2 4 1 0 0,-2 3-1 0 0,-37-9-207 0 0,-122-24 1602 0 0,-41 3-1602 0 0,-379-39 1011 0 0,91 54-839 0 0,323 36-108 0 0,-140 17-64 0 0,215 4-39 0 0,1 7 1 0 0,-123 33 38 0 0,86-2-86 0 0,-75 34 86 0 0,143-32-98 0 0,-120 67 98 0 0,198-93-46 0 0,-349 188-438 0 0,271-143 16 0 0,-289 176-698 0 0,158-75 966 0 0,-99 94 200 0 0,274-193 183 0 0,3 3 1 0 0,3 5 0 0 0,4 3-1 0 0,2 5-183 0 0,-25 36 39 0 0,6 4 0 0 0,-18 43-39 0 0,48-63-16 0 0,5 2 1 0 0,6 3-1 0 0,-3 21 16 0 0,-3 33 238 0 0,8 3 0 0 0,7 1 0 0 0,8 3 0 0 0,1 43-238 0 0,0 75-161 0 0,13 2-1 0 0,13 181 162 0 0,19-231-430 0 0,10 0-1 0 0,12-1 0 0 0,26 80 431 0 0,-19-167-588 0 0,6-2-1 0 0,52 117 589 0 0,153 290-974 0 0,-140-349 850 0 0,10-5 0 0 0,115 151 124 0 0,-117-202 63 0 0,6-6 1 0 0,7-5 0 0 0,6-5-1 0 0,69 49-63 0 0,-45-61 185 0 0,40 17-185 0 0,-19-15 73 0 0,190 157 169 0 0,-231-189 106 0 0,29 9-348 0 0,-92-60 100 0 0,243 146 552 0 0,-178-117 121 0 0,47 12-773 0 0,-140-68 131 0 0,76 33 810 0 0,77 21-941 0 0,-97-45 32 0 0,2-5 0 0 0,0-4-1 0 0,2-5 1 0 0,46-1-32 0 0,-60-11-2 0 0,0-4 0 0 0,0-5 0 0 0,0-3-1 0 0,0-5 1 0 0,22-8 2 0 0,33-17 68 0 0,38-19-68 0 0,-165 49-8 0 0,311-114-109 0 0,-7-20 70 0 0,-193 78 44 0 0,-3-6 0 0 0,-3-5 0 0 0,-4-5 0 0 0,9-15 3 0 0,246-209 48 0 0,-228 168-66 0 0,48-64 18 0 0,-79 68-226 0 0,-7-5 1 0 0,-6-4 0 0 0,71-125 225 0 0,84-219-52 0 0,-192 346 50 0 0,53-114 2 0 0,-12-5 0 0 0,60-214 0 0 0,78-269 187 0 0,-238 706-147 0 0,164-495 637 0 0,-165 498-637 0 0,38-125 442 0 0,10-76-482 0 0,-41 139 88 0 0,-3-1-1 0 0,-4 0 0 0 0,-4-24-87 0 0,-4 0 233 0 0,-5-1 0 0 0,-7-17-233 0 0,-4 22 107 0 0,-5 2 0 0 0,-5 0 0 0 0,-16-37-107 0 0,-132-322-562 0 0,27 81-429 0 0,87 214-67 0 0,-25-132 1058 0 0,69 243 197 0 0,-3 0-197 0 0,10 42 19 0 0,-2-1 0 0 0,0 2 0 0 0,-1-1-1 0 0,-6-6-18 0 0,11 21 60 0 0,0 0 0 0 0,-1 1 0 0 0,0 0 0 0 0,0 0-1 0 0,-1 0 1 0 0,1 1 0 0 0,-2 0 0 0 0,1 0-1 0 0,-1 1 1 0 0,1 0 0 0 0,-1 0 0 0 0,-1 1 0 0 0,1 0-1 0 0,-1 0 1 0 0,1 1 0 0 0,-10-2-60 0 0,3 1-142 0 0,1 2 1 0 0,-1-1-1 0 0,0 2 0 0 0,-1 0 1 0 0,1 1-1 0 0,0 0 0 0 0,0 1 1 0 0,0 1-1 0 0,0 0 0 0 0,-2 2 142 0 0,-48 14-6019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5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 19207 0 0,'-5'0'214'0'0,"2"-1"-75"0"0,1 1-1 0 0,0 0 0 0 0,0 0 1 0 0,0 1-1 0 0,0-1 0 0 0,0 0 1 0 0,0 1-1 0 0,0-1 1 0 0,0 1-1 0 0,0 0 0 0 0,-2 0-138 0 0,3 0 11 0 0,0-1 0 0 0,0 1 1 0 0,0-1-1 0 0,0 1 0 0 0,0 0 0 0 0,0-1 0 0 0,1 1 0 0 0,-1 0 0 0 0,0 0 0 0 0,0 0 0 0 0,0 0 0 0 0,1-1 0 0 0,-1 1 0 0 0,0 0 0 0 0,1 0 0 0 0,-1 0 0 0 0,1 1 0 0 0,-1-1 0 0 0,1 0 0 0 0,-1 0 0 0 0,1 0 0 0 0,0 0 0 0 0,0 0 1 0 0,-1 0-12 0 0,0 4-28 0 0,-3 9-63 0 0,0-1 0 0 0,0 1 0 0 0,2-1 0 0 0,-1 1 1 0 0,2 0-1 0 0,-1 6 91 0 0,2 27 82 0 0,2 11-82 0 0,-1-35-39 0 0,4 49-18 0 0,3 0 0 0 0,10 37 57 0 0,40 141-75 0 0,-57-245 75 0 0,75 260-67 0 0,-35-128 67 0 0,-1-3-6 0 0,116 443-68 0 0,-150-553-100 0 0,-1 1 0 0 0,-1-1-1 0 0,-1 1 1 0 0,-2 0-1 0 0,0 0 1 0 0,-2 3 174 0 0,0-23-47 0 0,0-1 0 0 0,0 1 0 0 0,0-1 0 0 0,0 0 0 0 0,-1 1 0 0 0,0-1 0 0 0,0 0 0 0 0,0 0 0 0 0,0 0 0 0 0,-1 0 0 0 0,0 0 0 0 0,1-1 0 0 0,-1 1 0 0 0,-1-1 0 0 0,1 0 0 0 0,0 0 0 0 0,-1 0 0 0 0,0 0 0 0 0,1-1 0 0 0,-1 1 0 0 0,0-1 0 0 0,0 0 0 0 0,-1 0 0 0 0,1 0 0 0 0,-1 0 47 0 0,-5 1-21 0 0,-1 0 1 0 0,0 0-1 0 0,1-1 1 0 0,-1-1-1 0 0,0 1 1 0 0,0-2-1 0 0,0 1 1 0 0,0-2-1 0 0,0 1 1 0 0,-2-2 20 0 0,-7-1 125 0 0,0-1 1 0 0,0 0 0 0 0,-8-4-126 0 0,19 5 66 0 0,1-1 0 0 0,-1 0 0 0 0,1 0 0 0 0,0-1 0 0 0,0 0 0 0 0,0 0 0 0 0,1 0 0 0 0,-5-5-66 0 0,-41-42 117 0 0,3-3 1 0 0,3-1-1 0 0,-20-32-117 0 0,52 70 86 0 0,-4-7 600 0 0,18 24-353 0 0,1 1-29 0 0,0 0-134 0 0,2 2-61 0 0,11 10-60 0 0,-1 0 0 0 0,0 1 1 0 0,-2 0-1 0 0,6 9-49 0 0,36 62 18 0 0,-27-43 24 0 0,13 16-42 0 0,-30-47 18 0 0,31 44-1 0 0,3-3 1 0 0,39 38-18 0 0,-66-75 30 0 0,0 0-1 0 0,1-1 1 0 0,0-1 0 0 0,1 0-1 0 0,0-2 1 0 0,1 0 0 0 0,0-1-1 0 0,0 0 1 0 0,1-2-1 0 0,1 0 1 0 0,7 1-30 0 0,-17-6 60 0 0,-1 0 0 0 0,0-1 0 0 0,0 0 0 0 0,1-1 0 0 0,-1 0-1 0 0,0-1 1 0 0,1 0 0 0 0,-1 0 0 0 0,0-1 0 0 0,1 0-60 0 0,3-2 64 0 0,0 0-1 0 0,-1-1 0 0 0,0 0 1 0 0,0-1-1 0 0,-1-1 1 0 0,9-5-64 0 0,8-10 96 0 0,0 0 0 0 0,-2-2 0 0 0,0-2 0 0 0,17-22-96 0 0,28-32 119 0 0,82-97-105 0 0,-108 119-1280 0 0,-30 36-3865 0 0,9-17 5131 0 0,10-29-7134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2 315 920 0 0,'0'1'279'0'0,"0"-1"8"0"0,0 3 324 0 0,0-2-131 0 0,0-1 278 0 0,0 0 540 0 0,0 0-83 0 0,0 0-401 0 0,0 0-168 0 0,0 0-36 0 0,0 0-2 0 0,0 0 26 0 0,0 0 7 0 0,0 0 6 0 0,-1 4 74 0 0,1 3 2762 0 0,2-6-1584 0 0,2-1-1291 0 0,6-6-329 0 0,4-4-72 0 0,-14 9-122 0 0,0 1-37 0 0,0 0-96 0 0,5-8-147 0 0,8-2 91 0 0,-2-4 104 0 0,-8 9 34 0 0,-3 4 143 0 0,3 0 146 0 0,-2 1-289 0 0,0-1 1 0 0,0 1-1 0 0,0-1 1 0 0,0 1-1 0 0,0-1 1 0 0,0 1-1 0 0,0-1 1 0 0,0 1-1 0 0,0-1 1 0 0,0 0-1 0 0,-1 0 1 0 0,1 1-1 0 0,0-1 1 0 0,-1 0-1 0 0,1 0 1 0 0,-1 0-1 0 0,1 0-34 0 0,0 0 96 0 0,-1 1-5 0 0,1-1-22 0 0,-1 0-61 0 0,0 1-1 0 0,0 0 1 0 0,1-1-1 0 0,-1 1 0 0 0,0-1 1 0 0,0 1-1 0 0,1 0 1 0 0,-1-1-1 0 0,1 1 1 0 0,-1 0-1 0 0,0-1 0 0 0,1 1 1 0 0,-1 0-1 0 0,1-1 1 0 0,-1 1-1 0 0,1 0 0 0 0,-1 0 1 0 0,1 0-1 0 0,-1-1-7 0 0,2 1 30 0 0,-1-1 54 0 0,0 0-11 0 0,11-8 71 0 0,0 2-56 0 0,-6 3-8 0 0,1-2 5 0 0,8-10-36 0 0,-12 13-52 0 0,-2 2 2 0 0,0 0 1 0 0,-1 1-1 0 0,1-1 1 0 0,0 0-1 0 0,0 1 0 0 0,0-1 1 0 0,0 1-1 0 0,0-1 0 0 0,0 1 1 0 0,0-1-1 0 0,0 1 1 0 0,-1 0-1 0 0,2-1 0 0 0,-1 1 1 0 0,0 0 0 0 0,0 0 6 0 0,6-3-6 0 0,-3 2 5 0 0,-4 1-6 0 0,1 0 1 0 0,-1 0 0 0 0,0 0 0 0 0,1 0-1 0 0,-1 0 1 0 0,0 0 0 0 0,1-1-1 0 0,-1 1 1 0 0,0 0 0 0 0,0 0-1 0 0,1 0 1 0 0,-1 0 0 0 0,0 0 0 0 0,1-1-1 0 0,-1 1 1 0 0,0 0 0 0 0,0 0-1 0 0,1 0 1 0 0,-1-1 0 0 0,0 1-1 0 0,0 0 1 0 0,0 0 0 0 0,1-1 0 0 0,-1 1 0 0 0,7-9 72 0 0,-4 4 18 0 0,-2 3 5 0 0,-1-2-7 0 0,0 3-85 0 0,0 0-1 0 0,0 1 1 0 0,0-1-1 0 0,0 1 0 0 0,1-1 1 0 0,-1 0-1 0 0,0 1 1 0 0,0-1-1 0 0,0 1 1 0 0,1-1-1 0 0,-1 1 1 0 0,0-1-1 0 0,1 0 1 0 0,-1 1-1 0 0,1-1 1 0 0,-1 1-1 0 0,1 0 1 0 0,-1-1-1 0 0,1 1 1 0 0,-1-1-1 0 0,1 1 1 0 0,-1 0-1 0 0,1-1 1 0 0,-1 1-1 0 0,1 0 1 0 0,0-1-3 0 0,4-2 4 0 0,0 0 0 0 0,0-1 0 0 0,-1 0 0 0 0,4-3-4 0 0,-8 5 0 0 0,2 0 0 0 0,10-3 0 0 0,-11 4 1 0 0,0 1 3 0 0,0 0 1 0 0,0 0-1 0 0,0-1 1 0 0,0 1 0 0 0,0-1-1 0 0,0 1 1 0 0,0-1-1 0 0,0 1 1 0 0,0-1-1 0 0,0 0 1 0 0,-1 1-1 0 0,1-1 1 0 0,0 0-1 0 0,0 0-4 0 0,6-6-36 0 0,-4 6-50 0 0,1 0-49 0 0,4-4-51 0 0,-7 5 196 0 0,1-1-1 0 0,-1 0 1 0 0,0 1 0 0 0,1-1 0 0 0,-1 0-1 0 0,0 0 1 0 0,0 0 0 0 0,1 0 0 0 0,-1 0-1 0 0,0 0 1 0 0,0 0 0 0 0,0 0-10 0 0,0-1 158 0 0,5 0-24 0 0,-1-3-108 0 0,2 2-26 0 0,8-5 11 0 0,-7 5 13 0 0,-6 2-115 0 0,-2 1-63 0 0,0 0-20 0 0,0 0 49 0 0,16-6 745 0 0,-11 4-586 0 0,18-7 29 0 0,8-2-235 0 0,-30 10-17 0 0,6 0-176 0 0,0-3 331 0 0,-1 3 58 0 0,-5 1 108 0 0,-1 0 74 0 0,0 0 18 0 0,2 0-32 0 0,0-1-210 0 0,-1 0 1 0 0,1 0 0 0 0,-1 0 0 0 0,1 0-1 0 0,0 1 1 0 0,0-1 0 0 0,-1 1 0 0 0,1-1-1 0 0,0 1 1 0 0,0-1 0 0 0,0 1-1 0 0,-1 0 1 0 0,2 0 17 0 0,1 0-90 0 0,-3 0-134 0 0,1 0 313 0 0,0 0 0 0 0,0 0 1 0 0,-1 0-1 0 0,1 0 0 0 0,0 0 0 0 0,0 0 0 0 0,-1-1 0 0 0,1 1 0 0 0,0-1-89 0 0,3 0 18 0 0,59-5 883 0 0,-36 1-978 0 0,-27 5 81 0 0,0 0 0 0 0,0-1 0 0 0,0 1-1 0 0,0 0 1 0 0,0 0 0 0 0,0-1 0 0 0,0 1 0 0 0,0 0 0 0 0,0-1-1 0 0,-1 1 1 0 0,1-1 0 0 0,0 1-4 0 0,2-2 7 0 0,0 0-7 0 0,9-2 0 0 0,-12 4 0 0 0,0 0 0 0 0,1 0-1 0 0,-1 0 1 0 0,0 0 0 0 0,1 0-1 0 0,-1 0 1 0 0,0 0 0 0 0,1 0 0 0 0,-1 0-1 0 0,1 0 1 0 0,-1 0 0 0 0,0 0-1 0 0,1 0 1 0 0,-1 0 0 0 0,0 0-1 0 0,1 0 1 0 0,-1 0 0 0 0,0 0-1 0 0,1 0 1 0 0,-1 0 0 0 0,0 0-1 0 0,1 1 1 0 0,12 3 39 0 0,-11-3 32 0 0,-1-1-1 0 0,1 1 1 0 0,0-1-1 0 0,0 0 1 0 0,0 0-1 0 0,0 0 1 0 0,0 0 0 0 0,0 0-1 0 0,0 0-70 0 0,-1 0-39 0 0,0-1 0 0 0,0 1 0 0 0,1 0 0 0 0,-1 0-1 0 0,0 0 1 0 0,1 1 0 0 0,-1-1 0 0 0,0 0 0 0 0,0 0 0 0 0,1 1 0 0 0,-1-1 0 0 0,1 1 39 0 0,1 0 313 0 0,1-1 1 0 0,-1 1 0 0 0,1-1 0 0 0,-1 1 0 0 0,1-1-1 0 0,1 0-313 0 0,28 0-816 0 0,-32 0 819 0 0,0-1-1 0 0,0 1 1 0 0,1 0 0 0 0,-1 0-1 0 0,0 1 1 0 0,0-1-1 0 0,1 0 1 0 0,-1 0-1 0 0,0 0 1 0 0,0 1 0 0 0,1-1-1 0 0,-1 1 1 0 0,0-1-3 0 0,1 1 4 0 0,1 0-1 0 0,-1 0 1 0 0,0 0 0 0 0,0-1 0 0 0,1 1 0 0 0,-1-1-1 0 0,0 0 1 0 0,2 1-4 0 0,3-1 34 0 0,-1 2-1 0 0,1-1 0 0 0,-1 0 1 0 0,7 3-34 0 0,-11-3 8 0 0,2 0 60 0 0,3-1 20 0 0,-5 0 1 0 0,0 0-30 0 0,2 2-47 0 0,-2-1-12 0 0,1 0 0 0 0,-1-1-1 0 0,0 1 1 0 0,1 0 0 0 0,-1-1 0 0 0,1 1-1 0 0,-1-1 1 0 0,2 0 0 0 0,6 1 0 0 0,-2 1 12 0 0,-2-1 48 0 0,-4-2-10 0 0,8 5-28 0 0,9 1 42 0 0,-18-5-10 0 0,1 2-53 0 0,0-1 0 0 0,0 0 0 0 0,0 0 0 0 0,1 0 0 0 0,-1 0 0 0 0,0 0 0 0 0,1 0 0 0 0,-1 0 0 0 0,1-1 0 0 0,0 1-1 0 0,-1-1 0 0 0,7 1 0 0 0,-1-1 0 0 0,27 2 12 0 0,-32-1 36 0 0,1 1-25 0 0,1 0 61 0 0,6 3-51 0 0,-3-3-32 0 0,-7-2-2 0 0,1 0-1 0 0,-1 1 1 0 0,0-1 0 0 0,1 0 0 0 0,-1 1-1 0 0,0-1 1 0 0,0 1 0 0 0,1-1 0 0 0,-1 1-1 0 0,0-1 1 0 0,1 2 1 0 0,25 9 77 0 0,-22-8-87 0 0,-4-3-44 0 0,1 1-10 0 0,31 18 227 0 0,-33-19-162 0 0,0 0 0 0 0,0 0-1 0 0,0 0 1 0 0,0 0 0 0 0,0 0 0 0 0,0 0 0 0 0,0 0 0 0 0,0 0-1 0 0,0 0 1 0 0,0 0 0 0 0,0 0 0 0 0,0 0 0 0 0,0 0-1 0 0,0 0 1 0 0,0 0 0 0 0,0 0 0 0 0,0 0 0 0 0,0 1 0 0 0,0-1-1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0 0 0 0,-1 1 0 0 0,1-1 0 0 0,0 0 1 0 0,0 0-1 0 0,0 0 0 0 0,-1 0 0 0 0,1 0 1 0 0,0 1-1 0 0,0-1 0 0 0,0 0 0 0 0,-1 0 0 0 0,1 0 1 0 0,0 1-1 0 0,0-1 0 0 0,0 0 0 0 0,0 0 1 0 0,0 0-1 0 0,0 1 0 0 0,-1-1 0 0 0,1 0 0 0 0,0 0 1 0 0,0 1-1 0 0,0-1 0 0 0,0 0 0 0 0,0 0 0 0 0,0 1 1 0 0,0-1-1 0 0,0 0 0 0 0,0 0 0 0 0,0 1 1 0 0,0-1-1 0 0,0 0 0 0 0,1 0 0 0 0,-1 1 0 0 0,0-1 1 0 0,0 0-1 0 0,0 0 0 0 0,0 0 0 0 0,0 1 0 0 0,0-1 1 0 0,1 0-1 0 0,-1 0 0 0 0,0 0 0 0 0,0 1 1 0 0,0-1-1 0 0,1 0 0 0 0,-1 0 0 0 0,0 0 0 0 0,20 20 11 0 0,-19-19 42 0 0,10 7-75 0 0,-10-8 8 0 0,1 1-14 0 0,0 0-1 0 0,-1 0 1 0 0,1 0-1 0 0,0-1 1 0 0,0 1-1 0 0,0-1 1 0 0,0 1-1 0 0,0-1 29 0 0,-2 2-66 0 0,0 1 50 0 0,0-3 38 0 0,0 1 1 0 0,0 0-1 0 0,0-1 1 0 0,0 1-1 0 0,0-1 0 0 0,0 1 1 0 0,0 0-1 0 0,0-1 1 0 0,1 1-1 0 0,-1 0 0 0 0,0-1 1 0 0,0 1-1 0 0,1-1 1 0 0,-1 2-23 0 0,2-1 8 0 0,-1 0 0 0 0,1 0 1 0 0,-1 1-1 0 0,1-1 0 0 0,-1 0 1 0 0,1 0-1 0 0,0 0 1 0 0,0 0-1 0 0,1 0-8 0 0,-1 0-67 0 0,-2-1-13 0 0,0 0 0 0 0,0 0 0 0 0,-1 0 77 0 0,1 0 0 0 0,0 0 0 0 0,0 0 0 0 0,0 0 0 0 0,0 0 0 0 0,-1 1 0 0 0,1-1 0 0 0,0 0 0 0 0,0 0 0 0 0,0 0 0 0 0,0 1 0 0 0,0-1 0 0 0,0 0 0 0 0,0 0 0 0 0,0 0-1 0 0,0 0 1 0 0,0 1 0 0 0,0-1 0 0 0,0 0 0 0 0,0 0 0 0 0,0 1 0 0 0,0-1 0 0 0,0 0 0 0 0,0 0 0 0 0,0 0 3 0 0,0 1-4 0 0,1 0 10 0 0,1 1-1 0 0,0-1 1 0 0,-1 1-1 0 0,1-1 1 0 0,0 0 0 0 0,0 0-1 0 0,0 0 1 0 0,0 0-1 0 0,2 0-5 0 0,6 4 58 0 0,-6-2-10 0 0,-1-1-25 0 0,-1-1 1 0 0,1 1 0 0 0,0-1-1 0 0,0 0 1 0 0,0 0-1 0 0,0 0 1 0 0,0 0-1 0 0,2 0-23 0 0,-5 1 54 0 0,-1 3-44 0 0,2-5-10 0 0,0 1 0 0 0,-1-1 0 0 0,1 1 0 0 0,-1-1 0 0 0,1 1 0 0 0,0-1 0 0 0,0 1 0 0 0,-1-1 0 0 0,1 0 0 0 0,0 1 0 0 0,0-1 0 0 0,0 0 0 0 0,0 1 0 0 0,6 2 0 0 0,-2 2 0 0 0,-5 3 0 0 0,0-7-6 0 0,0-1 1 0 0,0 1-1 0 0,0 0 0 0 0,0-1 0 0 0,0 1 1 0 0,0 0-1 0 0,0-1 0 0 0,0 1 0 0 0,-1 0 0 0 0,1-1 1 0 0,0 1-1 0 0,-1-1 0 0 0,1 1 0 0 0,0 0 0 0 0,-1-1 1 0 0,1 1-1 0 0,-1-1 0 0 0,1 1 6 0 0,-1-1-3 0 0,1 0 0 0 0,0 0-1 0 0,0 0 1 0 0,0 0 0 0 0,0 1 0 0 0,0-1-1 0 0,0 0 1 0 0,0 0 0 0 0,0 0 0 0 0,-1 0 0 0 0,1 0-1 0 0,0 1 1 0 0,0-1 0 0 0,0 0 0 0 0,0 0-1 0 0,0 0 1 0 0,0 0 0 0 0,0 0 0 0 0,0 1-1 0 0,0-1 1 0 0,0 0 0 0 0,0 0 0 0 0,0 0 0 0 0,0 0-1 0 0,0 0 1 0 0,0 1 0 0 0,0-1 0 0 0,0 0-1 0 0,0 0 1 0 0,1 0 0 0 0,-1 0 0 0 0,0 0-1 0 0,0 1 1 0 0,0-1 0 0 0,0 0 0 0 0,0 0 0 0 0,0 0-1 0 0,0 0 1 0 0,1 0 0 0 0,-1 0 0 0 0,0 0-1 0 0,0 1 1 0 0,0-1 0 0 0,0 0 0 0 0,0 0-1 0 0,1 0 1 0 0,-1 0 0 0 0,0 0 0 0 0,0 0 0 0 0,0 0-1 0 0,0 0 1 0 0,0 0 0 0 0,1 0 0 0 0,-1 0 3 0 0,3 2-21 0 0,-1-1 0 0 0,1 0 0 0 0,0 1 0 0 0,0-1 0 0 0,3 0 21 0 0,1 2 99 0 0,-6-3 0 0 0,-8 4-10 0 0,2 0-89 0 0,6-2 0 0 0,3 0 0 0 0,13 4-222 0 0,-21-1 132 0 0,2-4 118 0 0,1-1 0 0 0,-1 1 0 0 0,0 0 0 0 0,0 0-1 0 0,0-1 1 0 0,1 1 0 0 0,-1-1 0 0 0,-1 1-28 0 0,6 0 55 0 0,-3-1-53 0 0,0 1-1 0 0,1-1 1 0 0,-1 1-1 0 0,0-1 1 0 0,1 1-1 0 0,-1-1 1 0 0,1 1-1 0 0,-1-1 1 0 0,1 0-1 0 0,-1 1 1 0 0,1-1-1 0 0,-1 0 1 0 0,1 1-1 0 0,-1-1 1 0 0,1 0-1 0 0,0 0 0 0 0,-1 1 1 0 0,1-1-1 0 0,-1 0 1 0 0,1 0-1 0 0,0 0 1 0 0,-1 0-1 0 0,1 0-1 0 0,37 9-122 0 0,-36-8 22 0 0,-10-4 10 0 0,4 3 90 0 0,5 1 0 0 0,4 2 0 0 0,1-2 41 0 0,1-1 54 0 0,-12 3-8 0 0,-2-2-120 0 0,0 1-1 0 0,0-1 1 0 0,-6 0 33 0 0,58-1-33 0 0,-48-8-57 0 0,2 5-62 0 0,-1 0-1 0 0,0 0 1 0 0,0 0-1 0 0,0 1 1 0 0,0-1-1 0 0,-3-2 153 0 0,0-1-793 0 0,1-1-1123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6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44 205 7368 0 0,'-6'-6'453'0'0,"-1"0"1"0"0,1 0 0 0 0,0-1-1 0 0,1 0 1 0 0,-4-5-454 0 0,6 10 2413 0 0,3 2-2358 0 0,0 0 0 0 0,0 0 0 0 0,0 0-1 0 0,0 0 1 0 0,0 0 0 0 0,0 0 0 0 0,0 0 0 0 0,0 0-1 0 0,0 0 1 0 0,0 0 0 0 0,0 0 0 0 0,-1 0 0 0 0,1 0 0 0 0,0-1-1 0 0,0 1 1 0 0,0 0 0 0 0,0 0 0 0 0,0 0 0 0 0,0 0-1 0 0,0 0 1 0 0,0 0 0 0 0,0 0 0 0 0,0 0 0 0 0,0 0-1 0 0,0 0 1 0 0,0 0 0 0 0,0 0 0 0 0,0 0 0 0 0,0 0 0 0 0,0-1-1 0 0,0 1 1 0 0,0 0 0 0 0,0 0 0 0 0,0 0 0 0 0,0 0-1 0 0,0 0 1 0 0,0 0 0 0 0,0 0 0 0 0,0 0 0 0 0,0 0 0 0 0,0 0-1 0 0,0 0 1 0 0,0-1 0 0 0,0 1 0 0 0,0 0 0 0 0,0 0-1 0 0,0 0 1 0 0,0 0 0 0 0,0 0 0 0 0,0 0 0 0 0,0 0 0 0 0,0 0-1 0 0,0 0 1 0 0,0 0 0 0 0,0 0 0 0 0,0 0 0 0 0,0 0-1 0 0,0 0 1 0 0,0-1 0 0 0,1 1 0 0 0,-1 0-55 0 0,25-14 451 0 0,0 1 1 0 0,2 0 0 0 0,15-3-452 0 0,88-27-194 0 0,-79 27 37 0 0,12-3-252 0 0,3-1-35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12176 0 0,'-4'3'99'0'0,"0"0"0"0"0,1 1 1 0 0,0 0-1 0 0,-1-1 1 0 0,1 1-1 0 0,1 0 1 0 0,-1 1-1 0 0,0-1 0 0 0,1 0 1 0 0,0 1-1 0 0,0-1 1 0 0,-1 4-100 0 0,-1 8 51 0 0,0 0-1 0 0,1 1 1 0 0,1 2-51 0 0,-3 10-9 0 0,-10 87 352 0 0,3 16-343 0 0,-13 103-6 0 0,1-83-1746 0 0,16-112-2641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430 41 10136 0 0,'22'-17'777'0'0,"-21"17"-768"0"0,-1 0-1 0 0,0-1 1 0 0,1 1-1 0 0,-1 0 1 0 0,0-1-1 0 0,1 1 1 0 0,-1-1 0 0 0,0 1-1 0 0,0 0 1 0 0,1-1-1 0 0,-1 1 1 0 0,0-1-1 0 0,0 1 1 0 0,0-1 0 0 0,0 1-1 0 0,0 0 1 0 0,0-1-1 0 0,0 1 1 0 0,0-1-1 0 0,0 1 1 0 0,0-1 0 0 0,0 1-1 0 0,0-1 1 0 0,0 1-1 0 0,0-1 1 0 0,0 1-1 0 0,0-1 1 0 0,0 1 0 0 0,0 0-1 0 0,-1-1 1 0 0,1 1-1 0 0,0-1 1 0 0,0 1-1 0 0,-1 0 1 0 0,1-1 0 0 0,0 1-1 0 0,0 0 1 0 0,-1-1-1 0 0,1 1 1 0 0,0 0-1 0 0,-1-1 1 0 0,1 1 0 0 0,-1 0-1 0 0,1 0 1 0 0,0-1-1 0 0,-1 1 1 0 0,1 0-1 0 0,-1 0 1 0 0,1 0-9 0 0,-4-2 238 0 0,1 1 0 0 0,-1 1 0 0 0,0-1 0 0 0,1 0 1 0 0,-1 1-1 0 0,0 0 0 0 0,1 0 0 0 0,-1 0 0 0 0,0 0 0 0 0,1 0 0 0 0,-1 1 0 0 0,1 0 0 0 0,-3 0-238 0 0,-3 1 191 0 0,-1 1-1 0 0,1 0 1 0 0,0 1-1 0 0,-4 1-190 0 0,4 1 44 0 0,1-1 0 0 0,-1 1 0 0 0,1 1 0 0 0,1-1 0 0 0,-7 8-44 0 0,-13 10 43 0 0,5-5-45 0 0,0 1 0 0 0,2 0 0 0 0,0 2 0 0 0,-12 16 2 0 0,32-37-7 0 0,-1 0 0 0 0,0 0 1 0 0,0 0-1 0 0,1 0 0 0 0,-1 0 0 0 0,0 0 1 0 0,1 0-1 0 0,-1 0 0 0 0,1 0 0 0 0,0 0 1 0 0,-1 0-1 0 0,1 1 0 0 0,0-1 0 0 0,-1 0 1 0 0,1 0-1 0 0,0 0 0 0 0,0 1 0 0 0,0-1 1 0 0,0 0-1 0 0,0 0 0 0 0,0 0 1 0 0,1 0-1 0 0,-1 1 0 0 0,0-1 0 0 0,1 0 7 0 0,0 1-10 0 0,1 0 0 0 0,-1 0 0 0 0,1 0-1 0 0,-1-1 1 0 0,1 1 0 0 0,0-1 0 0 0,-1 1 0 0 0,1-1-1 0 0,0 0 1 0 0,0 0 0 0 0,0 0 0 0 0,0 0 0 0 0,1 0 10 0 0,19 9-116 0 0,1-1 1 0 0,1 0 0 0 0,-1-2 0 0 0,1-1 0 0 0,13 1 115 0 0,110 26-878 0 0,-112-24 516 0 0,-1 3 0 0 0,0 1 0 0 0,5 4 362 0 0,-27-11-82 0 0,0 0 0 0 0,-1 1 0 0 0,0 1 0 0 0,-1 0 0 0 0,1 0 0 0 0,-1 1 0 0 0,-1 0 0 0 0,0 1 0 0 0,2 2 82 0 0,-6-5-44 0 0,0 0-1 0 0,0 0 1 0 0,0 1-1 0 0,-1-1 0 0 0,0 1 1 0 0,-1 0-1 0 0,0 0 1 0 0,0 1-1 0 0,0-1 1 0 0,-1 0-1 0 0,0 1 0 0 0,-1 0 1 0 0,0-1-1 0 0,-1 4 45 0 0,1-2 99 0 0,-1-1 0 0 0,0 1 0 0 0,-1-1 0 0 0,0 0 0 0 0,0 1 0 0 0,-1-1 1 0 0,0 0-1 0 0,-1 1 0 0 0,0-1 0 0 0,-1-1 0 0 0,0 2-99 0 0,-5 7 483 0 0,-2-1 1 0 0,1 0-1 0 0,-2-1 0 0 0,0 0 1 0 0,-3 2-484 0 0,9-13 95 0 0,1 0 0 0 0,-1 0 1 0 0,0-1-1 0 0,0 0 0 0 0,0 0 0 0 0,0 0 1 0 0,0-1-1 0 0,-1 0 0 0 0,1 0 1 0 0,-1 0-1 0 0,-1-1-95 0 0,-6 3 123 0 0,-97 23-71 0 0,-1-4 0 0 0,-63 2-52 0 0,126-21-212 0 0,-30-3 212 0 0,54-1-31 0 0,22 0 21 0 0,-17-2-28 0 0,20 2 38 0 0,0 0 0 0 0,-1 0 0 0 0,1 0 0 0 0,-1 0 0 0 0,1 0 0 0 0,0 0-1 0 0,-1-1 1 0 0,1 1 0 0 0,0 0 0 0 0,-1 0 0 0 0,1 0 0 0 0,-1-1-1 0 0,1 1 1 0 0,0 0 0 0 0,0 0 0 0 0,-1-1 0 0 0,1 1 0 0 0,0 0-1 0 0,-1-1 1 0 0,1 1 0 0 0,0 0 0 0 0,0-1 0 0 0,0 1 0 0 0,-1-1 0 0 0,1 1-1 0 0,0 0 1 0 0,0-1 0 0 0,0 1 0 0 0,0 0 0 0 0,0-1 0 0 0,0 1-1 0 0,0-1 1 0 0,0 1 0 0 0,0-1 0 0 0,0 1 0 0 0,0 0 0 0 0,0-1 0 0 0,0 1 0 0 0,7-16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0 503 13472 0 0,'0'0'620'0'0,"2"0"-16"0"0,154 4-364 0 0,-92-4-260 0 0,9 1-531 0 0,-1-3 0 0 0,24-6 551 0 0,-70 4-451 0 0,0-1 0 0 0,-1-2 0 0 0,1 0-1 0 0,-1-2 1 0 0,-1-1 0 0 0,0 0 0 0 0,15-10 451 0 0,-32 15 13 0 0,-1 0 0 0 0,1 0 0 0 0,-1-1-1 0 0,0 1 1 0 0,0-1 0 0 0,-1-1 0 0 0,0 1 0 0 0,0-1 0 0 0,0 0 0 0 0,-1 0 0 0 0,0 0 0 0 0,0-1 0 0 0,-1 1 0 0 0,0-1 0 0 0,0 0 0 0 0,-1 0 0 0 0,0 0 0 0 0,0 0 0 0 0,-1 0 0 0 0,0-1-1 0 0,-1 1 1 0 0,0 0 0 0 0,0 0 0 0 0,0-3-13 0 0,-3-9 569 0 0,-1 1 0 0 0,-1-1 0 0 0,-1 1 0 0 0,-6-16-569 0 0,9 28 238 0 0,0 0-1 0 0,-1 0 1 0 0,0 0-1 0 0,0 0 1 0 0,-1 0-1 0 0,0 1 1 0 0,0 0 0 0 0,0 0-1 0 0,-1 0 1 0 0,0 1-1 0 0,0 0 1 0 0,-1 0-1 0 0,-5-4-237 0 0,0 3 134 0 0,0 0 1 0 0,0 0-1 0 0,0 1 0 0 0,0 1 0 0 0,-1 0 0 0 0,0 0 1 0 0,0 2-1 0 0,0-1 0 0 0,0 2 0 0 0,0 0 1 0 0,-1 0-1 0 0,1 1 0 0 0,0 1 0 0 0,-1 0 0 0 0,1 1-134 0 0,-5 1 0 0 0,0 1-1 0 0,0 1 0 0 0,0 0 0 0 0,1 1 0 0 0,0 1 0 0 0,0 1 0 0 0,0 0 0 0 0,1 1 0 0 0,-6 5 1 0 0,3 1-22 0 0,0-1 0 0 0,1 2 0 0 0,0 1 0 0 0,1 0 0 0 0,1 1 0 0 0,1 0 0 0 0,0 2 22 0 0,8-8-2 0 0,-1 0-1 0 0,2 1 1 0 0,0-1 0 0 0,0 1 0 0 0,1 1-1 0 0,1-1 1 0 0,0 2 2 0 0,-1 3 14 0 0,1 1 0 0 0,1-1 0 0 0,1 1 0 0 0,0 18-14 0 0,4-14-52 0 0,0 0 0 0 0,2 0 0 0 0,0 0 0 0 0,2 0 1 0 0,0-1-1 0 0,2 0 0 0 0,0-1 0 0 0,10 18 52 0 0,-8-20-86 0 0,1 0 0 0 0,1-1 0 0 0,1 0 1 0 0,1-1-1 0 0,0 0 0 0 0,1-1 0 0 0,1-1 0 0 0,0 0 0 0 0,1-1 0 0 0,6 3 86 0 0,16 9-375 0 0,1-1 0 0 0,2-2-1 0 0,0-2 1 0 0,12 3 375 0 0,-21-11-706 0 0,0-2 0 0 0,0-1-1 0 0,1-2 1 0 0,17 2 706 0 0,12-1-4653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593 1034 8288 0 0,'76'-137'756'0'0,"-51"90"-898"0"0,92-177 1456 0 0,-13-5 4682 0 0,-97 211-5665 0 0,-1-1 1 0 0,-1 0-1 0 0,0 0 1 0 0,-2 0 0 0 0,0 0-1 0 0,-1-1 1 0 0,-1 1 0 0 0,-1-1-1 0 0,0 1 1 0 0,-3-8-332 0 0,2 17 124 0 0,-1 0 0 0 0,0 0 0 0 0,-1 0 0 0 0,0 0 0 0 0,-1 1 0 0 0,0-1 0 0 0,0 1 0 0 0,-1 0-1 0 0,-3-4-123 0 0,3 7 26 0 0,1 0 0 0 0,-1 0-1 0 0,-1 0 1 0 0,1 1-1 0 0,-1 0 1 0 0,0 0-1 0 0,0 1 1 0 0,0-1-1 0 0,-1 1 1 0 0,0 1-1 0 0,1-1 1 0 0,-1 1-1 0 0,-3-1-25 0 0,0 1-32 0 0,0 0 1 0 0,0 1-1 0 0,0 1 0 0 0,-1-1 0 0 0,1 1 0 0 0,0 1 0 0 0,-1 0 0 0 0,1 1 0 0 0,0-1 0 0 0,0 2 0 0 0,-1 0 0 0 0,1 0 0 0 0,0 1 0 0 0,1 0 1 0 0,-6 2 31 0 0,-7 5-99 0 0,1 0 0 0 0,1 1 0 0 0,0 1 0 0 0,0 0 0 0 0,1 2 0 0 0,-7 7 99 0 0,-10 10-162 0 0,2 2 0 0 0,2 1-1 0 0,-20 27 163 0 0,6-1-193 0 0,-36 65 193 0 0,45-59-112 0 0,3 1 0 0 0,3 2-1 0 0,3 1 1 0 0,3 2-1 0 0,3 0 1 0 0,0 16 112 0 0,13-47-123 0 0,2-1 0 0 0,2 1 1 0 0,2 0-1 0 0,1 1 123 0 0,2-14-102 0 0,2 1 1 0 0,0 0-1 0 0,2-1 1 0 0,1 0-1 0 0,1 0 1 0 0,3 5 101 0 0,-4-19-42 0 0,1 0 0 0 0,0 0 0 0 0,1 0 0 0 0,1-1-1 0 0,0 0 1 0 0,0 0 0 0 0,1-1 0 0 0,1 0 0 0 0,0-1 0 0 0,1 0 0 0 0,0-1 0 0 0,0 0 0 0 0,1 0 0 0 0,1-1 0 0 0,0-1 0 0 0,0 0 0 0 0,0-1 0 0 0,2 0 42 0 0,1 0-8 0 0,1 0 1 0 0,0-1-1 0 0,0-1 1 0 0,1-1 0 0 0,-1 0-1 0 0,1-1 1 0 0,0-1-1 0 0,0-1 1 0 0,0 0 0 0 0,0-2-1 0 0,0 0 1 0 0,0 0 0 0 0,0-2-1 0 0,-1 0 1 0 0,6-3 7 0 0,-4 0 28 0 0,0-2 0 0 0,-1 0 0 0 0,0 0 0 0 0,0-2 1 0 0,-1 0-1 0 0,2-3-28 0 0,35-27 243 0 0,6-7-243 0 0,-55 43 9 0 0,32-27 169 0 0,-2-1 0 0 0,-1-2-1 0 0,14-20-177 0 0,-26 26 130 0 0,-1 0 0 0 0,-1-2 0 0 0,-1-1 0 0 0,-2 0 0 0 0,-1-2-130 0 0,16-41 286 0 0,-3-2 1 0 0,-3-1 0 0 0,3-25-287 0 0,-15 41 104 0 0,-2-1 1 0 0,-4-1 0 0 0,-1 1-1 0 0,-3-35-104 0 0,-4 78 18 0 0,-1 0 0 0 0,-1 0 0 0 0,0 0 0 0 0,-2 0-1 0 0,0 1 1 0 0,-1-1 0 0 0,-7-17-18 0 0,8 26-3 0 0,-1-1 1 0 0,0 1-1 0 0,-1 0 0 0 0,-1 1 0 0 0,1 0 1 0 0,-1-1-1 0 0,-1 2 0 0 0,0-1 1 0 0,0 1-1 0 0,-1 1 0 0 0,1 0 0 0 0,-2 0 1 0 0,-7-5 2 0 0,7 7-77 0 0,0-1 1 0 0,0 2 0 0 0,-1-1-1 0 0,0 1 1 0 0,0 1-1 0 0,0 0 1 0 0,0 1-1 0 0,0 0 1 0 0,0 0 0 0 0,-1 1-1 0 0,1 1 1 0 0,0 0-1 0 0,-1 1 1 0 0,1 0 0 0 0,0 0-1 0 0,-12 4 77 0 0,10-2-232 0 0,0 1-1 0 0,0 1 1 0 0,1 0-1 0 0,-1 1 1 0 0,1 0-1 0 0,0 1 1 0 0,1 0-1 0 0,-1 1 1 0 0,1 0-1 0 0,1 1 1 0 0,0 0-1 0 0,0 1 1 0 0,1 0 0 0 0,0 1 232 0 0,-19 25-1508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0,'2'1'613'0'0,"16"6"7616"0"0,-2 3-4467 0 0,-10-5-3445 0 0,1 0 1 0 0,-1 1-1 0 0,0 0 1 0 0,0 0-1 0 0,-1 1 1 0 0,1 1-318 0 0,10 12 106 0 0,1 0 0 0 0,1-1 0 0 0,1-1 0 0 0,0-1 0 0 0,1 0 0 0 0,1-2 0 0 0,1 0 0 0 0,15 7-106 0 0,7 1 77 0 0,-2 2 0 0 0,-1 2 0 0 0,-1 1 0 0 0,8 9-77 0 0,82 83-3019 0 0,-89-81-2803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31 205 14280 0 0,'-7'-12'479'0'0,"5"10"-395"0"0,1 0 0 0 0,-1 0 0 0 0,1-1-1 0 0,0 1 1 0 0,-1-1 0 0 0,1 1 0 0 0,0-1 0 0 0,1 1-1 0 0,-1-1 1 0 0,0 0 0 0 0,1 1 0 0 0,-1-3-84 0 0,-8-34 1028 0 0,8 38-922 0 0,1 1-1 0 0,0-1 1 0 0,0 0 0 0 0,0 1-1 0 0,0-1 1 0 0,0 0 0 0 0,0 0 0 0 0,1 1-1 0 0,-1-1 1 0 0,0 0 0 0 0,0 1-1 0 0,0-1 1 0 0,1 0 0 0 0,-1 1 0 0 0,0-1-1 0 0,0 0 1 0 0,1 1 0 0 0,-1-1-1 0 0,1 1 1 0 0,-1-1 0 0 0,1 1 0 0 0,-1-1-1 0 0,1 1 1 0 0,-1-1 0 0 0,1 1 0 0 0,-1-1-1 0 0,1 1 1 0 0,-1 0 0 0 0,1-1-1 0 0,0 1 1 0 0,-1 0 0 0 0,2-1-106 0 0,25-9 30 0 0,-17 8 65 0 0,28-10-289 0 0,0 1-1 0 0,34-3 195 0 0,-16 3-130 0 0,-11 3-555 0 0,8 1 685 0 0,-9 2-354 0 0,95-5-1503 0 0,-57 2-3437 0 0,-45 5 294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6 5064 0 0,'-7'0'528'0'0,"-35"-3"596"0"0,27 2 793 0 0,-1 0 0 0 0,1 1-1 0 0,-8 1-1916 0 0,14 0 359 0 0,-1 0 0 0 0,1 1-1 0 0,0 0 1 0 0,0 0-1 0 0,-1 1-358 0 0,7-1 77 0 0,-1-1 0 0 0,1 1 0 0 0,0-1 0 0 0,0 1-1 0 0,0 0 1 0 0,1 0 0 0 0,-1 1 0 0 0,0-1 0 0 0,1 0-1 0 0,-1 1 1 0 0,1 0 0 0 0,0-1 0 0 0,0 1 0 0 0,0 0 0 0 0,0 1-77 0 0,-6 12 216 0 0,1-1 1 0 0,1 1 0 0 0,0 0-1 0 0,1 0 1 0 0,-1 7-217 0 0,-3 28 504 0 0,0 6-504 0 0,7-40 56 0 0,-2 25 280 0 0,1 9-336 0 0,-1 12 208 0 0,-5 134 62 0 0,6-96-484 0 0,-2 60 86 0 0,4-130 150 0 0,1 0-1 0 0,1 0 1 0 0,4 16-22 0 0,-2-28 64 0 0,1 0 0 0 0,1 0 0 0 0,0 0-1 0 0,1-1 1 0 0,1 0 0 0 0,1 0-64 0 0,-6-14 32 0 0,0 0-1 0 0,1 0 0 0 0,-1 0 1 0 0,0 0-1 0 0,1-1 0 0 0,0 1 1 0 0,0-1-1 0 0,0 0 0 0 0,0 0 1 0 0,0 0-1 0 0,1 0 0 0 0,0-1 1 0 0,3 2-32 0 0,0 0 66 0 0,1-1 1 0 0,0 0 0 0 0,0-1 0 0 0,0 0 0 0 0,0 0-1 0 0,8 0-66 0 0,-4-1 0 0 0,0 0 0 0 0,-1-1 0 0 0,1 0 0 0 0,0-1 0 0 0,0-1 0 0 0,-1 0 0 0 0,1 0 0 0 0,8-4 0 0 0,11-4-353 0 0,-1-2 0 0 0,17-9 353 0 0,-12 5-504 0 0,-2-2 0 0 0,0-1 0 0 0,0-1 1 0 0,-2-2-1 0 0,-1-2 0 0 0,-1 0 0 0 0,0-3 504 0 0,-20 17-308 0 0,25-23-2090 0 0,-2-2 0 0 0,10-15 2398 0 0,26-50-4230 0 0,9-24 4230 0 0,-7 10 1890 0 0,-38 59 2014 0 0,10-27-3904 0 0,14-26 3286 0 0,-46 91-2617 0 0,0 1 0 0 0,0 0 0 0 0,1 1 0 0 0,1 0 0 0 0,2-1-669 0 0,-13 15 76 0 0,0 0 0 0 0,0 0 0 0 0,1 0 0 0 0,-1 0 0 0 0,0 0 0 0 0,1 0 0 0 0,-1 0 0 0 0,1 0 0 0 0,-1 0 0 0 0,1 1 0 0 0,0-1 0 0 0,-1 0 0 0 0,1 1 0 0 0,0 0 0 0 0,-1-1 0 0 0,1 1 0 0 0,0 0 0 0 0,-1 0 0 0 0,2 0-76 0 0,-2 0 45 0 0,1 0 0 0 0,-1 1 1 0 0,0-1-1 0 0,1 1 0 0 0,-1 0 0 0 0,1-1 1 0 0,-1 1-1 0 0,0 0 0 0 0,0 0 0 0 0,1 0 1 0 0,-1 0-1 0 0,0 0 0 0 0,0 0 0 0 0,0 0 1 0 0,0 0-1 0 0,0 0 0 0 0,0 1-45 0 0,3 4 52 0 0,-1 0-1 0 0,1 0 0 0 0,-1 0 1 0 0,-1 1-1 0 0,1-1 1 0 0,-1 1-1 0 0,1 6-51 0 0,0 10 15 0 0,-1-1 0 0 0,-1 1 1 0 0,-1 0-1 0 0,0-1 0 0 0,-4 15-15 0 0,3-18 5 0 0,-14 109 27 0 0,-6-2 0 0 0,-24 78-32 0 0,22-87-161 0 0,-2 59 161 0 0,24-169-13 0 0,-1 9-5 0 0,0 1 0 0 0,2-1 1 0 0,0 1-1 0 0,0-1 1 0 0,3 9 17 0 0,-2-17 15 0 0,1 1 0 0 0,0 0 0 0 0,1 0 0 0 0,0-1 0 0 0,0 1 0 0 0,1-1 0 0 0,0 0 0 0 0,1 0 0 0 0,0-1 0 0 0,4 7-15 0 0,-6-11 58 0 0,1 1-1 0 0,-1-1 0 0 0,1 0 1 0 0,0 0-1 0 0,0 0 0 0 0,0 0 1 0 0,0-1-1 0 0,1 1 0 0 0,-1-1 1 0 0,1 0-1 0 0,-1 0 0 0 0,1-1 0 0 0,4 1-57 0 0,-2 0 159 0 0,0 0-1 0 0,1-1 0 0 0,-1-1 0 0 0,1 1 0 0 0,-1-1 0 0 0,0 0 0 0 0,1-1 0 0 0,7-1-158 0 0,182-42 1738 0 0,-136 32-1339 0 0,9 1-399 0 0,32-5 213 0 0,23-7-153 0 0,118-5-60 0 0,4 18-2938 0 0,-126 10-4181 0 0,-65 0 797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5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1 364 2304 0 0,'0'-9'200'0'0,"2"0"183"0"0,0 0 0 0 0,1 0 0 0 0,0 0 0 0 0,0 0 0 0 0,1 0 0 0 0,0 1 0 0 0,1 0-1 0 0,-1 0 1 0 0,2 0 0 0 0,-1 0 0 0 0,1 1 0 0 0,0 0 0 0 0,1 0 0 0 0,0 0-383 0 0,15-18 884 0 0,-15 17-481 0 0,-1 1 0 0 0,1 0 0 0 0,0 0 1 0 0,1 0-1 0 0,6-4-403 0 0,-12 11 37 0 0,-1-1 0 0 0,1 0-1 0 0,0 1 1 0 0,0-1 0 0 0,0 1 0 0 0,0-1 0 0 0,0 1-1 0 0,0 0 1 0 0,0 0 0 0 0,0 0 0 0 0,-1 0 0 0 0,1 0-1 0 0,0 0 1 0 0,0 1 0 0 0,0-1 0 0 0,0 1 0 0 0,0-1-1 0 0,0 1 1 0 0,-1 0 0 0 0,1 0 0 0 0,0-1 0 0 0,0 1-1 0 0,-1 0 1 0 0,1 1-37 0 0,7 4 27 0 0,-1 0-1 0 0,0 0 1 0 0,-1 1 0 0 0,2 1-27 0 0,-5-4 21 0 0,29 30 147 0 0,-1 1 0 0 0,-1 2 0 0 0,6 13-168 0 0,75 123 368 0 0,-67-92-227 0 0,-2 5-141 0 0,-32-64-65 0 0,1 0 1 0 0,2-1-1 0 0,8 11 65 0 0,-13-20-63 0 0,0-1-1 0 0,1-1 1 0 0,0 0 0 0 0,0 0-1 0 0,1-1 1 0 0,1 0 0 0 0,0-1 63 0 0,-10-7 17 0 0,0 0 0 0 0,0 0 0 0 0,0 0 0 0 0,0 0 1 0 0,0 0-1 0 0,0-1 0 0 0,0 1 0 0 0,1-1 1 0 0,-1 1-1 0 0,0-1 0 0 0,0 0 0 0 0,0 0 0 0 0,1 0 1 0 0,-1 0-1 0 0,0-1 0 0 0,0 1-17 0 0,-1 0 29 0 0,0 0 0 0 0,0-1 1 0 0,0 1-1 0 0,0 0 0 0 0,0-1 0 0 0,0 1 0 0 0,0 0 1 0 0,-1-1-1 0 0,1 1 0 0 0,0-1 0 0 0,0 0 0 0 0,-1 1 1 0 0,1-1-1 0 0,0 0 0 0 0,-1 1 0 0 0,1-1 0 0 0,0 0 1 0 0,-1 0-1 0 0,1 1 0 0 0,-1-1 0 0 0,1 0 0 0 0,-1 0 1 0 0,0 0-1 0 0,1 0 0 0 0,-1 0 0 0 0,0 0 0 0 0,0 1 1 0 0,0-1-1 0 0,1 0 0 0 0,-1 0 0 0 0,0 0 0 0 0,0 0 1 0 0,0 0-1 0 0,0 0 0 0 0,-1 0 0 0 0,1-1-29 0 0,-4-19 771 0 0,3 15-482 0 0,0-1 0 0 0,0 0 1 0 0,0 0-1 0 0,1 0 0 0 0,0 1 1 0 0,0-1-290 0 0,4-39 1022 0 0,2 0 1 0 0,3 0 0 0 0,8-27-1023 0 0,-13 59 141 0 0,-1-1 1 0 0,0-1-1 0 0,-2 1 1 0 0,1 0 0 0 0,-2-1-1 0 0,0-1-141 0 0,2-11-108 0 0,1 1 0 0 0,1-1 0 0 0,2 1 0 0 0,1 0 0 0 0,1 0 0 0 0,1 1 108 0 0,2-11-239 0 0,-8 29 173 0 0,0 1 0 0 0,0-1 0 0 0,1 1 1 0 0,0 0-1 0 0,0 0 0 0 0,1 0 0 0 0,0 0 66 0 0,38-43-755 0 0,-28 35-229 0 0,-1-2-1 0 0,8-11 985 0 0,1-8-3981 0 0,0-1-1132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6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70 149 5064 0 0,'2'0'389'0'0,"2"0"-322"0"0,0 0-1 0 0,0 0 1 0 0,0 0 0 0 0,0-1-1 0 0,0 1 1 0 0,1-2-67 0 0,-3 2 73 0 0,0-1 275 0 0,-2 1 18 0 0,-1-2-28 0 0,-1 1-299 0 0,1 0 1 0 0,0-1 0 0 0,0 1 0 0 0,-1-1 0 0 0,1 1-1 0 0,0-1 1 0 0,0 0 0 0 0,1 0 0 0 0,-1 1 0 0 0,0-2-40 0 0,1 2 35 0 0,0 0 0 0 0,-1 0 0 0 0,1 0 0 0 0,0 0-1 0 0,0 0 1 0 0,0 0 0 0 0,0 0 0 0 0,0 0 0 0 0,1 0 0 0 0,-1 0 0 0 0,0 0 0 0 0,0 0 0 0 0,1 0 0 0 0,-1 0 0 0 0,1 0 0 0 0,-1 0 0 0 0,1 0 0 0 0,-1 0 0 0 0,1 0 0 0 0,-1 0 0 0 0,1 0-1 0 0,0 1 1 0 0,0-1 0 0 0,-1 0 0 0 0,1 0 0 0 0,0 1 0 0 0,0-1 0 0 0,0 1 0 0 0,0-1-35 0 0,0 0 161 0 0,-1 1-7 0 0,0 0-171 0 0,0 0 0 0 0,0 0 1 0 0,0-1-1 0 0,0 1 0 0 0,0 0 0 0 0,0 0 1 0 0,0-1-1 0 0,0 1 0 0 0,0 0 1 0 0,0-1-1 0 0,0 1 0 0 0,0 0 0 0 0,0 0 1 0 0,0-1-1 0 0,0 1 0 0 0,0 0 0 0 0,0 0 1 0 0,0-1-1 0 0,0 1 0 0 0,0 0 1 0 0,0 0-1 0 0,0-1 0 0 0,0 1 0 0 0,1 0 1 0 0,-1 0-1 0 0,0 0 0 0 0,0-1 0 0 0,0 1 1 0 0,0 0-1 0 0,1 0 0 0 0,-1 0 1 0 0,0-1-1 0 0,0 1 0 0 0,0 0 0 0 0,1 0 17 0 0,2 0-22 0 0,0 0 1 0 0,0 0-1 0 0,1 0 0 0 0,-1 0 0 0 0,0 1 0 0 0,0 0 0 0 0,0-1 0 0 0,0 1 0 0 0,0 0 0 0 0,0 1 0 0 0,0-1 0 0 0,0 0 0 0 0,0 1 0 0 0,-1 0 0 0 0,1 0 0 0 0,0-1 0 0 0,-1 1 0 0 0,1 1 0 0 0,-1-1 0 0 0,0 0 0 0 0,0 1 0 0 0,0-1 1 0 0,0 1-1 0 0,0-1 0 0 0,-1 1 0 0 0,1 0 0 0 0,-1 0 0 0 0,1 1 22 0 0,-1-1 14 0 0,0 0 1 0 0,0 1-1 0 0,0-1 0 0 0,0 0 1 0 0,0 0-1 0 0,-1 1 0 0 0,1-1 1 0 0,-1 0-1 0 0,0 1 0 0 0,0-1 1 0 0,-1 0-1 0 0,1 1 1 0 0,-1-1-1 0 0,1 0 0 0 0,-1 0 1 0 0,0 0-1 0 0,0 1 0 0 0,-2 2-14 0 0,1-3 102 0 0,1 0 0 0 0,-1 1 0 0 0,1 0 0 0 0,0-1 0 0 0,0 1 0 0 0,0 0 0 0 0,1 0 0 0 0,-1-1 0 0 0,1 1 0 0 0,0 0 0 0 0,0 0 0 0 0,0 0 0 0 0,1 0 0 0 0,-1-1 0 0 0,1 1 0 0 0,0 0 0 0 0,0 0 0 0 0,0-1 0 0 0,1 3-102 0 0,0-2 171 0 0,-1 1 1 0 0,0 0 0 0 0,0 0 0 0 0,-1 0-1 0 0,1 0 1 0 0,-1 0 0 0 0,0 0-1 0 0,0 0 1 0 0,-1 0 0 0 0,0 2-172 0 0,-2 9 397 0 0,-1-1 1 0 0,-3 10-398 0 0,-1-1 270 0 0,1 2-24 0 0,2-1 0 0 0,0 1-1 0 0,0 16-245 0 0,4-29 34 0 0,1 0-1 0 0,0 0 1 0 0,1 0 0 0 0,0 0-1 0 0,1-1 1 0 0,1 1-1 0 0,0 0 1 0 0,2 4-34 0 0,5 9 49 0 0,-5-15-33 0 0,-1 1 1 0 0,0 0-1 0 0,0 0 0 0 0,-2 0 0 0 0,1 0 0 0 0,-2 0 0 0 0,1 3-16 0 0,-3-7 35 0 0,2 1 0 0 0,-1-1 0 0 0,1 1 0 0 0,0-1 0 0 0,1 1 1 0 0,0-1-1 0 0,1 5-35 0 0,-2-9 22 0 0,-1-3-20 0 0,0 0 0 0 0,0 0 1 0 0,0 0-1 0 0,0 0 1 0 0,0 0-1 0 0,0 0 1 0 0,0 0-1 0 0,0 0 1 0 0,1 0-1 0 0,-1 0 1 0 0,0 0-1 0 0,1-1 1 0 0,-1 1-1 0 0,1 0 1 0 0,-1 0-1 0 0,1 0 1 0 0,0 0-3 0 0,14 17 72 0 0,-14-17 0 0 0,-1-1 0 0 0,-1 0 30 0 0,-1-1-21 0 0,0 0 1 0 0,0 0-1 0 0,0 0 0 0 0,0 0 0 0 0,0 0 0 0 0,0 0 0 0 0,0-1 1 0 0,0 1-1 0 0,1 0 0 0 0,-1-1 0 0 0,0 0 0 0 0,1 1 1 0 0,0-1-1 0 0,-1 0 0 0 0,1 0 0 0 0,0 0 0 0 0,0 0 0 0 0,-1-1-81 0 0,1 1 59 0 0,1 0 0 0 0,0 0 0 0 0,0 0 0 0 0,0 0 0 0 0,0 0 0 0 0,0 0 0 0 0,0 0 0 0 0,0 0 0 0 0,1 0 0 0 0,-1 0 0 0 0,0 0 0 0 0,1 0 0 0 0,0 1 0 0 0,0-1 0 0 0,-1 0 0 0 0,1 0 0 0 0,0 1 0 0 0,0-1 0 0 0,0 0 0 0 0,1 1 0 0 0,-1-1 0 0 0,1 0-59 0 0,2-4 74 0 0,0 1 1 0 0,-1-1-1 0 0,0 1 0 0 0,0-1 1 0 0,0 0-1 0 0,-1 0 0 0 0,0-1 1 0 0,0 1-1 0 0,0-5-74 0 0,2-14 221 0 0,2-23-221 0 0,-4 22-24 0 0,-1 22 24 0 0,0 0 0 0 0,0 0 0 0 0,0 0 0 0 0,1 0 0 0 0,-1 0 0 0 0,1 0 0 0 0,0 1 0 0 0,0-1 0 0 0,2-2 0 0 0,25-31 0 0 0,-5 6 0 0 0,12-15 0 0 0,-28 37 0 0 0,0 0 0 0 0,-1-1 0 0 0,0 0 0 0 0,-1 0 0 0 0,0-1 0 0 0,0 1 0 0 0,-1-1 0 0 0,1-6 0 0 0,15-47-2 0 0,-11 33 80 0 0,-1 0 0 0 0,0-3-78 0 0,-8 25 28 0 0,0 1 0 0 0,0-1 0 0 0,-1 1 0 0 0,0-1 0 0 0,0 1 1 0 0,-2-7-29 0 0,1 11-15 0 0,1 0 1 0 0,-1 0-1 0 0,0 0 1 0 0,0 0-1 0 0,-1 0 1 0 0,1 1-1 0 0,-1-1 1 0 0,0 1 0 0 0,0-1-1 0 0,0 1 1 0 0,0-1-1 0 0,0 1 1 0 0,-1 0-1 0 0,1 0 1 0 0,-2 0 14 0 0,-7-6-4 0 0,0 1 1 0 0,-1 1 0 0 0,0 0-1 0 0,0 1 1 0 0,0 0-1 0 0,-1 0 1 0 0,0 2 0 0 0,0-1-1 0 0,-13-1 4 0 0,21 5-11 0 0,-1 1-1 0 0,1 0 0 0 0,-1 0 1 0 0,1 0-1 0 0,-1 1 1 0 0,1-1-1 0 0,-1 1 0 0 0,1 1 1 0 0,0-1-1 0 0,-1 1 1 0 0,1 0-1 0 0,0 0 0 0 0,0 1 1 0 0,0-1-1 0 0,1 1 12 0 0,-7 4-34 0 0,1 0 0 0 0,1 0 0 0 0,0 1 0 0 0,0 0 0 0 0,0 1-1 0 0,-1 2 35 0 0,-5 7-27 0 0,1 1 0 0 0,1 0 0 0 0,0 1-1 0 0,1 0 1 0 0,2 1 0 0 0,0 0-1 0 0,1 1 1 0 0,1 0 0 0 0,1 1 0 0 0,1 0 27 0 0,-1 9-23 0 0,2 1 0 0 0,1 0 0 0 0,1 0 0 0 0,2 0 0 0 0,1 0 0 0 0,4 25 23 0 0,0-33-70 0 0,1 1 0 0 0,2-1 1 0 0,0 0-1 0 0,2-1 0 0 0,9 20 70 0 0,-7-18-90 0 0,-1-1-99 0 0,1 0 0 0 0,15 22 189 0 0,-19-35-38 0 0,2-1 1 0 0,-1 1-1 0 0,2-1 0 0 0,-1-1 0 0 0,2 0 0 0 0,4 4 38 0 0,-1-2-16 0 0,0-1 0 0 0,0-1-1 0 0,2 0 1 0 0,-1-1 0 0 0,1 0 0 0 0,0-1 0 0 0,1-1 0 0 0,0-1 0 0 0,0 0 0 0 0,16 2 16 0 0,-9-3 0 0 0,1-2 0 0 0,-1-1 0 0 0,1-2 0 0 0,15 0 0 0 0,-30-1 0 0 0,1 0 0 0 0,-1-1 0 0 0,1 0 0 0 0,-1-1 0 0 0,0 0 0 0 0,0-1 0 0 0,0 0 0 0 0,-1 0 0 0 0,1-1 0 0 0,-1 0 0 0 0,9-7 0 0 0,3-5-98 0 0,0-1 1 0 0,-1-1 0 0 0,0 0 0 0 0,-2-2 0 0 0,0 0 0 0 0,-2-1 0 0 0,3-6 97 0 0,37-52 0 0 0,-26 38 0 0 0,9-17 0 0 0,0-9 0 0 0,34-57-15 0 0,-55 97-10 0 0,-1-1-1 0 0,-1-1 1 0 0,-2-1 0 0 0,-1 0-1 0 0,5-20 26 0 0,-14 35 34 0 0,-3 8-81 0 0,1 0 0 0 0,0 1 1 0 0,1 0-1 0 0,2-5 47 0 0,-5 10-57 0 0,0 2 101 0 0,-1 18 42 0 0,0-1 1 0 0,-2 0-1 0 0,-1 6-86 0 0,1-6-38 0 0,0 0 0 0 0,1 0 0 0 0,1 6 38 0 0,1 11-113 0 0,-1-2 100 0 0,2 1-1 0 0,1-1 0 0 0,2 2 14 0 0,-3-24 14 0 0,1-1 0 0 0,0 0 0 0 0,1 1 0 0 0,0-1 0 0 0,1 0 0 0 0,-1 0 0 0 0,2-1 0 0 0,-1 1 0 0 0,1-1-1 0 0,1 0 1 0 0,-1 0 0 0 0,4 2-14 0 0,-6-5 9 0 0,1-1 0 0 0,-1-1 1 0 0,1 1-1 0 0,0 0 0 0 0,0-1 0 0 0,0 0 0 0 0,1 0 0 0 0,-1 0 0 0 0,1 0 1 0 0,0-1-1 0 0,-1 0 0 0 0,1 0 0 0 0,0 0 0 0 0,4 0-9 0 0,3 1 26 0 0,-11-2-20 0 0,0 0 1 0 0,0-1-1 0 0,1 1 1 0 0,-1-1-1 0 0,0 0 1 0 0,1 1-1 0 0,-1-1 1 0 0,0 0-1 0 0,1 0 1 0 0,-1 0-1 0 0,0 0 1 0 0,0 0-1 0 0,1 0 1 0 0,-1 0 0 0 0,0-1-1 0 0,1 1 1 0 0,-1 0-1 0 0,0-1 1 0 0,0 1-1 0 0,1-1 1 0 0,-1 1-1 0 0,0-1 1 0 0,0 1-1 0 0,0-1 1 0 0,0 0-1 0 0,0 0 1 0 0,0 0-1 0 0,0 1 1 0 0,0-1 0 0 0,1-1-7 0 0,1-2 30 0 0,0 0 1 0 0,-1 0-1 0 0,0 0 1 0 0,1 0 0 0 0,-1-1-1 0 0,0 1 1 0 0,-1-1-1 0 0,1 1 1 0 0,-1-1 0 0 0,0 0-1 0 0,0 0 1 0 0,-1-1-31 0 0,2-13 345 0 0,0-1 0 0 0,-2-6-345 0 0,-10-134 1557 0 0,10 159-1553 0 0,-1-30 32 0 0,2 0 0 0 0,1 0 1 0 0,1 0-1 0 0,2 0 0 0 0,3-12-36 0 0,7-6-83 0 0,2-1 83 0 0,-10 32-445 0 0,0 1 1 0 0,2 0-1 0 0,0 0 0 0 0,6-6 445 0 0,19-18-5929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0,2 1-1 0 0,-2 2 104 0 0,-19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0,1 0 0 0 0,-1 0 0 0 0,0-1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1376 0 0,'-1'0'65'0'0,"-6"0"-6"0"0,0 0 117 0 0,6 0-112 0 0,0 0 0 0 0,0 1-1 0 0,1-1 1 0 0,-1 0 0 0 0,0 0 0 0 0,0 1 0 0 0,0-1-1 0 0,0 0 1 0 0,1 1 0 0 0,-1-1 0 0 0,0 1 0 0 0,0-1 0 0 0,1 1-1 0 0,-1 0 1 0 0,0-1 0 0 0,1 1 0 0 0,-1 0 0 0 0,1-1-1 0 0,-1 1 1 0 0,1 0 0 0 0,-1 0 0 0 0,1-1 0 0 0,-1 1 0 0 0,1 0-1 0 0,0 0 1 0 0,-1 0 0 0 0,1 0 0 0 0,0 0 0 0 0,0 0-64 0 0,-5 32 2408 0 0,4-24-2071 0 0,-2 28-181 0 0,1 0 1 0 0,2 3-157 0 0,0-9 230 0 0,-1 1-1 0 0,-1 0 1 0 0,-4 11-230 0 0,4-33 341 0 0,1 1 0 0 0,0-1 0 0 0,0 6-341 0 0,1 4 303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9 2304 0 0,'-3'-3'31'0'0,"2"3"-22"0"0,1-1 1 0 0,-1 1-1 0 0,1-1 1 0 0,-1 1-1 0 0,1 0 1 0 0,-1-1 0 0 0,0 1-1 0 0,1-1 1 0 0,-1 1-1 0 0,0 0 1 0 0,1 0-1 0 0,-1-1 1 0 0,0 1-1 0 0,0 0 1 0 0,1 0-1 0 0,-1 0 1 0 0,0 0 0 0 0,0 0-10 0 0,-8 0 21 0 0,3 0 339 0 0,5 0 1508 0 0,1 0 646 0 0,0 0 129 0 0,0 0-312 0 0,-10 17-875 0 0,8-9-1432 0 0,0 0 0 0 0,0 1 0 0 0,1-1 0 0 0,0 1 0 0 0,1-1 0 0 0,0 1-1 0 0,0 1-23 0 0,-1 20 5 0 0,-19 181-1559 0 0,19-186 988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517 538 3224 0 0,'13'-69'305'0'0,"3"-42"-305"0"0,-14 89 7 0 0,1-9 1850 0 0,-2-1 0 0 0,-2 0-1 0 0,-2-16-1856 0 0,-1 23 1362 0 0,0-1-1 0 0,-1 1 0 0 0,-5-11-1361 0 0,6 27 187 0 0,1 0 0 0 0,-2 0-1 0 0,1 0 1 0 0,-1 0 0 0 0,0 1-1 0 0,-5-6-186 0 0,8 13 7 0 0,1 0 0 0 0,0-1-1 0 0,-1 1 1 0 0,1 0 0 0 0,-1 0-1 0 0,1 0 1 0 0,-1 0 0 0 0,0 0-1 0 0,1 1 1 0 0,-1-1 0 0 0,0 0 0 0 0,0 1-1 0 0,1-1 1 0 0,-1 1 0 0 0,0 0-1 0 0,0 0 1 0 0,0-1 0 0 0,0 1-1 0 0,1 0 1 0 0,-1 1 0 0 0,-1-1-7 0 0,-2 0-16 0 0,0 1 0 0 0,0 0 0 0 0,0 0 0 0 0,0 0 0 0 0,0 0 0 0 0,0 1 1 0 0,-3 1 15 0 0,-1 2-52 0 0,1 1 0 0 0,0-1 0 0 0,0 2 1 0 0,0-1-1 0 0,1 1 0 0 0,-1 0 0 0 0,2 0 1 0 0,-4 5 51 0 0,-14 18-276 0 0,-10 19 276 0 0,30-43-17 0 0,-17 30-60 0 0,0 1 1 0 0,3 1-1 0 0,1 0 1 0 0,1 1-1 0 0,2 2 77 0 0,-53 204-175 0 0,65-239 172 0 0,-27 127-253 0 0,-9 117 256 0 0,8 136-171 0 0,33-12 66 0 0,-3-371 103 0 0,11 142-216 0 0,27 120 218 0 0,-6-49-558 0 0,-28-187 319 0 0,-1-13-1480 0 0,-2-1-1 0 0,1 14 1720 0 0,-2-13-3484 0 0</inkml:trace>
  <inkml:trace contextRef="#ctx0" brushRef="#br0" timeOffset="1">95 1931 12496 0 0,'0'-38'522'0'0,"0"-23"281"0"0,3-10-803 0 0,-2 52 39 0 0,2 0 0 0 0,0 1 0 0 0,1 0 1 0 0,1-1-1 0 0,7-16-39 0 0,-10 30 33 0 0,1-1 0 0 0,-1 0 0 0 0,1 1 0 0 0,0-1 0 0 0,1 1 0 0 0,-1 0 0 0 0,1 0 0 0 0,0 0 0 0 0,0 1 0 0 0,1-1 0 0 0,-1 1 0 0 0,1 0 0 0 0,0 0 0 0 0,0 1 0 0 0,3-2-33 0 0,3-1-3 0 0,1 1 1 0 0,0 0 0 0 0,0 1 0 0 0,0 0 0 0 0,8-1 2 0 0,1 1-159 0 0,39-7-222 0 0,-19 7-3311 0 0,-10 4-729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4 14280 0 0,'-8'-3'1272'0'0,"-1"3"-1016"0"0,-1 0-256 0 0,2 0 0 0 0,8 0-288 0 0,-5 11-112 0 0,0-2-16 0 0,2 2-8 0 0,-2 1-664 0 0,0 1-136 0 0</inkml:trace>
  <inkml:trace contextRef="#ctx0" brushRef="#br0" timeOffset="1">28 516 5984 0 0,'0'0'464'0'0,"0"2"-306"0"0,-6 15 813 0 0,1 1-1 0 0,1 0 0 0 0,1 0 1 0 0,0 0-1 0 0,2 0 0 0 0,0 6-970 0 0,-3 19 738 0 0,4-25-674 0 0,0 1-1 0 0,1-1 1 0 0,2 0-1 0 0,-1 0 1 0 0,2 0 0 0 0,1 0-1 0 0,0 0-63 0 0,5 24-469 0 0,-4-13 79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114 233 10680 0 0,'12'-19'113'0'0,"14"-19"294"0"0,-16 25-179 0 0,-1-1 0 0 0,-1 0 1 0 0,0 0-1 0 0,0-1 0 0 0,-2 0 1 0 0,0 0-1 0 0,0-1 0 0 0,2-15-228 0 0,-8 29 117 0 0,1 1 0 0 0,-1 0-1 0 0,0-1 1 0 0,1 1 0 0 0,-1-1-1 0 0,0 1 1 0 0,0-1 0 0 0,0 1-1 0 0,-1 0 1 0 0,1-1 0 0 0,0 1-1 0 0,0-1 1 0 0,-1 1 0 0 0,1 0-1 0 0,-1-2-116 0 0,1 3 32 0 0,-1-1 0 0 0,1 1 0 0 0,0 0 0 0 0,-1-1 0 0 0,1 1 0 0 0,-1 0 0 0 0,1-1 0 0 0,-1 1-1 0 0,1 0 1 0 0,0 0 0 0 0,-1 0 0 0 0,1-1 0 0 0,-1 1 0 0 0,1 0 0 0 0,-1 0 0 0 0,1 0 0 0 0,-1 0 0 0 0,1 0-1 0 0,-1 0 1 0 0,1 0 0 0 0,-1 0 0 0 0,1 0 0 0 0,-1 0 0 0 0,1 0 0 0 0,-1 0 0 0 0,1 0 0 0 0,-1 0-32 0 0,-3 2 34 0 0,0-1 0 0 0,1 1 0 0 0,-1-1 0 0 0,1 1 0 0 0,-1 0 0 0 0,1 1 0 0 0,0-1 0 0 0,-1 0 0 0 0,0 2-34 0 0,-21 19 3 0 0,2 0 1 0 0,-15 19-4 0 0,29-31-14 0 0,1 0 1 0 0,0 1-1 0 0,0 1 0 0 0,1-1 0 0 0,1 1 0 0 0,0 1 0 0 0,-2 7 14 0 0,7-17-14 0 0,-17 61-155 0 0,16-58 120 0 0,1 1 0 0 0,0 0 1 0 0,0 0-1 0 0,1 1 0 0 0,0-1 1 0 0,0 0-1 0 0,2 2 49 0 0,-1 0-127 0 0,1 1 0 0 0,0-1 0 0 0,1 0 0 0 0,0 0 0 0 0,1 0-1 0 0,0 0 1 0 0,1 0 127 0 0,-3-7-97 0 0,0 1 0 0 0,1-1-1 0 0,-1 0 1 0 0,1 1-1 0 0,0-1 1 0 0,0 0 0 0 0,0-1-1 0 0,0 1 1 0 0,0 0 0 0 0,1-1-1 0 0,-1 0 1 0 0,1 0 0 0 0,0 0-1 0 0,0 0 1 0 0,-1-1-1 0 0,1 1 1 0 0,0-1 0 0 0,0 0-1 0 0,1 0 98 0 0,5 0-298 0 0,1 1-1 0 0,-1-2 1 0 0,1 1 0 0 0,-1-2-1 0 0,1 1 1 0 0,-1-2-1 0 0,8-1 299 0 0,15-4-1229 0 0,19-7 1229 0 0,9-6-896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91 966 6448 0 0,'10'-5'144'0'0,"0"0"0"0"0,-1-1 0 0 0,0 0-1 0 0,0-1 1 0 0,0 0 0 0 0,-1 0 0 0 0,0-1 0 0 0,2-2-144 0 0,2-4 671 0 0,-1 0 0 0 0,-1-1 1 0 0,0 0-1 0 0,4-10-671 0 0,-11 18 257 0 0,0 0 0 0 0,0 0 0 0 0,-1 0 0 0 0,-1 0 0 0 0,1-1 0 0 0,-1 1 0 0 0,0-1 0 0 0,-1 1 0 0 0,1 0 0 0 0,-2-1 0 0 0,1 1 0 0 0,-2-7-257 0 0,2 11 127 0 0,-1-1-1 0 0,0 1 0 0 0,0-1 1 0 0,0 1-1 0 0,0-1 1 0 0,-1 1-1 0 0,0 0 0 0 0,1 0 1 0 0,-1 0-1 0 0,0 0 0 0 0,0 0 1 0 0,-2-2-127 0 0,2 4 46 0 0,0-1 1 0 0,0 1-1 0 0,1-1 1 0 0,-1 1-1 0 0,-1 0 1 0 0,1 0-1 0 0,0 0 1 0 0,0 0-1 0 0,0 0 1 0 0,0 0-1 0 0,-1 0 0 0 0,1 1 1 0 0,0-1-1 0 0,-1 1 1 0 0,1 0-1 0 0,-1 0 1 0 0,1 0-1 0 0,0 0 1 0 0,-1 0-1 0 0,1 0-46 0 0,-4 1 18 0 0,1 0 0 0 0,0 1 1 0 0,0 0-1 0 0,-1-1 0 0 0,1 2 0 0 0,0-1 0 0 0,1 0 0 0 0,-1 1 0 0 0,0 0 1 0 0,1 0-1 0 0,-1 1 0 0 0,1-1 0 0 0,0 1 0 0 0,0 0 0 0 0,-2 3-18 0 0,-7 8-11 0 0,1 1 0 0 0,1 0 0 0 0,-6 10 11 0 0,10-13-21 0 0,1-1 1 0 0,0 1-1 0 0,0 0 1 0 0,2 1-1 0 0,-1-1 1 0 0,2 1 0 0 0,0 0-1 0 0,0 0 1 0 0,1 2 20 0 0,1-9-24 0 0,1 0 1 0 0,-1 1 0 0 0,1-1 0 0 0,1 0-1 0 0,-1 0 1 0 0,1 1 0 0 0,1-1 0 0 0,-1 0-1 0 0,1 0 1 0 0,1 0 0 0 0,-1 0 0 0 0,1-1-1 0 0,0 1 1 0 0,1-1 0 0 0,-1 0 0 0 0,1 1-1 0 0,0-1 1 0 0,3 1 23 0 0,1 1-127 0 0,0 0 0 0 0,1-1 0 0 0,-1 0 0 0 0,2 0 0 0 0,-1-1 0 0 0,1 0 0 0 0,0-1 0 0 0,0 0 0 0 0,1-1-1 0 0,-1 0 1 0 0,1-1 0 0 0,0 0 0 0 0,0 0 0 0 0,0-1 0 0 0,7 0 127 0 0,-2-1-218 0 0,0 0 1 0 0,0-2-1 0 0,0 1 0 0 0,0-2 1 0 0,0 0-1 0 0,0-2 1 0 0,0 1-1 0 0,-1-2 0 0 0,1 0 1 0 0,9-5 217 0 0,15-8-356 0 0,-1-2 1 0 0,-1-2-1 0 0,30-22 356 0 0,-48 30 49 0 0,-11 8 41 0 0,1 0-1 0 0,-1-1 1 0 0,0-1-1 0 0,-1 1 1 0 0,1-1 0 0 0,5-9-90 0 0,-2 1 509 0 0,-2-1 0 0 0,0 0 0 0 0,-1-1 0 0 0,0 0 0 0 0,-2 0 0 0 0,5-17-509 0 0,-1 4 768 0 0,-5 15-74 0 0,-1-1 1 0 0,0 0-1 0 0,0-5-694 0 0,1 9 574 0 0,-5 11-470 0 0,0 1 186 0 0,0 2-161 0 0,51 49-60 0 0,-4 4-705 0 0,1-3-1 0 0,3-2 1 0 0,2-2-1 0 0,3-1 637 0 0,-50-41-293 0 0,0-1-1 0 0,1 1 1 0 0,0-1 0 0 0,0 0-1 0 0,1-1 1 0 0,-1 0 0 0 0,1-1-1 0 0,-1 1 1 0 0,1-1 0 0 0,0-1-1 0 0,0 0 1 0 0,-1 0 0 0 0,1-1-1 0 0,0 0 1 0 0,8-1 293 0 0,-11 0-158 0 0,1 0 0 0 0,0 0 1 0 0,-1-1-1 0 0,1 0 0 0 0,-1 0 0 0 0,0 0 0 0 0,0-1 1 0 0,0 0-1 0 0,0 0 0 0 0,0-1 0 0 0,0 0 0 0 0,-1 0 1 0 0,0 0-1 0 0,0 0 0 0 0,0-1 0 0 0,0 0 0 0 0,-1 0 1 0 0,0 0-1 0 0,0-1 0 0 0,3-5 158 0 0,2-6-128 0 0,-1-2 0 0 0,-1 1 1 0 0,-1-1-1 0 0,-1 0 0 0 0,0 0 0 0 0,-1 0 0 0 0,-1-1 0 0 0,0-17 128 0 0,-3-22 348 0 0,-2 0-1 0 0,-8-35-347 0 0,1-7 987 0 0,-8-61 913 0 0,6 63 5818 0 0,2-60-7718 0 0,7 359 609 0 0,4 205-1251 0 0,9-212-490 0 0,-4-63-3936 0 0,-3-57-65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1092 10592 0 0,'-24'-52'1582'0'0,"2"0"0"0"0,3-2 0 0 0,2 0-1 0 0,-9-51-1581 0 0,25 101 102 0 0,0 1-1 0 0,0-1 0 0 0,1 0 0 0 0,0 0 0 0 0,-1 0 1 0 0,1 0-1 0 0,1 0 0 0 0,-1 0 0 0 0,0 0 0 0 0,1 0 0 0 0,0 0 1 0 0,0 1-1 0 0,0-1 0 0 0,1 0 0 0 0,-1 0 0 0 0,1 1 0 0 0,0-1 1 0 0,0 1-1 0 0,0 0 0 0 0,0-1 0 0 0,0 1 0 0 0,1 0 0 0 0,0 0 1 0 0,-1 0-1 0 0,1 1 0 0 0,0-1 0 0 0,0 1 0 0 0,1 0 0 0 0,-1-1 1 0 0,0 1-1 0 0,1 1 0 0 0,-1-1 0 0 0,1 0 0 0 0,1 1-101 0 0,16-6-252 0 0,0 1 0 0 0,1 0-1 0 0,-1 2 1 0 0,9 0 252 0 0,4-1-1175 0 0,110-23-2659 0 0,-64 11 1853 0 0</inkml:trace>
  <inkml:trace contextRef="#ctx0" brushRef="#br0" timeOffset="1">1084 160 11056 0 0,'-5'-29'984'0'0,"0"18"-792"0"0,0-9-192 0 0,2 0 0 0 0,-7 0 1032 0 0,1 3 168 0 0,9 2 32 0 0,-5 7 7 0 0,-3 0-631 0 0,3 0-128 0 0,0 4-32 0 0,5 4 0 0 0,0 0-760 0 0,0 0-152 0 0,-8 12-32 0 0,0 8-6615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40 279 10016 0 0,'-8'31'281'0'0,"0"-1"1"0"0,2 1 0 0 0,1 0-1 0 0,1 10-281 0 0,-1 4 50 0 0,3-27 344 0 0,1-1 1 0 0,0 1-1 0 0,2 0 1 0 0,0 0-1 0 0,3 15-394 0 0,-2-21 219 0 0,1 1 0 0 0,0-1 0 0 0,1 0 0 0 0,1 0 0 0 0,0 0 0 0 0,0-1 0 0 0,1 1 0 0 0,4 4-219 0 0,-7-12 21 0 0,0 1 0 0 0,1-1 0 0 0,-1 0 0 0 0,1 0 0 0 0,0 0 1 0 0,0-1-1 0 0,1 1 0 0 0,-1-1 0 0 0,1 0 0 0 0,-1 0 0 0 0,1-1 0 0 0,3 2-21 0 0,0-1-13 0 0,0-1 0 0 0,0 0 0 0 0,0 0-1 0 0,0 0 1 0 0,0-1 0 0 0,1 0-1 0 0,6-1 14 0 0,11-1-510 0 0,1-1 0 0 0,-1-2 1 0 0,1-1-1 0 0,14-5 510 0 0,-37 10-97 0 0,31-9-1184 0 0,-1-2 1 0 0,0-1 0 0 0,0-1 0 0 0,15-10 1280 0 0,-27 12-118 0 0,-1-2 0 0 0,-1 0 1 0 0,0-1-1 0 0,-1-1 0 0 0,0-1 0 0 0,-1 0 0 0 0,1-3 118 0 0,-11 9 363 0 0,0-1-1 0 0,0 1 1 0 0,-1-1-1 0 0,-1 0 1 0 0,1-1-1 0 0,-2 0 1 0 0,3-6-363 0 0,5-21 3299 0 0,6-29-3299 0 0,-4 12 2125 0 0,-14 53-1970 0 0,0-1 0 0 0,0 1 1 0 0,-1 0-1 0 0,1-1 1 0 0,-1 1-1 0 0,0 0 1 0 0,0-1-1 0 0,0 1 1 0 0,0-1-1 0 0,-1 1 1 0 0,1 0-1 0 0,-1-2-155 0 0,0 4 41 0 0,1 0 0 0 0,-1 0 0 0 0,1 0 0 0 0,-1 0 0 0 0,0 0 0 0 0,1 0-1 0 0,-1 0 1 0 0,0 0 0 0 0,0 0 0 0 0,0 1 0 0 0,1-1 0 0 0,-1 0 0 0 0,0 0 0 0 0,0 1 0 0 0,0-1-1 0 0,0 1 1 0 0,0-1 0 0 0,0 1 0 0 0,0-1 0 0 0,-1 1 0 0 0,1 0 0 0 0,0-1 0 0 0,0 1 0 0 0,0 0-1 0 0,0 0 1 0 0,0 0 0 0 0,-1 0 0 0 0,1 0 0 0 0,0 0 0 0 0,0 0 0 0 0,0 0 0 0 0,0 0 0 0 0,0 1-1 0 0,0-1 1 0 0,-1 0 0 0 0,1 1 0 0 0,0 0-41 0 0,-6 1 0 0 0,0 1 0 0 0,0 0-1 0 0,0 0 1 0 0,0 1 0 0 0,1 0 0 0 0,0 0-1 0 0,0 1 1 0 0,0 0 0 0 0,0 0 0 0 0,1 0 0 0 0,0 0-1 0 0,0 1 1 0 0,0 0 0 0 0,1 0 0 0 0,0 0-1 0 0,0 1 1 0 0,-2 4 0 0 0,3-2-143 0 0,1-1 0 0 0,1 1 0 0 0,-1 0 0 0 0,1 0 0 0 0,1 0-1 0 0,0 4 144 0 0,0-11-59 0 0,0 1 0 0 0,0-1-1 0 0,0 0 1 0 0,1 0-1 0 0,-1 0 1 0 0,1 0-1 0 0,0 0 1 0 0,-1 0-1 0 0,1 0 1 0 0,0 0-1 0 0,0-1 1 0 0,0 1-1 0 0,1 0 1 0 0,-1 0-1 0 0,0-1 1 0 0,1 1-1 0 0,-1-1 1 0 0,1 1-1 0 0,-1-1 1 0 0,1 0-1 0 0,0 1 1 0 0,-1-1 0 0 0,1 0-1 0 0,0 0 1 0 0,0 0-1 0 0,0 0 1 0 0,0-1-1 0 0,0 1 1 0 0,0-1-1 0 0,0 1 1 0 0,0-1-1 0 0,0 1 1 0 0,0-1-1 0 0,0 0 1 0 0,0 0-1 0 0,1 0 1 0 0,-1 0-1 0 0,0-1 1 0 0,0 1-1 0 0,0 0 1 0 0,0-1-1 0 0,0 1 1 0 0,0-1-1 0 0,0 0 1 0 0,0 0 0 0 0,1 0 59 0 0,4-3-21 0 0,0-1 1 0 0,0 1 0 0 0,-1-1 0 0 0,0 0 0 0 0,0 0 0 0 0,0-1 0 0 0,0 0 0 0 0,-1 0-1 0 0,0 0 1 0 0,4-6 20 0 0,-6 6 22 0 0,0 1-1 0 0,0-1 0 0 0,0 0 1 0 0,-1 1-1 0 0,0-1 0 0 0,0-1 1 0 0,0 1-1 0 0,-1 0 0 0 0,0 0 1 0 0,0-1-1 0 0,-1 1 0 0 0,0 0 1 0 0,0-1-1 0 0,0-1-21 0 0,-2-7 248 0 0,-1-1-1 0 0,-1 1 1 0 0,0 0 0 0 0,-1 0-1 0 0,-1 0 1 0 0,0 0 0 0 0,-7-10-248 0 0,-2-1 460 0 0,-1 0-1 0 0,-2 1 1 0 0,-11-13-460 0 0,23 31 4 0 0,-1 1-1 0 0,1 0 1 0 0,-1 0 0 0 0,-2-1-4 0 0,6 4-1 0 0,0 1 1 0 0,-1-1 0 0 0,1 1 0 0 0,-1 0 0 0 0,0 1 0 0 0,0-1 0 0 0,0 0 0 0 0,0 1 0 0 0,0 0-1 0 0,0 0 1 0 0,3 1-2 0 0,0 0-1 0 0,-1 0 0 0 0,1 0 1 0 0,0 0-1 0 0,0 0 0 0 0,0 0 1 0 0,0 0-1 0 0,0 1 0 0 0,-1-1 1 0 0,1 0-1 0 0,0 1 0 0 0,0-1 1 0 0,0 1-1 0 0,0-1 0 0 0,0 1 0 0 0,0 0 1 0 0,0-1-1 0 0,0 1 0 0 0,0 0 1 0 0,1 0-1 0 0,-1-1 0 0 0,-1 2 3 0 0,0 1-20 0 0,0 0 0 0 0,1 0 0 0 0,-1 0-1 0 0,0 0 1 0 0,1 0 0 0 0,0 0 0 0 0,-1 1-1 0 0,1 0 21 0 0,-2 10-469 0 0,0 0 0 0 0,1-1 1 0 0,0 10 468 0 0,2-22-29 0 0,1 30-3978 0 0,7-2-1289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0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1 153 8752 0 0,'5'-13'407'0'0,"0"0"0"0"0,1 1 0 0 0,1 0 0 0 0,0 0 0 0 0,0 1-407 0 0,12-17 4815 0 0,-17 26-2900 0 0,-2 2-917 0 0,9 4 116 0 0,-5-2-1058 0 0,-1 1-1 0 0,0-1 1 0 0,-1 1 0 0 0,1 0 0 0 0,0-1 0 0 0,-1 1-1 0 0,0 0 1 0 0,1 1 0 0 0,-1-1 0 0 0,0 0 0 0 0,0 2-56 0 0,4 8-39 0 0,-1 0 0 0 0,2 8 39 0 0,2 7 34 0 0,-4-13-18 0 0,0 0 0 0 0,-2 1 0 0 0,2 14-16 0 0,4 15-121 0 0,-5-26-292 0 0,0 1 1 0 0,-1-1-1 0 0,-1 1 0 0 0,-1 2 413 0 0,0-31 8 0 0,0 0 0 0 0,0 0 0 0 0,1 0 0 0 0,0 0-1 0 0,1 0 1 0 0,3-6-8 0 0,23-52 300 0 0,-13 33-39 0 0,2 0-1 0 0,1 1 1 0 0,8-8-261 0 0,-20 30 61 0 0,1 1 1 0 0,0 0-1 0 0,1 1 1 0 0,0 0-1 0 0,1 0 1 0 0,0 1-1 0 0,0 1 1 0 0,0-1 0 0 0,1 2-1 0 0,0-1 1 0 0,8-2-62 0 0,-15 8-10 0 0,0 0 0 0 0,0 0 0 0 0,0 0 0 0 0,0 1 0 0 0,0-1 1 0 0,0 1-1 0 0,0 0 0 0 0,0 1 0 0 0,1-1 0 0 0,-1 0 0 0 0,0 1 0 0 0,0 0 1 0 0,0 0-1 0 0,0 1 0 0 0,0-1 0 0 0,-1 1 0 0 0,1-1 0 0 0,0 1 0 0 0,-1 0 1 0 0,1 1 9 0 0,8 4-40 0 0,-1 1 1 0 0,-1 0 0 0 0,1 1 0 0 0,-2 0-1 0 0,7 6 40 0 0,-6-2-190 0 0,-1-1-1 0 0,0 1 0 0 0,8 14 191 0 0,-3-4-317 0 0,-7-11-1085 0 0,-1-1 1 0 0,0 1-1 0 0,-1 0 1 0 0,2 6 1401 0 0,4 17-5768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1016 1376 0 0,'-104'3'96'0'0,"59"1"2431"0"0,14-1 1993 0 0,18-3-2889 0 0,0 1 0 0 0,0 1 0 0 0,-5 2-1631 0 0,7-2 100 0 0,1 1 1 0 0,0 0 0 0 0,-1 1 0 0 0,2 1-1 0 0,-1-1 1 0 0,0 1 0 0 0,-2 3-101 0 0,-5 3-41 0 0,12-8 20 0 0,1 0 1 0 0,-1 0 0 0 0,0 1 0 0 0,1-1 0 0 0,-1 1 0 0 0,1 0-1 0 0,0 1 1 0 0,0 0 20 0 0,-35 39-449 0 0,0 1 77 0 0,35-40 356 0 0,1 0 0 0 0,-1 0 0 0 0,1 1 0 0 0,1-1 0 0 0,-1 1 0 0 0,1 0 0 0 0,-1 0 0 0 0,2 0 16 0 0,0-2-8 0 0,0 0 0 0 0,1 0 0 0 0,-1 0 0 0 0,1 0 0 0 0,0-1 0 0 0,0 1 0 0 0,1 0 0 0 0,-1 0 0 0 0,1 0 0 0 0,0-1 0 0 0,0 1 0 0 0,0 0 1 0 0,0-1-1 0 0,1 1 0 0 0,0 0 8 0 0,-1-2-14 0 0,0 0 1 0 0,0-1-1 0 0,0 1 1 0 0,0-1-1 0 0,0 1 1 0 0,0-1 0 0 0,0 0-1 0 0,1 0 1 0 0,-1 1-1 0 0,1-1 1 0 0,-1 0-1 0 0,1 0 1 0 0,-1 0-1 0 0,1 0 1 0 0,-1 0 0 0 0,1-1-1 0 0,0 1 1 0 0,0 0-1 0 0,-1-1 1 0 0,1 0-1 0 0,0 1 1 0 0,0-1 0 0 0,0 0-1 0 0,-1 0 1 0 0,1 0-1 0 0,0 0 1 0 0,0 0-1 0 0,0 0 1 0 0,0 0-1 0 0,-1-1 1 0 0,1 1 0 0 0,1-1 13 0 0,3-1-20 0 0,1-1 0 0 0,0-1 0 0 0,-1 1 0 0 0,1-1 0 0 0,-1 0 0 0 0,5-4 20 0 0,6-4-8 0 0,0-1 8 0 0,-1-1 0 0 0,-1 0 0 0 0,0-1 0 0 0,-1 0 0 0 0,3-5 0 0 0,15-17 0 0 0,8-10-7 0 0,-2-2-1 0 0,-2-1 1 0 0,-3-2 0 0 0,-2-1 0 0 0,-2-2 0 0 0,-2 0 0 0 0,-4-2 0 0 0,-1-1 0 0 0,3-20 7 0 0,-20 55 24 0 0,0-1 1 0 0,-1 1-1 0 0,-2-1 1 0 0,0 1 0 0 0,-1-7-25 0 0,-9-119 297 0 0,7 130-253 0 0,-17-117 919 0 0,17 132-916 0 0,-3-14 359 0 0,-1 0 0 0 0,0 0 0 0 0,-6-11-406 0 0,-3-7 708 0 0,-4 0 419 0 0,18 34-961 0 0,-9 13 70 0 0,7-9-206 0 0,-4 8-30 0 0,1 1 0 0 0,0-1-1 0 0,0 1 1 0 0,1 0-1 0 0,1 0 1 0 0,-1 0 0 0 0,2 0-1 0 0,0 1 1 0 0,0 2 0 0 0,-5 19-46 0 0,-13 61-78 0 0,4 1 0 0 0,4 0 0 0 0,3 14 124 0 0,10-51-151 0 0,2 0 0 0 0,7 30 151 0 0,-9-84-18 0 0,7 55-539 0 0,3 0-1 0 0,3-1 0 0 0,2-1 1 0 0,6 10 557 0 0,-5-22-756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BF93-6559-42A7-9BD2-18279C24DB8F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E63C-51E7-4962-8056-CCECCC732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3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E63C-51E7-4962-8056-CCECCC73270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8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16C-71D8-4809-9CDE-0E9BC000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BFD-A8CD-45BE-9E5D-DD7BCDD5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066D-35DE-41B6-A650-37A8C2D8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2066-119A-46E2-B012-63E076D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9B4-5266-4B3C-8F50-42EBECD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C7E-908B-47E6-A04B-6F173813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76B7-EF06-4E09-B4ED-DD6C292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E9A-A828-40CA-AAD3-4A0BC52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982-57D2-42EA-BBAA-7ACD707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1E8-DA1C-4404-86F0-A612F05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8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8329-C379-4877-B115-75240BE5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92EB-4150-4D21-B06C-A2851901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B84-53F6-4B6D-BF24-2B2F1842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D60-D272-4659-B4FD-4761F50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A9C0-19ED-41FF-92EB-C198728C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5C2-C425-4052-910F-98F069F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5CA-4529-470F-BA2F-4F7ECF6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B7F-BB79-43C2-8CF3-31AD328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C228-3041-4B29-98C3-024F51F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98DD-3FD8-4B55-9107-AE11DC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542-6C2C-4485-891C-0CF7FB3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FABA-56FB-4333-AD16-BB0FD55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DE91-AD2F-426B-856D-486D1D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738-C465-42A2-AAFA-6F659DD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979-4FB7-49D6-967A-449B3C6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EAE-8A7D-4C1A-9BFC-75F3FB5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10E-4E9B-4B76-AFA3-EB4E2330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1A6-6C36-4003-8070-F6CCD69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49DF-7D66-46E6-8F2E-4C5E07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666E-B7E6-4ED5-B300-517C4CAC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70E1-330A-4E83-B9B3-7A601FC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EAF-993A-468F-A5EE-9CD1611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3B45-8A9A-415E-B792-82B345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B00B-2A67-49E1-9ACF-7FE29648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C015C-B00A-494F-A0F8-A1C02EA6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4C59-03E8-4D3F-8D48-BBE8D999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64F8-5F49-4265-B41A-DBA5387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1021-BE76-4E6E-AAAF-CD55022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2213-BCFB-4E2F-84A9-4FA2E3EA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5E0-63D2-44BF-990B-36740996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07BE-B7BE-44C0-BF97-E672527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D157-D4EA-4673-9F90-9B7E2D2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8743-B365-485B-94D1-C551221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82BC-A225-4234-A031-12F4894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E64D-83EB-4B26-A33D-104E3336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E1FA-3AA1-47EF-8EDB-03C37B6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8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AE-F53C-4706-8F53-FA495D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F32-FD2B-4236-AC98-384F7E8D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14EC-5C1B-4C5C-9E73-0896B8F8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AFC4-1961-470A-80C3-C89315C7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33C8-D3E2-4368-A53D-D9E294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017-3410-4243-954D-2E86465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D2B-A5AB-4CC6-91F1-F27322A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A20F-B2AD-47AC-B379-F243967D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05C5-36C9-4A10-A78F-CA7412C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B35C-DBD0-476B-A147-6ADC97C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48C6-8E35-44A7-9FF0-63F7A82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433-F367-49C2-9F62-4C250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4DCB-AB4D-4C72-A094-8B8DD4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473A-714B-4452-8867-3ADC8688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6C-42C9-4688-BDF2-3AFD612F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A5C-A1A4-44CA-891D-B9B7C880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A5-B740-4173-906D-6D79CD58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9.xml"/><Relationship Id="rId21" Type="http://schemas.openxmlformats.org/officeDocument/2006/relationships/customXml" Target="../ink/ink391.xml"/><Relationship Id="rId42" Type="http://schemas.openxmlformats.org/officeDocument/2006/relationships/image" Target="../media/image155.png"/><Relationship Id="rId63" Type="http://schemas.openxmlformats.org/officeDocument/2006/relationships/customXml" Target="../ink/ink412.xml"/><Relationship Id="rId84" Type="http://schemas.openxmlformats.org/officeDocument/2006/relationships/image" Target="../media/image262.png"/><Relationship Id="rId138" Type="http://schemas.openxmlformats.org/officeDocument/2006/relationships/image" Target="../media/image1260.png"/><Relationship Id="rId107" Type="http://schemas.openxmlformats.org/officeDocument/2006/relationships/customXml" Target="../ink/ink434.xml"/><Relationship Id="rId11" Type="http://schemas.openxmlformats.org/officeDocument/2006/relationships/customXml" Target="../ink/ink386.xml"/><Relationship Id="rId32" Type="http://schemas.openxmlformats.org/officeDocument/2006/relationships/image" Target="../media/image150.png"/><Relationship Id="rId53" Type="http://schemas.openxmlformats.org/officeDocument/2006/relationships/customXml" Target="../ink/ink407.xml"/><Relationship Id="rId74" Type="http://schemas.openxmlformats.org/officeDocument/2006/relationships/image" Target="../media/image82.png"/><Relationship Id="rId128" Type="http://schemas.openxmlformats.org/officeDocument/2006/relationships/image" Target="../media/image1210.png"/><Relationship Id="rId149" Type="http://schemas.openxmlformats.org/officeDocument/2006/relationships/customXml" Target="../ink/ink455.xml"/><Relationship Id="rId5" Type="http://schemas.openxmlformats.org/officeDocument/2006/relationships/customXml" Target="../ink/ink383.xml"/><Relationship Id="rId95" Type="http://schemas.openxmlformats.org/officeDocument/2006/relationships/customXml" Target="../ink/ink428.xml"/><Relationship Id="rId22" Type="http://schemas.openxmlformats.org/officeDocument/2006/relationships/image" Target="../media/image1450.png"/><Relationship Id="rId27" Type="http://schemas.openxmlformats.org/officeDocument/2006/relationships/customXml" Target="../ink/ink394.xml"/><Relationship Id="rId43" Type="http://schemas.openxmlformats.org/officeDocument/2006/relationships/customXml" Target="../ink/ink402.xml"/><Relationship Id="rId48" Type="http://schemas.openxmlformats.org/officeDocument/2006/relationships/image" Target="../media/image251.png"/><Relationship Id="rId64" Type="http://schemas.openxmlformats.org/officeDocument/2006/relationships/image" Target="../media/image64.png"/><Relationship Id="rId69" Type="http://schemas.openxmlformats.org/officeDocument/2006/relationships/customXml" Target="../ink/ink415.xml"/><Relationship Id="rId113" Type="http://schemas.openxmlformats.org/officeDocument/2006/relationships/customXml" Target="../ink/ink437.xml"/><Relationship Id="rId118" Type="http://schemas.openxmlformats.org/officeDocument/2006/relationships/image" Target="../media/image1160.png"/><Relationship Id="rId134" Type="http://schemas.openxmlformats.org/officeDocument/2006/relationships/image" Target="../media/image1240.png"/><Relationship Id="rId139" Type="http://schemas.openxmlformats.org/officeDocument/2006/relationships/customXml" Target="../ink/ink450.xml"/><Relationship Id="rId80" Type="http://schemas.openxmlformats.org/officeDocument/2006/relationships/image" Target="../media/image260.png"/><Relationship Id="rId85" Type="http://schemas.openxmlformats.org/officeDocument/2006/relationships/customXml" Target="../ink/ink423.xml"/><Relationship Id="rId150" Type="http://schemas.openxmlformats.org/officeDocument/2006/relationships/image" Target="../media/image132.png"/><Relationship Id="rId12" Type="http://schemas.openxmlformats.org/officeDocument/2006/relationships/image" Target="../media/image1401.png"/><Relationship Id="rId17" Type="http://schemas.openxmlformats.org/officeDocument/2006/relationships/customXml" Target="../ink/ink389.xml"/><Relationship Id="rId33" Type="http://schemas.openxmlformats.org/officeDocument/2006/relationships/customXml" Target="../ink/ink397.xml"/><Relationship Id="rId38" Type="http://schemas.openxmlformats.org/officeDocument/2006/relationships/image" Target="../media/image153.png"/><Relationship Id="rId59" Type="http://schemas.openxmlformats.org/officeDocument/2006/relationships/customXml" Target="../ink/ink410.xml"/><Relationship Id="rId103" Type="http://schemas.openxmlformats.org/officeDocument/2006/relationships/customXml" Target="../ink/ink432.xml"/><Relationship Id="rId108" Type="http://schemas.openxmlformats.org/officeDocument/2006/relationships/image" Target="../media/image274.png"/><Relationship Id="rId124" Type="http://schemas.openxmlformats.org/officeDocument/2006/relationships/image" Target="../media/image1190.png"/><Relationship Id="rId129" Type="http://schemas.openxmlformats.org/officeDocument/2006/relationships/customXml" Target="../ink/ink445.xml"/><Relationship Id="rId54" Type="http://schemas.openxmlformats.org/officeDocument/2006/relationships/image" Target="../media/image254.png"/><Relationship Id="rId70" Type="http://schemas.openxmlformats.org/officeDocument/2006/relationships/image" Target="../media/image61.png"/><Relationship Id="rId75" Type="http://schemas.openxmlformats.org/officeDocument/2006/relationships/customXml" Target="../ink/ink418.xml"/><Relationship Id="rId91" Type="http://schemas.openxmlformats.org/officeDocument/2006/relationships/customXml" Target="../ink/ink426.xml"/><Relationship Id="rId96" Type="http://schemas.openxmlformats.org/officeDocument/2006/relationships/image" Target="../media/image268.png"/><Relationship Id="rId140" Type="http://schemas.openxmlformats.org/officeDocument/2006/relationships/image" Target="../media/image1270.png"/><Relationship Id="rId145" Type="http://schemas.openxmlformats.org/officeDocument/2006/relationships/customXml" Target="../ink/ink4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1.png"/><Relationship Id="rId23" Type="http://schemas.openxmlformats.org/officeDocument/2006/relationships/customXml" Target="../ink/ink392.xml"/><Relationship Id="rId28" Type="http://schemas.openxmlformats.org/officeDocument/2006/relationships/image" Target="../media/image1480.png"/><Relationship Id="rId49" Type="http://schemas.openxmlformats.org/officeDocument/2006/relationships/customXml" Target="../ink/ink405.xml"/><Relationship Id="rId114" Type="http://schemas.openxmlformats.org/officeDocument/2006/relationships/image" Target="../media/image1140.png"/><Relationship Id="rId119" Type="http://schemas.openxmlformats.org/officeDocument/2006/relationships/customXml" Target="../ink/ink440.xml"/><Relationship Id="rId44" Type="http://schemas.openxmlformats.org/officeDocument/2006/relationships/image" Target="../media/image249.png"/><Relationship Id="rId60" Type="http://schemas.openxmlformats.org/officeDocument/2006/relationships/image" Target="../media/image257.png"/><Relationship Id="rId65" Type="http://schemas.openxmlformats.org/officeDocument/2006/relationships/customXml" Target="../ink/ink413.xml"/><Relationship Id="rId81" Type="http://schemas.openxmlformats.org/officeDocument/2006/relationships/customXml" Target="../ink/ink421.xml"/><Relationship Id="rId86" Type="http://schemas.openxmlformats.org/officeDocument/2006/relationships/image" Target="../media/image263.png"/><Relationship Id="rId130" Type="http://schemas.openxmlformats.org/officeDocument/2006/relationships/image" Target="../media/image1220.png"/><Relationship Id="rId135" Type="http://schemas.openxmlformats.org/officeDocument/2006/relationships/customXml" Target="../ink/ink448.xml"/><Relationship Id="rId151" Type="http://schemas.openxmlformats.org/officeDocument/2006/relationships/customXml" Target="../ink/ink456.xml"/><Relationship Id="rId13" Type="http://schemas.openxmlformats.org/officeDocument/2006/relationships/customXml" Target="../ink/ink387.xml"/><Relationship Id="rId18" Type="http://schemas.openxmlformats.org/officeDocument/2006/relationships/image" Target="../media/image1431.png"/><Relationship Id="rId39" Type="http://schemas.openxmlformats.org/officeDocument/2006/relationships/customXml" Target="../ink/ink400.xml"/><Relationship Id="rId109" Type="http://schemas.openxmlformats.org/officeDocument/2006/relationships/customXml" Target="../ink/ink435.xml"/><Relationship Id="rId34" Type="http://schemas.openxmlformats.org/officeDocument/2006/relationships/image" Target="../media/image151.png"/><Relationship Id="rId50" Type="http://schemas.openxmlformats.org/officeDocument/2006/relationships/image" Target="../media/image252.png"/><Relationship Id="rId55" Type="http://schemas.openxmlformats.org/officeDocument/2006/relationships/customXml" Target="../ink/ink408.xml"/><Relationship Id="rId76" Type="http://schemas.openxmlformats.org/officeDocument/2006/relationships/image" Target="../media/image83.png"/><Relationship Id="rId97" Type="http://schemas.openxmlformats.org/officeDocument/2006/relationships/customXml" Target="../ink/ink429.xml"/><Relationship Id="rId104" Type="http://schemas.openxmlformats.org/officeDocument/2006/relationships/image" Target="../media/image272.png"/><Relationship Id="rId120" Type="http://schemas.openxmlformats.org/officeDocument/2006/relationships/image" Target="../media/image1170.png"/><Relationship Id="rId125" Type="http://schemas.openxmlformats.org/officeDocument/2006/relationships/customXml" Target="../ink/ink443.xml"/><Relationship Id="rId141" Type="http://schemas.openxmlformats.org/officeDocument/2006/relationships/customXml" Target="../ink/ink451.xml"/><Relationship Id="rId146" Type="http://schemas.openxmlformats.org/officeDocument/2006/relationships/image" Target="../media/image130.png"/><Relationship Id="rId7" Type="http://schemas.openxmlformats.org/officeDocument/2006/relationships/customXml" Target="../ink/ink384.xml"/><Relationship Id="rId71" Type="http://schemas.openxmlformats.org/officeDocument/2006/relationships/customXml" Target="../ink/ink416.xml"/><Relationship Id="rId92" Type="http://schemas.openxmlformats.org/officeDocument/2006/relationships/image" Target="../media/image266.png"/><Relationship Id="rId2" Type="http://schemas.openxmlformats.org/officeDocument/2006/relationships/customXml" Target="../ink/ink381.xml"/><Relationship Id="rId29" Type="http://schemas.openxmlformats.org/officeDocument/2006/relationships/customXml" Target="../ink/ink395.xml"/><Relationship Id="rId24" Type="http://schemas.openxmlformats.org/officeDocument/2006/relationships/image" Target="../media/image1460.png"/><Relationship Id="rId40" Type="http://schemas.openxmlformats.org/officeDocument/2006/relationships/image" Target="../media/image154.png"/><Relationship Id="rId45" Type="http://schemas.openxmlformats.org/officeDocument/2006/relationships/customXml" Target="../ink/ink403.xml"/><Relationship Id="rId66" Type="http://schemas.openxmlformats.org/officeDocument/2006/relationships/image" Target="../media/image69.png"/><Relationship Id="rId87" Type="http://schemas.openxmlformats.org/officeDocument/2006/relationships/customXml" Target="../ink/ink424.xml"/><Relationship Id="rId110" Type="http://schemas.openxmlformats.org/officeDocument/2006/relationships/image" Target="../media/image1120.png"/><Relationship Id="rId115" Type="http://schemas.openxmlformats.org/officeDocument/2006/relationships/customXml" Target="../ink/ink438.xml"/><Relationship Id="rId131" Type="http://schemas.openxmlformats.org/officeDocument/2006/relationships/customXml" Target="../ink/ink446.xml"/><Relationship Id="rId136" Type="http://schemas.openxmlformats.org/officeDocument/2006/relationships/image" Target="../media/image1250.png"/><Relationship Id="rId61" Type="http://schemas.openxmlformats.org/officeDocument/2006/relationships/customXml" Target="../ink/ink411.xml"/><Relationship Id="rId82" Type="http://schemas.openxmlformats.org/officeDocument/2006/relationships/image" Target="../media/image261.png"/><Relationship Id="rId152" Type="http://schemas.openxmlformats.org/officeDocument/2006/relationships/image" Target="../media/image133.png"/><Relationship Id="rId19" Type="http://schemas.openxmlformats.org/officeDocument/2006/relationships/customXml" Target="../ink/ink390.xml"/><Relationship Id="rId14" Type="http://schemas.openxmlformats.org/officeDocument/2006/relationships/image" Target="../media/image1410.png"/><Relationship Id="rId30" Type="http://schemas.openxmlformats.org/officeDocument/2006/relationships/image" Target="../media/image149.png"/><Relationship Id="rId35" Type="http://schemas.openxmlformats.org/officeDocument/2006/relationships/customXml" Target="../ink/ink398.xml"/><Relationship Id="rId56" Type="http://schemas.openxmlformats.org/officeDocument/2006/relationships/image" Target="../media/image255.png"/><Relationship Id="rId77" Type="http://schemas.openxmlformats.org/officeDocument/2006/relationships/customXml" Target="../ink/ink419.xml"/><Relationship Id="rId100" Type="http://schemas.openxmlformats.org/officeDocument/2006/relationships/image" Target="../media/image270.png"/><Relationship Id="rId105" Type="http://schemas.openxmlformats.org/officeDocument/2006/relationships/customXml" Target="../ink/ink433.xml"/><Relationship Id="rId126" Type="http://schemas.openxmlformats.org/officeDocument/2006/relationships/image" Target="../media/image1200.png"/><Relationship Id="rId147" Type="http://schemas.openxmlformats.org/officeDocument/2006/relationships/customXml" Target="../ink/ink454.xml"/><Relationship Id="rId8" Type="http://schemas.openxmlformats.org/officeDocument/2006/relationships/image" Target="../media/image1381.png"/><Relationship Id="rId51" Type="http://schemas.openxmlformats.org/officeDocument/2006/relationships/customXml" Target="../ink/ink406.xml"/><Relationship Id="rId72" Type="http://schemas.openxmlformats.org/officeDocument/2006/relationships/image" Target="../media/image74.png"/><Relationship Id="rId93" Type="http://schemas.openxmlformats.org/officeDocument/2006/relationships/customXml" Target="../ink/ink427.xml"/><Relationship Id="rId98" Type="http://schemas.openxmlformats.org/officeDocument/2006/relationships/image" Target="../media/image269.png"/><Relationship Id="rId121" Type="http://schemas.openxmlformats.org/officeDocument/2006/relationships/customXml" Target="../ink/ink441.xml"/><Relationship Id="rId142" Type="http://schemas.openxmlformats.org/officeDocument/2006/relationships/image" Target="../media/image128.png"/><Relationship Id="rId3" Type="http://schemas.openxmlformats.org/officeDocument/2006/relationships/image" Target="../media/image1360.png"/><Relationship Id="rId25" Type="http://schemas.openxmlformats.org/officeDocument/2006/relationships/customXml" Target="../ink/ink393.xml"/><Relationship Id="rId46" Type="http://schemas.openxmlformats.org/officeDocument/2006/relationships/image" Target="../media/image250.png"/><Relationship Id="rId67" Type="http://schemas.openxmlformats.org/officeDocument/2006/relationships/customXml" Target="../ink/ink414.xml"/><Relationship Id="rId116" Type="http://schemas.openxmlformats.org/officeDocument/2006/relationships/image" Target="../media/image1150.png"/><Relationship Id="rId137" Type="http://schemas.openxmlformats.org/officeDocument/2006/relationships/customXml" Target="../ink/ink449.xml"/><Relationship Id="rId20" Type="http://schemas.openxmlformats.org/officeDocument/2006/relationships/image" Target="../media/image1441.png"/><Relationship Id="rId41" Type="http://schemas.openxmlformats.org/officeDocument/2006/relationships/customXml" Target="../ink/ink401.xml"/><Relationship Id="rId62" Type="http://schemas.openxmlformats.org/officeDocument/2006/relationships/image" Target="../media/image258.png"/><Relationship Id="rId83" Type="http://schemas.openxmlformats.org/officeDocument/2006/relationships/customXml" Target="../ink/ink422.xml"/><Relationship Id="rId88" Type="http://schemas.openxmlformats.org/officeDocument/2006/relationships/image" Target="../media/image264.png"/><Relationship Id="rId111" Type="http://schemas.openxmlformats.org/officeDocument/2006/relationships/customXml" Target="../ink/ink436.xml"/><Relationship Id="rId132" Type="http://schemas.openxmlformats.org/officeDocument/2006/relationships/image" Target="../media/image1230.png"/><Relationship Id="rId153" Type="http://schemas.openxmlformats.org/officeDocument/2006/relationships/customXml" Target="../ink/ink457.xml"/><Relationship Id="rId15" Type="http://schemas.openxmlformats.org/officeDocument/2006/relationships/customXml" Target="../ink/ink388.xml"/><Relationship Id="rId36" Type="http://schemas.openxmlformats.org/officeDocument/2006/relationships/image" Target="../media/image152.png"/><Relationship Id="rId57" Type="http://schemas.openxmlformats.org/officeDocument/2006/relationships/customXml" Target="../ink/ink409.xml"/><Relationship Id="rId106" Type="http://schemas.openxmlformats.org/officeDocument/2006/relationships/image" Target="../media/image273.png"/><Relationship Id="rId127" Type="http://schemas.openxmlformats.org/officeDocument/2006/relationships/customXml" Target="../ink/ink444.xml"/><Relationship Id="rId10" Type="http://schemas.openxmlformats.org/officeDocument/2006/relationships/image" Target="../media/image1391.png"/><Relationship Id="rId31" Type="http://schemas.openxmlformats.org/officeDocument/2006/relationships/customXml" Target="../ink/ink396.xml"/><Relationship Id="rId52" Type="http://schemas.openxmlformats.org/officeDocument/2006/relationships/image" Target="../media/image253.png"/><Relationship Id="rId73" Type="http://schemas.openxmlformats.org/officeDocument/2006/relationships/customXml" Target="../ink/ink417.xml"/><Relationship Id="rId78" Type="http://schemas.openxmlformats.org/officeDocument/2006/relationships/image" Target="../media/image259.png"/><Relationship Id="rId94" Type="http://schemas.openxmlformats.org/officeDocument/2006/relationships/image" Target="../media/image267.png"/><Relationship Id="rId99" Type="http://schemas.openxmlformats.org/officeDocument/2006/relationships/customXml" Target="../ink/ink430.xml"/><Relationship Id="rId101" Type="http://schemas.openxmlformats.org/officeDocument/2006/relationships/customXml" Target="../ink/ink431.xml"/><Relationship Id="rId122" Type="http://schemas.openxmlformats.org/officeDocument/2006/relationships/image" Target="../media/image1181.png"/><Relationship Id="rId143" Type="http://schemas.openxmlformats.org/officeDocument/2006/relationships/customXml" Target="../ink/ink452.xml"/><Relationship Id="rId148" Type="http://schemas.openxmlformats.org/officeDocument/2006/relationships/image" Target="../media/image131.png"/><Relationship Id="rId4" Type="http://schemas.openxmlformats.org/officeDocument/2006/relationships/customXml" Target="../ink/ink382.xml"/><Relationship Id="rId9" Type="http://schemas.openxmlformats.org/officeDocument/2006/relationships/customXml" Target="../ink/ink385.xml"/><Relationship Id="rId26" Type="http://schemas.openxmlformats.org/officeDocument/2006/relationships/image" Target="../media/image1470.png"/><Relationship Id="rId47" Type="http://schemas.openxmlformats.org/officeDocument/2006/relationships/customXml" Target="../ink/ink404.xml"/><Relationship Id="rId68" Type="http://schemas.openxmlformats.org/officeDocument/2006/relationships/image" Target="../media/image76.png"/><Relationship Id="rId89" Type="http://schemas.openxmlformats.org/officeDocument/2006/relationships/customXml" Target="../ink/ink425.xml"/><Relationship Id="rId112" Type="http://schemas.openxmlformats.org/officeDocument/2006/relationships/image" Target="../media/image1130.png"/><Relationship Id="rId133" Type="http://schemas.openxmlformats.org/officeDocument/2006/relationships/customXml" Target="../ink/ink447.xml"/><Relationship Id="rId154" Type="http://schemas.openxmlformats.org/officeDocument/2006/relationships/customXml" Target="../ink/ink458.xml"/><Relationship Id="rId16" Type="http://schemas.openxmlformats.org/officeDocument/2006/relationships/image" Target="../media/image1421.png"/><Relationship Id="rId37" Type="http://schemas.openxmlformats.org/officeDocument/2006/relationships/customXml" Target="../ink/ink399.xml"/><Relationship Id="rId58" Type="http://schemas.openxmlformats.org/officeDocument/2006/relationships/image" Target="../media/image256.png"/><Relationship Id="rId79" Type="http://schemas.openxmlformats.org/officeDocument/2006/relationships/customXml" Target="../ink/ink420.xml"/><Relationship Id="rId102" Type="http://schemas.openxmlformats.org/officeDocument/2006/relationships/image" Target="../media/image271.png"/><Relationship Id="rId123" Type="http://schemas.openxmlformats.org/officeDocument/2006/relationships/customXml" Target="../ink/ink442.xml"/><Relationship Id="rId144" Type="http://schemas.openxmlformats.org/officeDocument/2006/relationships/image" Target="../media/image129.png"/><Relationship Id="rId90" Type="http://schemas.openxmlformats.org/officeDocument/2006/relationships/image" Target="../media/image26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481.xml"/><Relationship Id="rId63" Type="http://schemas.openxmlformats.org/officeDocument/2006/relationships/image" Target="../media/image82.png"/><Relationship Id="rId84" Type="http://schemas.openxmlformats.org/officeDocument/2006/relationships/customXml" Target="../ink/ink502.xml"/><Relationship Id="rId138" Type="http://schemas.openxmlformats.org/officeDocument/2006/relationships/customXml" Target="../ink/ink530.xml"/><Relationship Id="rId159" Type="http://schemas.openxmlformats.org/officeDocument/2006/relationships/image" Target="../media/image94.png"/><Relationship Id="rId170" Type="http://schemas.openxmlformats.org/officeDocument/2006/relationships/customXml" Target="../ink/ink546.xml"/><Relationship Id="rId191" Type="http://schemas.openxmlformats.org/officeDocument/2006/relationships/image" Target="../media/image170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476.xml"/><Relationship Id="rId53" Type="http://schemas.openxmlformats.org/officeDocument/2006/relationships/image" Target="../media/image77.png"/><Relationship Id="rId74" Type="http://schemas.openxmlformats.org/officeDocument/2006/relationships/customXml" Target="../ink/ink497.xml"/><Relationship Id="rId128" Type="http://schemas.openxmlformats.org/officeDocument/2006/relationships/customXml" Target="../ink/ink525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541.xml"/><Relationship Id="rId181" Type="http://schemas.openxmlformats.org/officeDocument/2006/relationships/image" Target="../media/image165.png"/><Relationship Id="rId22" Type="http://schemas.openxmlformats.org/officeDocument/2006/relationships/customXml" Target="../ink/ink471.xml"/><Relationship Id="rId43" Type="http://schemas.openxmlformats.org/officeDocument/2006/relationships/image" Target="../media/image72.png"/><Relationship Id="rId64" Type="http://schemas.openxmlformats.org/officeDocument/2006/relationships/customXml" Target="../ink/ink492.xml"/><Relationship Id="rId118" Type="http://schemas.openxmlformats.org/officeDocument/2006/relationships/customXml" Target="../ink/ink520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536.xml"/><Relationship Id="rId171" Type="http://schemas.openxmlformats.org/officeDocument/2006/relationships/image" Target="../media/image160.png"/><Relationship Id="rId192" Type="http://schemas.openxmlformats.org/officeDocument/2006/relationships/customXml" Target="../ink/ink557.xml"/><Relationship Id="rId12" Type="http://schemas.openxmlformats.org/officeDocument/2006/relationships/customXml" Target="../ink/ink466.xml"/><Relationship Id="rId33" Type="http://schemas.openxmlformats.org/officeDocument/2006/relationships/image" Target="../media/image67.png"/><Relationship Id="rId108" Type="http://schemas.openxmlformats.org/officeDocument/2006/relationships/customXml" Target="../ink/ink515.xml"/><Relationship Id="rId129" Type="http://schemas.openxmlformats.org/officeDocument/2006/relationships/image" Target="../media/image99.png"/><Relationship Id="rId54" Type="http://schemas.openxmlformats.org/officeDocument/2006/relationships/customXml" Target="../ink/ink487.xml"/><Relationship Id="rId75" Type="http://schemas.openxmlformats.org/officeDocument/2006/relationships/image" Target="../media/image54.png"/><Relationship Id="rId96" Type="http://schemas.openxmlformats.org/officeDocument/2006/relationships/customXml" Target="../ink/ink508.xml"/><Relationship Id="rId140" Type="http://schemas.openxmlformats.org/officeDocument/2006/relationships/customXml" Target="../ink/ink531.xml"/><Relationship Id="rId161" Type="http://schemas.openxmlformats.org/officeDocument/2006/relationships/image" Target="../media/image98.png"/><Relationship Id="rId182" Type="http://schemas.openxmlformats.org/officeDocument/2006/relationships/customXml" Target="../ink/ink552.xml"/><Relationship Id="rId6" Type="http://schemas.openxmlformats.org/officeDocument/2006/relationships/customXml" Target="../ink/ink461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482.xml"/><Relationship Id="rId65" Type="http://schemas.openxmlformats.org/officeDocument/2006/relationships/image" Target="../media/image83.png"/><Relationship Id="rId86" Type="http://schemas.openxmlformats.org/officeDocument/2006/relationships/customXml" Target="../ink/ink503.xml"/><Relationship Id="rId130" Type="http://schemas.openxmlformats.org/officeDocument/2006/relationships/customXml" Target="../ink/ink526.xml"/><Relationship Id="rId151" Type="http://schemas.openxmlformats.org/officeDocument/2006/relationships/image" Target="../media/image88.png"/><Relationship Id="rId172" Type="http://schemas.openxmlformats.org/officeDocument/2006/relationships/customXml" Target="../ink/ink547.xml"/><Relationship Id="rId193" Type="http://schemas.openxmlformats.org/officeDocument/2006/relationships/image" Target="../media/image171.png"/><Relationship Id="rId13" Type="http://schemas.openxmlformats.org/officeDocument/2006/relationships/image" Target="../media/image57.png"/><Relationship Id="rId109" Type="http://schemas.openxmlformats.org/officeDocument/2006/relationships/image" Target="../media/image15.png"/><Relationship Id="rId34" Type="http://schemas.openxmlformats.org/officeDocument/2006/relationships/customXml" Target="../ink/ink477.xml"/><Relationship Id="rId50" Type="http://schemas.openxmlformats.org/officeDocument/2006/relationships/customXml" Target="../ink/ink485.xml"/><Relationship Id="rId55" Type="http://schemas.openxmlformats.org/officeDocument/2006/relationships/image" Target="../media/image78.png"/><Relationship Id="rId76" Type="http://schemas.openxmlformats.org/officeDocument/2006/relationships/customXml" Target="../ink/ink498.xml"/><Relationship Id="rId97" Type="http://schemas.openxmlformats.org/officeDocument/2006/relationships/image" Target="../media/image10.png"/><Relationship Id="rId104" Type="http://schemas.openxmlformats.org/officeDocument/2006/relationships/customXml" Target="../ink/ink513.xml"/><Relationship Id="rId120" Type="http://schemas.openxmlformats.org/officeDocument/2006/relationships/customXml" Target="../ink/ink521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534.xml"/><Relationship Id="rId167" Type="http://schemas.openxmlformats.org/officeDocument/2006/relationships/image" Target="../media/image158.png"/><Relationship Id="rId188" Type="http://schemas.openxmlformats.org/officeDocument/2006/relationships/customXml" Target="../ink/ink555.xml"/><Relationship Id="rId7" Type="http://schemas.openxmlformats.org/officeDocument/2006/relationships/customXml" Target="../ink/ink462.xml"/><Relationship Id="rId71" Type="http://schemas.openxmlformats.org/officeDocument/2006/relationships/image" Target="../media/image52.png"/><Relationship Id="rId92" Type="http://schemas.openxmlformats.org/officeDocument/2006/relationships/customXml" Target="../ink/ink506.xml"/><Relationship Id="rId162" Type="http://schemas.openxmlformats.org/officeDocument/2006/relationships/customXml" Target="../ink/ink542.xml"/><Relationship Id="rId183" Type="http://schemas.openxmlformats.org/officeDocument/2006/relationships/image" Target="../media/image166.png"/><Relationship Id="rId2" Type="http://schemas.openxmlformats.org/officeDocument/2006/relationships/customXml" Target="../ink/ink459.xml"/><Relationship Id="rId29" Type="http://schemas.openxmlformats.org/officeDocument/2006/relationships/image" Target="../media/image65.png"/><Relationship Id="rId24" Type="http://schemas.openxmlformats.org/officeDocument/2006/relationships/customXml" Target="../ink/ink472.xml"/><Relationship Id="rId40" Type="http://schemas.openxmlformats.org/officeDocument/2006/relationships/customXml" Target="../ink/ink480.xml"/><Relationship Id="rId45" Type="http://schemas.openxmlformats.org/officeDocument/2006/relationships/image" Target="../media/image73.png"/><Relationship Id="rId66" Type="http://schemas.openxmlformats.org/officeDocument/2006/relationships/customXml" Target="../ink/ink493.xml"/><Relationship Id="rId87" Type="http://schemas.openxmlformats.org/officeDocument/2006/relationships/image" Target="../media/image86.png"/><Relationship Id="rId110" Type="http://schemas.openxmlformats.org/officeDocument/2006/relationships/customXml" Target="../ink/ink516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529.xml"/><Relationship Id="rId157" Type="http://schemas.openxmlformats.org/officeDocument/2006/relationships/image" Target="../media/image93.png"/><Relationship Id="rId178" Type="http://schemas.openxmlformats.org/officeDocument/2006/relationships/customXml" Target="../ink/ink550.xml"/><Relationship Id="rId61" Type="http://schemas.openxmlformats.org/officeDocument/2006/relationships/image" Target="../media/image81.png"/><Relationship Id="rId82" Type="http://schemas.openxmlformats.org/officeDocument/2006/relationships/customXml" Target="../ink/ink501.xml"/><Relationship Id="rId152" Type="http://schemas.openxmlformats.org/officeDocument/2006/relationships/customXml" Target="../ink/ink537.xml"/><Relationship Id="rId173" Type="http://schemas.openxmlformats.org/officeDocument/2006/relationships/image" Target="../media/image161.png"/><Relationship Id="rId194" Type="http://schemas.openxmlformats.org/officeDocument/2006/relationships/customXml" Target="../ink/ink558.xml"/><Relationship Id="rId19" Type="http://schemas.openxmlformats.org/officeDocument/2006/relationships/image" Target="../media/image60.png"/><Relationship Id="rId14" Type="http://schemas.openxmlformats.org/officeDocument/2006/relationships/customXml" Target="../ink/ink467.xml"/><Relationship Id="rId30" Type="http://schemas.openxmlformats.org/officeDocument/2006/relationships/customXml" Target="../ink/ink475.xml"/><Relationship Id="rId35" Type="http://schemas.openxmlformats.org/officeDocument/2006/relationships/image" Target="../media/image68.png"/><Relationship Id="rId56" Type="http://schemas.openxmlformats.org/officeDocument/2006/relationships/customXml" Target="../ink/ink488.xml"/><Relationship Id="rId77" Type="http://schemas.openxmlformats.org/officeDocument/2006/relationships/image" Target="../media/image55.png"/><Relationship Id="rId100" Type="http://schemas.openxmlformats.org/officeDocument/2006/relationships/customXml" Target="../ink/ink511.xml"/><Relationship Id="rId105" Type="http://schemas.openxmlformats.org/officeDocument/2006/relationships/image" Target="../media/image13.png"/><Relationship Id="rId126" Type="http://schemas.openxmlformats.org/officeDocument/2006/relationships/customXml" Target="../ink/ink524.xml"/><Relationship Id="rId147" Type="http://schemas.openxmlformats.org/officeDocument/2006/relationships/image" Target="../media/image108.png"/><Relationship Id="rId168" Type="http://schemas.openxmlformats.org/officeDocument/2006/relationships/customXml" Target="../ink/ink545.xml"/><Relationship Id="rId8" Type="http://schemas.openxmlformats.org/officeDocument/2006/relationships/customXml" Target="../ink/ink463.xml"/><Relationship Id="rId51" Type="http://schemas.openxmlformats.org/officeDocument/2006/relationships/image" Target="../media/image76.png"/><Relationship Id="rId72" Type="http://schemas.openxmlformats.org/officeDocument/2006/relationships/customXml" Target="../ink/ink496.xml"/><Relationship Id="rId93" Type="http://schemas.openxmlformats.org/officeDocument/2006/relationships/image" Target="../media/image97.png"/><Relationship Id="rId98" Type="http://schemas.openxmlformats.org/officeDocument/2006/relationships/customXml" Target="../ink/ink509.xml"/><Relationship Id="rId121" Type="http://schemas.openxmlformats.org/officeDocument/2006/relationships/image" Target="../media/image28.png"/><Relationship Id="rId142" Type="http://schemas.openxmlformats.org/officeDocument/2006/relationships/customXml" Target="../ink/ink532.xml"/><Relationship Id="rId163" Type="http://schemas.openxmlformats.org/officeDocument/2006/relationships/image" Target="../media/image156.png"/><Relationship Id="rId184" Type="http://schemas.openxmlformats.org/officeDocument/2006/relationships/customXml" Target="../ink/ink553.xml"/><Relationship Id="rId189" Type="http://schemas.openxmlformats.org/officeDocument/2006/relationships/image" Target="../media/image169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483.xml"/><Relationship Id="rId67" Type="http://schemas.openxmlformats.org/officeDocument/2006/relationships/image" Target="../media/image50.png"/><Relationship Id="rId116" Type="http://schemas.openxmlformats.org/officeDocument/2006/relationships/customXml" Target="../ink/ink519.xml"/><Relationship Id="rId137" Type="http://schemas.openxmlformats.org/officeDocument/2006/relationships/image" Target="../media/image103.png"/><Relationship Id="rId158" Type="http://schemas.openxmlformats.org/officeDocument/2006/relationships/customXml" Target="../ink/ink540.xml"/><Relationship Id="rId20" Type="http://schemas.openxmlformats.org/officeDocument/2006/relationships/customXml" Target="../ink/ink470.xml"/><Relationship Id="rId41" Type="http://schemas.openxmlformats.org/officeDocument/2006/relationships/image" Target="../media/image71.png"/><Relationship Id="rId62" Type="http://schemas.openxmlformats.org/officeDocument/2006/relationships/customXml" Target="../ink/ink491.xml"/><Relationship Id="rId83" Type="http://schemas.openxmlformats.org/officeDocument/2006/relationships/image" Target="../media/image92.png"/><Relationship Id="rId88" Type="http://schemas.openxmlformats.org/officeDocument/2006/relationships/customXml" Target="../ink/ink504.xml"/><Relationship Id="rId111" Type="http://schemas.openxmlformats.org/officeDocument/2006/relationships/image" Target="../media/image16.png"/><Relationship Id="rId132" Type="http://schemas.openxmlformats.org/officeDocument/2006/relationships/customXml" Target="../ink/ink527.xml"/><Relationship Id="rId153" Type="http://schemas.openxmlformats.org/officeDocument/2006/relationships/image" Target="../media/image89.png"/><Relationship Id="rId174" Type="http://schemas.openxmlformats.org/officeDocument/2006/relationships/customXml" Target="../ink/ink548.xml"/><Relationship Id="rId179" Type="http://schemas.openxmlformats.org/officeDocument/2006/relationships/image" Target="../media/image164.png"/><Relationship Id="rId195" Type="http://schemas.openxmlformats.org/officeDocument/2006/relationships/image" Target="../media/image172.png"/><Relationship Id="rId190" Type="http://schemas.openxmlformats.org/officeDocument/2006/relationships/customXml" Target="../ink/ink556.xml"/><Relationship Id="rId15" Type="http://schemas.openxmlformats.org/officeDocument/2006/relationships/image" Target="../media/image58.png"/><Relationship Id="rId36" Type="http://schemas.openxmlformats.org/officeDocument/2006/relationships/customXml" Target="../ink/ink478.xml"/><Relationship Id="rId57" Type="http://schemas.openxmlformats.org/officeDocument/2006/relationships/image" Target="../media/image79.png"/><Relationship Id="rId106" Type="http://schemas.openxmlformats.org/officeDocument/2006/relationships/customXml" Target="../ink/ink514.xml"/><Relationship Id="rId127" Type="http://schemas.openxmlformats.org/officeDocument/2006/relationships/image" Target="../media/image87.png"/><Relationship Id="rId10" Type="http://schemas.openxmlformats.org/officeDocument/2006/relationships/customXml" Target="../ink/ink465.xml"/><Relationship Id="rId31" Type="http://schemas.openxmlformats.org/officeDocument/2006/relationships/image" Target="../media/image66.png"/><Relationship Id="rId52" Type="http://schemas.openxmlformats.org/officeDocument/2006/relationships/customXml" Target="../ink/ink486.xml"/><Relationship Id="rId73" Type="http://schemas.openxmlformats.org/officeDocument/2006/relationships/image" Target="../media/image53.png"/><Relationship Id="rId78" Type="http://schemas.openxmlformats.org/officeDocument/2006/relationships/customXml" Target="../ink/ink499.xml"/><Relationship Id="rId94" Type="http://schemas.openxmlformats.org/officeDocument/2006/relationships/customXml" Target="../ink/ink507.xml"/><Relationship Id="rId99" Type="http://schemas.openxmlformats.org/officeDocument/2006/relationships/customXml" Target="../ink/ink510.xml"/><Relationship Id="rId101" Type="http://schemas.openxmlformats.org/officeDocument/2006/relationships/image" Target="../media/image11.png"/><Relationship Id="rId122" Type="http://schemas.openxmlformats.org/officeDocument/2006/relationships/customXml" Target="../ink/ink522.xml"/><Relationship Id="rId143" Type="http://schemas.openxmlformats.org/officeDocument/2006/relationships/image" Target="../media/image106.png"/><Relationship Id="rId148" Type="http://schemas.openxmlformats.org/officeDocument/2006/relationships/customXml" Target="../ink/ink535.xml"/><Relationship Id="rId164" Type="http://schemas.openxmlformats.org/officeDocument/2006/relationships/customXml" Target="../ink/ink543.xml"/><Relationship Id="rId169" Type="http://schemas.openxmlformats.org/officeDocument/2006/relationships/image" Target="../media/image159.png"/><Relationship Id="rId185" Type="http://schemas.openxmlformats.org/officeDocument/2006/relationships/image" Target="../media/image167.png"/><Relationship Id="rId4" Type="http://schemas.openxmlformats.org/officeDocument/2006/relationships/customXml" Target="../ink/ink460.xml"/><Relationship Id="rId9" Type="http://schemas.openxmlformats.org/officeDocument/2006/relationships/customXml" Target="../ink/ink464.xml"/><Relationship Id="rId180" Type="http://schemas.openxmlformats.org/officeDocument/2006/relationships/customXml" Target="../ink/ink551.xml"/><Relationship Id="rId26" Type="http://schemas.openxmlformats.org/officeDocument/2006/relationships/customXml" Target="../ink/ink473.xml"/><Relationship Id="rId47" Type="http://schemas.openxmlformats.org/officeDocument/2006/relationships/image" Target="../media/image74.png"/><Relationship Id="rId68" Type="http://schemas.openxmlformats.org/officeDocument/2006/relationships/customXml" Target="../ink/ink494.xml"/><Relationship Id="rId89" Type="http://schemas.openxmlformats.org/officeDocument/2006/relationships/image" Target="../media/image95.png"/><Relationship Id="rId112" Type="http://schemas.openxmlformats.org/officeDocument/2006/relationships/customXml" Target="../ink/ink517.xml"/><Relationship Id="rId133" Type="http://schemas.openxmlformats.org/officeDocument/2006/relationships/image" Target="../media/image101.png"/><Relationship Id="rId154" Type="http://schemas.openxmlformats.org/officeDocument/2006/relationships/customXml" Target="../ink/ink538.xml"/><Relationship Id="rId175" Type="http://schemas.openxmlformats.org/officeDocument/2006/relationships/image" Target="../media/image162.png"/><Relationship Id="rId16" Type="http://schemas.openxmlformats.org/officeDocument/2006/relationships/customXml" Target="../ink/ink468.xml"/><Relationship Id="rId37" Type="http://schemas.openxmlformats.org/officeDocument/2006/relationships/image" Target="../media/image69.png"/><Relationship Id="rId58" Type="http://schemas.openxmlformats.org/officeDocument/2006/relationships/customXml" Target="../ink/ink489.xml"/><Relationship Id="rId79" Type="http://schemas.openxmlformats.org/officeDocument/2006/relationships/image" Target="../media/image84.png"/><Relationship Id="rId102" Type="http://schemas.openxmlformats.org/officeDocument/2006/relationships/customXml" Target="../ink/ink512.xml"/><Relationship Id="rId123" Type="http://schemas.openxmlformats.org/officeDocument/2006/relationships/image" Target="../media/image29.png"/><Relationship Id="rId144" Type="http://schemas.openxmlformats.org/officeDocument/2006/relationships/customXml" Target="../ink/ink533.xml"/><Relationship Id="rId90" Type="http://schemas.openxmlformats.org/officeDocument/2006/relationships/customXml" Target="../ink/ink505.xml"/><Relationship Id="rId165" Type="http://schemas.openxmlformats.org/officeDocument/2006/relationships/image" Target="../media/image157.png"/><Relationship Id="rId186" Type="http://schemas.openxmlformats.org/officeDocument/2006/relationships/customXml" Target="../ink/ink554.xml"/><Relationship Id="rId27" Type="http://schemas.openxmlformats.org/officeDocument/2006/relationships/image" Target="../media/image64.png"/><Relationship Id="rId48" Type="http://schemas.openxmlformats.org/officeDocument/2006/relationships/customXml" Target="../ink/ink484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528.xml"/><Relationship Id="rId80" Type="http://schemas.openxmlformats.org/officeDocument/2006/relationships/customXml" Target="../ink/ink500.xml"/><Relationship Id="rId155" Type="http://schemas.openxmlformats.org/officeDocument/2006/relationships/image" Target="../media/image90.png"/><Relationship Id="rId176" Type="http://schemas.openxmlformats.org/officeDocument/2006/relationships/customXml" Target="../ink/ink549.xml"/><Relationship Id="rId17" Type="http://schemas.openxmlformats.org/officeDocument/2006/relationships/image" Target="../media/image59.png"/><Relationship Id="rId38" Type="http://schemas.openxmlformats.org/officeDocument/2006/relationships/customXml" Target="../ink/ink479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523.xml"/><Relationship Id="rId70" Type="http://schemas.openxmlformats.org/officeDocument/2006/relationships/customXml" Target="../ink/ink495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544.xml"/><Relationship Id="rId187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74.xml"/><Relationship Id="rId49" Type="http://schemas.openxmlformats.org/officeDocument/2006/relationships/image" Target="../media/image75.png"/><Relationship Id="rId114" Type="http://schemas.openxmlformats.org/officeDocument/2006/relationships/customXml" Target="../ink/ink518.xml"/><Relationship Id="rId60" Type="http://schemas.openxmlformats.org/officeDocument/2006/relationships/customXml" Target="../ink/ink490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539.xml"/><Relationship Id="rId177" Type="http://schemas.openxmlformats.org/officeDocument/2006/relationships/image" Target="../media/image163.png"/><Relationship Id="rId18" Type="http://schemas.openxmlformats.org/officeDocument/2006/relationships/customXml" Target="../ink/ink469.xml"/><Relationship Id="rId3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1" Type="http://schemas.openxmlformats.org/officeDocument/2006/relationships/image" Target="../media/image1170.png"/><Relationship Id="rId42" Type="http://schemas.openxmlformats.org/officeDocument/2006/relationships/customXml" Target="../ink/ink581.xml"/><Relationship Id="rId63" Type="http://schemas.openxmlformats.org/officeDocument/2006/relationships/image" Target="../media/image279.png"/><Relationship Id="rId84" Type="http://schemas.openxmlformats.org/officeDocument/2006/relationships/customXml" Target="../ink/ink611.xml"/><Relationship Id="rId138" Type="http://schemas.openxmlformats.org/officeDocument/2006/relationships/customXml" Target="../ink/ink638.xml"/><Relationship Id="rId107" Type="http://schemas.openxmlformats.org/officeDocument/2006/relationships/image" Target="../media/image285.png"/><Relationship Id="rId11" Type="http://schemas.openxmlformats.org/officeDocument/2006/relationships/image" Target="../media/image1120.png"/><Relationship Id="rId32" Type="http://schemas.openxmlformats.org/officeDocument/2006/relationships/customXml" Target="../ink/ink576.xml"/><Relationship Id="rId53" Type="http://schemas.openxmlformats.org/officeDocument/2006/relationships/image" Target="../media/image133.png"/><Relationship Id="rId74" Type="http://schemas.openxmlformats.org/officeDocument/2006/relationships/customXml" Target="../ink/ink602.xml"/><Relationship Id="rId128" Type="http://schemas.openxmlformats.org/officeDocument/2006/relationships/customXml" Target="../ink/ink633.xml"/><Relationship Id="rId149" Type="http://schemas.openxmlformats.org/officeDocument/2006/relationships/image" Target="../media/image176.png"/><Relationship Id="rId5" Type="http://schemas.openxmlformats.org/officeDocument/2006/relationships/image" Target="../media/image550.png"/><Relationship Id="rId95" Type="http://schemas.openxmlformats.org/officeDocument/2006/relationships/image" Target="../media/image890.png"/><Relationship Id="rId22" Type="http://schemas.openxmlformats.org/officeDocument/2006/relationships/customXml" Target="../ink/ink571.xml"/><Relationship Id="rId43" Type="http://schemas.openxmlformats.org/officeDocument/2006/relationships/image" Target="../media/image128.png"/><Relationship Id="rId64" Type="http://schemas.openxmlformats.org/officeDocument/2006/relationships/customXml" Target="../ink/ink592.xml"/><Relationship Id="rId118" Type="http://schemas.openxmlformats.org/officeDocument/2006/relationships/customXml" Target="../ink/ink628.xml"/><Relationship Id="rId139" Type="http://schemas.openxmlformats.org/officeDocument/2006/relationships/image" Target="../media/image300.png"/><Relationship Id="rId80" Type="http://schemas.openxmlformats.org/officeDocument/2006/relationships/customXml" Target="../ink/ink608.xml"/><Relationship Id="rId85" Type="http://schemas.openxmlformats.org/officeDocument/2006/relationships/image" Target="../media/image281.png"/><Relationship Id="rId150" Type="http://schemas.openxmlformats.org/officeDocument/2006/relationships/customXml" Target="../ink/ink644.xml"/><Relationship Id="rId155" Type="http://schemas.openxmlformats.org/officeDocument/2006/relationships/image" Target="../media/image179.png"/><Relationship Id="rId12" Type="http://schemas.openxmlformats.org/officeDocument/2006/relationships/customXml" Target="../ink/ink566.xml"/><Relationship Id="rId17" Type="http://schemas.openxmlformats.org/officeDocument/2006/relationships/image" Target="../media/image1150.png"/><Relationship Id="rId33" Type="http://schemas.openxmlformats.org/officeDocument/2006/relationships/image" Target="../media/image1230.png"/><Relationship Id="rId38" Type="http://schemas.openxmlformats.org/officeDocument/2006/relationships/customXml" Target="../ink/ink579.xml"/><Relationship Id="rId59" Type="http://schemas.openxmlformats.org/officeDocument/2006/relationships/image" Target="../media/image277.png"/><Relationship Id="rId103" Type="http://schemas.openxmlformats.org/officeDocument/2006/relationships/image" Target="../media/image930.png"/><Relationship Id="rId108" Type="http://schemas.openxmlformats.org/officeDocument/2006/relationships/customXml" Target="../ink/ink623.xml"/><Relationship Id="rId124" Type="http://schemas.openxmlformats.org/officeDocument/2006/relationships/customXml" Target="../ink/ink631.xml"/><Relationship Id="rId129" Type="http://schemas.openxmlformats.org/officeDocument/2006/relationships/image" Target="../media/image104.png"/><Relationship Id="rId54" Type="http://schemas.openxmlformats.org/officeDocument/2006/relationships/customXml" Target="../ink/ink587.xml"/><Relationship Id="rId70" Type="http://schemas.openxmlformats.org/officeDocument/2006/relationships/customXml" Target="../ink/ink598.xml"/><Relationship Id="rId75" Type="http://schemas.openxmlformats.org/officeDocument/2006/relationships/customXml" Target="../ink/ink603.xml"/><Relationship Id="rId91" Type="http://schemas.openxmlformats.org/officeDocument/2006/relationships/image" Target="../media/image870.png"/><Relationship Id="rId96" Type="http://schemas.openxmlformats.org/officeDocument/2006/relationships/customXml" Target="../ink/ink617.xml"/><Relationship Id="rId140" Type="http://schemas.openxmlformats.org/officeDocument/2006/relationships/customXml" Target="../ink/ink639.xml"/><Relationship Id="rId145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1.xml"/><Relationship Id="rId23" Type="http://schemas.openxmlformats.org/officeDocument/2006/relationships/image" Target="../media/image1181.png"/><Relationship Id="rId28" Type="http://schemas.openxmlformats.org/officeDocument/2006/relationships/customXml" Target="../ink/ink574.xml"/><Relationship Id="rId49" Type="http://schemas.openxmlformats.org/officeDocument/2006/relationships/image" Target="../media/image131.png"/><Relationship Id="rId114" Type="http://schemas.openxmlformats.org/officeDocument/2006/relationships/customXml" Target="../ink/ink626.xml"/><Relationship Id="rId119" Type="http://schemas.openxmlformats.org/officeDocument/2006/relationships/image" Target="../media/image99.png"/><Relationship Id="rId44" Type="http://schemas.openxmlformats.org/officeDocument/2006/relationships/customXml" Target="../ink/ink582.xml"/><Relationship Id="rId60" Type="http://schemas.openxmlformats.org/officeDocument/2006/relationships/customXml" Target="../ink/ink590.xml"/><Relationship Id="rId65" Type="http://schemas.openxmlformats.org/officeDocument/2006/relationships/customXml" Target="../ink/ink593.xml"/><Relationship Id="rId81" Type="http://schemas.openxmlformats.org/officeDocument/2006/relationships/customXml" Target="../ink/ink609.xml"/><Relationship Id="rId86" Type="http://schemas.openxmlformats.org/officeDocument/2006/relationships/customXml" Target="../ink/ink612.xml"/><Relationship Id="rId130" Type="http://schemas.openxmlformats.org/officeDocument/2006/relationships/customXml" Target="../ink/ink634.xml"/><Relationship Id="rId135" Type="http://schemas.openxmlformats.org/officeDocument/2006/relationships/image" Target="../media/image107.png"/><Relationship Id="rId151" Type="http://schemas.openxmlformats.org/officeDocument/2006/relationships/image" Target="../media/image177.png"/><Relationship Id="rId156" Type="http://schemas.openxmlformats.org/officeDocument/2006/relationships/customXml" Target="../ink/ink647.xml"/><Relationship Id="rId13" Type="http://schemas.openxmlformats.org/officeDocument/2006/relationships/image" Target="../media/image1130.png"/><Relationship Id="rId18" Type="http://schemas.openxmlformats.org/officeDocument/2006/relationships/customXml" Target="../ink/ink569.xml"/><Relationship Id="rId39" Type="http://schemas.openxmlformats.org/officeDocument/2006/relationships/image" Target="../media/image1260.png"/><Relationship Id="rId109" Type="http://schemas.openxmlformats.org/officeDocument/2006/relationships/image" Target="../media/image286.png"/><Relationship Id="rId34" Type="http://schemas.openxmlformats.org/officeDocument/2006/relationships/customXml" Target="../ink/ink577.xml"/><Relationship Id="rId50" Type="http://schemas.openxmlformats.org/officeDocument/2006/relationships/customXml" Target="../ink/ink585.xml"/><Relationship Id="rId55" Type="http://schemas.openxmlformats.org/officeDocument/2006/relationships/image" Target="../media/image275.png"/><Relationship Id="rId76" Type="http://schemas.openxmlformats.org/officeDocument/2006/relationships/customXml" Target="../ink/ink604.xml"/><Relationship Id="rId97" Type="http://schemas.openxmlformats.org/officeDocument/2006/relationships/image" Target="../media/image900.png"/><Relationship Id="rId104" Type="http://schemas.openxmlformats.org/officeDocument/2006/relationships/customXml" Target="../ink/ink621.xml"/><Relationship Id="rId120" Type="http://schemas.openxmlformats.org/officeDocument/2006/relationships/customXml" Target="../ink/ink629.xml"/><Relationship Id="rId125" Type="http://schemas.openxmlformats.org/officeDocument/2006/relationships/image" Target="../media/image102.png"/><Relationship Id="rId141" Type="http://schemas.openxmlformats.org/officeDocument/2006/relationships/image" Target="../media/image301.png"/><Relationship Id="rId146" Type="http://schemas.openxmlformats.org/officeDocument/2006/relationships/customXml" Target="../ink/ink642.xml"/><Relationship Id="rId7" Type="http://schemas.openxmlformats.org/officeDocument/2006/relationships/customXml" Target="../ink/ink562.xml"/><Relationship Id="rId71" Type="http://schemas.openxmlformats.org/officeDocument/2006/relationships/customXml" Target="../ink/ink599.xml"/><Relationship Id="rId92" Type="http://schemas.openxmlformats.org/officeDocument/2006/relationships/customXml" Target="../ink/ink615.xml"/><Relationship Id="rId2" Type="http://schemas.openxmlformats.org/officeDocument/2006/relationships/customXml" Target="../ink/ink559.xml"/><Relationship Id="rId29" Type="http://schemas.openxmlformats.org/officeDocument/2006/relationships/image" Target="../media/image1210.png"/><Relationship Id="rId24" Type="http://schemas.openxmlformats.org/officeDocument/2006/relationships/customXml" Target="../ink/ink572.xml"/><Relationship Id="rId40" Type="http://schemas.openxmlformats.org/officeDocument/2006/relationships/customXml" Target="../ink/ink580.xml"/><Relationship Id="rId45" Type="http://schemas.openxmlformats.org/officeDocument/2006/relationships/image" Target="../media/image129.png"/><Relationship Id="rId66" Type="http://schemas.openxmlformats.org/officeDocument/2006/relationships/customXml" Target="../ink/ink594.xml"/><Relationship Id="rId87" Type="http://schemas.openxmlformats.org/officeDocument/2006/relationships/image" Target="../media/image282.png"/><Relationship Id="rId110" Type="http://schemas.openxmlformats.org/officeDocument/2006/relationships/customXml" Target="../ink/ink624.xml"/><Relationship Id="rId115" Type="http://schemas.openxmlformats.org/officeDocument/2006/relationships/image" Target="../media/image289.png"/><Relationship Id="rId131" Type="http://schemas.openxmlformats.org/officeDocument/2006/relationships/image" Target="../media/image105.png"/><Relationship Id="rId136" Type="http://schemas.openxmlformats.org/officeDocument/2006/relationships/customXml" Target="../ink/ink637.xml"/><Relationship Id="rId157" Type="http://schemas.openxmlformats.org/officeDocument/2006/relationships/image" Target="../media/image180.png"/><Relationship Id="rId61" Type="http://schemas.openxmlformats.org/officeDocument/2006/relationships/image" Target="../media/image278.png"/><Relationship Id="rId82" Type="http://schemas.openxmlformats.org/officeDocument/2006/relationships/customXml" Target="../ink/ink610.xml"/><Relationship Id="rId152" Type="http://schemas.openxmlformats.org/officeDocument/2006/relationships/customXml" Target="../ink/ink645.xml"/><Relationship Id="rId19" Type="http://schemas.openxmlformats.org/officeDocument/2006/relationships/image" Target="../media/image1160.png"/><Relationship Id="rId14" Type="http://schemas.openxmlformats.org/officeDocument/2006/relationships/customXml" Target="../ink/ink567.xml"/><Relationship Id="rId30" Type="http://schemas.openxmlformats.org/officeDocument/2006/relationships/customXml" Target="../ink/ink575.xml"/><Relationship Id="rId35" Type="http://schemas.openxmlformats.org/officeDocument/2006/relationships/image" Target="../media/image1240.png"/><Relationship Id="rId56" Type="http://schemas.openxmlformats.org/officeDocument/2006/relationships/customXml" Target="../ink/ink588.xml"/><Relationship Id="rId77" Type="http://schemas.openxmlformats.org/officeDocument/2006/relationships/customXml" Target="../ink/ink605.xml"/><Relationship Id="rId100" Type="http://schemas.openxmlformats.org/officeDocument/2006/relationships/customXml" Target="../ink/ink619.xml"/><Relationship Id="rId105" Type="http://schemas.openxmlformats.org/officeDocument/2006/relationships/image" Target="../media/image284.png"/><Relationship Id="rId126" Type="http://schemas.openxmlformats.org/officeDocument/2006/relationships/customXml" Target="../ink/ink632.xml"/><Relationship Id="rId147" Type="http://schemas.openxmlformats.org/officeDocument/2006/relationships/image" Target="../media/image175.png"/><Relationship Id="rId8" Type="http://schemas.openxmlformats.org/officeDocument/2006/relationships/customXml" Target="../ink/ink563.xml"/><Relationship Id="rId51" Type="http://schemas.openxmlformats.org/officeDocument/2006/relationships/image" Target="../media/image132.png"/><Relationship Id="rId72" Type="http://schemas.openxmlformats.org/officeDocument/2006/relationships/customXml" Target="../ink/ink600.xml"/><Relationship Id="rId93" Type="http://schemas.openxmlformats.org/officeDocument/2006/relationships/image" Target="../media/image880.png"/><Relationship Id="rId98" Type="http://schemas.openxmlformats.org/officeDocument/2006/relationships/customXml" Target="../ink/ink618.xml"/><Relationship Id="rId121" Type="http://schemas.openxmlformats.org/officeDocument/2006/relationships/image" Target="../media/image100.png"/><Relationship Id="rId142" Type="http://schemas.openxmlformats.org/officeDocument/2006/relationships/customXml" Target="../ink/ink640.xml"/><Relationship Id="rId3" Type="http://schemas.openxmlformats.org/officeDocument/2006/relationships/image" Target="../media/image540.png"/><Relationship Id="rId25" Type="http://schemas.openxmlformats.org/officeDocument/2006/relationships/image" Target="../media/image1190.png"/><Relationship Id="rId46" Type="http://schemas.openxmlformats.org/officeDocument/2006/relationships/customXml" Target="../ink/ink583.xml"/><Relationship Id="rId67" Type="http://schemas.openxmlformats.org/officeDocument/2006/relationships/customXml" Target="../ink/ink595.xml"/><Relationship Id="rId116" Type="http://schemas.openxmlformats.org/officeDocument/2006/relationships/customXml" Target="../ink/ink627.xml"/><Relationship Id="rId137" Type="http://schemas.openxmlformats.org/officeDocument/2006/relationships/image" Target="../media/image108.png"/><Relationship Id="rId20" Type="http://schemas.openxmlformats.org/officeDocument/2006/relationships/customXml" Target="../ink/ink570.xml"/><Relationship Id="rId41" Type="http://schemas.openxmlformats.org/officeDocument/2006/relationships/image" Target="../media/image1270.png"/><Relationship Id="rId62" Type="http://schemas.openxmlformats.org/officeDocument/2006/relationships/customXml" Target="../ink/ink591.xml"/><Relationship Id="rId83" Type="http://schemas.openxmlformats.org/officeDocument/2006/relationships/image" Target="../media/image280.png"/><Relationship Id="rId88" Type="http://schemas.openxmlformats.org/officeDocument/2006/relationships/customXml" Target="../ink/ink613.xml"/><Relationship Id="rId111" Type="http://schemas.openxmlformats.org/officeDocument/2006/relationships/image" Target="../media/image287.png"/><Relationship Id="rId132" Type="http://schemas.openxmlformats.org/officeDocument/2006/relationships/customXml" Target="../ink/ink635.xml"/><Relationship Id="rId153" Type="http://schemas.openxmlformats.org/officeDocument/2006/relationships/image" Target="../media/image178.png"/><Relationship Id="rId15" Type="http://schemas.openxmlformats.org/officeDocument/2006/relationships/image" Target="../media/image1140.png"/><Relationship Id="rId36" Type="http://schemas.openxmlformats.org/officeDocument/2006/relationships/customXml" Target="../ink/ink578.xml"/><Relationship Id="rId57" Type="http://schemas.openxmlformats.org/officeDocument/2006/relationships/image" Target="../media/image276.png"/><Relationship Id="rId106" Type="http://schemas.openxmlformats.org/officeDocument/2006/relationships/customXml" Target="../ink/ink622.xml"/><Relationship Id="rId127" Type="http://schemas.openxmlformats.org/officeDocument/2006/relationships/image" Target="../media/image103.png"/><Relationship Id="rId10" Type="http://schemas.openxmlformats.org/officeDocument/2006/relationships/customXml" Target="../ink/ink565.xml"/><Relationship Id="rId31" Type="http://schemas.openxmlformats.org/officeDocument/2006/relationships/image" Target="../media/image1220.png"/><Relationship Id="rId52" Type="http://schemas.openxmlformats.org/officeDocument/2006/relationships/customXml" Target="../ink/ink586.xml"/><Relationship Id="rId73" Type="http://schemas.openxmlformats.org/officeDocument/2006/relationships/customXml" Target="../ink/ink601.xml"/><Relationship Id="rId78" Type="http://schemas.openxmlformats.org/officeDocument/2006/relationships/customXml" Target="../ink/ink606.xml"/><Relationship Id="rId94" Type="http://schemas.openxmlformats.org/officeDocument/2006/relationships/customXml" Target="../ink/ink616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630.xml"/><Relationship Id="rId143" Type="http://schemas.openxmlformats.org/officeDocument/2006/relationships/image" Target="../media/image173.png"/><Relationship Id="rId148" Type="http://schemas.openxmlformats.org/officeDocument/2006/relationships/customXml" Target="../ink/ink643.xml"/><Relationship Id="rId4" Type="http://schemas.openxmlformats.org/officeDocument/2006/relationships/customXml" Target="../ink/ink560.xml"/><Relationship Id="rId9" Type="http://schemas.openxmlformats.org/officeDocument/2006/relationships/customXml" Target="../ink/ink564.xml"/><Relationship Id="rId26" Type="http://schemas.openxmlformats.org/officeDocument/2006/relationships/customXml" Target="../ink/ink573.xml"/><Relationship Id="rId47" Type="http://schemas.openxmlformats.org/officeDocument/2006/relationships/image" Target="../media/image130.png"/><Relationship Id="rId68" Type="http://schemas.openxmlformats.org/officeDocument/2006/relationships/customXml" Target="../ink/ink596.xml"/><Relationship Id="rId89" Type="http://schemas.openxmlformats.org/officeDocument/2006/relationships/image" Target="../media/image283.png"/><Relationship Id="rId112" Type="http://schemas.openxmlformats.org/officeDocument/2006/relationships/customXml" Target="../ink/ink625.xml"/><Relationship Id="rId133" Type="http://schemas.openxmlformats.org/officeDocument/2006/relationships/image" Target="../media/image106.png"/><Relationship Id="rId154" Type="http://schemas.openxmlformats.org/officeDocument/2006/relationships/customXml" Target="../ink/ink646.xml"/><Relationship Id="rId16" Type="http://schemas.openxmlformats.org/officeDocument/2006/relationships/customXml" Target="../ink/ink568.xml"/><Relationship Id="rId37" Type="http://schemas.openxmlformats.org/officeDocument/2006/relationships/image" Target="../media/image1250.png"/><Relationship Id="rId58" Type="http://schemas.openxmlformats.org/officeDocument/2006/relationships/customXml" Target="../ink/ink589.xml"/><Relationship Id="rId79" Type="http://schemas.openxmlformats.org/officeDocument/2006/relationships/customXml" Target="../ink/ink607.xml"/><Relationship Id="rId102" Type="http://schemas.openxmlformats.org/officeDocument/2006/relationships/customXml" Target="../ink/ink620.xml"/><Relationship Id="rId123" Type="http://schemas.openxmlformats.org/officeDocument/2006/relationships/image" Target="../media/image101.png"/><Relationship Id="rId144" Type="http://schemas.openxmlformats.org/officeDocument/2006/relationships/customXml" Target="../ink/ink641.xml"/><Relationship Id="rId90" Type="http://schemas.openxmlformats.org/officeDocument/2006/relationships/customXml" Target="../ink/ink614.xml"/><Relationship Id="rId27" Type="http://schemas.openxmlformats.org/officeDocument/2006/relationships/image" Target="../media/image1200.png"/><Relationship Id="rId48" Type="http://schemas.openxmlformats.org/officeDocument/2006/relationships/customXml" Target="../ink/ink584.xml"/><Relationship Id="rId69" Type="http://schemas.openxmlformats.org/officeDocument/2006/relationships/customXml" Target="../ink/ink597.xml"/><Relationship Id="rId113" Type="http://schemas.openxmlformats.org/officeDocument/2006/relationships/image" Target="../media/image288.png"/><Relationship Id="rId134" Type="http://schemas.openxmlformats.org/officeDocument/2006/relationships/customXml" Target="../ink/ink636.xml"/></Relationships>
</file>

<file path=ppt/slides/_rels/slide13.xml.rels><?xml version="1.0" encoding="UTF-8" standalone="yes"?>
<Relationships xmlns="http://schemas.openxmlformats.org/package/2006/relationships"><Relationship Id="rId138" Type="http://schemas.openxmlformats.org/officeDocument/2006/relationships/customXml" Target="../ink/ink664.xml"/><Relationship Id="rId159" Type="http://schemas.openxmlformats.org/officeDocument/2006/relationships/image" Target="../media/image191.png"/><Relationship Id="rId170" Type="http://schemas.openxmlformats.org/officeDocument/2006/relationships/customXml" Target="../ink/ink680.xml"/><Relationship Id="rId191" Type="http://schemas.openxmlformats.org/officeDocument/2006/relationships/image" Target="../media/image207.png"/><Relationship Id="rId205" Type="http://schemas.openxmlformats.org/officeDocument/2006/relationships/image" Target="../media/image214.png"/><Relationship Id="rId226" Type="http://schemas.openxmlformats.org/officeDocument/2006/relationships/customXml" Target="../ink/ink708.xml"/><Relationship Id="rId247" Type="http://schemas.openxmlformats.org/officeDocument/2006/relationships/image" Target="../media/image235.png"/><Relationship Id="rId268" Type="http://schemas.openxmlformats.org/officeDocument/2006/relationships/customXml" Target="../ink/ink729.xml"/><Relationship Id="rId11" Type="http://schemas.openxmlformats.org/officeDocument/2006/relationships/customXml" Target="../ink/ink654.xml"/><Relationship Id="rId128" Type="http://schemas.openxmlformats.org/officeDocument/2006/relationships/customXml" Target="../ink/ink659.xml"/><Relationship Id="rId149" Type="http://schemas.openxmlformats.org/officeDocument/2006/relationships/image" Target="../media/image186.png"/><Relationship Id="rId5" Type="http://schemas.openxmlformats.org/officeDocument/2006/relationships/customXml" Target="../ink/ink649.xml"/><Relationship Id="rId160" Type="http://schemas.openxmlformats.org/officeDocument/2006/relationships/customXml" Target="../ink/ink675.xml"/><Relationship Id="rId181" Type="http://schemas.openxmlformats.org/officeDocument/2006/relationships/image" Target="../media/image202.png"/><Relationship Id="rId216" Type="http://schemas.openxmlformats.org/officeDocument/2006/relationships/customXml" Target="../ink/ink703.xml"/><Relationship Id="rId237" Type="http://schemas.openxmlformats.org/officeDocument/2006/relationships/image" Target="../media/image230.png"/><Relationship Id="rId258" Type="http://schemas.openxmlformats.org/officeDocument/2006/relationships/customXml" Target="../ink/ink724.xml"/><Relationship Id="rId139" Type="http://schemas.openxmlformats.org/officeDocument/2006/relationships/image" Target="../media/image181.png"/><Relationship Id="rId150" Type="http://schemas.openxmlformats.org/officeDocument/2006/relationships/customXml" Target="../ink/ink670.xml"/><Relationship Id="rId171" Type="http://schemas.openxmlformats.org/officeDocument/2006/relationships/image" Target="../media/image197.png"/><Relationship Id="rId192" Type="http://schemas.openxmlformats.org/officeDocument/2006/relationships/customXml" Target="../ink/ink691.xml"/><Relationship Id="rId206" Type="http://schemas.openxmlformats.org/officeDocument/2006/relationships/customXml" Target="../ink/ink698.xml"/><Relationship Id="rId227" Type="http://schemas.openxmlformats.org/officeDocument/2006/relationships/image" Target="../media/image225.png"/><Relationship Id="rId201" Type="http://schemas.openxmlformats.org/officeDocument/2006/relationships/image" Target="../media/image212.png"/><Relationship Id="rId222" Type="http://schemas.openxmlformats.org/officeDocument/2006/relationships/customXml" Target="../ink/ink706.xml"/><Relationship Id="rId243" Type="http://schemas.openxmlformats.org/officeDocument/2006/relationships/image" Target="../media/image233.png"/><Relationship Id="rId248" Type="http://schemas.openxmlformats.org/officeDocument/2006/relationships/customXml" Target="../ink/ink719.xml"/><Relationship Id="rId264" Type="http://schemas.openxmlformats.org/officeDocument/2006/relationships/customXml" Target="../ink/ink727.xml"/><Relationship Id="rId269" Type="http://schemas.openxmlformats.org/officeDocument/2006/relationships/image" Target="../media/image246.png"/><Relationship Id="rId124" Type="http://schemas.openxmlformats.org/officeDocument/2006/relationships/customXml" Target="../ink/ink657.xml"/><Relationship Id="rId129" Type="http://schemas.openxmlformats.org/officeDocument/2006/relationships/image" Target="../media/image104.png"/><Relationship Id="rId140" Type="http://schemas.openxmlformats.org/officeDocument/2006/relationships/customXml" Target="../ink/ink665.xml"/><Relationship Id="rId145" Type="http://schemas.openxmlformats.org/officeDocument/2006/relationships/image" Target="../media/image184.png"/><Relationship Id="rId161" Type="http://schemas.openxmlformats.org/officeDocument/2006/relationships/image" Target="../media/image192.png"/><Relationship Id="rId166" Type="http://schemas.openxmlformats.org/officeDocument/2006/relationships/customXml" Target="../ink/ink678.xml"/><Relationship Id="rId182" Type="http://schemas.openxmlformats.org/officeDocument/2006/relationships/customXml" Target="../ink/ink686.xml"/><Relationship Id="rId187" Type="http://schemas.openxmlformats.org/officeDocument/2006/relationships/image" Target="../media/image205.png"/><Relationship Id="rId217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212" Type="http://schemas.openxmlformats.org/officeDocument/2006/relationships/customXml" Target="../ink/ink701.xml"/><Relationship Id="rId233" Type="http://schemas.openxmlformats.org/officeDocument/2006/relationships/image" Target="../media/image228.png"/><Relationship Id="rId238" Type="http://schemas.openxmlformats.org/officeDocument/2006/relationships/customXml" Target="../ink/ink714.xml"/><Relationship Id="rId254" Type="http://schemas.openxmlformats.org/officeDocument/2006/relationships/customXml" Target="../ink/ink722.xml"/><Relationship Id="rId259" Type="http://schemas.openxmlformats.org/officeDocument/2006/relationships/image" Target="../media/image241.png"/><Relationship Id="rId119" Type="http://schemas.openxmlformats.org/officeDocument/2006/relationships/image" Target="../media/image99.png"/><Relationship Id="rId130" Type="http://schemas.openxmlformats.org/officeDocument/2006/relationships/customXml" Target="../ink/ink660.xml"/><Relationship Id="rId135" Type="http://schemas.openxmlformats.org/officeDocument/2006/relationships/image" Target="../media/image107.png"/><Relationship Id="rId151" Type="http://schemas.openxmlformats.org/officeDocument/2006/relationships/image" Target="../media/image187.png"/><Relationship Id="rId156" Type="http://schemas.openxmlformats.org/officeDocument/2006/relationships/customXml" Target="../ink/ink673.xml"/><Relationship Id="rId177" Type="http://schemas.openxmlformats.org/officeDocument/2006/relationships/image" Target="../media/image200.png"/><Relationship Id="rId198" Type="http://schemas.openxmlformats.org/officeDocument/2006/relationships/customXml" Target="../ink/ink694.xml"/><Relationship Id="rId172" Type="http://schemas.openxmlformats.org/officeDocument/2006/relationships/customXml" Target="../ink/ink681.xml"/><Relationship Id="rId193" Type="http://schemas.openxmlformats.org/officeDocument/2006/relationships/image" Target="../media/image208.png"/><Relationship Id="rId202" Type="http://schemas.openxmlformats.org/officeDocument/2006/relationships/customXml" Target="../ink/ink696.xml"/><Relationship Id="rId207" Type="http://schemas.openxmlformats.org/officeDocument/2006/relationships/image" Target="../media/image215.png"/><Relationship Id="rId223" Type="http://schemas.openxmlformats.org/officeDocument/2006/relationships/image" Target="../media/image223.png"/><Relationship Id="rId228" Type="http://schemas.openxmlformats.org/officeDocument/2006/relationships/customXml" Target="../ink/ink709.xml"/><Relationship Id="rId244" Type="http://schemas.openxmlformats.org/officeDocument/2006/relationships/customXml" Target="../ink/ink717.xml"/><Relationship Id="rId249" Type="http://schemas.openxmlformats.org/officeDocument/2006/relationships/image" Target="../media/image236.png"/><Relationship Id="rId260" Type="http://schemas.openxmlformats.org/officeDocument/2006/relationships/customXml" Target="../ink/ink725.xml"/><Relationship Id="rId265" Type="http://schemas.openxmlformats.org/officeDocument/2006/relationships/image" Target="../media/image244.png"/><Relationship Id="rId120" Type="http://schemas.openxmlformats.org/officeDocument/2006/relationships/customXml" Target="../ink/ink655.xml"/><Relationship Id="rId125" Type="http://schemas.openxmlformats.org/officeDocument/2006/relationships/image" Target="../media/image102.png"/><Relationship Id="rId141" Type="http://schemas.openxmlformats.org/officeDocument/2006/relationships/image" Target="../media/image182.png"/><Relationship Id="rId146" Type="http://schemas.openxmlformats.org/officeDocument/2006/relationships/customXml" Target="../ink/ink668.xml"/><Relationship Id="rId167" Type="http://schemas.openxmlformats.org/officeDocument/2006/relationships/image" Target="../media/image195.png"/><Relationship Id="rId188" Type="http://schemas.openxmlformats.org/officeDocument/2006/relationships/customXml" Target="../ink/ink689.xml"/><Relationship Id="rId7" Type="http://schemas.openxmlformats.org/officeDocument/2006/relationships/customXml" Target="../ink/ink650.xml"/><Relationship Id="rId162" Type="http://schemas.openxmlformats.org/officeDocument/2006/relationships/customXml" Target="../ink/ink676.xml"/><Relationship Id="rId183" Type="http://schemas.openxmlformats.org/officeDocument/2006/relationships/image" Target="../media/image203.png"/><Relationship Id="rId213" Type="http://schemas.openxmlformats.org/officeDocument/2006/relationships/image" Target="../media/image218.png"/><Relationship Id="rId218" Type="http://schemas.openxmlformats.org/officeDocument/2006/relationships/customXml" Target="../ink/ink704.xml"/><Relationship Id="rId234" Type="http://schemas.openxmlformats.org/officeDocument/2006/relationships/customXml" Target="../ink/ink712.xml"/><Relationship Id="rId239" Type="http://schemas.openxmlformats.org/officeDocument/2006/relationships/image" Target="../media/image231.png"/><Relationship Id="rId2" Type="http://schemas.openxmlformats.org/officeDocument/2006/relationships/notesSlide" Target="../notesSlides/notesSlide1.xml"/><Relationship Id="rId250" Type="http://schemas.openxmlformats.org/officeDocument/2006/relationships/customXml" Target="../ink/ink720.xml"/><Relationship Id="rId255" Type="http://schemas.openxmlformats.org/officeDocument/2006/relationships/image" Target="../media/image239.png"/><Relationship Id="rId131" Type="http://schemas.openxmlformats.org/officeDocument/2006/relationships/image" Target="../media/image105.png"/><Relationship Id="rId136" Type="http://schemas.openxmlformats.org/officeDocument/2006/relationships/customXml" Target="../ink/ink663.xml"/><Relationship Id="rId157" Type="http://schemas.openxmlformats.org/officeDocument/2006/relationships/image" Target="../media/image190.png"/><Relationship Id="rId178" Type="http://schemas.openxmlformats.org/officeDocument/2006/relationships/customXml" Target="../ink/ink684.xml"/><Relationship Id="rId152" Type="http://schemas.openxmlformats.org/officeDocument/2006/relationships/customXml" Target="../ink/ink671.xml"/><Relationship Id="rId173" Type="http://schemas.openxmlformats.org/officeDocument/2006/relationships/image" Target="../media/image198.png"/><Relationship Id="rId194" Type="http://schemas.openxmlformats.org/officeDocument/2006/relationships/customXml" Target="../ink/ink692.xml"/><Relationship Id="rId199" Type="http://schemas.openxmlformats.org/officeDocument/2006/relationships/image" Target="../media/image211.png"/><Relationship Id="rId203" Type="http://schemas.openxmlformats.org/officeDocument/2006/relationships/image" Target="../media/image213.png"/><Relationship Id="rId208" Type="http://schemas.openxmlformats.org/officeDocument/2006/relationships/customXml" Target="../ink/ink699.xml"/><Relationship Id="rId229" Type="http://schemas.openxmlformats.org/officeDocument/2006/relationships/image" Target="../media/image226.png"/><Relationship Id="rId224" Type="http://schemas.openxmlformats.org/officeDocument/2006/relationships/customXml" Target="../ink/ink707.xml"/><Relationship Id="rId240" Type="http://schemas.openxmlformats.org/officeDocument/2006/relationships/customXml" Target="../ink/ink715.xml"/><Relationship Id="rId245" Type="http://schemas.openxmlformats.org/officeDocument/2006/relationships/image" Target="../media/image234.png"/><Relationship Id="rId261" Type="http://schemas.openxmlformats.org/officeDocument/2006/relationships/image" Target="../media/image242.png"/><Relationship Id="rId266" Type="http://schemas.openxmlformats.org/officeDocument/2006/relationships/customXml" Target="../ink/ink728.xml"/><Relationship Id="rId126" Type="http://schemas.openxmlformats.org/officeDocument/2006/relationships/customXml" Target="../ink/ink658.xml"/><Relationship Id="rId147" Type="http://schemas.openxmlformats.org/officeDocument/2006/relationships/image" Target="../media/image185.png"/><Relationship Id="rId168" Type="http://schemas.openxmlformats.org/officeDocument/2006/relationships/customXml" Target="../ink/ink679.xml"/><Relationship Id="rId8" Type="http://schemas.openxmlformats.org/officeDocument/2006/relationships/customXml" Target="../ink/ink651.xml"/><Relationship Id="rId121" Type="http://schemas.openxmlformats.org/officeDocument/2006/relationships/image" Target="../media/image100.png"/><Relationship Id="rId142" Type="http://schemas.openxmlformats.org/officeDocument/2006/relationships/customXml" Target="../ink/ink666.xml"/><Relationship Id="rId163" Type="http://schemas.openxmlformats.org/officeDocument/2006/relationships/image" Target="../media/image193.png"/><Relationship Id="rId184" Type="http://schemas.openxmlformats.org/officeDocument/2006/relationships/customXml" Target="../ink/ink687.xml"/><Relationship Id="rId189" Type="http://schemas.openxmlformats.org/officeDocument/2006/relationships/image" Target="../media/image206.png"/><Relationship Id="rId219" Type="http://schemas.openxmlformats.org/officeDocument/2006/relationships/image" Target="../media/image221.png"/><Relationship Id="rId3" Type="http://schemas.openxmlformats.org/officeDocument/2006/relationships/customXml" Target="../ink/ink648.xml"/><Relationship Id="rId214" Type="http://schemas.openxmlformats.org/officeDocument/2006/relationships/customXml" Target="../ink/ink702.xml"/><Relationship Id="rId230" Type="http://schemas.openxmlformats.org/officeDocument/2006/relationships/customXml" Target="../ink/ink710.xml"/><Relationship Id="rId235" Type="http://schemas.openxmlformats.org/officeDocument/2006/relationships/image" Target="../media/image229.png"/><Relationship Id="rId251" Type="http://schemas.openxmlformats.org/officeDocument/2006/relationships/image" Target="../media/image237.png"/><Relationship Id="rId256" Type="http://schemas.openxmlformats.org/officeDocument/2006/relationships/customXml" Target="../ink/ink723.xml"/><Relationship Id="rId137" Type="http://schemas.openxmlformats.org/officeDocument/2006/relationships/image" Target="../media/image108.png"/><Relationship Id="rId158" Type="http://schemas.openxmlformats.org/officeDocument/2006/relationships/customXml" Target="../ink/ink674.xml"/><Relationship Id="rId132" Type="http://schemas.openxmlformats.org/officeDocument/2006/relationships/customXml" Target="../ink/ink661.xml"/><Relationship Id="rId153" Type="http://schemas.openxmlformats.org/officeDocument/2006/relationships/image" Target="../media/image188.png"/><Relationship Id="rId174" Type="http://schemas.openxmlformats.org/officeDocument/2006/relationships/customXml" Target="../ink/ink682.xml"/><Relationship Id="rId179" Type="http://schemas.openxmlformats.org/officeDocument/2006/relationships/image" Target="../media/image201.png"/><Relationship Id="rId195" Type="http://schemas.openxmlformats.org/officeDocument/2006/relationships/image" Target="../media/image209.png"/><Relationship Id="rId209" Type="http://schemas.openxmlformats.org/officeDocument/2006/relationships/image" Target="../media/image216.png"/><Relationship Id="rId190" Type="http://schemas.openxmlformats.org/officeDocument/2006/relationships/customXml" Target="../ink/ink690.xml"/><Relationship Id="rId204" Type="http://schemas.openxmlformats.org/officeDocument/2006/relationships/customXml" Target="../ink/ink697.xml"/><Relationship Id="rId220" Type="http://schemas.openxmlformats.org/officeDocument/2006/relationships/customXml" Target="../ink/ink705.xml"/><Relationship Id="rId225" Type="http://schemas.openxmlformats.org/officeDocument/2006/relationships/image" Target="../media/image224.png"/><Relationship Id="rId241" Type="http://schemas.openxmlformats.org/officeDocument/2006/relationships/image" Target="../media/image232.png"/><Relationship Id="rId246" Type="http://schemas.openxmlformats.org/officeDocument/2006/relationships/customXml" Target="../ink/ink718.xml"/><Relationship Id="rId267" Type="http://schemas.openxmlformats.org/officeDocument/2006/relationships/image" Target="../media/image245.png"/><Relationship Id="rId127" Type="http://schemas.openxmlformats.org/officeDocument/2006/relationships/image" Target="../media/image103.png"/><Relationship Id="rId262" Type="http://schemas.openxmlformats.org/officeDocument/2006/relationships/customXml" Target="../ink/ink726.xml"/><Relationship Id="rId10" Type="http://schemas.openxmlformats.org/officeDocument/2006/relationships/customXml" Target="../ink/ink653.xml"/><Relationship Id="rId122" Type="http://schemas.openxmlformats.org/officeDocument/2006/relationships/customXml" Target="../ink/ink656.xml"/><Relationship Id="rId143" Type="http://schemas.openxmlformats.org/officeDocument/2006/relationships/image" Target="../media/image183.png"/><Relationship Id="rId148" Type="http://schemas.openxmlformats.org/officeDocument/2006/relationships/customXml" Target="../ink/ink669.xml"/><Relationship Id="rId164" Type="http://schemas.openxmlformats.org/officeDocument/2006/relationships/customXml" Target="../ink/ink677.xml"/><Relationship Id="rId169" Type="http://schemas.openxmlformats.org/officeDocument/2006/relationships/image" Target="../media/image196.png"/><Relationship Id="rId185" Type="http://schemas.openxmlformats.org/officeDocument/2006/relationships/image" Target="../media/image204.png"/><Relationship Id="rId4" Type="http://schemas.openxmlformats.org/officeDocument/2006/relationships/image" Target="../media/image540.png"/><Relationship Id="rId9" Type="http://schemas.openxmlformats.org/officeDocument/2006/relationships/customXml" Target="../ink/ink652.xml"/><Relationship Id="rId180" Type="http://schemas.openxmlformats.org/officeDocument/2006/relationships/customXml" Target="../ink/ink685.xml"/><Relationship Id="rId210" Type="http://schemas.openxmlformats.org/officeDocument/2006/relationships/customXml" Target="../ink/ink700.xml"/><Relationship Id="rId215" Type="http://schemas.openxmlformats.org/officeDocument/2006/relationships/image" Target="../media/image219.png"/><Relationship Id="rId236" Type="http://schemas.openxmlformats.org/officeDocument/2006/relationships/customXml" Target="../ink/ink713.xml"/><Relationship Id="rId257" Type="http://schemas.openxmlformats.org/officeDocument/2006/relationships/image" Target="../media/image240.png"/><Relationship Id="rId231" Type="http://schemas.openxmlformats.org/officeDocument/2006/relationships/image" Target="../media/image227.png"/><Relationship Id="rId252" Type="http://schemas.openxmlformats.org/officeDocument/2006/relationships/customXml" Target="../ink/ink721.xml"/><Relationship Id="rId133" Type="http://schemas.openxmlformats.org/officeDocument/2006/relationships/image" Target="../media/image106.png"/><Relationship Id="rId154" Type="http://schemas.openxmlformats.org/officeDocument/2006/relationships/customXml" Target="../ink/ink672.xml"/><Relationship Id="rId175" Type="http://schemas.openxmlformats.org/officeDocument/2006/relationships/image" Target="../media/image199.png"/><Relationship Id="rId196" Type="http://schemas.openxmlformats.org/officeDocument/2006/relationships/customXml" Target="../ink/ink693.xml"/><Relationship Id="rId200" Type="http://schemas.openxmlformats.org/officeDocument/2006/relationships/customXml" Target="../ink/ink695.xml"/><Relationship Id="rId221" Type="http://schemas.openxmlformats.org/officeDocument/2006/relationships/image" Target="../media/image222.png"/><Relationship Id="rId242" Type="http://schemas.openxmlformats.org/officeDocument/2006/relationships/customXml" Target="../ink/ink716.xml"/><Relationship Id="rId263" Type="http://schemas.openxmlformats.org/officeDocument/2006/relationships/image" Target="../media/image243.png"/><Relationship Id="rId123" Type="http://schemas.openxmlformats.org/officeDocument/2006/relationships/image" Target="../media/image101.png"/><Relationship Id="rId144" Type="http://schemas.openxmlformats.org/officeDocument/2006/relationships/customXml" Target="../ink/ink667.xml"/><Relationship Id="rId165" Type="http://schemas.openxmlformats.org/officeDocument/2006/relationships/image" Target="../media/image194.png"/><Relationship Id="rId186" Type="http://schemas.openxmlformats.org/officeDocument/2006/relationships/customXml" Target="../ink/ink688.xml"/><Relationship Id="rId211" Type="http://schemas.openxmlformats.org/officeDocument/2006/relationships/image" Target="../media/image217.png"/><Relationship Id="rId232" Type="http://schemas.openxmlformats.org/officeDocument/2006/relationships/customXml" Target="../ink/ink711.xml"/><Relationship Id="rId253" Type="http://schemas.openxmlformats.org/officeDocument/2006/relationships/image" Target="../media/image238.png"/><Relationship Id="rId134" Type="http://schemas.openxmlformats.org/officeDocument/2006/relationships/customXml" Target="../ink/ink662.xml"/><Relationship Id="rId155" Type="http://schemas.openxmlformats.org/officeDocument/2006/relationships/image" Target="../media/image189.png"/><Relationship Id="rId176" Type="http://schemas.openxmlformats.org/officeDocument/2006/relationships/customXml" Target="../ink/ink683.xml"/><Relationship Id="rId197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752.xml"/><Relationship Id="rId63" Type="http://schemas.openxmlformats.org/officeDocument/2006/relationships/image" Target="../media/image82.png"/><Relationship Id="rId84" Type="http://schemas.openxmlformats.org/officeDocument/2006/relationships/customXml" Target="../ink/ink773.xml"/><Relationship Id="rId138" Type="http://schemas.openxmlformats.org/officeDocument/2006/relationships/customXml" Target="../ink/ink801.xml"/><Relationship Id="rId159" Type="http://schemas.openxmlformats.org/officeDocument/2006/relationships/image" Target="../media/image94.png"/><Relationship Id="rId170" Type="http://schemas.openxmlformats.org/officeDocument/2006/relationships/customXml" Target="../ink/ink817.xml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747.xml"/><Relationship Id="rId53" Type="http://schemas.openxmlformats.org/officeDocument/2006/relationships/image" Target="../media/image77.png"/><Relationship Id="rId74" Type="http://schemas.openxmlformats.org/officeDocument/2006/relationships/customXml" Target="../ink/ink768.xml"/><Relationship Id="rId128" Type="http://schemas.openxmlformats.org/officeDocument/2006/relationships/customXml" Target="../ink/ink796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812.xml"/><Relationship Id="rId181" Type="http://schemas.openxmlformats.org/officeDocument/2006/relationships/image" Target="../media/image298.png"/><Relationship Id="rId22" Type="http://schemas.openxmlformats.org/officeDocument/2006/relationships/customXml" Target="../ink/ink742.xml"/><Relationship Id="rId43" Type="http://schemas.openxmlformats.org/officeDocument/2006/relationships/image" Target="../media/image72.png"/><Relationship Id="rId64" Type="http://schemas.openxmlformats.org/officeDocument/2006/relationships/customXml" Target="../ink/ink763.xml"/><Relationship Id="rId118" Type="http://schemas.openxmlformats.org/officeDocument/2006/relationships/customXml" Target="../ink/ink791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807.xml"/><Relationship Id="rId171" Type="http://schemas.openxmlformats.org/officeDocument/2006/relationships/image" Target="../media/image293.png"/><Relationship Id="rId12" Type="http://schemas.openxmlformats.org/officeDocument/2006/relationships/customXml" Target="../ink/ink737.xml"/><Relationship Id="rId33" Type="http://schemas.openxmlformats.org/officeDocument/2006/relationships/image" Target="../media/image67.png"/><Relationship Id="rId108" Type="http://schemas.openxmlformats.org/officeDocument/2006/relationships/customXml" Target="../ink/ink786.xml"/><Relationship Id="rId129" Type="http://schemas.openxmlformats.org/officeDocument/2006/relationships/image" Target="../media/image99.png"/><Relationship Id="rId54" Type="http://schemas.openxmlformats.org/officeDocument/2006/relationships/customXml" Target="../ink/ink758.xml"/><Relationship Id="rId75" Type="http://schemas.openxmlformats.org/officeDocument/2006/relationships/image" Target="../media/image54.png"/><Relationship Id="rId96" Type="http://schemas.openxmlformats.org/officeDocument/2006/relationships/customXml" Target="../ink/ink779.xml"/><Relationship Id="rId140" Type="http://schemas.openxmlformats.org/officeDocument/2006/relationships/customXml" Target="../ink/ink802.xml"/><Relationship Id="rId161" Type="http://schemas.openxmlformats.org/officeDocument/2006/relationships/image" Target="../media/image98.png"/><Relationship Id="rId182" Type="http://schemas.openxmlformats.org/officeDocument/2006/relationships/customXml" Target="../ink/ink823.xml"/><Relationship Id="rId6" Type="http://schemas.openxmlformats.org/officeDocument/2006/relationships/customXml" Target="../ink/ink732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753.xml"/><Relationship Id="rId65" Type="http://schemas.openxmlformats.org/officeDocument/2006/relationships/image" Target="../media/image83.png"/><Relationship Id="rId86" Type="http://schemas.openxmlformats.org/officeDocument/2006/relationships/customXml" Target="../ink/ink774.xml"/><Relationship Id="rId130" Type="http://schemas.openxmlformats.org/officeDocument/2006/relationships/customXml" Target="../ink/ink797.xml"/><Relationship Id="rId151" Type="http://schemas.openxmlformats.org/officeDocument/2006/relationships/image" Target="../media/image88.png"/><Relationship Id="rId172" Type="http://schemas.openxmlformats.org/officeDocument/2006/relationships/customXml" Target="../ink/ink818.xml"/><Relationship Id="rId13" Type="http://schemas.openxmlformats.org/officeDocument/2006/relationships/image" Target="../media/image57.png"/><Relationship Id="rId18" Type="http://schemas.openxmlformats.org/officeDocument/2006/relationships/customXml" Target="../ink/ink740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748.xml"/><Relationship Id="rId50" Type="http://schemas.openxmlformats.org/officeDocument/2006/relationships/customXml" Target="../ink/ink756.xml"/><Relationship Id="rId55" Type="http://schemas.openxmlformats.org/officeDocument/2006/relationships/image" Target="../media/image78.png"/><Relationship Id="rId76" Type="http://schemas.openxmlformats.org/officeDocument/2006/relationships/customXml" Target="../ink/ink769.xml"/><Relationship Id="rId97" Type="http://schemas.openxmlformats.org/officeDocument/2006/relationships/image" Target="../media/image10.png"/><Relationship Id="rId104" Type="http://schemas.openxmlformats.org/officeDocument/2006/relationships/customXml" Target="../ink/ink784.xml"/><Relationship Id="rId120" Type="http://schemas.openxmlformats.org/officeDocument/2006/relationships/customXml" Target="../ink/ink792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805.xml"/><Relationship Id="rId167" Type="http://schemas.openxmlformats.org/officeDocument/2006/relationships/image" Target="../media/image291.png"/><Relationship Id="rId7" Type="http://schemas.openxmlformats.org/officeDocument/2006/relationships/customXml" Target="../ink/ink733.xml"/><Relationship Id="rId71" Type="http://schemas.openxmlformats.org/officeDocument/2006/relationships/image" Target="../media/image52.png"/><Relationship Id="rId92" Type="http://schemas.openxmlformats.org/officeDocument/2006/relationships/customXml" Target="../ink/ink777.xml"/><Relationship Id="rId162" Type="http://schemas.openxmlformats.org/officeDocument/2006/relationships/customXml" Target="../ink/ink813.xml"/><Relationship Id="rId183" Type="http://schemas.openxmlformats.org/officeDocument/2006/relationships/image" Target="../media/image299.png"/><Relationship Id="rId2" Type="http://schemas.openxmlformats.org/officeDocument/2006/relationships/customXml" Target="../ink/ink730.xml"/><Relationship Id="rId29" Type="http://schemas.openxmlformats.org/officeDocument/2006/relationships/image" Target="../media/image65.png"/><Relationship Id="rId24" Type="http://schemas.openxmlformats.org/officeDocument/2006/relationships/customXml" Target="../ink/ink743.xml"/><Relationship Id="rId40" Type="http://schemas.openxmlformats.org/officeDocument/2006/relationships/customXml" Target="../ink/ink751.xml"/><Relationship Id="rId45" Type="http://schemas.openxmlformats.org/officeDocument/2006/relationships/image" Target="../media/image73.png"/><Relationship Id="rId66" Type="http://schemas.openxmlformats.org/officeDocument/2006/relationships/customXml" Target="../ink/ink764.xml"/><Relationship Id="rId87" Type="http://schemas.openxmlformats.org/officeDocument/2006/relationships/image" Target="../media/image86.png"/><Relationship Id="rId110" Type="http://schemas.openxmlformats.org/officeDocument/2006/relationships/customXml" Target="../ink/ink787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800.xml"/><Relationship Id="rId157" Type="http://schemas.openxmlformats.org/officeDocument/2006/relationships/image" Target="../media/image93.png"/><Relationship Id="rId178" Type="http://schemas.openxmlformats.org/officeDocument/2006/relationships/customXml" Target="../ink/ink821.xml"/><Relationship Id="rId61" Type="http://schemas.openxmlformats.org/officeDocument/2006/relationships/image" Target="../media/image81.png"/><Relationship Id="rId82" Type="http://schemas.openxmlformats.org/officeDocument/2006/relationships/customXml" Target="../ink/ink772.xml"/><Relationship Id="rId152" Type="http://schemas.openxmlformats.org/officeDocument/2006/relationships/customXml" Target="../ink/ink808.xml"/><Relationship Id="rId173" Type="http://schemas.openxmlformats.org/officeDocument/2006/relationships/image" Target="../media/image294.png"/><Relationship Id="rId19" Type="http://schemas.openxmlformats.org/officeDocument/2006/relationships/image" Target="../media/image60.png"/><Relationship Id="rId14" Type="http://schemas.openxmlformats.org/officeDocument/2006/relationships/customXml" Target="../ink/ink738.xml"/><Relationship Id="rId30" Type="http://schemas.openxmlformats.org/officeDocument/2006/relationships/customXml" Target="../ink/ink746.xml"/><Relationship Id="rId35" Type="http://schemas.openxmlformats.org/officeDocument/2006/relationships/image" Target="../media/image68.png"/><Relationship Id="rId56" Type="http://schemas.openxmlformats.org/officeDocument/2006/relationships/customXml" Target="../ink/ink759.xml"/><Relationship Id="rId77" Type="http://schemas.openxmlformats.org/officeDocument/2006/relationships/image" Target="../media/image55.png"/><Relationship Id="rId100" Type="http://schemas.openxmlformats.org/officeDocument/2006/relationships/customXml" Target="../ink/ink782.xml"/><Relationship Id="rId105" Type="http://schemas.openxmlformats.org/officeDocument/2006/relationships/image" Target="../media/image13.png"/><Relationship Id="rId126" Type="http://schemas.openxmlformats.org/officeDocument/2006/relationships/customXml" Target="../ink/ink795.xml"/><Relationship Id="rId147" Type="http://schemas.openxmlformats.org/officeDocument/2006/relationships/image" Target="../media/image108.png"/><Relationship Id="rId168" Type="http://schemas.openxmlformats.org/officeDocument/2006/relationships/customXml" Target="../ink/ink816.xml"/><Relationship Id="rId8" Type="http://schemas.openxmlformats.org/officeDocument/2006/relationships/customXml" Target="../ink/ink734.xml"/><Relationship Id="rId51" Type="http://schemas.openxmlformats.org/officeDocument/2006/relationships/image" Target="../media/image76.png"/><Relationship Id="rId72" Type="http://schemas.openxmlformats.org/officeDocument/2006/relationships/customXml" Target="../ink/ink767.xml"/><Relationship Id="rId93" Type="http://schemas.openxmlformats.org/officeDocument/2006/relationships/image" Target="../media/image97.png"/><Relationship Id="rId98" Type="http://schemas.openxmlformats.org/officeDocument/2006/relationships/customXml" Target="../ink/ink780.xml"/><Relationship Id="rId121" Type="http://schemas.openxmlformats.org/officeDocument/2006/relationships/image" Target="../media/image28.png"/><Relationship Id="rId142" Type="http://schemas.openxmlformats.org/officeDocument/2006/relationships/customXml" Target="../ink/ink803.xml"/><Relationship Id="rId163" Type="http://schemas.openxmlformats.org/officeDocument/2006/relationships/image" Target="../media/image247.png"/><Relationship Id="rId184" Type="http://schemas.openxmlformats.org/officeDocument/2006/relationships/customXml" Target="../ink/ink824.xml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754.xml"/><Relationship Id="rId67" Type="http://schemas.openxmlformats.org/officeDocument/2006/relationships/image" Target="../media/image50.png"/><Relationship Id="rId116" Type="http://schemas.openxmlformats.org/officeDocument/2006/relationships/customXml" Target="../ink/ink790.xml"/><Relationship Id="rId137" Type="http://schemas.openxmlformats.org/officeDocument/2006/relationships/image" Target="../media/image103.png"/><Relationship Id="rId158" Type="http://schemas.openxmlformats.org/officeDocument/2006/relationships/customXml" Target="../ink/ink811.xml"/><Relationship Id="rId20" Type="http://schemas.openxmlformats.org/officeDocument/2006/relationships/customXml" Target="../ink/ink741.xml"/><Relationship Id="rId41" Type="http://schemas.openxmlformats.org/officeDocument/2006/relationships/image" Target="../media/image71.png"/><Relationship Id="rId62" Type="http://schemas.openxmlformats.org/officeDocument/2006/relationships/customXml" Target="../ink/ink762.xml"/><Relationship Id="rId83" Type="http://schemas.openxmlformats.org/officeDocument/2006/relationships/image" Target="../media/image92.png"/><Relationship Id="rId88" Type="http://schemas.openxmlformats.org/officeDocument/2006/relationships/customXml" Target="../ink/ink775.xml"/><Relationship Id="rId111" Type="http://schemas.openxmlformats.org/officeDocument/2006/relationships/image" Target="../media/image16.png"/><Relationship Id="rId132" Type="http://schemas.openxmlformats.org/officeDocument/2006/relationships/customXml" Target="../ink/ink798.xml"/><Relationship Id="rId153" Type="http://schemas.openxmlformats.org/officeDocument/2006/relationships/image" Target="../media/image89.png"/><Relationship Id="rId174" Type="http://schemas.openxmlformats.org/officeDocument/2006/relationships/customXml" Target="../ink/ink819.xml"/><Relationship Id="rId179" Type="http://schemas.openxmlformats.org/officeDocument/2006/relationships/image" Target="../media/image297.png"/><Relationship Id="rId15" Type="http://schemas.openxmlformats.org/officeDocument/2006/relationships/image" Target="../media/image58.png"/><Relationship Id="rId36" Type="http://schemas.openxmlformats.org/officeDocument/2006/relationships/customXml" Target="../ink/ink749.xml"/><Relationship Id="rId57" Type="http://schemas.openxmlformats.org/officeDocument/2006/relationships/image" Target="../media/image79.png"/><Relationship Id="rId106" Type="http://schemas.openxmlformats.org/officeDocument/2006/relationships/customXml" Target="../ink/ink785.xml"/><Relationship Id="rId127" Type="http://schemas.openxmlformats.org/officeDocument/2006/relationships/image" Target="../media/image87.png"/><Relationship Id="rId10" Type="http://schemas.openxmlformats.org/officeDocument/2006/relationships/customXml" Target="../ink/ink736.xml"/><Relationship Id="rId31" Type="http://schemas.openxmlformats.org/officeDocument/2006/relationships/image" Target="../media/image66.png"/><Relationship Id="rId52" Type="http://schemas.openxmlformats.org/officeDocument/2006/relationships/customXml" Target="../ink/ink757.xml"/><Relationship Id="rId73" Type="http://schemas.openxmlformats.org/officeDocument/2006/relationships/image" Target="../media/image53.png"/><Relationship Id="rId78" Type="http://schemas.openxmlformats.org/officeDocument/2006/relationships/customXml" Target="../ink/ink770.xml"/><Relationship Id="rId94" Type="http://schemas.openxmlformats.org/officeDocument/2006/relationships/customXml" Target="../ink/ink778.xml"/><Relationship Id="rId99" Type="http://schemas.openxmlformats.org/officeDocument/2006/relationships/customXml" Target="../ink/ink781.xml"/><Relationship Id="rId101" Type="http://schemas.openxmlformats.org/officeDocument/2006/relationships/image" Target="../media/image11.png"/><Relationship Id="rId122" Type="http://schemas.openxmlformats.org/officeDocument/2006/relationships/customXml" Target="../ink/ink793.xml"/><Relationship Id="rId143" Type="http://schemas.openxmlformats.org/officeDocument/2006/relationships/image" Target="../media/image106.png"/><Relationship Id="rId148" Type="http://schemas.openxmlformats.org/officeDocument/2006/relationships/customXml" Target="../ink/ink806.xml"/><Relationship Id="rId164" Type="http://schemas.openxmlformats.org/officeDocument/2006/relationships/customXml" Target="../ink/ink814.xml"/><Relationship Id="rId169" Type="http://schemas.openxmlformats.org/officeDocument/2006/relationships/image" Target="../media/image292.png"/><Relationship Id="rId185" Type="http://schemas.openxmlformats.org/officeDocument/2006/relationships/image" Target="../media/image302.png"/><Relationship Id="rId4" Type="http://schemas.openxmlformats.org/officeDocument/2006/relationships/customXml" Target="../ink/ink731.xml"/><Relationship Id="rId9" Type="http://schemas.openxmlformats.org/officeDocument/2006/relationships/customXml" Target="../ink/ink735.xml"/><Relationship Id="rId180" Type="http://schemas.openxmlformats.org/officeDocument/2006/relationships/customXml" Target="../ink/ink822.xml"/><Relationship Id="rId26" Type="http://schemas.openxmlformats.org/officeDocument/2006/relationships/customXml" Target="../ink/ink744.xml"/><Relationship Id="rId47" Type="http://schemas.openxmlformats.org/officeDocument/2006/relationships/image" Target="../media/image74.png"/><Relationship Id="rId68" Type="http://schemas.openxmlformats.org/officeDocument/2006/relationships/customXml" Target="../ink/ink765.xml"/><Relationship Id="rId89" Type="http://schemas.openxmlformats.org/officeDocument/2006/relationships/image" Target="../media/image95.png"/><Relationship Id="rId112" Type="http://schemas.openxmlformats.org/officeDocument/2006/relationships/customXml" Target="../ink/ink788.xml"/><Relationship Id="rId133" Type="http://schemas.openxmlformats.org/officeDocument/2006/relationships/image" Target="../media/image101.png"/><Relationship Id="rId154" Type="http://schemas.openxmlformats.org/officeDocument/2006/relationships/customXml" Target="../ink/ink809.xml"/><Relationship Id="rId175" Type="http://schemas.openxmlformats.org/officeDocument/2006/relationships/image" Target="../media/image295.png"/><Relationship Id="rId16" Type="http://schemas.openxmlformats.org/officeDocument/2006/relationships/customXml" Target="../ink/ink739.xml"/><Relationship Id="rId37" Type="http://schemas.openxmlformats.org/officeDocument/2006/relationships/image" Target="../media/image69.png"/><Relationship Id="rId58" Type="http://schemas.openxmlformats.org/officeDocument/2006/relationships/customXml" Target="../ink/ink760.xml"/><Relationship Id="rId79" Type="http://schemas.openxmlformats.org/officeDocument/2006/relationships/image" Target="../media/image84.png"/><Relationship Id="rId102" Type="http://schemas.openxmlformats.org/officeDocument/2006/relationships/customXml" Target="../ink/ink783.xml"/><Relationship Id="rId123" Type="http://schemas.openxmlformats.org/officeDocument/2006/relationships/image" Target="../media/image29.png"/><Relationship Id="rId144" Type="http://schemas.openxmlformats.org/officeDocument/2006/relationships/customXml" Target="../ink/ink804.xml"/><Relationship Id="rId90" Type="http://schemas.openxmlformats.org/officeDocument/2006/relationships/customXml" Target="../ink/ink776.xml"/><Relationship Id="rId165" Type="http://schemas.openxmlformats.org/officeDocument/2006/relationships/image" Target="../media/image248.png"/><Relationship Id="rId186" Type="http://schemas.openxmlformats.org/officeDocument/2006/relationships/customXml" Target="../ink/ink825.xml"/><Relationship Id="rId27" Type="http://schemas.openxmlformats.org/officeDocument/2006/relationships/image" Target="../media/image64.png"/><Relationship Id="rId48" Type="http://schemas.openxmlformats.org/officeDocument/2006/relationships/customXml" Target="../ink/ink755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799.xml"/><Relationship Id="rId80" Type="http://schemas.openxmlformats.org/officeDocument/2006/relationships/customXml" Target="../ink/ink771.xml"/><Relationship Id="rId155" Type="http://schemas.openxmlformats.org/officeDocument/2006/relationships/image" Target="../media/image90.png"/><Relationship Id="rId176" Type="http://schemas.openxmlformats.org/officeDocument/2006/relationships/customXml" Target="../ink/ink820.xml"/><Relationship Id="rId17" Type="http://schemas.openxmlformats.org/officeDocument/2006/relationships/image" Target="../media/image59.png"/><Relationship Id="rId38" Type="http://schemas.openxmlformats.org/officeDocument/2006/relationships/customXml" Target="../ink/ink750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794.xml"/><Relationship Id="rId70" Type="http://schemas.openxmlformats.org/officeDocument/2006/relationships/customXml" Target="../ink/ink766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815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745.xml"/><Relationship Id="rId49" Type="http://schemas.openxmlformats.org/officeDocument/2006/relationships/image" Target="../media/image75.png"/><Relationship Id="rId114" Type="http://schemas.openxmlformats.org/officeDocument/2006/relationships/customXml" Target="../ink/ink789.xml"/><Relationship Id="rId60" Type="http://schemas.openxmlformats.org/officeDocument/2006/relationships/customXml" Target="../ink/ink761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810.xml"/><Relationship Id="rId177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8.xml"/><Relationship Id="rId21" Type="http://schemas.openxmlformats.org/officeDocument/2006/relationships/image" Target="../media/image329.png"/><Relationship Id="rId42" Type="http://schemas.openxmlformats.org/officeDocument/2006/relationships/customXml" Target="../ink/ink846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859.xml"/><Relationship Id="rId7" Type="http://schemas.openxmlformats.org/officeDocument/2006/relationships/image" Target="../media/image139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9" Type="http://schemas.openxmlformats.org/officeDocument/2006/relationships/image" Target="../media/image333.png"/><Relationship Id="rId11" Type="http://schemas.openxmlformats.org/officeDocument/2006/relationships/image" Target="../media/image1411.png"/><Relationship Id="rId24" Type="http://schemas.openxmlformats.org/officeDocument/2006/relationships/customXml" Target="../ink/ink837.xml"/><Relationship Id="rId32" Type="http://schemas.openxmlformats.org/officeDocument/2006/relationships/customXml" Target="../ink/ink841.xml"/><Relationship Id="rId37" Type="http://schemas.openxmlformats.org/officeDocument/2006/relationships/image" Target="../media/image337.png"/><Relationship Id="rId40" Type="http://schemas.openxmlformats.org/officeDocument/2006/relationships/customXml" Target="../ink/ink845.xml"/><Relationship Id="rId45" Type="http://schemas.openxmlformats.org/officeDocument/2006/relationships/image" Target="../media/image341.png"/><Relationship Id="rId53" Type="http://schemas.openxmlformats.org/officeDocument/2006/relationships/image" Target="../media/image345.png"/><Relationship Id="rId58" Type="http://schemas.openxmlformats.org/officeDocument/2006/relationships/customXml" Target="../ink/ink854.xml"/><Relationship Id="rId66" Type="http://schemas.openxmlformats.org/officeDocument/2006/relationships/customXml" Target="../ink/ink858.xml"/><Relationship Id="rId5" Type="http://schemas.openxmlformats.org/officeDocument/2006/relationships/image" Target="../media/image1380.png"/><Relationship Id="rId61" Type="http://schemas.openxmlformats.org/officeDocument/2006/relationships/image" Target="../media/image349.png"/><Relationship Id="rId19" Type="http://schemas.openxmlformats.org/officeDocument/2006/relationships/image" Target="../media/image328.png"/><Relationship Id="rId14" Type="http://schemas.openxmlformats.org/officeDocument/2006/relationships/customXml" Target="../ink/ink832.xml"/><Relationship Id="rId22" Type="http://schemas.openxmlformats.org/officeDocument/2006/relationships/customXml" Target="../ink/ink836.xml"/><Relationship Id="rId27" Type="http://schemas.openxmlformats.org/officeDocument/2006/relationships/image" Target="../media/image332.png"/><Relationship Id="rId30" Type="http://schemas.openxmlformats.org/officeDocument/2006/relationships/customXml" Target="../ink/ink840.xml"/><Relationship Id="rId35" Type="http://schemas.openxmlformats.org/officeDocument/2006/relationships/image" Target="../media/image336.png"/><Relationship Id="rId43" Type="http://schemas.openxmlformats.org/officeDocument/2006/relationships/image" Target="../media/image340.png"/><Relationship Id="rId48" Type="http://schemas.openxmlformats.org/officeDocument/2006/relationships/customXml" Target="../ink/ink849.xml"/><Relationship Id="rId56" Type="http://schemas.openxmlformats.org/officeDocument/2006/relationships/customXml" Target="../ink/ink853.xml"/><Relationship Id="rId64" Type="http://schemas.openxmlformats.org/officeDocument/2006/relationships/customXml" Target="../ink/ink857.xml"/><Relationship Id="rId69" Type="http://schemas.openxmlformats.org/officeDocument/2006/relationships/image" Target="../media/image353.png"/><Relationship Id="rId8" Type="http://schemas.openxmlformats.org/officeDocument/2006/relationships/customXml" Target="../ink/ink829.xml"/><Relationship Id="rId51" Type="http://schemas.openxmlformats.org/officeDocument/2006/relationships/image" Target="../media/image344.png"/><Relationship Id="rId3" Type="http://schemas.openxmlformats.org/officeDocument/2006/relationships/image" Target="../media/image1370.png"/><Relationship Id="rId12" Type="http://schemas.openxmlformats.org/officeDocument/2006/relationships/customXml" Target="../ink/ink831.xml"/><Relationship Id="rId17" Type="http://schemas.openxmlformats.org/officeDocument/2006/relationships/image" Target="../media/image1440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844.xml"/><Relationship Id="rId46" Type="http://schemas.openxmlformats.org/officeDocument/2006/relationships/customXml" Target="../ink/ink848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20" Type="http://schemas.openxmlformats.org/officeDocument/2006/relationships/customXml" Target="../ink/ink835.xml"/><Relationship Id="rId41" Type="http://schemas.openxmlformats.org/officeDocument/2006/relationships/image" Target="../media/image339.png"/><Relationship Id="rId54" Type="http://schemas.openxmlformats.org/officeDocument/2006/relationships/customXml" Target="../ink/ink852.xml"/><Relationship Id="rId62" Type="http://schemas.openxmlformats.org/officeDocument/2006/relationships/customXml" Target="../ink/ink8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8.xml"/><Relationship Id="rId15" Type="http://schemas.openxmlformats.org/officeDocument/2006/relationships/image" Target="../media/image1430.png"/><Relationship Id="rId23" Type="http://schemas.openxmlformats.org/officeDocument/2006/relationships/image" Target="../media/image330.png"/><Relationship Id="rId28" Type="http://schemas.openxmlformats.org/officeDocument/2006/relationships/customXml" Target="../ink/ink839.xml"/><Relationship Id="rId36" Type="http://schemas.openxmlformats.org/officeDocument/2006/relationships/customXml" Target="../ink/ink843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" Type="http://schemas.openxmlformats.org/officeDocument/2006/relationships/customXml" Target="../ink/ink830.xml"/><Relationship Id="rId31" Type="http://schemas.openxmlformats.org/officeDocument/2006/relationships/image" Target="../media/image334.png"/><Relationship Id="rId44" Type="http://schemas.openxmlformats.org/officeDocument/2006/relationships/customXml" Target="../ink/ink847.xml"/><Relationship Id="rId52" Type="http://schemas.openxmlformats.org/officeDocument/2006/relationships/customXml" Target="../ink/ink851.xml"/><Relationship Id="rId60" Type="http://schemas.openxmlformats.org/officeDocument/2006/relationships/customXml" Target="../ink/ink855.xml"/><Relationship Id="rId65" Type="http://schemas.openxmlformats.org/officeDocument/2006/relationships/image" Target="../media/image351.png"/><Relationship Id="rId4" Type="http://schemas.openxmlformats.org/officeDocument/2006/relationships/customXml" Target="../ink/ink827.xml"/><Relationship Id="rId9" Type="http://schemas.openxmlformats.org/officeDocument/2006/relationships/image" Target="../media/image1400.png"/><Relationship Id="rId13" Type="http://schemas.openxmlformats.org/officeDocument/2006/relationships/image" Target="../media/image1420.png"/><Relationship Id="rId18" Type="http://schemas.openxmlformats.org/officeDocument/2006/relationships/customXml" Target="../ink/ink834.xml"/><Relationship Id="rId39" Type="http://schemas.openxmlformats.org/officeDocument/2006/relationships/image" Target="../media/image338.png"/><Relationship Id="rId34" Type="http://schemas.openxmlformats.org/officeDocument/2006/relationships/customXml" Target="../ink/ink842.xml"/><Relationship Id="rId50" Type="http://schemas.openxmlformats.org/officeDocument/2006/relationships/customXml" Target="../ink/ink850.xml"/><Relationship Id="rId55" Type="http://schemas.openxmlformats.org/officeDocument/2006/relationships/image" Target="../media/image34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882.xml"/><Relationship Id="rId63" Type="http://schemas.openxmlformats.org/officeDocument/2006/relationships/image" Target="../media/image82.png"/><Relationship Id="rId84" Type="http://schemas.openxmlformats.org/officeDocument/2006/relationships/customXml" Target="../ink/ink903.xml"/><Relationship Id="rId138" Type="http://schemas.openxmlformats.org/officeDocument/2006/relationships/customXml" Target="../ink/ink931.xml"/><Relationship Id="rId159" Type="http://schemas.openxmlformats.org/officeDocument/2006/relationships/image" Target="../media/image9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877.xml"/><Relationship Id="rId53" Type="http://schemas.openxmlformats.org/officeDocument/2006/relationships/image" Target="../media/image77.png"/><Relationship Id="rId74" Type="http://schemas.openxmlformats.org/officeDocument/2006/relationships/customXml" Target="../ink/ink898.xml"/><Relationship Id="rId128" Type="http://schemas.openxmlformats.org/officeDocument/2006/relationships/customXml" Target="../ink/ink926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942.xml"/><Relationship Id="rId22" Type="http://schemas.openxmlformats.org/officeDocument/2006/relationships/customXml" Target="../ink/ink872.xml"/><Relationship Id="rId43" Type="http://schemas.openxmlformats.org/officeDocument/2006/relationships/image" Target="../media/image72.png"/><Relationship Id="rId64" Type="http://schemas.openxmlformats.org/officeDocument/2006/relationships/customXml" Target="../ink/ink893.xml"/><Relationship Id="rId118" Type="http://schemas.openxmlformats.org/officeDocument/2006/relationships/customXml" Target="../ink/ink921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937.xml"/><Relationship Id="rId12" Type="http://schemas.openxmlformats.org/officeDocument/2006/relationships/customXml" Target="../ink/ink867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880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08" Type="http://schemas.openxmlformats.org/officeDocument/2006/relationships/customXml" Target="../ink/ink916.xml"/><Relationship Id="rId124" Type="http://schemas.openxmlformats.org/officeDocument/2006/relationships/customXml" Target="../ink/ink924.xml"/><Relationship Id="rId129" Type="http://schemas.openxmlformats.org/officeDocument/2006/relationships/image" Target="../media/image99.png"/><Relationship Id="rId54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image" Target="../media/image54.png"/><Relationship Id="rId91" Type="http://schemas.openxmlformats.org/officeDocument/2006/relationships/image" Target="../media/image96.png"/><Relationship Id="rId96" Type="http://schemas.openxmlformats.org/officeDocument/2006/relationships/customXml" Target="../ink/ink909.xml"/><Relationship Id="rId140" Type="http://schemas.openxmlformats.org/officeDocument/2006/relationships/customXml" Target="../ink/ink932.xml"/><Relationship Id="rId145" Type="http://schemas.openxmlformats.org/officeDocument/2006/relationships/image" Target="../media/image107.png"/><Relationship Id="rId161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2.xml"/><Relationship Id="rId23" Type="http://schemas.openxmlformats.org/officeDocument/2006/relationships/image" Target="../media/image62.png"/><Relationship Id="rId28" Type="http://schemas.openxmlformats.org/officeDocument/2006/relationships/customXml" Target="../ink/ink875.xml"/><Relationship Id="rId49" Type="http://schemas.openxmlformats.org/officeDocument/2006/relationships/image" Target="../media/image75.png"/><Relationship Id="rId114" Type="http://schemas.openxmlformats.org/officeDocument/2006/relationships/customXml" Target="../ink/ink919.xml"/><Relationship Id="rId119" Type="http://schemas.openxmlformats.org/officeDocument/2006/relationships/image" Target="../media/image27.png"/><Relationship Id="rId44" Type="http://schemas.openxmlformats.org/officeDocument/2006/relationships/customXml" Target="../ink/ink883.xml"/><Relationship Id="rId60" Type="http://schemas.openxmlformats.org/officeDocument/2006/relationships/customXml" Target="../ink/ink891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904.xml"/><Relationship Id="rId130" Type="http://schemas.openxmlformats.org/officeDocument/2006/relationships/customXml" Target="../ink/ink927.xml"/><Relationship Id="rId135" Type="http://schemas.openxmlformats.org/officeDocument/2006/relationships/image" Target="../media/image102.png"/><Relationship Id="rId151" Type="http://schemas.openxmlformats.org/officeDocument/2006/relationships/image" Target="../media/image88.png"/><Relationship Id="rId156" Type="http://schemas.openxmlformats.org/officeDocument/2006/relationships/customXml" Target="../ink/ink940.xml"/><Relationship Id="rId13" Type="http://schemas.openxmlformats.org/officeDocument/2006/relationships/image" Target="../media/image57.png"/><Relationship Id="rId18" Type="http://schemas.openxmlformats.org/officeDocument/2006/relationships/customXml" Target="../ink/ink870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878.xml"/><Relationship Id="rId50" Type="http://schemas.openxmlformats.org/officeDocument/2006/relationships/customXml" Target="../ink/ink886.xml"/><Relationship Id="rId55" Type="http://schemas.openxmlformats.org/officeDocument/2006/relationships/image" Target="../media/image78.png"/><Relationship Id="rId76" Type="http://schemas.openxmlformats.org/officeDocument/2006/relationships/customXml" Target="../ink/ink899.xml"/><Relationship Id="rId97" Type="http://schemas.openxmlformats.org/officeDocument/2006/relationships/image" Target="../media/image10.png"/><Relationship Id="rId104" Type="http://schemas.openxmlformats.org/officeDocument/2006/relationships/customXml" Target="../ink/ink914.xml"/><Relationship Id="rId120" Type="http://schemas.openxmlformats.org/officeDocument/2006/relationships/customXml" Target="../ink/ink922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935.xml"/><Relationship Id="rId7" Type="http://schemas.openxmlformats.org/officeDocument/2006/relationships/customXml" Target="../ink/ink863.xml"/><Relationship Id="rId71" Type="http://schemas.openxmlformats.org/officeDocument/2006/relationships/image" Target="../media/image52.png"/><Relationship Id="rId92" Type="http://schemas.openxmlformats.org/officeDocument/2006/relationships/customXml" Target="../ink/ink907.xml"/><Relationship Id="rId162" Type="http://schemas.openxmlformats.org/officeDocument/2006/relationships/customXml" Target="../ink/ink943.xml"/><Relationship Id="rId2" Type="http://schemas.openxmlformats.org/officeDocument/2006/relationships/customXml" Target="../ink/ink860.xml"/><Relationship Id="rId29" Type="http://schemas.openxmlformats.org/officeDocument/2006/relationships/image" Target="../media/image65.png"/><Relationship Id="rId24" Type="http://schemas.openxmlformats.org/officeDocument/2006/relationships/customXml" Target="../ink/ink873.xml"/><Relationship Id="rId40" Type="http://schemas.openxmlformats.org/officeDocument/2006/relationships/customXml" Target="../ink/ink881.xml"/><Relationship Id="rId45" Type="http://schemas.openxmlformats.org/officeDocument/2006/relationships/image" Target="../media/image73.png"/><Relationship Id="rId66" Type="http://schemas.openxmlformats.org/officeDocument/2006/relationships/customXml" Target="../ink/ink894.xml"/><Relationship Id="rId87" Type="http://schemas.openxmlformats.org/officeDocument/2006/relationships/image" Target="../media/image86.png"/><Relationship Id="rId110" Type="http://schemas.openxmlformats.org/officeDocument/2006/relationships/customXml" Target="../ink/ink917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930.xml"/><Relationship Id="rId157" Type="http://schemas.openxmlformats.org/officeDocument/2006/relationships/image" Target="../media/image93.png"/><Relationship Id="rId61" Type="http://schemas.openxmlformats.org/officeDocument/2006/relationships/image" Target="../media/image81.png"/><Relationship Id="rId82" Type="http://schemas.openxmlformats.org/officeDocument/2006/relationships/customXml" Target="../ink/ink902.xml"/><Relationship Id="rId152" Type="http://schemas.openxmlformats.org/officeDocument/2006/relationships/customXml" Target="../ink/ink938.xml"/><Relationship Id="rId19" Type="http://schemas.openxmlformats.org/officeDocument/2006/relationships/image" Target="../media/image60.png"/><Relationship Id="rId14" Type="http://schemas.openxmlformats.org/officeDocument/2006/relationships/customXml" Target="../ink/ink868.xml"/><Relationship Id="rId30" Type="http://schemas.openxmlformats.org/officeDocument/2006/relationships/customXml" Target="../ink/ink876.xml"/><Relationship Id="rId35" Type="http://schemas.openxmlformats.org/officeDocument/2006/relationships/image" Target="../media/image68.png"/><Relationship Id="rId56" Type="http://schemas.openxmlformats.org/officeDocument/2006/relationships/customXml" Target="../ink/ink889.xml"/><Relationship Id="rId77" Type="http://schemas.openxmlformats.org/officeDocument/2006/relationships/image" Target="../media/image55.png"/><Relationship Id="rId100" Type="http://schemas.openxmlformats.org/officeDocument/2006/relationships/customXml" Target="../ink/ink912.xml"/><Relationship Id="rId105" Type="http://schemas.openxmlformats.org/officeDocument/2006/relationships/image" Target="../media/image13.png"/><Relationship Id="rId126" Type="http://schemas.openxmlformats.org/officeDocument/2006/relationships/customXml" Target="../ink/ink925.xml"/><Relationship Id="rId147" Type="http://schemas.openxmlformats.org/officeDocument/2006/relationships/image" Target="../media/image108.png"/><Relationship Id="rId8" Type="http://schemas.openxmlformats.org/officeDocument/2006/relationships/customXml" Target="../ink/ink864.xml"/><Relationship Id="rId51" Type="http://schemas.openxmlformats.org/officeDocument/2006/relationships/image" Target="../media/image76.png"/><Relationship Id="rId72" Type="http://schemas.openxmlformats.org/officeDocument/2006/relationships/customXml" Target="../ink/ink897.xml"/><Relationship Id="rId93" Type="http://schemas.openxmlformats.org/officeDocument/2006/relationships/image" Target="../media/image97.png"/><Relationship Id="rId98" Type="http://schemas.openxmlformats.org/officeDocument/2006/relationships/customXml" Target="../ink/ink910.xml"/><Relationship Id="rId121" Type="http://schemas.openxmlformats.org/officeDocument/2006/relationships/image" Target="../media/image28.png"/><Relationship Id="rId142" Type="http://schemas.openxmlformats.org/officeDocument/2006/relationships/customXml" Target="../ink/ink933.xml"/><Relationship Id="rId163" Type="http://schemas.openxmlformats.org/officeDocument/2006/relationships/image" Target="../media/image304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884.xml"/><Relationship Id="rId67" Type="http://schemas.openxmlformats.org/officeDocument/2006/relationships/image" Target="../media/image50.png"/><Relationship Id="rId116" Type="http://schemas.openxmlformats.org/officeDocument/2006/relationships/customXml" Target="../ink/ink920.xml"/><Relationship Id="rId137" Type="http://schemas.openxmlformats.org/officeDocument/2006/relationships/image" Target="../media/image103.png"/><Relationship Id="rId158" Type="http://schemas.openxmlformats.org/officeDocument/2006/relationships/customXml" Target="../ink/ink941.xml"/><Relationship Id="rId20" Type="http://schemas.openxmlformats.org/officeDocument/2006/relationships/customXml" Target="../ink/ink871.xml"/><Relationship Id="rId41" Type="http://schemas.openxmlformats.org/officeDocument/2006/relationships/image" Target="../media/image71.png"/><Relationship Id="rId62" Type="http://schemas.openxmlformats.org/officeDocument/2006/relationships/customXml" Target="../ink/ink892.xml"/><Relationship Id="rId83" Type="http://schemas.openxmlformats.org/officeDocument/2006/relationships/image" Target="../media/image92.png"/><Relationship Id="rId88" Type="http://schemas.openxmlformats.org/officeDocument/2006/relationships/customXml" Target="../ink/ink905.xml"/><Relationship Id="rId111" Type="http://schemas.openxmlformats.org/officeDocument/2006/relationships/image" Target="../media/image16.png"/><Relationship Id="rId132" Type="http://schemas.openxmlformats.org/officeDocument/2006/relationships/customXml" Target="../ink/ink928.xml"/><Relationship Id="rId153" Type="http://schemas.openxmlformats.org/officeDocument/2006/relationships/image" Target="../media/image89.png"/><Relationship Id="rId15" Type="http://schemas.openxmlformats.org/officeDocument/2006/relationships/image" Target="../media/image58.png"/><Relationship Id="rId36" Type="http://schemas.openxmlformats.org/officeDocument/2006/relationships/customXml" Target="../ink/ink879.xml"/><Relationship Id="rId57" Type="http://schemas.openxmlformats.org/officeDocument/2006/relationships/image" Target="../media/image79.png"/><Relationship Id="rId106" Type="http://schemas.openxmlformats.org/officeDocument/2006/relationships/customXml" Target="../ink/ink915.xml"/><Relationship Id="rId127" Type="http://schemas.openxmlformats.org/officeDocument/2006/relationships/image" Target="../media/image87.png"/><Relationship Id="rId10" Type="http://schemas.openxmlformats.org/officeDocument/2006/relationships/customXml" Target="../ink/ink866.xml"/><Relationship Id="rId31" Type="http://schemas.openxmlformats.org/officeDocument/2006/relationships/image" Target="../media/image66.png"/><Relationship Id="rId52" Type="http://schemas.openxmlformats.org/officeDocument/2006/relationships/customXml" Target="../ink/ink887.xml"/><Relationship Id="rId73" Type="http://schemas.openxmlformats.org/officeDocument/2006/relationships/image" Target="../media/image53.png"/><Relationship Id="rId78" Type="http://schemas.openxmlformats.org/officeDocument/2006/relationships/customXml" Target="../ink/ink900.xml"/><Relationship Id="rId94" Type="http://schemas.openxmlformats.org/officeDocument/2006/relationships/customXml" Target="../ink/ink908.xml"/><Relationship Id="rId99" Type="http://schemas.openxmlformats.org/officeDocument/2006/relationships/customXml" Target="../ink/ink911.xml"/><Relationship Id="rId101" Type="http://schemas.openxmlformats.org/officeDocument/2006/relationships/image" Target="../media/image11.png"/><Relationship Id="rId122" Type="http://schemas.openxmlformats.org/officeDocument/2006/relationships/customXml" Target="../ink/ink923.xml"/><Relationship Id="rId143" Type="http://schemas.openxmlformats.org/officeDocument/2006/relationships/image" Target="../media/image106.png"/><Relationship Id="rId148" Type="http://schemas.openxmlformats.org/officeDocument/2006/relationships/customXml" Target="../ink/ink936.xml"/><Relationship Id="rId4" Type="http://schemas.openxmlformats.org/officeDocument/2006/relationships/customXml" Target="../ink/ink861.xml"/><Relationship Id="rId9" Type="http://schemas.openxmlformats.org/officeDocument/2006/relationships/customXml" Target="../ink/ink865.xml"/><Relationship Id="rId26" Type="http://schemas.openxmlformats.org/officeDocument/2006/relationships/customXml" Target="../ink/ink874.xml"/><Relationship Id="rId47" Type="http://schemas.openxmlformats.org/officeDocument/2006/relationships/image" Target="../media/image74.png"/><Relationship Id="rId68" Type="http://schemas.openxmlformats.org/officeDocument/2006/relationships/customXml" Target="../ink/ink895.xml"/><Relationship Id="rId89" Type="http://schemas.openxmlformats.org/officeDocument/2006/relationships/image" Target="../media/image95.png"/><Relationship Id="rId112" Type="http://schemas.openxmlformats.org/officeDocument/2006/relationships/customXml" Target="../ink/ink918.xml"/><Relationship Id="rId133" Type="http://schemas.openxmlformats.org/officeDocument/2006/relationships/image" Target="../media/image101.png"/><Relationship Id="rId154" Type="http://schemas.openxmlformats.org/officeDocument/2006/relationships/customXml" Target="../ink/ink939.xml"/><Relationship Id="rId16" Type="http://schemas.openxmlformats.org/officeDocument/2006/relationships/customXml" Target="../ink/ink869.xml"/><Relationship Id="rId37" Type="http://schemas.openxmlformats.org/officeDocument/2006/relationships/image" Target="../media/image69.png"/><Relationship Id="rId58" Type="http://schemas.openxmlformats.org/officeDocument/2006/relationships/customXml" Target="../ink/ink890.xml"/><Relationship Id="rId79" Type="http://schemas.openxmlformats.org/officeDocument/2006/relationships/image" Target="../media/image84.png"/><Relationship Id="rId102" Type="http://schemas.openxmlformats.org/officeDocument/2006/relationships/customXml" Target="../ink/ink913.xml"/><Relationship Id="rId123" Type="http://schemas.openxmlformats.org/officeDocument/2006/relationships/image" Target="../media/image29.png"/><Relationship Id="rId144" Type="http://schemas.openxmlformats.org/officeDocument/2006/relationships/customXml" Target="../ink/ink934.xml"/><Relationship Id="rId90" Type="http://schemas.openxmlformats.org/officeDocument/2006/relationships/customXml" Target="../ink/ink906.xml"/><Relationship Id="rId27" Type="http://schemas.openxmlformats.org/officeDocument/2006/relationships/image" Target="../media/image64.png"/><Relationship Id="rId48" Type="http://schemas.openxmlformats.org/officeDocument/2006/relationships/customXml" Target="../ink/ink885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929.xml"/><Relationship Id="rId80" Type="http://schemas.openxmlformats.org/officeDocument/2006/relationships/customXml" Target="../ink/ink901.xml"/><Relationship Id="rId155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image" Target="../media/image371.png"/><Relationship Id="rId42" Type="http://schemas.openxmlformats.org/officeDocument/2006/relationships/customXml" Target="../ink/ink964.xml"/><Relationship Id="rId63" Type="http://schemas.openxmlformats.org/officeDocument/2006/relationships/image" Target="../media/image392.png"/><Relationship Id="rId84" Type="http://schemas.openxmlformats.org/officeDocument/2006/relationships/customXml" Target="../ink/ink985.xml"/><Relationship Id="rId138" Type="http://schemas.openxmlformats.org/officeDocument/2006/relationships/customXml" Target="../ink/ink1012.xml"/><Relationship Id="rId107" Type="http://schemas.openxmlformats.org/officeDocument/2006/relationships/image" Target="../media/image414.png"/><Relationship Id="rId11" Type="http://schemas.openxmlformats.org/officeDocument/2006/relationships/image" Target="../media/image366.png"/><Relationship Id="rId32" Type="http://schemas.openxmlformats.org/officeDocument/2006/relationships/customXml" Target="../ink/ink959.xml"/><Relationship Id="rId53" Type="http://schemas.openxmlformats.org/officeDocument/2006/relationships/image" Target="../media/image387.png"/><Relationship Id="rId74" Type="http://schemas.openxmlformats.org/officeDocument/2006/relationships/customXml" Target="../ink/ink980.xml"/><Relationship Id="rId128" Type="http://schemas.openxmlformats.org/officeDocument/2006/relationships/customXml" Target="../ink/ink1007.xml"/><Relationship Id="rId149" Type="http://schemas.openxmlformats.org/officeDocument/2006/relationships/image" Target="../media/image314.png"/><Relationship Id="rId5" Type="http://schemas.openxmlformats.org/officeDocument/2006/relationships/image" Target="../media/image363.png"/><Relationship Id="rId95" Type="http://schemas.openxmlformats.org/officeDocument/2006/relationships/image" Target="../media/image408.png"/><Relationship Id="rId22" Type="http://schemas.openxmlformats.org/officeDocument/2006/relationships/customXml" Target="../ink/ink954.xml"/><Relationship Id="rId27" Type="http://schemas.openxmlformats.org/officeDocument/2006/relationships/image" Target="../media/image374.png"/><Relationship Id="rId43" Type="http://schemas.openxmlformats.org/officeDocument/2006/relationships/image" Target="../media/image382.png"/><Relationship Id="rId48" Type="http://schemas.openxmlformats.org/officeDocument/2006/relationships/customXml" Target="../ink/ink967.xml"/><Relationship Id="rId64" Type="http://schemas.openxmlformats.org/officeDocument/2006/relationships/customXml" Target="../ink/ink975.xml"/><Relationship Id="rId69" Type="http://schemas.openxmlformats.org/officeDocument/2006/relationships/image" Target="../media/image395.png"/><Relationship Id="rId113" Type="http://schemas.openxmlformats.org/officeDocument/2006/relationships/image" Target="../media/image417.png"/><Relationship Id="rId118" Type="http://schemas.openxmlformats.org/officeDocument/2006/relationships/customXml" Target="../ink/ink1002.xml"/><Relationship Id="rId134" Type="http://schemas.openxmlformats.org/officeDocument/2006/relationships/customXml" Target="../ink/ink1010.xml"/><Relationship Id="rId139" Type="http://schemas.openxmlformats.org/officeDocument/2006/relationships/image" Target="../media/image309.png"/><Relationship Id="rId80" Type="http://schemas.openxmlformats.org/officeDocument/2006/relationships/customXml" Target="../ink/ink983.xml"/><Relationship Id="rId85" Type="http://schemas.openxmlformats.org/officeDocument/2006/relationships/image" Target="../media/image403.png"/><Relationship Id="rId12" Type="http://schemas.openxmlformats.org/officeDocument/2006/relationships/customXml" Target="../ink/ink949.xml"/><Relationship Id="rId17" Type="http://schemas.openxmlformats.org/officeDocument/2006/relationships/image" Target="../media/image369.png"/><Relationship Id="rId33" Type="http://schemas.openxmlformats.org/officeDocument/2006/relationships/image" Target="../media/image377.png"/><Relationship Id="rId38" Type="http://schemas.openxmlformats.org/officeDocument/2006/relationships/customXml" Target="../ink/ink962.xml"/><Relationship Id="rId59" Type="http://schemas.openxmlformats.org/officeDocument/2006/relationships/image" Target="../media/image390.png"/><Relationship Id="rId103" Type="http://schemas.openxmlformats.org/officeDocument/2006/relationships/image" Target="../media/image412.png"/><Relationship Id="rId108" Type="http://schemas.openxmlformats.org/officeDocument/2006/relationships/customXml" Target="../ink/ink997.xml"/><Relationship Id="rId124" Type="http://schemas.openxmlformats.org/officeDocument/2006/relationships/customXml" Target="../ink/ink1005.xml"/><Relationship Id="rId129" Type="http://schemas.openxmlformats.org/officeDocument/2006/relationships/image" Target="../media/image425.png"/><Relationship Id="rId54" Type="http://schemas.openxmlformats.org/officeDocument/2006/relationships/customXml" Target="../ink/ink970.xml"/><Relationship Id="rId70" Type="http://schemas.openxmlformats.org/officeDocument/2006/relationships/customXml" Target="../ink/ink978.xml"/><Relationship Id="rId75" Type="http://schemas.openxmlformats.org/officeDocument/2006/relationships/image" Target="../media/image398.png"/><Relationship Id="rId91" Type="http://schemas.openxmlformats.org/officeDocument/2006/relationships/image" Target="../media/image406.png"/><Relationship Id="rId96" Type="http://schemas.openxmlformats.org/officeDocument/2006/relationships/customXml" Target="../ink/ink991.xml"/><Relationship Id="rId140" Type="http://schemas.openxmlformats.org/officeDocument/2006/relationships/customXml" Target="../ink/ink1013.xml"/><Relationship Id="rId145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46.xml"/><Relationship Id="rId23" Type="http://schemas.openxmlformats.org/officeDocument/2006/relationships/image" Target="../media/image372.png"/><Relationship Id="rId28" Type="http://schemas.openxmlformats.org/officeDocument/2006/relationships/customXml" Target="../ink/ink957.xml"/><Relationship Id="rId49" Type="http://schemas.openxmlformats.org/officeDocument/2006/relationships/image" Target="../media/image385.png"/><Relationship Id="rId114" Type="http://schemas.openxmlformats.org/officeDocument/2006/relationships/customXml" Target="../ink/ink1000.xml"/><Relationship Id="rId119" Type="http://schemas.openxmlformats.org/officeDocument/2006/relationships/image" Target="../media/image420.png"/><Relationship Id="rId44" Type="http://schemas.openxmlformats.org/officeDocument/2006/relationships/customXml" Target="../ink/ink965.xml"/><Relationship Id="rId60" Type="http://schemas.openxmlformats.org/officeDocument/2006/relationships/customXml" Target="../ink/ink973.xml"/><Relationship Id="rId65" Type="http://schemas.openxmlformats.org/officeDocument/2006/relationships/image" Target="../media/image393.png"/><Relationship Id="rId81" Type="http://schemas.openxmlformats.org/officeDocument/2006/relationships/image" Target="../media/image401.png"/><Relationship Id="rId86" Type="http://schemas.openxmlformats.org/officeDocument/2006/relationships/customXml" Target="../ink/ink986.xml"/><Relationship Id="rId130" Type="http://schemas.openxmlformats.org/officeDocument/2006/relationships/customXml" Target="../ink/ink1008.xml"/><Relationship Id="rId135" Type="http://schemas.openxmlformats.org/officeDocument/2006/relationships/image" Target="../media/image307.png"/><Relationship Id="rId13" Type="http://schemas.openxmlformats.org/officeDocument/2006/relationships/image" Target="../media/image367.png"/><Relationship Id="rId18" Type="http://schemas.openxmlformats.org/officeDocument/2006/relationships/customXml" Target="../ink/ink952.xml"/><Relationship Id="rId39" Type="http://schemas.openxmlformats.org/officeDocument/2006/relationships/image" Target="../media/image380.png"/><Relationship Id="rId109" Type="http://schemas.openxmlformats.org/officeDocument/2006/relationships/image" Target="../media/image415.png"/><Relationship Id="rId34" Type="http://schemas.openxmlformats.org/officeDocument/2006/relationships/customXml" Target="../ink/ink960.xml"/><Relationship Id="rId50" Type="http://schemas.openxmlformats.org/officeDocument/2006/relationships/customXml" Target="../ink/ink968.xml"/><Relationship Id="rId55" Type="http://schemas.openxmlformats.org/officeDocument/2006/relationships/image" Target="../media/image388.png"/><Relationship Id="rId76" Type="http://schemas.openxmlformats.org/officeDocument/2006/relationships/customXml" Target="../ink/ink981.xml"/><Relationship Id="rId97" Type="http://schemas.openxmlformats.org/officeDocument/2006/relationships/image" Target="../media/image409.png"/><Relationship Id="rId104" Type="http://schemas.openxmlformats.org/officeDocument/2006/relationships/customXml" Target="../ink/ink995.xml"/><Relationship Id="rId120" Type="http://schemas.openxmlformats.org/officeDocument/2006/relationships/customXml" Target="../ink/ink1003.xml"/><Relationship Id="rId125" Type="http://schemas.openxmlformats.org/officeDocument/2006/relationships/image" Target="../media/image423.png"/><Relationship Id="rId141" Type="http://schemas.openxmlformats.org/officeDocument/2006/relationships/image" Target="../media/image310.png"/><Relationship Id="rId146" Type="http://schemas.openxmlformats.org/officeDocument/2006/relationships/customXml" Target="../ink/ink1016.xml"/><Relationship Id="rId7" Type="http://schemas.openxmlformats.org/officeDocument/2006/relationships/image" Target="../media/image364.png"/><Relationship Id="rId71" Type="http://schemas.openxmlformats.org/officeDocument/2006/relationships/image" Target="../media/image396.png"/><Relationship Id="rId92" Type="http://schemas.openxmlformats.org/officeDocument/2006/relationships/customXml" Target="../ink/ink989.xml"/><Relationship Id="rId2" Type="http://schemas.openxmlformats.org/officeDocument/2006/relationships/customXml" Target="../ink/ink944.xml"/><Relationship Id="rId29" Type="http://schemas.openxmlformats.org/officeDocument/2006/relationships/image" Target="../media/image375.png"/><Relationship Id="rId24" Type="http://schemas.openxmlformats.org/officeDocument/2006/relationships/customXml" Target="../ink/ink955.xml"/><Relationship Id="rId40" Type="http://schemas.openxmlformats.org/officeDocument/2006/relationships/customXml" Target="../ink/ink963.xml"/><Relationship Id="rId45" Type="http://schemas.openxmlformats.org/officeDocument/2006/relationships/image" Target="../media/image383.png"/><Relationship Id="rId66" Type="http://schemas.openxmlformats.org/officeDocument/2006/relationships/customXml" Target="../ink/ink976.xml"/><Relationship Id="rId87" Type="http://schemas.openxmlformats.org/officeDocument/2006/relationships/image" Target="../media/image404.png"/><Relationship Id="rId110" Type="http://schemas.openxmlformats.org/officeDocument/2006/relationships/customXml" Target="../ink/ink998.xml"/><Relationship Id="rId115" Type="http://schemas.openxmlformats.org/officeDocument/2006/relationships/image" Target="../media/image418.png"/><Relationship Id="rId131" Type="http://schemas.openxmlformats.org/officeDocument/2006/relationships/image" Target="../media/image305.png"/><Relationship Id="rId136" Type="http://schemas.openxmlformats.org/officeDocument/2006/relationships/customXml" Target="../ink/ink1011.xml"/><Relationship Id="rId61" Type="http://schemas.openxmlformats.org/officeDocument/2006/relationships/image" Target="../media/image391.png"/><Relationship Id="rId82" Type="http://schemas.openxmlformats.org/officeDocument/2006/relationships/customXml" Target="../ink/ink984.xml"/><Relationship Id="rId19" Type="http://schemas.openxmlformats.org/officeDocument/2006/relationships/image" Target="../media/image370.png"/><Relationship Id="rId14" Type="http://schemas.openxmlformats.org/officeDocument/2006/relationships/customXml" Target="../ink/ink950.xml"/><Relationship Id="rId30" Type="http://schemas.openxmlformats.org/officeDocument/2006/relationships/customXml" Target="../ink/ink958.xml"/><Relationship Id="rId35" Type="http://schemas.openxmlformats.org/officeDocument/2006/relationships/image" Target="../media/image378.png"/><Relationship Id="rId56" Type="http://schemas.openxmlformats.org/officeDocument/2006/relationships/customXml" Target="../ink/ink971.xml"/><Relationship Id="rId77" Type="http://schemas.openxmlformats.org/officeDocument/2006/relationships/image" Target="../media/image399.png"/><Relationship Id="rId100" Type="http://schemas.openxmlformats.org/officeDocument/2006/relationships/customXml" Target="../ink/ink993.xml"/><Relationship Id="rId105" Type="http://schemas.openxmlformats.org/officeDocument/2006/relationships/image" Target="../media/image413.png"/><Relationship Id="rId126" Type="http://schemas.openxmlformats.org/officeDocument/2006/relationships/customXml" Target="../ink/ink1006.xml"/><Relationship Id="rId147" Type="http://schemas.openxmlformats.org/officeDocument/2006/relationships/image" Target="../media/image313.png"/><Relationship Id="rId8" Type="http://schemas.openxmlformats.org/officeDocument/2006/relationships/customXml" Target="../ink/ink947.xml"/><Relationship Id="rId51" Type="http://schemas.openxmlformats.org/officeDocument/2006/relationships/image" Target="../media/image386.png"/><Relationship Id="rId72" Type="http://schemas.openxmlformats.org/officeDocument/2006/relationships/customXml" Target="../ink/ink979.xml"/><Relationship Id="rId93" Type="http://schemas.openxmlformats.org/officeDocument/2006/relationships/image" Target="../media/image407.png"/><Relationship Id="rId98" Type="http://schemas.openxmlformats.org/officeDocument/2006/relationships/customXml" Target="../ink/ink992.xml"/><Relationship Id="rId121" Type="http://schemas.openxmlformats.org/officeDocument/2006/relationships/image" Target="../media/image421.png"/><Relationship Id="rId142" Type="http://schemas.openxmlformats.org/officeDocument/2006/relationships/customXml" Target="../ink/ink1014.xml"/><Relationship Id="rId3" Type="http://schemas.openxmlformats.org/officeDocument/2006/relationships/image" Target="../media/image362.png"/><Relationship Id="rId25" Type="http://schemas.openxmlformats.org/officeDocument/2006/relationships/image" Target="../media/image373.png"/><Relationship Id="rId46" Type="http://schemas.openxmlformats.org/officeDocument/2006/relationships/customXml" Target="../ink/ink966.xml"/><Relationship Id="rId67" Type="http://schemas.openxmlformats.org/officeDocument/2006/relationships/image" Target="../media/image394.png"/><Relationship Id="rId116" Type="http://schemas.openxmlformats.org/officeDocument/2006/relationships/customXml" Target="../ink/ink1001.xml"/><Relationship Id="rId137" Type="http://schemas.openxmlformats.org/officeDocument/2006/relationships/image" Target="../media/image308.png"/><Relationship Id="rId20" Type="http://schemas.openxmlformats.org/officeDocument/2006/relationships/customXml" Target="../ink/ink953.xml"/><Relationship Id="rId41" Type="http://schemas.openxmlformats.org/officeDocument/2006/relationships/image" Target="../media/image381.png"/><Relationship Id="rId62" Type="http://schemas.openxmlformats.org/officeDocument/2006/relationships/customXml" Target="../ink/ink974.xml"/><Relationship Id="rId83" Type="http://schemas.openxmlformats.org/officeDocument/2006/relationships/image" Target="../media/image402.png"/><Relationship Id="rId88" Type="http://schemas.openxmlformats.org/officeDocument/2006/relationships/customXml" Target="../ink/ink987.xml"/><Relationship Id="rId111" Type="http://schemas.openxmlformats.org/officeDocument/2006/relationships/image" Target="../media/image416.png"/><Relationship Id="rId132" Type="http://schemas.openxmlformats.org/officeDocument/2006/relationships/customXml" Target="../ink/ink1009.xml"/><Relationship Id="rId15" Type="http://schemas.openxmlformats.org/officeDocument/2006/relationships/image" Target="../media/image368.png"/><Relationship Id="rId36" Type="http://schemas.openxmlformats.org/officeDocument/2006/relationships/customXml" Target="../ink/ink961.xml"/><Relationship Id="rId57" Type="http://schemas.openxmlformats.org/officeDocument/2006/relationships/image" Target="../media/image389.png"/><Relationship Id="rId106" Type="http://schemas.openxmlformats.org/officeDocument/2006/relationships/customXml" Target="../ink/ink996.xml"/><Relationship Id="rId127" Type="http://schemas.openxmlformats.org/officeDocument/2006/relationships/image" Target="../media/image424.png"/><Relationship Id="rId10" Type="http://schemas.openxmlformats.org/officeDocument/2006/relationships/customXml" Target="../ink/ink948.xml"/><Relationship Id="rId31" Type="http://schemas.openxmlformats.org/officeDocument/2006/relationships/image" Target="../media/image376.png"/><Relationship Id="rId52" Type="http://schemas.openxmlformats.org/officeDocument/2006/relationships/customXml" Target="../ink/ink969.xml"/><Relationship Id="rId73" Type="http://schemas.openxmlformats.org/officeDocument/2006/relationships/image" Target="../media/image397.png"/><Relationship Id="rId78" Type="http://schemas.openxmlformats.org/officeDocument/2006/relationships/customXml" Target="../ink/ink982.xml"/><Relationship Id="rId94" Type="http://schemas.openxmlformats.org/officeDocument/2006/relationships/customXml" Target="../ink/ink990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1004.xml"/><Relationship Id="rId143" Type="http://schemas.openxmlformats.org/officeDocument/2006/relationships/image" Target="../media/image311.png"/><Relationship Id="rId148" Type="http://schemas.openxmlformats.org/officeDocument/2006/relationships/customXml" Target="../ink/ink1017.xml"/><Relationship Id="rId4" Type="http://schemas.openxmlformats.org/officeDocument/2006/relationships/customXml" Target="../ink/ink945.xml"/><Relationship Id="rId9" Type="http://schemas.openxmlformats.org/officeDocument/2006/relationships/image" Target="../media/image365.png"/><Relationship Id="rId26" Type="http://schemas.openxmlformats.org/officeDocument/2006/relationships/customXml" Target="../ink/ink956.xml"/><Relationship Id="rId47" Type="http://schemas.openxmlformats.org/officeDocument/2006/relationships/image" Target="../media/image384.png"/><Relationship Id="rId68" Type="http://schemas.openxmlformats.org/officeDocument/2006/relationships/customXml" Target="../ink/ink977.xml"/><Relationship Id="rId89" Type="http://schemas.openxmlformats.org/officeDocument/2006/relationships/image" Target="../media/image405.png"/><Relationship Id="rId112" Type="http://schemas.openxmlformats.org/officeDocument/2006/relationships/customXml" Target="../ink/ink999.xml"/><Relationship Id="rId133" Type="http://schemas.openxmlformats.org/officeDocument/2006/relationships/image" Target="../media/image306.png"/><Relationship Id="rId16" Type="http://schemas.openxmlformats.org/officeDocument/2006/relationships/customXml" Target="../ink/ink951.xml"/><Relationship Id="rId37" Type="http://schemas.openxmlformats.org/officeDocument/2006/relationships/image" Target="../media/image379.png"/><Relationship Id="rId58" Type="http://schemas.openxmlformats.org/officeDocument/2006/relationships/customXml" Target="../ink/ink972.xml"/><Relationship Id="rId79" Type="http://schemas.openxmlformats.org/officeDocument/2006/relationships/image" Target="../media/image400.png"/><Relationship Id="rId102" Type="http://schemas.openxmlformats.org/officeDocument/2006/relationships/customXml" Target="../ink/ink994.xml"/><Relationship Id="rId123" Type="http://schemas.openxmlformats.org/officeDocument/2006/relationships/image" Target="../media/image422.png"/><Relationship Id="rId144" Type="http://schemas.openxmlformats.org/officeDocument/2006/relationships/customXml" Target="../ink/ink1015.xml"/><Relationship Id="rId90" Type="http://schemas.openxmlformats.org/officeDocument/2006/relationships/customXml" Target="../ink/ink9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11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0.xml"/><Relationship Id="rId21" Type="http://schemas.openxmlformats.org/officeDocument/2006/relationships/image" Target="../media/image3020.png"/><Relationship Id="rId42" Type="http://schemas.openxmlformats.org/officeDocument/2006/relationships/customXml" Target="../ink/ink1038.xml"/><Relationship Id="rId47" Type="http://schemas.openxmlformats.org/officeDocument/2006/relationships/image" Target="../media/image3140.png"/><Relationship Id="rId63" Type="http://schemas.openxmlformats.org/officeDocument/2006/relationships/image" Target="../media/image3220.png"/><Relationship Id="rId68" Type="http://schemas.openxmlformats.org/officeDocument/2006/relationships/customXml" Target="../ink/ink1051.xml"/><Relationship Id="rId2" Type="http://schemas.openxmlformats.org/officeDocument/2006/relationships/customXml" Target="../ink/ink1018.xml"/><Relationship Id="rId16" Type="http://schemas.openxmlformats.org/officeDocument/2006/relationships/customXml" Target="../ink/ink1025.xml"/><Relationship Id="rId29" Type="http://schemas.openxmlformats.org/officeDocument/2006/relationships/image" Target="../media/image3060.png"/><Relationship Id="rId11" Type="http://schemas.openxmlformats.org/officeDocument/2006/relationships/image" Target="../media/image2970.png"/><Relationship Id="rId24" Type="http://schemas.openxmlformats.org/officeDocument/2006/relationships/customXml" Target="../ink/ink1029.xml"/><Relationship Id="rId32" Type="http://schemas.openxmlformats.org/officeDocument/2006/relationships/customXml" Target="../ink/ink1033.xml"/><Relationship Id="rId37" Type="http://schemas.openxmlformats.org/officeDocument/2006/relationships/image" Target="../media/image3100.png"/><Relationship Id="rId40" Type="http://schemas.openxmlformats.org/officeDocument/2006/relationships/customXml" Target="../ink/ink1037.xml"/><Relationship Id="rId45" Type="http://schemas.openxmlformats.org/officeDocument/2006/relationships/image" Target="../media/image3130.png"/><Relationship Id="rId53" Type="http://schemas.openxmlformats.org/officeDocument/2006/relationships/image" Target="../media/image3170.png"/><Relationship Id="rId58" Type="http://schemas.openxmlformats.org/officeDocument/2006/relationships/customXml" Target="../ink/ink1046.xml"/><Relationship Id="rId66" Type="http://schemas.openxmlformats.org/officeDocument/2006/relationships/customXml" Target="../ink/ink1050.xml"/><Relationship Id="rId74" Type="http://schemas.openxmlformats.org/officeDocument/2006/relationships/customXml" Target="../ink/ink1054.xml"/><Relationship Id="rId5" Type="http://schemas.openxmlformats.org/officeDocument/2006/relationships/image" Target="../media/image2940.png"/><Relationship Id="rId61" Type="http://schemas.openxmlformats.org/officeDocument/2006/relationships/image" Target="../media/image3211.png"/><Relationship Id="rId19" Type="http://schemas.openxmlformats.org/officeDocument/2006/relationships/image" Target="../media/image3011.png"/><Relationship Id="rId14" Type="http://schemas.openxmlformats.org/officeDocument/2006/relationships/customXml" Target="../ink/ink1024.xml"/><Relationship Id="rId22" Type="http://schemas.openxmlformats.org/officeDocument/2006/relationships/customXml" Target="../ink/ink1028.xml"/><Relationship Id="rId27" Type="http://schemas.openxmlformats.org/officeDocument/2006/relationships/image" Target="../media/image3050.png"/><Relationship Id="rId30" Type="http://schemas.openxmlformats.org/officeDocument/2006/relationships/customXml" Target="../ink/ink1032.xml"/><Relationship Id="rId35" Type="http://schemas.openxmlformats.org/officeDocument/2006/relationships/image" Target="../media/image3090.png"/><Relationship Id="rId43" Type="http://schemas.openxmlformats.org/officeDocument/2006/relationships/image" Target="../media/image3120.png"/><Relationship Id="rId48" Type="http://schemas.openxmlformats.org/officeDocument/2006/relationships/customXml" Target="../ink/ink1041.xml"/><Relationship Id="rId56" Type="http://schemas.openxmlformats.org/officeDocument/2006/relationships/customXml" Target="../ink/ink1045.xml"/><Relationship Id="rId64" Type="http://schemas.openxmlformats.org/officeDocument/2006/relationships/customXml" Target="../ink/ink1049.xml"/><Relationship Id="rId69" Type="http://schemas.openxmlformats.org/officeDocument/2006/relationships/image" Target="../media/image3250.png"/><Relationship Id="rId8" Type="http://schemas.openxmlformats.org/officeDocument/2006/relationships/customXml" Target="../ink/ink1021.xml"/><Relationship Id="rId51" Type="http://schemas.openxmlformats.org/officeDocument/2006/relationships/image" Target="../media/image3160.png"/><Relationship Id="rId72" Type="http://schemas.openxmlformats.org/officeDocument/2006/relationships/customXml" Target="../ink/ink1053.xml"/><Relationship Id="rId3" Type="http://schemas.openxmlformats.org/officeDocument/2006/relationships/image" Target="../media/image2930.png"/><Relationship Id="rId12" Type="http://schemas.openxmlformats.org/officeDocument/2006/relationships/customXml" Target="../ink/ink1023.xml"/><Relationship Id="rId17" Type="http://schemas.openxmlformats.org/officeDocument/2006/relationships/image" Target="../media/image3000.png"/><Relationship Id="rId25" Type="http://schemas.openxmlformats.org/officeDocument/2006/relationships/image" Target="../media/image3040.png"/><Relationship Id="rId33" Type="http://schemas.openxmlformats.org/officeDocument/2006/relationships/image" Target="../media/image3080.png"/><Relationship Id="rId38" Type="http://schemas.openxmlformats.org/officeDocument/2006/relationships/customXml" Target="../ink/ink1036.xml"/><Relationship Id="rId46" Type="http://schemas.openxmlformats.org/officeDocument/2006/relationships/customXml" Target="../ink/ink1040.xml"/><Relationship Id="rId59" Type="http://schemas.openxmlformats.org/officeDocument/2006/relationships/image" Target="../media/image3200.png"/><Relationship Id="rId67" Type="http://schemas.openxmlformats.org/officeDocument/2006/relationships/image" Target="../media/image3240.png"/><Relationship Id="rId20" Type="http://schemas.openxmlformats.org/officeDocument/2006/relationships/customXml" Target="../ink/ink1027.xml"/><Relationship Id="rId41" Type="http://schemas.openxmlformats.org/officeDocument/2006/relationships/image" Target="../media/image1180.png"/><Relationship Id="rId54" Type="http://schemas.openxmlformats.org/officeDocument/2006/relationships/customXml" Target="../ink/ink1044.xml"/><Relationship Id="rId62" Type="http://schemas.openxmlformats.org/officeDocument/2006/relationships/customXml" Target="../ink/ink1048.xml"/><Relationship Id="rId70" Type="http://schemas.openxmlformats.org/officeDocument/2006/relationships/customXml" Target="../ink/ink1052.xml"/><Relationship Id="rId75" Type="http://schemas.openxmlformats.org/officeDocument/2006/relationships/image" Target="../media/image32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20.xml"/><Relationship Id="rId15" Type="http://schemas.openxmlformats.org/officeDocument/2006/relationships/image" Target="../media/image2990.png"/><Relationship Id="rId23" Type="http://schemas.openxmlformats.org/officeDocument/2006/relationships/image" Target="../media/image3030.png"/><Relationship Id="rId28" Type="http://schemas.openxmlformats.org/officeDocument/2006/relationships/customXml" Target="../ink/ink1031.xml"/><Relationship Id="rId36" Type="http://schemas.openxmlformats.org/officeDocument/2006/relationships/customXml" Target="../ink/ink1035.xml"/><Relationship Id="rId49" Type="http://schemas.openxmlformats.org/officeDocument/2006/relationships/image" Target="../media/image3150.png"/><Relationship Id="rId57" Type="http://schemas.openxmlformats.org/officeDocument/2006/relationships/image" Target="../media/image3190.png"/><Relationship Id="rId10" Type="http://schemas.openxmlformats.org/officeDocument/2006/relationships/customXml" Target="../ink/ink1022.xml"/><Relationship Id="rId31" Type="http://schemas.openxmlformats.org/officeDocument/2006/relationships/image" Target="../media/image3070.png"/><Relationship Id="rId44" Type="http://schemas.openxmlformats.org/officeDocument/2006/relationships/customXml" Target="../ink/ink1039.xml"/><Relationship Id="rId52" Type="http://schemas.openxmlformats.org/officeDocument/2006/relationships/customXml" Target="../ink/ink1043.xml"/><Relationship Id="rId60" Type="http://schemas.openxmlformats.org/officeDocument/2006/relationships/customXml" Target="../ink/ink1047.xml"/><Relationship Id="rId65" Type="http://schemas.openxmlformats.org/officeDocument/2006/relationships/image" Target="../media/image3230.png"/><Relationship Id="rId73" Type="http://schemas.openxmlformats.org/officeDocument/2006/relationships/image" Target="../media/image3270.png"/><Relationship Id="rId4" Type="http://schemas.openxmlformats.org/officeDocument/2006/relationships/customXml" Target="../ink/ink1019.xml"/><Relationship Id="rId9" Type="http://schemas.openxmlformats.org/officeDocument/2006/relationships/image" Target="../media/image2960.png"/><Relationship Id="rId13" Type="http://schemas.openxmlformats.org/officeDocument/2006/relationships/image" Target="../media/image2980.png"/><Relationship Id="rId18" Type="http://schemas.openxmlformats.org/officeDocument/2006/relationships/customXml" Target="../ink/ink1026.xml"/><Relationship Id="rId39" Type="http://schemas.openxmlformats.org/officeDocument/2006/relationships/image" Target="../media/image3111.png"/><Relationship Id="rId34" Type="http://schemas.openxmlformats.org/officeDocument/2006/relationships/customXml" Target="../ink/ink1034.xml"/><Relationship Id="rId50" Type="http://schemas.openxmlformats.org/officeDocument/2006/relationships/customXml" Target="../ink/ink1042.xml"/><Relationship Id="rId55" Type="http://schemas.openxmlformats.org/officeDocument/2006/relationships/image" Target="../media/image3180.png"/><Relationship Id="rId7" Type="http://schemas.openxmlformats.org/officeDocument/2006/relationships/image" Target="../media/image2950.png"/><Relationship Id="rId71" Type="http://schemas.openxmlformats.org/officeDocument/2006/relationships/image" Target="../media/image32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7.xml"/><Relationship Id="rId21" Type="http://schemas.openxmlformats.org/officeDocument/2006/relationships/image" Target="../media/image3380.png"/><Relationship Id="rId42" Type="http://schemas.openxmlformats.org/officeDocument/2006/relationships/customXml" Target="../ink/ink1075.xml"/><Relationship Id="rId47" Type="http://schemas.openxmlformats.org/officeDocument/2006/relationships/image" Target="../media/image3511.png"/><Relationship Id="rId63" Type="http://schemas.openxmlformats.org/officeDocument/2006/relationships/image" Target="../media/image3590.png"/><Relationship Id="rId68" Type="http://schemas.openxmlformats.org/officeDocument/2006/relationships/customXml" Target="../ink/ink1088.xml"/><Relationship Id="rId7" Type="http://schemas.openxmlformats.org/officeDocument/2006/relationships/image" Target="../media/image3311.png"/><Relationship Id="rId71" Type="http://schemas.openxmlformats.org/officeDocument/2006/relationships/image" Target="../media/image1180.png"/><Relationship Id="rId2" Type="http://schemas.openxmlformats.org/officeDocument/2006/relationships/customXml" Target="../ink/ink1055.xml"/><Relationship Id="rId16" Type="http://schemas.openxmlformats.org/officeDocument/2006/relationships/customXml" Target="../ink/ink1062.xml"/><Relationship Id="rId29" Type="http://schemas.openxmlformats.org/officeDocument/2006/relationships/image" Target="../media/image3420.png"/><Relationship Id="rId11" Type="http://schemas.openxmlformats.org/officeDocument/2006/relationships/image" Target="../media/image3330.png"/><Relationship Id="rId24" Type="http://schemas.openxmlformats.org/officeDocument/2006/relationships/customXml" Target="../ink/ink1066.xml"/><Relationship Id="rId32" Type="http://schemas.openxmlformats.org/officeDocument/2006/relationships/customXml" Target="../ink/ink1070.xml"/><Relationship Id="rId37" Type="http://schemas.openxmlformats.org/officeDocument/2006/relationships/image" Target="../media/image3460.png"/><Relationship Id="rId40" Type="http://schemas.openxmlformats.org/officeDocument/2006/relationships/customXml" Target="../ink/ink1074.xml"/><Relationship Id="rId45" Type="http://schemas.openxmlformats.org/officeDocument/2006/relationships/image" Target="../media/image3500.png"/><Relationship Id="rId53" Type="http://schemas.openxmlformats.org/officeDocument/2006/relationships/image" Target="../media/image3540.png"/><Relationship Id="rId58" Type="http://schemas.openxmlformats.org/officeDocument/2006/relationships/customXml" Target="../ink/ink1083.xml"/><Relationship Id="rId66" Type="http://schemas.openxmlformats.org/officeDocument/2006/relationships/customXml" Target="../ink/ink1087.xml"/><Relationship Id="rId5" Type="http://schemas.openxmlformats.org/officeDocument/2006/relationships/image" Target="../media/image3300.png"/><Relationship Id="rId61" Type="http://schemas.openxmlformats.org/officeDocument/2006/relationships/image" Target="../media/image3580.png"/><Relationship Id="rId19" Type="http://schemas.openxmlformats.org/officeDocument/2006/relationships/image" Target="../media/image3370.png"/><Relationship Id="rId14" Type="http://schemas.openxmlformats.org/officeDocument/2006/relationships/customXml" Target="../ink/ink1061.xml"/><Relationship Id="rId22" Type="http://schemas.openxmlformats.org/officeDocument/2006/relationships/customXml" Target="../ink/ink1065.xml"/><Relationship Id="rId27" Type="http://schemas.openxmlformats.org/officeDocument/2006/relationships/image" Target="../media/image3411.png"/><Relationship Id="rId30" Type="http://schemas.openxmlformats.org/officeDocument/2006/relationships/customXml" Target="../ink/ink1069.xml"/><Relationship Id="rId35" Type="http://schemas.openxmlformats.org/officeDocument/2006/relationships/image" Target="../media/image3450.png"/><Relationship Id="rId43" Type="http://schemas.openxmlformats.org/officeDocument/2006/relationships/image" Target="../media/image3490.png"/><Relationship Id="rId48" Type="http://schemas.openxmlformats.org/officeDocument/2006/relationships/customXml" Target="../ink/ink1078.xml"/><Relationship Id="rId56" Type="http://schemas.openxmlformats.org/officeDocument/2006/relationships/customXml" Target="../ink/ink1082.xml"/><Relationship Id="rId64" Type="http://schemas.openxmlformats.org/officeDocument/2006/relationships/customXml" Target="../ink/ink1086.xml"/><Relationship Id="rId69" Type="http://schemas.openxmlformats.org/officeDocument/2006/relationships/image" Target="../media/image3620.png"/><Relationship Id="rId8" Type="http://schemas.openxmlformats.org/officeDocument/2006/relationships/customXml" Target="../ink/ink1058.xml"/><Relationship Id="rId51" Type="http://schemas.openxmlformats.org/officeDocument/2006/relationships/image" Target="../media/image3530.png"/><Relationship Id="rId3" Type="http://schemas.openxmlformats.org/officeDocument/2006/relationships/image" Target="../media/image3290.png"/><Relationship Id="rId12" Type="http://schemas.openxmlformats.org/officeDocument/2006/relationships/customXml" Target="../ink/ink1060.xml"/><Relationship Id="rId17" Type="http://schemas.openxmlformats.org/officeDocument/2006/relationships/image" Target="../media/image3360.png"/><Relationship Id="rId25" Type="http://schemas.openxmlformats.org/officeDocument/2006/relationships/image" Target="../media/image3400.png"/><Relationship Id="rId33" Type="http://schemas.openxmlformats.org/officeDocument/2006/relationships/image" Target="../media/image3440.png"/><Relationship Id="rId38" Type="http://schemas.openxmlformats.org/officeDocument/2006/relationships/customXml" Target="../ink/ink1073.xml"/><Relationship Id="rId46" Type="http://schemas.openxmlformats.org/officeDocument/2006/relationships/customXml" Target="../ink/ink1077.xml"/><Relationship Id="rId59" Type="http://schemas.openxmlformats.org/officeDocument/2006/relationships/image" Target="../media/image3570.png"/><Relationship Id="rId67" Type="http://schemas.openxmlformats.org/officeDocument/2006/relationships/image" Target="../media/image3611.png"/><Relationship Id="rId20" Type="http://schemas.openxmlformats.org/officeDocument/2006/relationships/customXml" Target="../ink/ink1064.xml"/><Relationship Id="rId41" Type="http://schemas.openxmlformats.org/officeDocument/2006/relationships/image" Target="../media/image3480.png"/><Relationship Id="rId54" Type="http://schemas.openxmlformats.org/officeDocument/2006/relationships/customXml" Target="../ink/ink1081.xml"/><Relationship Id="rId62" Type="http://schemas.openxmlformats.org/officeDocument/2006/relationships/customXml" Target="../ink/ink1085.xml"/><Relationship Id="rId70" Type="http://schemas.openxmlformats.org/officeDocument/2006/relationships/customXml" Target="../ink/ink108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57.xml"/><Relationship Id="rId15" Type="http://schemas.openxmlformats.org/officeDocument/2006/relationships/image" Target="../media/image3350.png"/><Relationship Id="rId23" Type="http://schemas.openxmlformats.org/officeDocument/2006/relationships/image" Target="../media/image3390.png"/><Relationship Id="rId28" Type="http://schemas.openxmlformats.org/officeDocument/2006/relationships/customXml" Target="../ink/ink1068.xml"/><Relationship Id="rId36" Type="http://schemas.openxmlformats.org/officeDocument/2006/relationships/customXml" Target="../ink/ink1072.xml"/><Relationship Id="rId49" Type="http://schemas.openxmlformats.org/officeDocument/2006/relationships/image" Target="../media/image3520.png"/><Relationship Id="rId57" Type="http://schemas.openxmlformats.org/officeDocument/2006/relationships/image" Target="../media/image3560.png"/><Relationship Id="rId10" Type="http://schemas.openxmlformats.org/officeDocument/2006/relationships/customXml" Target="../ink/ink1059.xml"/><Relationship Id="rId31" Type="http://schemas.openxmlformats.org/officeDocument/2006/relationships/image" Target="../media/image3430.png"/><Relationship Id="rId44" Type="http://schemas.openxmlformats.org/officeDocument/2006/relationships/customXml" Target="../ink/ink1076.xml"/><Relationship Id="rId52" Type="http://schemas.openxmlformats.org/officeDocument/2006/relationships/customXml" Target="../ink/ink1080.xml"/><Relationship Id="rId60" Type="http://schemas.openxmlformats.org/officeDocument/2006/relationships/customXml" Target="../ink/ink1084.xml"/><Relationship Id="rId65" Type="http://schemas.openxmlformats.org/officeDocument/2006/relationships/image" Target="../media/image3600.png"/><Relationship Id="rId4" Type="http://schemas.openxmlformats.org/officeDocument/2006/relationships/customXml" Target="../ink/ink1056.xml"/><Relationship Id="rId9" Type="http://schemas.openxmlformats.org/officeDocument/2006/relationships/image" Target="../media/image3320.png"/><Relationship Id="rId13" Type="http://schemas.openxmlformats.org/officeDocument/2006/relationships/image" Target="../media/image3340.png"/><Relationship Id="rId18" Type="http://schemas.openxmlformats.org/officeDocument/2006/relationships/customXml" Target="../ink/ink1063.xml"/><Relationship Id="rId39" Type="http://schemas.openxmlformats.org/officeDocument/2006/relationships/image" Target="../media/image3470.png"/><Relationship Id="rId34" Type="http://schemas.openxmlformats.org/officeDocument/2006/relationships/customXml" Target="../ink/ink1071.xml"/><Relationship Id="rId50" Type="http://schemas.openxmlformats.org/officeDocument/2006/relationships/customXml" Target="../ink/ink1079.xml"/><Relationship Id="rId55" Type="http://schemas.openxmlformats.org/officeDocument/2006/relationships/image" Target="../media/image35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customXml" Target="../ink/ink32.xml"/><Relationship Id="rId26" Type="http://schemas.openxmlformats.org/officeDocument/2006/relationships/customXml" Target="../ink/ink37.xml"/><Relationship Id="rId3" Type="http://schemas.openxmlformats.org/officeDocument/2006/relationships/image" Target="../media/image1.png"/><Relationship Id="rId21" Type="http://schemas.openxmlformats.org/officeDocument/2006/relationships/customXml" Target="../ink/ink34.xml"/><Relationship Id="rId34" Type="http://schemas.openxmlformats.org/officeDocument/2006/relationships/customXml" Target="../ink/ink45.xml"/><Relationship Id="rId7" Type="http://schemas.openxmlformats.org/officeDocument/2006/relationships/image" Target="../media/image6.png"/><Relationship Id="rId12" Type="http://schemas.openxmlformats.org/officeDocument/2006/relationships/customXml" Target="../ink/ink26.xml"/><Relationship Id="rId17" Type="http://schemas.openxmlformats.org/officeDocument/2006/relationships/customXml" Target="../ink/ink31.xml"/><Relationship Id="rId25" Type="http://schemas.openxmlformats.org/officeDocument/2006/relationships/customXml" Target="../ink/ink36.xml"/><Relationship Id="rId33" Type="http://schemas.openxmlformats.org/officeDocument/2006/relationships/customXml" Target="../ink/ink44.xml"/><Relationship Id="rId2" Type="http://schemas.openxmlformats.org/officeDocument/2006/relationships/customXml" Target="../ink/ink19.xml"/><Relationship Id="rId16" Type="http://schemas.openxmlformats.org/officeDocument/2006/relationships/customXml" Target="../ink/ink30.xml"/><Relationship Id="rId20" Type="http://schemas.openxmlformats.org/officeDocument/2006/relationships/image" Target="../media/image7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customXml" Target="../ink/ink25.xml"/><Relationship Id="rId24" Type="http://schemas.openxmlformats.org/officeDocument/2006/relationships/image" Target="../media/image9.png"/><Relationship Id="rId32" Type="http://schemas.openxmlformats.org/officeDocument/2006/relationships/customXml" Target="../ink/ink43.xml"/><Relationship Id="rId5" Type="http://schemas.openxmlformats.org/officeDocument/2006/relationships/image" Target="../media/image2.png"/><Relationship Id="rId15" Type="http://schemas.openxmlformats.org/officeDocument/2006/relationships/customXml" Target="../ink/ink29.xml"/><Relationship Id="rId23" Type="http://schemas.openxmlformats.org/officeDocument/2006/relationships/customXml" Target="../ink/ink35.xml"/><Relationship Id="rId28" Type="http://schemas.openxmlformats.org/officeDocument/2006/relationships/customXml" Target="../ink/ink39.xml"/><Relationship Id="rId36" Type="http://schemas.openxmlformats.org/officeDocument/2006/relationships/customXml" Target="../ink/ink47.xml"/><Relationship Id="rId10" Type="http://schemas.openxmlformats.org/officeDocument/2006/relationships/customXml" Target="../ink/ink24.xml"/><Relationship Id="rId19" Type="http://schemas.openxmlformats.org/officeDocument/2006/relationships/customXml" Target="../ink/ink33.xml"/><Relationship Id="rId31" Type="http://schemas.openxmlformats.org/officeDocument/2006/relationships/customXml" Target="../ink/ink42.xml"/><Relationship Id="rId4" Type="http://schemas.openxmlformats.org/officeDocument/2006/relationships/customXml" Target="../ink/ink20.xml"/><Relationship Id="rId9" Type="http://schemas.openxmlformats.org/officeDocument/2006/relationships/customXml" Target="../ink/ink23.xml"/><Relationship Id="rId14" Type="http://schemas.openxmlformats.org/officeDocument/2006/relationships/customXml" Target="../ink/ink28.xml"/><Relationship Id="rId22" Type="http://schemas.openxmlformats.org/officeDocument/2006/relationships/image" Target="../media/image8.png"/><Relationship Id="rId27" Type="http://schemas.openxmlformats.org/officeDocument/2006/relationships/customXml" Target="../ink/ink38.xml"/><Relationship Id="rId30" Type="http://schemas.openxmlformats.org/officeDocument/2006/relationships/customXml" Target="../ink/ink41.xml"/><Relationship Id="rId35" Type="http://schemas.openxmlformats.org/officeDocument/2006/relationships/customXml" Target="../ink/ink46.xml"/><Relationship Id="rId8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58.xml"/><Relationship Id="rId26" Type="http://schemas.openxmlformats.org/officeDocument/2006/relationships/customXml" Target="../ink/ink64.xml"/><Relationship Id="rId39" Type="http://schemas.openxmlformats.org/officeDocument/2006/relationships/image" Target="../media/image21.png"/><Relationship Id="rId21" Type="http://schemas.openxmlformats.org/officeDocument/2006/relationships/image" Target="../media/image16.png"/><Relationship Id="rId34" Type="http://schemas.openxmlformats.org/officeDocument/2006/relationships/image" Target="../media/image2.png"/><Relationship Id="rId42" Type="http://schemas.openxmlformats.org/officeDocument/2006/relationships/customXml" Target="../ink/ink73.xml"/><Relationship Id="rId47" Type="http://schemas.openxmlformats.org/officeDocument/2006/relationships/customXml" Target="../ink/ink76.xml"/><Relationship Id="rId50" Type="http://schemas.openxmlformats.org/officeDocument/2006/relationships/image" Target="../media/image25.png"/><Relationship Id="rId7" Type="http://schemas.openxmlformats.org/officeDocument/2006/relationships/customXml" Target="../ink/ink51.xml"/><Relationship Id="rId2" Type="http://schemas.openxmlformats.org/officeDocument/2006/relationships/customXml" Target="../ink/ink48.xml"/><Relationship Id="rId16" Type="http://schemas.openxmlformats.org/officeDocument/2006/relationships/customXml" Target="../ink/ink57.xml"/><Relationship Id="rId29" Type="http://schemas.openxmlformats.org/officeDocument/2006/relationships/customXml" Target="../ink/ink66.xml"/><Relationship Id="rId11" Type="http://schemas.openxmlformats.org/officeDocument/2006/relationships/image" Target="../media/image11.png"/><Relationship Id="rId24" Type="http://schemas.openxmlformats.org/officeDocument/2006/relationships/customXml" Target="../ink/ink62.xml"/><Relationship Id="rId32" Type="http://schemas.openxmlformats.org/officeDocument/2006/relationships/image" Target="../media/image19.png"/><Relationship Id="rId37" Type="http://schemas.openxmlformats.org/officeDocument/2006/relationships/image" Target="../media/image20.png"/><Relationship Id="rId40" Type="http://schemas.openxmlformats.org/officeDocument/2006/relationships/customXml" Target="../ink/ink72.xml"/><Relationship Id="rId45" Type="http://schemas.openxmlformats.org/officeDocument/2006/relationships/image" Target="../media/image24.png"/><Relationship Id="rId53" Type="http://schemas.openxmlformats.org/officeDocument/2006/relationships/customXml" Target="../ink/ink80.xml"/><Relationship Id="rId5" Type="http://schemas.openxmlformats.org/officeDocument/2006/relationships/image" Target="../media/image10.png"/><Relationship Id="rId10" Type="http://schemas.openxmlformats.org/officeDocument/2006/relationships/customXml" Target="../ink/ink54.xml"/><Relationship Id="rId19" Type="http://schemas.openxmlformats.org/officeDocument/2006/relationships/image" Target="../media/image15.png"/><Relationship Id="rId31" Type="http://schemas.openxmlformats.org/officeDocument/2006/relationships/customXml" Target="../ink/ink67.xml"/><Relationship Id="rId44" Type="http://schemas.openxmlformats.org/officeDocument/2006/relationships/customXml" Target="../ink/ink74.xml"/><Relationship Id="rId52" Type="http://schemas.openxmlformats.org/officeDocument/2006/relationships/image" Target="../media/image26.png"/><Relationship Id="rId65" Type="http://schemas.openxmlformats.org/officeDocument/2006/relationships/image" Target="../media/image27.png"/><Relationship Id="rId4" Type="http://schemas.openxmlformats.org/officeDocument/2006/relationships/customXml" Target="../ink/ink49.xml"/><Relationship Id="rId9" Type="http://schemas.openxmlformats.org/officeDocument/2006/relationships/customXml" Target="../ink/ink53.xml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customXml" Target="../ink/ink65.xml"/><Relationship Id="rId30" Type="http://schemas.openxmlformats.org/officeDocument/2006/relationships/image" Target="../media/image18.png"/><Relationship Id="rId35" Type="http://schemas.openxmlformats.org/officeDocument/2006/relationships/customXml" Target="../ink/ink69.xml"/><Relationship Id="rId43" Type="http://schemas.openxmlformats.org/officeDocument/2006/relationships/image" Target="../media/image23.png"/><Relationship Id="rId48" Type="http://schemas.openxmlformats.org/officeDocument/2006/relationships/customXml" Target="../ink/ink77.xml"/><Relationship Id="rId8" Type="http://schemas.openxmlformats.org/officeDocument/2006/relationships/customXml" Target="../ink/ink52.xml"/><Relationship Id="rId51" Type="http://schemas.openxmlformats.org/officeDocument/2006/relationships/customXml" Target="../ink/ink79.xml"/><Relationship Id="rId3" Type="http://schemas.openxmlformats.org/officeDocument/2006/relationships/image" Target="../media/image9.png"/><Relationship Id="rId12" Type="http://schemas.openxmlformats.org/officeDocument/2006/relationships/customXml" Target="../ink/ink55.xml"/><Relationship Id="rId17" Type="http://schemas.openxmlformats.org/officeDocument/2006/relationships/image" Target="../media/image14.png"/><Relationship Id="rId25" Type="http://schemas.openxmlformats.org/officeDocument/2006/relationships/customXml" Target="../ink/ink63.xml"/><Relationship Id="rId33" Type="http://schemas.openxmlformats.org/officeDocument/2006/relationships/customXml" Target="../ink/ink68.xml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0" Type="http://schemas.openxmlformats.org/officeDocument/2006/relationships/customXml" Target="../ink/ink59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15" Type="http://schemas.openxmlformats.org/officeDocument/2006/relationships/image" Target="../media/image13.png"/><Relationship Id="rId23" Type="http://schemas.openxmlformats.org/officeDocument/2006/relationships/customXml" Target="../ink/ink61.xml"/><Relationship Id="rId28" Type="http://schemas.openxmlformats.org/officeDocument/2006/relationships/image" Target="../media/image17.png"/><Relationship Id="rId36" Type="http://schemas.openxmlformats.org/officeDocument/2006/relationships/customXml" Target="../ink/ink70.xml"/><Relationship Id="rId49" Type="http://schemas.openxmlformats.org/officeDocument/2006/relationships/customXml" Target="../ink/ink7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.xml"/><Relationship Id="rId21" Type="http://schemas.openxmlformats.org/officeDocument/2006/relationships/image" Target="../media/image2.png"/><Relationship Id="rId42" Type="http://schemas.openxmlformats.org/officeDocument/2006/relationships/customXml" Target="../ink/ink106.xml"/><Relationship Id="rId47" Type="http://schemas.openxmlformats.org/officeDocument/2006/relationships/customXml" Target="../ink/ink111.xml"/><Relationship Id="rId63" Type="http://schemas.openxmlformats.org/officeDocument/2006/relationships/customXml" Target="../ink/ink118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131.xml"/><Relationship Id="rId16" Type="http://schemas.openxmlformats.org/officeDocument/2006/relationships/customXml" Target="../ink/ink89.xml"/><Relationship Id="rId11" Type="http://schemas.openxmlformats.org/officeDocument/2006/relationships/image" Target="../media/image12.png"/><Relationship Id="rId32" Type="http://schemas.openxmlformats.org/officeDocument/2006/relationships/customXml" Target="../ink/ink97.xml"/><Relationship Id="rId37" Type="http://schemas.openxmlformats.org/officeDocument/2006/relationships/customXml" Target="../ink/ink101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126.xml"/><Relationship Id="rId5" Type="http://schemas.openxmlformats.org/officeDocument/2006/relationships/image" Target="../media/image10.png"/><Relationship Id="rId61" Type="http://schemas.openxmlformats.org/officeDocument/2006/relationships/customXml" Target="../ink/ink117.xml"/><Relationship Id="rId82" Type="http://schemas.openxmlformats.org/officeDocument/2006/relationships/image" Target="../media/image45.png"/><Relationship Id="rId90" Type="http://schemas.openxmlformats.org/officeDocument/2006/relationships/image" Target="../media/image49.png"/><Relationship Id="rId19" Type="http://schemas.openxmlformats.org/officeDocument/2006/relationships/image" Target="../media/image16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27.png"/><Relationship Id="rId30" Type="http://schemas.openxmlformats.org/officeDocument/2006/relationships/customXml" Target="../ink/ink96.xml"/><Relationship Id="rId35" Type="http://schemas.openxmlformats.org/officeDocument/2006/relationships/customXml" Target="../ink/ink99.xml"/><Relationship Id="rId43" Type="http://schemas.openxmlformats.org/officeDocument/2006/relationships/customXml" Target="../ink/ink107.xml"/><Relationship Id="rId48" Type="http://schemas.openxmlformats.org/officeDocument/2006/relationships/customXml" Target="../ink/ink112.xml"/><Relationship Id="rId64" Type="http://schemas.openxmlformats.org/officeDocument/2006/relationships/image" Target="../media/image36.png"/><Relationship Id="rId69" Type="http://schemas.openxmlformats.org/officeDocument/2006/relationships/customXml" Target="../ink/ink121.xml"/><Relationship Id="rId77" Type="http://schemas.openxmlformats.org/officeDocument/2006/relationships/customXml" Target="../ink/ink125.xml"/><Relationship Id="rId8" Type="http://schemas.openxmlformats.org/officeDocument/2006/relationships/customXml" Target="../ink/ink85.xml"/><Relationship Id="rId51" Type="http://schemas.openxmlformats.org/officeDocument/2006/relationships/customXml" Target="../ink/ink115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85" Type="http://schemas.openxmlformats.org/officeDocument/2006/relationships/customXml" Target="../ink/ink129.xml"/><Relationship Id="rId3" Type="http://schemas.openxmlformats.org/officeDocument/2006/relationships/image" Target="../media/image9.png"/><Relationship Id="rId12" Type="http://schemas.openxmlformats.org/officeDocument/2006/relationships/customXml" Target="../ink/ink87.xml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customXml" Target="../ink/ink102.xml"/><Relationship Id="rId46" Type="http://schemas.openxmlformats.org/officeDocument/2006/relationships/customXml" Target="../ink/ink110.xml"/><Relationship Id="rId59" Type="http://schemas.openxmlformats.org/officeDocument/2006/relationships/customXml" Target="../ink/ink116.xml"/><Relationship Id="rId67" Type="http://schemas.openxmlformats.org/officeDocument/2006/relationships/customXml" Target="../ink/ink120.xml"/><Relationship Id="rId20" Type="http://schemas.openxmlformats.org/officeDocument/2006/relationships/customXml" Target="../ink/ink91.xml"/><Relationship Id="rId41" Type="http://schemas.openxmlformats.org/officeDocument/2006/relationships/customXml" Target="../ink/ink105.xml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124.xml"/><Relationship Id="rId83" Type="http://schemas.openxmlformats.org/officeDocument/2006/relationships/customXml" Target="../ink/ink128.xml"/><Relationship Id="rId88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customXml" Target="../ink/ink95.xml"/><Relationship Id="rId36" Type="http://schemas.openxmlformats.org/officeDocument/2006/relationships/customXml" Target="../ink/ink100.xml"/><Relationship Id="rId49" Type="http://schemas.openxmlformats.org/officeDocument/2006/relationships/customXml" Target="../ink/ink113.xml"/><Relationship Id="rId10" Type="http://schemas.openxmlformats.org/officeDocument/2006/relationships/customXml" Target="../ink/ink86.xml"/><Relationship Id="rId31" Type="http://schemas.openxmlformats.org/officeDocument/2006/relationships/image" Target="../media/image29.png"/><Relationship Id="rId44" Type="http://schemas.openxmlformats.org/officeDocument/2006/relationships/customXml" Target="../ink/ink108.xml"/><Relationship Id="rId60" Type="http://schemas.openxmlformats.org/officeDocument/2006/relationships/image" Target="../media/image34.png"/><Relationship Id="rId65" Type="http://schemas.openxmlformats.org/officeDocument/2006/relationships/customXml" Target="../ink/ink119.xml"/><Relationship Id="rId73" Type="http://schemas.openxmlformats.org/officeDocument/2006/relationships/customXml" Target="../ink/ink123.xml"/><Relationship Id="rId78" Type="http://schemas.openxmlformats.org/officeDocument/2006/relationships/image" Target="../media/image43.png"/><Relationship Id="rId81" Type="http://schemas.openxmlformats.org/officeDocument/2006/relationships/customXml" Target="../ink/ink127.xml"/><Relationship Id="rId86" Type="http://schemas.openxmlformats.org/officeDocument/2006/relationships/image" Target="../media/image47.png"/><Relationship Id="rId4" Type="http://schemas.openxmlformats.org/officeDocument/2006/relationships/customXml" Target="../ink/ink82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90.xml"/><Relationship Id="rId39" Type="http://schemas.openxmlformats.org/officeDocument/2006/relationships/customXml" Target="../ink/ink103.xml"/><Relationship Id="rId34" Type="http://schemas.openxmlformats.org/officeDocument/2006/relationships/customXml" Target="../ink/ink98.xml"/><Relationship Id="rId50" Type="http://schemas.openxmlformats.org/officeDocument/2006/relationships/customXml" Target="../ink/ink114.xml"/><Relationship Id="rId76" Type="http://schemas.openxmlformats.org/officeDocument/2006/relationships/image" Target="../media/image42.png"/><Relationship Id="rId7" Type="http://schemas.openxmlformats.org/officeDocument/2006/relationships/customXml" Target="../ink/ink84.xml"/><Relationship Id="rId71" Type="http://schemas.openxmlformats.org/officeDocument/2006/relationships/customXml" Target="../ink/ink122.xml"/><Relationship Id="rId2" Type="http://schemas.openxmlformats.org/officeDocument/2006/relationships/customXml" Target="../ink/ink81.xml"/><Relationship Id="rId29" Type="http://schemas.openxmlformats.org/officeDocument/2006/relationships/image" Target="../media/image28.png"/><Relationship Id="rId24" Type="http://schemas.openxmlformats.org/officeDocument/2006/relationships/customXml" Target="../ink/ink93.xml"/><Relationship Id="rId40" Type="http://schemas.openxmlformats.org/officeDocument/2006/relationships/customXml" Target="../ink/ink104.xml"/><Relationship Id="rId45" Type="http://schemas.openxmlformats.org/officeDocument/2006/relationships/customXml" Target="../ink/ink109.xml"/><Relationship Id="rId66" Type="http://schemas.openxmlformats.org/officeDocument/2006/relationships/image" Target="../media/image37.png"/><Relationship Id="rId87" Type="http://schemas.openxmlformats.org/officeDocument/2006/relationships/customXml" Target="../ink/ink13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154.xml"/><Relationship Id="rId63" Type="http://schemas.openxmlformats.org/officeDocument/2006/relationships/image" Target="../media/image82.png"/><Relationship Id="rId84" Type="http://schemas.openxmlformats.org/officeDocument/2006/relationships/customXml" Target="../ink/ink175.xml"/><Relationship Id="rId138" Type="http://schemas.openxmlformats.org/officeDocument/2006/relationships/customXml" Target="../ink/ink203.xml"/><Relationship Id="rId159" Type="http://schemas.openxmlformats.org/officeDocument/2006/relationships/image" Target="../media/image9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149.xml"/><Relationship Id="rId53" Type="http://schemas.openxmlformats.org/officeDocument/2006/relationships/image" Target="../media/image77.png"/><Relationship Id="rId74" Type="http://schemas.openxmlformats.org/officeDocument/2006/relationships/customXml" Target="../ink/ink170.xml"/><Relationship Id="rId128" Type="http://schemas.openxmlformats.org/officeDocument/2006/relationships/customXml" Target="../ink/ink198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214.xml"/><Relationship Id="rId22" Type="http://schemas.openxmlformats.org/officeDocument/2006/relationships/customXml" Target="../ink/ink144.xml"/><Relationship Id="rId43" Type="http://schemas.openxmlformats.org/officeDocument/2006/relationships/image" Target="../media/image72.png"/><Relationship Id="rId64" Type="http://schemas.openxmlformats.org/officeDocument/2006/relationships/customXml" Target="../ink/ink165.xml"/><Relationship Id="rId118" Type="http://schemas.openxmlformats.org/officeDocument/2006/relationships/customXml" Target="../ink/ink193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209.xml"/><Relationship Id="rId12" Type="http://schemas.openxmlformats.org/officeDocument/2006/relationships/customXml" Target="../ink/ink139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152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08" Type="http://schemas.openxmlformats.org/officeDocument/2006/relationships/customXml" Target="../ink/ink188.xml"/><Relationship Id="rId124" Type="http://schemas.openxmlformats.org/officeDocument/2006/relationships/customXml" Target="../ink/ink196.xml"/><Relationship Id="rId129" Type="http://schemas.openxmlformats.org/officeDocument/2006/relationships/image" Target="../media/image99.png"/><Relationship Id="rId54" Type="http://schemas.openxmlformats.org/officeDocument/2006/relationships/customXml" Target="../ink/ink160.xml"/><Relationship Id="rId70" Type="http://schemas.openxmlformats.org/officeDocument/2006/relationships/customXml" Target="../ink/ink168.xml"/><Relationship Id="rId75" Type="http://schemas.openxmlformats.org/officeDocument/2006/relationships/image" Target="../media/image54.png"/><Relationship Id="rId91" Type="http://schemas.openxmlformats.org/officeDocument/2006/relationships/image" Target="../media/image96.png"/><Relationship Id="rId96" Type="http://schemas.openxmlformats.org/officeDocument/2006/relationships/customXml" Target="../ink/ink181.xml"/><Relationship Id="rId140" Type="http://schemas.openxmlformats.org/officeDocument/2006/relationships/customXml" Target="../ink/ink204.xml"/><Relationship Id="rId145" Type="http://schemas.openxmlformats.org/officeDocument/2006/relationships/image" Target="../media/image107.png"/><Relationship Id="rId161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4.xml"/><Relationship Id="rId23" Type="http://schemas.openxmlformats.org/officeDocument/2006/relationships/image" Target="../media/image62.png"/><Relationship Id="rId28" Type="http://schemas.openxmlformats.org/officeDocument/2006/relationships/customXml" Target="../ink/ink147.xml"/><Relationship Id="rId49" Type="http://schemas.openxmlformats.org/officeDocument/2006/relationships/image" Target="../media/image75.png"/><Relationship Id="rId114" Type="http://schemas.openxmlformats.org/officeDocument/2006/relationships/customXml" Target="../ink/ink191.xml"/><Relationship Id="rId119" Type="http://schemas.openxmlformats.org/officeDocument/2006/relationships/image" Target="../media/image27.png"/><Relationship Id="rId44" Type="http://schemas.openxmlformats.org/officeDocument/2006/relationships/customXml" Target="../ink/ink155.xml"/><Relationship Id="rId60" Type="http://schemas.openxmlformats.org/officeDocument/2006/relationships/customXml" Target="../ink/ink163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176.xml"/><Relationship Id="rId130" Type="http://schemas.openxmlformats.org/officeDocument/2006/relationships/customXml" Target="../ink/ink199.xml"/><Relationship Id="rId135" Type="http://schemas.openxmlformats.org/officeDocument/2006/relationships/image" Target="../media/image102.png"/><Relationship Id="rId151" Type="http://schemas.openxmlformats.org/officeDocument/2006/relationships/image" Target="../media/image88.png"/><Relationship Id="rId156" Type="http://schemas.openxmlformats.org/officeDocument/2006/relationships/customXml" Target="../ink/ink212.xml"/><Relationship Id="rId13" Type="http://schemas.openxmlformats.org/officeDocument/2006/relationships/image" Target="../media/image57.png"/><Relationship Id="rId18" Type="http://schemas.openxmlformats.org/officeDocument/2006/relationships/customXml" Target="../ink/ink142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150.xml"/><Relationship Id="rId50" Type="http://schemas.openxmlformats.org/officeDocument/2006/relationships/customXml" Target="../ink/ink158.xml"/><Relationship Id="rId55" Type="http://schemas.openxmlformats.org/officeDocument/2006/relationships/image" Target="../media/image78.png"/><Relationship Id="rId76" Type="http://schemas.openxmlformats.org/officeDocument/2006/relationships/customXml" Target="../ink/ink171.xml"/><Relationship Id="rId97" Type="http://schemas.openxmlformats.org/officeDocument/2006/relationships/image" Target="../media/image10.png"/><Relationship Id="rId104" Type="http://schemas.openxmlformats.org/officeDocument/2006/relationships/customXml" Target="../ink/ink186.xml"/><Relationship Id="rId120" Type="http://schemas.openxmlformats.org/officeDocument/2006/relationships/customXml" Target="../ink/ink194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207.xml"/><Relationship Id="rId7" Type="http://schemas.openxmlformats.org/officeDocument/2006/relationships/customXml" Target="../ink/ink135.xml"/><Relationship Id="rId71" Type="http://schemas.openxmlformats.org/officeDocument/2006/relationships/image" Target="../media/image52.png"/><Relationship Id="rId92" Type="http://schemas.openxmlformats.org/officeDocument/2006/relationships/customXml" Target="../ink/ink179.xml"/><Relationship Id="rId2" Type="http://schemas.openxmlformats.org/officeDocument/2006/relationships/customXml" Target="../ink/ink132.xml"/><Relationship Id="rId29" Type="http://schemas.openxmlformats.org/officeDocument/2006/relationships/image" Target="../media/image65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73.png"/><Relationship Id="rId66" Type="http://schemas.openxmlformats.org/officeDocument/2006/relationships/customXml" Target="../ink/ink166.xml"/><Relationship Id="rId87" Type="http://schemas.openxmlformats.org/officeDocument/2006/relationships/image" Target="../media/image86.png"/><Relationship Id="rId110" Type="http://schemas.openxmlformats.org/officeDocument/2006/relationships/customXml" Target="../ink/ink189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202.xml"/><Relationship Id="rId157" Type="http://schemas.openxmlformats.org/officeDocument/2006/relationships/image" Target="../media/image93.png"/><Relationship Id="rId61" Type="http://schemas.openxmlformats.org/officeDocument/2006/relationships/image" Target="../media/image81.png"/><Relationship Id="rId82" Type="http://schemas.openxmlformats.org/officeDocument/2006/relationships/customXml" Target="../ink/ink174.xml"/><Relationship Id="rId152" Type="http://schemas.openxmlformats.org/officeDocument/2006/relationships/customXml" Target="../ink/ink210.xml"/><Relationship Id="rId19" Type="http://schemas.openxmlformats.org/officeDocument/2006/relationships/image" Target="../media/image60.png"/><Relationship Id="rId14" Type="http://schemas.openxmlformats.org/officeDocument/2006/relationships/customXml" Target="../ink/ink140.xml"/><Relationship Id="rId30" Type="http://schemas.openxmlformats.org/officeDocument/2006/relationships/customXml" Target="../ink/ink148.xml"/><Relationship Id="rId35" Type="http://schemas.openxmlformats.org/officeDocument/2006/relationships/image" Target="../media/image68.png"/><Relationship Id="rId56" Type="http://schemas.openxmlformats.org/officeDocument/2006/relationships/customXml" Target="../ink/ink161.xml"/><Relationship Id="rId77" Type="http://schemas.openxmlformats.org/officeDocument/2006/relationships/image" Target="../media/image55.png"/><Relationship Id="rId100" Type="http://schemas.openxmlformats.org/officeDocument/2006/relationships/customXml" Target="../ink/ink184.xml"/><Relationship Id="rId105" Type="http://schemas.openxmlformats.org/officeDocument/2006/relationships/image" Target="../media/image13.png"/><Relationship Id="rId126" Type="http://schemas.openxmlformats.org/officeDocument/2006/relationships/customXml" Target="../ink/ink197.xml"/><Relationship Id="rId147" Type="http://schemas.openxmlformats.org/officeDocument/2006/relationships/image" Target="../media/image108.png"/><Relationship Id="rId8" Type="http://schemas.openxmlformats.org/officeDocument/2006/relationships/customXml" Target="../ink/ink136.xml"/><Relationship Id="rId51" Type="http://schemas.openxmlformats.org/officeDocument/2006/relationships/image" Target="../media/image76.png"/><Relationship Id="rId72" Type="http://schemas.openxmlformats.org/officeDocument/2006/relationships/customXml" Target="../ink/ink169.xml"/><Relationship Id="rId93" Type="http://schemas.openxmlformats.org/officeDocument/2006/relationships/image" Target="../media/image97.png"/><Relationship Id="rId98" Type="http://schemas.openxmlformats.org/officeDocument/2006/relationships/customXml" Target="../ink/ink182.xml"/><Relationship Id="rId121" Type="http://schemas.openxmlformats.org/officeDocument/2006/relationships/image" Target="../media/image28.png"/><Relationship Id="rId142" Type="http://schemas.openxmlformats.org/officeDocument/2006/relationships/customXml" Target="../ink/ink205.xml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156.xml"/><Relationship Id="rId67" Type="http://schemas.openxmlformats.org/officeDocument/2006/relationships/image" Target="../media/image50.png"/><Relationship Id="rId116" Type="http://schemas.openxmlformats.org/officeDocument/2006/relationships/customXml" Target="../ink/ink192.xml"/><Relationship Id="rId137" Type="http://schemas.openxmlformats.org/officeDocument/2006/relationships/image" Target="../media/image103.png"/><Relationship Id="rId158" Type="http://schemas.openxmlformats.org/officeDocument/2006/relationships/customXml" Target="../ink/ink213.xml"/><Relationship Id="rId20" Type="http://schemas.openxmlformats.org/officeDocument/2006/relationships/customXml" Target="../ink/ink143.xml"/><Relationship Id="rId41" Type="http://schemas.openxmlformats.org/officeDocument/2006/relationships/image" Target="../media/image71.png"/><Relationship Id="rId62" Type="http://schemas.openxmlformats.org/officeDocument/2006/relationships/customXml" Target="../ink/ink164.xml"/><Relationship Id="rId83" Type="http://schemas.openxmlformats.org/officeDocument/2006/relationships/image" Target="../media/image92.png"/><Relationship Id="rId88" Type="http://schemas.openxmlformats.org/officeDocument/2006/relationships/customXml" Target="../ink/ink177.xml"/><Relationship Id="rId111" Type="http://schemas.openxmlformats.org/officeDocument/2006/relationships/image" Target="../media/image16.png"/><Relationship Id="rId132" Type="http://schemas.openxmlformats.org/officeDocument/2006/relationships/customXml" Target="../ink/ink200.xml"/><Relationship Id="rId153" Type="http://schemas.openxmlformats.org/officeDocument/2006/relationships/image" Target="../media/image89.png"/><Relationship Id="rId15" Type="http://schemas.openxmlformats.org/officeDocument/2006/relationships/image" Target="../media/image58.png"/><Relationship Id="rId36" Type="http://schemas.openxmlformats.org/officeDocument/2006/relationships/customXml" Target="../ink/ink151.xml"/><Relationship Id="rId57" Type="http://schemas.openxmlformats.org/officeDocument/2006/relationships/image" Target="../media/image79.png"/><Relationship Id="rId106" Type="http://schemas.openxmlformats.org/officeDocument/2006/relationships/customXml" Target="../ink/ink187.xml"/><Relationship Id="rId127" Type="http://schemas.openxmlformats.org/officeDocument/2006/relationships/image" Target="../media/image87.png"/><Relationship Id="rId10" Type="http://schemas.openxmlformats.org/officeDocument/2006/relationships/customXml" Target="../ink/ink138.xml"/><Relationship Id="rId31" Type="http://schemas.openxmlformats.org/officeDocument/2006/relationships/image" Target="../media/image66.png"/><Relationship Id="rId52" Type="http://schemas.openxmlformats.org/officeDocument/2006/relationships/customXml" Target="../ink/ink159.xml"/><Relationship Id="rId73" Type="http://schemas.openxmlformats.org/officeDocument/2006/relationships/image" Target="../media/image53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customXml" Target="../ink/ink183.xml"/><Relationship Id="rId101" Type="http://schemas.openxmlformats.org/officeDocument/2006/relationships/image" Target="../media/image11.png"/><Relationship Id="rId122" Type="http://schemas.openxmlformats.org/officeDocument/2006/relationships/customXml" Target="../ink/ink195.xml"/><Relationship Id="rId143" Type="http://schemas.openxmlformats.org/officeDocument/2006/relationships/image" Target="../media/image106.png"/><Relationship Id="rId148" Type="http://schemas.openxmlformats.org/officeDocument/2006/relationships/customXml" Target="../ink/ink208.xml"/><Relationship Id="rId4" Type="http://schemas.openxmlformats.org/officeDocument/2006/relationships/customXml" Target="../ink/ink133.xml"/><Relationship Id="rId9" Type="http://schemas.openxmlformats.org/officeDocument/2006/relationships/customXml" Target="../ink/ink137.xml"/><Relationship Id="rId26" Type="http://schemas.openxmlformats.org/officeDocument/2006/relationships/customXml" Target="../ink/ink146.xml"/><Relationship Id="rId47" Type="http://schemas.openxmlformats.org/officeDocument/2006/relationships/image" Target="../media/image74.png"/><Relationship Id="rId68" Type="http://schemas.openxmlformats.org/officeDocument/2006/relationships/customXml" Target="../ink/ink167.xml"/><Relationship Id="rId89" Type="http://schemas.openxmlformats.org/officeDocument/2006/relationships/image" Target="../media/image95.png"/><Relationship Id="rId112" Type="http://schemas.openxmlformats.org/officeDocument/2006/relationships/customXml" Target="../ink/ink190.xml"/><Relationship Id="rId133" Type="http://schemas.openxmlformats.org/officeDocument/2006/relationships/image" Target="../media/image101.png"/><Relationship Id="rId154" Type="http://schemas.openxmlformats.org/officeDocument/2006/relationships/customXml" Target="../ink/ink211.xml"/><Relationship Id="rId16" Type="http://schemas.openxmlformats.org/officeDocument/2006/relationships/customXml" Target="../ink/ink141.xml"/><Relationship Id="rId37" Type="http://schemas.openxmlformats.org/officeDocument/2006/relationships/image" Target="../media/image69.png"/><Relationship Id="rId58" Type="http://schemas.openxmlformats.org/officeDocument/2006/relationships/customXml" Target="../ink/ink162.xml"/><Relationship Id="rId79" Type="http://schemas.openxmlformats.org/officeDocument/2006/relationships/image" Target="../media/image84.png"/><Relationship Id="rId102" Type="http://schemas.openxmlformats.org/officeDocument/2006/relationships/customXml" Target="../ink/ink185.xml"/><Relationship Id="rId123" Type="http://schemas.openxmlformats.org/officeDocument/2006/relationships/image" Target="../media/image29.png"/><Relationship Id="rId144" Type="http://schemas.openxmlformats.org/officeDocument/2006/relationships/customXml" Target="../ink/ink206.xml"/><Relationship Id="rId90" Type="http://schemas.openxmlformats.org/officeDocument/2006/relationships/customXml" Target="../ink/ink178.xml"/><Relationship Id="rId27" Type="http://schemas.openxmlformats.org/officeDocument/2006/relationships/image" Target="../media/image64.png"/><Relationship Id="rId48" Type="http://schemas.openxmlformats.org/officeDocument/2006/relationships/customXml" Target="../ink/ink157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201.xml"/><Relationship Id="rId80" Type="http://schemas.openxmlformats.org/officeDocument/2006/relationships/customXml" Target="../ink/ink173.xml"/><Relationship Id="rId155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237.xml"/><Relationship Id="rId63" Type="http://schemas.openxmlformats.org/officeDocument/2006/relationships/image" Target="../media/image82.png"/><Relationship Id="rId84" Type="http://schemas.openxmlformats.org/officeDocument/2006/relationships/customXml" Target="../ink/ink258.xml"/><Relationship Id="rId138" Type="http://schemas.openxmlformats.org/officeDocument/2006/relationships/customXml" Target="../ink/ink286.xml"/><Relationship Id="rId159" Type="http://schemas.openxmlformats.org/officeDocument/2006/relationships/image" Target="../media/image94.png"/><Relationship Id="rId170" Type="http://schemas.openxmlformats.org/officeDocument/2006/relationships/customXml" Target="../ink/ink302.xml"/><Relationship Id="rId191" Type="http://schemas.openxmlformats.org/officeDocument/2006/relationships/image" Target="../media/image12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232.xml"/><Relationship Id="rId53" Type="http://schemas.openxmlformats.org/officeDocument/2006/relationships/image" Target="../media/image77.png"/><Relationship Id="rId74" Type="http://schemas.openxmlformats.org/officeDocument/2006/relationships/customXml" Target="../ink/ink253.xml"/><Relationship Id="rId128" Type="http://schemas.openxmlformats.org/officeDocument/2006/relationships/customXml" Target="../ink/ink281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297.xml"/><Relationship Id="rId181" Type="http://schemas.openxmlformats.org/officeDocument/2006/relationships/image" Target="../media/image119.png"/><Relationship Id="rId22" Type="http://schemas.openxmlformats.org/officeDocument/2006/relationships/customXml" Target="../ink/ink227.xml"/><Relationship Id="rId43" Type="http://schemas.openxmlformats.org/officeDocument/2006/relationships/image" Target="../media/image72.png"/><Relationship Id="rId64" Type="http://schemas.openxmlformats.org/officeDocument/2006/relationships/customXml" Target="../ink/ink248.xml"/><Relationship Id="rId118" Type="http://schemas.openxmlformats.org/officeDocument/2006/relationships/customXml" Target="../ink/ink276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292.xml"/><Relationship Id="rId171" Type="http://schemas.openxmlformats.org/officeDocument/2006/relationships/image" Target="../media/image114.png"/><Relationship Id="rId192" Type="http://schemas.openxmlformats.org/officeDocument/2006/relationships/customXml" Target="../ink/ink313.xml"/><Relationship Id="rId12" Type="http://schemas.openxmlformats.org/officeDocument/2006/relationships/customXml" Target="../ink/ink222.xml"/><Relationship Id="rId33" Type="http://schemas.openxmlformats.org/officeDocument/2006/relationships/image" Target="../media/image67.png"/><Relationship Id="rId108" Type="http://schemas.openxmlformats.org/officeDocument/2006/relationships/customXml" Target="../ink/ink271.xml"/><Relationship Id="rId129" Type="http://schemas.openxmlformats.org/officeDocument/2006/relationships/image" Target="../media/image99.png"/><Relationship Id="rId54" Type="http://schemas.openxmlformats.org/officeDocument/2006/relationships/customXml" Target="../ink/ink243.xml"/><Relationship Id="rId75" Type="http://schemas.openxmlformats.org/officeDocument/2006/relationships/image" Target="../media/image54.png"/><Relationship Id="rId96" Type="http://schemas.openxmlformats.org/officeDocument/2006/relationships/customXml" Target="../ink/ink264.xml"/><Relationship Id="rId140" Type="http://schemas.openxmlformats.org/officeDocument/2006/relationships/customXml" Target="../ink/ink287.xml"/><Relationship Id="rId161" Type="http://schemas.openxmlformats.org/officeDocument/2006/relationships/image" Target="../media/image98.png"/><Relationship Id="rId182" Type="http://schemas.openxmlformats.org/officeDocument/2006/relationships/customXml" Target="../ink/ink308.xml"/><Relationship Id="rId6" Type="http://schemas.openxmlformats.org/officeDocument/2006/relationships/customXml" Target="../ink/ink217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238.xml"/><Relationship Id="rId65" Type="http://schemas.openxmlformats.org/officeDocument/2006/relationships/image" Target="../media/image83.png"/><Relationship Id="rId86" Type="http://schemas.openxmlformats.org/officeDocument/2006/relationships/customXml" Target="../ink/ink259.xml"/><Relationship Id="rId130" Type="http://schemas.openxmlformats.org/officeDocument/2006/relationships/customXml" Target="../ink/ink282.xml"/><Relationship Id="rId151" Type="http://schemas.openxmlformats.org/officeDocument/2006/relationships/image" Target="../media/image88.png"/><Relationship Id="rId172" Type="http://schemas.openxmlformats.org/officeDocument/2006/relationships/customXml" Target="../ink/ink303.xml"/><Relationship Id="rId193" Type="http://schemas.openxmlformats.org/officeDocument/2006/relationships/image" Target="../media/image125.png"/><Relationship Id="rId13" Type="http://schemas.openxmlformats.org/officeDocument/2006/relationships/image" Target="../media/image57.png"/><Relationship Id="rId109" Type="http://schemas.openxmlformats.org/officeDocument/2006/relationships/image" Target="../media/image15.png"/><Relationship Id="rId34" Type="http://schemas.openxmlformats.org/officeDocument/2006/relationships/customXml" Target="../ink/ink233.xml"/><Relationship Id="rId55" Type="http://schemas.openxmlformats.org/officeDocument/2006/relationships/image" Target="../media/image78.png"/><Relationship Id="rId76" Type="http://schemas.openxmlformats.org/officeDocument/2006/relationships/customXml" Target="../ink/ink254.xml"/><Relationship Id="rId97" Type="http://schemas.openxmlformats.org/officeDocument/2006/relationships/image" Target="../media/image10.png"/><Relationship Id="rId120" Type="http://schemas.openxmlformats.org/officeDocument/2006/relationships/customXml" Target="../ink/ink277.xml"/><Relationship Id="rId141" Type="http://schemas.openxmlformats.org/officeDocument/2006/relationships/image" Target="../media/image105.png"/><Relationship Id="rId7" Type="http://schemas.openxmlformats.org/officeDocument/2006/relationships/customXml" Target="../ink/ink218.xml"/><Relationship Id="rId71" Type="http://schemas.openxmlformats.org/officeDocument/2006/relationships/image" Target="../media/image52.png"/><Relationship Id="rId92" Type="http://schemas.openxmlformats.org/officeDocument/2006/relationships/customXml" Target="../ink/ink262.xml"/><Relationship Id="rId162" Type="http://schemas.openxmlformats.org/officeDocument/2006/relationships/customXml" Target="../ink/ink298.xml"/><Relationship Id="rId183" Type="http://schemas.openxmlformats.org/officeDocument/2006/relationships/image" Target="../media/image120.png"/><Relationship Id="rId2" Type="http://schemas.openxmlformats.org/officeDocument/2006/relationships/customXml" Target="../ink/ink215.xml"/><Relationship Id="rId29" Type="http://schemas.openxmlformats.org/officeDocument/2006/relationships/image" Target="../media/image65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73.png"/><Relationship Id="rId66" Type="http://schemas.openxmlformats.org/officeDocument/2006/relationships/customXml" Target="../ink/ink249.xml"/><Relationship Id="rId87" Type="http://schemas.openxmlformats.org/officeDocument/2006/relationships/image" Target="../media/image86.png"/><Relationship Id="rId110" Type="http://schemas.openxmlformats.org/officeDocument/2006/relationships/customXml" Target="../ink/ink272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285.xml"/><Relationship Id="rId157" Type="http://schemas.openxmlformats.org/officeDocument/2006/relationships/image" Target="../media/image93.png"/><Relationship Id="rId178" Type="http://schemas.openxmlformats.org/officeDocument/2006/relationships/customXml" Target="../ink/ink306.xml"/><Relationship Id="rId61" Type="http://schemas.openxmlformats.org/officeDocument/2006/relationships/image" Target="../media/image81.png"/><Relationship Id="rId82" Type="http://schemas.openxmlformats.org/officeDocument/2006/relationships/customXml" Target="../ink/ink257.xml"/><Relationship Id="rId152" Type="http://schemas.openxmlformats.org/officeDocument/2006/relationships/customXml" Target="../ink/ink293.xml"/><Relationship Id="rId173" Type="http://schemas.openxmlformats.org/officeDocument/2006/relationships/image" Target="../media/image115.png"/><Relationship Id="rId194" Type="http://schemas.openxmlformats.org/officeDocument/2006/relationships/customXml" Target="../ink/ink314.xml"/><Relationship Id="rId19" Type="http://schemas.openxmlformats.org/officeDocument/2006/relationships/image" Target="../media/image60.png"/><Relationship Id="rId14" Type="http://schemas.openxmlformats.org/officeDocument/2006/relationships/customXml" Target="../ink/ink223.xml"/><Relationship Id="rId30" Type="http://schemas.openxmlformats.org/officeDocument/2006/relationships/customXml" Target="../ink/ink231.xml"/><Relationship Id="rId35" Type="http://schemas.openxmlformats.org/officeDocument/2006/relationships/image" Target="../media/image68.png"/><Relationship Id="rId56" Type="http://schemas.openxmlformats.org/officeDocument/2006/relationships/customXml" Target="../ink/ink244.xml"/><Relationship Id="rId77" Type="http://schemas.openxmlformats.org/officeDocument/2006/relationships/image" Target="../media/image55.png"/><Relationship Id="rId100" Type="http://schemas.openxmlformats.org/officeDocument/2006/relationships/customXml" Target="../ink/ink267.xml"/><Relationship Id="rId105" Type="http://schemas.openxmlformats.org/officeDocument/2006/relationships/image" Target="../media/image13.png"/><Relationship Id="rId126" Type="http://schemas.openxmlformats.org/officeDocument/2006/relationships/customXml" Target="../ink/ink280.xml"/><Relationship Id="rId147" Type="http://schemas.openxmlformats.org/officeDocument/2006/relationships/image" Target="../media/image108.png"/><Relationship Id="rId168" Type="http://schemas.openxmlformats.org/officeDocument/2006/relationships/customXml" Target="../ink/ink301.xml"/><Relationship Id="rId8" Type="http://schemas.openxmlformats.org/officeDocument/2006/relationships/customXml" Target="../ink/ink219.xml"/><Relationship Id="rId51" Type="http://schemas.openxmlformats.org/officeDocument/2006/relationships/image" Target="../media/image76.png"/><Relationship Id="rId72" Type="http://schemas.openxmlformats.org/officeDocument/2006/relationships/customXml" Target="../ink/ink252.xml"/><Relationship Id="rId93" Type="http://schemas.openxmlformats.org/officeDocument/2006/relationships/image" Target="../media/image97.png"/><Relationship Id="rId98" Type="http://schemas.openxmlformats.org/officeDocument/2006/relationships/customXml" Target="../ink/ink265.xml"/><Relationship Id="rId121" Type="http://schemas.openxmlformats.org/officeDocument/2006/relationships/image" Target="../media/image28.png"/><Relationship Id="rId142" Type="http://schemas.openxmlformats.org/officeDocument/2006/relationships/customXml" Target="../ink/ink288.xml"/><Relationship Id="rId163" Type="http://schemas.openxmlformats.org/officeDocument/2006/relationships/image" Target="../media/image110.png"/><Relationship Id="rId184" Type="http://schemas.openxmlformats.org/officeDocument/2006/relationships/customXml" Target="../ink/ink309.xml"/><Relationship Id="rId189" Type="http://schemas.openxmlformats.org/officeDocument/2006/relationships/image" Target="../media/image123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239.xml"/><Relationship Id="rId67" Type="http://schemas.openxmlformats.org/officeDocument/2006/relationships/image" Target="../media/image50.png"/><Relationship Id="rId116" Type="http://schemas.openxmlformats.org/officeDocument/2006/relationships/customXml" Target="../ink/ink275.xml"/><Relationship Id="rId137" Type="http://schemas.openxmlformats.org/officeDocument/2006/relationships/image" Target="../media/image103.png"/><Relationship Id="rId158" Type="http://schemas.openxmlformats.org/officeDocument/2006/relationships/customXml" Target="../ink/ink296.xml"/><Relationship Id="rId20" Type="http://schemas.openxmlformats.org/officeDocument/2006/relationships/customXml" Target="../ink/ink226.xml"/><Relationship Id="rId41" Type="http://schemas.openxmlformats.org/officeDocument/2006/relationships/image" Target="../media/image71.png"/><Relationship Id="rId62" Type="http://schemas.openxmlformats.org/officeDocument/2006/relationships/customXml" Target="../ink/ink247.xml"/><Relationship Id="rId83" Type="http://schemas.openxmlformats.org/officeDocument/2006/relationships/image" Target="../media/image92.png"/><Relationship Id="rId88" Type="http://schemas.openxmlformats.org/officeDocument/2006/relationships/customXml" Target="../ink/ink260.xml"/><Relationship Id="rId111" Type="http://schemas.openxmlformats.org/officeDocument/2006/relationships/image" Target="../media/image16.png"/><Relationship Id="rId132" Type="http://schemas.openxmlformats.org/officeDocument/2006/relationships/customXml" Target="../ink/ink283.xml"/><Relationship Id="rId153" Type="http://schemas.openxmlformats.org/officeDocument/2006/relationships/image" Target="../media/image89.png"/><Relationship Id="rId174" Type="http://schemas.openxmlformats.org/officeDocument/2006/relationships/customXml" Target="../ink/ink304.xml"/><Relationship Id="rId179" Type="http://schemas.openxmlformats.org/officeDocument/2006/relationships/image" Target="../media/image118.png"/><Relationship Id="rId195" Type="http://schemas.openxmlformats.org/officeDocument/2006/relationships/image" Target="../media/image126.png"/><Relationship Id="rId190" Type="http://schemas.openxmlformats.org/officeDocument/2006/relationships/customXml" Target="../ink/ink312.xml"/><Relationship Id="rId15" Type="http://schemas.openxmlformats.org/officeDocument/2006/relationships/image" Target="../media/image58.png"/><Relationship Id="rId36" Type="http://schemas.openxmlformats.org/officeDocument/2006/relationships/customXml" Target="../ink/ink234.xml"/><Relationship Id="rId57" Type="http://schemas.openxmlformats.org/officeDocument/2006/relationships/image" Target="../media/image79.png"/><Relationship Id="rId106" Type="http://schemas.openxmlformats.org/officeDocument/2006/relationships/customXml" Target="../ink/ink270.xml"/><Relationship Id="rId127" Type="http://schemas.openxmlformats.org/officeDocument/2006/relationships/image" Target="../media/image87.png"/><Relationship Id="rId10" Type="http://schemas.openxmlformats.org/officeDocument/2006/relationships/customXml" Target="../ink/ink221.xml"/><Relationship Id="rId31" Type="http://schemas.openxmlformats.org/officeDocument/2006/relationships/image" Target="../media/image66.png"/><Relationship Id="rId52" Type="http://schemas.openxmlformats.org/officeDocument/2006/relationships/customXml" Target="../ink/ink242.xml"/><Relationship Id="rId73" Type="http://schemas.openxmlformats.org/officeDocument/2006/relationships/image" Target="../media/image53.png"/><Relationship Id="rId78" Type="http://schemas.openxmlformats.org/officeDocument/2006/relationships/customXml" Target="../ink/ink255.xml"/><Relationship Id="rId94" Type="http://schemas.openxmlformats.org/officeDocument/2006/relationships/customXml" Target="../ink/ink263.xml"/><Relationship Id="rId99" Type="http://schemas.openxmlformats.org/officeDocument/2006/relationships/customXml" Target="../ink/ink266.xml"/><Relationship Id="rId101" Type="http://schemas.openxmlformats.org/officeDocument/2006/relationships/image" Target="../media/image11.png"/><Relationship Id="rId122" Type="http://schemas.openxmlformats.org/officeDocument/2006/relationships/customXml" Target="../ink/ink278.xml"/><Relationship Id="rId143" Type="http://schemas.openxmlformats.org/officeDocument/2006/relationships/image" Target="../media/image106.png"/><Relationship Id="rId148" Type="http://schemas.openxmlformats.org/officeDocument/2006/relationships/customXml" Target="../ink/ink291.xml"/><Relationship Id="rId164" Type="http://schemas.openxmlformats.org/officeDocument/2006/relationships/customXml" Target="../ink/ink299.xml"/><Relationship Id="rId169" Type="http://schemas.openxmlformats.org/officeDocument/2006/relationships/image" Target="../media/image113.png"/><Relationship Id="rId185" Type="http://schemas.openxmlformats.org/officeDocument/2006/relationships/image" Target="../media/image121.png"/><Relationship Id="rId4" Type="http://schemas.openxmlformats.org/officeDocument/2006/relationships/customXml" Target="../ink/ink216.xml"/><Relationship Id="rId9" Type="http://schemas.openxmlformats.org/officeDocument/2006/relationships/customXml" Target="../ink/ink220.xml"/><Relationship Id="rId180" Type="http://schemas.openxmlformats.org/officeDocument/2006/relationships/customXml" Target="../ink/ink307.xml"/><Relationship Id="rId26" Type="http://schemas.openxmlformats.org/officeDocument/2006/relationships/customXml" Target="../ink/ink229.xml"/><Relationship Id="rId47" Type="http://schemas.openxmlformats.org/officeDocument/2006/relationships/image" Target="../media/image74.png"/><Relationship Id="rId68" Type="http://schemas.openxmlformats.org/officeDocument/2006/relationships/customXml" Target="../ink/ink250.xml"/><Relationship Id="rId89" Type="http://schemas.openxmlformats.org/officeDocument/2006/relationships/image" Target="../media/image95.png"/><Relationship Id="rId112" Type="http://schemas.openxmlformats.org/officeDocument/2006/relationships/customXml" Target="../ink/ink273.xml"/><Relationship Id="rId133" Type="http://schemas.openxmlformats.org/officeDocument/2006/relationships/image" Target="../media/image101.png"/><Relationship Id="rId154" Type="http://schemas.openxmlformats.org/officeDocument/2006/relationships/customXml" Target="../ink/ink294.xml"/><Relationship Id="rId175" Type="http://schemas.openxmlformats.org/officeDocument/2006/relationships/image" Target="../media/image116.png"/><Relationship Id="rId196" Type="http://schemas.openxmlformats.org/officeDocument/2006/relationships/customXml" Target="../ink/ink315.xml"/><Relationship Id="rId16" Type="http://schemas.openxmlformats.org/officeDocument/2006/relationships/customXml" Target="../ink/ink224.xml"/><Relationship Id="rId37" Type="http://schemas.openxmlformats.org/officeDocument/2006/relationships/image" Target="../media/image69.png"/><Relationship Id="rId58" Type="http://schemas.openxmlformats.org/officeDocument/2006/relationships/customXml" Target="../ink/ink245.xml"/><Relationship Id="rId79" Type="http://schemas.openxmlformats.org/officeDocument/2006/relationships/image" Target="../media/image84.png"/><Relationship Id="rId102" Type="http://schemas.openxmlformats.org/officeDocument/2006/relationships/customXml" Target="../ink/ink268.xml"/><Relationship Id="rId123" Type="http://schemas.openxmlformats.org/officeDocument/2006/relationships/image" Target="../media/image29.png"/><Relationship Id="rId144" Type="http://schemas.openxmlformats.org/officeDocument/2006/relationships/customXml" Target="../ink/ink289.xml"/><Relationship Id="rId90" Type="http://schemas.openxmlformats.org/officeDocument/2006/relationships/customXml" Target="../ink/ink261.xml"/><Relationship Id="rId165" Type="http://schemas.openxmlformats.org/officeDocument/2006/relationships/image" Target="../media/image111.png"/><Relationship Id="rId186" Type="http://schemas.openxmlformats.org/officeDocument/2006/relationships/customXml" Target="../ink/ink310.xml"/><Relationship Id="rId27" Type="http://schemas.openxmlformats.org/officeDocument/2006/relationships/image" Target="../media/image64.png"/><Relationship Id="rId48" Type="http://schemas.openxmlformats.org/officeDocument/2006/relationships/customXml" Target="../ink/ink240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284.xml"/><Relationship Id="rId80" Type="http://schemas.openxmlformats.org/officeDocument/2006/relationships/customXml" Target="../ink/ink256.xml"/><Relationship Id="rId155" Type="http://schemas.openxmlformats.org/officeDocument/2006/relationships/image" Target="../media/image90.png"/><Relationship Id="rId176" Type="http://schemas.openxmlformats.org/officeDocument/2006/relationships/customXml" Target="../ink/ink305.xml"/><Relationship Id="rId197" Type="http://schemas.openxmlformats.org/officeDocument/2006/relationships/image" Target="../media/image127.png"/><Relationship Id="rId17" Type="http://schemas.openxmlformats.org/officeDocument/2006/relationships/image" Target="../media/image59.png"/><Relationship Id="rId38" Type="http://schemas.openxmlformats.org/officeDocument/2006/relationships/customXml" Target="../ink/ink235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279.xml"/><Relationship Id="rId70" Type="http://schemas.openxmlformats.org/officeDocument/2006/relationships/customXml" Target="../ink/ink251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300.xml"/><Relationship Id="rId187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30.xml"/><Relationship Id="rId49" Type="http://schemas.openxmlformats.org/officeDocument/2006/relationships/image" Target="../media/image75.png"/><Relationship Id="rId114" Type="http://schemas.openxmlformats.org/officeDocument/2006/relationships/customXml" Target="../ink/ink274.xml"/><Relationship Id="rId60" Type="http://schemas.openxmlformats.org/officeDocument/2006/relationships/customXml" Target="../ink/ink246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295.xml"/><Relationship Id="rId177" Type="http://schemas.openxmlformats.org/officeDocument/2006/relationships/image" Target="../media/image117.png"/><Relationship Id="rId18" Type="http://schemas.openxmlformats.org/officeDocument/2006/relationships/customXml" Target="../ink/ink225.xml"/><Relationship Id="rId39" Type="http://schemas.openxmlformats.org/officeDocument/2006/relationships/image" Target="../media/image70.png"/><Relationship Id="rId50" Type="http://schemas.openxmlformats.org/officeDocument/2006/relationships/customXml" Target="../ink/ink241.xml"/><Relationship Id="rId104" Type="http://schemas.openxmlformats.org/officeDocument/2006/relationships/customXml" Target="../ink/ink269.xml"/><Relationship Id="rId125" Type="http://schemas.openxmlformats.org/officeDocument/2006/relationships/image" Target="../media/image30.png"/><Relationship Id="rId146" Type="http://schemas.openxmlformats.org/officeDocument/2006/relationships/customXml" Target="../ink/ink290.xml"/><Relationship Id="rId167" Type="http://schemas.openxmlformats.org/officeDocument/2006/relationships/image" Target="../media/image112.png"/><Relationship Id="rId188" Type="http://schemas.openxmlformats.org/officeDocument/2006/relationships/customXml" Target="../ink/ink31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8.xml"/><Relationship Id="rId21" Type="http://schemas.openxmlformats.org/officeDocument/2006/relationships/image" Target="../media/image65.png"/><Relationship Id="rId42" Type="http://schemas.openxmlformats.org/officeDocument/2006/relationships/customXml" Target="../ink/ink336.xml"/><Relationship Id="rId47" Type="http://schemas.openxmlformats.org/officeDocument/2006/relationships/image" Target="../media/image79.png"/><Relationship Id="rId63" Type="http://schemas.openxmlformats.org/officeDocument/2006/relationships/image" Target="../media/image1140.png"/><Relationship Id="rId68" Type="http://schemas.openxmlformats.org/officeDocument/2006/relationships/customXml" Target="../ink/ink349.xml"/><Relationship Id="rId84" Type="http://schemas.openxmlformats.org/officeDocument/2006/relationships/customXml" Target="../ink/ink357.xml"/><Relationship Id="rId89" Type="http://schemas.openxmlformats.org/officeDocument/2006/relationships/image" Target="../media/image1270.png"/><Relationship Id="rId16" Type="http://schemas.openxmlformats.org/officeDocument/2006/relationships/customXml" Target="../ink/ink323.xml"/><Relationship Id="rId11" Type="http://schemas.openxmlformats.org/officeDocument/2006/relationships/image" Target="../media/image60.png"/><Relationship Id="rId32" Type="http://schemas.openxmlformats.org/officeDocument/2006/relationships/customXml" Target="../ink/ink331.xml"/><Relationship Id="rId37" Type="http://schemas.openxmlformats.org/officeDocument/2006/relationships/image" Target="../media/image74.png"/><Relationship Id="rId53" Type="http://schemas.openxmlformats.org/officeDocument/2006/relationships/image" Target="../media/image83.png"/><Relationship Id="rId58" Type="http://schemas.openxmlformats.org/officeDocument/2006/relationships/customXml" Target="../ink/ink344.xml"/><Relationship Id="rId74" Type="http://schemas.openxmlformats.org/officeDocument/2006/relationships/customXml" Target="../ink/ink352.xml"/><Relationship Id="rId79" Type="http://schemas.openxmlformats.org/officeDocument/2006/relationships/image" Target="../media/image1220.png"/><Relationship Id="rId102" Type="http://schemas.openxmlformats.org/officeDocument/2006/relationships/customXml" Target="../ink/ink366.xml"/><Relationship Id="rId5" Type="http://schemas.openxmlformats.org/officeDocument/2006/relationships/image" Target="../media/image57.png"/><Relationship Id="rId90" Type="http://schemas.openxmlformats.org/officeDocument/2006/relationships/customXml" Target="../ink/ink360.xml"/><Relationship Id="rId95" Type="http://schemas.openxmlformats.org/officeDocument/2006/relationships/image" Target="../media/image130.png"/><Relationship Id="rId22" Type="http://schemas.openxmlformats.org/officeDocument/2006/relationships/customXml" Target="../ink/ink326.xml"/><Relationship Id="rId27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customXml" Target="../ink/ink339.xml"/><Relationship Id="rId64" Type="http://schemas.openxmlformats.org/officeDocument/2006/relationships/customXml" Target="../ink/ink347.xml"/><Relationship Id="rId69" Type="http://schemas.openxmlformats.org/officeDocument/2006/relationships/image" Target="../media/image1170.png"/><Relationship Id="rId80" Type="http://schemas.openxmlformats.org/officeDocument/2006/relationships/customXml" Target="../ink/ink355.xml"/><Relationship Id="rId85" Type="http://schemas.openxmlformats.org/officeDocument/2006/relationships/image" Target="../media/image1250.png"/><Relationship Id="rId12" Type="http://schemas.openxmlformats.org/officeDocument/2006/relationships/customXml" Target="../ink/ink321.xml"/><Relationship Id="rId17" Type="http://schemas.openxmlformats.org/officeDocument/2006/relationships/image" Target="../media/image63.png"/><Relationship Id="rId33" Type="http://schemas.openxmlformats.org/officeDocument/2006/relationships/image" Target="../media/image72.png"/><Relationship Id="rId38" Type="http://schemas.openxmlformats.org/officeDocument/2006/relationships/customXml" Target="../ink/ink334.xml"/><Relationship Id="rId59" Type="http://schemas.openxmlformats.org/officeDocument/2006/relationships/image" Target="../media/image1120.png"/><Relationship Id="rId103" Type="http://schemas.openxmlformats.org/officeDocument/2006/relationships/image" Target="../media/image134.png"/><Relationship Id="rId20" Type="http://schemas.openxmlformats.org/officeDocument/2006/relationships/customXml" Target="../ink/ink325.xml"/><Relationship Id="rId41" Type="http://schemas.openxmlformats.org/officeDocument/2006/relationships/image" Target="../media/image76.png"/><Relationship Id="rId54" Type="http://schemas.openxmlformats.org/officeDocument/2006/relationships/customXml" Target="../ink/ink342.xml"/><Relationship Id="rId62" Type="http://schemas.openxmlformats.org/officeDocument/2006/relationships/customXml" Target="../ink/ink346.xml"/><Relationship Id="rId70" Type="http://schemas.openxmlformats.org/officeDocument/2006/relationships/customXml" Target="../ink/ink350.xml"/><Relationship Id="rId75" Type="http://schemas.openxmlformats.org/officeDocument/2006/relationships/image" Target="../media/image1200.png"/><Relationship Id="rId83" Type="http://schemas.openxmlformats.org/officeDocument/2006/relationships/image" Target="../media/image1240.png"/><Relationship Id="rId88" Type="http://schemas.openxmlformats.org/officeDocument/2006/relationships/customXml" Target="../ink/ink359.xml"/><Relationship Id="rId91" Type="http://schemas.openxmlformats.org/officeDocument/2006/relationships/image" Target="../media/image128.png"/><Relationship Id="rId96" Type="http://schemas.openxmlformats.org/officeDocument/2006/relationships/customXml" Target="../ink/ink36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8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49" Type="http://schemas.openxmlformats.org/officeDocument/2006/relationships/image" Target="../media/image80.png"/><Relationship Id="rId57" Type="http://schemas.openxmlformats.org/officeDocument/2006/relationships/image" Target="../media/image1110.png"/><Relationship Id="rId10" Type="http://schemas.openxmlformats.org/officeDocument/2006/relationships/customXml" Target="../ink/ink320.xml"/><Relationship Id="rId31" Type="http://schemas.openxmlformats.org/officeDocument/2006/relationships/image" Target="../media/image71.png"/><Relationship Id="rId44" Type="http://schemas.openxmlformats.org/officeDocument/2006/relationships/customXml" Target="../ink/ink337.xml"/><Relationship Id="rId52" Type="http://schemas.openxmlformats.org/officeDocument/2006/relationships/customXml" Target="../ink/ink341.xml"/><Relationship Id="rId60" Type="http://schemas.openxmlformats.org/officeDocument/2006/relationships/customXml" Target="../ink/ink345.xml"/><Relationship Id="rId65" Type="http://schemas.openxmlformats.org/officeDocument/2006/relationships/image" Target="../media/image1150.png"/><Relationship Id="rId73" Type="http://schemas.openxmlformats.org/officeDocument/2006/relationships/image" Target="../media/image1190.png"/><Relationship Id="rId78" Type="http://schemas.openxmlformats.org/officeDocument/2006/relationships/customXml" Target="../ink/ink354.xml"/><Relationship Id="rId81" Type="http://schemas.openxmlformats.org/officeDocument/2006/relationships/image" Target="../media/image1230.png"/><Relationship Id="rId86" Type="http://schemas.openxmlformats.org/officeDocument/2006/relationships/customXml" Target="../ink/ink358.xml"/><Relationship Id="rId94" Type="http://schemas.openxmlformats.org/officeDocument/2006/relationships/customXml" Target="../ink/ink362.xml"/><Relationship Id="rId99" Type="http://schemas.openxmlformats.org/officeDocument/2006/relationships/image" Target="../media/image132.png"/><Relationship Id="rId101" Type="http://schemas.openxmlformats.org/officeDocument/2006/relationships/image" Target="../media/image133.png"/><Relationship Id="rId4" Type="http://schemas.openxmlformats.org/officeDocument/2006/relationships/customXml" Target="../ink/ink317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324.xml"/><Relationship Id="rId39" Type="http://schemas.openxmlformats.org/officeDocument/2006/relationships/image" Target="../media/image75.png"/><Relationship Id="rId34" Type="http://schemas.openxmlformats.org/officeDocument/2006/relationships/customXml" Target="../ink/ink332.xml"/><Relationship Id="rId50" Type="http://schemas.openxmlformats.org/officeDocument/2006/relationships/customXml" Target="../ink/ink340.xml"/><Relationship Id="rId55" Type="http://schemas.openxmlformats.org/officeDocument/2006/relationships/image" Target="../media/image1100.png"/><Relationship Id="rId76" Type="http://schemas.openxmlformats.org/officeDocument/2006/relationships/customXml" Target="../ink/ink353.xml"/><Relationship Id="rId97" Type="http://schemas.openxmlformats.org/officeDocument/2006/relationships/image" Target="../media/image131.png"/><Relationship Id="rId104" Type="http://schemas.openxmlformats.org/officeDocument/2006/relationships/customXml" Target="../ink/ink367.xml"/><Relationship Id="rId7" Type="http://schemas.openxmlformats.org/officeDocument/2006/relationships/image" Target="../media/image58.png"/><Relationship Id="rId71" Type="http://schemas.openxmlformats.org/officeDocument/2006/relationships/image" Target="../media/image1181.png"/><Relationship Id="rId92" Type="http://schemas.openxmlformats.org/officeDocument/2006/relationships/customXml" Target="../ink/ink361.xml"/><Relationship Id="rId2" Type="http://schemas.openxmlformats.org/officeDocument/2006/relationships/customXml" Target="../ink/ink316.xml"/><Relationship Id="rId29" Type="http://schemas.openxmlformats.org/officeDocument/2006/relationships/image" Target="../media/image70.png"/><Relationship Id="rId24" Type="http://schemas.openxmlformats.org/officeDocument/2006/relationships/customXml" Target="../ink/ink327.xml"/><Relationship Id="rId40" Type="http://schemas.openxmlformats.org/officeDocument/2006/relationships/customXml" Target="../ink/ink335.xml"/><Relationship Id="rId45" Type="http://schemas.openxmlformats.org/officeDocument/2006/relationships/image" Target="../media/image78.png"/><Relationship Id="rId66" Type="http://schemas.openxmlformats.org/officeDocument/2006/relationships/customXml" Target="../ink/ink348.xml"/><Relationship Id="rId87" Type="http://schemas.openxmlformats.org/officeDocument/2006/relationships/image" Target="../media/image1260.png"/><Relationship Id="rId61" Type="http://schemas.openxmlformats.org/officeDocument/2006/relationships/image" Target="../media/image1130.png"/><Relationship Id="rId82" Type="http://schemas.openxmlformats.org/officeDocument/2006/relationships/customXml" Target="../ink/ink356.xml"/><Relationship Id="rId19" Type="http://schemas.openxmlformats.org/officeDocument/2006/relationships/image" Target="../media/image64.png"/><Relationship Id="rId14" Type="http://schemas.openxmlformats.org/officeDocument/2006/relationships/customXml" Target="../ink/ink322.xml"/><Relationship Id="rId30" Type="http://schemas.openxmlformats.org/officeDocument/2006/relationships/customXml" Target="../ink/ink330.xml"/><Relationship Id="rId35" Type="http://schemas.openxmlformats.org/officeDocument/2006/relationships/image" Target="../media/image73.png"/><Relationship Id="rId56" Type="http://schemas.openxmlformats.org/officeDocument/2006/relationships/customXml" Target="../ink/ink343.xml"/><Relationship Id="rId77" Type="http://schemas.openxmlformats.org/officeDocument/2006/relationships/image" Target="../media/image1210.png"/><Relationship Id="rId100" Type="http://schemas.openxmlformats.org/officeDocument/2006/relationships/customXml" Target="../ink/ink365.xml"/><Relationship Id="rId105" Type="http://schemas.openxmlformats.org/officeDocument/2006/relationships/image" Target="../media/image135.png"/><Relationship Id="rId8" Type="http://schemas.openxmlformats.org/officeDocument/2006/relationships/customXml" Target="../ink/ink319.xml"/><Relationship Id="rId51" Type="http://schemas.openxmlformats.org/officeDocument/2006/relationships/image" Target="../media/image82.png"/><Relationship Id="rId72" Type="http://schemas.openxmlformats.org/officeDocument/2006/relationships/customXml" Target="../ink/ink351.xml"/><Relationship Id="rId93" Type="http://schemas.openxmlformats.org/officeDocument/2006/relationships/image" Target="../media/image129.png"/><Relationship Id="rId98" Type="http://schemas.openxmlformats.org/officeDocument/2006/relationships/customXml" Target="../ink/ink364.xml"/><Relationship Id="rId3" Type="http://schemas.openxmlformats.org/officeDocument/2006/relationships/image" Target="../media/image56.png"/><Relationship Id="rId25" Type="http://schemas.openxmlformats.org/officeDocument/2006/relationships/image" Target="../media/image67.png"/><Relationship Id="rId46" Type="http://schemas.openxmlformats.org/officeDocument/2006/relationships/customXml" Target="../ink/ink338.xml"/><Relationship Id="rId67" Type="http://schemas.openxmlformats.org/officeDocument/2006/relationships/image" Target="../media/image1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141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3" Type="http://schemas.openxmlformats.org/officeDocument/2006/relationships/image" Target="../media/image136.png"/><Relationship Id="rId21" Type="http://schemas.openxmlformats.org/officeDocument/2006/relationships/image" Target="../media/image145.png"/><Relationship Id="rId7" Type="http://schemas.openxmlformats.org/officeDocument/2006/relationships/image" Target="../media/image138.png"/><Relationship Id="rId12" Type="http://schemas.openxmlformats.org/officeDocument/2006/relationships/customXml" Target="../ink/ink373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0.xml"/><Relationship Id="rId11" Type="http://schemas.openxmlformats.org/officeDocument/2006/relationships/image" Target="../media/image140.png"/><Relationship Id="rId24" Type="http://schemas.openxmlformats.org/officeDocument/2006/relationships/customXml" Target="../ink/ink379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10" Type="http://schemas.openxmlformats.org/officeDocument/2006/relationships/customXml" Target="../ink/ink372.xml"/><Relationship Id="rId19" Type="http://schemas.openxmlformats.org/officeDocument/2006/relationships/image" Target="../media/image144.png"/><Relationship Id="rId4" Type="http://schemas.openxmlformats.org/officeDocument/2006/relationships/customXml" Target="../ink/ink369.xml"/><Relationship Id="rId9" Type="http://schemas.openxmlformats.org/officeDocument/2006/relationships/image" Target="../media/image139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1632857" y="1435103"/>
            <a:ext cx="8926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circuitSNP: analysis of genetic variants on chromatin accessibility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FE864-59A2-4762-BA11-EEA0B0A208FF}"/>
              </a:ext>
            </a:extLst>
          </p:cNvPr>
          <p:cNvSpPr txBox="1"/>
          <p:nvPr/>
        </p:nvSpPr>
        <p:spPr>
          <a:xfrm>
            <a:off x="3759594" y="4080761"/>
            <a:ext cx="46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Denny Shin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86880-CAF7-4D36-9C1B-80EBAF17E1D1}"/>
              </a:ext>
            </a:extLst>
          </p:cNvPr>
          <p:cNvSpPr txBox="1"/>
          <p:nvPr/>
        </p:nvSpPr>
        <p:spPr>
          <a:xfrm>
            <a:off x="3394450" y="5306379"/>
            <a:ext cx="540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Supervisors: </a:t>
            </a: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Heejung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Shim, Roger Pique-Regi</a:t>
            </a:r>
          </a:p>
        </p:txBody>
      </p:sp>
    </p:spTree>
    <p:extLst>
      <p:ext uri="{BB962C8B-B14F-4D97-AF65-F5344CB8AC3E}">
        <p14:creationId xmlns:p14="http://schemas.microsoft.com/office/powerpoint/2010/main" val="32676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04A5673-4DE9-4881-B42C-45D7ECDCC342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tissue specific training: DNase-1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048DBF-FFAD-4160-87CB-E81AB61EA791}"/>
                  </a:ext>
                </a:extLst>
              </p14:cNvPr>
              <p14:cNvContentPartPr/>
              <p14:nvPr/>
            </p14:nvContentPartPr>
            <p14:xfrm>
              <a:off x="1402837" y="2459406"/>
              <a:ext cx="7312582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048DBF-FFAD-4160-87CB-E81AB61EA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196" y="2441406"/>
                <a:ext cx="73482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EF50B4-EEA4-4815-B9FD-97434BF5E55D}"/>
                  </a:ext>
                </a:extLst>
              </p14:cNvPr>
              <p14:cNvContentPartPr/>
              <p14:nvPr/>
            </p14:nvContentPartPr>
            <p14:xfrm>
              <a:off x="1402837" y="3066156"/>
              <a:ext cx="7312582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EF50B4-EEA4-4815-B9FD-97434BF5E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196" y="3048156"/>
                <a:ext cx="7348223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CE96BD5-0F26-4E4E-927E-8D103B41A19C}"/>
              </a:ext>
            </a:extLst>
          </p:cNvPr>
          <p:cNvGrpSpPr/>
          <p:nvPr/>
        </p:nvGrpSpPr>
        <p:grpSpPr>
          <a:xfrm>
            <a:off x="2394791" y="2444493"/>
            <a:ext cx="2893680" cy="360"/>
            <a:chOff x="2428871" y="2001486"/>
            <a:chExt cx="289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14:cNvPr>
                <p14:cNvContentPartPr/>
                <p14:nvPr/>
              </p14:nvContentPartPr>
              <p14:xfrm>
                <a:off x="2428871" y="2001486"/>
                <a:ext cx="8820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871" y="1938486"/>
                  <a:ext cx="10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14:cNvPr>
                <p14:cNvContentPartPr/>
                <p14:nvPr/>
              </p14:nvContentPartPr>
              <p14:xfrm>
                <a:off x="4357391" y="2001486"/>
                <a:ext cx="9651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4751" y="1938486"/>
                  <a:ext cx="1090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0CE2CF2-BCE5-4EAC-B1AF-38F579244273}"/>
              </a:ext>
            </a:extLst>
          </p:cNvPr>
          <p:cNvGrpSpPr/>
          <p:nvPr/>
        </p:nvGrpSpPr>
        <p:grpSpPr>
          <a:xfrm>
            <a:off x="4892351" y="3057549"/>
            <a:ext cx="3503880" cy="360"/>
            <a:chOff x="4892351" y="3375606"/>
            <a:chExt cx="3503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D9CD59-DCBA-49FD-BCEE-63C564104FDD}"/>
                    </a:ext>
                  </a:extLst>
                </p14:cNvPr>
                <p14:cNvContentPartPr/>
                <p14:nvPr/>
              </p14:nvContentPartPr>
              <p14:xfrm>
                <a:off x="4892351" y="3375606"/>
                <a:ext cx="96264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D9CD59-DCBA-49FD-BCEE-63C564104F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9351" y="3312966"/>
                  <a:ext cx="1088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C43908-EAFD-4600-A3F6-B902C5F575AF}"/>
                    </a:ext>
                  </a:extLst>
                </p14:cNvPr>
                <p14:cNvContentPartPr/>
                <p14:nvPr/>
              </p14:nvContentPartPr>
              <p14:xfrm>
                <a:off x="7044071" y="3375606"/>
                <a:ext cx="13521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C43908-EAFD-4600-A3F6-B902C5F575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1431" y="3312966"/>
                  <a:ext cx="1477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948F6B-0516-4868-8218-6E1BE2EFD9B6}"/>
              </a:ext>
            </a:extLst>
          </p:cNvPr>
          <p:cNvGrpSpPr/>
          <p:nvPr/>
        </p:nvGrpSpPr>
        <p:grpSpPr>
          <a:xfrm>
            <a:off x="2472431" y="1983693"/>
            <a:ext cx="258840" cy="256680"/>
            <a:chOff x="2472431" y="1540686"/>
            <a:chExt cx="2588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14:cNvPr>
                <p14:cNvContentPartPr/>
                <p14:nvPr/>
              </p14:nvContentPartPr>
              <p14:xfrm>
                <a:off x="2472431" y="1540686"/>
                <a:ext cx="177840" cy="21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54431" y="1523046"/>
                  <a:ext cx="213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14:cNvPr>
                <p14:cNvContentPartPr/>
                <p14:nvPr/>
              </p14:nvContentPartPr>
              <p14:xfrm>
                <a:off x="2571071" y="1711686"/>
                <a:ext cx="160200" cy="85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3071" y="1694046"/>
                  <a:ext cx="19584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55F7BF6-6FA7-4DCA-92DB-30978AAC9401}"/>
              </a:ext>
            </a:extLst>
          </p:cNvPr>
          <p:cNvSpPr txBox="1"/>
          <p:nvPr/>
        </p:nvSpPr>
        <p:spPr>
          <a:xfrm>
            <a:off x="1666403" y="1599808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DNase-1 sensitive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228044B-F3E8-4054-A773-CD8BE3D7AAD2}"/>
                  </a:ext>
                </a:extLst>
              </p14:cNvPr>
              <p14:cNvContentPartPr/>
              <p14:nvPr/>
            </p14:nvContentPartPr>
            <p14:xfrm>
              <a:off x="1987609" y="1936533"/>
              <a:ext cx="360" cy="207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228044B-F3E8-4054-A773-CD8BE3D7AA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69969" y="1918533"/>
                <a:ext cx="36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5EC02C-F336-4902-8AE1-75CD69AC5AF6}"/>
                  </a:ext>
                </a:extLst>
              </p14:cNvPr>
              <p14:cNvContentPartPr/>
              <p14:nvPr/>
            </p14:nvContentPartPr>
            <p14:xfrm>
              <a:off x="1987609" y="2437293"/>
              <a:ext cx="360" cy="9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5EC02C-F336-4902-8AE1-75CD69AC5AF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9969" y="2419293"/>
                <a:ext cx="36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738165-C515-4F16-A07A-446084CCDC30}"/>
                  </a:ext>
                </a:extLst>
              </p14:cNvPr>
              <p14:cNvContentPartPr/>
              <p14:nvPr/>
            </p14:nvContentPartPr>
            <p14:xfrm>
              <a:off x="1987609" y="2861013"/>
              <a:ext cx="360" cy="141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738165-C515-4F16-A07A-446084CCDC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69969" y="2843373"/>
                <a:ext cx="36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3F4FFC3-0622-4113-B87C-91C2AEE01C4E}"/>
                  </a:ext>
                </a:extLst>
              </p14:cNvPr>
              <p14:cNvContentPartPr/>
              <p14:nvPr/>
            </p14:nvContentPartPr>
            <p14:xfrm>
              <a:off x="1987609" y="3232533"/>
              <a:ext cx="360" cy="163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3F4FFC3-0622-4113-B87C-91C2AEE01C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69969" y="3214893"/>
                <a:ext cx="36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C75F6D1-C7AD-4F62-9D17-6C52B2454013}"/>
                  </a:ext>
                </a:extLst>
              </p14:cNvPr>
              <p14:cNvContentPartPr/>
              <p14:nvPr/>
            </p14:nvContentPartPr>
            <p14:xfrm>
              <a:off x="1987609" y="3718893"/>
              <a:ext cx="360" cy="174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C75F6D1-C7AD-4F62-9D17-6C52B24540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69969" y="3700893"/>
                <a:ext cx="36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5E5DAB3-F82C-447B-B127-9FFE245FBF27}"/>
                  </a:ext>
                </a:extLst>
              </p14:cNvPr>
              <p14:cNvContentPartPr/>
              <p14:nvPr/>
            </p14:nvContentPartPr>
            <p14:xfrm>
              <a:off x="3542711" y="1941933"/>
              <a:ext cx="360" cy="11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5E5DAB3-F82C-447B-B127-9FFE245FBF2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5071" y="1923933"/>
                <a:ext cx="36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B5903C8-DF7E-4568-9440-42CEFEE73A80}"/>
                  </a:ext>
                </a:extLst>
              </p14:cNvPr>
              <p14:cNvContentPartPr/>
              <p14:nvPr/>
            </p14:nvContentPartPr>
            <p14:xfrm>
              <a:off x="3542711" y="2267373"/>
              <a:ext cx="360" cy="13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B5903C8-DF7E-4568-9440-42CEFEE73A8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25071" y="2249373"/>
                <a:ext cx="36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3BEB2A3-2ED1-4800-935E-596EA5A1F9A8}"/>
                  </a:ext>
                </a:extLst>
              </p14:cNvPr>
              <p14:cNvContentPartPr/>
              <p14:nvPr/>
            </p14:nvContentPartPr>
            <p14:xfrm>
              <a:off x="3542711" y="2648253"/>
              <a:ext cx="360" cy="156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3BEB2A3-2ED1-4800-935E-596EA5A1F9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25071" y="2630253"/>
                <a:ext cx="36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471190-5A57-4DFF-A67F-D1661383E333}"/>
                  </a:ext>
                </a:extLst>
              </p14:cNvPr>
              <p14:cNvContentPartPr/>
              <p14:nvPr/>
            </p14:nvContentPartPr>
            <p14:xfrm>
              <a:off x="3542711" y="3053613"/>
              <a:ext cx="360" cy="75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471190-5A57-4DFF-A67F-D1661383E3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25071" y="3035973"/>
                <a:ext cx="360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9D907DB-1B6F-4755-9FA2-CB40C572779F}"/>
                  </a:ext>
                </a:extLst>
              </p14:cNvPr>
              <p14:cNvContentPartPr/>
              <p14:nvPr/>
            </p14:nvContentPartPr>
            <p14:xfrm>
              <a:off x="3542711" y="3251253"/>
              <a:ext cx="360" cy="134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9D907DB-1B6F-4755-9FA2-CB40C57277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25071" y="3233253"/>
                <a:ext cx="36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DF87DB7-D9DB-4C8A-BEB3-F8875E182C1F}"/>
                  </a:ext>
                </a:extLst>
              </p14:cNvPr>
              <p14:cNvContentPartPr/>
              <p14:nvPr/>
            </p14:nvContentPartPr>
            <p14:xfrm>
              <a:off x="3542711" y="3601173"/>
              <a:ext cx="360" cy="169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DF87DB7-D9DB-4C8A-BEB3-F8875E182C1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25071" y="3583173"/>
                <a:ext cx="36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A537B98-B81C-4E82-BCA0-76BFDD8ECDE6}"/>
                  </a:ext>
                </a:extLst>
              </p14:cNvPr>
              <p14:cNvContentPartPr/>
              <p14:nvPr/>
            </p14:nvContentPartPr>
            <p14:xfrm>
              <a:off x="4231031" y="1913133"/>
              <a:ext cx="360" cy="93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A537B98-B81C-4E82-BCA0-76BFDD8ECDE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13031" y="1895493"/>
                <a:ext cx="3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9D1CE1A-CF20-4FA3-8B6E-4C49687F09BA}"/>
                  </a:ext>
                </a:extLst>
              </p14:cNvPr>
              <p14:cNvContentPartPr/>
              <p14:nvPr/>
            </p14:nvContentPartPr>
            <p14:xfrm>
              <a:off x="4231031" y="2519013"/>
              <a:ext cx="360" cy="59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9D1CE1A-CF20-4FA3-8B6E-4C49687F09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13031" y="2501373"/>
                <a:ext cx="36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561FA6-2B4C-4BD8-B336-FD5211A2EAA1}"/>
                  </a:ext>
                </a:extLst>
              </p14:cNvPr>
              <p14:cNvContentPartPr/>
              <p14:nvPr/>
            </p14:nvContentPartPr>
            <p14:xfrm>
              <a:off x="4231031" y="2783253"/>
              <a:ext cx="360" cy="45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561FA6-2B4C-4BD8-B336-FD5211A2EAA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13031" y="2765613"/>
                <a:ext cx="36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479B2CA-5F90-4743-B21D-A0C4CACB5526}"/>
                  </a:ext>
                </a:extLst>
              </p14:cNvPr>
              <p14:cNvContentPartPr/>
              <p14:nvPr/>
            </p14:nvContentPartPr>
            <p14:xfrm>
              <a:off x="4231031" y="3416853"/>
              <a:ext cx="360" cy="543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479B2CA-5F90-4743-B21D-A0C4CACB552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13031" y="3398853"/>
                <a:ext cx="36000" cy="57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252F68-7420-4C59-9E9B-20B2C15463DF}"/>
              </a:ext>
            </a:extLst>
          </p:cNvPr>
          <p:cNvGrpSpPr/>
          <p:nvPr/>
        </p:nvGrpSpPr>
        <p:grpSpPr>
          <a:xfrm>
            <a:off x="4231031" y="2151813"/>
            <a:ext cx="360" cy="216360"/>
            <a:chOff x="4231031" y="1708806"/>
            <a:chExt cx="3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7A6535-3BC7-451A-BA7D-3539329E3E94}"/>
                    </a:ext>
                  </a:extLst>
                </p14:cNvPr>
                <p14:cNvContentPartPr/>
                <p14:nvPr/>
              </p14:nvContentPartPr>
              <p14:xfrm>
                <a:off x="4231031" y="1883046"/>
                <a:ext cx="360" cy="4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7A6535-3BC7-451A-BA7D-3539329E3E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13031" y="1865046"/>
                  <a:ext cx="3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655AB1-B7D6-438E-A99F-FC90ACF26C2D}"/>
                    </a:ext>
                  </a:extLst>
                </p14:cNvPr>
                <p14:cNvContentPartPr/>
                <p14:nvPr/>
              </p14:nvContentPartPr>
              <p14:xfrm>
                <a:off x="4231031" y="1708806"/>
                <a:ext cx="360" cy="111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655AB1-B7D6-438E-A99F-FC90ACF26C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13031" y="1691166"/>
                  <a:ext cx="3600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78C3EF0-9272-469C-BB0C-347C538CA5CF}"/>
                  </a:ext>
                </a:extLst>
              </p14:cNvPr>
              <p14:cNvContentPartPr/>
              <p14:nvPr/>
            </p14:nvContentPartPr>
            <p14:xfrm>
              <a:off x="6045632" y="1822773"/>
              <a:ext cx="360" cy="83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78C3EF0-9272-469C-BB0C-347C538CA5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27632" y="1805133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B7581B4-352A-4DB8-8EAD-1CF93C65A279}"/>
                  </a:ext>
                </a:extLst>
              </p14:cNvPr>
              <p14:cNvContentPartPr/>
              <p14:nvPr/>
            </p14:nvContentPartPr>
            <p14:xfrm>
              <a:off x="6045632" y="2098533"/>
              <a:ext cx="360" cy="89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B7581B4-352A-4DB8-8EAD-1CF93C65A27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27632" y="2080893"/>
                <a:ext cx="36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B4A98E3-1006-4127-BB11-EF7CCF4201AA}"/>
                  </a:ext>
                </a:extLst>
              </p14:cNvPr>
              <p14:cNvContentPartPr/>
              <p14:nvPr/>
            </p14:nvContentPartPr>
            <p14:xfrm>
              <a:off x="6045632" y="2400573"/>
              <a:ext cx="360" cy="364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B4A98E3-1006-4127-BB11-EF7CCF4201A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27632" y="2382933"/>
                <a:ext cx="360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FD1E794-7DD0-4B27-888F-0ABFC368C720}"/>
                  </a:ext>
                </a:extLst>
              </p14:cNvPr>
              <p14:cNvContentPartPr/>
              <p14:nvPr/>
            </p14:nvContentPartPr>
            <p14:xfrm>
              <a:off x="6045632" y="2938773"/>
              <a:ext cx="360" cy="324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FD1E794-7DD0-4B27-888F-0ABFC368C72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27632" y="2921133"/>
                <a:ext cx="360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DF4C018-15D0-4DFC-A718-DB03DA6CA0B8}"/>
                  </a:ext>
                </a:extLst>
              </p14:cNvPr>
              <p14:cNvContentPartPr/>
              <p14:nvPr/>
            </p14:nvContentPartPr>
            <p14:xfrm>
              <a:off x="6045632" y="3548973"/>
              <a:ext cx="360" cy="322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DF4C018-15D0-4DFC-A718-DB03DA6CA0B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27632" y="3530973"/>
                <a:ext cx="360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881B3CB-D21B-4D96-837E-9CA4320E3417}"/>
                  </a:ext>
                </a:extLst>
              </p14:cNvPr>
              <p14:cNvContentPartPr/>
              <p14:nvPr/>
            </p14:nvContentPartPr>
            <p14:xfrm>
              <a:off x="6045632" y="3993213"/>
              <a:ext cx="360" cy="88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881B3CB-D21B-4D96-837E-9CA4320E341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27632" y="3975573"/>
                <a:ext cx="36000" cy="12384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CDCCC9AC-F7D5-4B5A-A85C-F410F14B2B68}"/>
              </a:ext>
            </a:extLst>
          </p:cNvPr>
          <p:cNvSpPr txBox="1"/>
          <p:nvPr/>
        </p:nvSpPr>
        <p:spPr>
          <a:xfrm>
            <a:off x="2394791" y="359148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A3FA9BF-1807-42BA-9132-4E7725A317AB}"/>
              </a:ext>
            </a:extLst>
          </p:cNvPr>
          <p:cNvSpPr txBox="1"/>
          <p:nvPr/>
        </p:nvSpPr>
        <p:spPr>
          <a:xfrm>
            <a:off x="4727218" y="3664299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AAF185-BF5F-4FAE-B1E7-1AA86EA225D0}"/>
                  </a:ext>
                </a:extLst>
              </p14:cNvPr>
              <p14:cNvContentPartPr/>
              <p14:nvPr/>
            </p14:nvContentPartPr>
            <p14:xfrm>
              <a:off x="1604077" y="4923502"/>
              <a:ext cx="19584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AAF185-BF5F-4FAE-B1E7-1AA86EA225D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86077" y="4905502"/>
                <a:ext cx="231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730847B-3CBC-4106-8A3F-B8CFE62F2955}"/>
                  </a:ext>
                </a:extLst>
              </p14:cNvPr>
              <p14:cNvContentPartPr/>
              <p14:nvPr/>
            </p14:nvContentPartPr>
            <p14:xfrm>
              <a:off x="2455117" y="4919182"/>
              <a:ext cx="223920" cy="19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730847B-3CBC-4106-8A3F-B8CFE62F295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37117" y="4901182"/>
                <a:ext cx="259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E623FE-C992-4C61-9D2B-A9D7F61BC9ED}"/>
                  </a:ext>
                </a:extLst>
              </p14:cNvPr>
              <p14:cNvContentPartPr/>
              <p14:nvPr/>
            </p14:nvContentPartPr>
            <p14:xfrm>
              <a:off x="2960557" y="4936822"/>
              <a:ext cx="340200" cy="8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E623FE-C992-4C61-9D2B-A9D7F61BC9E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42557" y="4918822"/>
                <a:ext cx="3758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D82E1DD6-82EF-431A-BFF1-5AA85CCD0DD6}"/>
              </a:ext>
            </a:extLst>
          </p:cNvPr>
          <p:cNvSpPr/>
          <p:nvPr/>
        </p:nvSpPr>
        <p:spPr>
          <a:xfrm>
            <a:off x="1402837" y="4753407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1A494FF-C154-4F69-AB9C-D7E0290D9A33}"/>
                  </a:ext>
                </a:extLst>
              </p14:cNvPr>
              <p14:cNvContentPartPr/>
              <p14:nvPr/>
            </p14:nvContentPartPr>
            <p14:xfrm>
              <a:off x="6096685" y="4892844"/>
              <a:ext cx="267120" cy="18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1A494FF-C154-4F69-AB9C-D7E0290D9A3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78685" y="4874844"/>
                <a:ext cx="302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C497EEC-29F6-4B87-8113-EC1685ED4D19}"/>
                  </a:ext>
                </a:extLst>
              </p14:cNvPr>
              <p14:cNvContentPartPr/>
              <p14:nvPr/>
            </p14:nvContentPartPr>
            <p14:xfrm>
              <a:off x="6844405" y="4950084"/>
              <a:ext cx="168120" cy="118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C497EEC-29F6-4B87-8113-EC1685ED4D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26765" y="4932084"/>
                <a:ext cx="2037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A94241-7CF3-41D8-A982-90EB09581B97}"/>
              </a:ext>
            </a:extLst>
          </p:cNvPr>
          <p:cNvGrpSpPr/>
          <p:nvPr/>
        </p:nvGrpSpPr>
        <p:grpSpPr>
          <a:xfrm>
            <a:off x="7903885" y="4893924"/>
            <a:ext cx="204480" cy="21960"/>
            <a:chOff x="5478791" y="4446966"/>
            <a:chExt cx="2044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9F0995-2152-40F7-BDFD-CBBF6E1DBC60}"/>
                    </a:ext>
                  </a:extLst>
                </p14:cNvPr>
                <p14:cNvContentPartPr/>
                <p14:nvPr/>
              </p14:nvContentPartPr>
              <p14:xfrm>
                <a:off x="5545391" y="4468566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9F0995-2152-40F7-BDFD-CBBF6E1DBC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27391" y="44505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E8223F-8996-42C2-8D47-D50FC07860F3}"/>
                    </a:ext>
                  </a:extLst>
                </p14:cNvPr>
                <p14:cNvContentPartPr/>
                <p14:nvPr/>
              </p14:nvContentPartPr>
              <p14:xfrm>
                <a:off x="5478791" y="4446966"/>
                <a:ext cx="204480" cy="1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E8223F-8996-42C2-8D47-D50FC07860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61151" y="4428966"/>
                  <a:ext cx="2401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BA6AA77-85E5-4DC5-90F3-244C8A8B1A8A}"/>
              </a:ext>
            </a:extLst>
          </p:cNvPr>
          <p:cNvSpPr/>
          <p:nvPr/>
        </p:nvSpPr>
        <p:spPr>
          <a:xfrm>
            <a:off x="5854991" y="4753407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BA721B1-5058-4E92-9ABB-8BBB70B06968}"/>
                  </a:ext>
                </a:extLst>
              </p14:cNvPr>
              <p14:cNvContentPartPr/>
              <p14:nvPr/>
            </p14:nvContentPartPr>
            <p14:xfrm>
              <a:off x="1829471" y="4010853"/>
              <a:ext cx="74880" cy="145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BA721B1-5058-4E92-9ABB-8BBB70B069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11471" y="3992853"/>
                <a:ext cx="110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B4F1494-DAC1-4D8A-B250-B563647B3AFD}"/>
                  </a:ext>
                </a:extLst>
              </p14:cNvPr>
              <p14:cNvContentPartPr/>
              <p14:nvPr/>
            </p14:nvContentPartPr>
            <p14:xfrm>
              <a:off x="1538231" y="4403613"/>
              <a:ext cx="84600" cy="11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B4F1494-DAC1-4D8A-B250-B563647B3A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20231" y="4385973"/>
                <a:ext cx="120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D2BF97A-5AD7-49C6-B806-144F3AD05B2A}"/>
                  </a:ext>
                </a:extLst>
              </p14:cNvPr>
              <p14:cNvContentPartPr/>
              <p14:nvPr/>
            </p14:nvContentPartPr>
            <p14:xfrm>
              <a:off x="1386311" y="4692333"/>
              <a:ext cx="34560" cy="56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D2BF97A-5AD7-49C6-B806-144F3AD05B2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68311" y="4674693"/>
                <a:ext cx="70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18C400A-EA25-4FB2-8467-39C76D2987D6}"/>
                  </a:ext>
                </a:extLst>
              </p14:cNvPr>
              <p14:cNvContentPartPr/>
              <p14:nvPr/>
            </p14:nvContentPartPr>
            <p14:xfrm>
              <a:off x="3526871" y="3898533"/>
              <a:ext cx="360" cy="128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18C400A-EA25-4FB2-8467-39C76D2987D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9231" y="3880893"/>
                <a:ext cx="36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94DA073-AA0E-4729-A3D0-B71671970169}"/>
                  </a:ext>
                </a:extLst>
              </p14:cNvPr>
              <p14:cNvContentPartPr/>
              <p14:nvPr/>
            </p14:nvContentPartPr>
            <p14:xfrm>
              <a:off x="3526871" y="4216413"/>
              <a:ext cx="360" cy="110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94DA073-AA0E-4729-A3D0-B7167197016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09231" y="4198773"/>
                <a:ext cx="36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4924D9-142A-49FC-A6A8-E30DBD747F03}"/>
                  </a:ext>
                </a:extLst>
              </p14:cNvPr>
              <p14:cNvContentPartPr/>
              <p14:nvPr/>
            </p14:nvContentPartPr>
            <p14:xfrm>
              <a:off x="3526871" y="4517373"/>
              <a:ext cx="360" cy="145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4924D9-142A-49FC-A6A8-E30DBD747F0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09231" y="4499373"/>
                <a:ext cx="3600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BE2F01B-457A-412D-B650-6DCF3BD8C6A6}"/>
              </a:ext>
            </a:extLst>
          </p:cNvPr>
          <p:cNvGrpSpPr/>
          <p:nvPr/>
        </p:nvGrpSpPr>
        <p:grpSpPr>
          <a:xfrm>
            <a:off x="4323551" y="4024533"/>
            <a:ext cx="792360" cy="386640"/>
            <a:chOff x="4323551" y="3581526"/>
            <a:chExt cx="79236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1A3E75-868C-4A73-A1B1-44458E307A7C}"/>
                    </a:ext>
                  </a:extLst>
                </p14:cNvPr>
                <p14:cNvContentPartPr/>
                <p14:nvPr/>
              </p14:nvContentPartPr>
              <p14:xfrm>
                <a:off x="4323551" y="3581526"/>
                <a:ext cx="103320" cy="50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1A3E75-868C-4A73-A1B1-44458E307A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05911" y="3563526"/>
                  <a:ext cx="138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BAAAAF-67EB-4B48-861F-860DA0BF196A}"/>
                    </a:ext>
                  </a:extLst>
                </p14:cNvPr>
                <p14:cNvContentPartPr/>
                <p14:nvPr/>
              </p14:nvContentPartPr>
              <p14:xfrm>
                <a:off x="4600391" y="3716526"/>
                <a:ext cx="17784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BAAAAF-67EB-4B48-861F-860DA0BF19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82391" y="3698526"/>
                  <a:ext cx="213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25D68C-C167-46D1-8C13-1F88AB3C19AB}"/>
                    </a:ext>
                  </a:extLst>
                </p14:cNvPr>
                <p14:cNvContentPartPr/>
                <p14:nvPr/>
              </p14:nvContentPartPr>
              <p14:xfrm>
                <a:off x="4934471" y="3879606"/>
                <a:ext cx="181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25D68C-C167-46D1-8C13-1F88AB3C19A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16831" y="3861606"/>
                  <a:ext cx="2170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7D3B7C9-B979-4F36-8AC4-52A0EEEEEDC2}"/>
                  </a:ext>
                </a:extLst>
              </p14:cNvPr>
              <p14:cNvContentPartPr/>
              <p14:nvPr/>
            </p14:nvContentPartPr>
            <p14:xfrm>
              <a:off x="5324711" y="4512693"/>
              <a:ext cx="85680" cy="41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7D3B7C9-B979-4F36-8AC4-52A0EEEEEDC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06711" y="4495053"/>
                <a:ext cx="121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FEB999D-0DBA-429F-B19A-B7EDCB5C646F}"/>
                  </a:ext>
                </a:extLst>
              </p14:cNvPr>
              <p14:cNvContentPartPr/>
              <p14:nvPr/>
            </p14:nvContentPartPr>
            <p14:xfrm>
              <a:off x="5617751" y="4655613"/>
              <a:ext cx="140760" cy="6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FEB999D-0DBA-429F-B19A-B7EDCB5C64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99751" y="4637973"/>
                <a:ext cx="1764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335770-09B9-40F4-871A-4C10B72C1B06}"/>
              </a:ext>
            </a:extLst>
          </p:cNvPr>
          <p:cNvGrpSpPr/>
          <p:nvPr/>
        </p:nvGrpSpPr>
        <p:grpSpPr>
          <a:xfrm>
            <a:off x="6167831" y="4161693"/>
            <a:ext cx="566640" cy="184320"/>
            <a:chOff x="6167831" y="3718686"/>
            <a:chExt cx="566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4CED77-4530-4848-9C19-DF87033E7A9D}"/>
                    </a:ext>
                  </a:extLst>
                </p14:cNvPr>
                <p14:cNvContentPartPr/>
                <p14:nvPr/>
              </p14:nvContentPartPr>
              <p14:xfrm>
                <a:off x="6167831" y="3718686"/>
                <a:ext cx="213840" cy="69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4CED77-4530-4848-9C19-DF87033E7A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50191" y="3701046"/>
                  <a:ext cx="24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6F21A9-8555-42FE-A00A-6D5B0C3973B4}"/>
                    </a:ext>
                  </a:extLst>
                </p14:cNvPr>
                <p14:cNvContentPartPr/>
                <p14:nvPr/>
              </p14:nvContentPartPr>
              <p14:xfrm>
                <a:off x="6571031" y="3849726"/>
                <a:ext cx="163440" cy="53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6F21A9-8555-42FE-A00A-6D5B0C3973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53391" y="3832086"/>
                  <a:ext cx="1990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61F5703-4C4B-4799-A8B4-B2D1C6B2CE68}"/>
              </a:ext>
            </a:extLst>
          </p:cNvPr>
          <p:cNvGrpSpPr/>
          <p:nvPr/>
        </p:nvGrpSpPr>
        <p:grpSpPr>
          <a:xfrm>
            <a:off x="6981791" y="4426293"/>
            <a:ext cx="847080" cy="275760"/>
            <a:chOff x="6981791" y="3983286"/>
            <a:chExt cx="84708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4D81F2-F4A9-4E9C-8EE0-84F872FF728A}"/>
                    </a:ext>
                  </a:extLst>
                </p14:cNvPr>
                <p14:cNvContentPartPr/>
                <p14:nvPr/>
              </p14:nvContentPartPr>
              <p14:xfrm>
                <a:off x="6981791" y="3983286"/>
                <a:ext cx="146520" cy="47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4D81F2-F4A9-4E9C-8EE0-84F872FF72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64151" y="3965286"/>
                  <a:ext cx="182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168D0E-4FD2-451E-97DA-F6C0531C0B35}"/>
                    </a:ext>
                  </a:extLst>
                </p14:cNvPr>
                <p14:cNvContentPartPr/>
                <p14:nvPr/>
              </p14:nvContentPartPr>
              <p14:xfrm>
                <a:off x="7357271" y="4105326"/>
                <a:ext cx="161640" cy="52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168D0E-4FD2-451E-97DA-F6C0531C0B3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9271" y="4087326"/>
                  <a:ext cx="197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59D35AB-FD38-4BF6-AD4C-9FFD9697A7AD}"/>
                    </a:ext>
                  </a:extLst>
                </p14:cNvPr>
                <p14:cNvContentPartPr/>
                <p14:nvPr/>
              </p14:nvContentPartPr>
              <p14:xfrm>
                <a:off x="7738151" y="4229166"/>
                <a:ext cx="90720" cy="2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59D35AB-FD38-4BF6-AD4C-9FFD9697A7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20511" y="4211166"/>
                  <a:ext cx="126360" cy="6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9D3300CB-D784-4B5B-8A9A-82B3AF1B8C4D}"/>
              </a:ext>
            </a:extLst>
          </p:cNvPr>
          <p:cNvSpPr/>
          <p:nvPr/>
        </p:nvSpPr>
        <p:spPr>
          <a:xfrm>
            <a:off x="348218" y="5869369"/>
            <a:ext cx="357088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1F1AE49-F1A8-4994-A084-51302659CC6A}"/>
              </a:ext>
            </a:extLst>
          </p:cNvPr>
          <p:cNvGrpSpPr/>
          <p:nvPr/>
        </p:nvGrpSpPr>
        <p:grpSpPr>
          <a:xfrm>
            <a:off x="735281" y="6090619"/>
            <a:ext cx="847338" cy="429120"/>
            <a:chOff x="7744271" y="1641126"/>
            <a:chExt cx="10512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02EA11B-64C2-4451-8EA5-F0D10B73BC89}"/>
                    </a:ext>
                  </a:extLst>
                </p14:cNvPr>
                <p14:cNvContentPartPr/>
                <p14:nvPr/>
              </p14:nvContentPartPr>
              <p14:xfrm>
                <a:off x="7744271" y="1656606"/>
                <a:ext cx="17280" cy="301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02EA11B-64C2-4451-8EA5-F0D10B73BC8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22117" y="1638606"/>
                  <a:ext cx="61145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E6B8B2-C170-4303-BC24-C6751DCE49F0}"/>
                    </a:ext>
                  </a:extLst>
                </p14:cNvPr>
                <p14:cNvContentPartPr/>
                <p14:nvPr/>
              </p14:nvContentPartPr>
              <p14:xfrm>
                <a:off x="7992671" y="1936326"/>
                <a:ext cx="6948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E6B8B2-C170-4303-BC24-C6751DCE49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0847" y="1918686"/>
                  <a:ext cx="113573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54DB91-DAB9-4B71-B509-48C646B7A911}"/>
                    </a:ext>
                  </a:extLst>
                </p14:cNvPr>
                <p14:cNvContentPartPr/>
                <p14:nvPr/>
              </p14:nvContentPartPr>
              <p14:xfrm>
                <a:off x="8352311" y="1641126"/>
                <a:ext cx="274680" cy="283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54DB91-DAB9-4B71-B509-48C646B7A9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29979" y="1623486"/>
                  <a:ext cx="318897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AD7A0C-A4E3-4BB7-A224-550BB98A1BAD}"/>
                    </a:ext>
                  </a:extLst>
                </p14:cNvPr>
                <p14:cNvContentPartPr/>
                <p14:nvPr/>
              </p14:nvContentPartPr>
              <p14:xfrm>
                <a:off x="8760191" y="1898886"/>
                <a:ext cx="35280" cy="124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AD7A0C-A4E3-4BB7-A224-550BB98A1B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37862" y="1881246"/>
                  <a:ext cx="79492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95F6ABA-DD84-4ED2-B0C9-4DBD12214D12}"/>
                  </a:ext>
                </a:extLst>
              </p14:cNvPr>
              <p14:cNvContentPartPr/>
              <p14:nvPr/>
            </p14:nvContentPartPr>
            <p14:xfrm>
              <a:off x="1898339" y="6080539"/>
              <a:ext cx="9576" cy="290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95F6ABA-DD84-4ED2-B0C9-4DBD12214D1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879924" y="6062899"/>
                <a:ext cx="46038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EBA6553-88C4-4B88-B11E-CAEE58DDECAC}"/>
                  </a:ext>
                </a:extLst>
              </p14:cNvPr>
              <p14:cNvContentPartPr/>
              <p14:nvPr/>
            </p14:nvContentPartPr>
            <p14:xfrm>
              <a:off x="2075641" y="6357019"/>
              <a:ext cx="43818" cy="119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EBA6553-88C4-4B88-B11E-CAEE58DDECA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58042" y="6339019"/>
                <a:ext cx="79375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53546F-15FD-4A78-91DB-BF10384D5702}"/>
                  </a:ext>
                </a:extLst>
              </p14:cNvPr>
              <p14:cNvContentPartPr/>
              <p14:nvPr/>
            </p14:nvContentPartPr>
            <p14:xfrm>
              <a:off x="2432277" y="6078019"/>
              <a:ext cx="15380" cy="239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53546F-15FD-4A78-91DB-BF10384D570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14393" y="6060379"/>
                <a:ext cx="5079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D3E883E-379B-472C-A3DD-DBC5A270A363}"/>
                  </a:ext>
                </a:extLst>
              </p14:cNvPr>
              <p14:cNvContentPartPr/>
              <p14:nvPr/>
            </p14:nvContentPartPr>
            <p14:xfrm>
              <a:off x="2623799" y="6330739"/>
              <a:ext cx="66742" cy="186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D3E883E-379B-472C-A3DD-DBC5A270A36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06216" y="6313099"/>
                <a:ext cx="102266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81C07C-6B33-412A-9AA5-C397015BF46F}"/>
                  </a:ext>
                </a:extLst>
              </p14:cNvPr>
              <p14:cNvContentPartPr/>
              <p14:nvPr/>
            </p14:nvContentPartPr>
            <p14:xfrm>
              <a:off x="3049209" y="6311659"/>
              <a:ext cx="30179" cy="17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81C07C-6B33-412A-9AA5-C397015BF4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031245" y="6293659"/>
                <a:ext cx="65747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0189534-C5EB-412C-98BD-B11E53A2A23B}"/>
                  </a:ext>
                </a:extLst>
              </p14:cNvPr>
              <p14:cNvContentPartPr/>
              <p14:nvPr/>
            </p14:nvContentPartPr>
            <p14:xfrm>
              <a:off x="3247405" y="6301219"/>
              <a:ext cx="44688" cy="24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0189534-C5EB-412C-98BD-B11E53A2A2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29530" y="6283219"/>
                <a:ext cx="80081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658AF28-C711-4562-9EF7-C8C2C60143E2}"/>
                  </a:ext>
                </a:extLst>
              </p14:cNvPr>
              <p14:cNvContentPartPr/>
              <p14:nvPr/>
            </p14:nvContentPartPr>
            <p14:xfrm>
              <a:off x="3480422" y="6291859"/>
              <a:ext cx="27858" cy="33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658AF28-C711-4562-9EF7-C8C2C60143E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62332" y="6273859"/>
                <a:ext cx="63675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1771766-A1CE-4699-A060-C265559B2469}"/>
              </a:ext>
            </a:extLst>
          </p:cNvPr>
          <p:cNvGrpSpPr/>
          <p:nvPr/>
        </p:nvGrpSpPr>
        <p:grpSpPr>
          <a:xfrm>
            <a:off x="6916089" y="5775078"/>
            <a:ext cx="3289771" cy="799193"/>
            <a:chOff x="6333984" y="5332698"/>
            <a:chExt cx="4430013" cy="799193"/>
          </a:xfrm>
        </p:grpSpPr>
        <p:sp>
          <p:nvSpPr>
            <p:cNvPr id="167" name="Double Bracket 166">
              <a:extLst>
                <a:ext uri="{FF2B5EF4-FFF2-40B4-BE49-F238E27FC236}">
                  <a16:creationId xmlns:a16="http://schemas.microsoft.com/office/drawing/2014/main" id="{A1A9B987-479D-48A2-9B5D-09B8D175B0E3}"/>
                </a:ext>
              </a:extLst>
            </p:cNvPr>
            <p:cNvSpPr/>
            <p:nvPr/>
          </p:nvSpPr>
          <p:spPr>
            <a:xfrm>
              <a:off x="6333984" y="5332698"/>
              <a:ext cx="4430013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F9E167B-1040-41F0-B7F7-715341B40E2F}"/>
                </a:ext>
              </a:extLst>
            </p:cNvPr>
            <p:cNvGrpSpPr/>
            <p:nvPr/>
          </p:nvGrpSpPr>
          <p:grpSpPr>
            <a:xfrm>
              <a:off x="6636956" y="5612732"/>
              <a:ext cx="403920" cy="465120"/>
              <a:chOff x="6628991" y="5044926"/>
              <a:chExt cx="403920" cy="46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D3E09B1A-06ED-4224-9223-457026EFA7E4}"/>
                      </a:ext>
                    </a:extLst>
                  </p14:cNvPr>
                  <p14:cNvContentPartPr/>
                  <p14:nvPr/>
                </p14:nvContentPartPr>
                <p14:xfrm>
                  <a:off x="6628991" y="5044926"/>
                  <a:ext cx="215640" cy="30492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D3E09B1A-06ED-4224-9223-457026EFA7E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6605246" y="5027286"/>
                    <a:ext cx="263614" cy="3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69E80965-F695-486E-A415-2CAC739B8E81}"/>
                      </a:ext>
                    </a:extLst>
                  </p14:cNvPr>
                  <p14:cNvContentPartPr/>
                  <p14:nvPr/>
                </p14:nvContentPartPr>
                <p14:xfrm>
                  <a:off x="6994031" y="5373246"/>
                  <a:ext cx="38880" cy="13680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69E80965-F695-486E-A415-2CAC739B8E8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6969731" y="5355606"/>
                    <a:ext cx="86994" cy="17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8D07A-E903-462A-A5B8-05F063A80278}"/>
                </a:ext>
              </a:extLst>
            </p:cNvPr>
            <p:cNvGrpSpPr/>
            <p:nvPr/>
          </p:nvGrpSpPr>
          <p:grpSpPr>
            <a:xfrm>
              <a:off x="7358396" y="5595092"/>
              <a:ext cx="356040" cy="402840"/>
              <a:chOff x="7350431" y="5027286"/>
              <a:chExt cx="35604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850A4D04-F38F-4A9A-ABA9-31967E410FB3}"/>
                      </a:ext>
                    </a:extLst>
                  </p14:cNvPr>
                  <p14:cNvContentPartPr/>
                  <p14:nvPr/>
                </p14:nvContentPartPr>
                <p14:xfrm>
                  <a:off x="7350431" y="5027286"/>
                  <a:ext cx="21600" cy="25380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850A4D04-F38F-4A9A-ABA9-31967E410FB3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326431" y="5009646"/>
                    <a:ext cx="6912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84F756E-8228-434B-9088-9F946E42717D}"/>
                      </a:ext>
                    </a:extLst>
                  </p14:cNvPr>
                  <p14:cNvContentPartPr/>
                  <p14:nvPr/>
                </p14:nvContentPartPr>
                <p14:xfrm>
                  <a:off x="7623671" y="5307006"/>
                  <a:ext cx="82800" cy="12312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84F756E-8228-434B-9088-9F946E42717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7599945" y="5289006"/>
                    <a:ext cx="130737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84E1E12-C9F3-472F-B654-2AB281529735}"/>
                    </a:ext>
                  </a:extLst>
                </p14:cNvPr>
                <p14:cNvContentPartPr/>
                <p14:nvPr/>
              </p14:nvContentPartPr>
              <p14:xfrm>
                <a:off x="8039516" y="5613452"/>
                <a:ext cx="10080" cy="224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84E1E12-C9F3-472F-B654-2AB2815297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15996" y="5595812"/>
                  <a:ext cx="5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02F6FD-73B8-4EBC-AA5E-DA231BFAF4BC}"/>
                    </a:ext>
                  </a:extLst>
                </p14:cNvPr>
                <p14:cNvContentPartPr/>
                <p14:nvPr/>
              </p14:nvContentPartPr>
              <p14:xfrm>
                <a:off x="8217716" y="5860052"/>
                <a:ext cx="88200" cy="178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02F6FD-73B8-4EBC-AA5E-DA231BFAF4B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93970" y="5842412"/>
                  <a:ext cx="136177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76E97B1-C33F-4565-B466-5ACB67B4F3FA}"/>
                    </a:ext>
                  </a:extLst>
                </p14:cNvPr>
                <p14:cNvContentPartPr/>
                <p14:nvPr/>
              </p14:nvContentPartPr>
              <p14:xfrm>
                <a:off x="8660876" y="5586812"/>
                <a:ext cx="18360" cy="262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76E97B1-C33F-4565-B466-5ACB67B4F3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37201" y="5569172"/>
                  <a:ext cx="66193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7EC779-3382-425D-AF91-D2841FA5AF8D}"/>
                    </a:ext>
                  </a:extLst>
                </p14:cNvPr>
                <p14:cNvContentPartPr/>
                <p14:nvPr/>
              </p14:nvContentPartPr>
              <p14:xfrm>
                <a:off x="8978036" y="5847092"/>
                <a:ext cx="70560" cy="150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7EC779-3382-425D-AF91-D2841FA5AF8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3872" y="5829452"/>
                  <a:ext cx="118405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E39E4B8-13EF-476C-BD6E-4C921B603910}"/>
                    </a:ext>
                  </a:extLst>
                </p14:cNvPr>
                <p14:cNvContentPartPr/>
                <p14:nvPr/>
              </p14:nvContentPartPr>
              <p14:xfrm>
                <a:off x="9522356" y="5777252"/>
                <a:ext cx="28080" cy="5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E39E4B8-13EF-476C-BD6E-4C921B6039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98559" y="5759252"/>
                  <a:ext cx="75197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05DAE6B-51C1-4013-991A-81B663F2D6DE}"/>
                    </a:ext>
                  </a:extLst>
                </p14:cNvPr>
                <p14:cNvContentPartPr/>
                <p14:nvPr/>
              </p14:nvContentPartPr>
              <p14:xfrm>
                <a:off x="9771116" y="5786972"/>
                <a:ext cx="39240" cy="27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05DAE6B-51C1-4013-991A-81B663F2D6D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46894" y="5768972"/>
                  <a:ext cx="8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DEFB4F-31D5-49EE-9F8B-9BCD2AFBD2B0}"/>
                    </a:ext>
                  </a:extLst>
                </p14:cNvPr>
                <p14:cNvContentPartPr/>
                <p14:nvPr/>
              </p14:nvContentPartPr>
              <p14:xfrm>
                <a:off x="10137236" y="5786252"/>
                <a:ext cx="27360" cy="39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DEFB4F-31D5-49EE-9F8B-9BCD2AFBD2B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113236" y="5768252"/>
                  <a:ext cx="74880" cy="7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2" name="Equals 181">
            <a:extLst>
              <a:ext uri="{FF2B5EF4-FFF2-40B4-BE49-F238E27FC236}">
                <a16:creationId xmlns:a16="http://schemas.microsoft.com/office/drawing/2014/main" id="{D6340BFC-E8C6-4FC5-933A-F218DB54484C}"/>
              </a:ext>
            </a:extLst>
          </p:cNvPr>
          <p:cNvSpPr/>
          <p:nvPr/>
        </p:nvSpPr>
        <p:spPr>
          <a:xfrm>
            <a:off x="4145243" y="6092298"/>
            <a:ext cx="470003" cy="371541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3" name="Equals 182">
            <a:extLst>
              <a:ext uri="{FF2B5EF4-FFF2-40B4-BE49-F238E27FC236}">
                <a16:creationId xmlns:a16="http://schemas.microsoft.com/office/drawing/2014/main" id="{4731138A-F918-4AAA-A3C4-4963903C30B8}"/>
              </a:ext>
            </a:extLst>
          </p:cNvPr>
          <p:cNvSpPr/>
          <p:nvPr/>
        </p:nvSpPr>
        <p:spPr>
          <a:xfrm>
            <a:off x="10421833" y="5968170"/>
            <a:ext cx="470003" cy="371541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38B85E4-2DFE-41F7-AA06-2990289A7E8F}"/>
                  </a:ext>
                </a:extLst>
              </p14:cNvPr>
              <p14:cNvContentPartPr/>
              <p14:nvPr/>
            </p14:nvContentPartPr>
            <p14:xfrm>
              <a:off x="4833489" y="6115230"/>
              <a:ext cx="221411" cy="283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38B85E4-2DFE-41F7-AA06-2990289A7E8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815488" y="6097590"/>
                <a:ext cx="257053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E5BFBA7-ADA6-4506-887C-5CBFE706527D}"/>
                  </a:ext>
                </a:extLst>
              </p14:cNvPr>
              <p14:cNvContentPartPr/>
              <p14:nvPr/>
            </p14:nvContentPartPr>
            <p14:xfrm>
              <a:off x="11227914" y="6003771"/>
              <a:ext cx="9576" cy="290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E5BFBA7-ADA6-4506-887C-5CBFE706527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09499" y="5985771"/>
                <a:ext cx="46038" cy="326520"/>
              </a:xfrm>
              <a:prstGeom prst="rect">
                <a:avLst/>
              </a:prstGeom>
            </p:spPr>
          </p:pic>
        </mc:Fallback>
      </mc:AlternateContent>
      <p:sp>
        <p:nvSpPr>
          <p:cNvPr id="186" name="TextBox 185">
            <a:extLst>
              <a:ext uri="{FF2B5EF4-FFF2-40B4-BE49-F238E27FC236}">
                <a16:creationId xmlns:a16="http://schemas.microsoft.com/office/drawing/2014/main" id="{A735BD33-595F-4274-85A0-BDF0E030438C}"/>
              </a:ext>
            </a:extLst>
          </p:cNvPr>
          <p:cNvSpPr txBox="1"/>
          <p:nvPr/>
        </p:nvSpPr>
        <p:spPr>
          <a:xfrm>
            <a:off x="8903065" y="2215907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ALL tissues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71ED29-36FD-431E-BED6-039A15F3CFC4}"/>
              </a:ext>
            </a:extLst>
          </p:cNvPr>
          <p:cNvSpPr txBox="1"/>
          <p:nvPr/>
        </p:nvSpPr>
        <p:spPr>
          <a:xfrm>
            <a:off x="8879588" y="2805213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LCL tissue</a:t>
            </a:r>
          </a:p>
        </p:txBody>
      </p:sp>
    </p:spTree>
    <p:extLst>
      <p:ext uri="{BB962C8B-B14F-4D97-AF65-F5344CB8AC3E}">
        <p14:creationId xmlns:p14="http://schemas.microsoft.com/office/powerpoint/2010/main" val="321124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 effect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2867862-6B6B-427C-8998-697556718EB5}"/>
                  </a:ext>
                </a:extLst>
              </p14:cNvPr>
              <p14:cNvContentPartPr/>
              <p14:nvPr/>
            </p14:nvContentPartPr>
            <p14:xfrm>
              <a:off x="3340391" y="1768206"/>
              <a:ext cx="4441680" cy="3755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2867862-6B6B-427C-8998-697556718EB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22391" y="1750206"/>
                <a:ext cx="4477320" cy="37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AC334E-B4FD-4816-900C-AB802A461967}"/>
              </a:ext>
            </a:extLst>
          </p:cNvPr>
          <p:cNvGrpSpPr/>
          <p:nvPr/>
        </p:nvGrpSpPr>
        <p:grpSpPr>
          <a:xfrm>
            <a:off x="4428671" y="879006"/>
            <a:ext cx="703440" cy="258840"/>
            <a:chOff x="4428671" y="879006"/>
            <a:chExt cx="7034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CD6761-B0F8-4F26-A01C-A4C95049B701}"/>
                    </a:ext>
                  </a:extLst>
                </p14:cNvPr>
                <p14:cNvContentPartPr/>
                <p14:nvPr/>
              </p14:nvContentPartPr>
              <p14:xfrm>
                <a:off x="4428671" y="891966"/>
                <a:ext cx="393840" cy="24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CD6761-B0F8-4F26-A01C-A4C95049B7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1031" y="874326"/>
                  <a:ext cx="429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09D691-59E4-4E21-A273-6F3F495B4B6F}"/>
                    </a:ext>
                  </a:extLst>
                </p14:cNvPr>
                <p14:cNvContentPartPr/>
                <p14:nvPr/>
              </p14:nvContentPartPr>
              <p14:xfrm>
                <a:off x="4938791" y="879006"/>
                <a:ext cx="193320" cy="20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09D691-59E4-4E21-A273-6F3F495B4B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20791" y="861006"/>
                  <a:ext cx="2289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5C3AEE-2674-454A-91FE-9AC1E5403C26}"/>
              </a:ext>
            </a:extLst>
          </p:cNvPr>
          <p:cNvGrpSpPr/>
          <p:nvPr/>
        </p:nvGrpSpPr>
        <p:grpSpPr>
          <a:xfrm>
            <a:off x="5334431" y="631686"/>
            <a:ext cx="713160" cy="444600"/>
            <a:chOff x="5334431" y="631686"/>
            <a:chExt cx="71316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3272F7-71C3-4AF5-A8AE-6DC29EEF339A}"/>
                    </a:ext>
                  </a:extLst>
                </p14:cNvPr>
                <p14:cNvContentPartPr/>
                <p14:nvPr/>
              </p14:nvContentPartPr>
              <p14:xfrm>
                <a:off x="5334431" y="886566"/>
                <a:ext cx="166680" cy="169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3272F7-71C3-4AF5-A8AE-6DC29EEF33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16431" y="868926"/>
                  <a:ext cx="202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038F4F-F853-497B-9A2E-6FC1E4D1E423}"/>
                    </a:ext>
                  </a:extLst>
                </p14:cNvPr>
                <p14:cNvContentPartPr/>
                <p14:nvPr/>
              </p14:nvContentPartPr>
              <p14:xfrm>
                <a:off x="5462231" y="659046"/>
                <a:ext cx="62640" cy="37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038F4F-F853-497B-9A2E-6FC1E4D1E42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44231" y="641406"/>
                  <a:ext cx="98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8934B2-007F-46F2-BE60-E78EA70CFDF2}"/>
                    </a:ext>
                  </a:extLst>
                </p14:cNvPr>
                <p14:cNvContentPartPr/>
                <p14:nvPr/>
              </p14:nvContentPartPr>
              <p14:xfrm>
                <a:off x="5662031" y="836886"/>
                <a:ext cx="272520" cy="16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8934B2-007F-46F2-BE60-E78EA70CFD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44031" y="818886"/>
                  <a:ext cx="308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96C7F2-CD15-4DC0-9029-52E2C9556D02}"/>
                    </a:ext>
                  </a:extLst>
                </p14:cNvPr>
                <p14:cNvContentPartPr/>
                <p14:nvPr/>
              </p14:nvContentPartPr>
              <p14:xfrm>
                <a:off x="6026351" y="631686"/>
                <a:ext cx="21240" cy="444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96C7F2-CD15-4DC0-9029-52E2C9556D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08711" y="613686"/>
                  <a:ext cx="568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95E875B-CA32-4A1A-8EB3-F87FC35D9A49}"/>
              </a:ext>
            </a:extLst>
          </p:cNvPr>
          <p:cNvGrpSpPr/>
          <p:nvPr/>
        </p:nvGrpSpPr>
        <p:grpSpPr>
          <a:xfrm>
            <a:off x="4731431" y="1282926"/>
            <a:ext cx="1924920" cy="534600"/>
            <a:chOff x="4731431" y="1282926"/>
            <a:chExt cx="192492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950DC0-9797-4E21-92F9-FCEB307F2345}"/>
                    </a:ext>
                  </a:extLst>
                </p14:cNvPr>
                <p14:cNvContentPartPr/>
                <p14:nvPr/>
              </p14:nvContentPartPr>
              <p14:xfrm>
                <a:off x="4752311" y="1356726"/>
                <a:ext cx="6840" cy="1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950DC0-9797-4E21-92F9-FCEB307F23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34311" y="1338726"/>
                  <a:ext cx="42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7E1F06-B37A-4284-AEDA-AC7457916B3A}"/>
                    </a:ext>
                  </a:extLst>
                </p14:cNvPr>
                <p14:cNvContentPartPr/>
                <p14:nvPr/>
              </p14:nvContentPartPr>
              <p14:xfrm>
                <a:off x="4731431" y="1330806"/>
                <a:ext cx="227520" cy="386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7E1F06-B37A-4284-AEDA-AC7457916B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13431" y="1313166"/>
                  <a:ext cx="2631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0DCF41-2F1A-4DB0-AA55-6F51794C000D}"/>
                    </a:ext>
                  </a:extLst>
                </p14:cNvPr>
                <p14:cNvContentPartPr/>
                <p14:nvPr/>
              </p14:nvContentPartPr>
              <p14:xfrm>
                <a:off x="5043551" y="1516566"/>
                <a:ext cx="256320" cy="15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0DCF41-2F1A-4DB0-AA55-6F51794C00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25911" y="1498566"/>
                  <a:ext cx="29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B1014F-E3BC-49EA-9C8C-36F558183D86}"/>
                    </a:ext>
                  </a:extLst>
                </p14:cNvPr>
                <p14:cNvContentPartPr/>
                <p14:nvPr/>
              </p14:nvContentPartPr>
              <p14:xfrm>
                <a:off x="5315711" y="1379766"/>
                <a:ext cx="1188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B1014F-E3BC-49EA-9C8C-36F558183D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97711" y="1362126"/>
                  <a:ext cx="47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475494-05B0-4670-B91F-CCA7215CA952}"/>
                    </a:ext>
                  </a:extLst>
                </p14:cNvPr>
                <p14:cNvContentPartPr/>
                <p14:nvPr/>
              </p14:nvContentPartPr>
              <p14:xfrm>
                <a:off x="5370791" y="1471566"/>
                <a:ext cx="43920" cy="199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475494-05B0-4670-B91F-CCA7215CA9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2791" y="1453566"/>
                  <a:ext cx="79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A39C75-1504-494F-B104-62AB8FF3F2DA}"/>
                    </a:ext>
                  </a:extLst>
                </p14:cNvPr>
                <p14:cNvContentPartPr/>
                <p14:nvPr/>
              </p14:nvContentPartPr>
              <p14:xfrm>
                <a:off x="5540711" y="1324686"/>
                <a:ext cx="50760" cy="31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A39C75-1504-494F-B104-62AB8FF3F2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22711" y="1307046"/>
                  <a:ext cx="86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515F3A-F0E8-4CDD-9A2D-DFFD14820E61}"/>
                    </a:ext>
                  </a:extLst>
                </p14:cNvPr>
                <p14:cNvContentPartPr/>
                <p14:nvPr/>
              </p14:nvContentPartPr>
              <p14:xfrm>
                <a:off x="5678951" y="1282926"/>
                <a:ext cx="214920" cy="353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515F3A-F0E8-4CDD-9A2D-DFFD14820E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0951" y="1265286"/>
                  <a:ext cx="2505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C9B94-2611-44E8-AA35-042A3B01B6F8}"/>
                    </a:ext>
                  </a:extLst>
                </p14:cNvPr>
                <p14:cNvContentPartPr/>
                <p14:nvPr/>
              </p14:nvContentPartPr>
              <p14:xfrm>
                <a:off x="5970911" y="1293726"/>
                <a:ext cx="62280" cy="368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C9B94-2611-44E8-AA35-042A3B01B6F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53271" y="1275726"/>
                  <a:ext cx="97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0835577-C474-42B4-B17F-10A44330A125}"/>
                    </a:ext>
                  </a:extLst>
                </p14:cNvPr>
                <p14:cNvContentPartPr/>
                <p14:nvPr/>
              </p14:nvContentPartPr>
              <p14:xfrm>
                <a:off x="6130391" y="1422966"/>
                <a:ext cx="146880" cy="230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0835577-C474-42B4-B17F-10A44330A1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12751" y="1405326"/>
                  <a:ext cx="182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A2C007-A7F9-4B60-83BF-290E971C450F}"/>
                    </a:ext>
                  </a:extLst>
                </p14:cNvPr>
                <p14:cNvContentPartPr/>
                <p14:nvPr/>
              </p14:nvContentPartPr>
              <p14:xfrm>
                <a:off x="6438551" y="1429086"/>
                <a:ext cx="217800" cy="388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A2C007-A7F9-4B60-83BF-290E971C45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20911" y="1411086"/>
                  <a:ext cx="25344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460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training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DA3A32-DD19-4091-A7D0-252DFE9530CA}"/>
              </a:ext>
            </a:extLst>
          </p:cNvPr>
          <p:cNvGrpSpPr/>
          <p:nvPr/>
        </p:nvGrpSpPr>
        <p:grpSpPr>
          <a:xfrm>
            <a:off x="755362" y="2535909"/>
            <a:ext cx="202757" cy="1500808"/>
            <a:chOff x="1141575" y="1928192"/>
            <a:chExt cx="202757" cy="1500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55FF03-E87B-4F27-A9A4-F5590E18090B}"/>
                    </a:ext>
                  </a:extLst>
                </p14:cNvPr>
                <p14:cNvContentPartPr/>
                <p14:nvPr/>
              </p14:nvContentPartPr>
              <p14:xfrm>
                <a:off x="1141575" y="1938387"/>
                <a:ext cx="286" cy="1487782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55FF03-E87B-4F27-A9A4-F5590E1809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275" y="1920388"/>
                  <a:ext cx="28600" cy="15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B3FD26-ED7B-480C-9257-DBE4A280B048}"/>
                    </a:ext>
                  </a:extLst>
                </p14:cNvPr>
                <p14:cNvContentPartPr/>
                <p14:nvPr/>
              </p14:nvContentPartPr>
              <p14:xfrm>
                <a:off x="1143580" y="3428717"/>
                <a:ext cx="200752" cy="283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B3FD26-ED7B-480C-9257-DBE4A280B0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5591" y="3414850"/>
                  <a:ext cx="23636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6FCFE9-4341-40FC-AD9E-B1A5455F8576}"/>
                    </a:ext>
                  </a:extLst>
                </p14:cNvPr>
                <p14:cNvContentPartPr/>
                <p14:nvPr/>
              </p14:nvContentPartPr>
              <p14:xfrm>
                <a:off x="1141575" y="1928192"/>
                <a:ext cx="200180" cy="283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6FCFE9-4341-40FC-AD9E-B1A5455F85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3573" y="1914042"/>
                  <a:ext cx="235824" cy="283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C950B0-0FFC-49D8-9DA3-89512CA90C62}"/>
              </a:ext>
            </a:extLst>
          </p:cNvPr>
          <p:cNvGrpSpPr/>
          <p:nvPr/>
        </p:nvGrpSpPr>
        <p:grpSpPr>
          <a:xfrm>
            <a:off x="2819460" y="2535909"/>
            <a:ext cx="208117" cy="1500808"/>
            <a:chOff x="3205673" y="1928192"/>
            <a:chExt cx="208117" cy="1500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14BE35-16EF-4214-B4CA-305DC9EF3FF2}"/>
                    </a:ext>
                  </a:extLst>
                </p14:cNvPr>
                <p14:cNvContentPartPr/>
                <p14:nvPr/>
              </p14:nvContentPartPr>
              <p14:xfrm>
                <a:off x="3413504" y="1938387"/>
                <a:ext cx="286" cy="1487782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14BE35-16EF-4214-B4CA-305DC9EF3F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9204" y="1920388"/>
                  <a:ext cx="28600" cy="15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D5F2C0-D700-4778-9286-2F191795D794}"/>
                    </a:ext>
                  </a:extLst>
                </p14:cNvPr>
                <p14:cNvContentPartPr/>
                <p14:nvPr/>
              </p14:nvContentPartPr>
              <p14:xfrm>
                <a:off x="3207677" y="3428717"/>
                <a:ext cx="200752" cy="283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D5F2C0-D700-4778-9286-2F191795D7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9688" y="3414850"/>
                  <a:ext cx="23636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39E463-323A-416E-9674-68E2785700BC}"/>
                    </a:ext>
                  </a:extLst>
                </p14:cNvPr>
                <p14:cNvContentPartPr/>
                <p14:nvPr/>
              </p14:nvContentPartPr>
              <p14:xfrm>
                <a:off x="3205673" y="1928192"/>
                <a:ext cx="200180" cy="283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39E463-323A-416E-9674-68E2785700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7671" y="1914042"/>
                  <a:ext cx="235824" cy="283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7C3400-58D8-449E-8602-34B83A2F062B}"/>
              </a:ext>
            </a:extLst>
          </p:cNvPr>
          <p:cNvGrpSpPr/>
          <p:nvPr/>
        </p:nvGrpSpPr>
        <p:grpSpPr>
          <a:xfrm>
            <a:off x="1029355" y="2711577"/>
            <a:ext cx="1724229" cy="355444"/>
            <a:chOff x="348218" y="5869369"/>
            <a:chExt cx="3570887" cy="799193"/>
          </a:xfrm>
        </p:grpSpPr>
        <p:sp>
          <p:nvSpPr>
            <p:cNvPr id="41" name="Double Bracket 40">
              <a:extLst>
                <a:ext uri="{FF2B5EF4-FFF2-40B4-BE49-F238E27FC236}">
                  <a16:creationId xmlns:a16="http://schemas.microsoft.com/office/drawing/2014/main" id="{5FCA5670-4C69-4B88-8852-8B68157F8EE8}"/>
                </a:ext>
              </a:extLst>
            </p:cNvPr>
            <p:cNvSpPr/>
            <p:nvPr/>
          </p:nvSpPr>
          <p:spPr>
            <a:xfrm>
              <a:off x="348218" y="5869369"/>
              <a:ext cx="3570887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B9F2A9-2477-49F0-B6AF-D5C2BD59E577}"/>
                </a:ext>
              </a:extLst>
            </p:cNvPr>
            <p:cNvGrpSpPr/>
            <p:nvPr/>
          </p:nvGrpSpPr>
          <p:grpSpPr>
            <a:xfrm>
              <a:off x="735281" y="6090619"/>
              <a:ext cx="847338" cy="429120"/>
              <a:chOff x="7744271" y="1641126"/>
              <a:chExt cx="105120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E23A5E5-3727-4BA8-B34A-A4CCD8FF034F}"/>
                      </a:ext>
                    </a:extLst>
                  </p14:cNvPr>
                  <p14:cNvContentPartPr/>
                  <p14:nvPr/>
                </p14:nvContentPartPr>
                <p14:xfrm>
                  <a:off x="7744271" y="1656606"/>
                  <a:ext cx="17280" cy="3016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E23A5E5-3727-4BA8-B34A-A4CCD8FF034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698797" y="1616166"/>
                    <a:ext cx="107318" cy="381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6E296CC-3633-47FB-8CA5-3910DEFE8AB1}"/>
                      </a:ext>
                    </a:extLst>
                  </p14:cNvPr>
                  <p14:cNvContentPartPr/>
                  <p14:nvPr/>
                </p14:nvContentPartPr>
                <p14:xfrm>
                  <a:off x="7992671" y="1936326"/>
                  <a:ext cx="69480" cy="133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6E296CC-3633-47FB-8CA5-3910DEFE8AB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946960" y="1895989"/>
                    <a:ext cx="159987" cy="213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39480B9-E035-459A-82A8-1B3EAACBFE03}"/>
                      </a:ext>
                    </a:extLst>
                  </p14:cNvPr>
                  <p14:cNvContentPartPr/>
                  <p14:nvPr/>
                </p14:nvContentPartPr>
                <p14:xfrm>
                  <a:off x="8352311" y="1641126"/>
                  <a:ext cx="274680" cy="283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39480B9-E035-459A-82A8-1B3EAACBFE0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306224" y="1600767"/>
                    <a:ext cx="365933" cy="3632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568F2E1-338E-48EB-B598-D49650C12669}"/>
                      </a:ext>
                    </a:extLst>
                  </p14:cNvPr>
                  <p14:cNvContentPartPr/>
                  <p14:nvPr/>
                </p14:nvContentPartPr>
                <p14:xfrm>
                  <a:off x="8760191" y="1898886"/>
                  <a:ext cx="35280" cy="124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568F2E1-338E-48EB-B598-D49650C1266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714960" y="1858561"/>
                    <a:ext cx="124837" cy="20404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8EE49-FBF6-4C62-9E7D-593C67D1F8F0}"/>
                    </a:ext>
                  </a:extLst>
                </p14:cNvPr>
                <p14:cNvContentPartPr/>
                <p14:nvPr/>
              </p14:nvContentPartPr>
              <p14:xfrm>
                <a:off x="1898339" y="6080539"/>
                <a:ext cx="9576" cy="290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8EE49-FBF6-4C62-9E7D-593C67D1F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1508" y="6040139"/>
                  <a:ext cx="82501" cy="370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A0E9CD-28D1-46D2-B7A2-22B7424E87B2}"/>
                    </a:ext>
                  </a:extLst>
                </p14:cNvPr>
                <p14:cNvContentPartPr/>
                <p14:nvPr/>
              </p14:nvContentPartPr>
              <p14:xfrm>
                <a:off x="2075641" y="6357019"/>
                <a:ext cx="43818" cy="11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A0E9CD-28D1-46D2-B7A2-22B7424E87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9126" y="6316791"/>
                  <a:ext cx="116118" cy="199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F1EDC4-B5FE-451A-B114-BD32AF200536}"/>
                    </a:ext>
                  </a:extLst>
                </p14:cNvPr>
                <p14:cNvContentPartPr/>
                <p14:nvPr/>
              </p14:nvContentPartPr>
              <p14:xfrm>
                <a:off x="2432277" y="6078019"/>
                <a:ext cx="15380" cy="23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F1EDC4-B5FE-451A-B114-BD32AF2005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658" y="6037641"/>
                  <a:ext cx="87886" cy="3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C1FF2A-83F9-4535-AFBC-2C0AC490490A}"/>
                    </a:ext>
                  </a:extLst>
                </p14:cNvPr>
                <p14:cNvContentPartPr/>
                <p14:nvPr/>
              </p14:nvContentPartPr>
              <p14:xfrm>
                <a:off x="2623799" y="6330739"/>
                <a:ext cx="66742" cy="18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C1FF2A-83F9-4535-AFBC-2C0AC49049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6720" y="6290278"/>
                  <a:ext cx="140158" cy="266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1530B1-045D-455B-8829-1C3281EE2726}"/>
                    </a:ext>
                  </a:extLst>
                </p14:cNvPr>
                <p14:cNvContentPartPr/>
                <p14:nvPr/>
              </p14:nvContentPartPr>
              <p14:xfrm>
                <a:off x="3049209" y="6311659"/>
                <a:ext cx="30179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1530B1-045D-455B-8829-1C3281EE27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405" y="6272386"/>
                  <a:ext cx="10305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74FEBB-3FCE-4168-A5AB-2B868402430B}"/>
                    </a:ext>
                  </a:extLst>
                </p14:cNvPr>
                <p14:cNvContentPartPr/>
                <p14:nvPr/>
              </p14:nvContentPartPr>
              <p14:xfrm>
                <a:off x="3247405" y="6301219"/>
                <a:ext cx="44688" cy="2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74FEBB-3FCE-4168-A5AB-2B86840243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0775" y="6261735"/>
                  <a:ext cx="117214" cy="102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5CEC17-1622-43A2-AE69-C1514C56930D}"/>
                    </a:ext>
                  </a:extLst>
                </p14:cNvPr>
                <p14:cNvContentPartPr/>
                <p14:nvPr/>
              </p14:nvContentPartPr>
              <p14:xfrm>
                <a:off x="3480422" y="6291859"/>
                <a:ext cx="27858" cy="3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5CEC17-1622-43A2-AE69-C1514C5693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3767" y="6251573"/>
                  <a:ext cx="100435" cy="1136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26806C-BD57-4424-80C4-E817E65B3BC8}"/>
              </a:ext>
            </a:extLst>
          </p:cNvPr>
          <p:cNvGrpSpPr/>
          <p:nvPr/>
        </p:nvGrpSpPr>
        <p:grpSpPr>
          <a:xfrm>
            <a:off x="1024866" y="3296714"/>
            <a:ext cx="1720511" cy="355444"/>
            <a:chOff x="6333984" y="5332698"/>
            <a:chExt cx="4430013" cy="799193"/>
          </a:xfrm>
        </p:grpSpPr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9EAFF2ED-FCF2-436A-86B1-3EB21344FA84}"/>
                </a:ext>
              </a:extLst>
            </p:cNvPr>
            <p:cNvSpPr/>
            <p:nvPr/>
          </p:nvSpPr>
          <p:spPr>
            <a:xfrm>
              <a:off x="6333984" y="5332698"/>
              <a:ext cx="4430013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66DEEFC-7CDD-48C1-90A5-6C08E5F9E8DB}"/>
                </a:ext>
              </a:extLst>
            </p:cNvPr>
            <p:cNvGrpSpPr/>
            <p:nvPr/>
          </p:nvGrpSpPr>
          <p:grpSpPr>
            <a:xfrm>
              <a:off x="6636956" y="5612732"/>
              <a:ext cx="403920" cy="465120"/>
              <a:chOff x="6628991" y="5044926"/>
              <a:chExt cx="403920" cy="46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357F6D1-B84B-4429-A0BE-B77F0B18D1A0}"/>
                      </a:ext>
                    </a:extLst>
                  </p14:cNvPr>
                  <p14:cNvContentPartPr/>
                  <p14:nvPr/>
                </p14:nvContentPartPr>
                <p14:xfrm>
                  <a:off x="6628991" y="5044926"/>
                  <a:ext cx="215640" cy="3049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357F6D1-B84B-4429-A0BE-B77F0B18D1A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582716" y="5004486"/>
                    <a:ext cx="307264" cy="384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BD592C5-7F27-4408-ABAC-5A4A05799B78}"/>
                      </a:ext>
                    </a:extLst>
                  </p14:cNvPr>
                  <p14:cNvContentPartPr/>
                  <p14:nvPr/>
                </p14:nvContentPartPr>
                <p14:xfrm>
                  <a:off x="6994031" y="5373246"/>
                  <a:ext cx="38880" cy="1368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BD592C5-7F27-4408-ABAC-5A4A05799B7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947745" y="5332773"/>
                    <a:ext cx="130526" cy="21693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35BD9E-4114-4CBB-9D52-A54020202F3D}"/>
                </a:ext>
              </a:extLst>
            </p:cNvPr>
            <p:cNvGrpSpPr/>
            <p:nvPr/>
          </p:nvGrpSpPr>
          <p:grpSpPr>
            <a:xfrm>
              <a:off x="7358396" y="5595092"/>
              <a:ext cx="356040" cy="402840"/>
              <a:chOff x="7350431" y="5027286"/>
              <a:chExt cx="35604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EA6D995-F5A1-4CFC-A624-023EA868D984}"/>
                      </a:ext>
                    </a:extLst>
                  </p14:cNvPr>
                  <p14:cNvContentPartPr/>
                  <p14:nvPr/>
                </p14:nvContentPartPr>
                <p14:xfrm>
                  <a:off x="7350431" y="5027286"/>
                  <a:ext cx="21600" cy="2538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EA6D995-F5A1-4CFC-A624-023EA868D98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305431" y="4986872"/>
                    <a:ext cx="110700" cy="333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D202764-D3F0-49C5-8EE8-84C0AACF2959}"/>
                      </a:ext>
                    </a:extLst>
                  </p14:cNvPr>
                  <p14:cNvContentPartPr/>
                  <p14:nvPr/>
                </p14:nvContentPartPr>
                <p14:xfrm>
                  <a:off x="7623671" y="5307006"/>
                  <a:ext cx="82800" cy="1231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D202764-D3F0-49C5-8EE8-84C0AACF2959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77671" y="5266506"/>
                    <a:ext cx="173880" cy="20331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CD4B92-9B97-4655-84E7-EE0753006D79}"/>
                    </a:ext>
                  </a:extLst>
                </p14:cNvPr>
                <p14:cNvContentPartPr/>
                <p14:nvPr/>
              </p14:nvContentPartPr>
              <p14:xfrm>
                <a:off x="8039516" y="5613452"/>
                <a:ext cx="10080" cy="22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CD4B92-9B97-4655-84E7-EE0753006D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7516" y="5573049"/>
                  <a:ext cx="93240" cy="304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5C6CF6-5E2F-4AC1-8653-E9D29E0DE428}"/>
                    </a:ext>
                  </a:extLst>
                </p14:cNvPr>
                <p14:cNvContentPartPr/>
                <p14:nvPr/>
              </p14:nvContentPartPr>
              <p14:xfrm>
                <a:off x="8217716" y="5860052"/>
                <a:ext cx="88200" cy="178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5C6CF6-5E2F-4AC1-8653-E9D29E0DE4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1778" y="5819654"/>
                  <a:ext cx="179156" cy="258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AECE6-6753-4F64-A980-95362A30773F}"/>
                    </a:ext>
                  </a:extLst>
                </p14:cNvPr>
                <p14:cNvContentPartPr/>
                <p14:nvPr/>
              </p14:nvContentPartPr>
              <p14:xfrm>
                <a:off x="8660876" y="5586812"/>
                <a:ext cx="18360" cy="26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AECE6-6753-4F64-A980-95362A3077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14976" y="5546437"/>
                  <a:ext cx="109242" cy="342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DF85E8-E17F-4FE2-BAF8-B771B86E5A94}"/>
                    </a:ext>
                  </a:extLst>
                </p14:cNvPr>
                <p14:cNvContentPartPr/>
                <p14:nvPr/>
              </p14:nvContentPartPr>
              <p14:xfrm>
                <a:off x="8978036" y="5847092"/>
                <a:ext cx="70560" cy="150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DF85E8-E17F-4FE2-BAF8-B771B86E5A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2218" y="5806640"/>
                  <a:ext cx="161280" cy="230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511589-278A-4AEE-9E31-9093669E63EB}"/>
                    </a:ext>
                  </a:extLst>
                </p14:cNvPr>
                <p14:cNvContentPartPr/>
                <p14:nvPr/>
              </p14:nvContentPartPr>
              <p14:xfrm>
                <a:off x="9522356" y="5777252"/>
                <a:ext cx="28080" cy="5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511589-278A-4AEE-9E31-9093669E63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7066" y="5736689"/>
                  <a:ext cx="117755" cy="13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C47FC2-69BC-43D5-BDD8-50D520C72861}"/>
                    </a:ext>
                  </a:extLst>
                </p14:cNvPr>
                <p14:cNvContentPartPr/>
                <p14:nvPr/>
              </p14:nvContentPartPr>
              <p14:xfrm>
                <a:off x="9771116" y="5786972"/>
                <a:ext cx="39240" cy="2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C47FC2-69BC-43D5-BDD8-50D520C728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5488" y="5747372"/>
                  <a:ext cx="129583" cy="106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DE91B7-2208-49CB-8964-3AA5DD1616B1}"/>
                    </a:ext>
                  </a:extLst>
                </p14:cNvPr>
                <p14:cNvContentPartPr/>
                <p14:nvPr/>
              </p14:nvContentPartPr>
              <p14:xfrm>
                <a:off x="10137236" y="5786252"/>
                <a:ext cx="27360" cy="3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DE91B7-2208-49CB-8964-3AA5DD1616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91636" y="5746292"/>
                  <a:ext cx="117648" cy="1190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7AC945B-F9E5-4585-9A5D-E64E006B7C40}"/>
              </a:ext>
            </a:extLst>
          </p:cNvPr>
          <p:cNvGrpSpPr/>
          <p:nvPr/>
        </p:nvGrpSpPr>
        <p:grpSpPr>
          <a:xfrm>
            <a:off x="3430311" y="2068052"/>
            <a:ext cx="1674000" cy="1400040"/>
            <a:chOff x="3708671" y="2024166"/>
            <a:chExt cx="1674000" cy="14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E2EC26-AEF2-4AB8-B43B-0D0E7174C9F0}"/>
                    </a:ext>
                  </a:extLst>
                </p14:cNvPr>
                <p14:cNvContentPartPr/>
                <p14:nvPr/>
              </p14:nvContentPartPr>
              <p14:xfrm>
                <a:off x="3718391" y="2024166"/>
                <a:ext cx="1653120" cy="89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E2EC26-AEF2-4AB8-B43B-0D0E7174C9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00751" y="2006166"/>
                  <a:ext cx="168876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773476-9F3F-4323-816D-1235E41D83AB}"/>
                    </a:ext>
                  </a:extLst>
                </p14:cNvPr>
                <p14:cNvContentPartPr/>
                <p14:nvPr/>
              </p14:nvContentPartPr>
              <p14:xfrm>
                <a:off x="3708671" y="3213246"/>
                <a:ext cx="167400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773476-9F3F-4323-816D-1235E41D83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90671" y="3195606"/>
                  <a:ext cx="170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1643F1-EE2B-425C-867E-6D8FCBF1CA6A}"/>
                    </a:ext>
                  </a:extLst>
                </p14:cNvPr>
                <p14:cNvContentPartPr/>
                <p14:nvPr/>
              </p14:nvContentPartPr>
              <p14:xfrm>
                <a:off x="5196191" y="3131526"/>
                <a:ext cx="162000" cy="292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1643F1-EE2B-425C-867E-6D8FCBF1CA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78191" y="3113886"/>
                  <a:ext cx="19764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F3B264-3573-423D-B2D4-67335D44D6E2}"/>
              </a:ext>
            </a:extLst>
          </p:cNvPr>
          <p:cNvGrpSpPr/>
          <p:nvPr/>
        </p:nvGrpSpPr>
        <p:grpSpPr>
          <a:xfrm>
            <a:off x="3654879" y="3813381"/>
            <a:ext cx="994320" cy="1044720"/>
            <a:chOff x="3810191" y="3827766"/>
            <a:chExt cx="994320" cy="10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AFC170-9F99-4761-AD12-3FC9B746D5F3}"/>
                    </a:ext>
                  </a:extLst>
                </p14:cNvPr>
                <p14:cNvContentPartPr/>
                <p14:nvPr/>
              </p14:nvContentPartPr>
              <p14:xfrm>
                <a:off x="3847991" y="3858366"/>
                <a:ext cx="1440" cy="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AFC170-9F99-4761-AD12-3FC9B746D5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9991" y="3840366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61C8DF-6783-4A0F-9512-B2BD0F1EEE3B}"/>
                    </a:ext>
                  </a:extLst>
                </p14:cNvPr>
                <p14:cNvContentPartPr/>
                <p14:nvPr/>
              </p14:nvContentPartPr>
              <p14:xfrm>
                <a:off x="3810191" y="3827766"/>
                <a:ext cx="994320" cy="1044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61C8DF-6783-4A0F-9512-B2BD0F1EEE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2551" y="3810126"/>
                  <a:ext cx="1029960" cy="10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3E2AE-1EE2-4D92-9653-A157A575E5F1}"/>
              </a:ext>
            </a:extLst>
          </p:cNvPr>
          <p:cNvGrpSpPr/>
          <p:nvPr/>
        </p:nvGrpSpPr>
        <p:grpSpPr>
          <a:xfrm>
            <a:off x="5525199" y="1043636"/>
            <a:ext cx="1202454" cy="1492106"/>
            <a:chOff x="5525199" y="1043636"/>
            <a:chExt cx="1202454" cy="8817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2D364F5-23B9-4472-A809-D8D04ECD697C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ED7A19D-0C28-4F4D-A4DB-DD304419E10F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ED7A19D-0C28-4F4D-A4DB-DD304419E1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920248"/>
                    <a:ext cx="28600" cy="1523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99ABC86-331F-4736-95A6-3D86E7C36527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99ABC86-331F-4736-95A6-3D86E7C3652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850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53D318E-0589-4C88-A094-663C32C9EF39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53D318E-0589-4C88-A094-663C32C9EF3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69E566-4838-4E5A-B2AE-8C37258D8040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0B8AA7C3-1D34-4412-ACF6-ACDFAF3E538A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0B8AA7C3-1D34-4412-ACF6-ACDFAF3E53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920248"/>
                    <a:ext cx="28600" cy="1523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A80B4DB-D0A9-46D5-97FF-0A3CC66F4426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A80B4DB-D0A9-46D5-97FF-0A3CC66F442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850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77B9969-9A6E-464E-9DC3-858AC293FC61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77B9969-9A6E-464E-9DC3-858AC293FC6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6B83C-A571-4500-87ED-DFB867191C68}"/>
              </a:ext>
            </a:extLst>
          </p:cNvPr>
          <p:cNvGrpSpPr/>
          <p:nvPr/>
        </p:nvGrpSpPr>
        <p:grpSpPr>
          <a:xfrm>
            <a:off x="5548271" y="2999550"/>
            <a:ext cx="1202454" cy="685309"/>
            <a:chOff x="5525199" y="1043636"/>
            <a:chExt cx="1202454" cy="88171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C408D23-5B4C-4441-980B-4BC9CFACEC56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BC6E6CAC-FC16-4569-9B5B-FEE214B6E81F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C6E6CAC-FC16-4569-9B5B-FEE214B6E81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898902"/>
                    <a:ext cx="28600" cy="1565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2B4E5A9-F5E2-4D2D-A03B-1B0B7E150EA1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2B4E5A9-F5E2-4D2D-A03B-1B0B7E150E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B618458-FD32-4FD6-9DEA-D9B64B9DFF3B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B618458-FD32-4FD6-9DEA-D9B64B9DFF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47431C0-6703-424D-B022-350C0233DA2F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A1FFCC0-F9B6-45A8-87FE-639238390FF3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4A1FFCC0-F9B6-45A8-87FE-639238390F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898902"/>
                    <a:ext cx="28600" cy="1565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CF649342-0626-43D4-A8F2-0B2A3DC0BB42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CF649342-0626-43D4-A8F2-0B2A3DC0BB4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04B06672-0529-4D16-AE8D-FDEE25806ED9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04B06672-0529-4D16-AE8D-FDEE25806ED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43F058-F909-4968-83EC-E616424C77B1}"/>
              </a:ext>
            </a:extLst>
          </p:cNvPr>
          <p:cNvGrpSpPr/>
          <p:nvPr/>
        </p:nvGrpSpPr>
        <p:grpSpPr>
          <a:xfrm>
            <a:off x="3993737" y="5097854"/>
            <a:ext cx="1202454" cy="519175"/>
            <a:chOff x="5525199" y="1043636"/>
            <a:chExt cx="1202454" cy="88171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1E2A410-6D3E-404C-AE70-287BFB444EAC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13A72A-509B-4AD0-A2C6-80412F2F8113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8C49152-4AF2-43DD-8B54-FA55A9E05D13}"/>
              </a:ext>
            </a:extLst>
          </p:cNvPr>
          <p:cNvSpPr txBox="1"/>
          <p:nvPr/>
        </p:nvSpPr>
        <p:spPr>
          <a:xfrm>
            <a:off x="5791134" y="156824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DBC177-0EF4-4836-9FD5-A0833BEEA654}"/>
              </a:ext>
            </a:extLst>
          </p:cNvPr>
          <p:cNvSpPr txBox="1"/>
          <p:nvPr/>
        </p:nvSpPr>
        <p:spPr>
          <a:xfrm>
            <a:off x="5643463" y="313616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EDC49C-65DD-49D2-B73E-9081C88D5D33}"/>
              </a:ext>
            </a:extLst>
          </p:cNvPr>
          <p:cNvSpPr txBox="1"/>
          <p:nvPr/>
        </p:nvSpPr>
        <p:spPr>
          <a:xfrm>
            <a:off x="4307351" y="5146328"/>
            <a:ext cx="60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913E4D-BC6E-4272-8027-38AF96EFEAB0}"/>
              </a:ext>
            </a:extLst>
          </p:cNvPr>
          <p:cNvGrpSpPr/>
          <p:nvPr/>
        </p:nvGrpSpPr>
        <p:grpSpPr>
          <a:xfrm>
            <a:off x="7146671" y="1424766"/>
            <a:ext cx="1025640" cy="335160"/>
            <a:chOff x="7146671" y="1424766"/>
            <a:chExt cx="10256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9AD99A-11FE-495B-8E37-B8F08354F38C}"/>
                    </a:ext>
                  </a:extLst>
                </p14:cNvPr>
                <p14:cNvContentPartPr/>
                <p14:nvPr/>
              </p14:nvContentPartPr>
              <p14:xfrm>
                <a:off x="7146671" y="1584966"/>
                <a:ext cx="975600" cy="7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9AD99A-11FE-495B-8E37-B8F08354F3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29031" y="1567326"/>
                  <a:ext cx="1011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BB60D7-3B74-43A6-B29F-C2D28EFF3172}"/>
                    </a:ext>
                  </a:extLst>
                </p14:cNvPr>
                <p14:cNvContentPartPr/>
                <p14:nvPr/>
              </p14:nvContentPartPr>
              <p14:xfrm>
                <a:off x="7995551" y="1424766"/>
                <a:ext cx="176760" cy="335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BB60D7-3B74-43A6-B29F-C2D28EFF3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7551" y="1407126"/>
                  <a:ext cx="21240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BDEA52D-777C-444C-B862-2DC7F6FD06C5}"/>
              </a:ext>
            </a:extLst>
          </p:cNvPr>
          <p:cNvGrpSpPr/>
          <p:nvPr/>
        </p:nvGrpSpPr>
        <p:grpSpPr>
          <a:xfrm>
            <a:off x="7202111" y="2742366"/>
            <a:ext cx="2888280" cy="770760"/>
            <a:chOff x="7202111" y="2742366"/>
            <a:chExt cx="288828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9584DC-6A8D-4F21-A39E-EC626AA77822}"/>
                    </a:ext>
                  </a:extLst>
                </p14:cNvPr>
                <p14:cNvContentPartPr/>
                <p14:nvPr/>
              </p14:nvContentPartPr>
              <p14:xfrm>
                <a:off x="10008671" y="2742366"/>
                <a:ext cx="59040" cy="538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9584DC-6A8D-4F21-A39E-EC626AA778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1031" y="2724366"/>
                  <a:ext cx="946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1376EE-ED3E-4A90-94B5-E04C0D01DD6D}"/>
                    </a:ext>
                  </a:extLst>
                </p14:cNvPr>
                <p14:cNvContentPartPr/>
                <p14:nvPr/>
              </p14:nvContentPartPr>
              <p14:xfrm>
                <a:off x="7202111" y="3193806"/>
                <a:ext cx="2888280" cy="31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1376EE-ED3E-4A90-94B5-E04C0D01DD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84471" y="3176166"/>
                  <a:ext cx="2923920" cy="35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37A9518-4F31-444E-BCAD-AFECB970C31B}"/>
                  </a:ext>
                </a:extLst>
              </p14:cNvPr>
              <p14:cNvContentPartPr/>
              <p14:nvPr/>
            </p14:nvContentPartPr>
            <p14:xfrm>
              <a:off x="9079859" y="675413"/>
              <a:ext cx="270629" cy="21407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37A9518-4F31-444E-BCAD-AFECB970C3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61865" y="657783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1136D4E-05D4-4F73-8989-6E915820908D}"/>
                  </a:ext>
                </a:extLst>
              </p14:cNvPr>
              <p14:cNvContentPartPr/>
              <p14:nvPr/>
            </p14:nvContentPartPr>
            <p14:xfrm>
              <a:off x="9114511" y="1373997"/>
              <a:ext cx="184429" cy="245793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1136D4E-05D4-4F73-8989-6E91582090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96861" y="1356003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C19A1C-351C-46ED-8DB8-73AC5383EDD0}"/>
                  </a:ext>
                </a:extLst>
              </p14:cNvPr>
              <p14:cNvContentPartPr/>
              <p14:nvPr/>
            </p14:nvContentPartPr>
            <p14:xfrm>
              <a:off x="9360225" y="348067"/>
              <a:ext cx="1272672" cy="544538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C19A1C-351C-46ED-8DB8-73AC5383ED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42589" y="330432"/>
                <a:ext cx="130830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A5023B1-55B5-43DB-96B0-0D290A5D09BE}"/>
                  </a:ext>
                </a:extLst>
              </p14:cNvPr>
              <p14:cNvContentPartPr/>
              <p14:nvPr/>
            </p14:nvContentPartPr>
            <p14:xfrm>
              <a:off x="9322136" y="1355874"/>
              <a:ext cx="1267517" cy="35764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A5023B1-55B5-43DB-96B0-0D290A5D09B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04137" y="1337884"/>
                <a:ext cx="130315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71566D-00F1-4181-8E61-FE3A713C584C}"/>
              </a:ext>
            </a:extLst>
          </p:cNvPr>
          <p:cNvGrpSpPr/>
          <p:nvPr/>
        </p:nvGrpSpPr>
        <p:grpSpPr>
          <a:xfrm>
            <a:off x="10592231" y="476344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140374-94F9-407E-8C1E-66DBD8337338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140374-94F9-407E-8C1E-66DBD8337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557A63-2ED2-4FB9-B043-5B2D46AD96D7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557A63-2ED2-4FB9-B043-5B2D46AD96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B474B57-5B77-4D3C-AF9E-DCA5D22410B2}"/>
                  </a:ext>
                </a:extLst>
              </p14:cNvPr>
              <p14:cNvContentPartPr/>
              <p14:nvPr/>
            </p14:nvContentPartPr>
            <p14:xfrm>
              <a:off x="10589081" y="1366917"/>
              <a:ext cx="253733" cy="141869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B474B57-5B77-4D3C-AF9E-DCA5D22410B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71446" y="1349273"/>
                <a:ext cx="289364" cy="177516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5F467B79-BC8F-4DFD-9908-87F508AE0D61}"/>
              </a:ext>
            </a:extLst>
          </p:cNvPr>
          <p:cNvSpPr txBox="1"/>
          <p:nvPr/>
        </p:nvSpPr>
        <p:spPr>
          <a:xfrm>
            <a:off x="8823717" y="1992626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update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36E779-829C-4746-BFB4-780702181FEF}"/>
                  </a:ext>
                </a:extLst>
              </p14:cNvPr>
              <p14:cNvContentPartPr/>
              <p14:nvPr/>
            </p14:nvContentPartPr>
            <p14:xfrm>
              <a:off x="6797831" y="2330166"/>
              <a:ext cx="298440" cy="714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36E779-829C-4746-BFB4-780702181F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80191" y="2312526"/>
                <a:ext cx="33408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9A98D6A-6811-4F8C-B656-109EBAEE6F5E}"/>
              </a:ext>
            </a:extLst>
          </p:cNvPr>
          <p:cNvGrpSpPr/>
          <p:nvPr/>
        </p:nvGrpSpPr>
        <p:grpSpPr>
          <a:xfrm>
            <a:off x="7332431" y="2521686"/>
            <a:ext cx="754920" cy="361800"/>
            <a:chOff x="7332431" y="2521686"/>
            <a:chExt cx="7549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E3E0A-BCBC-4073-BD6F-268E431E6B4A}"/>
                    </a:ext>
                  </a:extLst>
                </p14:cNvPr>
                <p14:cNvContentPartPr/>
                <p14:nvPr/>
              </p14:nvContentPartPr>
              <p14:xfrm>
                <a:off x="7332431" y="2521686"/>
                <a:ext cx="54360" cy="240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E3E0A-BCBC-4073-BD6F-268E431E6B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14791" y="2503686"/>
                  <a:ext cx="90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7C9B89-86AE-49D1-B5C2-F9005A7C8126}"/>
                    </a:ext>
                  </a:extLst>
                </p14:cNvPr>
                <p14:cNvContentPartPr/>
                <p14:nvPr/>
              </p14:nvContentPartPr>
              <p14:xfrm>
                <a:off x="7496951" y="2600886"/>
                <a:ext cx="121680" cy="105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7C9B89-86AE-49D1-B5C2-F9005A7C8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9311" y="2583246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F1C1A2A-EC81-4078-99AE-F95939CD4650}"/>
                    </a:ext>
                  </a:extLst>
                </p14:cNvPr>
                <p14:cNvContentPartPr/>
                <p14:nvPr/>
              </p14:nvContentPartPr>
              <p14:xfrm>
                <a:off x="7751831" y="2582886"/>
                <a:ext cx="99000" cy="112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F1C1A2A-EC81-4078-99AE-F95939CD46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33831" y="2565246"/>
                  <a:ext cx="134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6476792-FA1B-431B-937C-80ED87ED771C}"/>
                    </a:ext>
                  </a:extLst>
                </p14:cNvPr>
                <p14:cNvContentPartPr/>
                <p14:nvPr/>
              </p14:nvContentPartPr>
              <p14:xfrm>
                <a:off x="7972871" y="2625726"/>
                <a:ext cx="39240" cy="257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6476792-FA1B-431B-937C-80ED87ED77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5231" y="2607726"/>
                  <a:ext cx="74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7D6322-0156-4BE8-996B-0F3EEC70BFE6}"/>
                    </a:ext>
                  </a:extLst>
                </p14:cNvPr>
                <p14:cNvContentPartPr/>
                <p14:nvPr/>
              </p14:nvContentPartPr>
              <p14:xfrm>
                <a:off x="7978631" y="2549766"/>
                <a:ext cx="108720" cy="13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7D6322-0156-4BE8-996B-0F3EEC70BF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60991" y="2531766"/>
                  <a:ext cx="14436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EEEAFD-8227-43F9-8C79-081C4710E719}"/>
                  </a:ext>
                </a:extLst>
              </p14:cNvPr>
              <p14:cNvContentPartPr/>
              <p14:nvPr/>
            </p14:nvContentPartPr>
            <p14:xfrm>
              <a:off x="6982151" y="2875566"/>
              <a:ext cx="541440" cy="29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EEEAFD-8227-43F9-8C79-081C4710E71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64511" y="2857926"/>
                <a:ext cx="5770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DE499B2-1E77-4200-BC43-F6C9E10C037F}"/>
              </a:ext>
            </a:extLst>
          </p:cNvPr>
          <p:cNvGrpSpPr/>
          <p:nvPr/>
        </p:nvGrpSpPr>
        <p:grpSpPr>
          <a:xfrm>
            <a:off x="9037391" y="4237694"/>
            <a:ext cx="2106000" cy="151128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AF65F1A-9906-4B7F-BDF4-E12D233C44F8}"/>
                  </a:ext>
                </a:extLst>
              </p14:cNvPr>
              <p14:cNvContentPartPr/>
              <p14:nvPr/>
            </p14:nvContentPartPr>
            <p14:xfrm>
              <a:off x="7548431" y="2888886"/>
              <a:ext cx="89640" cy="2175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AF65F1A-9906-4B7F-BDF4-E12D233C44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30791" y="2870886"/>
                <a:ext cx="125280" cy="22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53B8F17-5AA4-408E-96F1-B9F5713922CA}"/>
                  </a:ext>
                </a:extLst>
              </p14:cNvPr>
              <p14:cNvContentPartPr/>
              <p14:nvPr/>
            </p14:nvContentPartPr>
            <p14:xfrm>
              <a:off x="7598111" y="4913886"/>
              <a:ext cx="574200" cy="292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53B8F17-5AA4-408E-96F1-B9F5713922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80111" y="4895886"/>
                <a:ext cx="60984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5FC1B461-D5E1-4B0E-BC8D-7FE1EB1C60F4}"/>
              </a:ext>
            </a:extLst>
          </p:cNvPr>
          <p:cNvSpPr txBox="1"/>
          <p:nvPr/>
        </p:nvSpPr>
        <p:spPr>
          <a:xfrm>
            <a:off x="8988429" y="5958854"/>
            <a:ext cx="328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trained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485B8D-B729-4D7A-8824-B89588CBCDC5}"/>
              </a:ext>
            </a:extLst>
          </p:cNvPr>
          <p:cNvGrpSpPr/>
          <p:nvPr/>
        </p:nvGrpSpPr>
        <p:grpSpPr>
          <a:xfrm>
            <a:off x="6613511" y="4452366"/>
            <a:ext cx="761040" cy="352800"/>
            <a:chOff x="6613511" y="4452366"/>
            <a:chExt cx="76104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F30866-7203-419B-B480-DA92FE8A49E5}"/>
                    </a:ext>
                  </a:extLst>
                </p14:cNvPr>
                <p14:cNvContentPartPr/>
                <p14:nvPr/>
              </p14:nvContentPartPr>
              <p14:xfrm>
                <a:off x="6613511" y="4617966"/>
                <a:ext cx="30672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F30866-7203-419B-B480-DA92FE8A49E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95871" y="4600326"/>
                  <a:ext cx="34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DB3890-571A-4F60-ACD3-6F9F27A73EFF}"/>
                    </a:ext>
                  </a:extLst>
                </p14:cNvPr>
                <p14:cNvContentPartPr/>
                <p14:nvPr/>
              </p14:nvContentPartPr>
              <p14:xfrm>
                <a:off x="6986111" y="4452366"/>
                <a:ext cx="8280" cy="4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DB3890-571A-4F60-ACD3-6F9F27A73E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68471" y="44343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668A4B-DAE2-4659-B0A3-B64DCD1D5D10}"/>
                    </a:ext>
                  </a:extLst>
                </p14:cNvPr>
                <p14:cNvContentPartPr/>
                <p14:nvPr/>
              </p14:nvContentPartPr>
              <p14:xfrm>
                <a:off x="7016711" y="4642446"/>
                <a:ext cx="21600" cy="12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668A4B-DAE2-4659-B0A3-B64DCD1D5D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98711" y="4624446"/>
                  <a:ext cx="57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B6A59A-7D67-4117-B127-F4C51EB9F07C}"/>
                    </a:ext>
                  </a:extLst>
                </p14:cNvPr>
                <p14:cNvContentPartPr/>
                <p14:nvPr/>
              </p14:nvContentPartPr>
              <p14:xfrm>
                <a:off x="7146311" y="4597446"/>
                <a:ext cx="228240" cy="18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B6A59A-7D67-4117-B127-F4C51EB9F0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671" y="4579806"/>
                  <a:ext cx="2638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4355C1-A1DB-4F5E-A95E-2712F1B0AFA9}"/>
              </a:ext>
            </a:extLst>
          </p:cNvPr>
          <p:cNvGrpSpPr/>
          <p:nvPr/>
        </p:nvGrpSpPr>
        <p:grpSpPr>
          <a:xfrm>
            <a:off x="6406511" y="4986246"/>
            <a:ext cx="925920" cy="368640"/>
            <a:chOff x="6406511" y="4986246"/>
            <a:chExt cx="9259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E68C5F-47D2-4E48-9884-833B9BFB683B}"/>
                    </a:ext>
                  </a:extLst>
                </p14:cNvPr>
                <p14:cNvContentPartPr/>
                <p14:nvPr/>
              </p14:nvContentPartPr>
              <p14:xfrm>
                <a:off x="6406511" y="4986246"/>
                <a:ext cx="176760" cy="35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E68C5F-47D2-4E48-9884-833B9BFB68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88871" y="4968606"/>
                  <a:ext cx="212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1DF5C3-208B-40C7-BBEE-122689A735CB}"/>
                    </a:ext>
                  </a:extLst>
                </p14:cNvPr>
                <p14:cNvContentPartPr/>
                <p14:nvPr/>
              </p14:nvContentPartPr>
              <p14:xfrm>
                <a:off x="6694871" y="5150406"/>
                <a:ext cx="14328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1DF5C3-208B-40C7-BBEE-122689A735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77231" y="5132766"/>
                  <a:ext cx="17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3CDA9A-2898-4014-A353-29837D2176C4}"/>
                    </a:ext>
                  </a:extLst>
                </p14:cNvPr>
                <p14:cNvContentPartPr/>
                <p14:nvPr/>
              </p14:nvContentPartPr>
              <p14:xfrm>
                <a:off x="6974951" y="5107206"/>
                <a:ext cx="156600" cy="24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3CDA9A-2898-4014-A353-29837D217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56951" y="5089566"/>
                  <a:ext cx="192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8DE072-1D02-40C6-AC7B-8528CFFEAA8E}"/>
                    </a:ext>
                  </a:extLst>
                </p14:cNvPr>
                <p14:cNvContentPartPr/>
                <p14:nvPr/>
              </p14:nvContentPartPr>
              <p14:xfrm>
                <a:off x="7186631" y="5096406"/>
                <a:ext cx="145800" cy="25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DE072-1D02-40C6-AC7B-8528CFFEAA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8991" y="5078406"/>
                  <a:ext cx="181440" cy="29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33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74F435-B699-40DD-ADFE-980D7DBDE4AD}"/>
              </a:ext>
            </a:extLst>
          </p:cNvPr>
          <p:cNvGrpSpPr/>
          <p:nvPr/>
        </p:nvGrpSpPr>
        <p:grpSpPr>
          <a:xfrm>
            <a:off x="1875283" y="2121794"/>
            <a:ext cx="1202454" cy="519175"/>
            <a:chOff x="5525199" y="1043636"/>
            <a:chExt cx="1202454" cy="8817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3AFD5-14AD-4E66-8AD2-D25E0F51CE41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9720748-854C-4C48-82C2-C013E0D72A13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27275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2C13407-C721-4017-9E04-F77B033BA45B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F78EC59-99F9-4B7B-9643-AD52C0E74CB0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424E8A-3D56-491B-B127-427CE9B52D51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4958A26-CFD7-49D0-B622-506032376044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99204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642884A8-79E0-4AF3-897E-03C8F020017C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D92844D-A029-493D-A93C-A437247A96E9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9AA455-B5E6-46C9-9D3F-A41450D4D850}"/>
              </a:ext>
            </a:extLst>
          </p:cNvPr>
          <p:cNvSpPr txBox="1"/>
          <p:nvPr/>
        </p:nvSpPr>
        <p:spPr>
          <a:xfrm>
            <a:off x="2188897" y="2170268"/>
            <a:ext cx="60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CE7A9-95C8-4667-9313-0649DDDBD444}"/>
              </a:ext>
            </a:extLst>
          </p:cNvPr>
          <p:cNvGrpSpPr/>
          <p:nvPr/>
        </p:nvGrpSpPr>
        <p:grpSpPr>
          <a:xfrm>
            <a:off x="4226852" y="1599294"/>
            <a:ext cx="2106000" cy="151128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83C19F-BF2B-444F-9C38-FF1B4E629942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31904F-8E65-4123-A9AA-7FFB38527470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6530BC-C6B1-4EDF-A0B9-CC7ED3BB87A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E5B1E7-DAD5-4B91-9016-23303A540A49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01A3C9-460E-4ED1-B140-FFD3448ADF13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BC80B8-970B-4CFB-95A1-A23603DE959C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13B613-DC4F-4453-B404-E43E9CE8BE8C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C57E34-C94A-4CB0-A1D4-A3CB007C8F1B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6DD157-DE0E-4E45-A796-2D98C32B3497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BDBE85-F34B-498B-85C9-1EE10B000731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F1DFE7-4CAF-4811-9ED1-9D5CCBDC92D6}"/>
              </a:ext>
            </a:extLst>
          </p:cNvPr>
          <p:cNvGrpSpPr/>
          <p:nvPr/>
        </p:nvGrpSpPr>
        <p:grpSpPr>
          <a:xfrm>
            <a:off x="3397631" y="2276166"/>
            <a:ext cx="789120" cy="238680"/>
            <a:chOff x="3397631" y="2276166"/>
            <a:chExt cx="78912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816B5D-0789-4431-9AAE-745192426DF3}"/>
                    </a:ext>
                  </a:extLst>
                </p14:cNvPr>
                <p14:cNvContentPartPr/>
                <p14:nvPr/>
              </p14:nvContentPartPr>
              <p14:xfrm>
                <a:off x="3397631" y="2360766"/>
                <a:ext cx="722160" cy="4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816B5D-0789-4431-9AAE-745192426D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9631" y="2342766"/>
                  <a:ext cx="757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AFAF43-FFF0-4F03-A1C7-6BCA09E7F864}"/>
                    </a:ext>
                  </a:extLst>
                </p14:cNvPr>
                <p14:cNvContentPartPr/>
                <p14:nvPr/>
              </p14:nvContentPartPr>
              <p14:xfrm>
                <a:off x="4049591" y="2276166"/>
                <a:ext cx="137160" cy="23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AFAF43-FFF0-4F03-A1C7-6BCA09E7F8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31591" y="2258526"/>
                  <a:ext cx="17280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37173D-281B-444B-A24A-D64E294DF579}"/>
                  </a:ext>
                </a:extLst>
              </p14:cNvPr>
              <p14:cNvContentPartPr/>
              <p14:nvPr/>
            </p14:nvContentPartPr>
            <p14:xfrm>
              <a:off x="6347831" y="2150526"/>
              <a:ext cx="769320" cy="253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37173D-281B-444B-A24A-D64E294DF57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30191" y="2132526"/>
                <a:ext cx="804960" cy="2894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9CBD17A4-9462-4AD6-AC7E-111CE18D9A5B}"/>
              </a:ext>
            </a:extLst>
          </p:cNvPr>
          <p:cNvSpPr/>
          <p:nvPr/>
        </p:nvSpPr>
        <p:spPr>
          <a:xfrm>
            <a:off x="7743546" y="1876569"/>
            <a:ext cx="257098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4DE269-D047-4254-9822-F086C026CD9C}"/>
              </a:ext>
            </a:extLst>
          </p:cNvPr>
          <p:cNvGrpSpPr/>
          <p:nvPr/>
        </p:nvGrpSpPr>
        <p:grpSpPr>
          <a:xfrm>
            <a:off x="7960991" y="2132166"/>
            <a:ext cx="938160" cy="457200"/>
            <a:chOff x="7960991" y="2132166"/>
            <a:chExt cx="93816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C874E8-D697-464C-ABFD-87F0443B0DBB}"/>
                    </a:ext>
                  </a:extLst>
                </p14:cNvPr>
                <p14:cNvContentPartPr/>
                <p14:nvPr/>
              </p14:nvContentPartPr>
              <p14:xfrm>
                <a:off x="7960991" y="2206686"/>
                <a:ext cx="168840" cy="20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C874E8-D697-464C-ABFD-87F0443B0D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3351" y="2188686"/>
                  <a:ext cx="20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369C6E-BBA6-451D-801A-C26E0E45D60E}"/>
                    </a:ext>
                  </a:extLst>
                </p14:cNvPr>
                <p14:cNvContentPartPr/>
                <p14:nvPr/>
              </p14:nvContentPartPr>
              <p14:xfrm>
                <a:off x="8227391" y="2359326"/>
                <a:ext cx="1332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369C6E-BBA6-451D-801A-C26E0E45D6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09751" y="2341686"/>
                  <a:ext cx="48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D8F8C8-66F3-4625-9C9B-D6F00C0757F4}"/>
                    </a:ext>
                  </a:extLst>
                </p14:cNvPr>
                <p14:cNvContentPartPr/>
                <p14:nvPr/>
              </p14:nvContentPartPr>
              <p14:xfrm>
                <a:off x="8361671" y="2183646"/>
                <a:ext cx="34560" cy="19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D8F8C8-66F3-4625-9C9B-D6F00C0757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44031" y="2166006"/>
                  <a:ext cx="70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850FC6-8AF5-4056-9F31-F6F6CF6FAED5}"/>
                    </a:ext>
                  </a:extLst>
                </p14:cNvPr>
                <p14:cNvContentPartPr/>
                <p14:nvPr/>
              </p14:nvContentPartPr>
              <p14:xfrm>
                <a:off x="8464991" y="2205246"/>
                <a:ext cx="133560" cy="196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850FC6-8AF5-4056-9F31-F6F6CF6FAED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47351" y="2187246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3BECF3-FBB7-4806-8016-E88D22F13CE1}"/>
                    </a:ext>
                  </a:extLst>
                </p14:cNvPr>
                <p14:cNvContentPartPr/>
                <p14:nvPr/>
              </p14:nvContentPartPr>
              <p14:xfrm>
                <a:off x="8494511" y="2132166"/>
                <a:ext cx="404640" cy="45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3BECF3-FBB7-4806-8016-E88D22F13C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6871" y="2114526"/>
                  <a:ext cx="4402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91143C-38CE-4479-B39A-9068E8179C62}"/>
              </a:ext>
            </a:extLst>
          </p:cNvPr>
          <p:cNvGrpSpPr/>
          <p:nvPr/>
        </p:nvGrpSpPr>
        <p:grpSpPr>
          <a:xfrm>
            <a:off x="9325751" y="2148006"/>
            <a:ext cx="779040" cy="239040"/>
            <a:chOff x="9325751" y="2148006"/>
            <a:chExt cx="77904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8D1E63-6AF3-4E72-8EC8-6343DE6C0357}"/>
                    </a:ext>
                  </a:extLst>
                </p14:cNvPr>
                <p14:cNvContentPartPr/>
                <p14:nvPr/>
              </p14:nvContentPartPr>
              <p14:xfrm>
                <a:off x="9325751" y="2182566"/>
                <a:ext cx="163800" cy="202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8D1E63-6AF3-4E72-8EC8-6343DE6C03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08111" y="2164566"/>
                  <a:ext cx="199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3B9B12-CF13-430D-B203-691570C0788B}"/>
                    </a:ext>
                  </a:extLst>
                </p14:cNvPr>
                <p14:cNvContentPartPr/>
                <p14:nvPr/>
              </p14:nvContentPartPr>
              <p14:xfrm>
                <a:off x="9592151" y="2354646"/>
                <a:ext cx="3240" cy="1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3B9B12-CF13-430D-B203-691570C078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74511" y="2337006"/>
                  <a:ext cx="38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C00D42-B2EB-4BC7-863F-8DF3F0FD344B}"/>
                    </a:ext>
                  </a:extLst>
                </p14:cNvPr>
                <p14:cNvContentPartPr/>
                <p14:nvPr/>
              </p14:nvContentPartPr>
              <p14:xfrm>
                <a:off x="9701951" y="2156646"/>
                <a:ext cx="168480" cy="21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C00D42-B2EB-4BC7-863F-8DF3F0FD34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83951" y="2139006"/>
                  <a:ext cx="204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25497-F5DF-43C1-9323-E1E0B527F820}"/>
                    </a:ext>
                  </a:extLst>
                </p14:cNvPr>
                <p14:cNvContentPartPr/>
                <p14:nvPr/>
              </p14:nvContentPartPr>
              <p14:xfrm>
                <a:off x="9901031" y="2148006"/>
                <a:ext cx="199080" cy="23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25497-F5DF-43C1-9323-E1E0B527F8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3031" y="2130006"/>
                  <a:ext cx="234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7C6277-89EE-4DE3-A674-E4A6972F404C}"/>
                    </a:ext>
                  </a:extLst>
                </p14:cNvPr>
                <p14:cNvContentPartPr/>
                <p14:nvPr/>
              </p14:nvContentPartPr>
              <p14:xfrm>
                <a:off x="9944231" y="2148006"/>
                <a:ext cx="160560" cy="4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7C6277-89EE-4DE3-A674-E4A6972F40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26591" y="2130006"/>
                  <a:ext cx="1962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64C7A4-39BA-4AC0-A1B5-1916AD45A82E}"/>
              </a:ext>
            </a:extLst>
          </p:cNvPr>
          <p:cNvGrpSpPr/>
          <p:nvPr/>
        </p:nvGrpSpPr>
        <p:grpSpPr>
          <a:xfrm>
            <a:off x="7647791" y="1140726"/>
            <a:ext cx="1173600" cy="335520"/>
            <a:chOff x="7647791" y="1140726"/>
            <a:chExt cx="117360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1FF80C-692F-4654-9B2E-9D4B30E4025C}"/>
                    </a:ext>
                  </a:extLst>
                </p14:cNvPr>
                <p14:cNvContentPartPr/>
                <p14:nvPr/>
              </p14:nvContentPartPr>
              <p14:xfrm>
                <a:off x="7647791" y="1287966"/>
                <a:ext cx="199440" cy="18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1FF80C-692F-4654-9B2E-9D4B30E402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30151" y="1270326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8559AB-6F6E-4B5E-8111-B4E9E264CACE}"/>
                    </a:ext>
                  </a:extLst>
                </p14:cNvPr>
                <p14:cNvContentPartPr/>
                <p14:nvPr/>
              </p14:nvContentPartPr>
              <p14:xfrm>
                <a:off x="7900511" y="1140726"/>
                <a:ext cx="24120" cy="30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8559AB-6F6E-4B5E-8111-B4E9E264CA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2871" y="1122726"/>
                  <a:ext cx="59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D95EB0-2445-44FD-A80E-2936A1000484}"/>
                    </a:ext>
                  </a:extLst>
                </p14:cNvPr>
                <p14:cNvContentPartPr/>
                <p14:nvPr/>
              </p14:nvContentPartPr>
              <p14:xfrm>
                <a:off x="7996991" y="1298406"/>
                <a:ext cx="101880" cy="117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D95EB0-2445-44FD-A80E-2936A10004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78991" y="1280406"/>
                  <a:ext cx="137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2F0F20-C89C-4466-9679-EECAAD8C46D8}"/>
                    </a:ext>
                  </a:extLst>
                </p14:cNvPr>
                <p14:cNvContentPartPr/>
                <p14:nvPr/>
              </p14:nvContentPartPr>
              <p14:xfrm>
                <a:off x="8162951" y="1261326"/>
                <a:ext cx="132840" cy="196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2F0F20-C89C-4466-9679-EECAAD8C46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44951" y="1243686"/>
                  <a:ext cx="168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EEEAE6-FA26-43DE-BB8B-6E1F4B84FB1E}"/>
                    </a:ext>
                  </a:extLst>
                </p14:cNvPr>
                <p14:cNvContentPartPr/>
                <p14:nvPr/>
              </p14:nvContentPartPr>
              <p14:xfrm>
                <a:off x="8375351" y="1282926"/>
                <a:ext cx="223200" cy="18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EEEAE6-FA26-43DE-BB8B-6E1F4B84FB1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57351" y="1264926"/>
                  <a:ext cx="258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1726B4-7183-440F-94D6-B614C4DAA891}"/>
                    </a:ext>
                  </a:extLst>
                </p14:cNvPr>
                <p14:cNvContentPartPr/>
                <p14:nvPr/>
              </p14:nvContentPartPr>
              <p14:xfrm>
                <a:off x="8600351" y="1153686"/>
                <a:ext cx="221040" cy="28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1726B4-7183-440F-94D6-B614C4DAA89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82351" y="1136046"/>
                  <a:ext cx="25668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5CCB96-56FA-40BE-9CEC-109276F096AD}"/>
              </a:ext>
            </a:extLst>
          </p:cNvPr>
          <p:cNvGrpSpPr/>
          <p:nvPr/>
        </p:nvGrpSpPr>
        <p:grpSpPr>
          <a:xfrm>
            <a:off x="9475511" y="1239726"/>
            <a:ext cx="947160" cy="366480"/>
            <a:chOff x="9475511" y="1239726"/>
            <a:chExt cx="94716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4033DB-E1E3-44E0-9613-43911BCF4D29}"/>
                    </a:ext>
                  </a:extLst>
                </p14:cNvPr>
                <p14:cNvContentPartPr/>
                <p14:nvPr/>
              </p14:nvContentPartPr>
              <p14:xfrm>
                <a:off x="9475511" y="1279326"/>
                <a:ext cx="148320" cy="142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4033DB-E1E3-44E0-9613-43911BCF4D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57871" y="1261326"/>
                  <a:ext cx="18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4FB22E-9328-40FC-B648-54BA993FEDE1}"/>
                    </a:ext>
                  </a:extLst>
                </p14:cNvPr>
                <p14:cNvContentPartPr/>
                <p14:nvPr/>
              </p14:nvContentPartPr>
              <p14:xfrm>
                <a:off x="9777551" y="1254126"/>
                <a:ext cx="15120" cy="352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4FB22E-9328-40FC-B648-54BA993FED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59911" y="1236486"/>
                  <a:ext cx="50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3DD7D2-297A-44E2-8ACB-CF739959CA15}"/>
                    </a:ext>
                  </a:extLst>
                </p14:cNvPr>
                <p14:cNvContentPartPr/>
                <p14:nvPr/>
              </p14:nvContentPartPr>
              <p14:xfrm>
                <a:off x="9774311" y="1262406"/>
                <a:ext cx="122400" cy="181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3DD7D2-297A-44E2-8ACB-CF739959CA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56671" y="1244406"/>
                  <a:ext cx="158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62E5D2-E70C-4A31-84FA-81B4B2CAE8B8}"/>
                    </a:ext>
                  </a:extLst>
                </p14:cNvPr>
                <p14:cNvContentPartPr/>
                <p14:nvPr/>
              </p14:nvContentPartPr>
              <p14:xfrm>
                <a:off x="10006871" y="1241526"/>
                <a:ext cx="119520" cy="147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62E5D2-E70C-4A31-84FA-81B4B2CAE8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89231" y="1223526"/>
                  <a:ext cx="155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E0B6A5-B799-48B9-B3AF-7DC8E25332DE}"/>
                    </a:ext>
                  </a:extLst>
                </p14:cNvPr>
                <p14:cNvContentPartPr/>
                <p14:nvPr/>
              </p14:nvContentPartPr>
              <p14:xfrm>
                <a:off x="10246991" y="1239726"/>
                <a:ext cx="175680" cy="170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E0B6A5-B799-48B9-B3AF-7DC8E25332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28991" y="1222086"/>
                  <a:ext cx="2113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79DECB-019D-40B1-9530-CD39DA0F8FD1}"/>
              </a:ext>
            </a:extLst>
          </p:cNvPr>
          <p:cNvGrpSpPr/>
          <p:nvPr/>
        </p:nvGrpSpPr>
        <p:grpSpPr>
          <a:xfrm>
            <a:off x="9325031" y="487686"/>
            <a:ext cx="2178360" cy="1234080"/>
            <a:chOff x="9325031" y="487686"/>
            <a:chExt cx="2178360" cy="12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6C80CD-9A14-4A08-A075-A9A730DDA782}"/>
                    </a:ext>
                  </a:extLst>
                </p14:cNvPr>
                <p14:cNvContentPartPr/>
                <p14:nvPr/>
              </p14:nvContentPartPr>
              <p14:xfrm>
                <a:off x="9325031" y="1015446"/>
                <a:ext cx="1408320" cy="706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6C80CD-9A14-4A08-A075-A9A730DDA7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07031" y="997446"/>
                  <a:ext cx="14439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1CD1BA-0DC4-496B-80F9-B60DBC979231}"/>
                    </a:ext>
                  </a:extLst>
                </p14:cNvPr>
                <p14:cNvContentPartPr/>
                <p14:nvPr/>
              </p14:nvContentPartPr>
              <p14:xfrm>
                <a:off x="9877631" y="698286"/>
                <a:ext cx="15840" cy="240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1CD1BA-0DC4-496B-80F9-B60DBC9792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59631" y="680646"/>
                  <a:ext cx="51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AC2222-FB3F-4549-81CB-83A68943FFD0}"/>
                    </a:ext>
                  </a:extLst>
                </p14:cNvPr>
                <p14:cNvContentPartPr/>
                <p14:nvPr/>
              </p14:nvContentPartPr>
              <p14:xfrm>
                <a:off x="9845591" y="678486"/>
                <a:ext cx="186840" cy="14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AC2222-FB3F-4549-81CB-83A68943FF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27951" y="660846"/>
                  <a:ext cx="222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1DFF02-94A9-43E0-93BE-78619A0197BC}"/>
                    </a:ext>
                  </a:extLst>
                </p14:cNvPr>
                <p14:cNvContentPartPr/>
                <p14:nvPr/>
              </p14:nvContentPartPr>
              <p14:xfrm>
                <a:off x="10153751" y="641046"/>
                <a:ext cx="138240" cy="125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1DFF02-94A9-43E0-93BE-78619A0197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36111" y="623046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72E482-750A-4189-8B9D-4EB0E23B712B}"/>
                    </a:ext>
                  </a:extLst>
                </p14:cNvPr>
                <p14:cNvContentPartPr/>
                <p14:nvPr/>
              </p14:nvContentPartPr>
              <p14:xfrm>
                <a:off x="10388111" y="625926"/>
                <a:ext cx="98640" cy="14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72E482-750A-4189-8B9D-4EB0E23B71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70471" y="608286"/>
                  <a:ext cx="13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86782F-5C96-410C-A80F-BA2799176FC4}"/>
                    </a:ext>
                  </a:extLst>
                </p14:cNvPr>
                <p14:cNvContentPartPr/>
                <p14:nvPr/>
              </p14:nvContentPartPr>
              <p14:xfrm>
                <a:off x="10614911" y="504966"/>
                <a:ext cx="19440" cy="1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86782F-5C96-410C-A80F-BA2799176F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96911" y="486966"/>
                  <a:ext cx="55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D36B57-E28D-4173-8A7C-2C620F5D3619}"/>
                    </a:ext>
                  </a:extLst>
                </p14:cNvPr>
                <p14:cNvContentPartPr/>
                <p14:nvPr/>
              </p14:nvContentPartPr>
              <p14:xfrm>
                <a:off x="10648751" y="535566"/>
                <a:ext cx="244440" cy="20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D36B57-E28D-4173-8A7C-2C620F5D36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31111" y="517566"/>
                  <a:ext cx="28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C7C36F-5F95-46FE-B1E0-C9915B2530FA}"/>
                    </a:ext>
                  </a:extLst>
                </p14:cNvPr>
                <p14:cNvContentPartPr/>
                <p14:nvPr/>
              </p14:nvContentPartPr>
              <p14:xfrm>
                <a:off x="10742711" y="625566"/>
                <a:ext cx="113400" cy="23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C7C36F-5F95-46FE-B1E0-C9915B2530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25071" y="607926"/>
                  <a:ext cx="149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CEE485-0ECF-43D8-A122-AA80D8D0AB07}"/>
                    </a:ext>
                  </a:extLst>
                </p14:cNvPr>
                <p14:cNvContentPartPr/>
                <p14:nvPr/>
              </p14:nvContentPartPr>
              <p14:xfrm>
                <a:off x="11007671" y="487686"/>
                <a:ext cx="31680" cy="238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CEE485-0ECF-43D8-A122-AA80D8D0AB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89671" y="470046"/>
                  <a:ext cx="67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C084A6-6054-4872-83EC-38E4E3A447F7}"/>
                    </a:ext>
                  </a:extLst>
                </p14:cNvPr>
                <p14:cNvContentPartPr/>
                <p14:nvPr/>
              </p14:nvContentPartPr>
              <p14:xfrm>
                <a:off x="11115311" y="601446"/>
                <a:ext cx="163080" cy="11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C084A6-6054-4872-83EC-38E4E3A447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671" y="583446"/>
                  <a:ext cx="198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931CFD-4C41-4AFB-8781-1E72E9476723}"/>
                    </a:ext>
                  </a:extLst>
                </p14:cNvPr>
                <p14:cNvContentPartPr/>
                <p14:nvPr/>
              </p14:nvContentPartPr>
              <p14:xfrm>
                <a:off x="11326631" y="578406"/>
                <a:ext cx="176760" cy="149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931CFD-4C41-4AFB-8781-1E72E947672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08631" y="560766"/>
                  <a:ext cx="2124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5A4F44-9BBB-45AB-90B9-11DF166DDAA6}"/>
              </a:ext>
            </a:extLst>
          </p:cNvPr>
          <p:cNvGrpSpPr/>
          <p:nvPr/>
        </p:nvGrpSpPr>
        <p:grpSpPr>
          <a:xfrm>
            <a:off x="8544911" y="3108846"/>
            <a:ext cx="535320" cy="618840"/>
            <a:chOff x="8544911" y="3108846"/>
            <a:chExt cx="53532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69044F-F5CE-44D4-B1AD-304AD2B244CB}"/>
                    </a:ext>
                  </a:extLst>
                </p14:cNvPr>
                <p14:cNvContentPartPr/>
                <p14:nvPr/>
              </p14:nvContentPartPr>
              <p14:xfrm>
                <a:off x="8661551" y="3108846"/>
                <a:ext cx="44280" cy="469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69044F-F5CE-44D4-B1AD-304AD2B244C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43551" y="3091206"/>
                  <a:ext cx="799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8550D4-A22F-460C-ADA9-09A74BD4F223}"/>
                    </a:ext>
                  </a:extLst>
                </p14:cNvPr>
                <p14:cNvContentPartPr/>
                <p14:nvPr/>
              </p14:nvContentPartPr>
              <p14:xfrm>
                <a:off x="8845511" y="3124326"/>
                <a:ext cx="35640" cy="488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8550D4-A22F-460C-ADA9-09A74BD4F2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27871" y="3106686"/>
                  <a:ext cx="71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D26A0F-E6C0-4F7E-8343-257F2C357C2C}"/>
                    </a:ext>
                  </a:extLst>
                </p14:cNvPr>
                <p14:cNvContentPartPr/>
                <p14:nvPr/>
              </p14:nvContentPartPr>
              <p14:xfrm>
                <a:off x="8544911" y="3482886"/>
                <a:ext cx="535320" cy="244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D26A0F-E6C0-4F7E-8343-257F2C357C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26911" y="3465246"/>
                  <a:ext cx="57096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434E070-3812-46EA-9797-64478C406559}"/>
                  </a:ext>
                </a:extLst>
              </p14:cNvPr>
              <p14:cNvContentPartPr/>
              <p14:nvPr/>
            </p14:nvContentPartPr>
            <p14:xfrm>
              <a:off x="9030551" y="3918846"/>
              <a:ext cx="3240" cy="6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434E070-3812-46EA-9797-64478C40655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12551" y="3900846"/>
                <a:ext cx="38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6513927-9BC2-4FB5-A050-E1CF3BDD1AC5}"/>
                  </a:ext>
                </a:extLst>
              </p14:cNvPr>
              <p14:cNvContentPartPr/>
              <p14:nvPr/>
            </p14:nvContentPartPr>
            <p14:xfrm>
              <a:off x="9632111" y="3805086"/>
              <a:ext cx="36360" cy="21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6513927-9BC2-4FB5-A050-E1CF3BDD1AC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614471" y="3787446"/>
                <a:ext cx="7200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3C2DBC-E5C8-4792-BEE5-48AB73E5FD4D}"/>
              </a:ext>
            </a:extLst>
          </p:cNvPr>
          <p:cNvGrpSpPr/>
          <p:nvPr/>
        </p:nvGrpSpPr>
        <p:grpSpPr>
          <a:xfrm>
            <a:off x="7757231" y="4045566"/>
            <a:ext cx="2759400" cy="667800"/>
            <a:chOff x="7757231" y="4045566"/>
            <a:chExt cx="275940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DE69BF5-F3E6-4E03-A859-F20280E2F63C}"/>
                    </a:ext>
                  </a:extLst>
                </p14:cNvPr>
                <p14:cNvContentPartPr/>
                <p14:nvPr/>
              </p14:nvContentPartPr>
              <p14:xfrm>
                <a:off x="7757231" y="4235286"/>
                <a:ext cx="51120" cy="478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DE69BF5-F3E6-4E03-A859-F20280E2F6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39591" y="4217286"/>
                  <a:ext cx="867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D4532B-95BE-443D-BAC8-48AAAA18F5D8}"/>
                    </a:ext>
                  </a:extLst>
                </p14:cNvPr>
                <p14:cNvContentPartPr/>
                <p14:nvPr/>
              </p14:nvContentPartPr>
              <p14:xfrm>
                <a:off x="7811591" y="4164726"/>
                <a:ext cx="190080" cy="216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D4532B-95BE-443D-BAC8-48AAAA18F5D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93591" y="4146726"/>
                  <a:ext cx="22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CB2382-D731-47A7-A2CA-D64FC5BF35F4}"/>
                    </a:ext>
                  </a:extLst>
                </p14:cNvPr>
                <p14:cNvContentPartPr/>
                <p14:nvPr/>
              </p14:nvContentPartPr>
              <p14:xfrm>
                <a:off x="8158271" y="4104246"/>
                <a:ext cx="190440" cy="206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CB2382-D731-47A7-A2CA-D64FC5BF35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0631" y="4086606"/>
                  <a:ext cx="226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B8303D-06F4-4C98-A90C-ECC12E4D9E95}"/>
                    </a:ext>
                  </a:extLst>
                </p14:cNvPr>
                <p14:cNvContentPartPr/>
                <p14:nvPr/>
              </p14:nvContentPartPr>
              <p14:xfrm>
                <a:off x="8397311" y="4108566"/>
                <a:ext cx="192600" cy="24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B8303D-06F4-4C98-A90C-ECC12E4D9E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79311" y="4090926"/>
                  <a:ext cx="228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7AD2C9-4AC3-4490-8403-F1D235CD7F4F}"/>
                    </a:ext>
                  </a:extLst>
                </p14:cNvPr>
                <p14:cNvContentPartPr/>
                <p14:nvPr/>
              </p14:nvContentPartPr>
              <p14:xfrm>
                <a:off x="8740751" y="4086246"/>
                <a:ext cx="207000" cy="19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7AD2C9-4AC3-4490-8403-F1D235CD7F4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22751" y="4068246"/>
                  <a:ext cx="24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C6BE52-1785-4466-972A-4B453BBD5586}"/>
                    </a:ext>
                  </a:extLst>
                </p14:cNvPr>
                <p14:cNvContentPartPr/>
                <p14:nvPr/>
              </p14:nvContentPartPr>
              <p14:xfrm>
                <a:off x="9098951" y="4124406"/>
                <a:ext cx="20160" cy="154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C6BE52-1785-4466-972A-4B453BBD55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81311" y="4106766"/>
                  <a:ext cx="5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CB1B49-44D2-43B0-9818-C9869B9C4431}"/>
                    </a:ext>
                  </a:extLst>
                </p14:cNvPr>
                <p14:cNvContentPartPr/>
                <p14:nvPr/>
              </p14:nvContentPartPr>
              <p14:xfrm>
                <a:off x="9342671" y="4045566"/>
                <a:ext cx="161640" cy="21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CB1B49-44D2-43B0-9818-C9869B9C44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24671" y="4027566"/>
                  <a:ext cx="19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EF655C-DC4B-4059-ABEC-CCCB4E80F6A4}"/>
                    </a:ext>
                  </a:extLst>
                </p14:cNvPr>
                <p14:cNvContentPartPr/>
                <p14:nvPr/>
              </p14:nvContentPartPr>
              <p14:xfrm>
                <a:off x="9719231" y="4050966"/>
                <a:ext cx="24840" cy="276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EF655C-DC4B-4059-ABEC-CCCB4E80F6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01591" y="4032966"/>
                  <a:ext cx="60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B5162B-DA99-4152-97A7-1D6479C80690}"/>
                    </a:ext>
                  </a:extLst>
                </p14:cNvPr>
                <p14:cNvContentPartPr/>
                <p14:nvPr/>
              </p14:nvContentPartPr>
              <p14:xfrm>
                <a:off x="9869711" y="4065726"/>
                <a:ext cx="195840" cy="199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B5162B-DA99-4152-97A7-1D6479C806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52071" y="4048086"/>
                  <a:ext cx="23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77C188-8300-495D-A186-33DED518FE3D}"/>
                    </a:ext>
                  </a:extLst>
                </p14:cNvPr>
                <p14:cNvContentPartPr/>
                <p14:nvPr/>
              </p14:nvContentPartPr>
              <p14:xfrm>
                <a:off x="10196591" y="4079766"/>
                <a:ext cx="320040" cy="213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77C188-8300-495D-A186-33DED518FE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78591" y="4062126"/>
                  <a:ext cx="3556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B81A6ED-E4AC-4CCF-B90D-2D90871351B3}"/>
              </a:ext>
            </a:extLst>
          </p:cNvPr>
          <p:cNvGrpSpPr/>
          <p:nvPr/>
        </p:nvGrpSpPr>
        <p:grpSpPr>
          <a:xfrm>
            <a:off x="7159271" y="5455326"/>
            <a:ext cx="2172600" cy="860760"/>
            <a:chOff x="7159271" y="5455326"/>
            <a:chExt cx="2172600" cy="86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FEFE86E-C938-47C3-B515-A5E401DA271F}"/>
                    </a:ext>
                  </a:extLst>
                </p14:cNvPr>
                <p14:cNvContentPartPr/>
                <p14:nvPr/>
              </p14:nvContentPartPr>
              <p14:xfrm>
                <a:off x="7159271" y="5715606"/>
                <a:ext cx="265680" cy="312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FEFE86E-C938-47C3-B515-A5E401DA27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41271" y="5697606"/>
                  <a:ext cx="301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D70825-852E-46FE-89B1-703A8BFAE535}"/>
                    </a:ext>
                  </a:extLst>
                </p14:cNvPr>
                <p14:cNvContentPartPr/>
                <p14:nvPr/>
              </p14:nvContentPartPr>
              <p14:xfrm>
                <a:off x="7550591" y="5738646"/>
                <a:ext cx="52200" cy="577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D70825-852E-46FE-89B1-703A8BFAE5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32951" y="5721006"/>
                  <a:ext cx="878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73550F-F779-41A5-AB2B-98461BBFFA7E}"/>
                    </a:ext>
                  </a:extLst>
                </p14:cNvPr>
                <p14:cNvContentPartPr/>
                <p14:nvPr/>
              </p14:nvContentPartPr>
              <p14:xfrm>
                <a:off x="7547711" y="5705166"/>
                <a:ext cx="176760" cy="279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73550F-F779-41A5-AB2B-98461BBFFA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30071" y="5687166"/>
                  <a:ext cx="212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6ACEBCC-6E5B-49FC-AD87-0CE49681EB7A}"/>
                    </a:ext>
                  </a:extLst>
                </p14:cNvPr>
                <p14:cNvContentPartPr/>
                <p14:nvPr/>
              </p14:nvContentPartPr>
              <p14:xfrm>
                <a:off x="7887551" y="5472606"/>
                <a:ext cx="66960" cy="551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6ACEBCC-6E5B-49FC-AD87-0CE49681EB7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69551" y="5454606"/>
                  <a:ext cx="1026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B1CE7D-3C26-463A-AECA-8B6EF510B01C}"/>
                    </a:ext>
                  </a:extLst>
                </p14:cNvPr>
                <p14:cNvContentPartPr/>
                <p14:nvPr/>
              </p14:nvContentPartPr>
              <p14:xfrm>
                <a:off x="7743191" y="5731446"/>
                <a:ext cx="202680" cy="3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B1CE7D-3C26-463A-AECA-8B6EF510B0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25551" y="5713806"/>
                  <a:ext cx="23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FE184AF-3E90-4803-9114-BDFD84E792F2}"/>
                    </a:ext>
                  </a:extLst>
                </p14:cNvPr>
                <p14:cNvContentPartPr/>
                <p14:nvPr/>
              </p14:nvContentPartPr>
              <p14:xfrm>
                <a:off x="8034791" y="5455326"/>
                <a:ext cx="63720" cy="562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FE184AF-3E90-4803-9114-BDFD84E792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16791" y="5437326"/>
                  <a:ext cx="993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70E61E-31FE-45CD-8B14-D7390919D775}"/>
                    </a:ext>
                  </a:extLst>
                </p14:cNvPr>
                <p14:cNvContentPartPr/>
                <p14:nvPr/>
              </p14:nvContentPartPr>
              <p14:xfrm>
                <a:off x="8183471" y="5784726"/>
                <a:ext cx="342000" cy="217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70E61E-31FE-45CD-8B14-D7390919D77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65831" y="5767086"/>
                  <a:ext cx="377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AD3D76-5C71-4DD0-A060-F16883FD6DE3}"/>
                    </a:ext>
                  </a:extLst>
                </p14:cNvPr>
                <p14:cNvContentPartPr/>
                <p14:nvPr/>
              </p14:nvContentPartPr>
              <p14:xfrm>
                <a:off x="8575151" y="5811006"/>
                <a:ext cx="283680" cy="177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AD3D76-5C71-4DD0-A060-F16883FD6D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57511" y="5793006"/>
                  <a:ext cx="319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FCE112-ACAC-47EB-975E-4EB1129D3038}"/>
                    </a:ext>
                  </a:extLst>
                </p14:cNvPr>
                <p14:cNvContentPartPr/>
                <p14:nvPr/>
              </p14:nvContentPartPr>
              <p14:xfrm>
                <a:off x="8962871" y="5738286"/>
                <a:ext cx="369000" cy="21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FCE112-ACAC-47EB-975E-4EB1129D30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4871" y="5720646"/>
                  <a:ext cx="40464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03FB334-4883-4370-89F1-8AA0EE9D0A5C}"/>
              </a:ext>
            </a:extLst>
          </p:cNvPr>
          <p:cNvGrpSpPr/>
          <p:nvPr/>
        </p:nvGrpSpPr>
        <p:grpSpPr>
          <a:xfrm>
            <a:off x="9826511" y="5415006"/>
            <a:ext cx="1987920" cy="578520"/>
            <a:chOff x="9826511" y="5415006"/>
            <a:chExt cx="198792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4FB948-4AF3-4B8A-B1BC-3A8C37E0FEE7}"/>
                    </a:ext>
                  </a:extLst>
                </p14:cNvPr>
                <p14:cNvContentPartPr/>
                <p14:nvPr/>
              </p14:nvContentPartPr>
              <p14:xfrm>
                <a:off x="10002911" y="5501406"/>
                <a:ext cx="34560" cy="42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4FB948-4AF3-4B8A-B1BC-3A8C37E0FEE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85271" y="5483406"/>
                  <a:ext cx="702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6B47338-A423-466C-B932-80915BF1FEE0}"/>
                    </a:ext>
                  </a:extLst>
                </p14:cNvPr>
                <p14:cNvContentPartPr/>
                <p14:nvPr/>
              </p14:nvContentPartPr>
              <p14:xfrm>
                <a:off x="9826511" y="5669526"/>
                <a:ext cx="176760" cy="53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6B47338-A423-466C-B932-80915BF1FEE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08871" y="5651526"/>
                  <a:ext cx="212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B0008A8-2A43-4720-B97E-DCF66B97D822}"/>
                    </a:ext>
                  </a:extLst>
                </p14:cNvPr>
                <p14:cNvContentPartPr/>
                <p14:nvPr/>
              </p14:nvContentPartPr>
              <p14:xfrm>
                <a:off x="10098671" y="5494926"/>
                <a:ext cx="203400" cy="45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B0008A8-2A43-4720-B97E-DCF66B97D8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81031" y="5477286"/>
                  <a:ext cx="239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84524B-C21F-44A6-A917-7891B2ECF89D}"/>
                    </a:ext>
                  </a:extLst>
                </p14:cNvPr>
                <p14:cNvContentPartPr/>
                <p14:nvPr/>
              </p14:nvContentPartPr>
              <p14:xfrm>
                <a:off x="10324751" y="5681046"/>
                <a:ext cx="332280" cy="258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84524B-C21F-44A6-A917-7891B2ECF8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306751" y="5663406"/>
                  <a:ext cx="367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3156F9-7269-4EE0-ADC4-2325D71D4706}"/>
                    </a:ext>
                  </a:extLst>
                </p14:cNvPr>
                <p14:cNvContentPartPr/>
                <p14:nvPr/>
              </p14:nvContentPartPr>
              <p14:xfrm>
                <a:off x="10672871" y="5676366"/>
                <a:ext cx="208800" cy="28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3156F9-7269-4EE0-ADC4-2325D71D47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654871" y="5658726"/>
                  <a:ext cx="244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A5DED20-5218-41DF-A345-0A4102B54AC1}"/>
                    </a:ext>
                  </a:extLst>
                </p14:cNvPr>
                <p14:cNvContentPartPr/>
                <p14:nvPr/>
              </p14:nvContentPartPr>
              <p14:xfrm>
                <a:off x="10930271" y="5415006"/>
                <a:ext cx="429120" cy="54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A5DED20-5218-41DF-A345-0A4102B54A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12271" y="5397366"/>
                  <a:ext cx="4647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6682CB1-27DC-42A6-8EE3-54B4241622FA}"/>
                    </a:ext>
                  </a:extLst>
                </p14:cNvPr>
                <p14:cNvContentPartPr/>
                <p14:nvPr/>
              </p14:nvContentPartPr>
              <p14:xfrm>
                <a:off x="11402231" y="5426526"/>
                <a:ext cx="412200" cy="56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6682CB1-27DC-42A6-8EE3-54B4241622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84591" y="5408886"/>
                  <a:ext cx="447840" cy="60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3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 effect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6C81EB8-C9A8-40EA-9C32-8719418AED8F}"/>
              </a:ext>
            </a:extLst>
          </p:cNvPr>
          <p:cNvGrpSpPr/>
          <p:nvPr/>
        </p:nvGrpSpPr>
        <p:grpSpPr>
          <a:xfrm>
            <a:off x="5664551" y="52086"/>
            <a:ext cx="6106320" cy="3100320"/>
            <a:chOff x="5664551" y="52086"/>
            <a:chExt cx="6106320" cy="31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73C3E9-3F6A-4DFB-8691-ED45E42EE878}"/>
                    </a:ext>
                  </a:extLst>
                </p14:cNvPr>
                <p14:cNvContentPartPr/>
                <p14:nvPr/>
              </p14:nvContentPartPr>
              <p14:xfrm>
                <a:off x="7206791" y="52086"/>
                <a:ext cx="4564080" cy="310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73C3E9-3F6A-4DFB-8691-ED45E42EE8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8791" y="34446"/>
                  <a:ext cx="4599720" cy="31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AA376F-DADB-44B4-B931-BA2ADED29697}"/>
                    </a:ext>
                  </a:extLst>
                </p14:cNvPr>
                <p14:cNvContentPartPr/>
                <p14:nvPr/>
              </p14:nvContentPartPr>
              <p14:xfrm>
                <a:off x="5664551" y="1539246"/>
                <a:ext cx="300600" cy="33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AA376F-DADB-44B4-B931-BA2ADED296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46551" y="1521246"/>
                  <a:ext cx="336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B431C2-1C4A-4B27-AD9F-49E626AC542A}"/>
                    </a:ext>
                  </a:extLst>
                </p14:cNvPr>
                <p14:cNvContentPartPr/>
                <p14:nvPr/>
              </p14:nvContentPartPr>
              <p14:xfrm>
                <a:off x="5826911" y="1453566"/>
                <a:ext cx="286920" cy="27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B431C2-1C4A-4B27-AD9F-49E626AC54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9271" y="1435926"/>
                  <a:ext cx="322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9F0C17-5AAE-41CC-BC15-89AA77751185}"/>
                    </a:ext>
                  </a:extLst>
                </p14:cNvPr>
                <p14:cNvContentPartPr/>
                <p14:nvPr/>
              </p14:nvContentPartPr>
              <p14:xfrm>
                <a:off x="6034631" y="1300206"/>
                <a:ext cx="330480" cy="32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9F0C17-5AAE-41CC-BC15-89AA777511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6631" y="1282566"/>
                  <a:ext cx="366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EB608A-EFF1-40B9-AE9A-1C114AAFDD94}"/>
                    </a:ext>
                  </a:extLst>
                </p14:cNvPr>
                <p14:cNvContentPartPr/>
                <p14:nvPr/>
              </p14:nvContentPartPr>
              <p14:xfrm>
                <a:off x="6186551" y="1082046"/>
                <a:ext cx="291600" cy="325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EB608A-EFF1-40B9-AE9A-1C114AAFDD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68551" y="1064046"/>
                  <a:ext cx="327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28AEBA-1CA5-48E7-9EA0-DE8D9DDB6531}"/>
                    </a:ext>
                  </a:extLst>
                </p14:cNvPr>
                <p14:cNvContentPartPr/>
                <p14:nvPr/>
              </p14:nvContentPartPr>
              <p14:xfrm>
                <a:off x="6227231" y="942006"/>
                <a:ext cx="138960" cy="37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28AEBA-1CA5-48E7-9EA0-DE8D9DDB65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09231" y="924366"/>
                  <a:ext cx="174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2077D1-E726-49C5-B0B9-4655A6EA4430}"/>
                    </a:ext>
                  </a:extLst>
                </p14:cNvPr>
                <p14:cNvContentPartPr/>
                <p14:nvPr/>
              </p14:nvContentPartPr>
              <p14:xfrm>
                <a:off x="6397151" y="1097526"/>
                <a:ext cx="186480" cy="188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2077D1-E726-49C5-B0B9-4655A6EA44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79151" y="1079886"/>
                  <a:ext cx="22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38CD7A-8E0D-4CE3-BF27-D02A6FDCABF2}"/>
                    </a:ext>
                  </a:extLst>
                </p14:cNvPr>
                <p14:cNvContentPartPr/>
                <p14:nvPr/>
              </p14:nvContentPartPr>
              <p14:xfrm>
                <a:off x="6427031" y="709806"/>
                <a:ext cx="396000" cy="48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38CD7A-8E0D-4CE3-BF27-D02A6FDCAB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09391" y="692166"/>
                  <a:ext cx="431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3EFB45-42EA-4305-8F0C-1BAC76D78C71}"/>
                    </a:ext>
                  </a:extLst>
                </p14:cNvPr>
                <p14:cNvContentPartPr/>
                <p14:nvPr/>
              </p14:nvContentPartPr>
              <p14:xfrm>
                <a:off x="6600911" y="549606"/>
                <a:ext cx="358560" cy="440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3EFB45-42EA-4305-8F0C-1BAC76D78C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3271" y="531966"/>
                  <a:ext cx="394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0881E8-DF7B-4724-8C4D-6D222DE08160}"/>
                    </a:ext>
                  </a:extLst>
                </p14:cNvPr>
                <p14:cNvContentPartPr/>
                <p14:nvPr/>
              </p14:nvContentPartPr>
              <p14:xfrm>
                <a:off x="6589751" y="689646"/>
                <a:ext cx="350280" cy="296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0881E8-DF7B-4724-8C4D-6D222DE081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71751" y="671646"/>
                  <a:ext cx="385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EDC385-7BF7-451A-BFCE-0FB454101E73}"/>
                    </a:ext>
                  </a:extLst>
                </p14:cNvPr>
                <p14:cNvContentPartPr/>
                <p14:nvPr/>
              </p14:nvContentPartPr>
              <p14:xfrm>
                <a:off x="6627911" y="458526"/>
                <a:ext cx="546480" cy="324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EDC385-7BF7-451A-BFCE-0FB454101E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09911" y="440886"/>
                  <a:ext cx="582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06A290-3779-4971-9144-02F271B58718}"/>
                    </a:ext>
                  </a:extLst>
                </p14:cNvPr>
                <p14:cNvContentPartPr/>
                <p14:nvPr/>
              </p14:nvContentPartPr>
              <p14:xfrm>
                <a:off x="7008791" y="376806"/>
                <a:ext cx="296280" cy="307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06A290-3779-4971-9144-02F271B587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91151" y="359166"/>
                  <a:ext cx="331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608C97-E850-462A-A750-284162313075}"/>
                    </a:ext>
                  </a:extLst>
                </p14:cNvPr>
                <p14:cNvContentPartPr/>
                <p14:nvPr/>
              </p14:nvContentPartPr>
              <p14:xfrm>
                <a:off x="6978551" y="253686"/>
                <a:ext cx="234360" cy="243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608C97-E850-462A-A750-2841623130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60551" y="236046"/>
                  <a:ext cx="270000" cy="27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2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centiSNP</a:t>
            </a:r>
          </a:p>
        </p:txBody>
      </p:sp>
    </p:spTree>
    <p:extLst>
      <p:ext uri="{BB962C8B-B14F-4D97-AF65-F5344CB8AC3E}">
        <p14:creationId xmlns:p14="http://schemas.microsoft.com/office/powerpoint/2010/main" val="15879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A9BFD5-DC1B-426C-8998-6DFBDCCE1DA0}"/>
              </a:ext>
            </a:extLst>
          </p:cNvPr>
          <p:cNvGrpSpPr/>
          <p:nvPr/>
        </p:nvGrpSpPr>
        <p:grpSpPr>
          <a:xfrm>
            <a:off x="1827500" y="535158"/>
            <a:ext cx="2664720" cy="783720"/>
            <a:chOff x="1827500" y="535158"/>
            <a:chExt cx="266472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14:cNvPr>
                <p14:cNvContentPartPr/>
                <p14:nvPr/>
              </p14:nvContentPartPr>
              <p14:xfrm>
                <a:off x="1827500" y="535158"/>
                <a:ext cx="393120" cy="783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9500" y="517518"/>
                  <a:ext cx="4287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14:cNvPr>
                <p14:cNvContentPartPr/>
                <p14:nvPr/>
              </p14:nvContentPartPr>
              <p14:xfrm>
                <a:off x="2173460" y="1015038"/>
                <a:ext cx="812880" cy="27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5820" y="997038"/>
                  <a:ext cx="848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14:cNvPr>
                <p14:cNvContentPartPr/>
                <p14:nvPr/>
              </p14:nvContentPartPr>
              <p14:xfrm>
                <a:off x="2966900" y="898398"/>
                <a:ext cx="175680" cy="15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9260" y="880758"/>
                  <a:ext cx="21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14:cNvPr>
                <p14:cNvContentPartPr/>
                <p14:nvPr/>
              </p14:nvContentPartPr>
              <p14:xfrm>
                <a:off x="3042500" y="804078"/>
                <a:ext cx="179640" cy="46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860" y="786078"/>
                  <a:ext cx="215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14:cNvPr>
                <p14:cNvContentPartPr/>
                <p14:nvPr/>
              </p14:nvContentPartPr>
              <p14:xfrm>
                <a:off x="2888060" y="810918"/>
                <a:ext cx="429480" cy="27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060" y="792918"/>
                  <a:ext cx="46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14:cNvPr>
                <p14:cNvContentPartPr/>
                <p14:nvPr/>
              </p14:nvContentPartPr>
              <p14:xfrm>
                <a:off x="3349940" y="966438"/>
                <a:ext cx="504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1940" y="948798"/>
                  <a:ext cx="4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14:cNvPr>
                <p14:cNvContentPartPr/>
                <p14:nvPr/>
              </p14:nvContentPartPr>
              <p14:xfrm>
                <a:off x="3496100" y="968238"/>
                <a:ext cx="178200" cy="29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8460" y="950598"/>
                  <a:ext cx="21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14:cNvPr>
                <p14:cNvContentPartPr/>
                <p14:nvPr/>
              </p14:nvContentPartPr>
              <p14:xfrm>
                <a:off x="3786260" y="761238"/>
                <a:ext cx="705960" cy="46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8620" y="743598"/>
                  <a:ext cx="74160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568B2-5EF2-4F1A-8416-FA0D8F5A7DE4}"/>
              </a:ext>
            </a:extLst>
          </p:cNvPr>
          <p:cNvGrpSpPr/>
          <p:nvPr/>
        </p:nvGrpSpPr>
        <p:grpSpPr>
          <a:xfrm>
            <a:off x="4850951" y="4571886"/>
            <a:ext cx="1289520" cy="537120"/>
            <a:chOff x="4850951" y="4571886"/>
            <a:chExt cx="128952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14:cNvPr>
                <p14:cNvContentPartPr/>
                <p14:nvPr/>
              </p14:nvContentPartPr>
              <p14:xfrm>
                <a:off x="4850951" y="4611126"/>
                <a:ext cx="513720" cy="49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2951" y="4593486"/>
                  <a:ext cx="54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14:cNvPr>
                <p14:cNvContentPartPr/>
                <p14:nvPr/>
              </p14:nvContentPartPr>
              <p14:xfrm>
                <a:off x="5392391" y="4682406"/>
                <a:ext cx="396360" cy="34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4391" y="4664766"/>
                  <a:ext cx="432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14:cNvPr>
                <p14:cNvContentPartPr/>
                <p14:nvPr/>
              </p14:nvContentPartPr>
              <p14:xfrm>
                <a:off x="5851031" y="4571886"/>
                <a:ext cx="289440" cy="50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3031" y="4553886"/>
                  <a:ext cx="325080" cy="53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14:cNvPr>
              <p14:cNvContentPartPr/>
              <p14:nvPr/>
            </p14:nvContentPartPr>
            <p14:xfrm>
              <a:off x="4066151" y="3628686"/>
              <a:ext cx="1795320" cy="10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8511" y="3611046"/>
                <a:ext cx="1830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14:cNvPr>
              <p14:cNvContentPartPr/>
              <p14:nvPr/>
            </p14:nvContentPartPr>
            <p14:xfrm>
              <a:off x="5104751" y="3163206"/>
              <a:ext cx="1818360" cy="7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7111" y="3145566"/>
                <a:ext cx="18540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466C8-E357-4788-B0FF-2212EC3C0652}"/>
              </a:ext>
            </a:extLst>
          </p:cNvPr>
          <p:cNvGrpSpPr/>
          <p:nvPr/>
        </p:nvGrpSpPr>
        <p:grpSpPr>
          <a:xfrm>
            <a:off x="4592471" y="1737966"/>
            <a:ext cx="1505160" cy="1190160"/>
            <a:chOff x="4592471" y="1737966"/>
            <a:chExt cx="1505160" cy="11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14:cNvPr>
                <p14:cNvContentPartPr/>
                <p14:nvPr/>
              </p14:nvContentPartPr>
              <p14:xfrm>
                <a:off x="4592471" y="2656686"/>
                <a:ext cx="1505160" cy="128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4831" y="2639046"/>
                  <a:ext cx="1540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14:cNvPr>
                <p14:cNvContentPartPr/>
                <p14:nvPr/>
              </p14:nvContentPartPr>
              <p14:xfrm>
                <a:off x="4710551" y="1737966"/>
                <a:ext cx="410040" cy="119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2551" y="1720326"/>
                  <a:ext cx="445680" cy="12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AC7F0-4D6F-4804-8728-C060A03C4A7D}"/>
              </a:ext>
            </a:extLst>
          </p:cNvPr>
          <p:cNvGrpSpPr/>
          <p:nvPr/>
        </p:nvGrpSpPr>
        <p:grpSpPr>
          <a:xfrm>
            <a:off x="2323391" y="3593766"/>
            <a:ext cx="6257160" cy="686880"/>
            <a:chOff x="2323391" y="3593766"/>
            <a:chExt cx="625716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14:cNvPr>
                <p14:cNvContentPartPr/>
                <p14:nvPr/>
              </p14:nvContentPartPr>
              <p14:xfrm>
                <a:off x="2323391" y="4124046"/>
                <a:ext cx="625716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5751" y="4106406"/>
                  <a:ext cx="629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14:cNvPr>
                <p14:cNvContentPartPr/>
                <p14:nvPr/>
              </p14:nvContentPartPr>
              <p14:xfrm>
                <a:off x="5308871" y="3919566"/>
                <a:ext cx="55440" cy="36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1231" y="3901566"/>
                  <a:ext cx="91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14:cNvPr>
                <p14:cNvContentPartPr/>
                <p14:nvPr/>
              </p14:nvContentPartPr>
              <p14:xfrm>
                <a:off x="5685071" y="3593766"/>
                <a:ext cx="320400" cy="40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431" y="3575766"/>
                  <a:ext cx="3560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46BB9F-FD8A-4ED9-B9F6-C0040A6396C8}"/>
              </a:ext>
            </a:extLst>
          </p:cNvPr>
          <p:cNvGrpSpPr/>
          <p:nvPr/>
        </p:nvGrpSpPr>
        <p:grpSpPr>
          <a:xfrm>
            <a:off x="9938831" y="2839206"/>
            <a:ext cx="1844640" cy="448560"/>
            <a:chOff x="9938831" y="2839206"/>
            <a:chExt cx="18446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14:cNvPr>
                <p14:cNvContentPartPr/>
                <p14:nvPr/>
              </p14:nvContentPartPr>
              <p14:xfrm>
                <a:off x="11307551" y="2893206"/>
                <a:ext cx="475920" cy="39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89551" y="2875206"/>
                  <a:ext cx="511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14:cNvPr>
                <p14:cNvContentPartPr/>
                <p14:nvPr/>
              </p14:nvContentPartPr>
              <p14:xfrm>
                <a:off x="10041791" y="2869806"/>
                <a:ext cx="30960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4151" y="2852166"/>
                  <a:ext cx="34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14:cNvPr>
                <p14:cNvContentPartPr/>
                <p14:nvPr/>
              </p14:nvContentPartPr>
              <p14:xfrm>
                <a:off x="9938831" y="2865126"/>
                <a:ext cx="587160" cy="415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0831" y="2847126"/>
                  <a:ext cx="622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14:cNvPr>
                <p14:cNvContentPartPr/>
                <p14:nvPr/>
              </p14:nvContentPartPr>
              <p14:xfrm>
                <a:off x="10273271" y="2910486"/>
                <a:ext cx="375840" cy="28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5631" y="2892486"/>
                  <a:ext cx="411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14:cNvPr>
                <p14:cNvContentPartPr/>
                <p14:nvPr/>
              </p14:nvContentPartPr>
              <p14:xfrm>
                <a:off x="10598351" y="2839206"/>
                <a:ext cx="477720" cy="35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80711" y="2821206"/>
                  <a:ext cx="513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14:cNvPr>
                <p14:cNvContentPartPr/>
                <p14:nvPr/>
              </p14:nvContentPartPr>
              <p14:xfrm>
                <a:off x="10795271" y="3060246"/>
                <a:ext cx="437760" cy="22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77631" y="3042246"/>
                  <a:ext cx="4734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A599B8-9DA1-4090-B97E-C7012BD0AD32}"/>
              </a:ext>
            </a:extLst>
          </p:cNvPr>
          <p:cNvGrpSpPr/>
          <p:nvPr/>
        </p:nvGrpSpPr>
        <p:grpSpPr>
          <a:xfrm>
            <a:off x="9117311" y="3436806"/>
            <a:ext cx="2530800" cy="733320"/>
            <a:chOff x="9117311" y="3436806"/>
            <a:chExt cx="2530800" cy="7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14:cNvPr>
                <p14:cNvContentPartPr/>
                <p14:nvPr/>
              </p14:nvContentPartPr>
              <p14:xfrm>
                <a:off x="9117311" y="3530406"/>
                <a:ext cx="299880" cy="5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9671" y="3512406"/>
                  <a:ext cx="33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14:cNvPr>
                <p14:cNvContentPartPr/>
                <p14:nvPr/>
              </p14:nvContentPartPr>
              <p14:xfrm>
                <a:off x="9203351" y="3624726"/>
                <a:ext cx="30960" cy="1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351" y="3607086"/>
                  <a:ext cx="66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14:cNvPr>
                <p14:cNvContentPartPr/>
                <p14:nvPr/>
              </p14:nvContentPartPr>
              <p14:xfrm>
                <a:off x="9342671" y="3436806"/>
                <a:ext cx="264240" cy="36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24671" y="3418806"/>
                  <a:ext cx="299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14:cNvPr>
                <p14:cNvContentPartPr/>
                <p14:nvPr/>
              </p14:nvContentPartPr>
              <p14:xfrm>
                <a:off x="9795551" y="3675486"/>
                <a:ext cx="17676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7551" y="3657486"/>
                  <a:ext cx="212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14:cNvPr>
                <p14:cNvContentPartPr/>
                <p14:nvPr/>
              </p14:nvContentPartPr>
              <p14:xfrm>
                <a:off x="9691871" y="3672966"/>
                <a:ext cx="715680" cy="49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4231" y="3655326"/>
                  <a:ext cx="7513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14:cNvPr>
                <p14:cNvContentPartPr/>
                <p14:nvPr/>
              </p14:nvContentPartPr>
              <p14:xfrm>
                <a:off x="11318711" y="3705366"/>
                <a:ext cx="329400" cy="33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01071" y="3687366"/>
                  <a:ext cx="365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14:cNvPr>
                <p14:cNvContentPartPr/>
                <p14:nvPr/>
              </p14:nvContentPartPr>
              <p14:xfrm>
                <a:off x="9860711" y="3689526"/>
                <a:ext cx="471240" cy="35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42711" y="3671526"/>
                  <a:ext cx="50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14:cNvPr>
                <p14:cNvContentPartPr/>
                <p14:nvPr/>
              </p14:nvContentPartPr>
              <p14:xfrm>
                <a:off x="10196951" y="3869166"/>
                <a:ext cx="336960" cy="173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8951" y="3851526"/>
                  <a:ext cx="372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14:cNvPr>
                <p14:cNvContentPartPr/>
                <p14:nvPr/>
              </p14:nvContentPartPr>
              <p14:xfrm>
                <a:off x="10753511" y="3666846"/>
                <a:ext cx="1728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35871" y="3649206"/>
                  <a:ext cx="52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14:cNvPr>
                <p14:cNvContentPartPr/>
                <p14:nvPr/>
              </p14:nvContentPartPr>
              <p14:xfrm>
                <a:off x="10948991" y="3730566"/>
                <a:ext cx="173880" cy="34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31351" y="3712926"/>
                  <a:ext cx="209520" cy="37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07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 effect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96792-DD35-45FB-9D7C-406A62A04CA6}"/>
                  </a:ext>
                </a:extLst>
              </p14:cNvPr>
              <p14:cNvContentPartPr/>
              <p14:nvPr/>
            </p14:nvContentPartPr>
            <p14:xfrm>
              <a:off x="6837431" y="4346526"/>
              <a:ext cx="5065920" cy="261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96792-DD35-45FB-9D7C-406A62A04C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19791" y="4328886"/>
                <a:ext cx="510156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1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Genetic 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6473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3928108-48A8-459C-9725-E253A87A378B}"/>
              </a:ext>
            </a:extLst>
          </p:cNvPr>
          <p:cNvGrpSpPr/>
          <p:nvPr/>
        </p:nvGrpSpPr>
        <p:grpSpPr>
          <a:xfrm>
            <a:off x="168431" y="-84714"/>
            <a:ext cx="9550800" cy="4550840"/>
            <a:chOff x="168431" y="-84714"/>
            <a:chExt cx="9550800" cy="45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14:cNvPr>
                <p14:cNvContentPartPr/>
                <p14:nvPr/>
              </p14:nvContentPartPr>
              <p14:xfrm>
                <a:off x="2693471" y="1511886"/>
                <a:ext cx="64800" cy="1071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5831" y="1494246"/>
                  <a:ext cx="10044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14:cNvPr>
                <p14:cNvContentPartPr/>
                <p14:nvPr/>
              </p14:nvContentPartPr>
              <p14:xfrm>
                <a:off x="2782751" y="1045326"/>
                <a:ext cx="2706840" cy="1011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4751" y="1027326"/>
                  <a:ext cx="274248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14:cNvPr>
                <p14:cNvContentPartPr/>
                <p14:nvPr/>
              </p14:nvContentPartPr>
              <p14:xfrm>
                <a:off x="2881391" y="2526366"/>
                <a:ext cx="2630880" cy="21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751" y="2508366"/>
                  <a:ext cx="2666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14:cNvPr>
                <p14:cNvContentPartPr/>
                <p14:nvPr/>
              </p14:nvContentPartPr>
              <p14:xfrm>
                <a:off x="3273431" y="1773966"/>
                <a:ext cx="525960" cy="37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5791" y="1755966"/>
                  <a:ext cx="5616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14:cNvPr>
                <p14:cNvContentPartPr/>
                <p14:nvPr/>
              </p14:nvContentPartPr>
              <p14:xfrm>
                <a:off x="3828191" y="1711326"/>
                <a:ext cx="266400" cy="24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551" y="1693326"/>
                  <a:ext cx="30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14:cNvPr>
                <p14:cNvContentPartPr/>
                <p14:nvPr/>
              </p14:nvContentPartPr>
              <p14:xfrm>
                <a:off x="4085231" y="1487406"/>
                <a:ext cx="211320" cy="50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7231" y="1469766"/>
                  <a:ext cx="246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14:cNvPr>
                <p14:cNvContentPartPr/>
                <p14:nvPr/>
              </p14:nvContentPartPr>
              <p14:xfrm>
                <a:off x="4354871" y="1451766"/>
                <a:ext cx="472320" cy="47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7231" y="1434126"/>
                  <a:ext cx="507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14:cNvPr>
                <p14:cNvContentPartPr/>
                <p14:nvPr/>
              </p14:nvContentPartPr>
              <p14:xfrm>
                <a:off x="1335911" y="1376886"/>
                <a:ext cx="1036080" cy="52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271" y="1359246"/>
                  <a:ext cx="10717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14:cNvPr>
                <p14:cNvContentPartPr/>
                <p14:nvPr/>
              </p14:nvContentPartPr>
              <p14:xfrm>
                <a:off x="1313231" y="2398926"/>
                <a:ext cx="856080" cy="67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5231" y="2381286"/>
                  <a:ext cx="8917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14:cNvPr>
                <p14:cNvContentPartPr/>
                <p14:nvPr/>
              </p14:nvContentPartPr>
              <p14:xfrm>
                <a:off x="181751" y="919326"/>
                <a:ext cx="345240" cy="50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111" y="901686"/>
                  <a:ext cx="3808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14:cNvPr>
                <p14:cNvContentPartPr/>
                <p14:nvPr/>
              </p14:nvContentPartPr>
              <p14:xfrm>
                <a:off x="663431" y="695046"/>
                <a:ext cx="642960" cy="694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431" y="677406"/>
                  <a:ext cx="67860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14:cNvPr>
                <p14:cNvContentPartPr/>
                <p14:nvPr/>
              </p14:nvContentPartPr>
              <p14:xfrm>
                <a:off x="1087871" y="924726"/>
                <a:ext cx="283680" cy="32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0231" y="907086"/>
                  <a:ext cx="319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14:cNvPr>
                <p14:cNvContentPartPr/>
                <p14:nvPr/>
              </p14:nvContentPartPr>
              <p14:xfrm>
                <a:off x="168431" y="2698806"/>
                <a:ext cx="421560" cy="60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791" y="2680806"/>
                  <a:ext cx="4572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14:cNvPr>
                <p14:cNvContentPartPr/>
                <p14:nvPr/>
              </p14:nvContentPartPr>
              <p14:xfrm>
                <a:off x="704471" y="2967726"/>
                <a:ext cx="228960" cy="28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471" y="2950086"/>
                  <a:ext cx="264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14:cNvPr>
                <p14:cNvContentPartPr/>
                <p14:nvPr/>
              </p14:nvContentPartPr>
              <p14:xfrm>
                <a:off x="934151" y="2577846"/>
                <a:ext cx="127080" cy="41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511" y="2559846"/>
                  <a:ext cx="162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14:cNvPr>
                <p14:cNvContentPartPr/>
                <p14:nvPr/>
              </p14:nvContentPartPr>
              <p14:xfrm>
                <a:off x="1004351" y="2516286"/>
                <a:ext cx="30888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711" y="2498646"/>
                  <a:ext cx="344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14:cNvPr>
                <p14:cNvContentPartPr/>
                <p14:nvPr/>
              </p14:nvContentPartPr>
              <p14:xfrm>
                <a:off x="5105111" y="772446"/>
                <a:ext cx="1430280" cy="67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7471" y="754806"/>
                  <a:ext cx="1465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14:cNvPr>
                <p14:cNvContentPartPr/>
                <p14:nvPr/>
              </p14:nvContentPartPr>
              <p14:xfrm>
                <a:off x="5529191" y="2319006"/>
                <a:ext cx="933840" cy="18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1551" y="2301006"/>
                  <a:ext cx="96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14:cNvPr>
                <p14:cNvContentPartPr/>
                <p14:nvPr/>
              </p14:nvContentPartPr>
              <p14:xfrm>
                <a:off x="6165671" y="2336646"/>
                <a:ext cx="438120" cy="35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8031" y="2318646"/>
                  <a:ext cx="473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14:cNvPr>
                <p14:cNvContentPartPr/>
                <p14:nvPr/>
              </p14:nvContentPartPr>
              <p14:xfrm>
                <a:off x="6953351" y="697566"/>
                <a:ext cx="104400" cy="47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5711" y="679566"/>
                  <a:ext cx="140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14:cNvPr>
                <p14:cNvContentPartPr/>
                <p14:nvPr/>
              </p14:nvContentPartPr>
              <p14:xfrm>
                <a:off x="6973151" y="1065846"/>
                <a:ext cx="41040" cy="3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5151" y="1048206"/>
                  <a:ext cx="76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14:cNvPr>
                <p14:cNvContentPartPr/>
                <p14:nvPr/>
              </p14:nvContentPartPr>
              <p14:xfrm>
                <a:off x="6956951" y="769926"/>
                <a:ext cx="61920" cy="1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8951" y="751926"/>
                  <a:ext cx="97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14:cNvPr>
                <p14:cNvContentPartPr/>
                <p14:nvPr/>
              </p14:nvContentPartPr>
              <p14:xfrm>
                <a:off x="6944351" y="614406"/>
                <a:ext cx="256680" cy="22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26351" y="596406"/>
                  <a:ext cx="292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14:cNvPr>
                <p14:cNvContentPartPr/>
                <p14:nvPr/>
              </p14:nvContentPartPr>
              <p14:xfrm>
                <a:off x="7193831" y="764166"/>
                <a:ext cx="275040" cy="32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75831" y="746166"/>
                  <a:ext cx="310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14:cNvPr>
                <p14:cNvContentPartPr/>
                <p14:nvPr/>
              </p14:nvContentPartPr>
              <p14:xfrm>
                <a:off x="7358351" y="422886"/>
                <a:ext cx="254520" cy="75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40351" y="404886"/>
                  <a:ext cx="2901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14:cNvPr>
                <p14:cNvContentPartPr/>
                <p14:nvPr/>
              </p14:nvContentPartPr>
              <p14:xfrm>
                <a:off x="7811231" y="909966"/>
                <a:ext cx="20448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3231" y="892326"/>
                  <a:ext cx="2401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14:cNvPr>
                <p14:cNvContentPartPr/>
                <p14:nvPr/>
              </p14:nvContentPartPr>
              <p14:xfrm>
                <a:off x="8008871" y="890526"/>
                <a:ext cx="13500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1231" y="872886"/>
                  <a:ext cx="17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14:cNvPr>
                <p14:cNvContentPartPr/>
                <p14:nvPr/>
              </p14:nvContentPartPr>
              <p14:xfrm>
                <a:off x="8230631" y="617646"/>
                <a:ext cx="444600" cy="406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2991" y="600006"/>
                  <a:ext cx="480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14:cNvPr>
                <p14:cNvContentPartPr/>
                <p14:nvPr/>
              </p14:nvContentPartPr>
              <p14:xfrm>
                <a:off x="7049111" y="2303166"/>
                <a:ext cx="40032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1471" y="2285526"/>
                  <a:ext cx="435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14:cNvPr>
                <p14:cNvContentPartPr/>
                <p14:nvPr/>
              </p14:nvContentPartPr>
              <p14:xfrm>
                <a:off x="7520351" y="2076006"/>
                <a:ext cx="142560" cy="355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2351" y="2058366"/>
                  <a:ext cx="178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14:cNvPr>
                <p14:cNvContentPartPr/>
                <p14:nvPr/>
              </p14:nvContentPartPr>
              <p14:xfrm>
                <a:off x="7805111" y="1933806"/>
                <a:ext cx="212760" cy="50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7111" y="1915806"/>
                  <a:ext cx="248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14:cNvPr>
                <p14:cNvContentPartPr/>
                <p14:nvPr/>
              </p14:nvContentPartPr>
              <p14:xfrm>
                <a:off x="8276351" y="2265726"/>
                <a:ext cx="262440" cy="51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58711" y="2247726"/>
                  <a:ext cx="298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14:cNvPr>
                <p14:cNvContentPartPr/>
                <p14:nvPr/>
              </p14:nvContentPartPr>
              <p14:xfrm>
                <a:off x="8465351" y="2248446"/>
                <a:ext cx="390240" cy="233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7351" y="2230446"/>
                  <a:ext cx="425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14:cNvPr>
                <p14:cNvContentPartPr/>
                <p14:nvPr/>
              </p14:nvContentPartPr>
              <p14:xfrm>
                <a:off x="8718071" y="1960446"/>
                <a:ext cx="428760" cy="46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0431" y="1942806"/>
                  <a:ext cx="464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14:cNvPr>
                <p14:cNvContentPartPr/>
                <p14:nvPr/>
              </p14:nvContentPartPr>
              <p14:xfrm>
                <a:off x="6308951" y="-84714"/>
                <a:ext cx="3410280" cy="36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0951" y="-102354"/>
                  <a:ext cx="3445920" cy="36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14:cNvPr>
                <p14:cNvContentPartPr/>
                <p14:nvPr/>
              </p14:nvContentPartPr>
              <p14:xfrm>
                <a:off x="7790711" y="3605006"/>
                <a:ext cx="451800" cy="86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2711" y="3587006"/>
                  <a:ext cx="487440" cy="89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81F27E-9A3A-4CE5-BE8F-0B1B1680A7B9}"/>
              </a:ext>
            </a:extLst>
          </p:cNvPr>
          <p:cNvGrpSpPr/>
          <p:nvPr/>
        </p:nvGrpSpPr>
        <p:grpSpPr>
          <a:xfrm>
            <a:off x="6861551" y="4846646"/>
            <a:ext cx="660240" cy="411840"/>
            <a:chOff x="6861551" y="4846646"/>
            <a:chExt cx="6602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14:cNvPr>
                <p14:cNvContentPartPr/>
                <p14:nvPr/>
              </p14:nvContentPartPr>
              <p14:xfrm>
                <a:off x="6861551" y="4846646"/>
                <a:ext cx="155520" cy="7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3911" y="4829006"/>
                  <a:ext cx="191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14:cNvPr>
                <p14:cNvContentPartPr/>
                <p14:nvPr/>
              </p14:nvContentPartPr>
              <p14:xfrm>
                <a:off x="6997631" y="4958966"/>
                <a:ext cx="50760" cy="29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9631" y="4941326"/>
                  <a:ext cx="86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14:cNvPr>
                <p14:cNvContentPartPr/>
                <p14:nvPr/>
              </p14:nvContentPartPr>
              <p14:xfrm>
                <a:off x="7247111" y="4927286"/>
                <a:ext cx="274680" cy="33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9471" y="4909646"/>
                  <a:ext cx="31032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F3F87-7BF0-44E1-8EDF-AA7191B3E38C}"/>
              </a:ext>
            </a:extLst>
          </p:cNvPr>
          <p:cNvGrpSpPr/>
          <p:nvPr/>
        </p:nvGrpSpPr>
        <p:grpSpPr>
          <a:xfrm>
            <a:off x="8227391" y="4568006"/>
            <a:ext cx="2199960" cy="714960"/>
            <a:chOff x="8227391" y="4568006"/>
            <a:chExt cx="219996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14:cNvPr>
                <p14:cNvContentPartPr/>
                <p14:nvPr/>
              </p14:nvContentPartPr>
              <p14:xfrm>
                <a:off x="8227391" y="4920446"/>
                <a:ext cx="275760" cy="362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9391" y="4902446"/>
                  <a:ext cx="31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14:cNvPr>
                <p14:cNvContentPartPr/>
                <p14:nvPr/>
              </p14:nvContentPartPr>
              <p14:xfrm>
                <a:off x="8781431" y="4568006"/>
                <a:ext cx="425160" cy="581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3431" y="4550366"/>
                  <a:ext cx="4608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14:cNvPr>
                <p14:cNvContentPartPr/>
                <p14:nvPr/>
              </p14:nvContentPartPr>
              <p14:xfrm>
                <a:off x="8997431" y="4935926"/>
                <a:ext cx="235440" cy="188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9791" y="4917926"/>
                  <a:ext cx="271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14:cNvPr>
                <p14:cNvContentPartPr/>
                <p14:nvPr/>
              </p14:nvContentPartPr>
              <p14:xfrm>
                <a:off x="9345911" y="4636766"/>
                <a:ext cx="235080" cy="73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7911" y="4618766"/>
                  <a:ext cx="270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14:cNvPr>
                <p14:cNvContentPartPr/>
                <p14:nvPr/>
              </p14:nvContentPartPr>
              <p14:xfrm>
                <a:off x="9526631" y="4623446"/>
                <a:ext cx="900720" cy="51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8991" y="4605806"/>
                  <a:ext cx="93636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A2FF3A-F2A7-4D87-B51B-99541B2C02CA}"/>
              </a:ext>
            </a:extLst>
          </p:cNvPr>
          <p:cNvGrpSpPr/>
          <p:nvPr/>
        </p:nvGrpSpPr>
        <p:grpSpPr>
          <a:xfrm>
            <a:off x="1623191" y="3788246"/>
            <a:ext cx="4644360" cy="2722680"/>
            <a:chOff x="1623191" y="3788246"/>
            <a:chExt cx="4644360" cy="27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14:cNvPr>
                <p14:cNvContentPartPr/>
                <p14:nvPr/>
              </p14:nvContentPartPr>
              <p14:xfrm>
                <a:off x="1899311" y="4850966"/>
                <a:ext cx="367560" cy="31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1671" y="4832966"/>
                  <a:ext cx="403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14:cNvPr>
                <p14:cNvContentPartPr/>
                <p14:nvPr/>
              </p14:nvContentPartPr>
              <p14:xfrm>
                <a:off x="2351471" y="4701206"/>
                <a:ext cx="520560" cy="392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3831" y="4683566"/>
                  <a:ext cx="556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14:cNvPr>
                <p14:cNvContentPartPr/>
                <p14:nvPr/>
              </p14:nvContentPartPr>
              <p14:xfrm>
                <a:off x="3046631" y="4533446"/>
                <a:ext cx="21240" cy="136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28631" y="4515446"/>
                  <a:ext cx="5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14:cNvPr>
                <p14:cNvContentPartPr/>
                <p14:nvPr/>
              </p14:nvContentPartPr>
              <p14:xfrm>
                <a:off x="3034031" y="4814966"/>
                <a:ext cx="25920" cy="12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6031" y="4797326"/>
                  <a:ext cx="61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14:cNvPr>
                <p14:cNvContentPartPr/>
                <p14:nvPr/>
              </p14:nvContentPartPr>
              <p14:xfrm>
                <a:off x="3302591" y="4250846"/>
                <a:ext cx="198720" cy="90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4951" y="4232846"/>
                  <a:ext cx="2343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14:cNvPr>
                <p14:cNvContentPartPr/>
                <p14:nvPr/>
              </p14:nvContentPartPr>
              <p14:xfrm>
                <a:off x="3530471" y="4505726"/>
                <a:ext cx="32400" cy="32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2831" y="4488086"/>
                  <a:ext cx="68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14:cNvPr>
                <p14:cNvContentPartPr/>
                <p14:nvPr/>
              </p14:nvContentPartPr>
              <p14:xfrm>
                <a:off x="3716231" y="4656566"/>
                <a:ext cx="118800" cy="17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8591" y="4638926"/>
                  <a:ext cx="15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14:cNvPr>
                <p14:cNvContentPartPr/>
                <p14:nvPr/>
              </p14:nvContentPartPr>
              <p14:xfrm>
                <a:off x="3926471" y="4416086"/>
                <a:ext cx="502560" cy="40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8471" y="4398086"/>
                  <a:ext cx="538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14:cNvPr>
                <p14:cNvContentPartPr/>
                <p14:nvPr/>
              </p14:nvContentPartPr>
              <p14:xfrm>
                <a:off x="4301231" y="4363526"/>
                <a:ext cx="390600" cy="393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3231" y="4345526"/>
                  <a:ext cx="426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14:cNvPr>
                <p14:cNvContentPartPr/>
                <p14:nvPr/>
              </p14:nvContentPartPr>
              <p14:xfrm>
                <a:off x="4511831" y="4534526"/>
                <a:ext cx="286200" cy="281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93831" y="4516886"/>
                  <a:ext cx="321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14:cNvPr>
                <p14:cNvContentPartPr/>
                <p14:nvPr/>
              </p14:nvContentPartPr>
              <p14:xfrm>
                <a:off x="4951391" y="4529846"/>
                <a:ext cx="240120" cy="13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33751" y="4511846"/>
                  <a:ext cx="275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14:cNvPr>
                <p14:cNvContentPartPr/>
                <p14:nvPr/>
              </p14:nvContentPartPr>
              <p14:xfrm>
                <a:off x="2552351" y="5613446"/>
                <a:ext cx="208080" cy="48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4351" y="5595446"/>
                  <a:ext cx="243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14:cNvPr>
                <p14:cNvContentPartPr/>
                <p14:nvPr/>
              </p14:nvContentPartPr>
              <p14:xfrm>
                <a:off x="2879591" y="5812166"/>
                <a:ext cx="109800" cy="26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61951" y="5794526"/>
                  <a:ext cx="145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14:cNvPr>
                <p14:cNvContentPartPr/>
                <p14:nvPr/>
              </p14:nvContentPartPr>
              <p14:xfrm>
                <a:off x="3140591" y="5543606"/>
                <a:ext cx="391680" cy="552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22951" y="5525966"/>
                  <a:ext cx="427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14:cNvPr>
                <p14:cNvContentPartPr/>
                <p14:nvPr/>
              </p14:nvContentPartPr>
              <p14:xfrm>
                <a:off x="3298991" y="5883806"/>
                <a:ext cx="185040" cy="19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0991" y="5865806"/>
                  <a:ext cx="22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14:cNvPr>
                <p14:cNvContentPartPr/>
                <p14:nvPr/>
              </p14:nvContentPartPr>
              <p14:xfrm>
                <a:off x="3529031" y="5580686"/>
                <a:ext cx="294480" cy="436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11391" y="5562686"/>
                  <a:ext cx="330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14:cNvPr>
                <p14:cNvContentPartPr/>
                <p14:nvPr/>
              </p14:nvContentPartPr>
              <p14:xfrm>
                <a:off x="4056791" y="5649446"/>
                <a:ext cx="414720" cy="46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9151" y="5631446"/>
                  <a:ext cx="450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14:cNvPr>
                <p14:cNvContentPartPr/>
                <p14:nvPr/>
              </p14:nvContentPartPr>
              <p14:xfrm>
                <a:off x="5341271" y="5233646"/>
                <a:ext cx="926280" cy="8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3631" y="5215646"/>
                  <a:ext cx="961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14:cNvPr>
                <p14:cNvContentPartPr/>
                <p14:nvPr/>
              </p14:nvContentPartPr>
              <p14:xfrm>
                <a:off x="5177471" y="5088206"/>
                <a:ext cx="447840" cy="453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59471" y="5070206"/>
                  <a:ext cx="4834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14:cNvPr>
                <p14:cNvContentPartPr/>
                <p14:nvPr/>
              </p14:nvContentPartPr>
              <p14:xfrm>
                <a:off x="1623191" y="3788246"/>
                <a:ext cx="3917520" cy="272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5191" y="3770246"/>
                  <a:ext cx="3953160" cy="27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5B4B6F-D687-4F9B-8D16-F26403D955DB}"/>
              </a:ext>
            </a:extLst>
          </p:cNvPr>
          <p:cNvGrpSpPr/>
          <p:nvPr/>
        </p:nvGrpSpPr>
        <p:grpSpPr>
          <a:xfrm>
            <a:off x="6780551" y="4494566"/>
            <a:ext cx="3106440" cy="1611360"/>
            <a:chOff x="6780551" y="4494566"/>
            <a:chExt cx="3106440" cy="16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47684B-7AA1-440B-B141-D1DB62E24E05}"/>
                    </a:ext>
                  </a:extLst>
                </p14:cNvPr>
                <p14:cNvContentPartPr/>
                <p14:nvPr/>
              </p14:nvContentPartPr>
              <p14:xfrm>
                <a:off x="6780551" y="4494566"/>
                <a:ext cx="3106440" cy="102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47684B-7AA1-440B-B141-D1DB62E24E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62551" y="4476566"/>
                  <a:ext cx="314208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89D30A-BC20-42EE-A7E6-AE6C25F5FD8E}"/>
                    </a:ext>
                  </a:extLst>
                </p14:cNvPr>
                <p14:cNvContentPartPr/>
                <p14:nvPr/>
              </p14:nvContentPartPr>
              <p14:xfrm>
                <a:off x="7112471" y="4771046"/>
                <a:ext cx="2738160" cy="52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89D30A-BC20-42EE-A7E6-AE6C25F5FD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4831" y="4753406"/>
                  <a:ext cx="27738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20FD39-ECE6-4567-8EF3-C841D685AD6A}"/>
                    </a:ext>
                  </a:extLst>
                </p14:cNvPr>
                <p14:cNvContentPartPr/>
                <p14:nvPr/>
              </p14:nvContentPartPr>
              <p14:xfrm>
                <a:off x="7683071" y="5694086"/>
                <a:ext cx="356760" cy="41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20FD39-ECE6-4567-8EF3-C841D685AD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65431" y="5676446"/>
                  <a:ext cx="392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824295-BA43-4DBD-84A9-E0413937E729}"/>
                    </a:ext>
                  </a:extLst>
                </p14:cNvPr>
                <p14:cNvContentPartPr/>
                <p14:nvPr/>
              </p14:nvContentPartPr>
              <p14:xfrm>
                <a:off x="8141711" y="5622446"/>
                <a:ext cx="415080" cy="407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824295-BA43-4DBD-84A9-E0413937E7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23711" y="5604446"/>
                  <a:ext cx="4507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9AF8AA-5EC8-446C-8DB8-B3C4362F5DE5}"/>
                    </a:ext>
                  </a:extLst>
                </p14:cNvPr>
                <p14:cNvContentPartPr/>
                <p14:nvPr/>
              </p14:nvContentPartPr>
              <p14:xfrm>
                <a:off x="8699711" y="5571686"/>
                <a:ext cx="306360" cy="43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9AF8AA-5EC8-446C-8DB8-B3C4362F5D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81711" y="5553686"/>
                  <a:ext cx="342000" cy="47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F1FF39-0EA1-4998-81F9-934A0380E9B8}"/>
              </a:ext>
            </a:extLst>
          </p:cNvPr>
          <p:cNvGrpSpPr/>
          <p:nvPr/>
        </p:nvGrpSpPr>
        <p:grpSpPr>
          <a:xfrm>
            <a:off x="3710831" y="5736206"/>
            <a:ext cx="1997280" cy="1095480"/>
            <a:chOff x="3710831" y="5736206"/>
            <a:chExt cx="1997280" cy="10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32D6C5-044D-42E6-B43B-7D7B6B29624E}"/>
                    </a:ext>
                  </a:extLst>
                </p14:cNvPr>
                <p14:cNvContentPartPr/>
                <p14:nvPr/>
              </p14:nvContentPartPr>
              <p14:xfrm>
                <a:off x="3911351" y="6157046"/>
                <a:ext cx="357480" cy="526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32D6C5-044D-42E6-B43B-7D7B6B2962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93711" y="6139046"/>
                  <a:ext cx="3931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82BE94-8DA5-40D4-B3B4-6C8DA39345AF}"/>
                    </a:ext>
                  </a:extLst>
                </p14:cNvPr>
                <p14:cNvContentPartPr/>
                <p14:nvPr/>
              </p14:nvContentPartPr>
              <p14:xfrm>
                <a:off x="3710831" y="6558806"/>
                <a:ext cx="242640" cy="272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82BE94-8DA5-40D4-B3B4-6C8DA39345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3191" y="6541166"/>
                  <a:ext cx="278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62CB72-DB49-4273-99A6-E28EB5AB4CC2}"/>
                    </a:ext>
                  </a:extLst>
                </p14:cNvPr>
                <p14:cNvContentPartPr/>
                <p14:nvPr/>
              </p14:nvContentPartPr>
              <p14:xfrm>
                <a:off x="3945911" y="6175046"/>
                <a:ext cx="239040" cy="603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62CB72-DB49-4273-99A6-E28EB5AB4C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27911" y="6157406"/>
                  <a:ext cx="2746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AF3A3-6FC8-4D5F-AD37-5D2C4219469C}"/>
                    </a:ext>
                  </a:extLst>
                </p14:cNvPr>
                <p14:cNvContentPartPr/>
                <p14:nvPr/>
              </p14:nvContentPartPr>
              <p14:xfrm>
                <a:off x="4326431" y="6131846"/>
                <a:ext cx="796320" cy="608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AF3A3-6FC8-4D5F-AD37-5D2C421946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08791" y="6114206"/>
                  <a:ext cx="8319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730594-FC19-4DFB-A65F-FB621093BEDD}"/>
                    </a:ext>
                  </a:extLst>
                </p14:cNvPr>
                <p14:cNvContentPartPr/>
                <p14:nvPr/>
              </p14:nvContentPartPr>
              <p14:xfrm>
                <a:off x="5060111" y="5736206"/>
                <a:ext cx="648000" cy="54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730594-FC19-4DFB-A65F-FB621093BE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42111" y="5718206"/>
                  <a:ext cx="683640" cy="57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38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eQTL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B6EFB2-345C-4EE9-AA23-E64336634DE1}"/>
                  </a:ext>
                </a:extLst>
              </p14:cNvPr>
              <p14:cNvContentPartPr/>
              <p14:nvPr/>
            </p14:nvContentPartPr>
            <p14:xfrm>
              <a:off x="2974983" y="2355115"/>
              <a:ext cx="34329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B6EFB2-345C-4EE9-AA23-E64336634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343" y="2337475"/>
                <a:ext cx="3468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AF888-CC0D-4B94-8081-F131CBEF3AAF}"/>
                  </a:ext>
                </a:extLst>
              </p14:cNvPr>
              <p14:cNvContentPartPr/>
              <p14:nvPr/>
            </p14:nvContentPartPr>
            <p14:xfrm>
              <a:off x="4248303" y="2163715"/>
              <a:ext cx="360" cy="37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AF888-CC0D-4B94-8081-F131CBEF3A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0663" y="2146075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32658-0448-4582-9FD3-CFC38FF8CF8B}"/>
                  </a:ext>
                </a:extLst>
              </p14:cNvPr>
              <p14:cNvContentPartPr/>
              <p14:nvPr/>
            </p14:nvContentPartPr>
            <p14:xfrm>
              <a:off x="3186655" y="6159096"/>
              <a:ext cx="6392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32658-0448-4582-9FD3-CFC38FF8CF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9015" y="6141456"/>
                <a:ext cx="642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C406D9-A074-4254-804C-D67E5C2B56EA}"/>
                  </a:ext>
                </a:extLst>
              </p14:cNvPr>
              <p14:cNvContentPartPr/>
              <p14:nvPr/>
            </p14:nvContentPartPr>
            <p14:xfrm>
              <a:off x="3913855" y="6159096"/>
              <a:ext cx="1099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C406D9-A074-4254-804C-D67E5C2B56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5855" y="6141456"/>
                <a:ext cx="1134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DB526-C00E-4D28-9CBE-904786C0D26D}"/>
                  </a:ext>
                </a:extLst>
              </p14:cNvPr>
              <p14:cNvContentPartPr/>
              <p14:nvPr/>
            </p14:nvContentPartPr>
            <p14:xfrm>
              <a:off x="4258375" y="4257216"/>
              <a:ext cx="5359320" cy="163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DB526-C00E-4D28-9CBE-904786C0D2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0375" y="4239576"/>
                <a:ext cx="5394960" cy="16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75B1B7-37F8-4DD1-A7B7-1CC792B5B734}"/>
                  </a:ext>
                </a:extLst>
              </p14:cNvPr>
              <p14:cNvContentPartPr/>
              <p14:nvPr/>
            </p14:nvContentPartPr>
            <p14:xfrm>
              <a:off x="4652943" y="2147755"/>
              <a:ext cx="1475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75B1B7-37F8-4DD1-A7B7-1CC792B5B7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212975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4EA6D3-C455-41B8-9FBC-6CF4ED79EEBB}"/>
                  </a:ext>
                </a:extLst>
              </p14:cNvPr>
              <p14:cNvContentPartPr/>
              <p14:nvPr/>
            </p14:nvContentPartPr>
            <p14:xfrm>
              <a:off x="4652943" y="1986115"/>
              <a:ext cx="1475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4EA6D3-C455-41B8-9FBC-6CF4ED79EE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196811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85AFAD-D73D-4016-88CC-CEAEA4C04FB3}"/>
                  </a:ext>
                </a:extLst>
              </p14:cNvPr>
              <p14:cNvContentPartPr/>
              <p14:nvPr/>
            </p14:nvContentPartPr>
            <p14:xfrm>
              <a:off x="4652943" y="1824475"/>
              <a:ext cx="14756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85AFAD-D73D-4016-88CC-CEAEA4C04F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180647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88DCC2-F25C-4A2A-AC2A-97595E625F4F}"/>
                  </a:ext>
                </a:extLst>
              </p14:cNvPr>
              <p14:cNvContentPartPr/>
              <p14:nvPr/>
            </p14:nvContentPartPr>
            <p14:xfrm>
              <a:off x="7404042" y="2355115"/>
              <a:ext cx="3432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88DCC2-F25C-4A2A-AC2A-97595E625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6402" y="2337475"/>
                <a:ext cx="3468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BECAB6-72EB-47DE-9A56-2E829CC38212}"/>
                  </a:ext>
                </a:extLst>
              </p14:cNvPr>
              <p14:cNvContentPartPr/>
              <p14:nvPr/>
            </p14:nvContentPartPr>
            <p14:xfrm>
              <a:off x="8677362" y="2163715"/>
              <a:ext cx="3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BECAB6-72EB-47DE-9A56-2E829CC382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9722" y="2146075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F32D8B-FD59-4002-A3AE-F4D91FCAC3B3}"/>
                  </a:ext>
                </a:extLst>
              </p14:cNvPr>
              <p14:cNvContentPartPr/>
              <p14:nvPr/>
            </p14:nvContentPartPr>
            <p14:xfrm>
              <a:off x="9082002" y="2147755"/>
              <a:ext cx="14756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F32D8B-FD59-4002-A3AE-F4D91FCAC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212975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49C07C-63B8-4D3B-B16C-2F628BBD8368}"/>
                  </a:ext>
                </a:extLst>
              </p14:cNvPr>
              <p14:cNvContentPartPr/>
              <p14:nvPr/>
            </p14:nvContentPartPr>
            <p14:xfrm>
              <a:off x="9082002" y="1986115"/>
              <a:ext cx="14756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49C07C-63B8-4D3B-B16C-2F628BBD83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96811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87A1C1-914E-46DF-8C17-5E51E7211A17}"/>
                  </a:ext>
                </a:extLst>
              </p14:cNvPr>
              <p14:cNvContentPartPr/>
              <p14:nvPr/>
            </p14:nvContentPartPr>
            <p14:xfrm>
              <a:off x="9082002" y="1824475"/>
              <a:ext cx="1475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87A1C1-914E-46DF-8C17-5E51E7211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80647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91F661-ADCA-495B-AD06-8652F74498FD}"/>
                  </a:ext>
                </a:extLst>
              </p14:cNvPr>
              <p14:cNvContentPartPr/>
              <p14:nvPr/>
            </p14:nvContentPartPr>
            <p14:xfrm>
              <a:off x="9082002" y="1666230"/>
              <a:ext cx="1475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91F661-ADCA-495B-AD06-8652F74498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64823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E42923-FEB0-4B02-AC9F-21BEB4B143E9}"/>
                  </a:ext>
                </a:extLst>
              </p14:cNvPr>
              <p14:cNvContentPartPr/>
              <p14:nvPr/>
            </p14:nvContentPartPr>
            <p14:xfrm>
              <a:off x="9082002" y="1504590"/>
              <a:ext cx="14756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E42923-FEB0-4B02-AC9F-21BEB4B143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48659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A65107-2DB4-4595-9FDA-FBD7C029746A}"/>
                  </a:ext>
                </a:extLst>
              </p14:cNvPr>
              <p14:cNvContentPartPr/>
              <p14:nvPr/>
            </p14:nvContentPartPr>
            <p14:xfrm>
              <a:off x="9082002" y="1342950"/>
              <a:ext cx="14756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A65107-2DB4-4595-9FDA-FBD7C0297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32495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D17068-4B2E-4C57-99A1-528866B044E6}"/>
                  </a:ext>
                </a:extLst>
              </p14:cNvPr>
              <p14:cNvContentPartPr/>
              <p14:nvPr/>
            </p14:nvContentPartPr>
            <p14:xfrm>
              <a:off x="9082002" y="1181310"/>
              <a:ext cx="14756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D17068-4B2E-4C57-99A1-528866B044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16331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917863-9535-4F13-9CA1-D01EBF9070C2}"/>
                  </a:ext>
                </a:extLst>
              </p14:cNvPr>
              <p14:cNvContentPartPr/>
              <p14:nvPr/>
            </p14:nvContentPartPr>
            <p14:xfrm>
              <a:off x="2608313" y="4267269"/>
              <a:ext cx="5359320" cy="163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917863-9535-4F13-9CA1-D01EBF9070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0313" y="4249629"/>
                <a:ext cx="5394960" cy="16693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3E743BC-BAD5-4C6A-A94F-F863EAEBEB6F}"/>
              </a:ext>
            </a:extLst>
          </p:cNvPr>
          <p:cNvSpPr txBox="1"/>
          <p:nvPr/>
        </p:nvSpPr>
        <p:spPr>
          <a:xfrm>
            <a:off x="4027210" y="2533795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7BA92-7FC5-4813-9E9B-B259DCDC1FD1}"/>
              </a:ext>
            </a:extLst>
          </p:cNvPr>
          <p:cNvSpPr txBox="1"/>
          <p:nvPr/>
        </p:nvSpPr>
        <p:spPr>
          <a:xfrm>
            <a:off x="8446197" y="2533794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A16760-419A-4702-A9BC-111E0F0725B1}"/>
              </a:ext>
            </a:extLst>
          </p:cNvPr>
          <p:cNvSpPr txBox="1"/>
          <p:nvPr/>
        </p:nvSpPr>
        <p:spPr>
          <a:xfrm>
            <a:off x="590163" y="6174870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expression / phenotype</a:t>
            </a:r>
          </a:p>
        </p:txBody>
      </p:sp>
    </p:spTree>
    <p:extLst>
      <p:ext uri="{BB962C8B-B14F-4D97-AF65-F5344CB8AC3E}">
        <p14:creationId xmlns:p14="http://schemas.microsoft.com/office/powerpoint/2010/main" val="354053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Results: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0672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929FD7-4642-4BB5-920C-E4230007F836}"/>
              </a:ext>
            </a:extLst>
          </p:cNvPr>
          <p:cNvGrpSpPr/>
          <p:nvPr/>
        </p:nvGrpSpPr>
        <p:grpSpPr>
          <a:xfrm>
            <a:off x="755780" y="241758"/>
            <a:ext cx="3505320" cy="931320"/>
            <a:chOff x="755780" y="241758"/>
            <a:chExt cx="35053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14:cNvPr>
                <p14:cNvContentPartPr/>
                <p14:nvPr/>
              </p14:nvContentPartPr>
              <p14:xfrm>
                <a:off x="755780" y="246798"/>
                <a:ext cx="529920" cy="734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8140" y="228798"/>
                  <a:ext cx="5655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14:cNvPr>
                <p14:cNvContentPartPr/>
                <p14:nvPr/>
              </p14:nvContentPartPr>
              <p14:xfrm>
                <a:off x="1352660" y="552438"/>
                <a:ext cx="759240" cy="38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4660" y="534798"/>
                  <a:ext cx="794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14:cNvPr>
                <p14:cNvContentPartPr/>
                <p14:nvPr/>
              </p14:nvContentPartPr>
              <p14:xfrm>
                <a:off x="2040260" y="241758"/>
                <a:ext cx="1028880" cy="71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2620" y="223758"/>
                  <a:ext cx="10645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14:cNvPr>
                <p14:cNvContentPartPr/>
                <p14:nvPr/>
              </p14:nvContentPartPr>
              <p14:xfrm>
                <a:off x="2870780" y="518598"/>
                <a:ext cx="621000" cy="38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780" y="500598"/>
                  <a:ext cx="656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14:cNvPr>
                <p14:cNvContentPartPr/>
                <p14:nvPr/>
              </p14:nvContentPartPr>
              <p14:xfrm>
                <a:off x="3626060" y="936918"/>
                <a:ext cx="2988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8060" y="91927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14:cNvPr>
                <p14:cNvContentPartPr/>
                <p14:nvPr/>
              </p14:nvContentPartPr>
              <p14:xfrm>
                <a:off x="833900" y="1035918"/>
                <a:ext cx="342720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260" y="1017918"/>
                  <a:ext cx="34628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42B7B-6168-435E-98F6-E00BD2FACF96}"/>
              </a:ext>
            </a:extLst>
          </p:cNvPr>
          <p:cNvGrpSpPr/>
          <p:nvPr/>
        </p:nvGrpSpPr>
        <p:grpSpPr>
          <a:xfrm>
            <a:off x="775580" y="2120238"/>
            <a:ext cx="2391840" cy="771480"/>
            <a:chOff x="775580" y="2120238"/>
            <a:chExt cx="239184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14:cNvPr>
                <p14:cNvContentPartPr/>
                <p14:nvPr/>
              </p14:nvContentPartPr>
              <p14:xfrm>
                <a:off x="775580" y="2460438"/>
                <a:ext cx="447480" cy="40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940" y="2442438"/>
                  <a:ext cx="48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14:cNvPr>
                <p14:cNvContentPartPr/>
                <p14:nvPr/>
              </p14:nvContentPartPr>
              <p14:xfrm>
                <a:off x="1396220" y="2510118"/>
                <a:ext cx="31536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8580" y="2492118"/>
                  <a:ext cx="351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14:cNvPr>
                <p14:cNvContentPartPr/>
                <p14:nvPr/>
              </p14:nvContentPartPr>
              <p14:xfrm>
                <a:off x="1931180" y="2217078"/>
                <a:ext cx="64440" cy="51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3540" y="2199438"/>
                  <a:ext cx="100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14:cNvPr>
                <p14:cNvContentPartPr/>
                <p14:nvPr/>
              </p14:nvContentPartPr>
              <p14:xfrm>
                <a:off x="1875020" y="2151918"/>
                <a:ext cx="298440" cy="73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7020" y="2133918"/>
                  <a:ext cx="3340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14:cNvPr>
                <p14:cNvContentPartPr/>
                <p14:nvPr/>
              </p14:nvContentPartPr>
              <p14:xfrm>
                <a:off x="2249420" y="2120238"/>
                <a:ext cx="918000" cy="63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420" y="2102598"/>
                  <a:ext cx="95364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11B806-A456-454B-B6AA-396C5F1E799E}"/>
              </a:ext>
            </a:extLst>
          </p:cNvPr>
          <p:cNvGrpSpPr/>
          <p:nvPr/>
        </p:nvGrpSpPr>
        <p:grpSpPr>
          <a:xfrm>
            <a:off x="5694980" y="2097918"/>
            <a:ext cx="2239200" cy="579240"/>
            <a:chOff x="5694980" y="2097918"/>
            <a:chExt cx="223920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14:cNvPr>
                <p14:cNvContentPartPr/>
                <p14:nvPr/>
              </p14:nvContentPartPr>
              <p14:xfrm>
                <a:off x="5694980" y="2097918"/>
                <a:ext cx="1076760" cy="57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7340" y="2079918"/>
                  <a:ext cx="11124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14:cNvPr>
                <p14:cNvContentPartPr/>
                <p14:nvPr/>
              </p14:nvContentPartPr>
              <p14:xfrm>
                <a:off x="6663380" y="2110878"/>
                <a:ext cx="211680" cy="56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5740" y="2092878"/>
                  <a:ext cx="247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14:cNvPr>
                <p14:cNvContentPartPr/>
                <p14:nvPr/>
              </p14:nvContentPartPr>
              <p14:xfrm>
                <a:off x="6669860" y="2115558"/>
                <a:ext cx="810000" cy="55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2220" y="2097918"/>
                  <a:ext cx="8456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14:cNvPr>
                <p14:cNvContentPartPr/>
                <p14:nvPr/>
              </p14:nvContentPartPr>
              <p14:xfrm>
                <a:off x="7605860" y="2124918"/>
                <a:ext cx="328320" cy="49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8220" y="2106918"/>
                  <a:ext cx="36396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3C3A0A-3AC5-4F38-9CF7-D6E178A95E1F}"/>
              </a:ext>
            </a:extLst>
          </p:cNvPr>
          <p:cNvGrpSpPr/>
          <p:nvPr/>
        </p:nvGrpSpPr>
        <p:grpSpPr>
          <a:xfrm>
            <a:off x="6801260" y="5669478"/>
            <a:ext cx="2049120" cy="519120"/>
            <a:chOff x="6801260" y="5669478"/>
            <a:chExt cx="2049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14:cNvPr>
                <p14:cNvContentPartPr/>
                <p14:nvPr/>
              </p14:nvContentPartPr>
              <p14:xfrm>
                <a:off x="6832220" y="5669478"/>
                <a:ext cx="337680" cy="50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4220" y="5651478"/>
                  <a:ext cx="373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14:cNvPr>
                <p14:cNvContentPartPr/>
                <p14:nvPr/>
              </p14:nvContentPartPr>
              <p14:xfrm>
                <a:off x="6801260" y="5752278"/>
                <a:ext cx="931680" cy="43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3620" y="5734278"/>
                  <a:ext cx="967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14:cNvPr>
                <p14:cNvContentPartPr/>
                <p14:nvPr/>
              </p14:nvContentPartPr>
              <p14:xfrm>
                <a:off x="7559420" y="5732118"/>
                <a:ext cx="348840" cy="42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780" y="5714118"/>
                  <a:ext cx="384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14:cNvPr>
                <p14:cNvContentPartPr/>
                <p14:nvPr/>
              </p14:nvContentPartPr>
              <p14:xfrm>
                <a:off x="8389940" y="5759478"/>
                <a:ext cx="460440" cy="37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1940" y="5741838"/>
                  <a:ext cx="49608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CF7BE8-7B97-4F7C-851E-6B9EF0A809A5}"/>
              </a:ext>
            </a:extLst>
          </p:cNvPr>
          <p:cNvGrpSpPr/>
          <p:nvPr/>
        </p:nvGrpSpPr>
        <p:grpSpPr>
          <a:xfrm>
            <a:off x="1152860" y="3304638"/>
            <a:ext cx="3077280" cy="3209760"/>
            <a:chOff x="1152860" y="3304638"/>
            <a:chExt cx="3077280" cy="32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14:cNvPr>
                <p14:cNvContentPartPr/>
                <p14:nvPr/>
              </p14:nvContentPartPr>
              <p14:xfrm>
                <a:off x="1550660" y="341695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3020" y="33993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14:cNvPr>
                <p14:cNvContentPartPr/>
                <p14:nvPr/>
              </p14:nvContentPartPr>
              <p14:xfrm>
                <a:off x="1376060" y="3304638"/>
                <a:ext cx="2648160" cy="224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060" y="3286638"/>
                  <a:ext cx="2683800" cy="22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14:cNvPr>
                <p14:cNvContentPartPr/>
                <p14:nvPr/>
              </p14:nvContentPartPr>
              <p14:xfrm>
                <a:off x="3499700" y="5052438"/>
                <a:ext cx="730440" cy="63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2060" y="5034438"/>
                  <a:ext cx="7660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14:cNvPr>
                <p14:cNvContentPartPr/>
                <p14:nvPr/>
              </p14:nvContentPartPr>
              <p14:xfrm>
                <a:off x="1152860" y="3304638"/>
                <a:ext cx="738720" cy="55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60" y="3286998"/>
                  <a:ext cx="774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14:cNvPr>
                <p14:cNvContentPartPr/>
                <p14:nvPr/>
              </p14:nvContentPartPr>
              <p14:xfrm>
                <a:off x="1948820" y="5385078"/>
                <a:ext cx="34200" cy="48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1180" y="5367078"/>
                  <a:ext cx="698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14:cNvPr>
                <p14:cNvContentPartPr/>
                <p14:nvPr/>
              </p14:nvContentPartPr>
              <p14:xfrm>
                <a:off x="2574140" y="5487678"/>
                <a:ext cx="60840" cy="29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6500" y="5469678"/>
                  <a:ext cx="96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14:cNvPr>
                <p14:cNvContentPartPr/>
                <p14:nvPr/>
              </p14:nvContentPartPr>
              <p14:xfrm>
                <a:off x="3380900" y="5282478"/>
                <a:ext cx="3312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2900" y="5264478"/>
                  <a:ext cx="68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14:cNvPr>
                <p14:cNvContentPartPr/>
                <p14:nvPr/>
              </p14:nvContentPartPr>
              <p14:xfrm>
                <a:off x="1734620" y="6192558"/>
                <a:ext cx="312480" cy="31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16620" y="6174918"/>
                  <a:ext cx="3481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14:cNvPr>
                <p14:cNvContentPartPr/>
                <p14:nvPr/>
              </p14:nvContentPartPr>
              <p14:xfrm>
                <a:off x="1779620" y="6379758"/>
                <a:ext cx="18144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1980" y="6361758"/>
                  <a:ext cx="217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14:cNvPr>
                <p14:cNvContentPartPr/>
                <p14:nvPr/>
              </p14:nvContentPartPr>
              <p14:xfrm>
                <a:off x="2406380" y="6167358"/>
                <a:ext cx="41760" cy="31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8740" y="6149718"/>
                  <a:ext cx="77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14:cNvPr>
                <p14:cNvContentPartPr/>
                <p14:nvPr/>
              </p14:nvContentPartPr>
              <p14:xfrm>
                <a:off x="2393060" y="6040998"/>
                <a:ext cx="850680" cy="47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5420" y="6023358"/>
                  <a:ext cx="8863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14:cNvPr>
                <p14:cNvContentPartPr/>
                <p14:nvPr/>
              </p14:nvContentPartPr>
              <p14:xfrm>
                <a:off x="1790420" y="3950838"/>
                <a:ext cx="1843200" cy="76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2780" y="3933198"/>
                  <a:ext cx="1878840" cy="80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1E497E-564E-4EA1-B015-4D19C1732092}"/>
              </a:ext>
            </a:extLst>
          </p:cNvPr>
          <p:cNvGrpSpPr/>
          <p:nvPr/>
        </p:nvGrpSpPr>
        <p:grpSpPr>
          <a:xfrm>
            <a:off x="6593900" y="3376998"/>
            <a:ext cx="2920680" cy="1965600"/>
            <a:chOff x="6593900" y="3376998"/>
            <a:chExt cx="2920680" cy="19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14:cNvPr>
                <p14:cNvContentPartPr/>
                <p14:nvPr/>
              </p14:nvContentPartPr>
              <p14:xfrm>
                <a:off x="6875780" y="3376998"/>
                <a:ext cx="2638800" cy="191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8140" y="3359358"/>
                  <a:ext cx="2674440" cy="19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14:cNvPr>
                <p14:cNvContentPartPr/>
                <p14:nvPr/>
              </p14:nvContentPartPr>
              <p14:xfrm>
                <a:off x="6593900" y="3389958"/>
                <a:ext cx="705600" cy="47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75900" y="3372318"/>
                  <a:ext cx="741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14:cNvPr>
                <p14:cNvContentPartPr/>
                <p14:nvPr/>
              </p14:nvContentPartPr>
              <p14:xfrm>
                <a:off x="7160180" y="4920318"/>
                <a:ext cx="27000" cy="32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42180" y="4902318"/>
                  <a:ext cx="62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14:cNvPr>
                <p14:cNvContentPartPr/>
                <p14:nvPr/>
              </p14:nvContentPartPr>
              <p14:xfrm>
                <a:off x="7784060" y="4920318"/>
                <a:ext cx="53280" cy="42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6420" y="4902318"/>
                  <a:ext cx="88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14:cNvPr>
                <p14:cNvContentPartPr/>
                <p14:nvPr/>
              </p14:nvContentPartPr>
              <p14:xfrm>
                <a:off x="8612420" y="4922118"/>
                <a:ext cx="99000" cy="26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4780" y="4904118"/>
                  <a:ext cx="134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14:cNvPr>
                <p14:cNvContentPartPr/>
                <p14:nvPr/>
              </p14:nvContentPartPr>
              <p14:xfrm>
                <a:off x="7205900" y="3689118"/>
                <a:ext cx="1313640" cy="713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87900" y="3671118"/>
                  <a:ext cx="1349280" cy="74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767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Results: 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93283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27A5D1F-2C6F-4D52-ABFA-358E8EC4FE53}"/>
              </a:ext>
            </a:extLst>
          </p:cNvPr>
          <p:cNvGrpSpPr/>
          <p:nvPr/>
        </p:nvGrpSpPr>
        <p:grpSpPr>
          <a:xfrm>
            <a:off x="671180" y="210798"/>
            <a:ext cx="2250000" cy="567000"/>
            <a:chOff x="671180" y="210798"/>
            <a:chExt cx="22500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14:cNvPr>
                <p14:cNvContentPartPr/>
                <p14:nvPr/>
              </p14:nvContentPartPr>
              <p14:xfrm>
                <a:off x="671180" y="398718"/>
                <a:ext cx="328680" cy="37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40" y="380718"/>
                  <a:ext cx="364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14:cNvPr>
                <p14:cNvContentPartPr/>
                <p14:nvPr/>
              </p14:nvContentPartPr>
              <p14:xfrm>
                <a:off x="1085180" y="470718"/>
                <a:ext cx="397440" cy="26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7180" y="453078"/>
                  <a:ext cx="433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14:cNvPr>
                <p14:cNvContentPartPr/>
                <p14:nvPr/>
              </p14:nvContentPartPr>
              <p14:xfrm>
                <a:off x="1605020" y="210798"/>
                <a:ext cx="298440" cy="48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7020" y="193158"/>
                  <a:ext cx="3340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14:cNvPr>
                <p14:cNvContentPartPr/>
                <p14:nvPr/>
              </p14:nvContentPartPr>
              <p14:xfrm>
                <a:off x="1989140" y="299718"/>
                <a:ext cx="721080" cy="34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1140" y="282078"/>
                  <a:ext cx="756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14:cNvPr>
                <p14:cNvContentPartPr/>
                <p14:nvPr/>
              </p14:nvContentPartPr>
              <p14:xfrm>
                <a:off x="2637140" y="429678"/>
                <a:ext cx="284040" cy="18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9140" y="412038"/>
                  <a:ext cx="319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4AC1B-BC7D-403C-BF29-8B18E6702B70}"/>
              </a:ext>
            </a:extLst>
          </p:cNvPr>
          <p:cNvGrpSpPr/>
          <p:nvPr/>
        </p:nvGrpSpPr>
        <p:grpSpPr>
          <a:xfrm>
            <a:off x="3895700" y="163278"/>
            <a:ext cx="2877840" cy="501840"/>
            <a:chOff x="3895700" y="163278"/>
            <a:chExt cx="28778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14:cNvPr>
                <p14:cNvContentPartPr/>
                <p14:nvPr/>
              </p14:nvContentPartPr>
              <p14:xfrm>
                <a:off x="3895700" y="250398"/>
                <a:ext cx="79920" cy="35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8060" y="232398"/>
                  <a:ext cx="115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14:cNvPr>
                <p14:cNvContentPartPr/>
                <p14:nvPr/>
              </p14:nvContentPartPr>
              <p14:xfrm>
                <a:off x="3985340" y="454518"/>
                <a:ext cx="447120" cy="21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7340" y="436878"/>
                  <a:ext cx="48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14:cNvPr>
                <p14:cNvContentPartPr/>
                <p14:nvPr/>
              </p14:nvContentPartPr>
              <p14:xfrm>
                <a:off x="4649540" y="163278"/>
                <a:ext cx="290520" cy="38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1540" y="145638"/>
                  <a:ext cx="326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14:cNvPr>
                <p14:cNvContentPartPr/>
                <p14:nvPr/>
              </p14:nvContentPartPr>
              <p14:xfrm>
                <a:off x="5052740" y="315558"/>
                <a:ext cx="16344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4740" y="297558"/>
                  <a:ext cx="199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14:cNvPr>
                <p14:cNvContentPartPr/>
                <p14:nvPr/>
              </p14:nvContentPartPr>
              <p14:xfrm>
                <a:off x="5095940" y="277398"/>
                <a:ext cx="1459080" cy="336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7940" y="259758"/>
                  <a:ext cx="1494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14:cNvPr>
                <p14:cNvContentPartPr/>
                <p14:nvPr/>
              </p14:nvContentPartPr>
              <p14:xfrm>
                <a:off x="6763820" y="576558"/>
                <a:ext cx="972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6180" y="558918"/>
                  <a:ext cx="453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00D08-778B-4487-8D5E-F16D0334BA26}"/>
              </a:ext>
            </a:extLst>
          </p:cNvPr>
          <p:cNvGrpSpPr/>
          <p:nvPr/>
        </p:nvGrpSpPr>
        <p:grpSpPr>
          <a:xfrm>
            <a:off x="1210820" y="1654038"/>
            <a:ext cx="1112400" cy="955800"/>
            <a:chOff x="1210820" y="1654038"/>
            <a:chExt cx="111240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14:cNvPr>
                <p14:cNvContentPartPr/>
                <p14:nvPr/>
              </p14:nvContentPartPr>
              <p14:xfrm>
                <a:off x="1218020" y="1672398"/>
                <a:ext cx="454680" cy="9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00380" y="1654398"/>
                  <a:ext cx="49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14:cNvPr>
                <p14:cNvContentPartPr/>
                <p14:nvPr/>
              </p14:nvContentPartPr>
              <p14:xfrm>
                <a:off x="1210820" y="1654038"/>
                <a:ext cx="1112400" cy="95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3180" y="1636398"/>
                  <a:ext cx="1148040" cy="9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14:cNvPr>
              <p14:cNvContentPartPr/>
              <p14:nvPr/>
            </p14:nvContentPartPr>
            <p14:xfrm>
              <a:off x="10638140" y="1494198"/>
              <a:ext cx="851760" cy="87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20140" y="1476558"/>
                <a:ext cx="88740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51F3BA6-6CBD-4524-AC52-29411BA61E94}"/>
              </a:ext>
            </a:extLst>
          </p:cNvPr>
          <p:cNvGrpSpPr/>
          <p:nvPr/>
        </p:nvGrpSpPr>
        <p:grpSpPr>
          <a:xfrm>
            <a:off x="3777980" y="1719918"/>
            <a:ext cx="2901600" cy="929880"/>
            <a:chOff x="3777980" y="1719918"/>
            <a:chExt cx="290160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14:cNvPr>
                <p14:cNvContentPartPr/>
                <p14:nvPr/>
              </p14:nvContentPartPr>
              <p14:xfrm>
                <a:off x="3777980" y="1852398"/>
                <a:ext cx="1299240" cy="79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9980" y="1834758"/>
                  <a:ext cx="133488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14:cNvPr>
                <p14:cNvContentPartPr/>
                <p14:nvPr/>
              </p14:nvContentPartPr>
              <p14:xfrm>
                <a:off x="5421380" y="1857798"/>
                <a:ext cx="290880" cy="29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3740" y="1840158"/>
                  <a:ext cx="326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14:cNvPr>
                <p14:cNvContentPartPr/>
                <p14:nvPr/>
              </p14:nvContentPartPr>
              <p14:xfrm>
                <a:off x="5953820" y="1737558"/>
                <a:ext cx="178560" cy="35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6180" y="1719558"/>
                  <a:ext cx="214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14:cNvPr>
                <p14:cNvContentPartPr/>
                <p14:nvPr/>
              </p14:nvContentPartPr>
              <p14:xfrm>
                <a:off x="6300140" y="1719918"/>
                <a:ext cx="379440" cy="28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2500" y="1702278"/>
                  <a:ext cx="41508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14:cNvPr>
              <p14:cNvContentPartPr/>
              <p14:nvPr/>
            </p14:nvContentPartPr>
            <p14:xfrm>
              <a:off x="10899140" y="3342438"/>
              <a:ext cx="414360" cy="52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81140" y="3324438"/>
                <a:ext cx="4500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14:cNvPr>
              <p14:cNvContentPartPr/>
              <p14:nvPr/>
            </p14:nvContentPartPr>
            <p14:xfrm>
              <a:off x="8731220" y="3784158"/>
              <a:ext cx="475920" cy="5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3580" y="3766518"/>
                <a:ext cx="51156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B9F52DC-F3AA-470F-9E7D-89E1B72D2482}"/>
              </a:ext>
            </a:extLst>
          </p:cNvPr>
          <p:cNvGrpSpPr/>
          <p:nvPr/>
        </p:nvGrpSpPr>
        <p:grpSpPr>
          <a:xfrm>
            <a:off x="758300" y="3283038"/>
            <a:ext cx="3272040" cy="1759320"/>
            <a:chOff x="758300" y="3283038"/>
            <a:chExt cx="3272040" cy="17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14:cNvPr>
                <p14:cNvContentPartPr/>
                <p14:nvPr/>
              </p14:nvContentPartPr>
              <p14:xfrm>
                <a:off x="922100" y="3283038"/>
                <a:ext cx="455760" cy="50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100" y="3265038"/>
                  <a:ext cx="49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14:cNvPr>
                <p14:cNvContentPartPr/>
                <p14:nvPr/>
              </p14:nvContentPartPr>
              <p14:xfrm>
                <a:off x="1468940" y="3374478"/>
                <a:ext cx="665640" cy="58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0940" y="3356838"/>
                  <a:ext cx="7012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14:cNvPr>
                <p14:cNvContentPartPr/>
                <p14:nvPr/>
              </p14:nvContentPartPr>
              <p14:xfrm>
                <a:off x="1960340" y="3759678"/>
                <a:ext cx="408600" cy="33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2340" y="3741678"/>
                  <a:ext cx="44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14:cNvPr>
                <p14:cNvContentPartPr/>
                <p14:nvPr/>
              </p14:nvContentPartPr>
              <p14:xfrm>
                <a:off x="758300" y="4149198"/>
                <a:ext cx="474480" cy="68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00" y="4131198"/>
                  <a:ext cx="5101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14:cNvPr>
                <p14:cNvContentPartPr/>
                <p14:nvPr/>
              </p14:nvContentPartPr>
              <p14:xfrm>
                <a:off x="1297580" y="4671198"/>
                <a:ext cx="234360" cy="20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9940" y="4653558"/>
                  <a:ext cx="270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14:cNvPr>
                <p14:cNvContentPartPr/>
                <p14:nvPr/>
              </p14:nvContentPartPr>
              <p14:xfrm>
                <a:off x="1713740" y="4388958"/>
                <a:ext cx="491760" cy="46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95740" y="4371318"/>
                  <a:ext cx="527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14:cNvPr>
                <p14:cNvContentPartPr/>
                <p14:nvPr/>
              </p14:nvContentPartPr>
              <p14:xfrm>
                <a:off x="1977980" y="4607118"/>
                <a:ext cx="258120" cy="7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0340" y="4589478"/>
                  <a:ext cx="293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14:cNvPr>
                <p14:cNvContentPartPr/>
                <p14:nvPr/>
              </p14:nvContentPartPr>
              <p14:xfrm>
                <a:off x="3042500" y="3368718"/>
                <a:ext cx="308880" cy="11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4860" y="3350718"/>
                  <a:ext cx="344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14:cNvPr>
                <p14:cNvContentPartPr/>
                <p14:nvPr/>
              </p14:nvContentPartPr>
              <p14:xfrm>
                <a:off x="2958260" y="3362958"/>
                <a:ext cx="1072080" cy="67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0620" y="3344958"/>
                  <a:ext cx="11077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14:cNvPr>
                <p14:cNvContentPartPr/>
                <p14:nvPr/>
              </p14:nvContentPartPr>
              <p14:xfrm>
                <a:off x="2857100" y="4404078"/>
                <a:ext cx="1103040" cy="63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39460" y="4386438"/>
                  <a:ext cx="1138680" cy="67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14:cNvPr>
              <p14:cNvContentPartPr/>
              <p14:nvPr/>
            </p14:nvContentPartPr>
            <p14:xfrm>
              <a:off x="10756940" y="4358718"/>
              <a:ext cx="556920" cy="47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38940" y="4340718"/>
                <a:ext cx="5925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14:cNvPr>
              <p14:cNvContentPartPr/>
              <p14:nvPr/>
            </p14:nvContentPartPr>
            <p14:xfrm>
              <a:off x="5381420" y="3171798"/>
              <a:ext cx="2616480" cy="886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780" y="3154158"/>
                <a:ext cx="26521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14:cNvPr>
              <p14:cNvContentPartPr/>
              <p14:nvPr/>
            </p14:nvContentPartPr>
            <p14:xfrm>
              <a:off x="5724500" y="4311198"/>
              <a:ext cx="321840" cy="542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6860" y="4293558"/>
                <a:ext cx="3574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14:cNvPr>
              <p14:cNvContentPartPr/>
              <p14:nvPr/>
            </p14:nvContentPartPr>
            <p14:xfrm>
              <a:off x="6227060" y="4318398"/>
              <a:ext cx="1920960" cy="96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9420" y="4300398"/>
                <a:ext cx="19566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14:cNvPr>
              <p14:cNvContentPartPr/>
              <p14:nvPr/>
            </p14:nvContentPartPr>
            <p14:xfrm>
              <a:off x="8636180" y="4688838"/>
              <a:ext cx="32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8180" y="4671198"/>
                <a:ext cx="38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7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530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4824-7E63-49BE-B8A5-E8A20F76DE97}"/>
              </a:ext>
            </a:extLst>
          </p:cNvPr>
          <p:cNvSpPr txBox="1"/>
          <p:nvPr/>
        </p:nvSpPr>
        <p:spPr>
          <a:xfrm>
            <a:off x="9906261" y="6238771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1217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TF binding and gene expression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BCB884-9CBD-40ED-B0B4-BD52C45D1156}"/>
                  </a:ext>
                </a:extLst>
              </p14:cNvPr>
              <p14:cNvContentPartPr/>
              <p14:nvPr/>
            </p14:nvContentPartPr>
            <p14:xfrm>
              <a:off x="402157" y="4359993"/>
              <a:ext cx="43571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BCB884-9CBD-40ED-B0B4-BD52C45D1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517" y="4342353"/>
                <a:ext cx="4392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AE7BD-D925-4AB6-9AC1-660F153F529E}"/>
                  </a:ext>
                </a:extLst>
              </p14:cNvPr>
              <p14:cNvContentPartPr/>
              <p14:nvPr/>
            </p14:nvContentPartPr>
            <p14:xfrm>
              <a:off x="1675477" y="4168593"/>
              <a:ext cx="360" cy="37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AE7BD-D925-4AB6-9AC1-660F153F5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7837" y="4150953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BAA5BD-0905-41DE-94C7-4CEFBD46CE17}"/>
                  </a:ext>
                </a:extLst>
              </p14:cNvPr>
              <p14:cNvContentPartPr/>
              <p14:nvPr/>
            </p14:nvContentPartPr>
            <p14:xfrm>
              <a:off x="2744632" y="4152633"/>
              <a:ext cx="1872885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BAA5BD-0905-41DE-94C7-4CEFBD46C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413463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9EE3AE-F5F2-4C38-9B6A-C84BD47A9194}"/>
                  </a:ext>
                </a:extLst>
              </p14:cNvPr>
              <p14:cNvContentPartPr/>
              <p14:nvPr/>
            </p14:nvContentPartPr>
            <p14:xfrm>
              <a:off x="2744632" y="3990993"/>
              <a:ext cx="1872885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9EE3AE-F5F2-4C38-9B6A-C84BD47A91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397299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9F0861-8641-4D2C-BFA0-45C627872A46}"/>
                  </a:ext>
                </a:extLst>
              </p14:cNvPr>
              <p14:cNvContentPartPr/>
              <p14:nvPr/>
            </p14:nvContentPartPr>
            <p14:xfrm>
              <a:off x="2744632" y="3829353"/>
              <a:ext cx="187288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9F0861-8641-4D2C-BFA0-45C627872A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381135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DB2F91-1A9E-47A0-ABBE-AA10787D9A2F}"/>
                  </a:ext>
                </a:extLst>
              </p14:cNvPr>
              <p14:cNvContentPartPr/>
              <p14:nvPr/>
            </p14:nvContentPartPr>
            <p14:xfrm>
              <a:off x="7432447" y="4359993"/>
              <a:ext cx="43571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DB2F91-1A9E-47A0-ABBE-AA10787D9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4807" y="4342353"/>
                <a:ext cx="4392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E26A78-A79D-475C-A373-344C93BF8F30}"/>
                  </a:ext>
                </a:extLst>
              </p14:cNvPr>
              <p14:cNvContentPartPr/>
              <p14:nvPr/>
            </p14:nvContentPartPr>
            <p14:xfrm>
              <a:off x="8705767" y="4168593"/>
              <a:ext cx="360" cy="37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E26A78-A79D-475C-A373-344C93BF8F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8127" y="4150953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32E9F1-D1FA-48A1-9433-9391C810BBAC}"/>
                  </a:ext>
                </a:extLst>
              </p14:cNvPr>
              <p14:cNvContentPartPr/>
              <p14:nvPr/>
            </p14:nvContentPartPr>
            <p14:xfrm>
              <a:off x="9774922" y="4152633"/>
              <a:ext cx="1872885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32E9F1-D1FA-48A1-9433-9391C810BB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413463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A15F2A-50D6-4752-9CF4-9B8D716BD76B}"/>
                  </a:ext>
                </a:extLst>
              </p14:cNvPr>
              <p14:cNvContentPartPr/>
              <p14:nvPr/>
            </p14:nvContentPartPr>
            <p14:xfrm>
              <a:off x="9774922" y="3990993"/>
              <a:ext cx="1872885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A15F2A-50D6-4752-9CF4-9B8D716BD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97299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878FC2-4A46-40EF-BCEB-6A9057FE2981}"/>
                  </a:ext>
                </a:extLst>
              </p14:cNvPr>
              <p14:cNvContentPartPr/>
              <p14:nvPr/>
            </p14:nvContentPartPr>
            <p14:xfrm>
              <a:off x="9774922" y="3829353"/>
              <a:ext cx="1872885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878FC2-4A46-40EF-BCEB-6A9057FE29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81135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552E49-27E9-43DF-87CA-A902AE87D692}"/>
                  </a:ext>
                </a:extLst>
              </p14:cNvPr>
              <p14:cNvContentPartPr/>
              <p14:nvPr/>
            </p14:nvContentPartPr>
            <p14:xfrm>
              <a:off x="9774922" y="3671108"/>
              <a:ext cx="1872885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552E49-27E9-43DF-87CA-A902AE87D6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65310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B8A93C-CBCD-4BF0-88EF-DD219E415301}"/>
                  </a:ext>
                </a:extLst>
              </p14:cNvPr>
              <p14:cNvContentPartPr/>
              <p14:nvPr/>
            </p14:nvContentPartPr>
            <p14:xfrm>
              <a:off x="9774922" y="3509468"/>
              <a:ext cx="1872885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B8A93C-CBCD-4BF0-88EF-DD219E4153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49146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8ECCBA-BC53-4731-BAF4-49F26E69D9F1}"/>
                  </a:ext>
                </a:extLst>
              </p14:cNvPr>
              <p14:cNvContentPartPr/>
              <p14:nvPr/>
            </p14:nvContentPartPr>
            <p14:xfrm>
              <a:off x="9774922" y="3347828"/>
              <a:ext cx="1872885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8ECCBA-BC53-4731-BAF4-49F26E69D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32982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B4DE41-8244-408F-843B-00DEBE5BBFDA}"/>
                  </a:ext>
                </a:extLst>
              </p14:cNvPr>
              <p14:cNvContentPartPr/>
              <p14:nvPr/>
            </p14:nvContentPartPr>
            <p14:xfrm>
              <a:off x="9774922" y="3186188"/>
              <a:ext cx="1872885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B4DE41-8244-408F-843B-00DEBE5BB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168188"/>
                <a:ext cx="1908521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C14A49-81DB-4A95-B884-4B3F371558BE}"/>
              </a:ext>
            </a:extLst>
          </p:cNvPr>
          <p:cNvSpPr txBox="1"/>
          <p:nvPr/>
        </p:nvSpPr>
        <p:spPr>
          <a:xfrm>
            <a:off x="1454384" y="4538673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574A6-A64A-4D64-B3A2-C297A056745F}"/>
              </a:ext>
            </a:extLst>
          </p:cNvPr>
          <p:cNvSpPr txBox="1"/>
          <p:nvPr/>
        </p:nvSpPr>
        <p:spPr>
          <a:xfrm>
            <a:off x="8474602" y="4538672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CB7B6E-6EC8-4F01-9031-34BF974355AC}"/>
                  </a:ext>
                </a:extLst>
              </p14:cNvPr>
              <p14:cNvContentPartPr/>
              <p14:nvPr/>
            </p14:nvContentPartPr>
            <p14:xfrm>
              <a:off x="1368311" y="3933838"/>
              <a:ext cx="593640" cy="17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CB7B6E-6EC8-4F01-9031-34BF974355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4311" y="3825838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2C4A08-37C3-43E0-B5A4-2974628CFA14}"/>
                  </a:ext>
                </a:extLst>
              </p14:cNvPr>
              <p14:cNvContentPartPr/>
              <p14:nvPr/>
            </p14:nvContentPartPr>
            <p14:xfrm>
              <a:off x="1332311" y="3916198"/>
              <a:ext cx="686520" cy="245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2C4A08-37C3-43E0-B5A4-2974628CFA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78671" y="3808198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C9F757-9AB9-4FDF-BE84-4D2ED3208487}"/>
                  </a:ext>
                </a:extLst>
              </p14:cNvPr>
              <p14:cNvContentPartPr/>
              <p14:nvPr/>
            </p14:nvContentPartPr>
            <p14:xfrm>
              <a:off x="1386671" y="3921598"/>
              <a:ext cx="601560" cy="170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C9F757-9AB9-4FDF-BE84-4D2ED32084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4031" y="3858958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7932C7-A11A-4253-AB1A-FDCE5DC2CDA7}"/>
                  </a:ext>
                </a:extLst>
              </p14:cNvPr>
              <p14:cNvContentPartPr/>
              <p14:nvPr/>
            </p14:nvContentPartPr>
            <p14:xfrm>
              <a:off x="1386671" y="3579281"/>
              <a:ext cx="601560" cy="17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7932C7-A11A-4253-AB1A-FDCE5DC2CD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4031" y="351664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40F6FE-B76F-4552-8F45-518D557A34DE}"/>
                  </a:ext>
                </a:extLst>
              </p14:cNvPr>
              <p14:cNvContentPartPr/>
              <p14:nvPr/>
            </p14:nvContentPartPr>
            <p14:xfrm>
              <a:off x="1374697" y="3210726"/>
              <a:ext cx="601560" cy="17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40F6FE-B76F-4552-8F45-518D557A34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12057" y="3148086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113976-D84F-4E99-BFA8-4BEF601473E4}"/>
                  </a:ext>
                </a:extLst>
              </p14:cNvPr>
              <p14:cNvContentPartPr/>
              <p14:nvPr/>
            </p14:nvContentPartPr>
            <p14:xfrm>
              <a:off x="8291881" y="3928438"/>
              <a:ext cx="593640" cy="171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113976-D84F-4E99-BFA8-4BEF601473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37881" y="3820438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314A96-751F-416D-9440-469E67F145A8}"/>
                  </a:ext>
                </a:extLst>
              </p14:cNvPr>
              <p14:cNvContentPartPr/>
              <p14:nvPr/>
            </p14:nvContentPartPr>
            <p14:xfrm>
              <a:off x="8255881" y="3910798"/>
              <a:ext cx="686520" cy="245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314A96-751F-416D-9440-469E67F145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02241" y="3802798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8F5F81-FA80-41F7-920E-971FCD1293DA}"/>
                  </a:ext>
                </a:extLst>
              </p14:cNvPr>
              <p14:cNvContentPartPr/>
              <p14:nvPr/>
            </p14:nvContentPartPr>
            <p14:xfrm>
              <a:off x="8310241" y="3916198"/>
              <a:ext cx="601560" cy="170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8F5F81-FA80-41F7-920E-971FCD1293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47601" y="3853558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97ED27-3332-4EDF-B201-F4404FF5A99D}"/>
                  </a:ext>
                </a:extLst>
              </p14:cNvPr>
              <p14:cNvContentPartPr/>
              <p14:nvPr/>
            </p14:nvContentPartPr>
            <p14:xfrm>
              <a:off x="8310241" y="3573881"/>
              <a:ext cx="601560" cy="170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97ED27-3332-4EDF-B201-F4404FF5A9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47601" y="351124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25754F-AF9B-4C97-8A4F-5039E0E1EF3C}"/>
                  </a:ext>
                </a:extLst>
              </p14:cNvPr>
              <p14:cNvContentPartPr/>
              <p14:nvPr/>
            </p14:nvContentPartPr>
            <p14:xfrm>
              <a:off x="8298267" y="3205326"/>
              <a:ext cx="601560" cy="17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25754F-AF9B-4C97-8A4F-5039E0E1EF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35627" y="3142686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A24C6C-9B2A-492D-AED1-A7F9EB6FCA84}"/>
                  </a:ext>
                </a:extLst>
              </p14:cNvPr>
              <p14:cNvContentPartPr/>
              <p14:nvPr/>
            </p14:nvContentPartPr>
            <p14:xfrm>
              <a:off x="8265601" y="2806019"/>
              <a:ext cx="593640" cy="17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A24C6C-9B2A-492D-AED1-A7F9EB6FCA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11601" y="2698019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52AFDE-677A-466B-89EB-FB906E8A6A94}"/>
                  </a:ext>
                </a:extLst>
              </p14:cNvPr>
              <p14:cNvContentPartPr/>
              <p14:nvPr/>
            </p14:nvContentPartPr>
            <p14:xfrm>
              <a:off x="8229601" y="2845179"/>
              <a:ext cx="686520" cy="24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52AFDE-677A-466B-89EB-FB906E8A6A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5961" y="2737179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07B6AE-49C2-49BA-901B-93828F27B04A}"/>
                  </a:ext>
                </a:extLst>
              </p14:cNvPr>
              <p14:cNvContentPartPr/>
              <p14:nvPr/>
            </p14:nvContentPartPr>
            <p14:xfrm>
              <a:off x="8283961" y="2867620"/>
              <a:ext cx="601560" cy="170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07B6AE-49C2-49BA-901B-93828F27B0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1321" y="2804980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07EA27-D3DE-4141-8DF3-FCBC5D1819F7}"/>
                  </a:ext>
                </a:extLst>
              </p14:cNvPr>
              <p14:cNvContentPartPr/>
              <p14:nvPr/>
            </p14:nvContentPartPr>
            <p14:xfrm>
              <a:off x="8283961" y="2508262"/>
              <a:ext cx="601560" cy="170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07EA27-D3DE-4141-8DF3-FCBC5D1819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1321" y="2445622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E0D06E-E409-4B87-952F-15498655BEFE}"/>
                  </a:ext>
                </a:extLst>
              </p14:cNvPr>
              <p14:cNvContentPartPr/>
              <p14:nvPr/>
            </p14:nvContentPartPr>
            <p14:xfrm>
              <a:off x="8271987" y="2139707"/>
              <a:ext cx="601560" cy="170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E0D06E-E409-4B87-952F-15498655BEF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09347" y="2077067"/>
                <a:ext cx="72720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63AED73-BB94-49BD-AEFA-7D2E62D61EB2}"/>
              </a:ext>
            </a:extLst>
          </p:cNvPr>
          <p:cNvSpPr txBox="1"/>
          <p:nvPr/>
        </p:nvSpPr>
        <p:spPr>
          <a:xfrm>
            <a:off x="1328582" y="2593402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TF binding</a:t>
            </a:r>
          </a:p>
        </p:txBody>
      </p:sp>
    </p:spTree>
    <p:extLst>
      <p:ext uri="{BB962C8B-B14F-4D97-AF65-F5344CB8AC3E}">
        <p14:creationId xmlns:p14="http://schemas.microsoft.com/office/powerpoint/2010/main" val="40572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B882F90-C2A9-4B3C-9D2B-F85BB9314380}"/>
                  </a:ext>
                </a:extLst>
              </p14:cNvPr>
              <p14:cNvContentPartPr/>
              <p14:nvPr/>
            </p14:nvContentPartPr>
            <p14:xfrm>
              <a:off x="7991327" y="3023591"/>
              <a:ext cx="601560" cy="170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B882F90-C2A9-4B3C-9D2B-F85BB9314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8687" y="2960951"/>
                <a:ext cx="72720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Chromatin Accessibility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B26E7A-866B-48FF-9700-90DEFEFA693D}"/>
                  </a:ext>
                </a:extLst>
              </p14:cNvPr>
              <p14:cNvContentPartPr/>
              <p14:nvPr/>
            </p14:nvContentPartPr>
            <p14:xfrm>
              <a:off x="1111134" y="2334255"/>
              <a:ext cx="525125" cy="71344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B26E7A-866B-48FF-9700-90DEFEFA69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148" y="2271262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55AC70-E25A-4D34-AB3F-CDDD1F82F86A}"/>
                  </a:ext>
                </a:extLst>
              </p14:cNvPr>
              <p14:cNvContentPartPr/>
              <p14:nvPr/>
            </p14:nvContentPartPr>
            <p14:xfrm>
              <a:off x="1740200" y="2334255"/>
              <a:ext cx="525125" cy="71344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55AC70-E25A-4D34-AB3F-CDDD1F82F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7214" y="2271262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ACCA5A-0F0E-4067-B894-949A2683BC95}"/>
                  </a:ext>
                </a:extLst>
              </p14:cNvPr>
              <p14:cNvContentPartPr/>
              <p14:nvPr/>
            </p14:nvContentPartPr>
            <p14:xfrm>
              <a:off x="6906308" y="2241837"/>
              <a:ext cx="525125" cy="71344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ACCA5A-0F0E-4067-B894-949A2683B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3322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21B684-D052-4572-92B4-95CB392331F0}"/>
                  </a:ext>
                </a:extLst>
              </p14:cNvPr>
              <p14:cNvContentPartPr/>
              <p14:nvPr/>
            </p14:nvContentPartPr>
            <p14:xfrm>
              <a:off x="7535374" y="2241837"/>
              <a:ext cx="525125" cy="71344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21B684-D052-4572-92B4-95CB39233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2388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4786D-4CB4-44C8-8BFE-ADAC274E5EFE}"/>
                  </a:ext>
                </a:extLst>
              </p14:cNvPr>
              <p14:cNvContentPartPr/>
              <p14:nvPr/>
            </p14:nvContentPartPr>
            <p14:xfrm>
              <a:off x="9096908" y="2241837"/>
              <a:ext cx="525125" cy="71344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4786D-4CB4-44C8-8BFE-ADAC274E5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3922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822A70A-5110-4EF0-BED0-C48C6650C415}"/>
              </a:ext>
            </a:extLst>
          </p:cNvPr>
          <p:cNvGrpSpPr/>
          <p:nvPr/>
        </p:nvGrpSpPr>
        <p:grpSpPr>
          <a:xfrm>
            <a:off x="6561004" y="2142441"/>
            <a:ext cx="3144532" cy="1015664"/>
            <a:chOff x="1208831" y="2227206"/>
            <a:chExt cx="655344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1315" y="2185427"/>
                  <a:ext cx="1812001" cy="2440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245" y="2371191"/>
                  <a:ext cx="1374222" cy="2067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248" y="2218180"/>
                  <a:ext cx="1888656" cy="216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3565" y="2222147"/>
                  <a:ext cx="1311223" cy="2190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7F9D0F-D446-49A6-8ED0-B521F7A8558A}"/>
                    </a:ext>
                  </a:extLst>
                </p14:cNvPr>
                <p14:cNvContentPartPr/>
                <p14:nvPr/>
              </p14:nvContentPartPr>
              <p14:xfrm>
                <a:off x="3692111" y="2289846"/>
                <a:ext cx="3709800" cy="20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7F9D0F-D446-49A6-8ED0-B521F7A855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4600" y="2248059"/>
                  <a:ext cx="3784071" cy="2157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0C6760-2A16-45BD-A6D3-192AC2460F02}"/>
                    </a:ext>
                  </a:extLst>
                </p14:cNvPr>
                <p14:cNvContentPartPr/>
                <p14:nvPr/>
              </p14:nvContentPartPr>
              <p14:xfrm>
                <a:off x="6437471" y="2371926"/>
                <a:ext cx="1324800" cy="200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0C6760-2A16-45BD-A6D3-192AC2460F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9963" y="2330156"/>
                  <a:ext cx="1399067" cy="20918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55ED5A-67A4-42E6-8342-2FE4449EDA87}"/>
                  </a:ext>
                </a:extLst>
              </p14:cNvPr>
              <p14:cNvContentPartPr/>
              <p14:nvPr/>
            </p14:nvContentPartPr>
            <p14:xfrm>
              <a:off x="2593016" y="2363716"/>
              <a:ext cx="525125" cy="713446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55ED5A-67A4-42E6-8342-2FE4449ED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30" y="2300723"/>
                <a:ext cx="650737" cy="839073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E626039-4BAC-427A-BEAB-99FAD9F8C745}"/>
              </a:ext>
            </a:extLst>
          </p:cNvPr>
          <p:cNvGrpSpPr/>
          <p:nvPr/>
        </p:nvGrpSpPr>
        <p:grpSpPr>
          <a:xfrm>
            <a:off x="765830" y="2234859"/>
            <a:ext cx="4101681" cy="1015664"/>
            <a:chOff x="765830" y="2234859"/>
            <a:chExt cx="4101681" cy="101566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71F0AC-8FF8-4553-B1D9-88272DC33BC6}"/>
                    </a:ext>
                  </a:extLst>
                </p14:cNvPr>
                <p14:cNvContentPartPr/>
                <p14:nvPr/>
              </p14:nvContentPartPr>
              <p14:xfrm>
                <a:off x="765830" y="2234859"/>
                <a:ext cx="833809" cy="1015664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71F0AC-8FF8-4553-B1D9-88272DC33B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829" y="2216864"/>
                  <a:ext cx="869451" cy="1051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1681FA-162B-4F67-BA68-9884DC3C5EDB}"/>
                    </a:ext>
                  </a:extLst>
                </p14:cNvPr>
                <p14:cNvContentPartPr/>
                <p14:nvPr/>
              </p14:nvContentPartPr>
              <p14:xfrm>
                <a:off x="1097833" y="2314872"/>
                <a:ext cx="623759" cy="85470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1681FA-162B-4F67-BA68-9884DC3C5E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9836" y="2296878"/>
                  <a:ext cx="659392" cy="89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8AF313-782F-41FF-A9BE-A752D9072D5A}"/>
                    </a:ext>
                  </a:extLst>
                </p14:cNvPr>
                <p14:cNvContentPartPr/>
                <p14:nvPr/>
              </p14:nvContentPartPr>
              <p14:xfrm>
                <a:off x="1300801" y="2248970"/>
                <a:ext cx="870602" cy="898126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8AF313-782F-41FF-A9BE-A752D9072D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2806" y="2230971"/>
                  <a:ext cx="906232" cy="933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F41DF5-04E1-459F-AAC5-D7036023A37F}"/>
                    </a:ext>
                  </a:extLst>
                </p14:cNvPr>
                <p14:cNvContentPartPr/>
                <p14:nvPr/>
              </p14:nvContentPartPr>
              <p14:xfrm>
                <a:off x="1764950" y="2250675"/>
                <a:ext cx="593529" cy="90805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F41DF5-04E1-459F-AAC5-D7036023A3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6953" y="2232680"/>
                  <a:ext cx="629162" cy="94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EBCFA9-4BA8-4B8B-AE4E-565F27A8A0BF}"/>
                    </a:ext>
                  </a:extLst>
                </p14:cNvPr>
                <p14:cNvContentPartPr/>
                <p14:nvPr/>
              </p14:nvContentPartPr>
              <p14:xfrm>
                <a:off x="2029991" y="2261766"/>
                <a:ext cx="947520" cy="9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EBCFA9-4BA8-4B8B-AE4E-565F27A8A0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1991" y="2243766"/>
                  <a:ext cx="98316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8ABE06-C7A6-4DC8-9AFC-BD664ECEE45B}"/>
                    </a:ext>
                  </a:extLst>
                </p14:cNvPr>
                <p14:cNvContentPartPr/>
                <p14:nvPr/>
              </p14:nvContentPartPr>
              <p14:xfrm>
                <a:off x="2643791" y="2250966"/>
                <a:ext cx="515880" cy="99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8ABE06-C7A6-4DC8-9AFC-BD664ECEE4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26151" y="2233326"/>
                  <a:ext cx="55152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829830-33F9-428A-A2DE-635449175976}"/>
                    </a:ext>
                  </a:extLst>
                </p14:cNvPr>
                <p14:cNvContentPartPr/>
                <p14:nvPr/>
              </p14:nvContentPartPr>
              <p14:xfrm>
                <a:off x="2913431" y="3035406"/>
                <a:ext cx="1954080" cy="8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829830-33F9-428A-A2DE-6354491759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5791" y="3017406"/>
                  <a:ext cx="198972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92927C-2C7A-470E-8725-67D5D60A3262}"/>
                  </a:ext>
                </a:extLst>
              </p14:cNvPr>
              <p14:cNvContentPartPr/>
              <p14:nvPr/>
            </p14:nvContentPartPr>
            <p14:xfrm>
              <a:off x="2255253" y="3035406"/>
              <a:ext cx="360" cy="37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92927C-2C7A-470E-8725-67D5D60A32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37613" y="3017766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84E8D1-2402-4AF0-842B-CEAC27FAD3DE}"/>
                  </a:ext>
                </a:extLst>
              </p14:cNvPr>
              <p14:cNvContentPartPr/>
              <p14:nvPr/>
            </p14:nvContentPartPr>
            <p14:xfrm>
              <a:off x="1298859" y="4528371"/>
              <a:ext cx="601560" cy="17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84E8D1-2402-4AF0-842B-CEAC27FAD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219" y="446573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6AE285-AB34-4FA8-83B2-213E9DB3B04E}"/>
                  </a:ext>
                </a:extLst>
              </p14:cNvPr>
              <p14:cNvContentPartPr/>
              <p14:nvPr/>
            </p14:nvContentPartPr>
            <p14:xfrm>
              <a:off x="1960511" y="3716886"/>
              <a:ext cx="393840" cy="677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6AE285-AB34-4FA8-83B2-213E9DB3B0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2511" y="3698886"/>
                <a:ext cx="429480" cy="71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A576F5E-70FB-4607-BED4-C5357A49C92C}"/>
              </a:ext>
            </a:extLst>
          </p:cNvPr>
          <p:cNvGrpSpPr/>
          <p:nvPr/>
        </p:nvGrpSpPr>
        <p:grpSpPr>
          <a:xfrm>
            <a:off x="1936391" y="3905526"/>
            <a:ext cx="495000" cy="465120"/>
            <a:chOff x="1936391" y="3905526"/>
            <a:chExt cx="49500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843101-3A27-498C-9D38-58A0663FEB65}"/>
                    </a:ext>
                  </a:extLst>
                </p14:cNvPr>
                <p14:cNvContentPartPr/>
                <p14:nvPr/>
              </p14:nvContentPartPr>
              <p14:xfrm>
                <a:off x="1936391" y="3964926"/>
                <a:ext cx="495000" cy="261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843101-3A27-498C-9D38-58A0663FEB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8391" y="3946926"/>
                  <a:ext cx="530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633E0-9762-4F9A-9BE6-0D26DCA0272A}"/>
                    </a:ext>
                  </a:extLst>
                </p14:cNvPr>
                <p14:cNvContentPartPr/>
                <p14:nvPr/>
              </p14:nvContentPartPr>
              <p14:xfrm>
                <a:off x="1999391" y="3905526"/>
                <a:ext cx="416520" cy="46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0633E0-9762-4F9A-9BE6-0D26DCA02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1391" y="3887886"/>
                  <a:ext cx="452160" cy="50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C81A45-1EAA-433E-9A3B-4736D42A7831}"/>
                  </a:ext>
                </a:extLst>
              </p14:cNvPr>
              <p14:cNvContentPartPr/>
              <p14:nvPr/>
            </p14:nvContentPartPr>
            <p14:xfrm>
              <a:off x="3022871" y="4022166"/>
              <a:ext cx="891720" cy="608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C81A45-1EAA-433E-9A3B-4736D42A78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0231" y="3959526"/>
                <a:ext cx="10173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C00714-FF5F-4CDE-A517-9D52316AE3E5}"/>
                  </a:ext>
                </a:extLst>
              </p14:cNvPr>
              <p14:cNvContentPartPr/>
              <p14:nvPr/>
            </p14:nvContentPartPr>
            <p14:xfrm>
              <a:off x="2313671" y="5168766"/>
              <a:ext cx="670680" cy="362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C00714-FF5F-4CDE-A517-9D52316AE3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0671" y="5106126"/>
                <a:ext cx="796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A3321B-2868-4647-8A5B-36344F0E8F54}"/>
                  </a:ext>
                </a:extLst>
              </p14:cNvPr>
              <p14:cNvContentPartPr/>
              <p14:nvPr/>
            </p14:nvContentPartPr>
            <p14:xfrm>
              <a:off x="8318965" y="2840050"/>
              <a:ext cx="360" cy="370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A3321B-2868-4647-8A5B-36344F0E8F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1325" y="2822410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BFC6C7-0131-426F-8DFB-DE05749D79AB}"/>
                  </a:ext>
                </a:extLst>
              </p14:cNvPr>
              <p14:cNvContentPartPr/>
              <p14:nvPr/>
            </p14:nvContentPartPr>
            <p14:xfrm>
              <a:off x="9342622" y="3890129"/>
              <a:ext cx="891720" cy="608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BFC6C7-0131-426F-8DFB-DE05749D7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79982" y="3827489"/>
                <a:ext cx="10173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4B1C2A9-42CE-4CC1-88EC-AFF5784D2DB8}"/>
                  </a:ext>
                </a:extLst>
              </p14:cNvPr>
              <p14:cNvContentPartPr/>
              <p14:nvPr/>
            </p14:nvContentPartPr>
            <p14:xfrm>
              <a:off x="6846086" y="4346931"/>
              <a:ext cx="670680" cy="36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4B1C2A9-42CE-4CC1-88EC-AFF5784D2D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086" y="4284291"/>
                <a:ext cx="796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C5DD1B-AE38-4F6A-A3FA-A4468143EBB4}"/>
                  </a:ext>
                </a:extLst>
              </p14:cNvPr>
              <p14:cNvContentPartPr/>
              <p14:nvPr/>
            </p14:nvContentPartPr>
            <p14:xfrm>
              <a:off x="7319984" y="3276606"/>
              <a:ext cx="490680" cy="91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C5DD1B-AE38-4F6A-A3FA-A4468143EB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02344" y="3258606"/>
                <a:ext cx="52632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BDA42E-D348-4BA8-9562-D252AFDF8948}"/>
                  </a:ext>
                </a:extLst>
              </p14:cNvPr>
              <p14:cNvContentPartPr/>
              <p14:nvPr/>
            </p14:nvContentPartPr>
            <p14:xfrm>
              <a:off x="8902904" y="3324846"/>
              <a:ext cx="806400" cy="74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BDA42E-D348-4BA8-9562-D252AFDF894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84904" y="3306846"/>
                <a:ext cx="842040" cy="7765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6C748A7-F696-4874-8F4A-CFB84D116CFD}"/>
              </a:ext>
            </a:extLst>
          </p:cNvPr>
          <p:cNvSpPr txBox="1"/>
          <p:nvPr/>
        </p:nvSpPr>
        <p:spPr>
          <a:xfrm>
            <a:off x="7046456" y="5667804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transcription can start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9E9011-7199-4393-83C7-C1829885DC63}"/>
                  </a:ext>
                </a:extLst>
              </p14:cNvPr>
              <p14:cNvContentPartPr/>
              <p14:nvPr/>
            </p14:nvContentPartPr>
            <p14:xfrm>
              <a:off x="9328991" y="2914446"/>
              <a:ext cx="2423880" cy="199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9E9011-7199-4393-83C7-C1829885DC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10991" y="2896806"/>
                <a:ext cx="245952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83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437329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Goal: model chromatin-TF interactions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F98C85-7198-4F0B-A92B-6904A0EA8183}"/>
              </a:ext>
            </a:extLst>
          </p:cNvPr>
          <p:cNvGrpSpPr/>
          <p:nvPr/>
        </p:nvGrpSpPr>
        <p:grpSpPr>
          <a:xfrm>
            <a:off x="1044347" y="1648324"/>
            <a:ext cx="4167663" cy="2151263"/>
            <a:chOff x="904133" y="2221954"/>
            <a:chExt cx="5191867" cy="29876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D405BF-8345-4C67-8A92-42E36087143C}"/>
                    </a:ext>
                  </a:extLst>
                </p14:cNvPr>
                <p14:cNvContentPartPr/>
                <p14:nvPr/>
              </p14:nvContentPartPr>
              <p14:xfrm>
                <a:off x="2241124" y="4565522"/>
                <a:ext cx="601560" cy="17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D405BF-8345-4C67-8A92-42E3608714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3069" y="4478634"/>
                  <a:ext cx="758118" cy="34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933E42-C820-456E-ABE0-A8B122645B7D}"/>
                    </a:ext>
                  </a:extLst>
                </p14:cNvPr>
                <p14:cNvContentPartPr/>
                <p14:nvPr/>
              </p14:nvContentPartPr>
              <p14:xfrm>
                <a:off x="1249437" y="2321350"/>
                <a:ext cx="525125" cy="713446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933E42-C820-456E-ABE0-A8B122645B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960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FB0BDB-1D0D-473A-AB17-5F08E2DAD1E6}"/>
                    </a:ext>
                  </a:extLst>
                </p14:cNvPr>
                <p14:cNvContentPartPr/>
                <p14:nvPr/>
              </p14:nvContentPartPr>
              <p14:xfrm>
                <a:off x="1878503" y="2321350"/>
                <a:ext cx="525125" cy="713446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FB0BDB-1D0D-473A-AB17-5F08E2DAD1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0026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B7B4C5-9DD2-4D07-8045-DC182C70FCD7}"/>
                    </a:ext>
                  </a:extLst>
                </p14:cNvPr>
                <p14:cNvContentPartPr/>
                <p14:nvPr/>
              </p14:nvContentPartPr>
              <p14:xfrm>
                <a:off x="3440037" y="2321350"/>
                <a:ext cx="525125" cy="713446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B7B4C5-9DD2-4D07-8045-DC182C70FC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560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F3CB47-096F-457D-9D1C-33AFAADD444D}"/>
                </a:ext>
              </a:extLst>
            </p:cNvPr>
            <p:cNvGrpSpPr/>
            <p:nvPr/>
          </p:nvGrpSpPr>
          <p:grpSpPr>
            <a:xfrm>
              <a:off x="904133" y="2221954"/>
              <a:ext cx="3144532" cy="1015664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FEB5587-4C5D-4366-97D7-A37398A69FEE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FEB5587-4C5D-4366-97D7-A37398A69FE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62118" y="2169184"/>
                    <a:ext cx="1830212" cy="24728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393B92-C9D0-44E6-95D3-51C8EDA53A5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393B92-C9D0-44E6-95D3-51C8EDA53A5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854057" y="2354945"/>
                    <a:ext cx="1392414" cy="2099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83C9277-0410-4A75-945F-B6DF7192A17A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83C9277-0410-4A75-945F-B6DF7192A17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036" y="2201949"/>
                    <a:ext cx="1906895" cy="21999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461ECF7-2B30-4575-87EB-0A16E1104BFE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461ECF7-2B30-4575-87EB-0A16E1104BF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44358" y="2205914"/>
                    <a:ext cx="1329452" cy="22230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2B140BF-7D7C-4CF1-A338-6B56BE587155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2B140BF-7D7C-4CF1-A338-6B56BE58715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45388" y="2231839"/>
                    <a:ext cx="3802311" cy="21891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DD2BA55-A1F7-4645-B3C6-EEF30FC1F17A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DD2BA55-A1F7-4645-B3C6-EEF30FC1F17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390757" y="2313925"/>
                    <a:ext cx="1417293" cy="212400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278F6B-9B19-4AFA-A8C8-1E7F2D0B44EF}"/>
                    </a:ext>
                  </a:extLst>
                </p14:cNvPr>
                <p14:cNvContentPartPr/>
                <p14:nvPr/>
              </p14:nvContentPartPr>
              <p14:xfrm>
                <a:off x="2662094" y="2919563"/>
                <a:ext cx="360" cy="37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278F6B-9B19-4AFA-A8C8-1E7F2D0B44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4454" y="2895058"/>
                  <a:ext cx="36000" cy="419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DDC6AB-09FA-4ED9-AB94-20E97A17FAD1}"/>
                    </a:ext>
                  </a:extLst>
                </p14:cNvPr>
                <p14:cNvContentPartPr/>
                <p14:nvPr/>
              </p14:nvContentPartPr>
              <p14:xfrm>
                <a:off x="3631374" y="4303504"/>
                <a:ext cx="891720" cy="608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DDC6AB-09FA-4ED9-AB94-20E97A17FA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3365" y="4216038"/>
                  <a:ext cx="1048186" cy="783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C6F17-824B-4222-B4EA-0F634716708E}"/>
                    </a:ext>
                  </a:extLst>
                </p14:cNvPr>
                <p14:cNvContentPartPr/>
                <p14:nvPr/>
              </p14:nvContentPartPr>
              <p14:xfrm>
                <a:off x="1103882" y="4846727"/>
                <a:ext cx="670680" cy="36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C6F17-824B-4222-B4EA-0F63471670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5427" y="4759756"/>
                  <a:ext cx="827142" cy="537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11AF56-78F7-4CEA-A7B4-1C258942284E}"/>
                    </a:ext>
                  </a:extLst>
                </p14:cNvPr>
                <p14:cNvContentPartPr/>
                <p14:nvPr/>
              </p14:nvContentPartPr>
              <p14:xfrm>
                <a:off x="3672120" y="2993959"/>
                <a:ext cx="2423880" cy="19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11AF56-78F7-4CEA-A7B4-1C25894228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49697" y="2969483"/>
                  <a:ext cx="2468277" cy="249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2E65C9-158F-44AE-A61B-F410A1C702D2}"/>
                    </a:ext>
                  </a:extLst>
                </p14:cNvPr>
                <p14:cNvContentPartPr/>
                <p14:nvPr/>
              </p14:nvContentPartPr>
              <p14:xfrm>
                <a:off x="2549471" y="3615366"/>
                <a:ext cx="272520" cy="73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2E65C9-158F-44AE-A61B-F410A1C70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7508" y="3590881"/>
                  <a:ext cx="316894" cy="786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14BA0B-DFED-440C-BE8D-F85C1591795A}"/>
                    </a:ext>
                  </a:extLst>
                </p14:cNvPr>
                <p14:cNvContentPartPr/>
                <p14:nvPr/>
              </p14:nvContentPartPr>
              <p14:xfrm>
                <a:off x="3456311" y="3636246"/>
                <a:ext cx="417960" cy="85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14BA0B-DFED-440C-BE8D-F85C159179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3888" y="3611753"/>
                  <a:ext cx="462357" cy="907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6EC82E-CA30-4A77-BFD1-8E3B14E0E6CB}"/>
                    </a:ext>
                  </a:extLst>
                </p14:cNvPr>
                <p14:cNvContentPartPr/>
                <p14:nvPr/>
              </p14:nvContentPartPr>
              <p14:xfrm>
                <a:off x="1358951" y="3470646"/>
                <a:ext cx="774360" cy="122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6EC82E-CA30-4A77-BFD1-8E3B14E0E6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6980" y="3445656"/>
                  <a:ext cx="818750" cy="12760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C04097-0756-4424-8A9D-BE191C68316E}"/>
                  </a:ext>
                </a:extLst>
              </p14:cNvPr>
              <p14:cNvContentPartPr/>
              <p14:nvPr/>
            </p14:nvContentPartPr>
            <p14:xfrm>
              <a:off x="2047688" y="5956897"/>
              <a:ext cx="482890" cy="12261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C04097-0756-4424-8A9D-BE191C683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031" y="5894334"/>
                <a:ext cx="608564" cy="24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CC9F1-3DEA-44F6-81D4-6B493BC1A4EE}"/>
                  </a:ext>
                </a:extLst>
              </p14:cNvPr>
              <p14:cNvContentPartPr/>
              <p14:nvPr/>
            </p14:nvContentPartPr>
            <p14:xfrm>
              <a:off x="1251632" y="4340978"/>
              <a:ext cx="421533" cy="51371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CC9F1-3DEA-44F6-81D4-6B493BC1A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636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470EC9-A585-48B6-8F2D-712E17DAC8C8}"/>
                  </a:ext>
                </a:extLst>
              </p14:cNvPr>
              <p14:cNvContentPartPr/>
              <p14:nvPr/>
            </p14:nvContentPartPr>
            <p14:xfrm>
              <a:off x="1756601" y="4340978"/>
              <a:ext cx="421533" cy="51371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470EC9-A585-48B6-8F2D-712E17DAC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3605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9B0C29-32FC-4AB6-A0D6-DF1311854A01}"/>
                  </a:ext>
                </a:extLst>
              </p14:cNvPr>
              <p14:cNvContentPartPr/>
              <p14:nvPr/>
            </p14:nvContentPartPr>
            <p14:xfrm>
              <a:off x="3010090" y="4340978"/>
              <a:ext cx="421533" cy="513718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9B0C29-32FC-4AB6-A0D6-DF1311854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094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7EEF35D-4E2D-4ED2-9BBD-82DF9ED2EAC0}"/>
              </a:ext>
            </a:extLst>
          </p:cNvPr>
          <p:cNvGrpSpPr/>
          <p:nvPr/>
        </p:nvGrpSpPr>
        <p:grpSpPr>
          <a:xfrm>
            <a:off x="974446" y="4269408"/>
            <a:ext cx="2524208" cy="731330"/>
            <a:chOff x="1208831" y="2227206"/>
            <a:chExt cx="655344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CF3AD5-954C-451A-9D8C-2DC723969E53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CF3AD5-954C-451A-9D8C-2DC723969E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2118" y="2169184"/>
                  <a:ext cx="1830212" cy="2472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8841BC-4907-495A-A520-484D15CE75BC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8841BC-4907-495A-A520-484D15CE75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4057" y="2354945"/>
                  <a:ext cx="1392414" cy="2099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D1C756-9EC2-42CF-B3F2-664488DB5AA5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D1C756-9EC2-42CF-B3F2-664488DB5A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7036" y="2201949"/>
                  <a:ext cx="1906895" cy="2199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C3F2AA-47D9-40F6-A855-ACD20CAB91B5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C3F2AA-47D9-40F6-A855-ACD20CAB91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4358" y="2205914"/>
                  <a:ext cx="1329452" cy="2223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C5678D-8713-4530-BCC7-1B8139DC4275}"/>
                    </a:ext>
                  </a:extLst>
                </p14:cNvPr>
                <p14:cNvContentPartPr/>
                <p14:nvPr/>
              </p14:nvContentPartPr>
              <p14:xfrm>
                <a:off x="3692111" y="2289846"/>
                <a:ext cx="3709800" cy="207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C5678D-8713-4530-BCC7-1B8139DC42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5388" y="2231839"/>
                  <a:ext cx="3802311" cy="2189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CA9B8E-588F-4815-82F7-B59D641E1EFC}"/>
                    </a:ext>
                  </a:extLst>
                </p14:cNvPr>
                <p14:cNvContentPartPr/>
                <p14:nvPr/>
              </p14:nvContentPartPr>
              <p14:xfrm>
                <a:off x="6437471" y="2371926"/>
                <a:ext cx="1324800" cy="200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CA9B8E-588F-4815-82F7-B59D641E1E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757" y="2313925"/>
                  <a:ext cx="1417293" cy="21240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F72C67-5EF9-4E1C-868C-642BCC45D565}"/>
                  </a:ext>
                </a:extLst>
              </p14:cNvPr>
              <p14:cNvContentPartPr/>
              <p14:nvPr/>
            </p14:nvContentPartPr>
            <p14:xfrm>
              <a:off x="2385613" y="4771722"/>
              <a:ext cx="289" cy="266477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F72C67-5EF9-4E1C-868C-642BCC45D5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1452" y="4754077"/>
                <a:ext cx="28900" cy="302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5AAC40-116A-42C6-8808-41522134D4EF}"/>
                  </a:ext>
                </a:extLst>
              </p14:cNvPr>
              <p14:cNvContentPartPr/>
              <p14:nvPr/>
            </p14:nvContentPartPr>
            <p14:xfrm>
              <a:off x="3163682" y="5768230"/>
              <a:ext cx="715810" cy="438338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5AAC40-116A-42C6-8808-41522134D4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1062" y="5705250"/>
                <a:ext cx="841410" cy="5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CE711A-B75B-4A21-BEDA-A2EA73098114}"/>
                  </a:ext>
                </a:extLst>
              </p14:cNvPr>
              <p14:cNvContentPartPr/>
              <p14:nvPr/>
            </p14:nvContentPartPr>
            <p14:xfrm>
              <a:off x="1134790" y="6159379"/>
              <a:ext cx="538374" cy="26129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CE711A-B75B-4A21-BEDA-A2EA730981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812" y="6096755"/>
                <a:ext cx="663971" cy="38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18E7701-EBAC-464B-9E0E-464711D3D62E}"/>
                  </a:ext>
                </a:extLst>
              </p14:cNvPr>
              <p14:cNvContentPartPr/>
              <p14:nvPr/>
            </p14:nvContentPartPr>
            <p14:xfrm>
              <a:off x="3196390" y="4825291"/>
              <a:ext cx="1945719" cy="143866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18E7701-EBAC-464B-9E0E-464711D3D6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8391" y="4807667"/>
                <a:ext cx="1981358" cy="17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302033-9B44-430D-B74C-3BAC316F4EE0}"/>
                  </a:ext>
                </a:extLst>
              </p14:cNvPr>
              <p14:cNvContentPartPr/>
              <p14:nvPr/>
            </p14:nvContentPartPr>
            <p14:xfrm>
              <a:off x="2295207" y="5272736"/>
              <a:ext cx="218760" cy="530361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302033-9B44-430D-B74C-3BAC316F4E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7577" y="5255105"/>
                <a:ext cx="254380" cy="565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BBB487-8CA4-4DEB-9A5D-DB343DB244EE}"/>
                  </a:ext>
                </a:extLst>
              </p14:cNvPr>
              <p14:cNvContentPartPr/>
              <p14:nvPr/>
            </p14:nvContentPartPr>
            <p14:xfrm>
              <a:off x="3023154" y="5287771"/>
              <a:ext cx="335509" cy="617977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BBB487-8CA4-4DEB-9A5D-DB343DB244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5155" y="5270135"/>
                <a:ext cx="371148" cy="65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7BE1BAA-BD36-4EF5-BFF8-2771C2138347}"/>
                  </a:ext>
                </a:extLst>
              </p14:cNvPr>
              <p14:cNvContentPartPr/>
              <p14:nvPr/>
            </p14:nvContentPartPr>
            <p14:xfrm>
              <a:off x="1339542" y="5168530"/>
              <a:ext cx="621601" cy="883157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7BE1BAA-BD36-4EF5-BFF8-2771C21383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21905" y="5150536"/>
                <a:ext cx="657234" cy="918786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29313FB-3DB8-4D62-8206-41863E81A020}"/>
              </a:ext>
            </a:extLst>
          </p:cNvPr>
          <p:cNvGrpSpPr/>
          <p:nvPr/>
        </p:nvGrpSpPr>
        <p:grpSpPr>
          <a:xfrm>
            <a:off x="5822231" y="2254206"/>
            <a:ext cx="2352240" cy="3237480"/>
            <a:chOff x="5822231" y="2254206"/>
            <a:chExt cx="2352240" cy="32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1B14C2-FD8A-4FC5-AB94-DE423F9D8C13}"/>
                    </a:ext>
                  </a:extLst>
                </p14:cNvPr>
                <p14:cNvContentPartPr/>
                <p14:nvPr/>
              </p14:nvContentPartPr>
              <p14:xfrm>
                <a:off x="6252791" y="2254206"/>
                <a:ext cx="1738440" cy="1027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1B14C2-FD8A-4FC5-AB94-DE423F9D8C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35151" y="2236566"/>
                  <a:ext cx="177408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CBFA81-6D9F-4CAE-903E-4EEB171414AF}"/>
                    </a:ext>
                  </a:extLst>
                </p14:cNvPr>
                <p14:cNvContentPartPr/>
                <p14:nvPr/>
              </p14:nvContentPartPr>
              <p14:xfrm>
                <a:off x="7932911" y="3126126"/>
                <a:ext cx="199800" cy="23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CBFA81-6D9F-4CAE-903E-4EEB171414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5271" y="3108486"/>
                  <a:ext cx="235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CFAAEE-851B-40CA-BB63-DEA37E099808}"/>
                    </a:ext>
                  </a:extLst>
                </p14:cNvPr>
                <p14:cNvContentPartPr/>
                <p14:nvPr/>
              </p14:nvContentPartPr>
              <p14:xfrm>
                <a:off x="5822231" y="3759366"/>
                <a:ext cx="2352240" cy="173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CFAAEE-851B-40CA-BB63-DEA37E0998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4591" y="3741366"/>
                  <a:ext cx="2387880" cy="176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005DF5E-7F1D-4470-BA12-8DF7069AB3E5}"/>
              </a:ext>
            </a:extLst>
          </p:cNvPr>
          <p:cNvGrpSpPr/>
          <p:nvPr/>
        </p:nvGrpSpPr>
        <p:grpSpPr>
          <a:xfrm>
            <a:off x="8709071" y="2928486"/>
            <a:ext cx="1427040" cy="948600"/>
            <a:chOff x="8709071" y="2928486"/>
            <a:chExt cx="142704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F86448-1628-4F85-A7FF-381B7C7706B7}"/>
                    </a:ext>
                  </a:extLst>
                </p14:cNvPr>
                <p14:cNvContentPartPr/>
                <p14:nvPr/>
              </p14:nvContentPartPr>
              <p14:xfrm>
                <a:off x="8709071" y="3240966"/>
                <a:ext cx="223920" cy="23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F86448-1628-4F85-A7FF-381B7C7706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91431" y="3223326"/>
                  <a:ext cx="259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C28A49D-6B73-4EC7-B8EA-DDE9786A49E1}"/>
                    </a:ext>
                  </a:extLst>
                </p14:cNvPr>
                <p14:cNvContentPartPr/>
                <p14:nvPr/>
              </p14:nvContentPartPr>
              <p14:xfrm>
                <a:off x="8986631" y="2952966"/>
                <a:ext cx="187920" cy="750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C28A49D-6B73-4EC7-B8EA-DDE9786A49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68631" y="2935326"/>
                  <a:ext cx="2235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C0AA40-D4E3-4A69-882C-144AB72B23A4}"/>
                    </a:ext>
                  </a:extLst>
                </p14:cNvPr>
                <p14:cNvContentPartPr/>
                <p14:nvPr/>
              </p14:nvContentPartPr>
              <p14:xfrm>
                <a:off x="8897711" y="3251406"/>
                <a:ext cx="284760" cy="10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C0AA40-D4E3-4A69-882C-144AB72B23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80071" y="3233406"/>
                  <a:ext cx="320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2C1C00-CB42-480A-848A-E6A8014AD7AC}"/>
                    </a:ext>
                  </a:extLst>
                </p14:cNvPr>
                <p14:cNvContentPartPr/>
                <p14:nvPr/>
              </p14:nvContentPartPr>
              <p14:xfrm>
                <a:off x="9133871" y="2928486"/>
                <a:ext cx="261000" cy="948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2C1C00-CB42-480A-848A-E6A8014AD7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16231" y="2910486"/>
                  <a:ext cx="29664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F62798-B6BA-47E1-9355-3913710F2FFA}"/>
                    </a:ext>
                  </a:extLst>
                </p14:cNvPr>
                <p14:cNvContentPartPr/>
                <p14:nvPr/>
              </p14:nvContentPartPr>
              <p14:xfrm>
                <a:off x="9382631" y="3269766"/>
                <a:ext cx="594720" cy="20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F62798-B6BA-47E1-9355-3913710F2F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64991" y="3252126"/>
                  <a:ext cx="63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C4072E-D02D-4031-B9D7-CFD79C4F2CC2}"/>
                    </a:ext>
                  </a:extLst>
                </p14:cNvPr>
                <p14:cNvContentPartPr/>
                <p14:nvPr/>
              </p14:nvContentPartPr>
              <p14:xfrm>
                <a:off x="9865391" y="3106686"/>
                <a:ext cx="270720" cy="41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C4072E-D02D-4031-B9D7-CFD79C4F2C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47751" y="3089046"/>
                  <a:ext cx="3063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1282E9F-71D9-4813-98EF-6B5FAEFB587D}"/>
              </a:ext>
            </a:extLst>
          </p:cNvPr>
          <p:cNvGrpSpPr/>
          <p:nvPr/>
        </p:nvGrpSpPr>
        <p:grpSpPr>
          <a:xfrm>
            <a:off x="10773311" y="2875566"/>
            <a:ext cx="498600" cy="788400"/>
            <a:chOff x="10773311" y="2875566"/>
            <a:chExt cx="49860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B31747-A373-47B7-B529-DBCB6BDB4EF6}"/>
                    </a:ext>
                  </a:extLst>
                </p14:cNvPr>
                <p14:cNvContentPartPr/>
                <p14:nvPr/>
              </p14:nvContentPartPr>
              <p14:xfrm>
                <a:off x="10773311" y="3180846"/>
                <a:ext cx="156240" cy="163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B31747-A373-47B7-B529-DBCB6BDB4E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55671" y="3162846"/>
                  <a:ext cx="191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621D10-3052-4427-B143-18786841A305}"/>
                    </a:ext>
                  </a:extLst>
                </p14:cNvPr>
                <p14:cNvContentPartPr/>
                <p14:nvPr/>
              </p14:nvContentPartPr>
              <p14:xfrm>
                <a:off x="11058071" y="2875566"/>
                <a:ext cx="193320" cy="788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621D10-3052-4427-B143-18786841A30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040071" y="2857926"/>
                  <a:ext cx="22896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E46139-BE29-465C-B3DD-851D55269516}"/>
                    </a:ext>
                  </a:extLst>
                </p14:cNvPr>
                <p14:cNvContentPartPr/>
                <p14:nvPr/>
              </p14:nvContentPartPr>
              <p14:xfrm>
                <a:off x="10970591" y="3285966"/>
                <a:ext cx="301320" cy="2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E46139-BE29-465C-B3DD-851D5526951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52951" y="3268326"/>
                  <a:ext cx="3369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5C4A2D-5272-4D94-BD05-51C5EE3769F5}"/>
              </a:ext>
            </a:extLst>
          </p:cNvPr>
          <p:cNvGrpSpPr/>
          <p:nvPr/>
        </p:nvGrpSpPr>
        <p:grpSpPr>
          <a:xfrm>
            <a:off x="9412151" y="4058166"/>
            <a:ext cx="716400" cy="435240"/>
            <a:chOff x="9412151" y="4058166"/>
            <a:chExt cx="71640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6FFE1D7-30F7-4524-AC08-9525E6896D30}"/>
                    </a:ext>
                  </a:extLst>
                </p14:cNvPr>
                <p14:cNvContentPartPr/>
                <p14:nvPr/>
              </p14:nvContentPartPr>
              <p14:xfrm>
                <a:off x="9412151" y="4058166"/>
                <a:ext cx="271080" cy="435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6FFE1D7-30F7-4524-AC08-9525E6896D3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94151" y="4040166"/>
                  <a:ext cx="3067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BED500-21BF-42C0-8FA4-6FB942E3373F}"/>
                    </a:ext>
                  </a:extLst>
                </p14:cNvPr>
                <p14:cNvContentPartPr/>
                <p14:nvPr/>
              </p14:nvContentPartPr>
              <p14:xfrm>
                <a:off x="9791591" y="4107846"/>
                <a:ext cx="336960" cy="304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BED500-21BF-42C0-8FA4-6FB942E337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73951" y="4089846"/>
                  <a:ext cx="3726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CD4BFF-3687-4018-A952-79E3B508A14C}"/>
              </a:ext>
            </a:extLst>
          </p:cNvPr>
          <p:cNvGrpSpPr/>
          <p:nvPr/>
        </p:nvGrpSpPr>
        <p:grpSpPr>
          <a:xfrm>
            <a:off x="10410791" y="4077246"/>
            <a:ext cx="206280" cy="402840"/>
            <a:chOff x="10410791" y="4077246"/>
            <a:chExt cx="20628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4F836E-D247-4E1F-AB73-0A50A88F51F3}"/>
                    </a:ext>
                  </a:extLst>
                </p14:cNvPr>
                <p14:cNvContentPartPr/>
                <p14:nvPr/>
              </p14:nvContentPartPr>
              <p14:xfrm>
                <a:off x="10457591" y="4085526"/>
                <a:ext cx="21240" cy="39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4F836E-D247-4E1F-AB73-0A50A88F51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39591" y="4067886"/>
                  <a:ext cx="56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12E4E5-B0B5-48DC-A61A-45CB84E2AE26}"/>
                    </a:ext>
                  </a:extLst>
                </p14:cNvPr>
                <p14:cNvContentPartPr/>
                <p14:nvPr/>
              </p14:nvContentPartPr>
              <p14:xfrm>
                <a:off x="10410791" y="4077246"/>
                <a:ext cx="206280" cy="195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12E4E5-B0B5-48DC-A61A-45CB84E2AE2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92791" y="4059606"/>
                  <a:ext cx="24192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662AAC9-20E3-4425-B78A-A182F806861A}"/>
                  </a:ext>
                </a:extLst>
              </p14:cNvPr>
              <p14:cNvContentPartPr/>
              <p14:nvPr/>
            </p14:nvContentPartPr>
            <p14:xfrm>
              <a:off x="11006591" y="4037286"/>
              <a:ext cx="123120" cy="442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662AAC9-20E3-4425-B78A-A182F806861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988591" y="4019286"/>
                <a:ext cx="15876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7570BE84-3155-4333-A2F8-65116F5E278D}"/>
              </a:ext>
            </a:extLst>
          </p:cNvPr>
          <p:cNvSpPr txBox="1"/>
          <p:nvPr/>
        </p:nvSpPr>
        <p:spPr>
          <a:xfrm>
            <a:off x="2182066" y="4231611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27FAEC-EB7E-4F96-A60B-6C0B4B35B7BD}"/>
              </a:ext>
            </a:extLst>
          </p:cNvPr>
          <p:cNvSpPr txBox="1"/>
          <p:nvPr/>
        </p:nvSpPr>
        <p:spPr>
          <a:xfrm>
            <a:off x="2233250" y="1605472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949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 effect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8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 effect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3FCC41-156A-40B0-8CB2-A39961AFC52E}"/>
              </a:ext>
            </a:extLst>
          </p:cNvPr>
          <p:cNvGrpSpPr/>
          <p:nvPr/>
        </p:nvGrpSpPr>
        <p:grpSpPr>
          <a:xfrm>
            <a:off x="418991" y="1353486"/>
            <a:ext cx="3721680" cy="3474360"/>
            <a:chOff x="418991" y="1353486"/>
            <a:chExt cx="3721680" cy="34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C297155-6923-476D-93C1-F3398BE63859}"/>
                    </a:ext>
                  </a:extLst>
                </p14:cNvPr>
                <p14:cNvContentPartPr/>
                <p14:nvPr/>
              </p14:nvContentPartPr>
              <p14:xfrm>
                <a:off x="418991" y="2093646"/>
                <a:ext cx="3263400" cy="2734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C297155-6923-476D-93C1-F3398BE638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991" y="2076006"/>
                  <a:ext cx="3299040" cy="27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757454B-ADD2-48C0-814B-0A3C88FD0049}"/>
                    </a:ext>
                  </a:extLst>
                </p14:cNvPr>
                <p14:cNvContentPartPr/>
                <p14:nvPr/>
              </p14:nvContentPartPr>
              <p14:xfrm>
                <a:off x="554351" y="1479846"/>
                <a:ext cx="298080" cy="48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757454B-ADD2-48C0-814B-0A3C88FD00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6711" y="1461846"/>
                  <a:ext cx="333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6234F3-2E65-4EBD-BA53-FAAD65ABBE5E}"/>
                    </a:ext>
                  </a:extLst>
                </p14:cNvPr>
                <p14:cNvContentPartPr/>
                <p14:nvPr/>
              </p14:nvContentPartPr>
              <p14:xfrm>
                <a:off x="973391" y="1449966"/>
                <a:ext cx="248040" cy="5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6234F3-2E65-4EBD-BA53-FAAD65ABBE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5751" y="1431966"/>
                  <a:ext cx="283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613CB6-2D84-416B-8B95-4CEDD9B54D15}"/>
                    </a:ext>
                  </a:extLst>
                </p14:cNvPr>
                <p14:cNvContentPartPr/>
                <p14:nvPr/>
              </p14:nvContentPartPr>
              <p14:xfrm>
                <a:off x="1032431" y="1519086"/>
                <a:ext cx="326520" cy="37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613CB6-2D84-416B-8B95-4CEDD9B54D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4791" y="1501446"/>
                  <a:ext cx="3621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69425D-2589-4915-9761-167F3722291B}"/>
                    </a:ext>
                  </a:extLst>
                </p14:cNvPr>
                <p14:cNvContentPartPr/>
                <p14:nvPr/>
              </p14:nvContentPartPr>
              <p14:xfrm>
                <a:off x="1054391" y="1631046"/>
                <a:ext cx="288720" cy="59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69425D-2589-4915-9761-167F372229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6391" y="1613406"/>
                  <a:ext cx="324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C0A412-E4AC-4636-9CBF-B72851ED073B}"/>
                    </a:ext>
                  </a:extLst>
                </p14:cNvPr>
                <p14:cNvContentPartPr/>
                <p14:nvPr/>
              </p14:nvContentPartPr>
              <p14:xfrm>
                <a:off x="1475951" y="1440246"/>
                <a:ext cx="307080" cy="45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C0A412-E4AC-4636-9CBF-B72851ED07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7951" y="1422606"/>
                  <a:ext cx="342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46BE8A-FC7A-49EB-81E7-13CA04226DC1}"/>
                    </a:ext>
                  </a:extLst>
                </p14:cNvPr>
                <p14:cNvContentPartPr/>
                <p14:nvPr/>
              </p14:nvContentPartPr>
              <p14:xfrm>
                <a:off x="1881311" y="1426926"/>
                <a:ext cx="352800" cy="3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46BE8A-FC7A-49EB-81E7-13CA04226D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63671" y="1409286"/>
                  <a:ext cx="388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25F5B1-C3AA-4D6F-937E-FF1D785F4809}"/>
                    </a:ext>
                  </a:extLst>
                </p14:cNvPr>
                <p14:cNvContentPartPr/>
                <p14:nvPr/>
              </p14:nvContentPartPr>
              <p14:xfrm>
                <a:off x="2048351" y="1493526"/>
                <a:ext cx="42120" cy="38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25F5B1-C3AA-4D6F-937E-FF1D785F48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30351" y="1475526"/>
                  <a:ext cx="77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84409A4-B7E3-4018-9B62-94D8D1F8CCDD}"/>
                    </a:ext>
                  </a:extLst>
                </p14:cNvPr>
                <p14:cNvContentPartPr/>
                <p14:nvPr/>
              </p14:nvContentPartPr>
              <p14:xfrm>
                <a:off x="2377031" y="1451766"/>
                <a:ext cx="56160" cy="397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84409A4-B7E3-4018-9B62-94D8D1F8CC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9031" y="1434126"/>
                  <a:ext cx="91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AA5F5ED-B9F9-4499-93A2-6DEF9707A1C8}"/>
                    </a:ext>
                  </a:extLst>
                </p14:cNvPr>
                <p14:cNvContentPartPr/>
                <p14:nvPr/>
              </p14:nvContentPartPr>
              <p14:xfrm>
                <a:off x="2669351" y="1454646"/>
                <a:ext cx="36360" cy="416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AA5F5ED-B9F9-4499-93A2-6DEF9707A1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51351" y="1437006"/>
                  <a:ext cx="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D82938-8D55-43AE-8363-122E6297DBA3}"/>
                    </a:ext>
                  </a:extLst>
                </p14:cNvPr>
                <p14:cNvContentPartPr/>
                <p14:nvPr/>
              </p14:nvContentPartPr>
              <p14:xfrm>
                <a:off x="2630831" y="1422966"/>
                <a:ext cx="243360" cy="25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D82938-8D55-43AE-8363-122E6297DB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13191" y="1405326"/>
                  <a:ext cx="279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4297B95-3627-47C6-9EB4-66F3DE0E505C}"/>
                    </a:ext>
                  </a:extLst>
                </p14:cNvPr>
                <p14:cNvContentPartPr/>
                <p14:nvPr/>
              </p14:nvContentPartPr>
              <p14:xfrm>
                <a:off x="3016031" y="1391646"/>
                <a:ext cx="239760" cy="18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297B95-3627-47C6-9EB4-66F3DE0E50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98031" y="1373646"/>
                  <a:ext cx="275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D9E290-5128-412B-9246-9A3EEAE2779B}"/>
                    </a:ext>
                  </a:extLst>
                </p14:cNvPr>
                <p14:cNvContentPartPr/>
                <p14:nvPr/>
              </p14:nvContentPartPr>
              <p14:xfrm>
                <a:off x="2978951" y="1477326"/>
                <a:ext cx="356040" cy="443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D9E290-5128-412B-9246-9A3EEAE277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1311" y="1459686"/>
                  <a:ext cx="3916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63924C2-C24E-4CFC-BBED-C3E74B284E6F}"/>
                    </a:ext>
                  </a:extLst>
                </p14:cNvPr>
                <p14:cNvContentPartPr/>
                <p14:nvPr/>
              </p14:nvContentPartPr>
              <p14:xfrm>
                <a:off x="2975351" y="1641126"/>
                <a:ext cx="298440" cy="38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63924C2-C24E-4CFC-BBED-C3E74B284E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57351" y="1623486"/>
                  <a:ext cx="334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4DEBCA9-CF3B-4360-B78D-B57F870BF30D}"/>
                    </a:ext>
                  </a:extLst>
                </p14:cNvPr>
                <p14:cNvContentPartPr/>
                <p14:nvPr/>
              </p14:nvContentPartPr>
              <p14:xfrm>
                <a:off x="3452711" y="1394526"/>
                <a:ext cx="55800" cy="394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4DEBCA9-CF3B-4360-B78D-B57F870BF3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34711" y="1376526"/>
                  <a:ext cx="91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703EE6-ACF8-4651-86BB-2F5502B46867}"/>
                    </a:ext>
                  </a:extLst>
                </p14:cNvPr>
                <p14:cNvContentPartPr/>
                <p14:nvPr/>
              </p14:nvContentPartPr>
              <p14:xfrm>
                <a:off x="3426791" y="1389846"/>
                <a:ext cx="289080" cy="471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703EE6-ACF8-4651-86BB-2F5502B468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09151" y="1372206"/>
                  <a:ext cx="3247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95C7-57A4-483D-A68A-F7B61AA2A5BB}"/>
                    </a:ext>
                  </a:extLst>
                </p14:cNvPr>
                <p14:cNvContentPartPr/>
                <p14:nvPr/>
              </p14:nvContentPartPr>
              <p14:xfrm>
                <a:off x="3786431" y="1353486"/>
                <a:ext cx="267120" cy="49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95C7-57A4-483D-A68A-F7B61AA2A5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68431" y="1335846"/>
                  <a:ext cx="302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E00801-27A1-4754-B272-B467F26E4553}"/>
                    </a:ext>
                  </a:extLst>
                </p14:cNvPr>
                <p14:cNvContentPartPr/>
                <p14:nvPr/>
              </p14:nvContentPartPr>
              <p14:xfrm>
                <a:off x="3776711" y="1421166"/>
                <a:ext cx="363960" cy="473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E00801-27A1-4754-B272-B467F26E45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59071" y="1403166"/>
                  <a:ext cx="399600" cy="50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74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motif footprints: CENTIPEDE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75657-C8E8-4012-AE67-DA4F5B7536D7}"/>
                  </a:ext>
                </a:extLst>
              </p14:cNvPr>
              <p14:cNvContentPartPr/>
              <p14:nvPr/>
            </p14:nvContentPartPr>
            <p14:xfrm>
              <a:off x="649282" y="2834448"/>
              <a:ext cx="4984560" cy="23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75657-C8E8-4012-AE67-DA4F5B753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82" y="2816448"/>
                <a:ext cx="5020200" cy="23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8AAE358-D698-4326-8C64-335C2F786383}"/>
              </a:ext>
            </a:extLst>
          </p:cNvPr>
          <p:cNvGrpSpPr/>
          <p:nvPr/>
        </p:nvGrpSpPr>
        <p:grpSpPr>
          <a:xfrm>
            <a:off x="1421842" y="2635008"/>
            <a:ext cx="1382760" cy="87480"/>
            <a:chOff x="2455511" y="2146566"/>
            <a:chExt cx="138276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8881CB-64AD-4C79-9785-0A1726E7419C}"/>
                    </a:ext>
                  </a:extLst>
                </p14:cNvPr>
                <p14:cNvContentPartPr/>
                <p14:nvPr/>
              </p14:nvContentPartPr>
              <p14:xfrm>
                <a:off x="2455511" y="2210286"/>
                <a:ext cx="38556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8881CB-64AD-4C79-9785-0A1726E741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871" y="2192286"/>
                  <a:ext cx="421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B1AD78-592B-4CEB-814F-4464C26A53CF}"/>
                    </a:ext>
                  </a:extLst>
                </p14:cNvPr>
                <p14:cNvContentPartPr/>
                <p14:nvPr/>
              </p14:nvContentPartPr>
              <p14:xfrm>
                <a:off x="3557831" y="2146566"/>
                <a:ext cx="280440" cy="4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B1AD78-592B-4CEB-814F-4464C26A53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0191" y="2128926"/>
                  <a:ext cx="31608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737FBF-2B45-4816-9CBC-AA3965D3AC45}"/>
                  </a:ext>
                </a:extLst>
              </p14:cNvPr>
              <p14:cNvContentPartPr/>
              <p14:nvPr/>
            </p14:nvContentPartPr>
            <p14:xfrm>
              <a:off x="1694002" y="3733728"/>
              <a:ext cx="291600" cy="3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737FBF-2B45-4816-9CBC-AA3965D3A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6362" y="3716088"/>
                <a:ext cx="327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D421A0-9200-43E6-86B4-426B13645527}"/>
                  </a:ext>
                </a:extLst>
              </p14:cNvPr>
              <p14:cNvContentPartPr/>
              <p14:nvPr/>
            </p14:nvContentPartPr>
            <p14:xfrm>
              <a:off x="3244162" y="3747408"/>
              <a:ext cx="290520" cy="2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D421A0-9200-43E6-86B4-426B136455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6522" y="3729408"/>
                <a:ext cx="326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4D8B52-4FF3-41B3-8969-969C75D3883E}"/>
                  </a:ext>
                </a:extLst>
              </p14:cNvPr>
              <p14:cNvContentPartPr/>
              <p14:nvPr/>
            </p14:nvContentPartPr>
            <p14:xfrm>
              <a:off x="2637922" y="4934328"/>
              <a:ext cx="267120" cy="1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4D8B52-4FF3-41B3-8969-969C75D38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9922" y="4916328"/>
                <a:ext cx="3027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E8B94E4-D31E-4E6D-B862-5C1C735A4EAC}"/>
              </a:ext>
            </a:extLst>
          </p:cNvPr>
          <p:cNvGrpSpPr/>
          <p:nvPr/>
        </p:nvGrpSpPr>
        <p:grpSpPr>
          <a:xfrm>
            <a:off x="1982722" y="2514408"/>
            <a:ext cx="986760" cy="215280"/>
            <a:chOff x="3016391" y="2025966"/>
            <a:chExt cx="986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A3E562-BA4E-432D-868E-66B8C73B59E4}"/>
                    </a:ext>
                  </a:extLst>
                </p14:cNvPr>
                <p14:cNvContentPartPr/>
                <p14:nvPr/>
              </p14:nvContentPartPr>
              <p14:xfrm>
                <a:off x="3016391" y="2209566"/>
                <a:ext cx="156600" cy="3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3E562-BA4E-432D-868E-66B8C73B59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8751" y="2191566"/>
                  <a:ext cx="192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AC954C-7261-45F1-8124-37858AC4CB46}"/>
                    </a:ext>
                  </a:extLst>
                </p14:cNvPr>
                <p14:cNvContentPartPr/>
                <p14:nvPr/>
              </p14:nvContentPartPr>
              <p14:xfrm>
                <a:off x="3795791" y="2025966"/>
                <a:ext cx="20736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AC954C-7261-45F1-8124-37858AC4CB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8151" y="2007966"/>
                  <a:ext cx="2430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2B3924-0BB9-4ADE-B599-7451B0D23D3C}"/>
                  </a:ext>
                </a:extLst>
              </p14:cNvPr>
              <p14:cNvContentPartPr/>
              <p14:nvPr/>
            </p14:nvContentPartPr>
            <p14:xfrm>
              <a:off x="3445402" y="2736888"/>
              <a:ext cx="195840" cy="1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2B3924-0BB9-4ADE-B599-7451B0D23D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7402" y="2718888"/>
                <a:ext cx="231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505C1B-9B2A-457D-9ABD-E50FB6E30041}"/>
                  </a:ext>
                </a:extLst>
              </p14:cNvPr>
              <p14:cNvContentPartPr/>
              <p14:nvPr/>
            </p14:nvContentPartPr>
            <p14:xfrm>
              <a:off x="4073242" y="3810768"/>
              <a:ext cx="19944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505C1B-9B2A-457D-9ABD-E50FB6E300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5602" y="3792768"/>
                <a:ext cx="235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B0F420-B4AD-435E-A75D-1409F2E56BAD}"/>
                  </a:ext>
                </a:extLst>
              </p14:cNvPr>
              <p14:cNvContentPartPr/>
              <p14:nvPr/>
            </p14:nvContentPartPr>
            <p14:xfrm>
              <a:off x="2283322" y="3843168"/>
              <a:ext cx="130320" cy="1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B0F420-B4AD-435E-A75D-1409F2E56B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5322" y="3825528"/>
                <a:ext cx="165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2AF220-3E96-40B5-ABB6-0C9812587EE3}"/>
                  </a:ext>
                </a:extLst>
              </p14:cNvPr>
              <p14:cNvContentPartPr/>
              <p14:nvPr/>
            </p14:nvContentPartPr>
            <p14:xfrm>
              <a:off x="1494922" y="4910928"/>
              <a:ext cx="141480" cy="2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2AF220-3E96-40B5-ABB6-0C9812587E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76922" y="4892928"/>
                <a:ext cx="177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C0A5EB-9A75-4873-B8F3-7FE25AEF0FBD}"/>
                  </a:ext>
                </a:extLst>
              </p14:cNvPr>
              <p14:cNvContentPartPr/>
              <p14:nvPr/>
            </p14:nvContentPartPr>
            <p14:xfrm>
              <a:off x="4296442" y="2732568"/>
              <a:ext cx="223920" cy="1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C0A5EB-9A75-4873-B8F3-7FE25AEF0F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8442" y="2714568"/>
                <a:ext cx="259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F61352-2973-41FC-944D-B077D130359A}"/>
                  </a:ext>
                </a:extLst>
              </p14:cNvPr>
              <p14:cNvContentPartPr/>
              <p14:nvPr/>
            </p14:nvContentPartPr>
            <p14:xfrm>
              <a:off x="4724122" y="3716448"/>
              <a:ext cx="239760" cy="58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F61352-2973-41FC-944D-B077D13035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6122" y="3698448"/>
                <a:ext cx="2754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56676E-EB3A-4BE6-814C-F2B1C89AD880}"/>
                  </a:ext>
                </a:extLst>
              </p14:cNvPr>
              <p14:cNvContentPartPr/>
              <p14:nvPr/>
            </p14:nvContentPartPr>
            <p14:xfrm>
              <a:off x="1021522" y="3854688"/>
              <a:ext cx="234720" cy="89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56676E-EB3A-4BE6-814C-F2B1C89AD8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522" y="3836688"/>
                <a:ext cx="270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62812A-EC0A-45E2-BC35-CFA87273C20B}"/>
                  </a:ext>
                </a:extLst>
              </p14:cNvPr>
              <p14:cNvContentPartPr/>
              <p14:nvPr/>
            </p14:nvContentPartPr>
            <p14:xfrm>
              <a:off x="1975882" y="4957008"/>
              <a:ext cx="286920" cy="3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62812A-EC0A-45E2-BC35-CFA87273C2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7882" y="4939008"/>
                <a:ext cx="3225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FF0283B-A3DC-4831-9E2D-E1CCDD4D6AB3}"/>
                  </a:ext>
                </a:extLst>
              </p14:cNvPr>
              <p14:cNvContentPartPr/>
              <p14:nvPr/>
            </p14:nvContentPartPr>
            <p14:xfrm>
              <a:off x="4861642" y="4857648"/>
              <a:ext cx="328680" cy="46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FF0283B-A3DC-4831-9E2D-E1CCDD4D6A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3642" y="4839648"/>
                <a:ext cx="364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0AC3B5-CFAB-466A-9CE7-3258C7929F5C}"/>
                  </a:ext>
                </a:extLst>
              </p14:cNvPr>
              <p14:cNvContentPartPr/>
              <p14:nvPr/>
            </p14:nvContentPartPr>
            <p14:xfrm>
              <a:off x="3385642" y="4991568"/>
              <a:ext cx="16812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0AC3B5-CFAB-466A-9CE7-3258C7929F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8002" y="4973568"/>
                <a:ext cx="203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160D09-C604-46E9-A595-5DCE17250A41}"/>
                  </a:ext>
                </a:extLst>
              </p14:cNvPr>
              <p14:cNvContentPartPr/>
              <p14:nvPr/>
            </p14:nvContentPartPr>
            <p14:xfrm>
              <a:off x="2958322" y="2757048"/>
              <a:ext cx="140760" cy="1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160D09-C604-46E9-A595-5DCE17250A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40682" y="2739408"/>
                <a:ext cx="176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EE5752-191C-447E-86DF-AE4A1FA0BBDC}"/>
                  </a:ext>
                </a:extLst>
              </p14:cNvPr>
              <p14:cNvContentPartPr/>
              <p14:nvPr/>
            </p14:nvContentPartPr>
            <p14:xfrm>
              <a:off x="4801882" y="2750208"/>
              <a:ext cx="34020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EE5752-191C-447E-86DF-AE4A1FA0BB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3882" y="2732208"/>
                <a:ext cx="375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FE340B-05A0-44CD-BF04-87B8435B11B0}"/>
                  </a:ext>
                </a:extLst>
              </p14:cNvPr>
              <p14:cNvContentPartPr/>
              <p14:nvPr/>
            </p14:nvContentPartPr>
            <p14:xfrm>
              <a:off x="5210842" y="3601608"/>
              <a:ext cx="133200" cy="47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FE340B-05A0-44CD-BF04-87B8435B11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93202" y="3583608"/>
                <a:ext cx="168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E18B8D-FFB0-4A2B-A9AE-4BED0EA4D063}"/>
                  </a:ext>
                </a:extLst>
              </p14:cNvPr>
              <p14:cNvContentPartPr/>
              <p14:nvPr/>
            </p14:nvContentPartPr>
            <p14:xfrm>
              <a:off x="3640882" y="3823008"/>
              <a:ext cx="21276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E18B8D-FFB0-4A2B-A9AE-4BED0EA4D0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22882" y="3805008"/>
                <a:ext cx="248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19C3D22-AB74-46CB-90F8-015489084326}"/>
                  </a:ext>
                </a:extLst>
              </p14:cNvPr>
              <p14:cNvContentPartPr/>
              <p14:nvPr/>
            </p14:nvContentPartPr>
            <p14:xfrm>
              <a:off x="2826562" y="3837048"/>
              <a:ext cx="142920" cy="2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19C3D22-AB74-46CB-90F8-0154890843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8922" y="3819408"/>
                <a:ext cx="178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4244BD-2C53-443C-BC85-F948F4B9374F}"/>
                  </a:ext>
                </a:extLst>
              </p14:cNvPr>
              <p14:cNvContentPartPr/>
              <p14:nvPr/>
            </p14:nvContentPartPr>
            <p14:xfrm>
              <a:off x="1153282" y="4852608"/>
              <a:ext cx="174960" cy="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4244BD-2C53-443C-BC85-F948F4B937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5642" y="4834608"/>
                <a:ext cx="2106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35F8643-D876-4DE6-9FC6-7CEB1193F213}"/>
              </a:ext>
            </a:extLst>
          </p:cNvPr>
          <p:cNvGrpSpPr/>
          <p:nvPr/>
        </p:nvGrpSpPr>
        <p:grpSpPr>
          <a:xfrm>
            <a:off x="4445122" y="4935408"/>
            <a:ext cx="204480" cy="21960"/>
            <a:chOff x="5478791" y="4446966"/>
            <a:chExt cx="2044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A0E655-81FF-44D3-9918-376D4BFC5932}"/>
                    </a:ext>
                  </a:extLst>
                </p14:cNvPr>
                <p14:cNvContentPartPr/>
                <p14:nvPr/>
              </p14:nvContentPartPr>
              <p14:xfrm>
                <a:off x="5545391" y="44685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A0E655-81FF-44D3-9918-376D4BFC5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7391" y="44505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D72BBE-8C93-4D4D-9774-61879B954A2C}"/>
                    </a:ext>
                  </a:extLst>
                </p14:cNvPr>
                <p14:cNvContentPartPr/>
                <p14:nvPr/>
              </p14:nvContentPartPr>
              <p14:xfrm>
                <a:off x="5478791" y="4446966"/>
                <a:ext cx="204480" cy="1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D72BBE-8C93-4D4D-9774-61879B954A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61151" y="4428966"/>
                  <a:ext cx="2401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95644-ECF0-4CA1-878E-C3CAC5686A14}"/>
              </a:ext>
            </a:extLst>
          </p:cNvPr>
          <p:cNvSpPr/>
          <p:nvPr/>
        </p:nvSpPr>
        <p:spPr>
          <a:xfrm>
            <a:off x="3244162" y="2566793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6EFBE4-F07C-4F93-B99B-6BB99958E7F0}"/>
              </a:ext>
            </a:extLst>
          </p:cNvPr>
          <p:cNvSpPr/>
          <p:nvPr/>
        </p:nvSpPr>
        <p:spPr>
          <a:xfrm>
            <a:off x="2396228" y="4794891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1F1C6D-91B4-4C8D-988A-C224F22B9C7D}"/>
                  </a:ext>
                </a:extLst>
              </p14:cNvPr>
              <p14:cNvContentPartPr/>
              <p14:nvPr/>
            </p14:nvContentPartPr>
            <p14:xfrm>
              <a:off x="5368296" y="2143327"/>
              <a:ext cx="1610322" cy="43163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1F1C6D-91B4-4C8D-988A-C224F22B9C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0300" y="2125687"/>
                <a:ext cx="1645955" cy="46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C410C1-A2F5-49EE-BC74-C43082DAB605}"/>
                  </a:ext>
                </a:extLst>
              </p14:cNvPr>
              <p14:cNvContentPartPr/>
              <p14:nvPr/>
            </p14:nvContentPartPr>
            <p14:xfrm>
              <a:off x="4511722" y="5294688"/>
              <a:ext cx="1569396" cy="1651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C410C1-A2F5-49EE-BC74-C43082DAB6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93724" y="5276699"/>
                <a:ext cx="1605031" cy="200758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AA5BB208-2788-47E4-AE1D-5ABE8E116FB2}"/>
              </a:ext>
            </a:extLst>
          </p:cNvPr>
          <p:cNvSpPr/>
          <p:nvPr/>
        </p:nvSpPr>
        <p:spPr>
          <a:xfrm>
            <a:off x="7264084" y="1715215"/>
            <a:ext cx="4430013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B73D1FE3-B3CD-471B-808D-F5B3FA0E06E0}"/>
              </a:ext>
            </a:extLst>
          </p:cNvPr>
          <p:cNvSpPr/>
          <p:nvPr/>
        </p:nvSpPr>
        <p:spPr>
          <a:xfrm>
            <a:off x="6326019" y="5060231"/>
            <a:ext cx="4430013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4446A-632F-43B7-BBC5-54C9E8276CE6}"/>
              </a:ext>
            </a:extLst>
          </p:cNvPr>
          <p:cNvGrpSpPr/>
          <p:nvPr/>
        </p:nvGrpSpPr>
        <p:grpSpPr>
          <a:xfrm>
            <a:off x="7744271" y="1936465"/>
            <a:ext cx="1051200" cy="429120"/>
            <a:chOff x="7744271" y="1641126"/>
            <a:chExt cx="10512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1123A0-4116-4A50-85D1-81C298C2509E}"/>
                    </a:ext>
                  </a:extLst>
                </p14:cNvPr>
                <p14:cNvContentPartPr/>
                <p14:nvPr/>
              </p14:nvContentPartPr>
              <p14:xfrm>
                <a:off x="7744271" y="1656606"/>
                <a:ext cx="1728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1123A0-4116-4A50-85D1-81C298C250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6271" y="1638606"/>
                  <a:ext cx="52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9F3FDB-1FE9-4FCE-ABE1-DE0D7C0972BD}"/>
                    </a:ext>
                  </a:extLst>
                </p14:cNvPr>
                <p14:cNvContentPartPr/>
                <p14:nvPr/>
              </p14:nvContentPartPr>
              <p14:xfrm>
                <a:off x="7992671" y="1936326"/>
                <a:ext cx="69480" cy="13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9F3FDB-1FE9-4FCE-ABE1-DE0D7C0972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5031" y="1918686"/>
                  <a:ext cx="105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10826D-EDBD-4A49-A7D2-D5E8AB1FF77E}"/>
                    </a:ext>
                  </a:extLst>
                </p14:cNvPr>
                <p14:cNvContentPartPr/>
                <p14:nvPr/>
              </p14:nvContentPartPr>
              <p14:xfrm>
                <a:off x="8352311" y="1641126"/>
                <a:ext cx="274680" cy="28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10826D-EDBD-4A49-A7D2-D5E8AB1FF7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4311" y="1623486"/>
                  <a:ext cx="310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14AFBF-0083-4B1F-8827-962F3BADD015}"/>
                    </a:ext>
                  </a:extLst>
                </p14:cNvPr>
                <p14:cNvContentPartPr/>
                <p14:nvPr/>
              </p14:nvContentPartPr>
              <p14:xfrm>
                <a:off x="8760191" y="1898886"/>
                <a:ext cx="35280" cy="124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14AFBF-0083-4B1F-8827-962F3BADD0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2191" y="1881246"/>
                  <a:ext cx="709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C43F14-8B2B-408D-BFEE-8B255CCCEB12}"/>
                  </a:ext>
                </a:extLst>
              </p14:cNvPr>
              <p14:cNvContentPartPr/>
              <p14:nvPr/>
            </p14:nvContentPartPr>
            <p14:xfrm>
              <a:off x="9187151" y="1926385"/>
              <a:ext cx="11880" cy="290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C43F14-8B2B-408D-BFEE-8B255CCCEB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69511" y="1908745"/>
                <a:ext cx="47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3E0FEE-9D1B-4D12-8C06-76C3B81AC6DD}"/>
                  </a:ext>
                </a:extLst>
              </p14:cNvPr>
              <p14:cNvContentPartPr/>
              <p14:nvPr/>
            </p14:nvContentPartPr>
            <p14:xfrm>
              <a:off x="9407111" y="2202865"/>
              <a:ext cx="54360" cy="119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3E0FEE-9D1B-4D12-8C06-76C3B81AC6D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89471" y="2184865"/>
                <a:ext cx="90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2FFE28-FDE3-40D9-AF82-A4C4F266F8A7}"/>
                  </a:ext>
                </a:extLst>
              </p14:cNvPr>
              <p14:cNvContentPartPr/>
              <p14:nvPr/>
            </p14:nvContentPartPr>
            <p14:xfrm>
              <a:off x="9849551" y="1923865"/>
              <a:ext cx="19080" cy="23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2FFE28-FDE3-40D9-AF82-A4C4F266F8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31551" y="1906225"/>
                <a:ext cx="54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021CC0-6078-4060-985B-C9AD17FC28A3}"/>
                  </a:ext>
                </a:extLst>
              </p14:cNvPr>
              <p14:cNvContentPartPr/>
              <p14:nvPr/>
            </p14:nvContentPartPr>
            <p14:xfrm>
              <a:off x="10087151" y="2176585"/>
              <a:ext cx="82800" cy="18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021CC0-6078-4060-985B-C9AD17FC2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69511" y="2158945"/>
                <a:ext cx="118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75DEEC-EB6F-4A86-B1DD-C5B32741F8E3}"/>
                  </a:ext>
                </a:extLst>
              </p14:cNvPr>
              <p14:cNvContentPartPr/>
              <p14:nvPr/>
            </p14:nvContentPartPr>
            <p14:xfrm>
              <a:off x="10614911" y="2157505"/>
              <a:ext cx="37440" cy="17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75DEEC-EB6F-4A86-B1DD-C5B32741F8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96911" y="2139505"/>
                <a:ext cx="73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823471A-5B8C-4879-AA0C-0C36CBE61848}"/>
                  </a:ext>
                </a:extLst>
              </p14:cNvPr>
              <p14:cNvContentPartPr/>
              <p14:nvPr/>
            </p14:nvContentPartPr>
            <p14:xfrm>
              <a:off x="10860791" y="2147065"/>
              <a:ext cx="55440" cy="2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823471A-5B8C-4879-AA0C-0C36CBE618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42791" y="2129065"/>
                <a:ext cx="91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E86860-C5A0-4FC6-B3A6-8BD3DAD9CE69}"/>
                  </a:ext>
                </a:extLst>
              </p14:cNvPr>
              <p14:cNvContentPartPr/>
              <p14:nvPr/>
            </p14:nvContentPartPr>
            <p14:xfrm>
              <a:off x="11149871" y="2137705"/>
              <a:ext cx="34560" cy="3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E86860-C5A0-4FC6-B3A6-8BD3DAD9CE6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32231" y="2119705"/>
                <a:ext cx="702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195C665-FE64-442F-99E6-4A6FAC19EB36}"/>
              </a:ext>
            </a:extLst>
          </p:cNvPr>
          <p:cNvGrpSpPr/>
          <p:nvPr/>
        </p:nvGrpSpPr>
        <p:grpSpPr>
          <a:xfrm>
            <a:off x="6628991" y="5340265"/>
            <a:ext cx="403920" cy="465120"/>
            <a:chOff x="6628991" y="5044926"/>
            <a:chExt cx="40392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B35B88-629A-4A1C-8400-13FECE29DDF3}"/>
                    </a:ext>
                  </a:extLst>
                </p14:cNvPr>
                <p14:cNvContentPartPr/>
                <p14:nvPr/>
              </p14:nvContentPartPr>
              <p14:xfrm>
                <a:off x="6628991" y="5044926"/>
                <a:ext cx="215640" cy="30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B35B88-629A-4A1C-8400-13FECE29DD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1351" y="5027286"/>
                  <a:ext cx="251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ED9E57-CB7C-4A71-B75A-CEED091CB3DC}"/>
                    </a:ext>
                  </a:extLst>
                </p14:cNvPr>
                <p14:cNvContentPartPr/>
                <p14:nvPr/>
              </p14:nvContentPartPr>
              <p14:xfrm>
                <a:off x="6994031" y="5373246"/>
                <a:ext cx="38880" cy="13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ED9E57-CB7C-4A71-B75A-CEED091CB3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76031" y="5355606"/>
                  <a:ext cx="745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1282ED-D018-49D8-B1A9-BF74B0272F3F}"/>
              </a:ext>
            </a:extLst>
          </p:cNvPr>
          <p:cNvGrpSpPr/>
          <p:nvPr/>
        </p:nvGrpSpPr>
        <p:grpSpPr>
          <a:xfrm>
            <a:off x="7350431" y="5322625"/>
            <a:ext cx="356040" cy="402840"/>
            <a:chOff x="7350431" y="5027286"/>
            <a:chExt cx="35604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42C6FB-F177-437B-8BC0-7020BD7F4815}"/>
                    </a:ext>
                  </a:extLst>
                </p14:cNvPr>
                <p14:cNvContentPartPr/>
                <p14:nvPr/>
              </p14:nvContentPartPr>
              <p14:xfrm>
                <a:off x="7350431" y="5027286"/>
                <a:ext cx="21600" cy="25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42C6FB-F177-437B-8BC0-7020BD7F4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32431" y="5009646"/>
                  <a:ext cx="5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73B4E9-A82C-40D5-99A0-1E4138271703}"/>
                    </a:ext>
                  </a:extLst>
                </p14:cNvPr>
                <p14:cNvContentPartPr/>
                <p14:nvPr/>
              </p14:nvContentPartPr>
              <p14:xfrm>
                <a:off x="7623671" y="5307006"/>
                <a:ext cx="82800" cy="12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73B4E9-A82C-40D5-99A0-1E41382717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06031" y="5289006"/>
                  <a:ext cx="11844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22EF443-D5C0-4F81-8C1D-DC54BACD71BB}"/>
                  </a:ext>
                </a:extLst>
              </p14:cNvPr>
              <p14:cNvContentPartPr/>
              <p14:nvPr/>
            </p14:nvContentPartPr>
            <p14:xfrm>
              <a:off x="8031551" y="5340985"/>
              <a:ext cx="10080" cy="224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22EF443-D5C0-4F81-8C1D-DC54BACD71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13911" y="5323345"/>
                <a:ext cx="45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111AEA-D0FD-4786-A351-6FD2FAD8234C}"/>
                  </a:ext>
                </a:extLst>
              </p14:cNvPr>
              <p14:cNvContentPartPr/>
              <p14:nvPr/>
            </p14:nvContentPartPr>
            <p14:xfrm>
              <a:off x="8209751" y="5587585"/>
              <a:ext cx="88200" cy="178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111AEA-D0FD-4786-A351-6FD2FAD823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92111" y="5569945"/>
                <a:ext cx="123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33A909-2660-4F15-B346-8052236151DC}"/>
                  </a:ext>
                </a:extLst>
              </p14:cNvPr>
              <p14:cNvContentPartPr/>
              <p14:nvPr/>
            </p14:nvContentPartPr>
            <p14:xfrm>
              <a:off x="8652911" y="5314345"/>
              <a:ext cx="18360" cy="262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33A909-2660-4F15-B346-8052236151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35271" y="5296705"/>
                <a:ext cx="540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F7452A3-DACB-4F20-8BC6-BD3311293D25}"/>
                  </a:ext>
                </a:extLst>
              </p14:cNvPr>
              <p14:cNvContentPartPr/>
              <p14:nvPr/>
            </p14:nvContentPartPr>
            <p14:xfrm>
              <a:off x="8970071" y="5574625"/>
              <a:ext cx="70560" cy="150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F7452A3-DACB-4F20-8BC6-BD3311293D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52071" y="5556985"/>
                <a:ext cx="106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0D5A16-DEA7-4734-8750-682761428E4D}"/>
                  </a:ext>
                </a:extLst>
              </p14:cNvPr>
              <p14:cNvContentPartPr/>
              <p14:nvPr/>
            </p14:nvContentPartPr>
            <p14:xfrm>
              <a:off x="9514391" y="5504785"/>
              <a:ext cx="28080" cy="57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0D5A16-DEA7-4734-8750-682761428E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96391" y="5486785"/>
                <a:ext cx="63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119439-386B-449D-8E7C-B43658A248F0}"/>
                  </a:ext>
                </a:extLst>
              </p14:cNvPr>
              <p14:cNvContentPartPr/>
              <p14:nvPr/>
            </p14:nvContentPartPr>
            <p14:xfrm>
              <a:off x="9763151" y="5514505"/>
              <a:ext cx="39240" cy="2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119439-386B-449D-8E7C-B43658A248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45151" y="5496505"/>
                <a:ext cx="74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FB846C-0FC2-478C-BC35-678355EE2842}"/>
                  </a:ext>
                </a:extLst>
              </p14:cNvPr>
              <p14:cNvContentPartPr/>
              <p14:nvPr/>
            </p14:nvContentPartPr>
            <p14:xfrm>
              <a:off x="10129271" y="5513785"/>
              <a:ext cx="27360" cy="39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FB846C-0FC2-478C-BC35-678355EE28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11271" y="5495785"/>
                <a:ext cx="630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B7D2681-826A-4606-8679-1E378DE9B2A8}"/>
              </a:ext>
            </a:extLst>
          </p:cNvPr>
          <p:cNvGrpSpPr/>
          <p:nvPr/>
        </p:nvGrpSpPr>
        <p:grpSpPr>
          <a:xfrm>
            <a:off x="1418351" y="2168665"/>
            <a:ext cx="165600" cy="392760"/>
            <a:chOff x="1418351" y="1873326"/>
            <a:chExt cx="165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C650A4-9F0C-471C-85FD-AAB2407E4551}"/>
                    </a:ext>
                  </a:extLst>
                </p14:cNvPr>
                <p14:cNvContentPartPr/>
                <p14:nvPr/>
              </p14:nvContentPartPr>
              <p14:xfrm>
                <a:off x="1454711" y="1873326"/>
                <a:ext cx="70560" cy="36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C650A4-9F0C-471C-85FD-AAB2407E45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37071" y="1855326"/>
                  <a:ext cx="106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2E82CC-8C9E-4733-A685-415E56C821BD}"/>
                    </a:ext>
                  </a:extLst>
                </p14:cNvPr>
                <p14:cNvContentPartPr/>
                <p14:nvPr/>
              </p14:nvContentPartPr>
              <p14:xfrm>
                <a:off x="1418351" y="2198046"/>
                <a:ext cx="165600" cy="68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2E82CC-8C9E-4733-A685-415E56C821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0711" y="2180406"/>
                  <a:ext cx="20124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0345324-9B8E-417B-97EF-677A91A00A14}"/>
              </a:ext>
            </a:extLst>
          </p:cNvPr>
          <p:cNvSpPr txBox="1"/>
          <p:nvPr/>
        </p:nvSpPr>
        <p:spPr>
          <a:xfrm>
            <a:off x="638854" y="179479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TF footprint</a:t>
            </a:r>
          </a:p>
        </p:txBody>
      </p:sp>
    </p:spTree>
    <p:extLst>
      <p:ext uri="{BB962C8B-B14F-4D97-AF65-F5344CB8AC3E}">
        <p14:creationId xmlns:p14="http://schemas.microsoft.com/office/powerpoint/2010/main" val="9887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04A5673-4DE9-4881-B42C-45D7ECDCC342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tissue specific training: DNase-1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8AB04-C4C9-434D-83EC-78C3FFEFC87E}"/>
              </a:ext>
            </a:extLst>
          </p:cNvPr>
          <p:cNvGrpSpPr/>
          <p:nvPr/>
        </p:nvGrpSpPr>
        <p:grpSpPr>
          <a:xfrm>
            <a:off x="1703471" y="2313606"/>
            <a:ext cx="2872800" cy="1514160"/>
            <a:chOff x="1703471" y="2313606"/>
            <a:chExt cx="2872800" cy="15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A94E7F2-513D-4527-A204-1B4D77B8486B}"/>
                    </a:ext>
                  </a:extLst>
                </p14:cNvPr>
                <p14:cNvContentPartPr/>
                <p14:nvPr/>
              </p14:nvContentPartPr>
              <p14:xfrm>
                <a:off x="1703471" y="2816886"/>
                <a:ext cx="514800" cy="1010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A94E7F2-513D-4527-A204-1B4D77B848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831" y="2798886"/>
                  <a:ext cx="55044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F0EBD5-B9AC-4C5B-ACDE-0AD807A3AB54}"/>
                    </a:ext>
                  </a:extLst>
                </p14:cNvPr>
                <p14:cNvContentPartPr/>
                <p14:nvPr/>
              </p14:nvContentPartPr>
              <p14:xfrm>
                <a:off x="2714711" y="2550486"/>
                <a:ext cx="264600" cy="61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F0EBD5-B9AC-4C5B-ACDE-0AD807A3AB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6711" y="2532486"/>
                  <a:ext cx="300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B03147-F929-4E0B-88AC-10B7B852C254}"/>
                    </a:ext>
                  </a:extLst>
                </p14:cNvPr>
                <p14:cNvContentPartPr/>
                <p14:nvPr/>
              </p14:nvContentPartPr>
              <p14:xfrm>
                <a:off x="2394671" y="2383806"/>
                <a:ext cx="1040760" cy="101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B03147-F929-4E0B-88AC-10B7B852C2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77031" y="2365806"/>
                  <a:ext cx="107640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42406F-614D-4349-83F3-A15D372DE368}"/>
                    </a:ext>
                  </a:extLst>
                </p14:cNvPr>
                <p14:cNvContentPartPr/>
                <p14:nvPr/>
              </p14:nvContentPartPr>
              <p14:xfrm>
                <a:off x="3187751" y="2313606"/>
                <a:ext cx="1388520" cy="60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42406F-614D-4349-83F3-A15D372DE3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9751" y="2295966"/>
                  <a:ext cx="1424160" cy="64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1958A-EDA4-4699-A955-B9089112D38A}"/>
              </a:ext>
            </a:extLst>
          </p:cNvPr>
          <p:cNvGrpSpPr/>
          <p:nvPr/>
        </p:nvGrpSpPr>
        <p:grpSpPr>
          <a:xfrm>
            <a:off x="5581391" y="1491366"/>
            <a:ext cx="2129760" cy="1243440"/>
            <a:chOff x="5581391" y="1491366"/>
            <a:chExt cx="2129760" cy="12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A01D85-19C7-4860-87A2-776457032885}"/>
                    </a:ext>
                  </a:extLst>
                </p14:cNvPr>
                <p14:cNvContentPartPr/>
                <p14:nvPr/>
              </p14:nvContentPartPr>
              <p14:xfrm>
                <a:off x="5581391" y="1899966"/>
                <a:ext cx="222840" cy="78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A01D85-19C7-4860-87A2-7764570328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3391" y="1882326"/>
                  <a:ext cx="25848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5CD90D-BD26-4B7F-931B-4FF5342D9AC0}"/>
                    </a:ext>
                  </a:extLst>
                </p14:cNvPr>
                <p14:cNvContentPartPr/>
                <p14:nvPr/>
              </p14:nvContentPartPr>
              <p14:xfrm>
                <a:off x="5872631" y="1611246"/>
                <a:ext cx="422640" cy="112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5CD90D-BD26-4B7F-931B-4FF5342D9A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54631" y="1593606"/>
                  <a:ext cx="45828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686646-608F-4980-B6D2-87F060D6F5A0}"/>
                    </a:ext>
                  </a:extLst>
                </p14:cNvPr>
                <p14:cNvContentPartPr/>
                <p14:nvPr/>
              </p14:nvContentPartPr>
              <p14:xfrm>
                <a:off x="6258191" y="1491366"/>
                <a:ext cx="627840" cy="95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686646-608F-4980-B6D2-87F060D6F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0191" y="1473366"/>
                  <a:ext cx="66348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74942E-E82F-4F41-8598-B44616BDF428}"/>
                    </a:ext>
                  </a:extLst>
                </p14:cNvPr>
                <p14:cNvContentPartPr/>
                <p14:nvPr/>
              </p14:nvContentPartPr>
              <p14:xfrm>
                <a:off x="7044071" y="1621686"/>
                <a:ext cx="667080" cy="44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74942E-E82F-4F41-8598-B44616BDF4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6431" y="1604046"/>
                  <a:ext cx="702720" cy="47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C6F12F-E766-47EA-B7DA-4ED08C7508D0}"/>
                  </a:ext>
                </a:extLst>
              </p14:cNvPr>
              <p14:cNvContentPartPr/>
              <p14:nvPr/>
            </p14:nvContentPartPr>
            <p14:xfrm>
              <a:off x="3188831" y="5114406"/>
              <a:ext cx="32760" cy="8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C6F12F-E766-47EA-B7DA-4ED08C7508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1191" y="5096406"/>
                <a:ext cx="684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1BF43D-77EB-49E0-A5FC-A02CD544AE31}"/>
                  </a:ext>
                </a:extLst>
              </p14:cNvPr>
              <p14:cNvContentPartPr/>
              <p14:nvPr/>
            </p14:nvContentPartPr>
            <p14:xfrm>
              <a:off x="2856911" y="5032326"/>
              <a:ext cx="576720" cy="436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1BF43D-77EB-49E0-A5FC-A02CD544A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9271" y="5014686"/>
                <a:ext cx="6123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BED6F4-C488-433B-998F-419D96558750}"/>
                  </a:ext>
                </a:extLst>
              </p14:cNvPr>
              <p14:cNvContentPartPr/>
              <p14:nvPr/>
            </p14:nvContentPartPr>
            <p14:xfrm>
              <a:off x="3604991" y="4380006"/>
              <a:ext cx="835200" cy="56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BED6F4-C488-433B-998F-419D965587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87351" y="4362366"/>
                <a:ext cx="870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A3BBA0-AA8A-441B-A372-AEC8126E1303}"/>
                  </a:ext>
                </a:extLst>
              </p14:cNvPr>
              <p14:cNvContentPartPr/>
              <p14:nvPr/>
            </p14:nvContentPartPr>
            <p14:xfrm>
              <a:off x="5246231" y="3369126"/>
              <a:ext cx="1472760" cy="108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A3BBA0-AA8A-441B-A372-AEC8126E13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8591" y="3351126"/>
                <a:ext cx="15084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2411C0-7F12-45A0-B0BB-2F2322C749DC}"/>
                  </a:ext>
                </a:extLst>
              </p14:cNvPr>
              <p14:cNvContentPartPr/>
              <p14:nvPr/>
            </p14:nvContentPartPr>
            <p14:xfrm>
              <a:off x="6568151" y="2326206"/>
              <a:ext cx="2167920" cy="141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2411C0-7F12-45A0-B0BB-2F2322C749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0151" y="2308206"/>
                <a:ext cx="2203560" cy="14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4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112</Words>
  <Application>Microsoft Office PowerPoint</Application>
  <PresentationFormat>Widescreen</PresentationFormat>
  <Paragraphs>47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Shin</dc:creator>
  <cp:lastModifiedBy>Denny Shin</cp:lastModifiedBy>
  <cp:revision>167</cp:revision>
  <dcterms:created xsi:type="dcterms:W3CDTF">2019-11-12T00:42:42Z</dcterms:created>
  <dcterms:modified xsi:type="dcterms:W3CDTF">2019-11-12T05:02:51Z</dcterms:modified>
</cp:coreProperties>
</file>