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notesSlides/notesSlide1.xml" ContentType="application/vnd.openxmlformats-officedocument.presentationml.notesSlide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4" r:id="rId3"/>
    <p:sldId id="287" r:id="rId4"/>
    <p:sldId id="286" r:id="rId5"/>
    <p:sldId id="288" r:id="rId6"/>
    <p:sldId id="289" r:id="rId7"/>
    <p:sldId id="304" r:id="rId8"/>
    <p:sldId id="291" r:id="rId9"/>
    <p:sldId id="303" r:id="rId10"/>
    <p:sldId id="309" r:id="rId11"/>
    <p:sldId id="305" r:id="rId12"/>
    <p:sldId id="293" r:id="rId13"/>
    <p:sldId id="294" r:id="rId14"/>
    <p:sldId id="306" r:id="rId15"/>
    <p:sldId id="296" r:id="rId16"/>
    <p:sldId id="310" r:id="rId17"/>
    <p:sldId id="312" r:id="rId18"/>
    <p:sldId id="307" r:id="rId19"/>
    <p:sldId id="298" r:id="rId20"/>
    <p:sldId id="313" r:id="rId21"/>
    <p:sldId id="299" r:id="rId22"/>
    <p:sldId id="300" r:id="rId23"/>
    <p:sldId id="314" r:id="rId24"/>
    <p:sldId id="30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6:14.132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18 1 0 0,'-16'0'0'0,"15"0"0"0,10 0 0 0,3974 0 0 0,1550 0 0 0,-5523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9:40.456"/>
    </inkml:context>
    <inkml:brush xml:id="br0">
      <inkml:brushProperty name="width" value="0.1" units="cm"/>
      <inkml:brushProperty name="height" value="0.1" units="cm"/>
      <inkml:brushProperty name="color" value="#ED7D31"/>
      <inkml:brushProperty name="ignorePressure" value="1"/>
    </inkml:brush>
  </inkml:definitions>
  <inkml:trace contextRef="#ctx0" brushRef="#br0">1 1 0 0,'0'204'0'0,"0"599"0"0,0-792 0 0,0-2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06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930 59 1840 0 0,'0'0'133'0'0,"1"-1"82"0"0,0 0 0 0 0,0 0-1 0 0,0 0 1 0 0,0 0 0 0 0,0 0-1 0 0,0 0 1 0 0,0-1 0 0 0,-1 1-1 0 0,1 0 1 0 0,-1 0 0 0 0,1 0-1 0 0,-1-1 1 0 0,0 1 0 0 0,1 0-1 0 0,-1 0 1 0 0,0-1-1 0 0,0 1 1 0 0,0 0 0 0 0,0 0-1 0 0,0-1 1 0 0,0 1 0 0 0,-1 0-1 0 0,1 0 1 0 0,-1-1 0 0 0,1 1-1 0 0,-1 0 1 0 0,1 0 0 0 0,-1-1-215 0 0,0 1 147 0 0,1 0-1 0 0,-1 0 1 0 0,1 1 0 0 0,-1-1 0 0 0,0 0 0 0 0,1 0 0 0 0,-1 1-1 0 0,0-1 1 0 0,0 0 0 0 0,1 1 0 0 0,-1-1 0 0 0,0 0 0 0 0,0 1-1 0 0,0-1 1 0 0,0 1 0 0 0,-1-1-147 0 0,-2 0 575 0 0,-1 0 1 0 0,0-1-1 0 0,0 2 0 0 0,0-1-575 0 0,-25-4 1302 0 0,25 5-1227 0 0,-1 0-1 0 0,1 0 1 0 0,0 0 0 0 0,-1 1 0 0 0,1 0 0 0 0,-1 0 0 0 0,1 0 0 0 0,0 0 0 0 0,0 1 0 0 0,0-1 0 0 0,-2 2-75 0 0,0 0 150 0 0,-1 1 1 0 0,0 0 0 0 0,1 0-1 0 0,0 0 1 0 0,0 1 0 0 0,-3 2-151 0 0,-1 2 313 0 0,-5 1-313 0 0,-9 7 143 0 0,6-2-70 0 0,-28 21-218 0 0,20-15 120 0 0,0 0 1 0 0,-12 15 24 0 0,-2 7 201 0 0,2 2-201 0 0,-11 10-8 0 0,6-7-136 0 0,23-22 91 0 0,0 4 53 0 0,-9 10-11 0 0,19-25 14 0 0,-38 47 64 0 0,31-36 15 0 0,-7 14-82 0 0,-19 43-88 0 0,30-56 39 0 0,1 2 49 0 0,-13 24-15 0 0,13-29 45 0 0,2 1 1 0 0,1 0 0 0 0,1 1-1 0 0,2 0 1 0 0,1 0 0 0 0,0 7-31 0 0,-6 41-35 0 0,-4 23-18 0 0,15-85 57 0 0,0-1 14 0 0,0 0 0 0 0,1-1 1 0 0,1 1-1 0 0,0 0-18 0 0,1 3 45 0 0,1 0 1 0 0,0-1-1 0 0,2 0 0 0 0,-1 1 1 0 0,5 4-46 0 0,-5-10 13 0 0,-3-6 0 0 0,0 1 0 0 0,0 0 1 0 0,1-1-1 0 0,-1 1 0 0 0,1-1 1 0 0,2 2-14 0 0,4 3 22 0 0,0-1 0 0 0,1 1 0 0 0,5 2-22 0 0,-5-5 0 0 0,0 1 0 0 0,1-1 0 0 0,-1 0 0 0 0,1-1 0 0 0,0 0 0 0 0,0 0 0 0 0,5 0 0 0 0,-9-2-7 0 0,1 0 0 0 0,0 0 0 0 0,0-1 0 0 0,-1 0 0 0 0,1 0 0 0 0,0-1 0 0 0,0 1 0 0 0,-1-1-1 0 0,1 0 8 0 0,6-2-4 0 0,-1 0-1 0 0,1 0 1 0 0,-1-1-1 0 0,0 0 1 0 0,-1-1-1 0 0,1 0 1 0 0,2-2 4 0 0,7-5-11 0 0,0 0 0 0 0,-1-1 1 0 0,3-5 9 0 0,89-63 2 0 0,-83 61-1 0 0,-1-2 0 0 0,24-22 0 0 0,-47 39-1 0 0,28-29 12 0 0,2-4-11 0 0,-4 2 52 0 0,25-31 51 0 0,-51 60-76 0 0,55-79 167 0 0,-52 73-157 0 0,28-47 62 0 0,-22 36-70 0 0,37-77 147 0 0,-22 45-85 0 0,5-12-19 0 0,1-17 47 0 0,27-55 309 0 0,-52 117-283 0 0,-1 0 0 0 0,-1-1-1 0 0,3-15-144 0 0,-10 34 29 0 0,-1-1 0 0 0,1 1-1 0 0,-1-1 1 0 0,-1 1-1 0 0,1 0 1 0 0,-1-1-1 0 0,-1-2-28 0 0,-2-10 123 0 0,1 4-8 0 0,-1 1-1 0 0,0-1-114 0 0,1 8 47 0 0,2 3-24 0 0,0 0-1 0 0,-1 0 1 0 0,1-1 0 0 0,-1 1-1 0 0,-1-1-22 0 0,-8-12 47 0 0,6 8-14 0 0,-5-6-33 0 0,-9-9 11 0 0,15 18 27 0 0,2 4-35 0 0,1-1-1 0 0,-1 0 1 0 0,1 1-1 0 0,-1-1 1 0 0,0 1-1 0 0,-1-2-2 0 0,-1 1 22 0 0,0 0-1 0 0,-1 0 0 0 0,-3-1-21 0 0,0-1 24 0 0,-3 0 16 0 0,5 2-40 0 0,5 2 0 0 0,0-1 0 0 0,-1 1 0 0 0,1 0 0 0 0,-1-1 0 0 0,0 1 0 0 0,-38-6 0 0 0,37 6 0 0 0,-6-1 0 0 0,-8-1 0 0 0,14 2 0 0 0,0 0 0 0 0,0 0 0 0 0,0 1 0 0 0,0-1 0 0 0,0 1 0 0 0,0-1 0 0 0,-1 1 0 0 0,-4 1-10 0 0,0 1 0 0 0,0 1 0 0 0,1-1 0 0 0,-1 1 0 0 0,1 0 0 0 0,-1 0 10 0 0,-9 6-12 0 0,12-7-4 0 0,0 0 0 0 0,-4 4 16 0 0,4-4-26 0 0,0 1 0 0 0,-4 1 26 0 0,1-1-17 0 0,-1 1-26 0 0,-5 4 43 0 0,-15 8 0 0 0,0-1 0 0 0,-21 14 0 0 0,9-6 0 0 0,22-11-16 0 0,1 0 0 0 0,1 2 0 0 0,-6 5 16 0 0,17-14-5 0 0,-13 11-26 0 0,1 1 0 0 0,1 0 0 0 0,1 1 0 0 0,2 1 0 0 0,-12 19 31 0 0,-27 44 0 0 0,27-44 0 0 0,15-22 0 0 0,2-2 0 0 0,-4 3 0 0 0,2-3 0 0 0,2 1 0 0 0,-2 3 0 0 0,-10 17 0 0 0,7-15 0 0 0,2 0 0 0 0,0 1 0 0 0,2 1 0 0 0,-1 4 0 0 0,-7 20 0 0 0,2-4 0 0 0,5-13-12 0 0,3-9-19 0 0,1 0 0 0 0,0 5 31 0 0,-12 48-93 0 0,8-38 68 0 0,-3 28 25 0 0,11-49 0 0 0,0-4 0 0 0,0 0 0 0 0,-1 0 0 0 0,-8 22 0 0 0,8-23 0 0 0,1 0 0 0 0,0 0 0 0 0,0 1 0 0 0,2-1 0 0 0,0 0 0 0 0,0 1 0 0 0,1-1 0 0 0,-1 42-64 0 0,1-48 64 0 0,1 0 0 0 0,0 0 0 0 0,0 0 0 0 0,0 0 0 0 0,0 1 0 0 0,1 0 0 0 0,-1-1 0 0 0,1 1 0 0 0,-1 2 0 0 0,-1-4 0 0 0,0-1 0 0 0,1 0 0 0 0,-1 0 0 0 0,1 0 0 0 0,0 1 0 0 0,-1-1 0 0 0,1 0 0 0 0,1 0 0 0 0,-1 0 0 0 0,1 1 0 0 0,-1-2-7 0 0,-1 0-1 0 0,1 0 0 0 0,0 0 0 0 0,0 0 0 0 0,0 0 1 0 0,0-1-1 0 0,0 1 0 0 0,0 0 0 0 0,1 0 1 0 0,-1-1-1 0 0,0 1 0 0 0,0 0 0 0 0,1-1 0 0 0,-1 1 1 0 0,0-1-1 0 0,1 1 0 0 0,-1-1 0 0 0,1 0 0 0 0,1 1 8 0 0,21 1-60 0 0,-20-1 60 0 0,0-1 0 0 0,0 0 0 0 0,0 0 0 0 0,1 0 0 0 0,1-1 0 0 0,12 0 0 0 0,-15 1 0 0 0,0-1 0 0 0,1 1 0 0 0,-1 0 0 0 0,0-1 0 0 0,0 0 0 0 0,3 0 0 0 0,19-8 0 0 0,-13 4 0 0 0,6-2 1 0 0,-1 0-1 0 0,8-7 0 0 0,9-2-11 0 0,-26 12 0 0 0,0-1 0 0 0,0 1 0 0 0,5-6 11 0 0,20-16 55 0 0,-11 8-67 0 0,-18 15 16 0 0,-1 0-1 0 0,0-1 0 0 0,1-1-3 0 0,5-5 44 0 0,35-32-34 0 0,-14 10-10 0 0,-1-1 27 0 0,-12 13 0 0 0,-7 9-19 0 0,4-5-7 0 0,-1 0 0 0 0,4-7-1 0 0,-8 11 0 0 0,7-8 0 0 0,-5 7 11 0 0,22-26 100 0 0,30-38-105 0 0,-31 35-6 0 0,-24 30 1 0 0,6-9 9 0 0,13-14-10 0 0,-12 16 81 0 0,0 0-1 0 0,-2-2-80 0 0,25-42 258 0 0,-15 17-103 0 0,-8 16-96 0 0,-10 18 6 0 0,2-5-65 0 0,-4 7-2 0 0,1 1-1 0 0,5-9 3 0 0,20-32 0 0 0,-21 35 67 0 0,0 0-1 0 0,3-11-66 0 0,-6 15 15 0 0,2-4 41 0 0,-4 9-24 0 0,0 1 0 0 0,0-5-32 0 0,1-1 38 0 0,-1-1 0 0 0,1-8-38 0 0,-4 5 21 0 0,-1 11-12 0 0,1 0-1 0 0,0 1 1 0 0,1-1 0 0 0,-1 0-1 0 0,2-2-8 0 0,-2 4 12 0 0,1-1 0 0 0,-1 1-1 0 0,0-1 1 0 0,0 1 0 0 0,0-1-1 0 0,0 1 1 0 0,0-1 0 0 0,-1-2-12 0 0,-1-10 42 0 0,2 12-29 0 0,-1-1 0 0 0,0 1 0 0 0,1-1-1 0 0,-1 0 1 0 0,-1 0-13 0 0,2 3 0 0 0,-1-2 0 0 0,0 0 0 0 0,1 0 0 0 0,0 0 0 0 0,0-2 0 0 0,-1-7 0 0 0,-2 0 0 0 0,1 7 0 0 0,1 1 0 0 0,0-1 0 0 0,1 1 0 0 0,-1-1 0 0 0,1 4 3 0 0,0 0 1 0 0,0 0-1 0 0,0 0 0 0 0,-1 0 0 0 0,1 0 0 0 0,-1 1 0 0 0,1-1 0 0 0,-1 0 0 0 0,1 0 0 0 0,-1 0 1 0 0,0 0-1 0 0,1 0 0 0 0,-1 1 0 0 0,0-2-3 0 0,-6-6 20 0 0,6 7-13 0 0,0-1 0 0 0,0 1 0 0 0,0-1 0 0 0,0 1 0 0 0,-1 0 0 0 0,1-1 0 0 0,-1 1 0 0 0,0 0 0 0 0,-1-1-7 0 0,1 0 1 0 0,-1-1-1 0 0,-1 0 15 0 0,3 2-2 0 0,-1 1 0 0 0,1-1 0 0 0,0 0 0 0 0,-1 1 0 0 0,1-1 0 0 0,-1 1 0 0 0,1-1 0 0 0,-1 1 0 0 0,0 0 0 0 0,1-1 0 0 0,-1 1 0 0 0,1 0 0 0 0,-3 0-13 0 0,1 0-6 0 0,-1 0 1 0 0,0 0-1 0 0,0 1 0 0 0,1-1 0 0 0,-1 1 0 0 0,0 0 0 0 0,1 0 0 0 0,-1 0 0 0 0,-2 1 6 0 0,3-1-24 0 0,0 0 1 0 0,0 0-1 0 0,-2 0 24 0 0,-2 1-20 0 0,-2 1 23 0 0,-8 2-18 0 0,-45 21-122 0 0,59-25 124 0 0,0 1-1 0 0,1-1 1 0 0,-1 1-1 0 0,0-1 0 0 0,0 1 14 0 0,-10 6 1 0 0,-1 1-37 0 0,0-1 0 0 0,-3 4 36 0 0,10-6 3 0 0,0 0-1 0 0,0 0 0 0 0,1 1 1 0 0,-1 0-3 0 0,-12 13 108 0 0,-17 17-487 0 0,1-1 88 0 0,23-25 236 0 0,4-3 21 0 0,-1 0-1 0 0,-3 1 35 0 0,12-8 2 0 0,-33 24-39 0 0,27-19 21 0 0,-1-1 0 0 0,2 1-1 0 0,-5 6 17 0 0,-19 24 0 0 0,-10 14 0 0 0,-23 39 0 0 0,42-62 0 0 0,-4 3 0 0 0,6-8 0 0 0,-12 19 0 0 0,21-26-5 0 0,-4 5-24 0 0,2 0-1 0 0,-4 11 30 0 0,9-19 0 0 0,-2 3 0 0 0,3-6 0 0 0,0 0 0 0 0,-1 7 0 0 0,0-2 0 0 0,-6 11 0 0 0,2-3 0 0 0,-6 8 0 0 0,9-18 0 0 0,1 0 0 0 0,-3 10 0 0 0,7-15 0 0 0,-2 4 0 0 0,0 5 0 0 0,-3 9 0 0 0,3-7 0 0 0,2-11 0 0 0,0 1 0 0 0,1-1 0 0 0,0 0 0 0 0,1 6 0 0 0,1 6 0 0 0,-2 2 0 0 0,0-3 0 0 0,2 4 0 0 0,0-18 0 0 0,-1 0 0 0 0,1 0 0 0 0,1 0 0 0 0,-1 0 0 0 0,1 1 0 0 0,4 6 0 0 0,1 2 0 0 0,4 7 0 0 0,-11-20 0 0 0,0 1 0 0 0,1-1 0 0 0,-1 1 0 0 0,0-1 0 0 0,1 1 0 0 0,-1-1 0 0 0,1 1 0 0 0,-1-1 0 0 0,1 1 0 0 0,-1-1 0 0 0,1 0 0 0 0,-1 1 0 0 0,1-1 0 0 0,-1 0 0 0 0,1 1 0 0 0,11 3 0 0 0,-7-3 0 0 0,16 3 0 0 0,-18-3-4 0 0,-1 0 0 0 0,1 0 0 0 0,0 0 0 0 0,0 0 0 0 0,0-1 0 0 0,0 0 0 0 0,0 1 0 0 0,0-1 0 0 0,0 0 0 0 0,0 0 0 0 0,0 0 0 0 0,0 0 0 0 0,0-1 0 0 0,-1 1 0 0 0,1 0 0 0 0,1-1 4 0 0,2-1 0 0 0,-1 1 0 0 0,1-1 0 0 0,-1 0 0 0 0,1 0 0 0 0,-1-1 0 0 0,0 1 0 0 0,0-1 0 0 0,0 0 0 0 0,2-2 0 0 0,70-59 0 0 0,-51 39 0 0 0,-14 13 0 0 0,8-8 0 0 0,-7 6 0 0 0,4-2 0 0 0,4-4 0 0 0,16-20 0 0 0,-24 25 0 0 0,12-15 130 0 0,18-31-130 0 0,-20 26 74 0 0,-1 1-6 0 0,-4 5-28 0 0,15-24-40 0 0,-25 40 0 0 0,-1 2 0 0 0,4-5 0 0 0,-1 2 0 0 0,0-1 0 0 0,-1 0 0 0 0,7-13 0 0 0,2-2 72 0 0,2-9-72 0 0,-11 21 8 0 0,24-50 31 0 0,-9 17-14 0 0,-22 47-24 0 0,5-10 31 0 0,0-1-1 0 0,2-10-31 0 0,-7 16 22 0 0,2 0-1 0 0,0 0 0 0 0,2-3-21 0 0,-2 3 3 0 0,-1 1-1 0 0,0-1 0 0 0,0 0 0 0 0,-1 0 0 0 0,-1 0-2 0 0,3-28 184 0 0,-3 27 126 0 0,-1-6-310 0 0,0 15-7 0 0,0-2-23 0 0,-1 1 0 0 0,0-1 1 0 0,1 0-1 0 0,-1 1 0 0 0,0-1 1 0 0,0 1-1 0 0,-1-2 30 0 0,-1-1 17 0 0,2 3-6 0 0,0 0-1 0 0,0 1 0 0 0,0-1 1 0 0,-1 0-1 0 0,-1 0-10 0 0,0-2 17 0 0,3 3-4 0 0,-1 1 0 0 0,0-1-1 0 0,1 1 1 0 0,-1 0 0 0 0,1-1-1 0 0,-1 1 1 0 0,0-1-1 0 0,1 1 1 0 0,-1 0 0 0 0,0-1-1 0 0,1 1 1 0 0,-1 0 0 0 0,0-1-1 0 0,0 1 1 0 0,1 0 0 0 0,-1 0-1 0 0,0 0 1 0 0,0 0-1 0 0,0 0 1 0 0,1 0 0 0 0,-1 0-1 0 0,0 0 1 0 0,0 0 0 0 0,0 0-1 0 0,0 0-12 0 0,-2 0-23 0 0,0 1 1 0 0,-1 0-1 0 0,1 0 0 0 0,0 0 0 0 0,-2 0 23 0 0,0 1 30 0 0,1 0-41 0 0,1-1 1 0 0,-1 1-1 0 0,0 0 0 0 0,-2 2 11 0 0,-9 4-29 0 0,8-5 22 0 0,1 0-1 0 0,0 1 0 0 0,0 0 0 0 0,-1 1 8 0 0,-21 17-33 0 0,27-21 33 0 0,-16 12-9 0 0,2-1-35 0 0,-2 4 44 0 0,12-11-7 0 0,-15 14-61 0 0,-8 12 68 0 0,-2 4 0 0 0,11-11-7 0 0,-5 9-50 0 0,-26 23 57 0 0,12-16-64 0 0,20-18 67 0 0,5-5-16 0 0,-3 3-39 0 0,-4 9 52 0 0,7-11-2 0 0,-3 8 146 0 0,0 0 0 0 0,0 5-144 0 0,-1 1 0 0 0,12-24 0 0 0,1 0 0 0 0,-4 2 0 0 0,-3 8 0 0 0,4-7-18 0 0,-29 52-265 0 0,28-47 377 0 0,6-10-26 0 0,-1 0 0 0 0,0 0 0 0 0,0-1-1 0 0,-4 6-67 0 0,3-8 0 0 0,1 1 0 0 0,0-1 0 0 0,1 0 0 0 0,-1 1 0 0 0,1 0 0 0 0,0-1 0 0 0,0 1 0 0 0,-2 4 0 0 0,4-6 9 0 0,-4 9-111 0 0,1 1 1 0 0,-2-1-1 0 0,-1 2 102 0 0,-2 2-59 0 0,-14 22-50 0 0,21-34 155 0 0,-1-1 0 0 0,1 1-1 0 0,0-1 1 0 0,0 2-46 0 0,-2 5 153 0 0,-6 7-263 0 0,6-11 38 0 0,0-1-1 0 0,1 1 0 0 0,-2 3 73 0 0,-3 24 456 0 0,6-28-456 0 0,0-1 0 0 0,0 0 0 0 0,1 0 0 0 0,-1 0 0 0 0,1 0 0 0 0,-1 1 0 0 0,1-3 0 0 0,0-1 0 0 0,0 1 0 0 0,0 0 0 0 0,-1 0 0 0 0,1 0 0 0 0,-1 0 0 0 0,1 0 0 0 0,-1 1 0 0 0,-2 5 0 0 0,2-4 0 0 0,0 1 0 0 0,0-1 0 0 0,0 1 0 0 0,0-1 0 0 0,0 1 0 0 0,-1-1 0 0 0,0 0 0 0 0,-1 2 0 0 0,2-3 1 0 0,-1 0-1 0 0,1 0 0 0 0,0 1 0 0 0,0-1 1 0 0,1 0-1 0 0,-1 0 0 0 0,0 2 0 0 0,0 1-11 0 0,0 1-1 0 0,1 3 12 0 0,0-8-107 0 0,0-1-21 0 0,-2 3-94 0 0,2-2 246 0 0,-1 0 1 0 0,1 0-1 0 0,0 0 0 0 0,-1 0 1 0 0,1 0-1 0 0,0 0 0 0 0,0 0 1 0 0,0 0-1 0 0,0 0 1 0 0,0 0-1 0 0,0 0 0 0 0,0 0 1 0 0,0 0-1 0 0,1 0 1 0 0,-1-1-1 0 0,0 1 0 0 0,1 1-24 0 0,-1-2 0 0 0,1 0 0 0 0,-1 1 0 0 0,0-1 0 0 0,0 1 0 0 0,1-1 1 0 0,-1 1-1 0 0,0-1 0 0 0,0 0 0 0 0,0 1 0 0 0,0-1 0 0 0,0 1 0 0 0,0-1 0 0 0,0 1 0 0 0,0-1 0 0 0,0 1 0 0 0,0-1 0 0 0,0 5 10 0 0,0 0 9 0 0,-1-4-50 0 0,0-1 10 0 0,1 0-94 0 0,0 0-12 0 0,0 0 34 0 0,0 0 145 0 0,0 0 63 0 0,0 0 11 0 0,1 0-19 0 0,-1 0-105 0 0,1 0-1 0 0,0 0 1 0 0,0 0 0 0 0,0 0 0 0 0,0 0-1 0 0,-1 0 1 0 0,1 0 0 0 0,0-1 0 0 0,0 1-1 0 0,0 0 1 0 0,-1 0 0 0 0,2-1-2 0 0,1 0 0 0 0,-1 0 0 0 0,4-2 0 0 0,1-2 29 0 0,0 0-183 0 0,1 0 1 0 0,-1 0-1 0 0,3-4 154 0 0,0 1 368 0 0,10-8-368 0 0,-16 12-11 0 0,2 0-84 0 0,0 0 0 0 0,2-3 95 0 0,10-9-275 0 0,4-4 382 0 0,-2 1 196 0 0,-10 10-183 0 0,9-10-120 0 0,-6 2 3 0 0,0 1 1 0 0,-1-1-1 0 0,0-1-3 0 0,-7 10 1 0 0,4-5-1 0 0,2-2-11 0 0,2-4-255 0 0,10-9 266 0 0,7-10-28 0 0,-29 38 28 0 0,7-13 0 0 0,1 1 0 0 0,1-7 0 0 0,1-1 0 0 0,3-2 0 0 0,-1 0 11 0 0,-3 7 16 0 0,0 0-1 0 0,3-1-26 0 0,-4 3 0 0 0,6-11 0 0 0,-3 5 0 0 0,7-14-2 0 0,-5 9 15 0 0,36-65 37 0 0,-23 41 13 0 0,-2 3 3 0 0,-20 35-56 0 0,2-8-10 0 0,-3 8 54 0 0,5-7-54 0 0,-7 13 3 0 0,11-20 4 0 0,1-5-7 0 0,-10 22 18 0 0,-3 5-8 0 0,0 0 0 0 0,0 0 0 0 0,0 0 0 0 0,-1 0 0 0 0,1 0-1 0 0,0 0 1 0 0,-1 0 0 0 0,0 0 0 0 0,0 0 0 0 0,0 0 0 0 0,0 0-1 0 0,0 0-9 0 0,-1-5 22 0 0,1 6-15 0 0,0 1 0 0 0,0-1-1 0 0,0 0 1 0 0,0 0 0 0 0,0 0-1 0 0,0 1 1 0 0,-1-1-1 0 0,1 0 1 0 0,0 0 0 0 0,-1 0-1 0 0,1 1 1 0 0,0-1 0 0 0,-1 0-1 0 0,1 1 1 0 0,-1-1-1 0 0,0 0 1 0 0,1 1 0 0 0,-1-1-1 0 0,0 0-6 0 0,-2-1 48 0 0,3 2-45 0 0,-1-1 0 0 0,1 1 0 0 0,-1-1 0 0 0,0 1 0 0 0,1 0 0 0 0,-1-1 0 0 0,0 1 0 0 0,0-1-3 0 0,-4-1 26 0 0,4 2-21 0 0,1-1 0 0 0,-1 1 0 0 0,0 0 0 0 0,0 0 0 0 0,1-1 0 0 0,-1 1 0 0 0,0 0 0 0 0,0 0 0 0 0,0-1-1 0 0,0 1 1 0 0,0 0 0 0 0,1 0 0 0 0,-1 0 0 0 0,0 0 0 0 0,0 0 0 0 0,0 0 0 0 0,0 0 0 0 0,0 0-1 0 0,0 1 1 0 0,1-1-5 0 0,-8 2-19 0 0,0 1 0 0 0,0-1 0 0 0,1 2 0 0 0,0-1 0 0 0,0 0 0 0 0,0 1 0 0 0,0 0-1 0 0,1 1 1 0 0,-1-1 0 0 0,-1 3 19 0 0,-10 9-112 0 0,1 2-1 0 0,-8 9 113 0 0,21-23-4 0 0,-46 56-138 0 0,26-33 113 0 0,1 2 1 0 0,3 0-1 0 0,-7 13 29 0 0,15-22 0 0 0,-25 44 0 0 0,27-45-13 0 0,-14 28-38 0 0,10-16 51 0 0,3-7 0 0 0,0 4 0 0 0,-39 119-74 0 0,48-140 66 0 0,1 0 0 0 0,0 1 0 0 0,0-1 0 0 0,1 0 8 0 0,0 28-21 0 0,1-29 20 0 0,-1-1-14 0 0,0-1-1 0 0,1 0 0 0 0,0 1 0 0 0,0-1 0 0 0,1 1 16 0 0,-1-3-9 0 0,-1-1 0 0 0,1 1 0 0 0,0-1 0 0 0,0 1 0 0 0,0 0 0 0 0,0-1 0 0 0,0 1 0 0 0,1-1 0 0 0,-1 0 0 0 0,1 1 0 0 0,-1-1 0 0 0,1 0 0 0 0,1 1 9 0 0,-3-1-9 0 0,1-1-1 0 0,-1 0 0 0 0,1 0 0 0 0,-1 0 0 0 0,1 1 1 0 0,0-1-1 0 0,-1 0 0 0 0,1 0 0 0 0,-1 0 0 0 0,1 0 1 0 0,0 0-1 0 0,-1 0 0 0 0,1 0 0 0 0,-1 0 0 0 0,1 0 1 0 0,0 0-1 0 0,-1 0 0 0 0,1 0 0 0 0,-1 0 1 0 0,1-1-1 0 0,0 1 10 0 0,1-1-31 0 0,1 0-1 0 0,-1 0 1 0 0,0 0 0 0 0,1 0 31 0 0,-2 0-3 0 0,7-3-13 0 0,0-1-1 0 0,0 0 1 0 0,5-6 16 0 0,20-18-36 0 0,-27 23 34 0 0,67-68-53 0 0,-42 41 38 0 0,34-41 17 0 0,-45 47 0 0 0,-2 0 0 0 0,12-27 0 0 0,4-22 74 0 0,-11 23-16 0 0,-18 42-59 0 0,9-20 86 0 0,7-22-85 0 0,-11 23 25 0 0,-3 13 14 0 0,0-7-39 0 0,-3 11 13 0 0,-2 6 0 0 0,0 0 0 0 0,-1 0-1 0 0,0 1 1 0 0,0-3-13 0 0,-1-3 106 0 0,1 7 70 0 0,-1 0 0 0 0,0-3-176 0 0,0 6 20 0 0,-1 0 1 0 0,1 1-1 0 0,-1-1 0 0 0,1 0 0 0 0,-1 1 1 0 0,0-1-1 0 0,0 0 0 0 0,0 1 0 0 0,0-1-20 0 0,0 0-53 0 0,-1 0-17 0 0,1-1-1 0 0,-1 1 1 0 0,0 0-1 0 0,-2-2 71 0 0,3 4 3 0 0,0-1 0 0 0,1 0 0 0 0,-1 1 0 0 0,0-1 0 0 0,0 1 0 0 0,0 0 0 0 0,0-1 0 0 0,0 1-1 0 0,0-1 1 0 0,0 1 0 0 0,0 0 0 0 0,0 0 0 0 0,0-1 0 0 0,0 1 0 0 0,0 0 0 0 0,0 0 0 0 0,-1 0-3 0 0,-1 0 6 0 0,-1 1 0 0 0,1-1 0 0 0,0 0 0 0 0,-1 1 0 0 0,1 0 0 0 0,0 0 0 0 0,-1 0 0 0 0,1 0 0 0 0,0 0 0 0 0,0 0 0 0 0,0 1 0 0 0,-1 0-6 0 0,-7 5 75 0 0,1-1 0 0 0,-6 7-75 0 0,10-9 10 0 0,-28 22-703 0 0,-6 9 693 0 0,23-19-103 0 0,1 0 0 0 0,1 1-1 0 0,0 2 104 0 0,-20 32-116 0 0,3 1 0 0 0,-15 35 116 0 0,38-69-8 0 0,-20 43-48 0 0,29-61 57 0 0,-19 47-25 0 0,15-35 7 0 0,1-1-1 0 0,0 1 0 0 0,1 2 18 0 0,2-11-5 0 0,-1 4-31 0 0,0 7 36 0 0,1-12-2 0 0,1 1-1 0 0,-1-1 1 0 0,0 0 0 0 0,1 0-1 0 0,0 0 1 0 0,-1 1 0 0 0,1-1-1 0 0,1 1 3 0 0,-2-3 0 0 0,0 0 0 0 0,1 1 0 0 0,-1-1 0 0 0,0 1 0 0 0,1-1 0 0 0,-1 0 0 0 0,0 1 0 0 0,1-1 0 0 0,-1 0 0 0 0,1 0 0 0 0,-1 1 0 0 0,1-1 0 0 0,-1 0 0 0 0,1 0 0 0 0,-1 1 0 0 0,1-1 0 0 0,-1 0 0 0 0,1 0 0 0 0,-1 0 0 0 0,1 0 0 0 0,-1 0 0 0 0,1 0 0 0 0,0 0 0 0 0,-1 0 0 0 0,1 0 0 0 0,-1 0 0 0 0,1 0 0 0 0,-1 0 0 0 0,1 0 0 0 0,1 0 0 0 0,-1-1 0 0 0,1 1 0 0 0,-1 0 0 0 0,1-1 0 0 0,-1 1 0 0 0,1-1 0 0 0,-1 1 0 0 0,0-1 0 0 0,1 0 0 0 0,0 0 0 0 0,14-10 54 0 0,-1-1-1 0 0,-1-1 0 0 0,8-9-53 0 0,45-53 0 0 0,-59 66 0 0 0,45-62 0 0 0,-46 62 0 0 0,38-62 58 0 0,-35 54-52 0 0,67-116 69 0 0,-53 84 54 0 0,3-16-129 0 0,-24 58 30 0 0,-1 1 0 0 0,0-1-1 0 0,-1 0 1 0 0,1 0-1 0 0,-1-4-29 0 0,-2 9 19 0 0,1 0-1 0 0,0 0 1 0 0,-1 0 0 0 0,1 0-1 0 0,-1 1 1 0 0,1-1-1 0 0,-1 0 1 0 0,0 0-1 0 0,0 1 1 0 0,0-1-1 0 0,0 0 1 0 0,-1 1-1 0 0,0-1-18 0 0,2 1 12 0 0,-1 0 0 0 0,0 0-1 0 0,1 1 1 0 0,-1-1 0 0 0,0 0-1 0 0,0 1 1 0 0,0-1 0 0 0,0 1-1 0 0,0-1 1 0 0,0 1 0 0 0,0-1-1 0 0,0 1 1 0 0,0-1 0 0 0,0 1-1 0 0,0 0 1 0 0,-1-1 0 0 0,1 1-1 0 0,0 0 1 0 0,0 0-1 0 0,0 0 1 0 0,0 0 0 0 0,-1 0-1 0 0,1 0 1 0 0,0 0 0 0 0,0 0-1 0 0,0 0-11 0 0,-3 1 35 0 0,0 0-1 0 0,0 0 1 0 0,0 1-1 0 0,1-1 0 0 0,-1 1 1 0 0,1-1-1 0 0,-1 1 1 0 0,1 0-1 0 0,-3 2-34 0 0,-4 4 94 0 0,1-1 0 0 0,-3 4-94 0 0,-3 4 6 0 0,0 1 0 0 0,-4 8-6 0 0,-24 34-61 0 0,37-49 47 0 0,-7 9-20 0 0,2 0 1 0 0,-6 12 33 0 0,13-21-8 0 0,1-1 1 0 0,0 1-1 0 0,1-1 1 0 0,0 1-1 0 0,0 0 1 0 0,1-1-1 0 0,1 4 8 0 0,-1 1-30 0 0,1-6 0 0 0,0 0 0 0 0,0 1 1 0 0,1-1-1 0 0,0 0 0 0 0,1 3 30 0 0,-1-8-1 0 0,0 0-4 0 0,-1 0 0 0 0,1-1 0 0 0,-1 1 0 0 0,1-1 0 0 0,0 1 0 0 0,0-1 0 0 0,0 1 5 0 0,-1-2-1 0 0,1 1-1 0 0,-1-1 1 0 0,1 0 0 0 0,-1 1 0 0 0,1-1 0 0 0,-1 0 0 0 0,1 1 0 0 0,-1-1-1 0 0,1 0 1 0 0,-1 1 0 0 0,1-1 0 0 0,0 0 0 0 0,-1 0 0 0 0,1 0 0 0 0,-1 1 0 0 0,1-1-1 0 0,0 0 1 0 0,-1 0 0 0 0,1 0 0 0 0,0 0 0 0 0,-1 0 0 0 0,1 0 0 0 0,0 0-1 0 0,0 0 2 0 0,1 0 3 0 0,1-1 0 0 0,-1 1-1 0 0,1-1 1 0 0,-1 1-1 0 0,1-1 1 0 0,-1 0-1 0 0,1 0 1 0 0,-1 0-1 0 0,0 0 1 0 0,0 0 0 0 0,0 0-1 0 0,0 0 1 0 0,1-1-3 0 0,3-2 18 0 0,1-2 0 0 0,-1 1 1 0 0,1-1-19 0 0,0 0 10 0 0,6-6 56 0 0,0-1 0 0 0,-1 0-1 0 0,5-8-65 0 0,26-34 227 0 0,-39 50-221 0 0,13-18-65 0 0,7-15 59 0 0,1-1-16 0 0,-13 20 17 0 0,0 0 0 0 0,0-5-1 0 0,-7 14 3 0 0,-1 0 0 0 0,0-1-1 0 0,-1 1 1 0 0,1-11-3 0 0,-4 19 6 0 0,0 1 0 0 0,0 0 0 0 0,0-1 0 0 0,0 1 0 0 0,0-1 0 0 0,0 1 0 0 0,-1 0 0 0 0,1-1 0 0 0,-1 1 0 0 0,0 0 0 0 0,1 0 0 0 0,-1-1 0 0 0,0 1-6 0 0,1 0 7 0 0,-1 1 0 0 0,1-1 0 0 0,-1 0 1 0 0,0 1-1 0 0,0-1 0 0 0,1 0 0 0 0,-1 1 1 0 0,0-1-1 0 0,0 1 0 0 0,0-1 0 0 0,1 1 0 0 0,-1 0 1 0 0,0-1-1 0 0,0 1 0 0 0,0 0 0 0 0,0-1 1 0 0,0 1-1 0 0,0 0 0 0 0,0 0 0 0 0,0 0 0 0 0,-1-1-7 0 0,-1 1 2 0 0,-1 0 0 0 0,1 1 0 0 0,-1-1 0 0 0,1 1-1 0 0,-1-1 1 0 0,1 1 0 0 0,0 0 0 0 0,-1 0 0 0 0,1 0 0 0 0,0 0-1 0 0,0 0-1 0 0,-7 4-2 0 0,0-1 0 0 0,-6 5 2 0 0,5-2-15 0 0,1 0 0 0 0,0 1-1 0 0,1 0 1 0 0,-1 0 0 0 0,2 0-1 0 0,-1 2 16 0 0,-12 15-116 0 0,-10 17 116 0 0,-30 48-133 0 0,55-80 113 0 0,-50 83-38 0 0,39-62 40 0 0,2 0-1 0 0,2 2 19 0 0,4-7-60 0 0,1 3 60 0 0,7-26-6 0 0,1 0 0 0 0,-1 1 0 0 0,1-1 0 0 0,0 0 0 0 0,0 2 6 0 0,0-4-3 0 0,0 0-1 0 0,1 0 0 0 0,-1 0 1 0 0,0 0-1 0 0,1 0 0 0 0,-1 0 1 0 0,1 0-1 0 0,-1 0 0 0 0,1 0 4 0 0,-1-1-1 0 0,1 1 0 0 0,-1-1 0 0 0,0 1 0 0 0,1-1 0 0 0,-1 0 0 0 0,1 1 0 0 0,-1-1 0 0 0,1 0-1 0 0,-1 0 1 0 0,1 1 0 0 0,-1-1 0 0 0,1 0 0 0 0,-1 0 0 0 0,1 0 0 0 0,-1 1 0 0 0,1-1 0 0 0,-1 0 0 0 0,1 0-1 0 0,0 0 2 0 0,0 0-2 0 0,0 0 0 0 0,0 0 0 0 0,1 0 0 0 0,-1 0 0 0 0,0 0 0 0 0,0-1 0 0 0,0 1 0 0 0,1 0 0 0 0,-1-1 0 0 0,0 1 0 0 0,0 0 0 0 0,0-1 0 0 0,0 1 0 0 0,0-1 0 0 0,0 1 0 0 0,0-1 2 0 0,4-2-16 0 0,-1 0 0 0 0,4-3 16 0 0,6-7 35 0 0,8-10-35 0 0,-6 7 36 0 0,13-16 39 0 0,-2-1 0 0 0,-1 0 0 0 0,1-7-75 0 0,3-9 0 0 0,7-23 0 0 0,-20 39 0 0 0,-9 16 22 0 0,0 0-1 0 0,-2 1 0 0 0,2-11-21 0 0,-8 24 13 0 0,1 1 0 0 0,-1-1 0 0 0,0 1 0 0 0,0-1 0 0 0,0 1 0 0 0,0-1 0 0 0,0 1-13 0 0,0 1 7 0 0,-1 0 1 0 0,1 0-1 0 0,0 0 0 0 0,-1 0 1 0 0,1 0-1 0 0,0 0 0 0 0,-1 1 0 0 0,1-1 1 0 0,-1 0-1 0 0,0 0 0 0 0,1 0 1 0 0,-1 1-1 0 0,0-1 0 0 0,0 0 1 0 0,1 1-1 0 0,-1-1 0 0 0,0 0 0 0 0,0 1 1 0 0,-1-1-8 0 0,1 0 13 0 0,0 1 0 0 0,0 0 1 0 0,0 0-1 0 0,0-1 0 0 0,0 1 0 0 0,0 0 1 0 0,0 0-1 0 0,0 0 0 0 0,0 0 0 0 0,0 0 1 0 0,0 0-1 0 0,0 0 0 0 0,0 0 0 0 0,0 0 1 0 0,0 0-1 0 0,0 0 0 0 0,0 1 1 0 0,0-1-1 0 0,0 1-13 0 0,-2 0 28 0 0,0 0 1 0 0,0 0-1 0 0,0 0 1 0 0,0 1-1 0 0,-1 0-28 0 0,-3 3 37 0 0,0 1-1 0 0,0-1 0 0 0,0 1 0 0 0,-1 2-36 0 0,-23 26-1 0 0,19-19 1 0 0,-8 16 0 0 0,7-11 0 0 0,-4 8-3 0 0,1-1 0 0 0,2 2 0 0 0,1-1 0 0 0,-1 10 3 0 0,10-23-27 0 0,0-1-1 0 0,1 1 28 0 0,2-7-18 0 0,0 0 0 0 0,0 0 0 0 0,2 0 1 0 0,0 5 17 0 0,-1-10-11 0 0,0-1-1 0 0,0 1 1 0 0,0 0 0 0 0,-1 2 11 0 0,1-1-22 0 0,0-3 13 0 0,0 0 0 0 0,0 0-1 0 0,0 0 1 0 0,0-1 0 0 0,0 1 0 0 0,1 0-1 0 0,-1 0 1 0 0,0 0 0 0 0,1 0-1 0 0,-1 0 1 0 0,1-1 0 0 0,-1 1 0 0 0,1 0-1 0 0,0 0 10 0 0,-1 0-8 0 0,1-1 0 0 0,-1 0-1 0 0,0 1 1 0 0,1-1-1 0 0,-1 0 1 0 0,0 0 0 0 0,1 1-1 0 0,-1-1 1 0 0,1 0-1 0 0,-1 0 1 0 0,0 1-1 0 0,1-1 1 0 0,-1 0 0 0 0,1 0-1 0 0,-1 0 1 0 0,1 1-1 0 0,-1-1 1 0 0,1 0-1 0 0,-1 0 1 0 0,1 0 0 0 0,-1 0-1 0 0,1 0 1 0 0,-1 0-1 0 0,1 0 1 0 0,0 0 0 0 0,-1 0-1 0 0,1 0 1 0 0,-1 0-1 0 0,1 0 1 0 0,-1 0-1 0 0,1-1 9 0 0,1 0-19 0 0,0 0-1 0 0,0 0 0 0 0,0 0 1 0 0,0 0-1 0 0,0 0 1 0 0,-1 0-1 0 0,1-1 0 0 0,0 1 1 0 0,-1-1 19 0 0,13-13-73 0 0,42-61 62 0 0,-19 22 11 0 0,19-46 0 0 0,-28 38 0 0 0,-27 59 7 0 0,0 0-1 0 0,0 1 1 0 0,-1-1 0 0 0,1 0-1 0 0,-1 1 1 0 0,1-1-1 0 0,-1 0 1 0 0,0 0-1 0 0,-1 1 1 0 0,1-1-1 0 0,-1 0-6 0 0,1 3 4 0 0,0-1-1 0 0,0 1 0 0 0,0 0 0 0 0,0 0 0 0 0,0 0 1 0 0,0-1-1 0 0,0 1 0 0 0,-1 0 0 0 0,1 0 0 0 0,0-1 0 0 0,0 1 1 0 0,0 0-1 0 0,-1 0 0 0 0,1 0 0 0 0,0-1 0 0 0,0 1 1 0 0,-1 0-1 0 0,1 0 0 0 0,0 0 0 0 0,0 0 0 0 0,-1 0 1 0 0,1 0-1 0 0,0-1 0 0 0,-1 1 0 0 0,1 0 0 0 0,0 0 1 0 0,0 0-1 0 0,-1 0 0 0 0,1 0 0 0 0,0 0 0 0 0,-1 0 0 0 0,1 0 1 0 0,0 0-1 0 0,-1 0 0 0 0,1 0 0 0 0,0 0 0 0 0,-1 0 1 0 0,1 0-1 0 0,0 0 0 0 0,0 0 0 0 0,-1 1-3 0 0,-1-1 31 0 0,0 1 0 0 0,0 0 0 0 0,0 0 0 0 0,0 0 0 0 0,-1 0-31 0 0,2 0 2 0 0,-2 1 31 0 0,-1 1-1 0 0,1-1 0 0 0,0 1 0 0 0,0-1 0 0 0,0 1 0 0 0,-1 1-32 0 0,-5 7 157 0 0,-1 1-157 0 0,6-6 34 0 0,-38 53 72 0 0,3 2-1 0 0,4 1 0 0 0,-14 36-105 0 0,43-84 11 0 0,-28 66 38 0 0,31-70-80 0 0,0-1 0 0 0,0 0 1 0 0,1 1-1 0 0,1 0 0 0 0,0 5 31 0 0,0-7-102 0 0,1-5-12 0 0,0-1 0 0 0,0 0 0 0 0,0 1-1 0 0,0-1 1 0 0,0 0 0 0 0,1 0 0 0 0,-1 1 0 0 0,1 1 114 0 0,0-4-254 0 0,-1 1 0 0 0,0-1-1 0 0,1 0 1 0 0,-1 0 0 0 0,0 1 0 0 0,1-1-1 0 0,-1 0 1 0 0,0 0 0 0 0,1 1 0 0 0,-1-1-1 0 0,1 0 1 0 0,-1 0 0 0 0,1 0 0 0 0,-1 1-1 0 0,0-1 1 0 0,1 0 0 0 0,-1 0-1 0 0,1 0 1 0 0,-1 0 0 0 0,1 0 0 0 0,-1 0-1 0 0,1 0 1 0 0,0 0 254 0 0,4-1-6078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9:39.1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34 137 1840 0 0,'0'0'285'0'0,"-1"0"526"0"0,0 0-820 0 0,0 0 296 0 0,0 0 1 0 0,-1 0 0 0 0,1 0 0 0 0,-1 0 0 0 0,1 0-1 0 0,0 0 1 0 0,-1-1 0 0 0,1 1 0 0 0,-1 0-1 0 0,1-1 1 0 0,0 1 0 0 0,0-1 0 0 0,-1 0-288 0 0,-3 0 343 0 0,2 2 632 0 0,1-3 2615 0 0,-1-4 976 0 0,8 8 2895 0 0,6 4-8667 0 0,-5-5 1231 0 0,0 1 0 0 0,-1-1 1 0 0,1 0-1 0 0,0 0 0 0 0,0 0 1 0 0,-1-1-1 0 0,1 0 1 0 0,0 0-1 0 0,0 0 0 0 0,0-1 1 0 0,0 0-1 0 0,2-1-25 0 0,33-2 298 0 0,3 1 186 0 0,-32 2-357 0 0,-1 0 0 0 0,1 0-1 0 0,0 1 1 0 0,0 1 0 0 0,0 0-127 0 0,4 1 58 0 0,0-2 0 0 0,0 0-1 0 0,0 0 1 0 0,0-2 0 0 0,4 0-58 0 0,19-2 177 0 0,8 3 24 0 0,-26 1 16 0 0,19-3-217 0 0,26-1 274 0 0,10-5-190 0 0,59 3-84 0 0,-105 4 704 0 0,21-3-704 0 0,-19 2 80 0 0,22 0-80 0 0,53 0 0 0 0,-87 2 0 0 0,0-1 0 0 0,18-4 0 0 0,6-1 0 0 0,-4 6-3 0 0,-30 2 22 0 0,0-1 0 0 0,-1-1 0 0 0,1 0 1 0 0,5-1-20 0 0,30-6 180 0 0,43-2-180 0 0,-38 5 5 0 0,53-6 48 0 0,-75 9-5 0 0,1 1 0 0 0,18 2-48 0 0,2 0 44 0 0,-16 1-6 0 0,-24-1-24 0 0,0-1-1 0 0,0 0 1 0 0,0 0-1 0 0,0 0 0 0 0,1-1 1 0 0,-1-1-1 0 0,6-1-13 0 0,-7 1 8 0 0,0 0-1 0 0,-1 1 1 0 0,1 1 0 0 0,0-1-1 0 0,7 1-7 0 0,26-2 26 0 0,-27 0-26 0 0,0 1 0 0 0,9 0 0 0 0,27-2 0 0 0,-39 1 0 0 0,1 2 0 0 0,-1-1 0 0 0,1 2-1 0 0,2 0 1 0 0,-5-1 3 0 0,1 1-1 0 0,-1-1 0 0 0,1-1 1 0 0,-1 1-1 0 0,7-3-2 0 0,-14 3 71 0 0,-2 0 83 0 0,12 0 226 0 0,-5 1-330 0 0,0-1 0 0 0,-1 1-1 0 0,1-2 1 0 0,2 1-50 0 0,25-1-7 0 0,-32 1-6 0 0,0 0 0 0 0,0 0-1 0 0,0 0 1 0 0,0 0 0 0 0,0-1 0 0 0,0 1 0 0 0,0-1-1 0 0,0 1 1 0 0,2-2 13 0 0,3 1-697 0 0,-6 1-253 0 0,-1 0-1562 0 0,0 0-6017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9:39.1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 4608 0 0,'0'0'353'0'0,"0"0"22"0"0,0 0 953 0 0,0 0 441 0 0,0 0 88 0 0,0 0-119 0 0,7-3-36 0 0,-4 5 1559 0 0,13 69-1781 0 0,-15-66-1235 0 0,-1 0 0 0 0,0 0-1 0 0,0 1 1 0 0,0-1-1 0 0,-1 0 1 0 0,0 0-1 0 0,0 0-244 0 0,-1 17 824 0 0,2-21-788 0 0,0 0 0 0 0,0 0 0 0 0,0-1 0 0 0,1 1 0 0 0,-1 0 1 0 0,0 0-1 0 0,0-1 0 0 0,1 1 0 0 0,-1 0 0 0 0,0 0 0 0 0,1-1 0 0 0,-1 1 0 0 0,1 0 0 0 0,-1-1-36 0 0,4 9 271 0 0,-4-8-218 0 0,0 1-1 0 0,1-1 0 0 0,-1 1 0 0 0,0-1 1 0 0,1 1-1 0 0,-1-1 0 0 0,1 0 0 0 0,-1 1 0 0 0,1-1 1 0 0,0 1-1 0 0,0-1 0 0 0,0 1-52 0 0,0-1 21 0 0,-1 0-1 0 0,1 0 0 0 0,0 0 1 0 0,-1 1-1 0 0,1-1 1 0 0,-1 0-1 0 0,1 1 1 0 0,-1-1-1 0 0,0 0 0 0 0,1 1 1 0 0,-1-1-1 0 0,0 1-20 0 0,-1 18 351 0 0,1 15 114 0 0,3-7-95 0 0,-2-15-169 0 0,0 1 0 0 0,1-1 1 0 0,1 3-202 0 0,-1-8 50 0 0,-1 0 0 0 0,0 1 1 0 0,-1-1-1 0 0,0 0 0 0 0,0 0 1 0 0,-2 7-51 0 0,1-6 26 0 0,1-1 0 0 0,-1 0 0 0 0,2 1 0 0 0,-1-1 0 0 0,1 0 0 0 0,1 5-26 0 0,4 16 47 0 0,-4-16 31 0 0,1 0 0 0 0,4 9-78 0 0,-7-19 17 0 0,1 0-1 0 0,0 0 1 0 0,-1 0 0 0 0,0 0 0 0 0,0 0-1 0 0,0 0 1 0 0,0 3-17 0 0,1 17 152 0 0,1-11-74 0 0,2 7-4 0 0,-2-14-46 0 0,-1 1 1 0 0,1-1-1 0 0,-1 0 0 0 0,0 1 0 0 0,-1-1 0 0 0,1 1 1 0 0,-1 3-29 0 0,0-9 1 0 0,0 1 1 0 0,0 0-1 0 0,0 0 1 0 0,0-1-1 0 0,0 1 1 0 0,0 0 0 0 0,0-1-1 0 0,0 1 1 0 0,0 0-1 0 0,0-1 1 0 0,0 1 0 0 0,1 0-1 0 0,-1-1 1 0 0,0 1-1 0 0,1 0 1 0 0,-1-1-1 0 0,0 1 1 0 0,1 0-2 0 0,1 4 36 0 0,3 95 38 0 0,-6-89-68 0 0,-1-9 7 0 0,2-2-11 0 0,-1 0-1 0 0,1 1 0 0 0,0-1 0 0 0,0 0 1 0 0,-1 1-1 0 0,1-1 0 0 0,0 0 0 0 0,0 1 0 0 0,0-1 1 0 0,-1 0-1 0 0,1 1 0 0 0,0-1 0 0 0,0 1 0 0 0,0-1 1 0 0,0 1-1 0 0,0-1 0 0 0,0 0 0 0 0,0 1 1 0 0,0-1-1 0 0,0 1 0 0 0,0-1 0 0 0,0 1 0 0 0,0-1 1 0 0,0 0-1 0 0,0 1 0 0 0,0-1 0 0 0,1 1 1 0 0,-1-1-2 0 0,-1 3 9 0 0,1 1-13 0 0,9 15 84 0 0,-4-11-37 0 0,2 0-33 0 0,-6-7-10 0 0,-1-1 0 0 0,1 1 0 0 0,0-1 0 0 0,-1 1 0 0 0,1 0 0 0 0,-1-1 0 0 0,1 1 0 0 0,-1 0 0 0 0,1-1 0 0 0,-1 1 0 0 0,0 0 0 0 0,1 0 0 0 0,-1 0 0 0 0,0-1 0 0 0,1 1 0 0 0,-1 0 0 0 0,0 1 0 0 0,0-2 0 0 0,0 1 0 0 0,1 0 0 0 0,-1 0 0 0 0,0 0 0 0 0,1 0 0 0 0,-1 0 0 0 0,1-1 0 0 0,-1 1 0 0 0,1 0 0 0 0,-1 0 0 0 0,1-1 0 0 0,0 1 0 0 0,-1 0 0 0 0,1-1 0 0 0,0 1 0 0 0,0-1 0 0 0,0 1 0 0 0,2 5 69 0 0,-2-5-52 0 0,0 0 0 0 0,-1 0 0 0 0,1 1 0 0 0,0-1-1 0 0,0 0 1 0 0,0 0 0 0 0,0 0 0 0 0,0 0 0 0 0,0-1 0 0 0,0 1-1 0 0,0 0 1 0 0,0 0 0 0 0,2 0-17 0 0,5 3 49 0 0,10 3 30 0 0,-17-7-72 0 0,1 1-1 0 0,-1 0 0 0 0,0-1 1 0 0,0 1-1 0 0,0-1 0 0 0,1 1 1 0 0,-1-1-1 0 0,0 0 1 0 0,1 1-1 0 0,-1-1 0 0 0,0 0 1 0 0,1 0-1 0 0,-1 0 1 0 0,0 0-1 0 0,1 0 0 0 0,-1 0 1 0 0,2-1-7 0 0,3 0 19 0 0,33 6 53 0 0,-37-5-66 0 0,1 0 0 0 0,0 0 0 0 0,-1 0-1 0 0,1-1 1 0 0,0 1 0 0 0,-1-1 0 0 0,3 0-6 0 0,5-1 23 0 0,57-1-23 0 0,-17-2 11 0 0,46-7 42 0 0,-80 12-53 0 0,0 0 0 0 0,0 0 0 0 0,0 2 0 0 0,6 1 0 0 0,-13-2 18 0 0,-1-1 0 0 0,1 0 0 0 0,-1 0 0 0 0,4-1-18 0 0,25 1 80 0 0,-5 2-23 0 0,-1-2 1 0 0,1-1-1 0 0,10-3-57 0 0,47 0 76 0 0,-40 4-66 0 0,5 1 44 0 0,46-6-54 0 0,-57 2 52 0 0,0 2 0 0 0,7 3-52 0 0,16-1 84 0 0,25-5 171 0 0,10-4-255 0 0,-79 6 24 0 0,30 0 82 0 0,10-1 12 0 0,-33 1-54 0 0,1 1-1 0 0,22 3-63 0 0,-23-1 42 0 0,-1 0 0 0 0,1-2 0 0 0,7-3-42 0 0,28-5 16 0 0,0 3 0 0 0,1 3 0 0 0,-1 2 0 0 0,12 4-16 0 0,-42 0 11 0 0,9 1 42 0 0,6-3-53 0 0,-20 2 23 0 0,-23-2-15 0 0,1 0 1 0 0,-1-1-1 0 0,1 0 0 0 0,0 0 0 0 0,1-1-8 0 0,66-6 36 0 0,1 3-1 0 0,25 3-35 0 0,-94 1 4 0 0,133-5 49 0 0,65-1 33 0 0,-182 6-55 0 0,8-1 1 0 0,-1-2 0 0 0,16-3-32 0 0,25-4 11 0 0,-17 5 7 0 0,-15 0 28 0 0,25 2-46 0 0,-22 3 0 0 0,-21 2 0 0 0,-1-2 0 0 0,1-1 0 0 0,0 0 0 0 0,-1-1 0 0 0,17-5 0 0 0,-23 4 12 0 0,0 1-1 0 0,1 0 1 0 0,7 1-12 0 0,-1-1 18 0 0,-12 1-14 0 0,37-4 3 0 0,20 2-7 0 0,33-1 0 0 0,-74 4 53 0 0,118-4 22 0 0,-109 2-57 0 0,-24 1-9 0 0,0 1 0 0 0,0 0 1 0 0,1 0-1 0 0,-1 0 0 0 0,9 3-9 0 0,7 0 21 0 0,0 0 1 0 0,0-1-1 0 0,23-2-21 0 0,-48 0 0 0 0,3 0 0 0 0,1 0 0 0 0,-1 0 0 0 0,0 0 0 0 0,0 0 0 0 0,0-1 0 0 0,0 0 0 0 0,1 0 0 0 0,6 0 0 0 0,125 1 64 0 0,39 0-64 0 0,-77 0 75 0 0,-71-2-14 0 0,-2-4-122 0 0,-7 5 57 0 0,-1 0-1 0 0,1 0 1 0 0,9 3 4 0 0,9-1 2 0 0,-18 0 24 0 0,1 3 16 0 0,32 6 42 0 0,-24-7-104 0 0,-6 0-14 0 0,0-1 0 0 0,13-1 34 0 0,34 2 0 0 0,17 5 0 0 0,13-8 11 0 0,-26 5-22 0 0,-60-5 11 0 0,-6 1 0 0 0,1 0 0 0 0,0 0 0 0 0,-1-1 0 0 0,1 1 0 0 0,0-1 0 0 0,2-1 0 0 0,0 0 0 0 0,7-1-91 0 0,-12 2-381 0 0,-3 0-169 0 0,0 0-1155 0 0,-2-1-4708 0 0,-9-3-2015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9:39.2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95 402 456 0 0,'0'0'1960'0'0,"0"0"236"0"0,0 0 106 0 0,0 0-146 0 0,0 0-706 0 0,0 0-306 0 0,0 0-66 0 0,7 0 434 0 0,-5-1 6729 0 0,-28-9-7593 0 0,25 9-484 0 0,7-13 392 0 0,-6 13-540 0 0,0 0-1 0 0,1 0 1 0 0,-1 0-1 0 0,0 0 0 0 0,0 0 1 0 0,0 0-1 0 0,1 0 1 0 0,-1 0-1 0 0,0 0 1 0 0,0 0-1 0 0,-1 0 1 0 0,1 0-1 0 0,0 0 0 0 0,0 0 1 0 0,0 0-1 0 0,-1 0 1 0 0,1 0-1 0 0,0 1 1 0 0,-1-1-1 0 0,1 0 1 0 0,-1 0-16 0 0,-15-18 240 0 0,14 16-214 0 0,-1 1 0 0 0,1 0 0 0 0,0-1 0 0 0,0 1 1 0 0,0-1-1 0 0,0 0 0 0 0,0 0 0 0 0,1 0 0 0 0,-1-1-26 0 0,0-5 19 0 0,0 1 0 0 0,1-1 0 0 0,0 0 0 0 0,0 0 0 0 0,1 0 0 0 0,1 1 0 0 0,-1-1 0 0 0,1 0 0 0 0,1 0 0 0 0,-1 1 0 0 0,2-4-19 0 0,2-11 67 0 0,-4 14-8 0 0,-1 1 0 0 0,0-1 0 0 0,0 1 0 0 0,-1-1 0 0 0,0 1 0 0 0,-1-1-1 0 0,-1-5-58 0 0,2 8 16 0 0,1 3 19 0 0,0 0 0 0 0,0 1 0 0 0,0-1 0 0 0,0 0 0 0 0,0 0 0 0 0,1 0-1 0 0,0 0 1 0 0,-1 0 0 0 0,2-1-35 0 0,-1 2 15 0 0,-1 0 1 0 0,1 1-1 0 0,0-1 0 0 0,-1 0 0 0 0,0 1 1 0 0,1-1-1 0 0,-1 0 0 0 0,0 0 0 0 0,0 0 1 0 0,0 1-1 0 0,0-1 0 0 0,0 0 0 0 0,0 0 0 0 0,-1 0 1 0 0,1 1-1 0 0,0-1 0 0 0,-1 0 0 0 0,0 1 1 0 0,1-1-1 0 0,-1-1-15 0 0,-16-10-147 0 0,13 9 147 0 0,3 3-2 0 0,1 0 0 0 0,-1 0 0 0 0,1 1-1 0 0,-1-1 1 0 0,1 0 0 0 0,-1 1 0 0 0,1-1 0 0 0,-1 0 0 0 0,0 1-1 0 0,1-1 1 0 0,-1 1 0 0 0,0-1 0 0 0,1 1 0 0 0,-1-1 0 0 0,0 1-1 0 0,0 0 1 0 0,0-1 0 0 0,1 1 0 0 0,-1 0 0 0 0,0 0-1 0 0,0 0 1 0 0,0-1 0 0 0,0 1 0 0 0,1 0 0 0 0,-1 0 0 0 0,0 0-1 0 0,0 0 1 0 0,0 0 0 0 0,0 1 0 0 0,0-1 2 0 0,-1 0-23 0 0,0 0-99 0 0,2 0-20 0 0,0 0-200 0 0,0 0-834 0 0,0 0-354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9:39.2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461 1179 456 0 0,'0'0'141'0'0,"0"0"-10"0"0,0 0-3 0 0,1-2 35 0 0,2-5 145 0 0,-2 5 62 0 0,-1 2 13 0 0,2 0 61 0 0,7 0 253 0 0,-7 0 115 0 0,-2 0 20 0 0,0 0 9 0 0,0 0 13 0 0,0 0 2 0 0,0 0 0 0 0,0 0-20 0 0,0 0-83 0 0,0 0-32 0 0,0 0-7 0 0,0 0-60 0 0,0 0-240 0 0,0 0-108 0 0,0 0-18 0 0,0 0 28 0 0,0 0 146 0 0,0 0 67 0 0,0 0 14 0 0,0 0-41 0 0,0 0-171 0 0,0 0-71 0 0,0 0-17 0 0,0 0-2 0 0,0 0 5 0 0,0 0 2 0 0,0 0 0 0 0,0 0 2 0 0,0 0 4 0 0,0 0 2 0 0,0 0 0 0 0,0 0-12 0 0,0 0-50 0 0,-19-1 806 0 0,10-3-992 0 0,8 3-15 0 0,-1 1 0 0 0,1-1 0 0 0,-1 0 0 0 0,0 0 0 0 0,1 1 0 0 0,-1-1 0 0 0,0 1 0 0 0,1-1 0 0 0,-1 1-1 0 0,0 0 1 0 0,-1 0 7 0 0,-7 0 18 0 0,8 0 67 0 0,2 0 12 0 0,0 0-6 0 0,0 0-22 0 0,0 0 1 0 0,-2 0 16 0 0,-75 0 401 0 0,78 0-482 0 0,-1-1 0 0 0,0 1 0 0 0,0 0 0 0 0,1 0 1 0 0,-1 0-1 0 0,0-1 0 0 0,0 1 0 0 0,0 0 0 0 0,0 0 0 0 0,1 0 0 0 0,-1-1 0 0 0,0 1 0 0 0,0 0 1 0 0,0 0-1 0 0,0-1 0 0 0,0 1 0 0 0,0 0 0 0 0,0-1 0 0 0,0 1 0 0 0,1 0 0 0 0,-1 0 0 0 0,0-1 1 0 0,0 1-1 0 0,0 0 0 0 0,0-1 0 0 0,-1 1 0 0 0,1 0 0 0 0,0 0 0 0 0,0-1 0 0 0,0 1 0 0 0,0 0 1 0 0,0-1-1 0 0,0 1 0 0 0,0 0 0 0 0,0 0 0 0 0,-1-1 0 0 0,1 1 0 0 0,0 0 0 0 0,0 0 0 0 0,0 0 1 0 0,0-1-1 0 0,-1 1 0 0 0,1 0 0 0 0,0 0 0 0 0,0 0 0 0 0,-1 0 0 0 0,1-1 0 0 0,0 1-5 0 0,-24-15 28 0 0,21 14 34 0 0,-3-1 15 0 0,4 1-5 0 0,2 1-5 0 0,-21 1 83 0 0,20-1-148 0 0,0 0-8 0 0,0 1 0 0 0,0-1 1 0 0,0 0-1 0 0,0 0 0 0 0,0 0 0 0 0,0 0 0 0 0,0 0 0 0 0,0 0 0 0 0,0 0 0 0 0,0 0 1 0 0,0 0-1 0 0,0 0 0 0 0,0 0 0 0 0,0-1 0 0 0,0 1 0 0 0,0 0 0 0 0,0-1 0 0 0,0 1 1 0 0,0-1-1 0 0,0 1 0 0 0,0-1 0 0 0,1 0 0 0 0,-2 0 6 0 0,1 0 9 0 0,1 1 0 0 0,-1-1 0 0 0,0 0-1 0 0,0 0 1 0 0,0 1 0 0 0,0-1 0 0 0,0 1 0 0 0,0-1 0 0 0,0 1-1 0 0,0-1 1 0 0,0 1 0 0 0,0-1 0 0 0,0 1 0 0 0,0 0 0 0 0,0 0-1 0 0,-1-1-8 0 0,1 1 42 0 0,-1 0-80 0 0,-6 1-3 0 0,5 0 36 0 0,0-1 1 0 0,0 0-1 0 0,0 0 0 0 0,0 0 1 0 0,0 0-1 0 0,0 0 1 0 0,1-1-1 0 0,-1 1 1 0 0,0-1-1 0 0,0 0 0 0 0,-1 0 5 0 0,2 0 134 0 0,2 1 78 0 0,0 0 20 0 0,0 0-60 0 0,0 0-260 0 0,0 0-46 0 0,-5-4-47 0 0,2 0 170 0 0,1 2 14 0 0,1-1 0 0 0,0 1 0 0 0,-1 0 0 0 0,1 0 0 0 0,0-1 0 0 0,0 1 0 0 0,0-1 0 0 0,0-1-3 0 0,0-2 71 0 0,0 5 53 0 0,-12-8 67 0 0,12 9-232 0 0,-2-3 42 0 0,6-8-371 0 0,2 3 370 0 0,-1 0 0 0 0,-5 0 0 0 0,-6 1 0 0 0,7 2 0 0 0,7-16 0 0 0,-6 16 0 0 0,0-10 0 0 0,-6 9 0 0 0,4 5 0 0 0,1 1 0 0 0,-1 0 0 0 0,1-1 0 0 0,0 1 0 0 0,-1 0 0 0 0,1 0 0 0 0,0-1 0 0 0,0 1 0 0 0,-1 0 0 0 0,1 0 0 0 0,0-1 0 0 0,0 1 0 0 0,-1 0 0 0 0,1-1 0 0 0,0 1 0 0 0,0 0 0 0 0,0-1 0 0 0,0 1 0 0 0,-1-1 0 0 0,1 1 0 0 0,0 0 0 0 0,0-1 0 0 0,0 1 0 0 0,0 0 0 0 0,0-1 0 0 0,0 1 0 0 0,0-1 0 0 0,0 1 0 0 0,0 0 0 0 0,0-1 0 0 0,0 1 0 0 0,1-1 0 0 0,-1 1 0 0 0,0 0 0 0 0,0-1 0 0 0,0 1 0 0 0,0 0 0 0 0,0-1 0 0 0,1 1 0 0 0,-1 0 0 0 0,0-1 0 0 0,0 1 0 0 0,1 0 0 0 0,-1-1 0 0 0,0 1 0 0 0,1 0 0 0 0,-1 0 0 0 0,1-1 0 0 0,5-10 0 0 0,1-2 0 0 0,-11 7 0 0 0,4 5 0 0 0,-1 0 0 0 0,0 0 0 0 0,0 1 0 0 0,0-1 0 0 0,1 0 0 0 0,-1 0 0 0 0,0 0 0 0 0,1 0 0 0 0,-1-1 0 0 0,1 1 0 0 0,-1 0 0 0 0,1-11-200 0 0,0 11 104 0 0,0-1 16 0 0,4-15 265 0 0,-3 16-178 0 0,-1 0 0 0 0,0 0-1 0 0,0 1 1 0 0,0-1 0 0 0,0 0-1 0 0,0 0 1 0 0,-1 0 0 0 0,1 0-1 0 0,0 0 1 0 0,0 0 0 0 0,-1 0 0 0 0,1 0-1 0 0,0 0 1 0 0,-1 0 0 0 0,1 0-1 0 0,-1 0 1 0 0,1 1 0 0 0,-1-1-1 0 0,0-1-6 0 0,-5-2 0 0 0,5-4 0 0 0,1 8 10 0 0,1-1 0 0 0,-1 0 0 0 0,0 0 0 0 0,0 0 0 0 0,1 0-1 0 0,-1 0 1 0 0,1 1 0 0 0,-1-1 0 0 0,0 0 0 0 0,1 0 0 0 0,0 1-1 0 0,-1-1 1 0 0,1 0-10 0 0,3-7 267 0 0,-7-11-94 0 0,3 18-173 0 0,-1 1 0 0 0,1-1 1 0 0,0 0-1 0 0,-1 0 0 0 0,1 1 0 0 0,-1-1 0 0 0,1 1 0 0 0,-1-1 0 0 0,1 0 0 0 0,-1 1 0 0 0,1-1 0 0 0,-1 1 0 0 0,1-1 0 0 0,-1 1 0 0 0,0-1 0 0 0,1 1 0 0 0,-1 0 0 0 0,0-1 0 0 0,1 1 1 0 0,-1 0-1 0 0,0-1 0 0 0,-11-6-23 0 0,12 6 7 0 0,-1 0 0 0 0,1 0 0 0 0,0 0 0 0 0,0 0-1 0 0,0 0 1 0 0,0 0 0 0 0,0 0 0 0 0,1 0 0 0 0,-1 0 0 0 0,0 0 0 0 0,0 0 0 0 0,1 0 0 0 0,-1 0-1 0 0,0 0 1 0 0,1 0 16 0 0,1-11 239 0 0,-3-8-269 0 0,2 14-116 0 0,6-9 38 0 0,-7 14 111 0 0,0 1-1 0 0,1 0 0 0 0,-1-1 1 0 0,0 1-1 0 0,0-1 0 0 0,0 1 1 0 0,0-1-1 0 0,0 1 0 0 0,0-1 0 0 0,0 1 1 0 0,0-1-1 0 0,0 1 0 0 0,0-1 1 0 0,0 1-1 0 0,0 0 0 0 0,0-1 1 0 0,0 1-1 0 0,0-1 0 0 0,-1 1 1 0 0,1-1-1 0 0,0 1 0 0 0,0-1 1 0 0,-1 1-3 0 0,-13-10 121 0 0,10 8-70 0 0,3 0 23 0 0,2-3-58 0 0,1-1-16 0 0,2-3 0 0 0,-7 7 0 0 0,2 2 0 0 0,-1-3 1 0 0,-4-4-3 0 0,-5 2 14 0 0,9 4 13 0 0,1-1 0 0 0,0 1 1 0 0,0-1-1 0 0,0 1 0 0 0,0-1 0 0 0,0 0 0 0 0,0 1 1 0 0,0-1-1 0 0,1 0 0 0 0,-1 0 0 0 0,0 0-25 0 0,-2-6 62 0 0,3 8-72 0 0,-1-1 1 0 0,1 0-1 0 0,0 1 0 0 0,-1-1 1 0 0,1 0-1 0 0,0 0 1 0 0,-1 0-1 0 0,1 1 1 0 0,0-1-1 0 0,0 0 0 0 0,0 0 1 0 0,0 0-1 0 0,0 0 1 0 0,0 0-1 0 0,0 1 1 0 0,0-1-1 0 0,0 0 1 0 0,0 0-1 0 0,0 0 0 0 0,1 0 1 0 0,-1 1-1 0 0,0-2 10 0 0,3-8-120 0 0,-3 9-28 0 0,0 1-11 0 0,-2 0 58 0 0,-6-4 57 0 0,1 1 45 0 0,6 2 89 0 0,1-14 346 0 0,1 14-442 0 0,-1 0 0 0 0,0 1 0 0 0,1-1 1 0 0,-1 0-1 0 0,0 0 0 0 0,0 0 0 0 0,0 0 0 0 0,0 0 1 0 0,0 0-1 0 0,0 0 0 0 0,0 0 0 0 0,0 0 0 0 0,-1 0 1 0 0,1 0-1 0 0,0 0 0 0 0,-1 0 0 0 0,1 0 1 0 0,0 0-1 0 0,-1 1 0 0 0,1-1 0 0 0,-1 0 0 0 0,1 0 1 0 0,-1 0-1 0 0,0 1 0 0 0,1-1 0 0 0,-1 0 0 0 0,0 1 1 0 0,1-1-1 0 0,-1 0 0 0 0,0 1 0 0 0,0-1 1 0 0,0 1 5 0 0,-6-7-197 0 0,2-2 37 0 0,5 2 176 0 0,0 6 74 0 0,0 1 54 0 0,0-7 148 0 0,0 7-292 0 0,0 0 1 0 0,0-1 0 0 0,0 1-1 0 0,0 0 1 0 0,0-1 0 0 0,0 1-1 0 0,0-1 1 0 0,0 1 0 0 0,0 0-1 0 0,0-1 1 0 0,0 1 0 0 0,0 0-1 0 0,0-1 1 0 0,0 1 0 0 0,0-1 0 0 0,0 1-1 0 0,0 0 1 0 0,0-1 0 0 0,0 1-1 0 0,-1 0 1 0 0,1-1 0 0 0,0 1-1 0 0,0 0 1 0 0,0-1 0 0 0,-1 1-1 0 0,1 0 1 0 0,0 0 0 0 0,0-1-1 0 0,-1 1 1 0 0,1 0 0 0 0,0 0-1 0 0,-1-1 1 0 0,1 1 0 0 0,0 0-1 0 0,-1 0 1 0 0,1 0 0 0 0,0-1-1 0 0,-1 1 1 0 0,-10-5 10 0 0,11 4-9 0 0,0 1 0 0 0,0 0-1 0 0,-1 0 1 0 0,1 0 0 0 0,0 0 0 0 0,0 0-1 0 0,0-1 1 0 0,-1 1 0 0 0,1 0 0 0 0,0 0 0 0 0,0 0-1 0 0,0-1 1 0 0,-1 1 0 0 0,1 0 0 0 0,0 0-1 0 0,0-1 1 0 0,0 1 0 0 0,0 0 0 0 0,0 0 0 0 0,0-1-1 0 0,0 1 1 0 0,-1 0 0 0 0,1 0 0 0 0,0-1-1 0 0,0 1 1 0 0,0 0 0 0 0,0 0 0 0 0,0-1-1 0 0,0 1 1 0 0,0 0 0 0 0,0-1-2 0 0,-1-13-2 0 0,0 11 2 0 0,-3-6 0 0 0,0 3 0 0 0,4 5 2 0 0,0 1-1 0 0,-1 0 1 0 0,1-1-1 0 0,0 1 1 0 0,-1 0-1 0 0,1-1 1 0 0,0 1-1 0 0,0 0 1 0 0,0-1-1 0 0,-1 1 1 0 0,1-1-1 0 0,0 1 1 0 0,0-1-1 0 0,0 1 1 0 0,0-1-1 0 0,0 1 1 0 0,0 0-1 0 0,0-1 1 0 0,0 1-1 0 0,0-1 0 0 0,0 1 1 0 0,0-1-1 0 0,0 1 1 0 0,0-1-1 0 0,0 1 1 0 0,0-1-1 0 0,0 1 1 0 0,0 0-1 0 0,1-1 1 0 0,-1 1-1 0 0,0-1 1 0 0,0 1-1 0 0,0-1 1 0 0,1 1-2 0 0,0-1 13 0 0,-1-3-4 0 0,0 1 1 0 0,0-1-1 0 0,0 1 0 0 0,-1-1 0 0 0,1 1 0 0 0,-1 0 0 0 0,0-3-9 0 0,-5 1 0 0 0,6 5-1 0 0,-1 0 1 0 0,1-1-1 0 0,0 1 0 0 0,-1 0 0 0 0,1 0 0 0 0,-1-1 0 0 0,1 1 0 0 0,0 0 1 0 0,-1-1-1 0 0,1 1 0 0 0,0 0 0 0 0,-1-1 0 0 0,1 1 0 0 0,0-1 0 0 0,0 1 1 0 0,0-1-1 0 0,-1 1 0 0 0,1 0 0 0 0,0-1 0 0 0,0 1 0 0 0,0-1 1 0 0,0 1-1 0 0,0-1 0 0 0,0 1 0 0 0,0-1 0 0 0,0 1 0 0 0,0-1 0 0 0,0 1 1 0 0,0-1-1 0 0,0 1 0 0 0,0-1 0 0 0,0 1 0 0 0,0-1 0 0 0,0 1 0 0 0,0 0 1 0 0,1-1-1 0 0,-1 1 0 0 0,0-1 1 0 0,1-3-28 0 0,0 2 19 0 0,-1 2 7 0 0,0-1 0 0 0,0 1 0 0 0,0-1 0 0 0,0 1 0 0 0,0-1 0 0 0,0 1 0 0 0,0 0 0 0 0,0-1 1 0 0,0 1-1 0 0,0-1 0 0 0,0 1 0 0 0,0-1 0 0 0,0 1 0 0 0,-1-1 0 0 0,1 1 0 0 0,0-1 0 0 0,0 1 0 0 0,0 0 0 0 0,-1-1 0 0 0,1 1 0 0 0,0-1 1 0 0,-1 1-1 0 0,1 0 0 0 0,0-1 0 0 0,-1 1 0 0 0,1 0 0 0 0,0-1 0 0 0,-1 1 0 0 0,1 0 2 0 0,-2-2-1 0 0,1 0 0 0 0,0-1 1 0 0,0 1-1 0 0,0 0 0 0 0,1-1 0 0 0,-1 1 0 0 0,0-1 0 0 0,1 1 1 0 0,0 0-1 0 0,-1-1 0 0 0,1 1 0 0 0,0-1 0 0 0,0-1 1 0 0,0 3 1 0 0,0 1-1 0 0,0-1 1 0 0,0 1 0 0 0,0-1-1 0 0,0 1 1 0 0,0-1-1 0 0,0 1 1 0 0,0-1-1 0 0,0 1 1 0 0,0 0-1 0 0,0-1 1 0 0,0 1-1 0 0,0-1 1 0 0,1 1 0 0 0,-1-1-1 0 0,0 1 1 0 0,0-1-1 0 0,0 1 1 0 0,1-1-1 0 0,-1 1 1 0 0,0 0-1 0 0,1-1 1 0 0,-1 1-1 0 0,0-1 1 0 0,1 1 0 0 0,-1 0-1 0 0,0-1 1 0 0,1 1-1 0 0,-1 0 1 0 0,1 0-1 0 0,-1-1 1 0 0,0 1-1 0 0,1 0 1 0 0,-1 0-1 0 0,1 0 1 0 0,-1-1-1 0 0,1 1 3 0 0,-1 0 0 0 0,0 0 0 0 0,0 0 0 0 0,1 0 0 0 0,-1 0 0 0 0,0 0 0 0 0,0 0 0 0 0,0 0 0 0 0,1 0 0 0 0,-1 0 0 0 0,0 0 0 0 0,0-1 0 0 0,0 1 0 0 0,1 0 0 0 0,-1 0 0 0 0,0 0 0 0 0,0 0 0 0 0,0-1 0 0 0,0 1 0 0 0,0 0 0 0 0,1 0 0 0 0,-1 0 0 0 0,0-1 0 0 0,0 1 0 0 0,0 0 0 0 0,0 0 0 0 0,0-1 0 0 0,0 1 0 0 0,0 0 0 0 0,0 0 0 0 0,0 0 0 0 0,0-1 0 0 0,0 1 0 0 0,0 0 0 0 0,0 0 0 0 0,0-1-3 0 0,3-9 61 0 0,-3 10-69 0 0,0-1 1 0 0,1 0-1 0 0,-1 0 1 0 0,0 0-1 0 0,1 0 1 0 0,-1 1-1 0 0,0-1 1 0 0,0 0-1 0 0,0 0 1 0 0,0 0-1 0 0,0 0 1 0 0,0 0-1 0 0,0 0 1 0 0,0 1-1 0 0,0-1 1 0 0,0 0-1 0 0,0 0 1 0 0,-1 0-1 0 0,1 0 1 0 0,0 1-1 0 0,-1-1 1 0 0,1 0-1 0 0,0 0 1 0 0,-1 0-1 0 0,1 1 1 0 0,-1-1-1 0 0,1 0 1 0 0,-1 0 7 0 0,0 1 0 0 0,1 0-1 0 0,0 0 1 0 0,0-1 0 0 0,-1 1-1 0 0,1 0 1 0 0,0 0 0 0 0,0-1-1 0 0,0 1 1 0 0,-1 0 0 0 0,1-1-1 0 0,0 1 1 0 0,0 0 0 0 0,0 0-1 0 0,0-1 1 0 0,-1 1 0 0 0,1 0 0 0 0,0-1-1 0 0,0 1 1 0 0,0 0 0 0 0,0-1-1 0 0,0 1 1 0 0,0 0 0 0 0,0-1-1 0 0,0 1 1 0 0,0-1 0 0 0,0 1-1 0 0,0 0 1 0 0,0-1 0 0 0,0 1-1 0 0,1 0 1 0 0,-1-1 0 0 0,0 1-1 0 0,0 0 1 0 0,0 0 0 0 0,0-1-1 0 0,1 1 1 0 0,-1 0 0 0 0,0-1-1 0 0,0 1 1 0 0,0 0 0 0 0,1 0 0 0 0,-1-1-1 0 0,0 1 1 0 0,0 0 0 0 0,1 0-1 0 0,-1 0 1 0 0,0-1 0 0 0,1 1 0 0 0,3-6 88 0 0,-4 5-68 0 0,-1-1 1 0 0,7-8 41 0 0,-5 9-79 0 0,-1 0 17 0 0,0-10-234 0 0,1 9 234 0 0,1-1 0 0 0,-1 0 0 0 0,1 1 0 0 0,-1-1 0 0 0,1 1 0 0 0,0 0 0 0 0,0 0 0 0 0,0-1 0 0 0,1 1 0 0 0,-1 0 0 0 0,8-10 0 0 0,-10 12 1 0 0,1 0-1 0 0,-1-1 0 0 0,0 1 0 0 0,1 0 0 0 0,-1 0 1 0 0,0 0-1 0 0,0 0 0 0 0,1-1 0 0 0,-1 1 0 0 0,0 0 1 0 0,1 0-1 0 0,-1-1 0 0 0,0 1 0 0 0,0 0 0 0 0,0 0 1 0 0,1-1-1 0 0,-1 1 0 0 0,0 0 0 0 0,0-1 0 0 0,0 1 1 0 0,0 0-1 0 0,1-1 0 0 0,-1 1 0 0 0,0 0 0 0 0,0-1 1 0 0,0 1-1 0 0,0 0 0 0 0,0-1 0 0 0,0 1 0 0 0,0 0 1 0 0,0-1-1 0 0,0 1 0 0 0,0-1 0 0 0,0 1 1 0 0,0 0-1 0 0,0-1 0 0 0,-1 1 0 0 0,1 0 0 0 0,0-1 1 0 0,0 1-1 0 0,0 0 0 0 0,0 0 0 0 0,-1-1 0 0 0,1 1 1 0 0,0-1-1 0 0,-1 1 5 0 0,1-1 3 0 0,0-1-1 0 0,0 1 1 0 0,-1 0 0 0 0,1 0-1 0 0,0 0 1 0 0,0-1 0 0 0,0 1-1 0 0,0 0 1 0 0,0 0 0 0 0,1 0-1 0 0,-1-1 1 0 0,0 1 0 0 0,1 0 0 0 0,-1 0-1 0 0,0 0 1 0 0,1 0 0 0 0,-1 0-1 0 0,1 0 1 0 0,0 0 0 0 0,-1 0-1 0 0,1 0 1 0 0,0 0 0 0 0,0 0-1 0 0,-1 0 1 0 0,1 0 0 0 0,0 1-1 0 0,0-1 1 0 0,0 0 0 0 0,0 0-8 0 0,3-2-48 0 0,0-1 1 0 0,-1 0-1 0 0,1 0 1 0 0,-1 0-1 0 0,2-4 48 0 0,-4 6 0 0 0,10-11 0 0 0,-5 10 0 0 0,-2 1 1 0 0,9-14-12 0 0,-12 14 8 0 0,1 0 0 0 0,0 0 1 0 0,-1 1-1 0 0,1-1 0 0 0,0 0 1 0 0,0 1-1 0 0,0-1 0 0 0,0 1 1 0 0,1-1-1 0 0,-1 1 0 0 0,0 0 1 0 0,0 0-1 0 0,1 0 0 0 0,-1 0 1 0 0,1 1-1 0 0,-1-1 0 0 0,2 0 3 0 0,11-4 7 0 0,0-4 74 0 0,-12 7-90 0 0,0 0 1 0 0,1 0-1 0 0,-1 1 0 0 0,1-1 0 0 0,-1 1 0 0 0,1 0 0 0 0,2-1 9 0 0,23-6-55 0 0,-29 8 56 0 0,0 0 0 0 0,0 0 0 0 0,0 0 0 0 0,0 0 0 0 0,0 0 0 0 0,0 0 0 0 0,0 0 0 0 0,0 0 0 0 0,0 0-1 0 0,0 0 1 0 0,0 0 0 0 0,0 0 0 0 0,0 0 0 0 0,0 0 0 0 0,0-1 0 0 0,0 1 0 0 0,0 0 0 0 0,0 0 0 0 0,0 0 0 0 0,0 0 0 0 0,0 0 0 0 0,0 0 0 0 0,0 0 0 0 0,0 0 0 0 0,0 0 0 0 0,0 0 0 0 0,0 0 0 0 0,0 0 0 0 0,0 0-1 0 0,0 0 1 0 0,0 0 0 0 0,0 0 0 0 0,0 0 0 0 0,0 0 0 0 0,0 0 0 0 0,0 0 0 0 0,0 0 0 0 0,0 0 0 0 0,0 0 0 0 0,0 0 0 0 0,0 0 0 0 0,0 0 0 0 0,0 0 0 0 0,0 0 0 0 0,0 0-1 0 0,0 0 0 0 0,0 0 0 0 0,0-1 0 0 0,0 1 0 0 0,0 0 0 0 0,0 0 1 0 0,0 0-1 0 0,0 0 0 0 0,0 0 0 0 0,0 0 0 0 0,-1 0 0 0 0,1 0 1 0 0,0 0-1 0 0,0 0 0 0 0,0 0 0 0 0,0 0 0 0 0,0 0 0 0 0,0 0 1 0 0,0 0-1 0 0,0 0 0 0 0,0 0 0 0 0,0-1 0 0 0,0 1 0 0 0,0 0 1 0 0,0 0-1 0 0,0 0 0 0 0,0 0 0 0 0,0 0 0 0 0,0 0 0 0 0,0 0 1 0 0,0 0-1 0 0,0 0 0 0 0,0 0 0 0 0,0 0 0 0 0,0 0 0 0 0,0-1 1 0 0,0 1-1 0 0,0 0 0 0 0,0 0 0 0 0,0 0 0 0 0,0 0 0 0 0,0 0 1 0 0,0 0-1 0 0,0 0 0 0 0,1 0 0 0 0,-1 0 0 0 0,0 0 0 0 0,0 0 1 0 0,0 0-1 0 0,0 0 0 0 0,0 0 0 0 0,0 0 0 0 0,0 0 0 0 0,0 0 1 0 0,0 0-1 0 0,0 0 0 0 0,0-1 0 0 0,0 1 0 0 0,0 0 0 0 0,0 0 1 0 0,1 0-1 0 0,-1 0 0 0 0,0 0 0 0 0,0 0 0 0 0,8-3-11 0 0,11-2-31 0 0,15 5 31 0 0,-23-1 14 0 0,-9-1-8 0 0,-2 1 7 0 0,0 1 0 0 0,0-1 0 0 0,1 1 0 0 0,-1-1 0 0 0,0 1 0 0 0,1-1 0 0 0,-1 1 0 0 0,1 0 0 0 0,-1-1 1 0 0,1 1-1 0 0,-1 0 0 0 0,1-1 0 0 0,-1 1 0 0 0,1 0 0 0 0,-1-1 0 0 0,1 1 0 0 0,-1 0 0 0 0,1 0 0 0 0,-1 0 0 0 0,1-1 0 0 0,-1 1 0 0 0,1 0 0 0 0,0 0 0 0 0,-1 0 1 0 0,1 0-1 0 0,-1 0 0 0 0,1 0-2 0 0,15-1 11 0 0,-13 1-10 0 0,0 0 0 0 0,0 0 0 0 0,0-1 0 0 0,0 1 0 0 0,0-1 0 0 0,0 1 0 0 0,0-1 0 0 0,0 0 0 0 0,-1 0 0 0 0,2-1-1 0 0,-3 2 5 0 0,0 0-1 0 0,-1 0 1 0 0,1 0 0 0 0,-1 0-1 0 0,1 0 1 0 0,0 0 0 0 0,-1 0-1 0 0,1 0 1 0 0,-1 0 0 0 0,1 0-1 0 0,0 0 1 0 0,-1 0 0 0 0,1 0-1 0 0,-1 1 1 0 0,1-1 0 0 0,0 0-1 0 0,-1 0 1 0 0,1 1 0 0 0,-1-1 0 0 0,1 1-5 0 0,2 0 13 0 0,36 6-3 0 0,-21-5-10 0 0,-7 0 54 0 0,-5-1-26 0 0,1 0 0 0 0,-1 0 0 0 0,1-1 1 0 0,-1 1-1 0 0,1-1-28 0 0,-6 0 10 0 0,1 0 1 0 0,0 1-1 0 0,-1-1 1 0 0,1 1-1 0 0,-1 0 0 0 0,1 0 1 0 0,-1-1-1 0 0,1 1 0 0 0,-1 0 1 0 0,0 0-1 0 0,1 1-10 0 0,2 1 63 0 0,-2-3 20 0 0,-2 0-10 0 0,0 0 1 0 0,12 7 71 0 0,-1-3-120 0 0,-7-3 23 0 0,3 2-36 0 0,2 1-12 0 0,2-1 12 0 0,-7-2 36 0 0,24 9 178 0 0,-4-4-26 0 0,-19-4-126 0 0,0-1 0 0 0,0 0 0 0 0,0 0 0 0 0,0 0 0 0 0,1-1-74 0 0,-5 0 67 0 0,1 1-3 0 0,14 6 28 0 0,-9-2-20 0 0,-2 0-7 0 0,-3 0-2 0 0,-1-5-58 0 0,0 1 0 0 0,-1 0 0 0 0,1 0 0 0 0,0-1 0 0 0,0 1 0 0 0,0 0 0 0 0,0-1 0 0 0,-1 1 0 0 0,1-1 0 0 0,0 1 0 0 0,0-1 0 0 0,0 0 0 0 0,0 1 0 0 0,0-1 0 0 0,0 0-5 0 0,0 0 2 0 0,1 3 74 0 0,1 3-60 0 0,6 1-16 0 0,-1 0 0 0 0,2 1 31 0 0,-10-7-37 0 0,1 1 30 0 0,22 14 135 0 0,-10 0-1 0 0,-12-14-105 0 0,-1 2-28 0 0,1-1 23 0 0,3 7-18 0 0,-3-6-17 0 0,10 16 92 0 0,-9-18-105 0 0,6 18 0 0 0,-4-12 0 0 0,1 1 3 0 0,-5-9-3 0 0,1 0 1 0 0,-1 1-1 0 0,0-1 0 0 0,0 0 0 0 0,1 0 0 0 0,-1 1 0 0 0,0-1 0 0 0,0 0 1 0 0,0 0-1 0 0,0 1 0 0 0,0-1 0 0 0,0 0 0 0 0,1 1 0 0 0,-1-1 0 0 0,0 0 0 0 0,0 1 1 0 0,0-1-1 0 0,0 0 0 0 0,0 0 0 0 0,0 1 0 0 0,0-1 0 0 0,0 0 0 0 0,0 1 1 0 0,0-1-1 0 0,-1 0 0 0 0,1 1 0 0 0,0-1 0 0 0,0 0 0 0 0,-2 11 47 0 0,1 2-41 0 0,3-10 3 0 0,0 19 104 0 0,-2 9 31 0 0,-4-5-16 0 0,-1-13-118 0 0,4-13-9 0 0,0 1-1 0 0,1 0 1 0 0,-1-1 0 0 0,0 1-1 0 0,1 0 1 0 0,-1-1 0 0 0,1 1 0 0 0,-1 0-1 0 0,1 0 1 0 0,-1 0 0 0 0,1-1-1 0 0,0 1 1 0 0,-1 0 0 0 0,1 0-1 0 0,0 0 1 0 0,0 0-1 0 0,-1 4 57 0 0,2-5-32 0 0,-1 2-15 0 0,-17 20 15 0 0,-13 8 93 0 0,28-29-110 0 0,0 1-6 0 0,-8 14-2 0 0,10-15 0 0 0,0 0 0 0 0,-1 0 0 0 0,1-1 0 0 0,-1 1 0 0 0,0 0 0 0 0,1 0 0 0 0,-1-1 0 0 0,0 1 0 0 0,1 0 0 0 0,-1 0 0 0 0,0-1 0 0 0,0 1 0 0 0,1-1-1 0 0,-1 1 1 0 0,0-1 0 0 0,-1 1 0 0 0,-2 3 12 0 0,-6 7 105 0 0,7-8-117 0 0,1-1 0 0 0,0 1 0 0 0,-1 0 0 0 0,0-1 0 0 0,1 0 0 0 0,-1 1 0 0 0,0-1 0 0 0,-5 2 0 0 0,8-4 0 0 0,-11 15 0 0 0,7-11 0 0 0,3-4 0 0 0,0 1 0 0 0,0 0 0 0 0,0 0 0 0 0,0 0 0 0 0,0 0 0 0 0,0 0 0 0 0,0 0 0 0 0,0 0 0 0 0,0 0 0 0 0,1 1 0 0 0,-1-1 0 0 0,0 0 0 0 0,0 1 0 0 0,-7 10 0 0 0,4-4 0 0 0,3 0 0 0 0,-3 0-1 0 0,2-7 0 0 0,1 10 14 0 0,0-8 30 0 0,-2 0-42 0 0,1-1 1 0 0,0 1-1 0 0,0 0 1 0 0,0 1 0 0 0,0-1-1 0 0,-1 3-1 0 0,2-4 1 0 0,-3 3-1 0 0,2 2 0 0 0,-1 1 0 0 0,2 1 11 0 0,1-6 32 0 0,-3 4-33 0 0,-2 6 22 0 0,1 1 0 0 0,1-3-32 0 0,2-3 0 0 0,1-5 5 0 0,0 0 0 0 0,0-1 0 0 0,0 1 0 0 0,0 0 0 0 0,-1-1-1 0 0,1 1 1 0 0,-1 0 0 0 0,0-1 0 0 0,1 1 0 0 0,-1-1 0 0 0,-1 1 0 0 0,1-1-1 0 0,-1 1-4 0 0,2-1 1 0 0,-4 6-1 0 0,3 0 0 0 0,1 0 0 0 0,0 1 0 0 0,0-3 0 0 0,-1 1 0 0 0,-1 1 0 0 0,2-1 11 0 0,0-4 32 0 0,0 4-22 0 0,1-3 22 0 0,5 2-33 0 0,1 5 1 0 0,-9-6 12 0 0,1-5-22 0 0,1 0 0 0 0,-1 1 0 0 0,1-1 0 0 0,0 1 0 0 0,-1-1 0 0 0,1 1 0 0 0,0-1 0 0 0,-1 1 0 0 0,1-1 0 0 0,0 1 0 0 0,0-1 0 0 0,-1 1 0 0 0,1 0 0 0 0,0-1 0 0 0,0 1 0 0 0,0-1 0 0 0,0 1 0 0 0,0 0 0 0 0,0-1 0 0 0,0 1 0 0 0,0 0 0 0 0,0-1 0 0 0,0 1 0 0 0,0-1 0 0 0,0 1 0 0 0,0 0 0 0 0,0-1 0 0 0,1 1 0 0 0,-1-1 0 0 0,0 1-1 0 0,0-1 0 0 0,0 0 1 0 0,0 0-1 0 0,0 1 0 0 0,0-1 1 0 0,0 0-1 0 0,0 0 0 0 0,0 0 0 0 0,0 0 1 0 0,0 0-1 0 0,0 0 0 0 0,0 0 1 0 0,0 0-1 0 0,0 0 0 0 0,0 0 0 0 0,0 0 1 0 0,0 0-1 0 0,0 1 0 0 0,0-1 1 0 0,0 0-1 0 0,0 0 0 0 0,0 0 0 0 0,0 0 1 0 0,0 0-1 0 0,0 0 0 0 0,0 0 1 0 0,0 0-1 0 0,0 0 0 0 0,0 0 0 0 0,0 0 1 0 0,0 0-1 0 0,0 1 0 0 0,1-1 1 0 0,-1 0-1 0 0,0 0 0 0 0,0 0 0 0 0,0 0 1 0 0,0 0-1 0 0,0 0 0 0 0,0 0 1 0 0,0 0-1 0 0,0 0 0 0 0,0 0 0 0 0,0 0 1 0 0,0 0-1 0 0,0 0 0 0 0,0 0 0 0 0,0 0 1 0 0,1 0-1 0 0,-1 0 0 0 0,0 0 1 0 0,0 0-1 0 0,0 0 0 0 0,0 0 0 0 0,0 0 1 0 0,0 0-1 0 0,0 0 0 0 0,0 0 1 0 0,0 0-1 0 0,0 0 0 0 0,0 0 0 0 0,1 0 1 0 0,-1 0-1 0 0,0 0 0 0 0,0 0 1 0 0,0 0-1 0 0,1 2 29 0 0,-1 22-13 0 0,0-14-16 0 0,0 18 0 0 0,0-20 0 0 0,-4 2 0 0 0,4-1 0 0 0,0-1 0 0 0,0 2 0 0 0,0-1 0 0 0,4 0 0 0 0,-4 1 11 0 0,-4-1 32 0 0,4 0-21 0 0,-2-4 11 0 0,0-3-14 0 0,-2 11-11 0 0,2-2 1 0 0,0-10 10 0 0,-2 1 7 0 0,-5 11-5 0 0,7-12 22 0 0,-5 2-33 0 0,1-1 0 0 0,-1 0 0 0 0,0 0 0 0 0,-3-1-10 0 0,-8 4 34 0 0,11-3-418 0 0,-1-1 1 0 0,1 1-1 0 0,0-1 0 0 0,-1 0 0 0 0,1-1 0 0 0,-1 1 0 0 0,0-1 1 0 0,-2-1 383 0 0,-3-2-8569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9:50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 2760 0 0,'0'0'580'0'0,"0"0"1396"0"0,0 0 616 0 0,0 0 120 0 0,2 0 350 0 0,6 0-1411 0 0,-2-3-145 0 0,-5 2-1410 0 0,1 0 1 0 0,-1 1-1 0 0,1-1 0 0 0,0 0 0 0 0,-1 1 1 0 0,1-1-1 0 0,0 1 0 0 0,-1-1 1 0 0,1 1-1 0 0,0 0 0 0 0,0 0 0 0 0,-1 0 1 0 0,1 0-1 0 0,0 0 0 0 0,0 0 1 0 0,-1 0-1 0 0,1 1 0 0 0,0-1 0 0 0,-1 1 1 0 0,2-1-97 0 0,7 4 356 0 0,3 3 160 0 0,-4 2-6 0 0,-6-6-371 0 0,-1-1 0 0 0,1 1 0 0 0,0-1 0 0 0,0 1 0 0 0,0-1 0 0 0,0 0 0 0 0,1 0 0 0 0,-1 0 0 0 0,0-1 0 0 0,1 1 0 0 0,0-1 0 0 0,-1 0-139 0 0,-1 0 18 0 0,11 1 102 0 0,0 1-1 0 0,0-2 1 0 0,0 1 0 0 0,0-2 0 0 0,0 0-1 0 0,4-1-119 0 0,16 0 236 0 0,-26 1-156 0 0,0 0-1 0 0,1 0 0 0 0,-1-1 1 0 0,4-1-80 0 0,0 0 114 0 0,0 1 0 0 0,1 0 1 0 0,-1 1-1 0 0,3 0-114 0 0,35-3 269 0 0,-11-1-90 0 0,-21 2-60 0 0,-1 0 1 0 0,7-2-120 0 0,-11 0 15 0 0,1 1 1 0 0,0 0 0 0 0,-1 1 0 0 0,1 1 0 0 0,0 0 0 0 0,0 0 0 0 0,0 2-1 0 0,0-1 1 0 0,4 2-16 0 0,74 6 243 0 0,-78-7-140 0 0,0 0-1 0 0,10-1-102 0 0,-10 0 47 0 0,-1 0 1 0 0,1 1-1 0 0,3 1-47 0 0,-12-2 7 0 0,0 0 0 0 0,-1 0 1 0 0,1 0-1 0 0,-1 0 0 0 0,1 0 1 0 0,2-1-8 0 0,-3 0 4 0 0,0 0-1 0 0,0 1 1 0 0,-1 0 0 0 0,1 0 0 0 0,0 0 0 0 0,0 0 0 0 0,0 0 0 0 0,-1 0-1 0 0,1 1 1 0 0,2 0-4 0 0,1 1 15 0 0,0 0 0 0 0,0 0 0 0 0,1-1-1 0 0,-1 0 1 0 0,0 0 0 0 0,1-1 0 0 0,-1 0-1 0 0,0 0 1 0 0,1 0 0 0 0,-1-1 0 0 0,0 0-1 0 0,0 0 1 0 0,4-1-15 0 0,-3 1 7 0 0,0 0-1 0 0,0 0 0 0 0,1 1 0 0 0,-1 0 1 0 0,0 0-1 0 0,7 1-6 0 0,-7 0 4 0 0,0 0 0 0 0,1-1-1 0 0,-1 0 1 0 0,0-1 0 0 0,0 1-1 0 0,0-1 1 0 0,2-1-4 0 0,64-13 64 0 0,-70 14-64 0 0,1 1 0 0 0,-1 0 0 0 0,0 0 0 0 0,0 0 0 0 0,0 0 0 0 0,0 1 0 0 0,0-1 0 0 0,0 1 0 0 0,1 0 0 0 0,0 0 0 0 0,5-1 0 0 0,15-4-2 0 0,-20 4 4 0 0,0-1 0 0 0,0 1 0 0 0,1-1 1 0 0,-1 0-1 0 0,0-1 0 0 0,2 0-2 0 0,-5 1 4 0 0,0 1 0 0 0,0-1 0 0 0,0 1 0 0 0,0 0 0 0 0,0-1 1 0 0,0 1-1 0 0,0 0 0 0 0,0 0 0 0 0,0 0 0 0 0,0-1 0 0 0,0 1 0 0 0,0 0 0 0 0,0 0 0 0 0,1 1-4 0 0,26-3-4 0 0,-27 2 4 0 0,1 0 0 0 0,-1 0 0 0 0,0 0 0 0 0,1 0 0 0 0,-1 0 0 0 0,0-1 0 0 0,0 1 0 0 0,1 0 0 0 0,-1-1 0 0 0,0 1 0 0 0,0-1 0 0 0,0 0 0 0 0,1 0 0 0 0,2-1 0 0 0,12-2 0 0 0,-12 6 0 0 0,-1-1 0 0 0,1-1-1 0 0,5 2 10 0 0,13 5 37 0 0,-19-6-41 0 0,0 0 1 0 0,0 0 0 0 0,0-1 0 0 0,0 1-1 0 0,0-1 1 0 0,0 0 0 0 0,0 1 0 0 0,1-1-1 0 0,-1-1 1 0 0,0 1 0 0 0,0 0 0 0 0,0-1-1 0 0,1 0-5 0 0,10-1 0 0 0,14-6 64 0 0,-21 5-134 0 0,-6 3-297 0 0,-1 0-125 0 0,0 0-1556 0 0,0 0-6150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9:53.2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7832 0 0,'0'0'602'0'0,"0"0"-140"0"0,0 0 879 0 0,0 0 423 0 0,1 1 85 0 0,22 13 3016 0 0,-4-3-2663 0 0,-12-7-1805 0 0,0 0-1 0 0,1 0 1 0 0,-1-1 0 0 0,1 0 0 0 0,0 0 0 0 0,5 1-397 0 0,-4-2 319 0 0,1 2-1 0 0,-1-1 1 0 0,9 5-319 0 0,36 18 795 0 0,-30-15-668 0 0,-1 1 0 0 0,1 2-127 0 0,-20-12-31 0 0,0 0 0 0 0,0 0 0 0 0,1 0 0 0 0,-1-1 1 0 0,3 1 30 0 0,-3-1-429 0 0,0 0 1 0 0,0 1-1 0 0,0-1 1 0 0,0 1-1 0 0,0 0 1 0 0,1 1 428 0 0,3 5-8154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9:53.7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 2 15120 0 0,'0'0'693'0'0,"-1"-1"-21"0"0,0 1-624 0 0,1 0 0 0 0,-1 0 1 0 0,0 0-1 0 0,1 0 0 0 0,-1 0 1 0 0,1 0-1 0 0,-1 0 0 0 0,1 0 0 0 0,-1 0 1 0 0,1 0-1 0 0,-1 0 0 0 0,1 0 1 0 0,-1 0-1 0 0,1 0 0 0 0,-1 1 0 0 0,1-1 1 0 0,-1 0-1 0 0,1 0 0 0 0,0 1 1 0 0,-1-1-1 0 0,1 0 0 0 0,-1 1 0 0 0,1-1 1 0 0,0 0-1 0 0,-1 1 0 0 0,1-1 1 0 0,-1 1-1 0 0,1-1 0 0 0,0 0 1 0 0,0 1-1 0 0,-1-1 0 0 0,1 1 0 0 0,0-1 1 0 0,0 1-1 0 0,0-1 0 0 0,-1 1 1 0 0,1-1-1 0 0,0 1 0 0 0,0-1 0 0 0,0 1 1 0 0,0-1-1 0 0,0 1-48 0 0,0-1 130 0 0,-1 7 363 0 0,0-1 0 0 0,1 1 0 0 0,0-1 0 0 0,0 1-1 0 0,0 2-492 0 0,1 17 530 0 0,-2-7-370 0 0,1 1 0 0 0,1-1 1 0 0,1 0-1 0 0,1 0 1 0 0,0 0-1 0 0,2-1 0 0 0,5 16-160 0 0,-2 4-1212 0 0,-3-29 552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9:54.2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217 0 920 0 0,'0'0'661'0'0,"0"0"2442"0"0,0 0 1069 0 0,0 0 216 0 0,-1 2-395 0 0,-11 13-1084 0 0,0 0 0 0 0,-5 3-2909 0 0,-30 28 1869 0 0,24-24-1805 0 0,0 1 0 0 0,2 1 1 0 0,-1 3-65 0 0,-3 3-1340 0 0,12-16 506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0:40:07.9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1 1840 0 0,'0'0'83'0'0,"0"0"213"0"0,0 0 852 0 0,0 0 366 0 0,-4 7 1542 0 0,-30 62 533 0 0,22-39-2976 0 0,-5 10 265 0 0,1 0 1 0 0,-5 28-879 0 0,-52 168 2048 0 0,13-46-1321 0 0,39-126-455 0 0,8-27-45 0 0,-1 16-227 0 0,12-45 31 0 0,1-3-67 0 0,0 1 0 0 0,0-1 0 0 0,-1 1 0 0 0,0-1 0 0 0,0 0 0 0 0,0 1 36 0 0,1-5-164 0 0,1-1-279 0 0,0 0-121 0 0,0 0-946 0 0,0 0-3714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0:40:08.4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32 456 0 0,'5'-12'4699'0'0,"-5"-7"-1460"0"0,0 18-2571 0 0,0 1-14 0 0,0 0-20 0 0,0 0-8 0 0,0 0-2 0 0,0 0-28 0 0,0 0-118 0 0,0 0-50 0 0,0 0-10 0 0,0 0-26 0 0,0 0-102 0 0,0 0-46 0 0,1 16 395 0 0,0-14-608 0 0,-1 0 0 0 0,1-1 1 0 0,0 1-1 0 0,0 0 0 0 0,0-1 1 0 0,1 1-1 0 0,-1-1 0 0 0,0 1 0 0 0,0-1 1 0 0,1 0-1 0 0,-1 0 0 0 0,1 1 1 0 0,-1-1-1 0 0,2 0-31 0 0,11 12 294 0 0,-1 5 142 0 0,-1 1 0 0 0,-1 0 0 0 0,-1 1 0 0 0,-1 0 0 0 0,0 0 0 0 0,1 11-436 0 0,11 25 1600 0 0,13 25-1600 0 0,1 1 621 0 0,2 0-158 0 0,-20-46-342 0 0,-1 1 0 0 0,2 11-121 0 0,-10-24 17 0 0,1-1 0 0 0,2 1-17 0 0,0-1-208 0 0,6 22 208 0 0,-15-37-53 0 0,-1-6-30 0 0,0 0 1 0 0,0 1 0 0 0,0-1 0 0 0,0 0-1 0 0,-1 1 1 0 0,1-1 0 0 0,-1 0 0 0 0,0 1 0 0 0,0-1-1 0 0,0 0 1 0 0,0 1 0 0 0,0-1 0 0 0,0 1-1 0 0,0-1 1 0 0,-1 0 0 0 0,0 1 0 0 0,1-1-1 0 0,-2 2 83 0 0,-6 19-4645 0 0,3-15-993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07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930 59 1840 0 0,'0'0'133'0'0,"1"-1"82"0"0,0 0 0 0 0,0 0-1 0 0,0 0 1 0 0,0 0 0 0 0,0 0-1 0 0,0 0 1 0 0,0-1 0 0 0,-1 1-1 0 0,1 0 1 0 0,-1 0 0 0 0,1 0-1 0 0,-1-1 1 0 0,0 1 0 0 0,1 0-1 0 0,-1 0 1 0 0,0-1-1 0 0,0 1 1 0 0,0 0 0 0 0,0 0-1 0 0,0-1 1 0 0,0 1 0 0 0,-1 0-1 0 0,1 0 1 0 0,-1-1 0 0 0,1 1-1 0 0,-1 0 1 0 0,1 0 0 0 0,-1-1-215 0 0,0 1 147 0 0,1 0-1 0 0,-1 0 1 0 0,1 1 0 0 0,-1-1 0 0 0,0 0 0 0 0,1 0 0 0 0,-1 1-1 0 0,0-1 1 0 0,0 0 0 0 0,1 1 0 0 0,-1-1 0 0 0,0 0 0 0 0,0 1-1 0 0,0-1 1 0 0,0 1 0 0 0,-1-1-147 0 0,-2 0 575 0 0,-1 0 1 0 0,0-1-1 0 0,0 2 0 0 0,0-1-575 0 0,-25-4 1302 0 0,25 5-1227 0 0,-1 0-1 0 0,1 0 1 0 0,0 0 0 0 0,-1 1 0 0 0,1 0 0 0 0,-1 0 0 0 0,1 0 0 0 0,0 0 0 0 0,0 1 0 0 0,0-1 0 0 0,-2 2-75 0 0,0 0 150 0 0,-1 1 1 0 0,0 0 0 0 0,1 0-1 0 0,0 0 1 0 0,0 1 0 0 0,-3 2-151 0 0,-1 2 313 0 0,-5 1-313 0 0,-9 7 143 0 0,6-2-70 0 0,-28 21-218 0 0,20-15 120 0 0,0 0 1 0 0,-12 15 24 0 0,-2 7 201 0 0,2 2-201 0 0,-11 10-8 0 0,6-7-136 0 0,23-22 91 0 0,0 4 53 0 0,-9 10-11 0 0,19-25 14 0 0,-38 47 64 0 0,31-36 15 0 0,-7 14-82 0 0,-19 43-88 0 0,30-56 39 0 0,1 2 49 0 0,-13 24-15 0 0,13-29 45 0 0,2 1 1 0 0,1 0 0 0 0,1 1-1 0 0,2 0 1 0 0,1 0 0 0 0,0 7-31 0 0,-6 41-35 0 0,-4 23-18 0 0,15-85 57 0 0,0-1 14 0 0,0 0 0 0 0,1-1 1 0 0,1 1-1 0 0,0 0-18 0 0,1 3 45 0 0,1 0 1 0 0,0-1-1 0 0,2 0 0 0 0,-1 1 1 0 0,5 4-46 0 0,-5-10 13 0 0,-3-6 0 0 0,0 1 0 0 0,0 0 1 0 0,1-1-1 0 0,-1 1 0 0 0,1-1 1 0 0,2 2-14 0 0,4 3 22 0 0,0-1 0 0 0,1 1 0 0 0,5 2-22 0 0,-5-5 0 0 0,0 1 0 0 0,1-1 0 0 0,-1 0 0 0 0,1-1 0 0 0,0 0 0 0 0,0 0 0 0 0,5 0 0 0 0,-9-2-7 0 0,1 0 0 0 0,0 0 0 0 0,0-1 0 0 0,-1 0 0 0 0,1 0 0 0 0,0-1 0 0 0,0 1 0 0 0,-1-1-1 0 0,1 0 8 0 0,6-2-4 0 0,-1 0-1 0 0,1 0 1 0 0,-1-1-1 0 0,0 0 1 0 0,-1-1-1 0 0,1 0 1 0 0,2-2 4 0 0,7-5-11 0 0,0 0 0 0 0,-1-1 1 0 0,3-5 9 0 0,89-63 2 0 0,-83 61-1 0 0,-1-2 0 0 0,24-22 0 0 0,-47 39-1 0 0,28-29 12 0 0,2-4-11 0 0,-4 2 52 0 0,25-31 51 0 0,-51 60-76 0 0,55-79 167 0 0,-52 73-157 0 0,28-47 62 0 0,-22 36-70 0 0,37-77 147 0 0,-22 45-85 0 0,5-12-19 0 0,1-17 47 0 0,27-55 309 0 0,-52 117-283 0 0,-1 0 0 0 0,-1-1-1 0 0,3-15-144 0 0,-10 34 29 0 0,-1-1 0 0 0,1 1-1 0 0,-1-1 1 0 0,-1 1-1 0 0,1 0 1 0 0,-1-1-1 0 0,-1-2-28 0 0,-2-10 123 0 0,1 4-8 0 0,-1 1-1 0 0,0-1-114 0 0,1 8 47 0 0,2 3-24 0 0,0 0-1 0 0,-1 0 1 0 0,1-1 0 0 0,-1 1-1 0 0,-1-1-22 0 0,-8-12 47 0 0,6 8-14 0 0,-5-6-33 0 0,-9-9 11 0 0,15 18 27 0 0,2 4-35 0 0,1-1-1 0 0,-1 0 1 0 0,1 1-1 0 0,-1-1 1 0 0,0 1-1 0 0,-1-2-2 0 0,-1 1 22 0 0,0 0-1 0 0,-1 0 0 0 0,-3-1-21 0 0,0-1 24 0 0,-3 0 16 0 0,5 2-40 0 0,5 2 0 0 0,0-1 0 0 0,-1 1 0 0 0,1 0 0 0 0,-1-1 0 0 0,0 1 0 0 0,-38-6 0 0 0,37 6 0 0 0,-6-1 0 0 0,-8-1 0 0 0,14 2 0 0 0,0 0 0 0 0,0 0 0 0 0,0 1 0 0 0,0-1 0 0 0,0 1 0 0 0,-1-1 0 0 0,1 1 0 0 0,-5 1-10 0 0,0 1 0 0 0,0 1 0 0 0,1-1 0 0 0,-1 1 0 0 0,1 0 0 0 0,-1 0 10 0 0,-9 6-12 0 0,12-7-4 0 0,0 0 0 0 0,-4 4 16 0 0,4-4-26 0 0,0 1 0 0 0,-4 1 26 0 0,1-1-17 0 0,-1 1-26 0 0,-5 4 43 0 0,-15 8 0 0 0,0-1 0 0 0,-21 14 0 0 0,9-6 0 0 0,22-11-16 0 0,1 0 0 0 0,1 2 0 0 0,-6 5 16 0 0,17-14-5 0 0,-13 11-26 0 0,1 1 0 0 0,1 0 0 0 0,1 1 0 0 0,2 1 0 0 0,-12 19 31 0 0,-27 44 0 0 0,27-44 0 0 0,15-22 0 0 0,2-2 0 0 0,-4 3 0 0 0,2-3 0 0 0,2 1 0 0 0,-2 3 0 0 0,-10 17 0 0 0,7-15 0 0 0,2 0 0 0 0,0 1 0 0 0,2 1 0 0 0,-1 4 0 0 0,-7 20 0 0 0,2-4 0 0 0,5-13-12 0 0,3-9-19 0 0,1 0 0 0 0,0 5 31 0 0,-12 48-93 0 0,8-38 68 0 0,-3 28 25 0 0,11-49 0 0 0,0-4 0 0 0,0 0 0 0 0,-1 0 0 0 0,-8 22 0 0 0,8-23 0 0 0,1 0 0 0 0,0 0 0 0 0,0 1 0 0 0,2-1 0 0 0,0 0 0 0 0,0 1 0 0 0,1-1 0 0 0,-1 42-64 0 0,1-48 64 0 0,1 0 0 0 0,0 0 0 0 0,0 0 0 0 0,0 0 0 0 0,0 1 0 0 0,1 0 0 0 0,-1-1 0 0 0,1 1 0 0 0,-1 2 0 0 0,-1-4 0 0 0,0-1 0 0 0,1 0 0 0 0,-1 0 0 0 0,1 0 0 0 0,0 1 0 0 0,-1-1 0 0 0,1 0 0 0 0,1 0 0 0 0,-1 0 0 0 0,1 1 0 0 0,-1-2-7 0 0,-1 0-1 0 0,1 0 0 0 0,0 0 0 0 0,0 0 0 0 0,0 0 1 0 0,0-1-1 0 0,0 1 0 0 0,0 0 0 0 0,1 0 1 0 0,-1-1-1 0 0,0 1 0 0 0,0 0 0 0 0,1-1 0 0 0,-1 1 1 0 0,0-1-1 0 0,1 1 0 0 0,-1-1 0 0 0,1 0 0 0 0,1 1 8 0 0,21 1-60 0 0,-20-1 60 0 0,0-1 0 0 0,0 0 0 0 0,0 0 0 0 0,1 0 0 0 0,1-1 0 0 0,12 0 0 0 0,-15 1 0 0 0,0-1 0 0 0,1 1 0 0 0,-1 0 0 0 0,0-1 0 0 0,0 0 0 0 0,3 0 0 0 0,19-8 0 0 0,-13 4 0 0 0,6-2 1 0 0,-1 0-1 0 0,8-7 0 0 0,9-2-11 0 0,-26 12 0 0 0,0-1 0 0 0,0 1 0 0 0,5-6 11 0 0,20-16 55 0 0,-11 8-67 0 0,-18 15 16 0 0,-1 0-1 0 0,0-1 0 0 0,1-1-3 0 0,5-5 44 0 0,35-32-34 0 0,-14 10-10 0 0,-1-1 27 0 0,-12 13 0 0 0,-7 9-19 0 0,4-5-7 0 0,-1 0 0 0 0,4-7-1 0 0,-8 11 0 0 0,7-8 0 0 0,-5 7 11 0 0,22-26 100 0 0,30-38-105 0 0,-31 35-6 0 0,-24 30 1 0 0,6-9 9 0 0,13-14-10 0 0,-12 16 81 0 0,0 0-1 0 0,-2-2-80 0 0,25-42 258 0 0,-15 17-103 0 0,-8 16-96 0 0,-10 18 6 0 0,2-5-65 0 0,-4 7-2 0 0,1 1-1 0 0,5-9 3 0 0,20-32 0 0 0,-21 35 67 0 0,0 0-1 0 0,3-11-66 0 0,-6 15 15 0 0,2-4 41 0 0,-4 9-24 0 0,0 1 0 0 0,0-5-32 0 0,1-1 38 0 0,-1-1 0 0 0,1-8-38 0 0,-4 5 21 0 0,-1 11-12 0 0,1 0-1 0 0,0 1 1 0 0,1-1 0 0 0,-1 0-1 0 0,2-2-8 0 0,-2 4 12 0 0,1-1 0 0 0,-1 1-1 0 0,0-1 1 0 0,0 1 0 0 0,0-1-1 0 0,0 1 1 0 0,0-1 0 0 0,-1-2-12 0 0,-1-10 42 0 0,2 12-29 0 0,-1-1 0 0 0,0 1 0 0 0,1-1-1 0 0,-1 0 1 0 0,-1 0-13 0 0,2 3 0 0 0,-1-2 0 0 0,0 0 0 0 0,1 0 0 0 0,0 0 0 0 0,0-2 0 0 0,-1-7 0 0 0,-2 0 0 0 0,1 7 0 0 0,1 1 0 0 0,0-1 0 0 0,1 1 0 0 0,-1-1 0 0 0,1 4 3 0 0,0 0 1 0 0,0 0-1 0 0,0 0 0 0 0,-1 0 0 0 0,1 0 0 0 0,-1 1 0 0 0,1-1 0 0 0,-1 0 0 0 0,1 0 0 0 0,-1 0 1 0 0,0 0-1 0 0,1 0 0 0 0,-1 1 0 0 0,0-2-3 0 0,-6-6 20 0 0,6 7-13 0 0,0-1 0 0 0,0 1 0 0 0,0-1 0 0 0,0 1 0 0 0,-1 0 0 0 0,1-1 0 0 0,-1 1 0 0 0,0 0 0 0 0,-1-1-7 0 0,1 0 1 0 0,-1-1-1 0 0,-1 0 15 0 0,3 2-2 0 0,-1 1 0 0 0,1-1 0 0 0,0 0 0 0 0,-1 1 0 0 0,1-1 0 0 0,-1 1 0 0 0,1-1 0 0 0,-1 1 0 0 0,0 0 0 0 0,1-1 0 0 0,-1 1 0 0 0,1 0 0 0 0,-3 0-13 0 0,1 0-6 0 0,-1 0 1 0 0,0 0-1 0 0,0 1 0 0 0,1-1 0 0 0,-1 1 0 0 0,0 0 0 0 0,1 0 0 0 0,-1 0 0 0 0,-2 1 6 0 0,3-1-24 0 0,0 0 1 0 0,0 0-1 0 0,-2 0 24 0 0,-2 1-20 0 0,-2 1 23 0 0,-8 2-18 0 0,-45 21-122 0 0,59-25 124 0 0,0 1-1 0 0,1-1 1 0 0,-1 1-1 0 0,0-1 0 0 0,0 1 14 0 0,-10 6 1 0 0,-1 1-37 0 0,0-1 0 0 0,-3 4 36 0 0,10-6 3 0 0,0 0-1 0 0,0 0 0 0 0,1 1 1 0 0,-1 0-3 0 0,-12 13 108 0 0,-17 17-487 0 0,1-1 88 0 0,23-25 236 0 0,4-3 21 0 0,-1 0-1 0 0,-3 1 35 0 0,12-8 2 0 0,-33 24-39 0 0,27-19 21 0 0,-1-1 0 0 0,2 1-1 0 0,-5 6 17 0 0,-19 24 0 0 0,-10 14 0 0 0,-23 39 0 0 0,42-62 0 0 0,-4 3 0 0 0,6-8 0 0 0,-12 19 0 0 0,21-26-5 0 0,-4 5-24 0 0,2 0-1 0 0,-4 11 30 0 0,9-19 0 0 0,-2 3 0 0 0,3-6 0 0 0,0 0 0 0 0,-1 7 0 0 0,0-2 0 0 0,-6 11 0 0 0,2-3 0 0 0,-6 8 0 0 0,9-18 0 0 0,1 0 0 0 0,-3 10 0 0 0,7-15 0 0 0,-2 4 0 0 0,0 5 0 0 0,-3 9 0 0 0,3-7 0 0 0,2-11 0 0 0,0 1 0 0 0,1-1 0 0 0,0 0 0 0 0,1 6 0 0 0,1 6 0 0 0,-2 2 0 0 0,0-3 0 0 0,2 4 0 0 0,0-18 0 0 0,-1 0 0 0 0,1 0 0 0 0,1 0 0 0 0,-1 0 0 0 0,1 1 0 0 0,4 6 0 0 0,1 2 0 0 0,4 7 0 0 0,-11-20 0 0 0,0 1 0 0 0,1-1 0 0 0,-1 1 0 0 0,0-1 0 0 0,1 1 0 0 0,-1-1 0 0 0,1 1 0 0 0,-1-1 0 0 0,1 1 0 0 0,-1-1 0 0 0,1 0 0 0 0,-1 1 0 0 0,1-1 0 0 0,-1 0 0 0 0,1 1 0 0 0,11 3 0 0 0,-7-3 0 0 0,16 3 0 0 0,-18-3-4 0 0,-1 0 0 0 0,1 0 0 0 0,0 0 0 0 0,0 0 0 0 0,0-1 0 0 0,0 0 0 0 0,0 1 0 0 0,0-1 0 0 0,0 0 0 0 0,0 0 0 0 0,0 0 0 0 0,0 0 0 0 0,0-1 0 0 0,-1 1 0 0 0,1 0 0 0 0,1-1 4 0 0,2-1 0 0 0,-1 1 0 0 0,1-1 0 0 0,-1 0 0 0 0,1 0 0 0 0,-1-1 0 0 0,0 1 0 0 0,0-1 0 0 0,0 0 0 0 0,2-2 0 0 0,70-59 0 0 0,-51 39 0 0 0,-14 13 0 0 0,8-8 0 0 0,-7 6 0 0 0,4-2 0 0 0,4-4 0 0 0,16-20 0 0 0,-24 25 0 0 0,12-15 130 0 0,18-31-130 0 0,-20 26 74 0 0,-1 1-6 0 0,-4 5-28 0 0,15-24-40 0 0,-25 40 0 0 0,-1 2 0 0 0,4-5 0 0 0,-1 2 0 0 0,0-1 0 0 0,-1 0 0 0 0,7-13 0 0 0,2-2 72 0 0,2-9-72 0 0,-11 21 8 0 0,24-50 31 0 0,-9 17-14 0 0,-22 47-24 0 0,5-10 31 0 0,0-1-1 0 0,2-10-31 0 0,-7 16 22 0 0,2 0-1 0 0,0 0 0 0 0,2-3-21 0 0,-2 3 3 0 0,-1 1-1 0 0,0-1 0 0 0,0 0 0 0 0,-1 0 0 0 0,-1 0-2 0 0,3-28 184 0 0,-3 27 126 0 0,-1-6-310 0 0,0 15-7 0 0,0-2-23 0 0,-1 1 0 0 0,0-1 1 0 0,1 0-1 0 0,-1 1 0 0 0,0-1 1 0 0,0 1-1 0 0,-1-2 30 0 0,-1-1 17 0 0,2 3-6 0 0,0 0-1 0 0,0 1 0 0 0,0-1 1 0 0,-1 0-1 0 0,-1 0-10 0 0,0-2 17 0 0,3 3-4 0 0,-1 1 0 0 0,0-1-1 0 0,1 1 1 0 0,-1 0 0 0 0,1-1-1 0 0,-1 1 1 0 0,0-1-1 0 0,1 1 1 0 0,-1 0 0 0 0,0-1-1 0 0,1 1 1 0 0,-1 0 0 0 0,0-1-1 0 0,0 1 1 0 0,1 0 0 0 0,-1 0-1 0 0,0 0 1 0 0,0 0-1 0 0,0 0 1 0 0,1 0 0 0 0,-1 0-1 0 0,0 0 1 0 0,0 0 0 0 0,0 0-1 0 0,0 0-12 0 0,-2 0-23 0 0,0 1 1 0 0,-1 0-1 0 0,1 0 0 0 0,0 0 0 0 0,-2 0 23 0 0,0 1 30 0 0,1 0-41 0 0,1-1 1 0 0,-1 1-1 0 0,0 0 0 0 0,-2 2 11 0 0,-9 4-29 0 0,8-5 22 0 0,1 0-1 0 0,0 1 0 0 0,0 0 0 0 0,-1 1 8 0 0,-21 17-33 0 0,27-21 33 0 0,-16 12-9 0 0,2-1-35 0 0,-2 4 44 0 0,12-11-7 0 0,-15 14-61 0 0,-8 12 68 0 0,-2 4 0 0 0,11-11-7 0 0,-5 9-50 0 0,-26 23 57 0 0,12-16-64 0 0,20-18 67 0 0,5-5-16 0 0,-3 3-39 0 0,-4 9 52 0 0,7-11-2 0 0,-3 8 146 0 0,0 0 0 0 0,0 5-144 0 0,-1 1 0 0 0,12-24 0 0 0,1 0 0 0 0,-4 2 0 0 0,-3 8 0 0 0,4-7-18 0 0,-29 52-265 0 0,28-47 377 0 0,6-10-26 0 0,-1 0 0 0 0,0 0 0 0 0,0-1-1 0 0,-4 6-67 0 0,3-8 0 0 0,1 1 0 0 0,0-1 0 0 0,1 0 0 0 0,-1 1 0 0 0,1 0 0 0 0,0-1 0 0 0,0 1 0 0 0,-2 4 0 0 0,4-6 9 0 0,-4 9-111 0 0,1 1 1 0 0,-2-1-1 0 0,-1 2 102 0 0,-2 2-59 0 0,-14 22-50 0 0,21-34 155 0 0,-1-1 0 0 0,1 1-1 0 0,0-1 1 0 0,0 2-46 0 0,-2 5 153 0 0,-6 7-263 0 0,6-11 38 0 0,0-1-1 0 0,1 1 0 0 0,-2 3 73 0 0,-3 24 456 0 0,6-28-456 0 0,0-1 0 0 0,0 0 0 0 0,1 0 0 0 0,-1 0 0 0 0,1 0 0 0 0,-1 1 0 0 0,1-3 0 0 0,0-1 0 0 0,0 1 0 0 0,0 0 0 0 0,-1 0 0 0 0,1 0 0 0 0,-1 0 0 0 0,1 0 0 0 0,-1 1 0 0 0,-2 5 0 0 0,2-4 0 0 0,0 1 0 0 0,0-1 0 0 0,0 1 0 0 0,0-1 0 0 0,0 1 0 0 0,-1-1 0 0 0,0 0 0 0 0,-1 2 0 0 0,2-3 1 0 0,-1 0-1 0 0,1 0 0 0 0,0 1 0 0 0,0-1 1 0 0,1 0-1 0 0,-1 0 0 0 0,0 2 0 0 0,0 1-11 0 0,0 1-1 0 0,1 3 12 0 0,0-8-107 0 0,0-1-21 0 0,-2 3-94 0 0,2-2 246 0 0,-1 0 1 0 0,1 0-1 0 0,0 0 0 0 0,-1 0 1 0 0,1 0-1 0 0,0 0 0 0 0,0 0 1 0 0,0 0-1 0 0,0 0 1 0 0,0 0-1 0 0,0 0 0 0 0,0 0 1 0 0,0 0-1 0 0,1 0 1 0 0,-1-1-1 0 0,0 1 0 0 0,1 1-24 0 0,-1-2 0 0 0,1 0 0 0 0,-1 1 0 0 0,0-1 0 0 0,0 1 0 0 0,1-1 1 0 0,-1 1-1 0 0,0-1 0 0 0,0 0 0 0 0,0 1 0 0 0,0-1 0 0 0,0 1 0 0 0,0-1 0 0 0,0 1 0 0 0,0-1 0 0 0,0 1 0 0 0,0-1 0 0 0,0 5 10 0 0,0 0 9 0 0,-1-4-50 0 0,0-1 10 0 0,1 0-94 0 0,0 0-12 0 0,0 0 34 0 0,0 0 145 0 0,0 0 63 0 0,0 0 11 0 0,1 0-19 0 0,-1 0-105 0 0,1 0-1 0 0,0 0 1 0 0,0 0 0 0 0,0 0 0 0 0,0 0-1 0 0,-1 0 1 0 0,1 0 0 0 0,0-1 0 0 0,0 1-1 0 0,0 0 1 0 0,-1 0 0 0 0,2-1-2 0 0,1 0 0 0 0,-1 0 0 0 0,4-2 0 0 0,1-2 29 0 0,0 0-183 0 0,1 0 1 0 0,-1 0-1 0 0,3-4 154 0 0,0 1 368 0 0,10-8-368 0 0,-16 12-11 0 0,2 0-84 0 0,0 0 0 0 0,2-3 95 0 0,10-9-275 0 0,4-4 382 0 0,-2 1 196 0 0,-10 10-183 0 0,9-10-120 0 0,-6 2 3 0 0,0 1 1 0 0,-1-1-1 0 0,0-1-3 0 0,-7 10 1 0 0,4-5-1 0 0,2-2-11 0 0,2-4-255 0 0,10-9 266 0 0,7-10-28 0 0,-29 38 28 0 0,7-13 0 0 0,1 1 0 0 0,1-7 0 0 0,1-1 0 0 0,3-2 0 0 0,-1 0 11 0 0,-3 7 16 0 0,0 0-1 0 0,3-1-26 0 0,-4 3 0 0 0,6-11 0 0 0,-3 5 0 0 0,7-14-2 0 0,-5 9 15 0 0,36-65 37 0 0,-23 41 13 0 0,-2 3 3 0 0,-20 35-56 0 0,2-8-10 0 0,-3 8 54 0 0,5-7-54 0 0,-7 13 3 0 0,11-20 4 0 0,1-5-7 0 0,-10 22 18 0 0,-3 5-8 0 0,0 0 0 0 0,0 0 0 0 0,0 0 0 0 0,-1 0 0 0 0,1 0-1 0 0,0 0 1 0 0,-1 0 0 0 0,0 0 0 0 0,0 0 0 0 0,0 0 0 0 0,0 0-1 0 0,0 0-9 0 0,-1-5 22 0 0,1 6-15 0 0,0 1 0 0 0,0-1-1 0 0,0 0 1 0 0,0 0 0 0 0,0 0-1 0 0,0 1 1 0 0,-1-1-1 0 0,1 0 1 0 0,0 0 0 0 0,-1 0-1 0 0,1 1 1 0 0,0-1 0 0 0,-1 0-1 0 0,1 1 1 0 0,-1-1-1 0 0,0 0 1 0 0,1 1 0 0 0,-1-1-1 0 0,0 0-6 0 0,-2-1 48 0 0,3 2-45 0 0,-1-1 0 0 0,1 1 0 0 0,-1-1 0 0 0,0 1 0 0 0,1 0 0 0 0,-1-1 0 0 0,0 1 0 0 0,0-1-3 0 0,-4-1 26 0 0,4 2-21 0 0,1-1 0 0 0,-1 1 0 0 0,0 0 0 0 0,0 0 0 0 0,1-1 0 0 0,-1 1 0 0 0,0 0 0 0 0,0 0 0 0 0,0-1-1 0 0,0 1 1 0 0,0 0 0 0 0,1 0 0 0 0,-1 0 0 0 0,0 0 0 0 0,0 0 0 0 0,0 0 0 0 0,0 0 0 0 0,0 0-1 0 0,0 1 1 0 0,1-1-5 0 0,-8 2-19 0 0,0 1 0 0 0,0-1 0 0 0,1 2 0 0 0,0-1 0 0 0,0 0 0 0 0,0 1 0 0 0,0 0-1 0 0,1 1 1 0 0,-1-1 0 0 0,-1 3 19 0 0,-10 9-112 0 0,1 2-1 0 0,-8 9 113 0 0,21-23-4 0 0,-46 56-138 0 0,26-33 113 0 0,1 2 1 0 0,3 0-1 0 0,-7 13 29 0 0,15-22 0 0 0,-25 44 0 0 0,27-45-13 0 0,-14 28-38 0 0,10-16 51 0 0,3-7 0 0 0,0 4 0 0 0,-39 119-74 0 0,48-140 66 0 0,1 0 0 0 0,0 1 0 0 0,0-1 0 0 0,1 0 8 0 0,0 28-21 0 0,1-29 20 0 0,-1-1-14 0 0,0-1-1 0 0,1 0 0 0 0,0 1 0 0 0,0-1 0 0 0,1 1 16 0 0,-1-3-9 0 0,-1-1 0 0 0,1 1 0 0 0,0-1 0 0 0,0 1 0 0 0,0 0 0 0 0,0-1 0 0 0,0 1 0 0 0,1-1 0 0 0,-1 0 0 0 0,1 1 0 0 0,-1-1 0 0 0,1 0 0 0 0,1 1 9 0 0,-3-1-9 0 0,1-1-1 0 0,-1 0 0 0 0,1 0 0 0 0,-1 0 0 0 0,1 1 1 0 0,0-1-1 0 0,-1 0 0 0 0,1 0 0 0 0,-1 0 0 0 0,1 0 1 0 0,0 0-1 0 0,-1 0 0 0 0,1 0 0 0 0,-1 0 0 0 0,1 0 1 0 0,0 0-1 0 0,-1 0 0 0 0,1 0 0 0 0,-1 0 1 0 0,1-1-1 0 0,0 1 10 0 0,1-1-31 0 0,1 0-1 0 0,-1 0 1 0 0,0 0 0 0 0,1 0 31 0 0,-2 0-3 0 0,7-3-13 0 0,0-1-1 0 0,0 0 1 0 0,5-6 16 0 0,20-18-36 0 0,-27 23 34 0 0,67-68-53 0 0,-42 41 38 0 0,34-41 17 0 0,-45 47 0 0 0,-2 0 0 0 0,12-27 0 0 0,4-22 74 0 0,-11 23-16 0 0,-18 42-59 0 0,9-20 86 0 0,7-22-85 0 0,-11 23 25 0 0,-3 13 14 0 0,0-7-39 0 0,-3 11 13 0 0,-2 6 0 0 0,0 0 0 0 0,-1 0-1 0 0,0 1 1 0 0,0-3-13 0 0,-1-3 106 0 0,1 7 70 0 0,-1 0 0 0 0,0-3-176 0 0,0 6 20 0 0,-1 0 1 0 0,1 1-1 0 0,-1-1 0 0 0,1 0 0 0 0,-1 1 1 0 0,0-1-1 0 0,0 0 0 0 0,0 1 0 0 0,0-1-20 0 0,0 0-53 0 0,-1 0-17 0 0,1-1-1 0 0,-1 1 1 0 0,0 0-1 0 0,-2-2 71 0 0,3 4 3 0 0,0-1 0 0 0,1 0 0 0 0,-1 1 0 0 0,0-1 0 0 0,0 1 0 0 0,0 0 0 0 0,0-1 0 0 0,0 1-1 0 0,0-1 1 0 0,0 1 0 0 0,0 0 0 0 0,0 0 0 0 0,0-1 0 0 0,0 1 0 0 0,0 0 0 0 0,0 0 0 0 0,-1 0-3 0 0,-1 0 6 0 0,-1 1 0 0 0,1-1 0 0 0,0 0 0 0 0,-1 1 0 0 0,1 0 0 0 0,0 0 0 0 0,-1 0 0 0 0,1 0 0 0 0,0 0 0 0 0,0 0 0 0 0,0 1 0 0 0,-1 0-6 0 0,-7 5 75 0 0,1-1 0 0 0,-6 7-75 0 0,10-9 10 0 0,-28 22-703 0 0,-6 9 693 0 0,23-19-103 0 0,1 0 0 0 0,1 1-1 0 0,0 2 104 0 0,-20 32-116 0 0,3 1 0 0 0,-15 35 116 0 0,38-69-8 0 0,-20 43-48 0 0,29-61 57 0 0,-19 47-25 0 0,15-35 7 0 0,1-1-1 0 0,0 1 0 0 0,1 2 18 0 0,2-11-5 0 0,-1 4-31 0 0,0 7 36 0 0,1-12-2 0 0,1 1-1 0 0,-1-1 1 0 0,0 0 0 0 0,1 0-1 0 0,0 0 1 0 0,-1 1 0 0 0,1-1-1 0 0,1 1 3 0 0,-2-3 0 0 0,0 0 0 0 0,1 1 0 0 0,-1-1 0 0 0,0 1 0 0 0,1-1 0 0 0,-1 0 0 0 0,0 1 0 0 0,1-1 0 0 0,-1 0 0 0 0,1 0 0 0 0,-1 1 0 0 0,1-1 0 0 0,-1 0 0 0 0,1 0 0 0 0,-1 1 0 0 0,1-1 0 0 0,-1 0 0 0 0,1 0 0 0 0,-1 0 0 0 0,1 0 0 0 0,-1 0 0 0 0,1 0 0 0 0,0 0 0 0 0,-1 0 0 0 0,1 0 0 0 0,-1 0 0 0 0,1 0 0 0 0,-1 0 0 0 0,1 0 0 0 0,1 0 0 0 0,-1-1 0 0 0,1 1 0 0 0,-1 0 0 0 0,1-1 0 0 0,-1 1 0 0 0,1-1 0 0 0,-1 1 0 0 0,0-1 0 0 0,1 0 0 0 0,0 0 0 0 0,14-10 54 0 0,-1-1-1 0 0,-1-1 0 0 0,8-9-53 0 0,45-53 0 0 0,-59 66 0 0 0,45-62 0 0 0,-46 62 0 0 0,38-62 58 0 0,-35 54-52 0 0,67-116 69 0 0,-53 84 54 0 0,3-16-129 0 0,-24 58 30 0 0,-1 1 0 0 0,0-1-1 0 0,-1 0 1 0 0,1 0-1 0 0,-1-4-29 0 0,-2 9 19 0 0,1 0-1 0 0,0 0 1 0 0,-1 0 0 0 0,1 0-1 0 0,-1 1 1 0 0,1-1-1 0 0,-1 0 1 0 0,0 0-1 0 0,0 1 1 0 0,0-1-1 0 0,0 0 1 0 0,-1 1-1 0 0,0-1-18 0 0,2 1 12 0 0,-1 0 0 0 0,0 0-1 0 0,1 1 1 0 0,-1-1 0 0 0,0 0-1 0 0,0 1 1 0 0,0-1 0 0 0,0 1-1 0 0,0-1 1 0 0,0 1 0 0 0,0-1-1 0 0,0 1 1 0 0,0-1 0 0 0,0 1-1 0 0,0 0 1 0 0,-1-1 0 0 0,1 1-1 0 0,0 0 1 0 0,0 0-1 0 0,0 0 1 0 0,0 0 0 0 0,-1 0-1 0 0,1 0 1 0 0,0 0 0 0 0,0 0-1 0 0,0 0-11 0 0,-3 1 35 0 0,0 0-1 0 0,0 0 1 0 0,0 1-1 0 0,1-1 0 0 0,-1 1 1 0 0,1-1-1 0 0,-1 1 1 0 0,1 0-1 0 0,-3 2-34 0 0,-4 4 94 0 0,1-1 0 0 0,-3 4-94 0 0,-3 4 6 0 0,0 1 0 0 0,-4 8-6 0 0,-24 34-61 0 0,37-49 47 0 0,-7 9-20 0 0,2 0 1 0 0,-6 12 33 0 0,13-21-8 0 0,1-1 1 0 0,0 1-1 0 0,1-1 1 0 0,0 1-1 0 0,0 0 1 0 0,1-1-1 0 0,1 4 8 0 0,-1 1-30 0 0,1-6 0 0 0,0 0 0 0 0,0 1 1 0 0,1-1-1 0 0,0 0 0 0 0,1 3 30 0 0,-1-8-1 0 0,0 0-4 0 0,-1 0 0 0 0,1-1 0 0 0,-1 1 0 0 0,1-1 0 0 0,0 1 0 0 0,0-1 0 0 0,0 1 5 0 0,-1-2-1 0 0,1 1-1 0 0,-1-1 1 0 0,1 0 0 0 0,-1 1 0 0 0,1-1 0 0 0,-1 0 0 0 0,1 1 0 0 0,-1-1-1 0 0,1 0 1 0 0,-1 1 0 0 0,1-1 0 0 0,0 0 0 0 0,-1 0 0 0 0,1 0 0 0 0,-1 1 0 0 0,1-1-1 0 0,0 0 1 0 0,-1 0 0 0 0,1 0 0 0 0,0 0 0 0 0,-1 0 0 0 0,1 0 0 0 0,0 0-1 0 0,0 0 2 0 0,1 0 3 0 0,1-1 0 0 0,-1 1-1 0 0,1-1 1 0 0,-1 1-1 0 0,1-1 1 0 0,-1 0-1 0 0,1 0 1 0 0,-1 0-1 0 0,0 0 1 0 0,0 0 0 0 0,0 0-1 0 0,0 0 1 0 0,1-1-3 0 0,3-2 18 0 0,1-2 0 0 0,-1 1 1 0 0,1-1-19 0 0,0 0 10 0 0,6-6 56 0 0,0-1 0 0 0,-1 0-1 0 0,5-8-65 0 0,26-34 227 0 0,-39 50-221 0 0,13-18-65 0 0,7-15 59 0 0,1-1-16 0 0,-13 20 17 0 0,0 0 0 0 0,0-5-1 0 0,-7 14 3 0 0,-1 0 0 0 0,0-1-1 0 0,-1 1 1 0 0,1-11-3 0 0,-4 19 6 0 0,0 1 0 0 0,0 0 0 0 0,0-1 0 0 0,0 1 0 0 0,0-1 0 0 0,0 1 0 0 0,-1 0 0 0 0,1-1 0 0 0,-1 1 0 0 0,0 0 0 0 0,1 0 0 0 0,-1-1 0 0 0,0 1-6 0 0,1 0 7 0 0,-1 1 0 0 0,1-1 0 0 0,-1 0 1 0 0,0 1-1 0 0,0-1 0 0 0,1 0 0 0 0,-1 1 1 0 0,0-1-1 0 0,0 1 0 0 0,0-1 0 0 0,1 1 0 0 0,-1 0 1 0 0,0-1-1 0 0,0 1 0 0 0,0 0 0 0 0,0-1 1 0 0,0 1-1 0 0,0 0 0 0 0,0 0 0 0 0,0 0 0 0 0,-1-1-7 0 0,-1 1 2 0 0,-1 0 0 0 0,1 1 0 0 0,-1-1 0 0 0,1 1-1 0 0,-1-1 1 0 0,1 1 0 0 0,0 0 0 0 0,-1 0 0 0 0,1 0 0 0 0,0 0-1 0 0,0 0-1 0 0,-7 4-2 0 0,0-1 0 0 0,-6 5 2 0 0,5-2-15 0 0,1 0 0 0 0,0 1-1 0 0,1 0 1 0 0,-1 0 0 0 0,2 0-1 0 0,-1 2 16 0 0,-12 15-116 0 0,-10 17 116 0 0,-30 48-133 0 0,55-80 113 0 0,-50 83-38 0 0,39-62 40 0 0,2 0-1 0 0,2 2 19 0 0,4-7-60 0 0,1 3 60 0 0,7-26-6 0 0,1 0 0 0 0,-1 1 0 0 0,1-1 0 0 0,0 0 0 0 0,0 2 6 0 0,0-4-3 0 0,0 0-1 0 0,1 0 0 0 0,-1 0 1 0 0,0 0-1 0 0,1 0 0 0 0,-1 0 1 0 0,1 0-1 0 0,-1 0 0 0 0,1 0 4 0 0,-1-1-1 0 0,1 1 0 0 0,-1-1 0 0 0,0 1 0 0 0,1-1 0 0 0,-1 0 0 0 0,1 1 0 0 0,-1-1 0 0 0,1 0-1 0 0,-1 0 1 0 0,1 1 0 0 0,-1-1 0 0 0,1 0 0 0 0,-1 0 0 0 0,1 0 0 0 0,-1 1 0 0 0,1-1 0 0 0,-1 0 0 0 0,1 0-1 0 0,0 0 2 0 0,0 0-2 0 0,0 0 0 0 0,0 0 0 0 0,1 0 0 0 0,-1 0 0 0 0,0 0 0 0 0,0-1 0 0 0,0 1 0 0 0,1 0 0 0 0,-1-1 0 0 0,0 1 0 0 0,0 0 0 0 0,0-1 0 0 0,0 1 0 0 0,0-1 0 0 0,0 1 0 0 0,0-1 2 0 0,4-2-16 0 0,-1 0 0 0 0,4-3 16 0 0,6-7 35 0 0,8-10-35 0 0,-6 7 36 0 0,13-16 39 0 0,-2-1 0 0 0,-1 0 0 0 0,1-7-75 0 0,3-9 0 0 0,7-23 0 0 0,-20 39 0 0 0,-9 16 22 0 0,0 0-1 0 0,-2 1 0 0 0,2-11-21 0 0,-8 24 13 0 0,1 1 0 0 0,-1-1 0 0 0,0 1 0 0 0,0-1 0 0 0,0 1 0 0 0,0-1 0 0 0,0 1-13 0 0,0 1 7 0 0,-1 0 1 0 0,1 0-1 0 0,0 0 0 0 0,-1 0 1 0 0,1 0-1 0 0,0 0 0 0 0,-1 1 0 0 0,1-1 1 0 0,-1 0-1 0 0,0 0 0 0 0,1 0 1 0 0,-1 1-1 0 0,0-1 0 0 0,0 0 1 0 0,1 1-1 0 0,-1-1 0 0 0,0 0 0 0 0,0 1 1 0 0,-1-1-8 0 0,1 0 13 0 0,0 1 0 0 0,0 0 1 0 0,0 0-1 0 0,0-1 0 0 0,0 1 0 0 0,0 0 1 0 0,0 0-1 0 0,0 0 0 0 0,0 0 0 0 0,0 0 1 0 0,0 0-1 0 0,0 0 0 0 0,0 0 0 0 0,0 0 1 0 0,0 0-1 0 0,0 0 0 0 0,0 1 1 0 0,0-1-1 0 0,0 1-13 0 0,-2 0 28 0 0,0 0 1 0 0,0 0-1 0 0,0 0 1 0 0,0 1-1 0 0,-1 0-28 0 0,-3 3 37 0 0,0 1-1 0 0,0-1 0 0 0,0 1 0 0 0,-1 2-36 0 0,-23 26-1 0 0,19-19 1 0 0,-8 16 0 0 0,7-11 0 0 0,-4 8-3 0 0,1-1 0 0 0,2 2 0 0 0,1-1 0 0 0,-1 10 3 0 0,10-23-27 0 0,0-1-1 0 0,1 1 28 0 0,2-7-18 0 0,0 0 0 0 0,0 0 0 0 0,2 0 1 0 0,0 5 17 0 0,-1-10-11 0 0,0-1-1 0 0,0 1 1 0 0,0 0 0 0 0,-1 2 11 0 0,1-1-22 0 0,0-3 13 0 0,0 0 0 0 0,0 0-1 0 0,0 0 1 0 0,0-1 0 0 0,0 1 0 0 0,1 0-1 0 0,-1 0 1 0 0,0 0 0 0 0,1 0-1 0 0,-1 0 1 0 0,1-1 0 0 0,-1 1 0 0 0,1 0-1 0 0,0 0 10 0 0,-1 0-8 0 0,1-1 0 0 0,-1 0-1 0 0,0 1 1 0 0,1-1-1 0 0,-1 0 1 0 0,0 0 0 0 0,1 1-1 0 0,-1-1 1 0 0,1 0-1 0 0,-1 0 1 0 0,0 1-1 0 0,1-1 1 0 0,-1 0 0 0 0,1 0-1 0 0,-1 0 1 0 0,1 1-1 0 0,-1-1 1 0 0,1 0-1 0 0,-1 0 1 0 0,1 0 0 0 0,-1 0-1 0 0,1 0 1 0 0,-1 0-1 0 0,1 0 1 0 0,0 0 0 0 0,-1 0-1 0 0,1 0 1 0 0,-1 0-1 0 0,1 0 1 0 0,-1 0-1 0 0,1-1 9 0 0,1 0-19 0 0,0 0-1 0 0,0 0 0 0 0,0 0 1 0 0,0 0-1 0 0,0 0 1 0 0,-1 0-1 0 0,1-1 0 0 0,0 1 1 0 0,-1-1 19 0 0,13-13-73 0 0,42-61 62 0 0,-19 22 11 0 0,19-46 0 0 0,-28 38 0 0 0,-27 59 7 0 0,0 0-1 0 0,0 1 1 0 0,-1-1 0 0 0,1 0-1 0 0,-1 1 1 0 0,1-1-1 0 0,-1 0 1 0 0,0 0-1 0 0,-1 1 1 0 0,1-1-1 0 0,-1 0-6 0 0,1 3 4 0 0,0-1-1 0 0,0 1 0 0 0,0 0 0 0 0,0 0 0 0 0,0 0 1 0 0,0-1-1 0 0,0 1 0 0 0,-1 0 0 0 0,1 0 0 0 0,0-1 0 0 0,0 1 1 0 0,0 0-1 0 0,-1 0 0 0 0,1 0 0 0 0,0-1 0 0 0,0 1 1 0 0,-1 0-1 0 0,1 0 0 0 0,0 0 0 0 0,0 0 0 0 0,-1 0 1 0 0,1 0-1 0 0,0-1 0 0 0,-1 1 0 0 0,1 0 0 0 0,0 0 1 0 0,0 0-1 0 0,-1 0 0 0 0,1 0 0 0 0,0 0 0 0 0,-1 0 0 0 0,1 0 1 0 0,0 0-1 0 0,-1 0 0 0 0,1 0 0 0 0,0 0 0 0 0,-1 0 1 0 0,1 0-1 0 0,0 0 0 0 0,0 0 0 0 0,-1 1-3 0 0,-1-1 31 0 0,0 1 0 0 0,0 0 0 0 0,0 0 0 0 0,0 0 0 0 0,-1 0-31 0 0,2 0 2 0 0,-2 1 31 0 0,-1 1-1 0 0,1-1 0 0 0,0 1 0 0 0,0-1 0 0 0,0 1 0 0 0,-1 1-32 0 0,-5 7 157 0 0,-1 1-157 0 0,6-6 34 0 0,-38 53 72 0 0,3 2-1 0 0,4 1 0 0 0,-14 36-105 0 0,43-84 11 0 0,-28 66 38 0 0,31-70-80 0 0,0-1 0 0 0,0 0 1 0 0,1 1-1 0 0,1 0 0 0 0,0 5 31 0 0,0-7-102 0 0,1-5-12 0 0,0-1 0 0 0,0 0 0 0 0,0 1-1 0 0,0-1 1 0 0,0 0 0 0 0,1 0 0 0 0,-1 1 0 0 0,1 1 114 0 0,0-4-254 0 0,-1 1 0 0 0,0-1-1 0 0,1 0 1 0 0,-1 0 0 0 0,0 1 0 0 0,1-1-1 0 0,-1 0 1 0 0,0 0 0 0 0,1 1 0 0 0,-1-1-1 0 0,1 0 1 0 0,-1 0 0 0 0,1 0 0 0 0,-1 1-1 0 0,0-1 1 0 0,1 0 0 0 0,-1 0-1 0 0,1 0 1 0 0,-1 0 0 0 0,1 0 0 0 0,-1 0-1 0 0,1 0 1 0 0,0 0 254 0 0,4-1-6078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0:40:08.9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47 1840 0 0,'0'0'361'0'0,"0"0"845"0"0,-12 6 3571 0 0,5-1-3391 0 0,6-4-1214 0 0,0 0 0 0 0,1 0 0 0 0,-1-1 0 0 0,0 1 0 0 0,0 0 0 0 0,0-1 1 0 0,0 1-1 0 0,0-1 0 0 0,0 1 0 0 0,-1-1 0 0 0,1 0 0 0 0,0 1 0 0 0,0-1 1 0 0,0 0-173 0 0,0 0 618 0 0,1 0-90 0 0,0 0-16 0 0,0 0-41 0 0,0 0-147 0 0,0 0-61 0 0,0 0-9 0 0,0 0-8 0 0,2 1-173 0 0,0-1 0 0 0,1 1 1 0 0,-1-1-1 0 0,0 1 0 0 0,0-1 1 0 0,1 0-1 0 0,-1 0 0 0 0,0 0 1 0 0,1 0-74 0 0,16-1 297 0 0,-1-1 0 0 0,1 0 0 0 0,9-4-297 0 0,-6 2 237 0 0,0 0 1 0 0,6 1-238 0 0,153-14 628 0 0,-128 12-453 0 0,39-9-175 0 0,-34 4 62 0 0,-39 9-931 0 0,-16 1-3315 0 0,-3 0-1418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5:21.4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67 3224 0 0,'6'-10'2372'0'0,"1"-11"526"0"0,-7 20-2348 0 0,1 0-468 0 0,0 1 1 0 0,-1 0 0 0 0,1 0-1 0 0,-1-1 1 0 0,1 1 0 0 0,-1 0-1 0 0,1 0 1 0 0,0-1 0 0 0,-1 1-1 0 0,1-1 1 0 0,-1 1 0 0 0,1 0-1 0 0,-1-1 1 0 0,0 1 0 0 0,1-1-1 0 0,-1 1 1 0 0,1-1 0 0 0,-1 0 0 0 0,0 1-1 0 0,1-1-82 0 0,6-15 1969 0 0,-3 8-891 0 0,-3 7-566 0 0,-1 1-35 0 0,0 0-18 0 0,0 0-3 0 0,0 0 2 0 0,0 0 11 0 0,0 0 3 0 0,0 2 0 0 0,-3 25 448 0 0,2-20-718 0 0,0 0 1 0 0,1 0 0 0 0,-1 1 0 0 0,2-1 0 0 0,-1 0-1 0 0,1 1-202 0 0,5 32 451 0 0,-5-24-216 0 0,2-1-1 0 0,4 15-234 0 0,-6-25 55 0 0,0 1 0 0 0,0 0 0 0 0,-1 0-1 0 0,0-1 1 0 0,0 1 0 0 0,0 5-55 0 0,1 25 255 0 0,1-12-15 0 0,-1 1 0 0 0,-2 21-240 0 0,1-15 250 0 0,1 17-250 0 0,1 33 442 0 0,-2-47 169 0 0,4 32-611 0 0,7 69 573 0 0,-9-80-461 0 0,-3-41-69 0 0,1 0 0 0 0,1 0 0 0 0,1 0 0 0 0,0 1-43 0 0,-2-11 23 0 0,1 0 1 0 0,-1 1-1 0 0,1-1 0 0 0,-1 0 0 0 0,-1 1 0 0 0,1-1 1 0 0,-1 0-1 0 0,1 1 0 0 0,-1-1 0 0 0,-1 4-23 0 0,1-6 15 0 0,1 0-1 0 0,-1 1 1 0 0,1-1-1 0 0,0 1 1 0 0,0-1-1 0 0,1 1 1 0 0,-1-1-1 0 0,0 1 1 0 0,1-1-1 0 0,0 1 1 0 0,-1-1-1 0 0,1 0 1 0 0,0 0-1 0 0,0 1 1 0 0,0-1-1 0 0,0 0 1 0 0,1 0-1 0 0,-1 0 1 0 0,1 0-1 0 0,-1 0 1 0 0,1 0-15 0 0,3 5 39 0 0,-4-5-28 0 0,-1-1-1 0 0,0 0 0 0 0,1 1 0 0 0,-1-1 1 0 0,0 0-1 0 0,1 1 0 0 0,-1-1 0 0 0,0 1 1 0 0,0-1-1 0 0,0 0 0 0 0,-1 1 0 0 0,1-1 1 0 0,0 1-11 0 0,0 4 318 0 0,0-6-88 0 0,0 0 8 0 0,0 0-59 0 0,0 0-256 0 0,0 0-109 0 0,0 0-26 0 0,0 0-53 0 0,0 0-208 0 0,0 0-95 0 0,0 0-963 0 0,-2-1-3957 0 0,-6-4-1698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5:22.4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0 124 9008 0 0,'0'0'413'0'0,"0"0"-10"0"0,9-1-110 0 0,4-13 1549 0 0,-12 12-1613 0 0,0 1 0 0 0,0-1 0 0 0,1 0 0 0 0,-1 0 1 0 0,1 1-1 0 0,0-1 0 0 0,-1 1 0 0 0,1 0 0 0 0,0-1 0 0 0,1 1-229 0 0,143-70 2776 0 0,-135 66-2612 0 0,0 2-1 0 0,0-1 1 0 0,0 2-1 0 0,0-1 1 0 0,1 2 0 0 0,-1-1-1 0 0,1 1 1 0 0,-1 1-1 0 0,1 0 1 0 0,-1 1 0 0 0,1 0-1 0 0,-1 1 1 0 0,11 3-164 0 0,-14-3 138 0 0,0 1 1 0 0,1 1-1 0 0,-1 0 1 0 0,-1 0-1 0 0,1 0 0 0 0,-1 1 1 0 0,0 0-1 0 0,0 0 1 0 0,0 1-1 0 0,0 0-138 0 0,10 12 327 0 0,0-1 0 0 0,-2 2 0 0 0,0 0-327 0 0,-9-12 84 0 0,-1 1 0 0 0,-1-1 0 0 0,1 1 0 0 0,-1 0 0 0 0,0 0 1 0 0,-1 0-1 0 0,0 1 0 0 0,-1-1 0 0 0,1 1 0 0 0,-1 0 0 0 0,-1 0 0 0 0,0-1 0 0 0,0 1 0 0 0,-1 5-84 0 0,3 13 138 0 0,-2-23-126 0 0,0-1 0 0 0,0 0 0 0 0,-1 1 0 0 0,0-1 0 0 0,0 1 0 0 0,0-1 0 0 0,0 0 0 0 0,0 1 1 0 0,-1-1-1 0 0,1 1 0 0 0,-1-1 0 0 0,0 0 0 0 0,0 0 0 0 0,-1 4-12 0 0,-5 6 24 0 0,0 0-1 0 0,0 0 1 0 0,-1 0 0 0 0,-1-1-1 0 0,0 0 1 0 0,-1-1 0 0 0,0 0 0 0 0,-1-1-1 0 0,-6 5-23 0 0,2-2 22 0 0,11-9-30 0 0,0 0 0 0 0,0 0 0 0 0,-1-1 0 0 0,1 0 0 0 0,-1 0 0 0 0,-2 1 8 0 0,-71 30-8 0 0,44-25 19 0 0,8-2-12 0 0,19-5 3 0 0,-1 1-1 0 0,1-1 1 0 0,-1 0-1 0 0,0-1 1 0 0,0 0-1 0 0,0 0 1 0 0,1-1-1 0 0,-1 0 1 0 0,-1 0-2 0 0,8 0 64 0 0,1 0 2 0 0,0 0-2 0 0,0 0 6 0 0,0 0 18 0 0,0 0-7 0 0,33-5 280 0 0,-8 6-217 0 0,-1-1-40 0 0,0 0 0 0 0,0-2 0 0 0,21-3-104 0 0,-27 2 32 0 0,0 2 1 0 0,0 0-1 0 0,0 1 0 0 0,-1 1 0 0 0,1 1 1 0 0,0 1-1 0 0,1 0-32 0 0,1 0 46 0 0,34 9 122 0 0,-12-1-80 0 0,-28-7-61 0 0,0 0 0 0 0,0 0 1 0 0,0 2-1 0 0,0 0 0 0 0,6 4-27 0 0,7 5 77 0 0,0 2 1 0 0,0 2-78 0 0,-23-16 20 0 0,0-1-1 0 0,-1 1 1 0 0,1 0-1 0 0,-1 0 1 0 0,0 0 0 0 0,0 0-1 0 0,0 1 1 0 0,0-1-1 0 0,-1 1 1 0 0,0 0 0 0 0,1 0-1 0 0,-1 0 1 0 0,0 0 0 0 0,-1 0-1 0 0,1 0 1 0 0,-1 0-1 0 0,0 1 1 0 0,0-1 0 0 0,0 0-1 0 0,-1 1 1 0 0,1 3-20 0 0,-2 25 383 0 0,-3 21-383 0 0,2-48-10 0 0,0-1 1 0 0,1 0 0 0 0,-2 0 0 0 0,1 0 0 0 0,0-1 0 0 0,-1 1 0 0 0,0 0 0 0 0,0-1-1 0 0,-1 0 1 0 0,1 0 0 0 0,-1 0 0 0 0,0 0 0 0 0,0 0 9 0 0,-11 10 243 0 0,-2 0 0 0 0,1-1 0 0 0,-2-1 1 0 0,-16 9-244 0 0,6-4 300 0 0,17-11-240 0 0,0 0-1 0 0,0-1 1 0 0,-1 0-1 0 0,1 0 1 0 0,-1-2-1 0 0,0 1 1 0 0,-1-1 0 0 0,1-1-1 0 0,0 0 1 0 0,-1-1-1 0 0,1-1 1 0 0,-1 0-1 0 0,1 0 1 0 0,-1-1-1 0 0,1-1 1 0 0,0 0 0 0 0,-1 0-1 0 0,0-2-59 0 0,-8 0 9 0 0,0 0-1 0 0,-1 1 1 0 0,1 1-1 0 0,-1 1 0 0 0,1 1 1 0 0,-3 2-9 0 0,-15-2-123 0 0,12 2-58 0 0,20-2-82 0 0,-1 1 0 0 0,0-1-1 0 0,1 0 1 0 0,-1-1 0 0 0,-1 0 263 0 0,-2 0-1068 0 0,9 1-47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8:07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538 127 1840 0 0,'8'0'464'0'0,"-6"0"1275"0"0,-2 0 551 0 0,0 0 115 0 0,-1 0-2193 0 0,1-1 0 0 0,0 1 0 0 0,0-1 0 0 0,0 1 1 0 0,0-1-1 0 0,0 1 0 0 0,0 0 0 0 0,0-1 0 0 0,0 1 0 0 0,0-1 0 0 0,0 1 0 0 0,0-1 0 0 0,0 1 0 0 0,0 0 0 0 0,1-1 0 0 0,-1 1 0 0 0,0-1 0 0 0,0 1 0 0 0,0 0 0 0 0,1-1 0 0 0,-1 1 0 0 0,0-1 0 0 0,0 1 0 0 0,1 0-212 0 0,5-12 1391 0 0,10 2 178 0 0,-15 8-1229 0 0,-1 2-69 0 0,0 0-14 0 0,-5-9 323 0 0,4 8-563 0 0,0-1-1 0 0,1 1 0 0 0,-1 0 0 0 0,0 0 0 0 0,0 0 0 0 0,0 0 1 0 0,0 0-1 0 0,0 0 0 0 0,-1 0 0 0 0,1 0 0 0 0,0 0 0 0 0,0 0 0 0 0,-1 1 1 0 0,1-1-1 0 0,-1 0-16 0 0,1 0 41 0 0,-1 1 0 0 0,1-1 0 0 0,-1 0 0 0 0,1 0 0 0 0,-1 0 0 0 0,1 0 0 0 0,0-1-1 0 0,0 1 1 0 0,-1 0 0 0 0,0-2-41 0 0,-5-11 1196 0 0,-5-6-969 0 0,11 19-229 0 0,0 0 0 0 0,0 0 1 0 0,0 0-1 0 0,0 1 1 0 0,0-1-1 0 0,0 0 0 0 0,-1 1 1 0 0,1-1-1 0 0,0 1 1 0 0,0-1-1 0 0,0 1 0 0 0,-1-1 1 0 0,1 1-1 0 0,0 0 1 0 0,0 0-1 0 0,-1 0 0 0 0,1 0 1 0 0,-1 0 1 0 0,-1-1 6 0 0,0 1-1 0 0,0 0 1 0 0,0-1 0 0 0,1 0 0 0 0,-1 1 0 0 0,0-1 0 0 0,-1-1-6 0 0,1 1 53 0 0,0 0 0 0 0,0 0 1 0 0,0 0-1 0 0,0 1 1 0 0,0-1-1 0 0,0 1 0 0 0,-2-1-53 0 0,-40 5 188 0 0,5 14-64 0 0,30-16-63 0 0,-1 0 0 0 0,2 1 0 0 0,-1 0 0 0 0,0 0 0 0 0,1 1 0 0 0,-1 1 0 0 0,1-1 0 0 0,-8 7-61 0 0,2 0 94 0 0,0 0 0 0 0,0-1 0 0 0,-1-1 0 0 0,-6 3-94 0 0,20-11 0 0 0,1-1 0 0 0,0 1 0 0 0,0 0 0 0 0,-1-1 0 0 0,1 1 0 0 0,0 0 0 0 0,0 0 0 0 0,0 0 0 0 0,0 0 0 0 0,0 0 0 0 0,0 0 0 0 0,0 0 0 0 0,0 0 0 0 0,0 0 0 0 0,0 0 0 0 0,0 0 0 0 0,1 1 0 0 0,-1-1 0 0 0,0 0 0 0 0,1 1 0 0 0,-1 0 0 0 0,-5 9 0 0 0,0-5 6 0 0,0 0 0 0 0,-1 0 1 0 0,1-1-1 0 0,-3 1-6 0 0,2-1 33 0 0,0 0 0 0 0,0 0 0 0 0,-5 6-33 0 0,11-9 7 0 0,0-1 0 0 0,0 1-1 0 0,0-1 1 0 0,1 1-1 0 0,-1 0 1 0 0,0-1 0 0 0,0 1-1 0 0,1 0 1 0 0,-1 0-1 0 0,1-1 1 0 0,0 1 0 0 0,0 0-1 0 0,-1 0 1 0 0,1 0 0 0 0,0 1-7 0 0,0-1 7 0 0,0 0 1 0 0,0 1-1 0 0,0-1 1 0 0,-1 1-1 0 0,1-1 1 0 0,-1 0-1 0 0,0 1 1 0 0,1-1-1 0 0,-2 2-7 0 0,-8 11 60 0 0,0-1 1 0 0,-1 0-1 0 0,-9 9-60 0 0,19-21 5 0 0,0 0-1 0 0,0 0 0 0 0,0 1 1 0 0,1-1-1 0 0,-1 1 1 0 0,0-1-1 0 0,1 1 0 0 0,0-1 1 0 0,-1 1-1 0 0,1-1 0 0 0,0 1 1 0 0,0-1-1 0 0,1 1 0 0 0,-1-1 1 0 0,1 2-5 0 0,-1 10-2 0 0,0-4 2 0 0,1-6 12 0 0,-1-1 0 0 0,0 1 0 0 0,0-1 0 0 0,-1 1 0 0 0,1-1 0 0 0,-1 1 0 0 0,0-1 0 0 0,1 1 0 0 0,-2-1 0 0 0,1 1 0 0 0,0-1 0 0 0,-1 2-12 0 0,1-4 10 0 0,0 1-1 0 0,0 0 0 0 0,1 0 0 0 0,-1 0 1 0 0,1 0-1 0 0,-1 0 0 0 0,1 0 1 0 0,0 0-1 0 0,0-1 0 0 0,0 1 1 0 0,0 0-1 0 0,0 0 0 0 0,0 0 0 0 0,1 0 1 0 0,-1 0-1 0 0,0 0 0 0 0,1 0 1 0 0,0 0-10 0 0,2 6 62 0 0,0-1 0 0 0,1 0 0 0 0,0 1 0 0 0,0-1-62 0 0,12 24 112 0 0,-15-30-101 0 0,-1 1 0 0 0,0 0 1 0 0,0 0-1 0 0,0-1 0 0 0,0 1 0 0 0,0 0 0 0 0,0 0 0 0 0,0-1 0 0 0,-1 1 0 0 0,1 0 0 0 0,-1-1 0 0 0,1 1 0 0 0,-1 0 0 0 0,1-1 1 0 0,-1 1-1 0 0,0-1 0 0 0,0 1 0 0 0,0-1 0 0 0,0 1 0 0 0,0-1-11 0 0,-1 1 21 0 0,1 0-1 0 0,0 0 1 0 0,0 1-1 0 0,0-1 1 0 0,0 0-1 0 0,0 0 1 0 0,0 0 0 0 0,0 1-1 0 0,1-1 1 0 0,-1 0-1 0 0,1 2-20 0 0,0 5 90 0 0,-1-6-61 0 0,1 0 0 0 0,0 0 0 0 0,0 0 0 0 0,0 0 0 0 0,0 0 0 0 0,1 0 0 0 0,-1-1 0 0 0,1 1-1 0 0,0 0 1 0 0,0 0 0 0 0,0 0 0 0 0,0 0 0 0 0,0-1 0 0 0,0 1 0 0 0,1 0 0 0 0,-1-1 0 0 0,2 2-29 0 0,0-1 11 0 0,0-1-26 0 0,-1 1 0 0 0,1 0 0 0 0,-1 0-1 0 0,1 1 1 0 0,-1-1 0 0 0,0 0 0 0 0,0 1-1 0 0,0-1 1 0 0,-1 2 15 0 0,7 11-54 0 0,-6-12 64 0 0,-1-1 0 0 0,1 1 0 0 0,-1-1-1 0 0,1 1 1 0 0,-1 0 0 0 0,0 0 0 0 0,0-1-10 0 0,-1 1 19 0 0,1-1 1 0 0,-1 1-1 0 0,1-1 0 0 0,1 0 1 0 0,-1 0-1 0 0,0 1 1 0 0,1-1-1 0 0,-1 0 0 0 0,1 0 1 0 0,0 0-1 0 0,0-1 1 0 0,0 1-1 0 0,1 0-19 0 0,2 2 26 0 0,0 0 0 0 0,0-1 1 0 0,1 0-1 0 0,-1 0 0 0 0,1 0 0 0 0,2 0-26 0 0,43 30 192 0 0,-49-33-175 0 0,0 1 0 0 0,0-1 0 0 0,0 1 0 0 0,-1 0 0 0 0,1 0 0 0 0,-1 0-1 0 0,1 0 1 0 0,0 2-17 0 0,13 13 137 0 0,27 18 151 0 0,-21-17-122 0 0,-17-15-131 0 0,-1 0 0 0 0,1 0 0 0 0,0 0 0 0 0,0 0 0 0 0,0 0 0 0 0,1 0-35 0 0,7 8 63 0 0,-11-10-58 0 0,-1 0 0 0 0,1 0 1 0 0,0 0-1 0 0,0 0 0 0 0,0 0 0 0 0,0-1 0 0 0,0 1 1 0 0,0 0-1 0 0,0 0 0 0 0,0-1 0 0 0,1 1 1 0 0,0 0-6 0 0,13 9 54 0 0,-13-9-43 0 0,-1 1 0 0 0,1-1 0 0 0,0 0 0 0 0,-1 0 0 0 0,1 0 0 0 0,0 0 0 0 0,0 0 0 0 0,0 0 0 0 0,0-1 0 0 0,0 1 0 0 0,0-1 0 0 0,0 1-11 0 0,9 0 44 0 0,-1 0 1 0 0,1-1-1 0 0,0 0 0 0 0,-1 0 1 0 0,6-2-45 0 0,-12 1 23 0 0,0-1-1 0 0,1 1 1 0 0,-1-1 0 0 0,-1 0 0 0 0,4-1-23 0 0,18-8 112 0 0,-5 4-68 0 0,1 0 0 0 0,-1-1 0 0 0,-1-1 0 0 0,9-6-44 0 0,-28 15 3 0 0,1-1-1 0 0,0 1 1 0 0,-1 0-1 0 0,1 0 0 0 0,-1-1 1 0 0,1 1-1 0 0,-1 0 1 0 0,1-1-1 0 0,-1 1 1 0 0,1-1-1 0 0,-1 1 1 0 0,0 0-1 0 0,1-1 0 0 0,-1 1 1 0 0,1-1-1 0 0,-1 1 1 0 0,0-1-1 0 0,1 1 1 0 0,-1-1-1 0 0,0 0 1 0 0,0 0-3 0 0,0 1 0 0 0,1 0 1 0 0,-1-1-1 0 0,0 1 1 0 0,0 0-1 0 0,0 0 1 0 0,0-1-1 0 0,0 1 1 0 0,0 0-1 0 0,1 0 1 0 0,-1-1-1 0 0,0 1 1 0 0,0 0-1 0 0,0 0 1 0 0,1-1-1 0 0,-1 1 1 0 0,0 0-1 0 0,0 0 1 0 0,1 0-1 0 0,-1 0 1 0 0,0-1-1 0 0,0 1 1 0 0,1 0-1 0 0,-1 0 1 0 0,0 0-1 0 0,1 0 0 0 0,8-4-1 0 0,-4 1-2 0 0,0 1 1 0 0,0-1 0 0 0,0 1 0 0 0,1 1 0 0 0,-1-1 0 0 0,0 1 0 0 0,1 0 0 0 0,5-1 2 0 0,-9 2-91 0 0,-2 0-8 0 0,0 0-98 0 0,-12 0-1226 0 0,8 1-878 0 0,-7 3-5865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8:10.8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17 920 0 0,'0'0'465'0'0,"0"0"1618"0"0,0 0 705 0 0,1-1 845 0 0,3-1-1742 0 0,-3 1 1743 0 0,6-4-2778 0 0,-6 4-726 0 0,-1 0 0 0 0,1 1 0 0 0,0-1 0 0 0,0 0 0 0 0,0 1 1 0 0,0-1-1 0 0,0 1 0 0 0,0-1 0 0 0,0 1 0 0 0,0 0 0 0 0,0-1 1 0 0,0 1-1 0 0,0 0 0 0 0,0 0 0 0 0,0 0-130 0 0,1 0 589 0 0,-2 0-51 0 0,0 0-24 0 0,0 0-2 0 0,0 0-10 0 0,5 6 1543 0 0,-3-3-1966 0 0,0 0-1 0 0,0 1 1 0 0,0-1 0 0 0,0 0 0 0 0,-1 1-1 0 0,0-1 1 0 0,0 1 0 0 0,0 0-1 0 0,0-1 1 0 0,0 1 0 0 0,-1 0 0 0 0,0 2-79 0 0,1 52 571 0 0,-2-34-388 0 0,1 187 545 0 0,10-117-304 0 0,-10-86-354 0 0,1 1 0 0 0,-1 0 0 0 0,2 0 0 0 0,-1-1 0 0 0,1 1 0 0 0,1 0 0 0 0,0 1-70 0 0,0-2 51 0 0,0 1 1 0 0,-1 0-1 0 0,0 0 0 0 0,0 3-51 0 0,-1-2 33 0 0,1 0 0 0 0,0-1 0 0 0,4 9-33 0 0,-4-9 15 0 0,0-1 0 0 0,0 1 0 0 0,0 0 0 0 0,-1 5-15 0 0,6 28 66 0 0,3 13-56 0 0,-9-47-4 0 0,-1 1-1 0 0,0-1 0 0 0,0 0 1 0 0,0 0-1 0 0,-1 1 0 0 0,0-1 1 0 0,-1 0-1 0 0,0 0 0 0 0,0 0 1 0 0,0 0-1 0 0,-1-1 0 0 0,-3 6-5 0 0,2-5-10 0 0,3-7-49 0 0,1-1-32 0 0,0 0-5 0 0,0 0 0 0 0,0 0-36 0 0,5-12-498 0 0,0-3-567 0 0,1 1 1 0 0,1 0-1 0 0,2-5 1197 0 0,-5 12-745 0 0,8-16-1230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8:11.5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86 13016 0 0,'-4'-4'633'0'0,"-1"2"-323"0"0,4 2-279 0 0,-1-1 0 0 0,1 1 0 0 0,0-1-1 0 0,0 1 1 0 0,0-1 0 0 0,0 1 0 0 0,0-1 0 0 0,0 1 0 0 0,0-1 0 0 0,0 0 0 0 0,0 0 0 0 0,1 1 0 0 0,-1-1 0 0 0,0 0 0 0 0,0 0 0 0 0,1 0 0 0 0,-1 0 0 0 0,0 0 0 0 0,1 0 0 0 0,-1-1-31 0 0,1 1 718 0 0,0 1 239 0 0,0 0 47 0 0,0 0-62 0 0,0-2-299 0 0,0 0-558 0 0,1 0-1 0 0,0 0 1 0 0,-1 0 0 0 0,1 0-1 0 0,0 0 1 0 0,0 0-1 0 0,0 0 1 0 0,0 0 0 0 0,0 1-1 0 0,0-1 1 0 0,0 0-1 0 0,1 1 1 0 0,-1-1 0 0 0,1 1-1 0 0,-1-1 1 0 0,1 1-1 0 0,0-1 1 0 0,-1 1 0 0 0,1 0-1 0 0,0 0 1 0 0,0 0-1 0 0,1 0-84 0 0,13-5 246 0 0,1 2 0 0 0,-1 0-1 0 0,1 0 1 0 0,0 2-1 0 0,8-1-245 0 0,-2 2 135 0 0,1 1 0 0 0,0 1 0 0 0,22 4-135 0 0,-24-2 23 0 0,-1 0 55 0 0,1 2 0 0 0,-1 0 0 0 0,0 1 0 0 0,0 2-1 0 0,-1 0 1 0 0,0 1 0 0 0,0 1 0 0 0,-1 1-78 0 0,8 2 151 0 0,-16-8-46 0 0,0 1 0 0 0,0 0-1 0 0,7 5-104 0 0,95 76 1015 0 0,-100-76-782 0 0,-1 0-1 0 0,0 1 1 0 0,2 4-233 0 0,-4-4 181 0 0,0-1 1 0 0,1 0-1 0 0,1-1 1 0 0,3 3-182 0 0,2-2 160 0 0,-1 1 0 0 0,-1 1 0 0 0,0 1 1 0 0,-1 0-1 0 0,-1 0 0 0 0,0 2 0 0 0,9 13-160 0 0,-22-28 4 0 0,7 8 76 0 0,-2 0-1 0 0,1 0 1 0 0,-2 1-1 0 0,1 0 1 0 0,0 2-80 0 0,-4-9 25 0 0,0 0 0 0 0,-1 1 1 0 0,1-1-1 0 0,-1 1 0 0 0,1-1 0 0 0,-1 1 1 0 0,0-1-1 0 0,0 1 0 0 0,-1-1 0 0 0,1 1 0 0 0,-1-1 1 0 0,1 1-1 0 0,-1-1 0 0 0,0 0 0 0 0,-1 1 1 0 0,1-1-1 0 0,0 0 0 0 0,-2 2-25 0 0,0 0 34 0 0,-1 0 0 0 0,0-1 0 0 0,0 1 0 0 0,-1-1-1 0 0,1 1 1 0 0,-1-1 0 0 0,0-1 0 0 0,0 1 0 0 0,-2 1-34 0 0,-1 0 53 0 0,1 0 1 0 0,0 1-1 0 0,0 0 1 0 0,-3 4-54 0 0,-13 13 178 0 0,-1-1-1 0 0,0-1 1 0 0,-2-1 0 0 0,-18 11-178 0 0,4-3 538 0 0,-22 22-538 0 0,44-34 144 0 0,-1-1 0 0 0,-8 4-144 0 0,19-13 33 0 0,-1-1 0 0 0,1-1 1 0 0,-1 0-1 0 0,0 0 0 0 0,0-1 0 0 0,0 0 0 0 0,-6 1-33 0 0,-69 10 0 0 0,-56 2 0 0 0,108-11-735 0 0,25-4 322 0 0,-1 1 1 0 0,0-1 0 0 0,0 0 0 0 0,1-1 0 0 0,-1 1-1 0 0,0-2 1 0 0,0 1 0 0 0,1-1 0 0 0,-4-1 412 0 0,10 2-1659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8:46.2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14 456 0 0,'3'1'1948'0'0,"4"1"7296"0"0,0-2-2367 0 0,-6-3-9266 0 0,-1 3 2780 0 0,-3-9 5631 0 0,-1 6-6033 0 0,2 3 23 0 0,0-1 0 0 0,0 1 0 0 0,0 0 0 0 0,1 0 0 0 0,-1-1 0 0 0,0 1 0 0 0,0 1 0 0 0,0-1 0 0 0,0 0 0 0 0,0 0 0 0 0,0 1 0 0 0,-2 0-12 0 0,2 0 5 0 0,0 0 0 0 0,-1 0 0 0 0,1 1 0 0 0,0-1 1 0 0,0 1-1 0 0,0-1 0 0 0,0 1 0 0 0,0 0 0 0 0,0 0 0 0 0,1 0 0 0 0,-1 0 1 0 0,0 0-1 0 0,1 0-5 0 0,-1 1 23 0 0,2-3-21 0 0,0 0 0 0 0,-1 0-1 0 0,1 0 1 0 0,0 1 0 0 0,-1-1 0 0 0,1 0-1 0 0,0 0 1 0 0,0 1 0 0 0,-1-1 0 0 0,1 0-1 0 0,0 1 1 0 0,0-1 0 0 0,-1 0 0 0 0,1 0-1 0 0,0 1 1 0 0,0-1 0 0 0,0 1-1 0 0,0-1 1 0 0,0 0 0 0 0,0 1 0 0 0,0-1-1 0 0,0 0 1 0 0,-1 1 0 0 0,1-1 0 0 0,0 1-1 0 0,0-1 1 0 0,1 0 0 0 0,-1 1 0 0 0,0-1-1 0 0,0 0 1 0 0,0 1 0 0 0,0-1 0 0 0,0 0-1 0 0,0 1 1 0 0,0-1-2 0 0,7 21 73 0 0,-7 8-9 0 0,0-27-55 0 0,1 2 7 0 0,10 4 12 0 0,-9-6-28 0 0,1-1 0 0 0,0 0 0 0 0,0 1 0 0 0,0-1 0 0 0,0-1 0 0 0,0 1 0 0 0,0 0 0 0 0,0-1 0 0 0,0 1 0 0 0,2-1 0 0 0,-1-1 0 0 0,0 0 0 0 0,0-1 0 0 0,0 0 0 0 0,0 0 0 0 0,0 0 0 0 0,-1 0 0 0 0,1 0 0 0 0,-1-1 0 0 0,1 1 0 0 0,-1-1 0 0 0,0 0 0 0 0,0 0 0 0 0,0 0 0 0 0,-1-1 0 0 0,3-2 0 0 0,-2 1 11 0 0,-3 4-2 0 0,1-1 0 0 0,-1 1-1 0 0,1 0 1 0 0,-1-1 0 0 0,0 1 0 0 0,0 0 0 0 0,1-1 0 0 0,-1 1 0 0 0,0 0-1 0 0,0-1 1 0 0,-1 1 0 0 0,1 0 0 0 0,0-1 0 0 0,0 0-9 0 0,-1-4 19 0 0,1 6-10 0 0,0-1-1 0 0,0 0 1 0 0,0 1 0 0 0,-1-1 0 0 0,1 1 0 0 0,0-1 0 0 0,0 0 0 0 0,0 1 0 0 0,0-1 0 0 0,0 1 0 0 0,-1-1 0 0 0,1 0-1 0 0,0 1 1 0 0,-1-1 0 0 0,1 1 0 0 0,0-1 0 0 0,-1 1 0 0 0,1-1 0 0 0,0 1 0 0 0,-1-1 0 0 0,1 1 0 0 0,-1 0-1 0 0,1-1 1 0 0,-1 1 0 0 0,0-1-9 0 0,-4-12 256 0 0,1 9-80 0 0,4 4-168 0 0,-1-1 1 0 0,1 1-1 0 0,-1-1 1 0 0,1 1-1 0 0,-1-1 1 0 0,1 1 0 0 0,-1-1-1 0 0,1 1 1 0 0,-1-1-1 0 0,1 1 1 0 0,-1 0-1 0 0,0-1 1 0 0,1 1-1 0 0,-1 0 1 0 0,1 0 0 0 0,-1-1-1 0 0,0 1 1 0 0,1 0-1 0 0,-1 0 1 0 0,0 0-9 0 0,-1 0 75 0 0,-2 0 95 0 0,0 0-154 0 0,1 0-1 0 0,0 0 1 0 0,-1 0-1 0 0,1 1 0 0 0,-1-1 1 0 0,1 1-1 0 0,0 0 1 0 0,0 0-1 0 0,-1 0 1 0 0,1 0-1 0 0,0 1 1 0 0,0-1-1 0 0,0 1 0 0 0,0 0 1 0 0,0 0-1 0 0,1 0 1 0 0,-1 0-1 0 0,1 0 1 0 0,-1 0-1 0 0,1 1 1 0 0,0 0-1 0 0,0-1 0 0 0,0 1 1 0 0,-1 1-16 0 0,-2 4 41 0 0,4-7-41 0 0,0 0 0 0 0,1 0 0 0 0,-1 1 1 0 0,0-1-1 0 0,1 0 0 0 0,-1 1 0 0 0,0-1 0 0 0,1 1 0 0 0,-1-1 0 0 0,1 0 0 0 0,0 1 0 0 0,0-1 0 0 0,-1 1 0 0 0,1-1 1 0 0,0 1-1 0 0,0-1-56 0 0,0-1-43 0 0,0 0-92 0 0,0 0-38 0 0,0 0-10 0 0,0 0-227 0 0,0 0-954 0 0,0 0-414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8:47.4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82 50 1376 0 0,'0'0'276'0'0,"0"0"621"0"0,0 0 273 0 0,0 0 56 0 0,0 0-114 0 0,0 0-529 0 0,0 0-229 0 0,0 0-46 0 0,0-12 5068 0 0,0-1-4033 0 0,0 11-940 0 0,0 2-3 0 0,0 0-8 0 0,-3-8 304 0 0,-6-3 1389 0 0,8 11-1908 0 0,-4-3 255 0 0,3 3-445 0 0,-10 4 431 0 0,7-2-343 0 0,-21 17 70 0 0,16-14-145 0 0,7 0 0 0 0,2 3 11 0 0,4 24 434 0 0,-3-30-381 0 0,0-2 0 0 0,18 13 160 0 0,4-8-224 0 0,-13-5 0 0 0,-7 0 6 0 0,1-1-15 0 0,5-9 91 0 0,-5 4 19 0 0,1-1 0 0 0,1 1 0 0 0,-1 0 0 0 0,1 0-101 0 0,-5 5 72 0 0,1-1 0 0 0,-1 1-1 0 0,0-1 1 0 0,0 1 0 0 0,1-1 0 0 0,-1 1 0 0 0,0-1-1 0 0,-1 0 1 0 0,1 1 0 0 0,0-1 0 0 0,0 1 0 0 0,-1-1-1 0 0,1 1 1 0 0,-1-1 0 0 0,1 1 0 0 0,-1-1 0 0 0,1 1-1 0 0,-1-1 1 0 0,0 1 0 0 0,0 0-72 0 0,-1-1 73 0 0,0 1 0 0 0,0 0 0 0 0,0-1 0 0 0,-1 1 0 0 0,1 0 0 0 0,0 1 0 0 0,-1-1 0 0 0,1 0 0 0 0,-1 1 0 0 0,1-1 0 0 0,0 1 0 0 0,-1-1-1 0 0,1 1 1 0 0,-1 0 0 0 0,1 0 0 0 0,-1 1 0 0 0,1-1 0 0 0,-2 1-73 0 0,2-1 9 0 0,1 0 0 0 0,-1 0 0 0 0,0 1-1 0 0,0-1 1 0 0,0 1 0 0 0,0 0 0 0 0,0-1 0 0 0,0 1-1 0 0,1 0 1 0 0,-1 0 0 0 0,0 0 0 0 0,1 0 0 0 0,-1 1-1 0 0,1-1 1 0 0,-1 0 0 0 0,1 1 0 0 0,-1-1 0 0 0,1 1 0 0 0,0-1-1 0 0,0 1-8 0 0,0-1 44 0 0,-4 15-2132 0 0,5-16 396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8:49.6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 4 3312 0 0,'0'0'149'0'0,"0"0"89"0"0,0 0 286 0 0,0 0 126 0 0,0 0 22 0 0,0 0-19 0 0,0 0-105 0 0,0 0-48 0 0,0 0-10 0 0,0 0-12 0 0,0 0-39 0 0,0 0-20 0 0,0 0-3 0 0,0 0 24 0 0,0 0 100 0 0,0 0 41 0 0,0 0 10 0 0,-9 3 525 0 0,5-3 3295 0 0,4 0-4309 0 0,-5-2 363 0 0,4 1-439 0 0,1 1 0 0 0,-1 0 0 0 0,0-1 0 0 0,1 1 0 0 0,-1-1 0 0 0,0 1 0 0 0,1 0 0 0 0,-1 0 0 0 0,0-1 0 0 0,1 1 0 0 0,-1 0 0 0 0,0 0 1 0 0,0 0-1 0 0,1 0 0 0 0,-1 0 0 0 0,0 0 0 0 0,0 0-26 0 0,-4 1 94 0 0,-19 8-55 0 0,10-5 322 0 0,13-3-332 0 0,1-1-1 0 0,-1 1 1 0 0,1-1 0 0 0,-1 1-1 0 0,1 0 1 0 0,-1-1-1 0 0,1 1 1 0 0,0-1-1 0 0,-1 1 1 0 0,1 0-1 0 0,0-1 1 0 0,-1 1-1 0 0,1 0 1 0 0,0-1-1 0 0,0 1 1 0 0,0 0-1 0 0,-1 0 1 0 0,1 0-29 0 0,-3 12 254 0 0,3-11-134 0 0,0-2-4 0 0,0 0-16 0 0,0 0-4 0 0,3 4 48 0 0,-3-3-139 0 0,0-1 1 0 0,0 0 0 0 0,0 1-1 0 0,0-1 1 0 0,0 1-1 0 0,0-1 1 0 0,0 0-1 0 0,0 1 1 0 0,0-1-1 0 0,1 0 1 0 0,-1 1-1 0 0,0-1 1 0 0,0 0-1 0 0,0 1 1 0 0,1-1-1 0 0,-1 0 1 0 0,0 1-1 0 0,0-1 1 0 0,1 0-1 0 0,-1 1 1 0 0,0-1 0 0 0,0 0-1 0 0,1 0-5 0 0,34 22 345 0 0,-33-21-281 0 0,-2-1-60 0 0,1 1 0 0 0,-1-1-1 0 0,1 0 1 0 0,-1 1-1 0 0,1-1 1 0 0,0 0 0 0 0,-1 0-1 0 0,1 0 1 0 0,-1 0 0 0 0,1 1-1 0 0,0-1 1 0 0,-1 0-1 0 0,1 0 1 0 0,-1 0 0 0 0,1 0-1 0 0,0 0 1 0 0,-1 0-4 0 0,9 1 56 0 0,-8-1-52 0 0,-1 0-1 0 0,1 0 0 0 0,-1 1 1 0 0,1-1-1 0 0,0 0 0 0 0,-1 0 1 0 0,1 0-1 0 0,0 0 0 0 0,-1 0 1 0 0,1 0-1 0 0,-1 0 0 0 0,1 0 1 0 0,0 0-1 0 0,-1 0 0 0 0,1 0 1 0 0,0 0-1 0 0,-1 0 0 0 0,1 0-3 0 0,2-2 14 0 0,-1 0-1 0 0,1 1 1 0 0,-1-1-1 0 0,1 0 1 0 0,-1 0-1 0 0,0 0 0 0 0,1-2-13 0 0,-2 4 4 0 0,-1 0-1 0 0,0 0 1 0 0,1-1-1 0 0,-1 1 1 0 0,0 0-1 0 0,0-1 0 0 0,1 1 1 0 0,-1 0-1 0 0,0-1 1 0 0,0 1-1 0 0,1 0 0 0 0,-1-1 1 0 0,0 1-1 0 0,0-1 1 0 0,0 1-1 0 0,0 0 1 0 0,0-1-1 0 0,1 1 0 0 0,-1-1 1 0 0,0 1-1 0 0,0-1-3 0 0,4-10 71 0 0,-4 9-36 0 0,0 1 0 0 0,0 0 0 0 0,0-1-1 0 0,0 1 1 0 0,0 0 0 0 0,0-1 0 0 0,0 1 0 0 0,0 0 0 0 0,-1-1 0 0 0,1 1 0 0 0,0 0-1 0 0,-1 0 1 0 0,1-1 0 0 0,-1 1 0 0 0,0 0 0 0 0,1 0 0 0 0,-1 0 0 0 0,0 0-1 0 0,0-1 1 0 0,0 1-35 0 0,-1 0 37 0 0,0 0-1 0 0,-1 0 0 0 0,1 0 0 0 0,0 1 1 0 0,-1-1-1 0 0,1 1 0 0 0,-1-1 0 0 0,1 1 1 0 0,0 0-1 0 0,-1 0 0 0 0,1 0 1 0 0,-1 0-1 0 0,1 1 0 0 0,-1-1 0 0 0,1 0-36 0 0,-3 3 173 0 0,4-2-169 0 0,1 0 1 0 0,-1-1 0 0 0,0 1 0 0 0,0 0 0 0 0,0-1 0 0 0,0 1 0 0 0,0-1 0 0 0,0 1 0 0 0,0-1 0 0 0,0 1-1 0 0,0-1 1 0 0,0 0 0 0 0,0 1 0 0 0,0-1 0 0 0,-1 0 0 0 0,1 0-5 0 0,-1 1 7 0 0,0-1 0 0 0,0 1 0 0 0,0-1-1 0 0,1 1 1 0 0,-1 0 0 0 0,0 0 0 0 0,1 0 0 0 0,-1 0 0 0 0,0 0 0 0 0,1 0-7 0 0,-6 4 8 0 0,0 1 3 0 0,9 2 42 0 0,-1-4-33 0 0,-1-3-17 0 0,1 0 1 0 0,-1 0-1 0 0,0 0 1 0 0,1-1-1 0 0,-1 1 1 0 0,1 0-1 0 0,-1 0 1 0 0,1 0 0 0 0,0 0-1 0 0,-1-1 1 0 0,1 1-1 0 0,0 0 1 0 0,0 0-1 0 0,-1-1 1 0 0,1 1-1 0 0,1 0-3 0 0,1 1 48 0 0,4 2-36 0 0,2-1-12 0 0,-3 0-10 0 0,-6-3-1 0 0,1-1 0 0 0,-1 1 0 0 0,0 0 0 0 0,0 0-1 0 0,0-1 1 0 0,0 1 0 0 0,1 0 0 0 0,-1 0 0 0 0,0-1 0 0 0,0 1 0 0 0,0 0 0 0 0,0 0 0 0 0,0-1 0 0 0,0 1 0 0 0,0 0 0 0 0,0 0 0 0 0,0-1 0 0 0,0 1 0 0 0,0 0 0 0 0,0-1 0 0 0,0 1 0 0 0,0 0 0 0 0,0 0 0 0 0,0-1 0 0 0,0 1 0 0 0,0 0 0 0 0,-1 0 0 0 0,1-1 0 0 0,0 1 0 0 0,0 0 11 0 0,-3-10-975 0 0,-1 5-74 0 0,-1-2-50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8:50.9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109 49 1376 0 0,'0'0'404'0'0,"0"0"1159"0"0,-10-4 7811 0 0,2 0-8087 0 0,4 2-719 0 0,3 2-485 0 0,1 0 0 0 0,-1 0 1 0 0,0-1-1 0 0,0 1 1 0 0,1 0-1 0 0,-1-1 0 0 0,0 1 1 0 0,1-1-1 0 0,-1 1 1 0 0,0-1-1 0 0,1 1 0 0 0,-1-1 1 0 0,1 1-1 0 0,-1-1 1 0 0,1 1-1 0 0,-1-1 1 0 0,1 0-1 0 0,0 1 0 0 0,-1-1 1 0 0,1 0-1 0 0,0 0 1 0 0,-1 1-1 0 0,1-1 0 0 0,0 0 1 0 0,0 0-1 0 0,0 1 1 0 0,0-1-1 0 0,-1 0 0 0 0,1 0 1 0 0,0 0-1 0 0,0 1 1 0 0,1-1-1 0 0,-1 0 0 0 0,0 0-83 0 0,-13-15 1494 0 0,7 15-990 0 0,5 1-473 0 0,0 0 1 0 0,1 0 0 0 0,-1 0 0 0 0,1 0 0 0 0,-1 0-1 0 0,1-1 1 0 0,-1 1 0 0 0,1 1 0 0 0,-1-1 0 0 0,1 0 0 0 0,-1 0-1 0 0,1 0 1 0 0,-1 0 0 0 0,1 0 0 0 0,-1 0 0 0 0,1 1 0 0 0,-1-1-1 0 0,1 0 1 0 0,-1 0 0 0 0,1 1 0 0 0,-1-1 0 0 0,1 0 0 0 0,0 1-1 0 0,-1-1 1 0 0,1 0 0 0 0,-1 1 0 0 0,1-1 0 0 0,0 1 0 0 0,-1-1-1 0 0,1 1-31 0 0,-1 0 28 0 0,0 0 0 0 0,0 0 0 0 0,0 0-1 0 0,0-1 1 0 0,-1 1 0 0 0,1 0 0 0 0,0 0-1 0 0,0-1 1 0 0,-1 1 0 0 0,0 0-28 0 0,-18 8 104 0 0,20-8-99 0 0,0 0 1 0 0,0 0-1 0 0,0 0 1 0 0,0 0-1 0 0,1 0 1 0 0,-1-1 0 0 0,0 1-1 0 0,0 0 1 0 0,1 0-1 0 0,-1 0 1 0 0,0-1-1 0 0,1 2-5 0 0,-1-1 12 0 0,0 0-1 0 0,0 0 1 0 0,0 0-1 0 0,0 1 1 0 0,0-1-1 0 0,0 0 0 0 0,0 0 1 0 0,-1 0-1 0 0,1 0 1 0 0,0 0-1 0 0,-1 0 0 0 0,1 0 1 0 0,-1 0-1 0 0,1 0 1 0 0,-1 0-1 0 0,0 0 1 0 0,1 0-1 0 0,-1 0 0 0 0,0 0 1 0 0,1 0-1 0 0,-2 0-11 0 0,2-1 3 0 0,0 0 0 0 0,1 0 0 0 0,-1 0-1 0 0,0 0 1 0 0,0-1 0 0 0,0 1 0 0 0,0 0 0 0 0,0 0-1 0 0,1 0 1 0 0,-1 0 0 0 0,0 0 0 0 0,0 0 0 0 0,0 0-1 0 0,0 0 1 0 0,0 0 0 0 0,1 0 0 0 0,-1 0-1 0 0,0 0 1 0 0,0 0 0 0 0,0 1 0 0 0,0-1 0 0 0,0 0-1 0 0,1 0 1 0 0,-1 0 0 0 0,0 0 0 0 0,0 0 0 0 0,0 0-1 0 0,0 0 1 0 0,0 0 0 0 0,0 0 0 0 0,1 0-1 0 0,-1 1 1 0 0,0-1 0 0 0,0 0 0 0 0,0 0 0 0 0,0 0-1 0 0,0 0 1 0 0,0 0 0 0 0,0 0 0 0 0,0 1-1 0 0,0-1-2 0 0,3 4 17 0 0,13 2 156 0 0,-1-2-119 0 0,-2-2-44 0 0,-3-5-10 0 0,23-12 64 0 0,-21 6-64 0 0,-11 5 0 0 0,-1 3 0 0 0,0 0 0 0 0,1 1 0 0 0,-1-1 0 0 0,0 1 0 0 0,0-1 0 0 0,0 0 0 0 0,0 1 0 0 0,0-1 0 0 0,0 1 0 0 0,0-1 0 0 0,0 0 0 0 0,0 1 0 0 0,0-1 0 0 0,0 0 0 0 0,0 1 0 0 0,0-1 0 0 0,0 1 0 0 0,-1-1 0 0 0,1 1 0 0 0,0-1 0 0 0,0 0 0 0 0,-1 1 0 0 0,1-1 0 0 0,0 1 0 0 0,-1-1 0 0 0,1 1 0 0 0,-1-1 0 0 0,1 1 0 0 0,-1-1 3 0 0,1 0 0 0 0,-1 0 0 0 0,1 1 0 0 0,0-1 0 0 0,-1 0 0 0 0,1 0-1 0 0,0 0 1 0 0,0 0 0 0 0,0 0 0 0 0,0 1 0 0 0,0-1 0 0 0,0 0 0 0 0,0 0 0 0 0,0 0 0 0 0,0 0-3 0 0,0-5 20 0 0,-1 6-17 0 0,1-1 0 0 0,-1 0 0 0 0,0 1 0 0 0,1-1 0 0 0,-1 0 0 0 0,0 1 0 0 0,1-1 0 0 0,-1 1 0 0 0,0-1-1 0 0,1 1 1 0 0,-1-1 0 0 0,0 1 0 0 0,0 0 0 0 0,0-1 0 0 0,0 1 0 0 0,1 0 0 0 0,-1 0 0 0 0,0-1 0 0 0,0 1 0 0 0,0 0-1 0 0,0 0 1 0 0,0 0 0 0 0,0 0 0 0 0,0 0-3 0 0,0 0 6 0 0,-1 0 1 0 0,1 0-1 0 0,0 0 0 0 0,-1 0 0 0 0,1 0 0 0 0,0 1 0 0 0,-1-1 0 0 0,1 0 1 0 0,0 1-1 0 0,-1-1 0 0 0,1 1 0 0 0,0 0 0 0 0,0-1 0 0 0,-1 1-6 0 0,1 0 98 0 0,0 0-68 0 0,0 0 1 0 0,0 0-1 0 0,0 0 1 0 0,0 0 0 0 0,0 0-1 0 0,0 0 1 0 0,1 0-1 0 0,-1 1 1 0 0,0-1-1 0 0,1 0 1 0 0,-1 1-31 0 0,-2 2 73 0 0,-3 3 136 0 0,4-6-198 0 0,1 0 1 0 0,0 0-1 0 0,-1 1 0 0 0,1-1 1 0 0,0 1-1 0 0,0-1 0 0 0,0 1 1 0 0,0-1-1 0 0,0 1 1 0 0,1 0-1 0 0,-1-1 0 0 0,0 2-11 0 0,2 0 67 0 0,5 2-54 0 0,3-1-13 0 0,4-1 0 0 0,-6-2 11 0 0,-5-1 42 0 0,-2 0 11 0 0,0 0 0 0 0,-13 8-1602 0 0,13-8-20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 2025 2760 0 0,'-2'1'40'0'0,"2"-1"-24"0"0,-1 0 0 0 0,1 0 0 0 0,-1 0 0 0 0,1 0 0 0 0,0 0-1 0 0,-1 0 1 0 0,1 1 0 0 0,0-1 0 0 0,-1 0 0 0 0,1 0 0 0 0,-1 0 0 0 0,1 0 0 0 0,0 1-16 0 0,-5 2 1792 0 0,4-3 1100 0 0,5-2 691 0 0,-2 0-4505 0 0,2-1 1028 0 0,0-1 0 0 0,1 1 1 0 0,0 0-1 0 0,-1 0 0 0 0,1 0 0 0 0,1 0 1 0 0,1 0-107 0 0,9-5 184 0 0,4-4 163 0 0,0 0 0 0 0,-1-1 0 0 0,17-15-347 0 0,-9 7 253 0 0,6-2-253 0 0,23-18 170 0 0,-36 25-112 0 0,13-12 275 0 0,0 0 1 0 0,-1-3-334 0 0,29-29 1283 0 0,21-13-1283 0 0,8-14 760 0 0,-63 60-511 0 0,29-27 307 0 0,-31 31-354 0 0,-4 1 47 0 0,-1-1-1 0 0,1-4-248 0 0,26-29 247 0 0,-20 26-165 0 0,6-6-76 0 0,6-2-6 0 0,-8 10 298 0 0,20-26-298 0 0,-8 8 586 0 0,35-29-586 0 0,-61 60-57 0 0,61-53 61 0 0,-22 19 61 0 0,-5 5-75 0 0,22-20 234 0 0,-3-4-224 0 0,-43 40 45 0 0,45-45 48 0 0,-38 41-15 0 0,-2-1-78 0 0,-7 6 80 0 0,33-38 46 0 0,-46 50-113 0 0,2-1-3 0 0,0-2-10 0 0,-7 8 20 0 0,-1 0-1 0 0,0 1 1 0 0,-1-2-1 0 0,0 1 1 0 0,-1 0-1 0 0,1-5-19 0 0,-2 5 46 0 0,3-6-46 0 0,-2 6 29 0 0,0-5-29 0 0,-2 10 23 0 0,7-34 7 0 0,-2-6 109 0 0,-3 27-86 0 0,-1 6-46 0 0,-2 9 7 0 0,-1 0 1 0 0,1 1-1 0 0,-1-1 0 0 0,1-2-14 0 0,-2-19 0 0 0,-1 12-2 0 0,1 10 10 0 0,1 0 0 0 0,-1 0 0 0 0,1 0 0 0 0,0 0 0 0 0,0 0 0 0 0,0 0 0 0 0,0-1-8 0 0,0 2 20 0 0,0 0 0 0 0,0-1 1 0 0,0 1-1 0 0,0-1 0 0 0,0 1 0 0 0,0-1 1 0 0,0 1-1 0 0,-1-1 0 0 0,1 1 0 0 0,-1-1 1 0 0,0 1-1 0 0,1 0 0 0 0,-1-1 0 0 0,0 1 1 0 0,0 0-1 0 0,0 0 0 0 0,0-1 1 0 0,0 1-1 0 0,0 0 0 0 0,-1 0 0 0 0,1 0 1 0 0,0 0-1 0 0,-1 0 0 0 0,1 0 0 0 0,-1 0-20 0 0,-9-6 55 0 0,10 6-60 0 0,0 0 1 0 0,-1 0 0 0 0,1 0-1 0 0,0 1 1 0 0,-1-1-1 0 0,0 0 1 0 0,1 0 0 0 0,-1 1-1 0 0,0-1 1 0 0,1 0 0 0 0,-1 1-1 0 0,0 0 1 0 0,0-1 4 0 0,-6 0-164 0 0,6 0 152 0 0,0 1 1 0 0,0 0-1 0 0,0 0 1 0 0,1-1-1 0 0,-1 1 1 0 0,0 0-1 0 0,0 0 1 0 0,0 0-1 0 0,1 0 1 0 0,-1 1-1 0 0,-1-1 12 0 0,-1 1-1 0 0,0 1-1 0 0,1-1 1 0 0,-1 0-1 0 0,1 1 1 0 0,0 0-1 0 0,-1-1 1 0 0,-1 3 1 0 0,-2 1-32 0 0,0 0-1 0 0,-3 4 33 0 0,6-5-12 0 0,0 0 0 0 0,-1 2 12 0 0,2-2-18 0 0,-1 0-1 0 0,1-1 0 0 0,-2 1 19 0 0,-13 12-53 0 0,10-8 1 0 0,-1-1 0 0 0,-9 7 52 0 0,4-4-51 0 0,1 0-1 0 0,0 1 0 0 0,0 2 52 0 0,2-3 8 0 0,-5 5-24 0 0,2 1 0 0 0,0 1 0 0 0,1 0 0 0 0,-1 3 16 0 0,10-13-165 0 0,1-1 0 0 0,0 0 0 0 0,0 1 0 0 0,1-1 0 0 0,0 1 165 0 0,-1 5-439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8:52.3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 62 1376 0 0,'0'0'299'0'0,"0"0"715"0"0,0 0 313 0 0,0 0 66 0 0,0-12 3340 0 0,0 10-4617 0 0,0 1-1 0 0,-1 0 0 0 0,1 0 0 0 0,0 0 1 0 0,0 0-1 0 0,-1 0 0 0 0,1-1 0 0 0,0 1 1 0 0,-1 0-1 0 0,1 0 0 0 0,-1 0 1 0 0,0 0-1 0 0,1 0 0 0 0,-1 0 0 0 0,0 0 1 0 0,1 0-1 0 0,-1 1 0 0 0,0-1 0 0 0,0 0 1 0 0,-1 0-116 0 0,1 0 432 0 0,1 1 0 0 0,0 0 8 0 0,0 0 34 0 0,0 0 20 0 0,0 0 2 0 0,0 0-19 0 0,0 0-77 0 0,0 0-31 0 0,-7-10 444 0 0,5 8-749 0 0,-1 0-4 0 0,2 2 184 0 0,1-1-20 0 0,0 0-194 0 0,0 1-1 0 0,0-1 0 0 0,0 1 1 0 0,0 0-1 0 0,0-1 0 0 0,0 1 1 0 0,-1-1-1 0 0,1 1 0 0 0,0-1 1 0 0,0 1-1 0 0,0 0 0 0 0,-1-1 1 0 0,1 1-1 0 0,0-1 0 0 0,0 1 1 0 0,-1 0-1 0 0,1-1 0 0 0,0 1 1 0 0,-1 0-1 0 0,1 0 0 0 0,0-1 1 0 0,-1 1-1 0 0,1 0 0 0 0,-1 0 1 0 0,1-1-1 0 0,0 1 0 0 0,-1 0-29 0 0,0-1 79 0 0,-3 1 48 0 0,4 0-112 0 0,-1 0 0 0 0,1 0-1 0 0,-1 0 1 0 0,1 0-1 0 0,0 0 1 0 0,-1 0 0 0 0,1 0-1 0 0,-1 0 1 0 0,1 0 0 0 0,-1 0-1 0 0,1 0 1 0 0,-1 0 0 0 0,1 0-1 0 0,0 0 1 0 0,-1 1-1 0 0,1-1 1 0 0,-1 0 0 0 0,1 0-1 0 0,0 1 1 0 0,-1-1 0 0 0,1 0-1 0 0,0 1-14 0 0,-18 23 498 0 0,17-23-450 0 0,1 1 0 0 0,-1-1 1 0 0,1 0-1 0 0,0 0 0 0 0,-1 1 0 0 0,1-1 1 0 0,0 0-1 0 0,0 1 0 0 0,0-1 1 0 0,0 0-1 0 0,0 0 0 0 0,0 1 0 0 0,0-1 1 0 0,1 0-1 0 0,-1 1 0 0 0,0-1 1 0 0,1 0-1 0 0,-1 0 0 0 0,1 0 0 0 0,-1 1 1 0 0,1-1-1 0 0,0 0 0 0 0,-1 0 1 0 0,2 0-49 0 0,2 9 107 0 0,-3-8 11 0 0,3 0-38 0 0,4 8 80 0 0,-8-9-161 0 0,1-1 1 0 0,-1 1 0 0 0,1 0-1 0 0,-1 0 1 0 0,1-1 0 0 0,-1 1-1 0 0,1 0 1 0 0,-1-1 0 0 0,1 1-1 0 0,0-1 1 0 0,-1 1-1 0 0,1-1 1 0 0,0 1 0 0 0,-1-1-1 0 0,2 1 1 0 0,0 1 4 0 0,1 0-13 0 0,16-2 161 0 0,-18 0-145 0 0,0 0 0 0 0,-1-1 0 0 0,1 1 1 0 0,-1-1-1 0 0,1 1 0 0 0,-1-1 0 0 0,1 0 0 0 0,-1 1 0 0 0,1-1 0 0 0,-1 0 0 0 0,1 1 1 0 0,-1-1-1 0 0,0 0 0 0 0,1 1 0 0 0,-1-1 0 0 0,0 0 0 0 0,0 0-7 0 0,3-4 15 0 0,-1 2 1 0 0,-1 3-13 0 0,0-1 0 0 0,-1 1 0 0 0,0-1 0 0 0,1 1 0 0 0,-1-1 0 0 0,1 1 0 0 0,-1-1 0 0 0,0 1 0 0 0,1-1 0 0 0,-1 1 0 0 0,0-1 0 0 0,1 0 0 0 0,-1 1 0 0 0,0-1 0 0 0,0 0 0 0 0,0 0-3 0 0,0 0 55 0 0,0 1 15 0 0,-5-16 226 0 0,5 15-274 0 0,-1 0 0 0 0,1 0 0 0 0,-1 0-1 0 0,1 0 1 0 0,-1 0 0 0 0,0 0-1 0 0,0 1 1 0 0,1-1 0 0 0,-1 0 0 0 0,0 0-1 0 0,0 1 1 0 0,0-1 0 0 0,0 0 0 0 0,0 1-1 0 0,0-1 1 0 0,-1 1-22 0 0,1-1 39 0 0,-1 1 0 0 0,0 0 0 0 0,1 0 0 0 0,-1 0 0 0 0,1 0 0 0 0,-1 0 0 0 0,0 1 0 0 0,1-1 0 0 0,-1 0 0 0 0,1 1 0 0 0,-1 0 0 0 0,0-1-39 0 0,-4 2 94 0 0,5-2-78 0 0,-1 0 1 0 0,1 1 0 0 0,0-1 0 0 0,0 0-1 0 0,0 0 1 0 0,-1 1 0 0 0,1-1-1 0 0,0 1 1 0 0,0-1 0 0 0,0 1-1 0 0,0-1 1 0 0,0 1 0 0 0,0 0-1 0 0,0 0 1 0 0,0-1 0 0 0,0 1-1 0 0,0 0 1 0 0,0 0 0 0 0,1 0-1 0 0,-1 0 1 0 0,0 0 0 0 0,1 0-1 0 0,-1 0 1 0 0,0 0 0 0 0,1 0 0 0 0,-1 0-1 0 0,1 1 1 0 0,0-1 0 0 0,-1 0-1 0 0,1 0 1 0 0,0 0 0 0 0,0 1-1 0 0,0-1-16 0 0,0 1 62 0 0,1 0-1 0 0,-1 1 0 0 0,1-1 0 0 0,0 0 0 0 0,0 0 1 0 0,0 0-1 0 0,0 0 0 0 0,0 0 0 0 0,0 0 1 0 0,0 0-1 0 0,1 0 0 0 0,-1 0 0 0 0,3 1-61 0 0,-3-1 64 0 0,0-2-55 0 0,0 1 0 0 0,0 0 0 0 0,0-1 0 0 0,0 1 0 0 0,1-1 0 0 0,-1 0 0 0 0,0 1 0 0 0,0-1 0 0 0,0 0 0 0 0,0 0 0 0 0,1 0 0 0 0,-1 1 0 0 0,0-1 0 0 0,0 0 0 0 0,1-1-9 0 0,-2 1 2 0 0,0 0 0 0 0,2 0 51 0 0,1 0 14 0 0,-2 0-64 0 0,0 1 1 0 0,-1-1-1 0 0,1 0 0 0 0,-1 0 0 0 0,1 0 0 0 0,0 0 1 0 0,-1 0-1 0 0,1 0 0 0 0,0 0 0 0 0,-1 0 0 0 0,1 0 1 0 0,0 0-1 0 0,-1 0 0 0 0,1 0 0 0 0,-1 0 0 0 0,1-1 1 0 0,0 1-1 0 0,-1 0 0 0 0,1 0 0 0 0,-1-1 0 0 0,1 1 1 0 0,-1 0-1 0 0,1-1 0 0 0,-1 1 0 0 0,1-1 0 0 0,-1 1 1 0 0,1-1-1 0 0,-1 1 0 0 0,1-1 0 0 0,-1 1 0 0 0,0-1 1 0 0,1 1-4 0 0,-1-2-166 0 0,0 2-79 0 0,0 0-1051 0 0,-1 0-4340 0 0,-7-4-1854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8:54.7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50 4032 0 0,'2'0'183'0'0,"28"0"26"0"0,-23-2 58 0 0,-8 0 343 0 0,-13-2 483 0 0,10 4-107 0 0,6-1-552 0 0,11-2-350 0 0,-4 2 162 0 0,-7 0-14 0 0,-2 1 30 0 0,0 0 130 0 0,-2-5 522 0 0,-24-5 647 0 0,24 9-1002 0 0,4 0-428 0 0,0 0 1 0 0,-1-1-1 0 0,1 1 1 0 0,0 0-1 0 0,0 1 1 0 0,0-1-1 0 0,1 0 0 0 0,-1 0 1 0 0,1 1-132 0 0,2-2 353 0 0,-4 2 127 0 0,-1 0-16 0 0,0 0-67 0 0,0-1-345 0 0,-1 1-1 0 0,1-1 1 0 0,0 1 0 0 0,-1 0-1 0 0,1-1 1 0 0,-1 1 0 0 0,1-1-1 0 0,-1 1 1 0 0,0 0 0 0 0,1-1-1 0 0,-1 1 1 0 0,1 0 0 0 0,-1 0-1 0 0,1 0 1 0 0,-1-1 0 0 0,0 1-1 0 0,1 0 1 0 0,-1 0 0 0 0,0 0-1 0 0,1 0 1 0 0,-1 0-52 0 0,-15-2 235 0 0,15 2-170 0 0,-3 0 51 0 0,1-1 1385 0 0,10 2-1173 0 0,-5-1-112 0 0,-16 0 204 0 0,-14 3-136 0 0,27-3-156 0 0,1 0-5 0 0,0 0-22 0 0,0 0-6 0 0,0 0-6 0 0,7 8 77 0 0,-7-7-157 0 0,1-1 0 0 0,-1 1 0 0 0,1-1 0 0 0,-1 1 0 0 0,1 0 1 0 0,-1-1-1 0 0,0 1 0 0 0,1-1 0 0 0,-1 1 0 0 0,1 0 0 0 0,-1-1 0 0 0,0 1 0 0 0,0 0 0 0 0,1 0 0 0 0,-1-1 0 0 0,0 1 0 0 0,0 0 0 0 0,0 0 0 0 0,0-1 1 0 0,0 1-1 0 0,0 0 0 0 0,0-1 0 0 0,0 1 0 0 0,0 0 0 0 0,0 0 0 0 0,-1-1 0 0 0,1 2-9 0 0,-1 0 44 0 0,0 1 1 0 0,0-1-1 0 0,0 1 0 0 0,-1-1 0 0 0,1 1 1 0 0,0-1-1 0 0,-1 0 0 0 0,0 0 0 0 0,0 1 0 0 0,0-1 1 0 0,-1 1-45 0 0,2-2 110 0 0,3 0 2 0 0,2 1-78 0 0,0 0 0 0 0,0 0-1 0 0,0 0 1 0 0,0-1-1 0 0,1 1 1 0 0,-1-1 0 0 0,0 0-1 0 0,1 0 1 0 0,-1-1-1 0 0,3 1-33 0 0,-16 1 48 0 0,8-2 8 0 0,0 1-1 0 0,-1-1 0 0 0,1 1 1 0 0,0-1-1 0 0,-1 0 0 0 0,1 0 1 0 0,0 1-1 0 0,-1-1 0 0 0,1 0 1 0 0,-1 0-1 0 0,1 0 0 0 0,-2-1-55 0 0,14 1 41 0 0,0-2-1 0 0,0 1 0 0 0,0-2 1 0 0,0 0-41 0 0,1 0 6 0 0,-4 3-26 0 0,-8-1 13 0 0,0 1 0 0 0,0 0 0 0 0,0 0-1 0 0,0-1 1 0 0,1 1 0 0 0,-1 0 0 0 0,0 0-1 0 0,0-1 1 0 0,0 1 0 0 0,0 0-1 0 0,0-1 1 0 0,0 1 0 0 0,0 0 0 0 0,0 0-1 0 0,0-1 1 0 0,0 1 0 0 0,0 0 0 0 0,0-1-1 0 0,0 1 1 0 0,0 0 0 0 0,0-1 0 0 0,-1 1-1 0 0,1 0 1 0 0,0 0 0 0 0,0-1 0 0 0,0 1-1 0 0,0 0 8 0 0,-1-1-2 0 0,0 0 0 0 0,0 0 0 0 0,0 0 0 0 0,0 0 0 0 0,0 0 0 0 0,0 1 0 0 0,0-1 0 0 0,0 0 0 0 0,0 1 0 0 0,0-1 0 0 0,0 0 0 0 0,0 1 0 0 0,0 0 0 0 0,-1-1 0 0 0,0 1 2 0 0,-11-7 176 0 0,11 5-26 0 0,2 2-2 0 0,0 0-17 0 0,0 0-10 0 0,23-10 198 0 0,-23 10-317 0 0,0 0 0 0 0,0 0 1 0 0,0 0-1 0 0,0 0 0 0 0,0-1 0 0 0,0 1 1 0 0,1 0-1 0 0,-1 0 0 0 0,0 0 0 0 0,0 0 0 0 0,0 0 1 0 0,0 0-1 0 0,0 0 0 0 0,0 0 0 0 0,0-1 1 0 0,0 1-1 0 0,0 0 0 0 0,0 0 0 0 0,0 0 1 0 0,0 0-1 0 0,0 0 0 0 0,0 0 0 0 0,0 0 0 0 0,0-1 1 0 0,-1 1-1 0 0,1 0 0 0 0,0 0 0 0 0,0 0 1 0 0,0 0-1 0 0,0 0 0 0 0,0 0 0 0 0,0 0 0 0 0,0 0 1 0 0,0 0-1 0 0,0 0 0 0 0,0-1 0 0 0,0 1 1 0 0,0 0-1 0 0,-1 0 0 0 0,1 0 0 0 0,0 0 0 0 0,0 0 1 0 0,0 0-1 0 0,0 0 0 0 0,0 0 0 0 0,0 0 1 0 0,0 0-1 0 0,0 0 0 0 0,-1 0 0 0 0,1 0 1 0 0,0 0-1 0 0,0 0-2 0 0,-5-3 29 0 0,-1 1 77 0 0,0 1 0 0 0,0 0 1 0 0,-1 0-1 0 0,1 1 0 0 0,-5 0-106 0 0,10 0 23 0 0,-2 0 239 0 0,3 0-26 0 0,0 0-112 0 0,2 1-44 0 0,6 3-64 0 0,-8-4-15 0 0,0 1-1 0 0,0-1 1 0 0,0 1-1 0 0,0-1 1 0 0,0 1-1 0 0,0-1 1 0 0,0 1 0 0 0,0-1-1 0 0,0 1 1 0 0,0-1-1 0 0,0 1 1 0 0,-1-1-1 0 0,1 1 1 0 0,0-1-1 0 0,0 1 1 0 0,0-1-1 0 0,-1 1 1 0 0,1-1-1 0 0,0 0 1 0 0,-1 1-1 0 0,-1 2 12 0 0,-1-1-1 0 0,0 1 1 0 0,0-1 0 0 0,0 1-1 0 0,0-1 1 0 0,0 0 0 0 0,0 0-1 0 0,-1 0 1 0 0,1-1 0 0 0,-3 2-12 0 0,-12 6 28 0 0,20-8 20 0 0,37 7-36 0 0,-28-5 46 0 0,-15-2 72 0 0,0 0 8 0 0,13-2-56 0 0,-8 2-81 0 0,9-1 73 0 0,-9-2-15 0 0,-4-2-1 0 0,0 3-31 0 0,1 0 0 0 0,0 0 0 0 0,0 0-1 0 0,-1 0 1 0 0,1 0 0 0 0,0 1 0 0 0,-1-1 0 0 0,1 1-1 0 0,-2-1-26 0 0,1 1 79 0 0,0-1 0 0 0,0 1-1 0 0,0-1 1 0 0,1 0 0 0 0,-1 0 0 0 0,0 0-1 0 0,-1-1-78 0 0,32 2 39 0 0,-27 0-61 0 0,-1-1 0 0 0,1 1 1 0 0,-1 0-1 0 0,1 0 0 0 0,0 0 0 0 0,-1 0 1 0 0,1 0-1 0 0,-1 0 0 0 0,1 0 0 0 0,-1 0 1 0 0,1 1-1 0 0,-1-1 0 0 0,1 0 0 0 0,-1 0 1 0 0,1 0-1 0 0,-1 0 0 0 0,1 1 0 0 0,-1-1 1 0 0,1 0-1 0 0,0 1 22 0 0,-8 4-525 0 0,-17 3-1463 0 0,22-7 753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8:55.8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120 0 2760 0 0,'0'0'125'0'0,"-1"1"-3"0"0,-3 0 57 0 0,1 0 1 0 0,-1-1 0 0 0,1 1 0 0 0,-1-1-1 0 0,0 0 1 0 0,1 0 0 0 0,-1 0 0 0 0,0 0-180 0 0,-21 0 3720 0 0,22 1 3783 0 0,6-2-4712 0 0,2 0-3061 0 0,-13 2 1010 0 0,3 1-639 0 0,-4 0 190 0 0,1-1 1 0 0,-1 0 0 0 0,-4 1-292 0 0,13-2 16 0 0,0 0 1 0 0,-1 0-1 0 0,1 1 1 0 0,0-1 0 0 0,0 0-1 0 0,0 1 1 0 0,0-1-1 0 0,0 0 1 0 0,0 0-1 0 0,0 1 1 0 0,0-1-1 0 0,0 0 1 0 0,0 1 0 0 0,0-1-1 0 0,0 0 1 0 0,0 1-1 0 0,0-1 1 0 0,0 0-1 0 0,0 1 1 0 0,0-1 0 0 0,0 0-1 0 0,0 0 1 0 0,0 1-1 0 0,0-1 1 0 0,1 0-1 0 0,-1 1-16 0 0,1 0 38 0 0,-1 0-1 0 0,1 0 0 0 0,0 0 1 0 0,0 1-1 0 0,0-1 0 0 0,0 0 1 0 0,0 0-1 0 0,1 0 0 0 0,-1-1 1 0 0,0 1-1 0 0,0 0-37 0 0,0-1 31 0 0,0 1-1 0 0,-1-1 1 0 0,1 1-1 0 0,0-1 1 0 0,-1 1-1 0 0,1-1 1 0 0,0 1-1 0 0,-1-1 1 0 0,1 1 0 0 0,-1 0-1 0 0,1-1 1 0 0,-1 1-1 0 0,0 0 1 0 0,1 0-31 0 0,-1 0 33 0 0,0 0 0 0 0,0 0 1 0 0,0 0-1 0 0,0 0 1 0 0,0 0-1 0 0,0-1 0 0 0,-1 1 1 0 0,1 0-1 0 0,0 0 0 0 0,-1 0 1 0 0,1 0-1 0 0,-1 0 0 0 0,1-1 1 0 0,-1 1-1 0 0,1 0 0 0 0,-1 0 1 0 0,1-1-1 0 0,-1 1 0 0 0,0 0-33 0 0,-13 10 417 0 0,0 1 20 0 0,14-11-429 0 0,0-1-1 0 0,0 0 1 0 0,0 0 0 0 0,0 1 0 0 0,0-1 0 0 0,0 0 0 0 0,0 0 0 0 0,0 1 0 0 0,0-1 0 0 0,0 0 0 0 0,0 1 0 0 0,0-1-1 0 0,1 0 1 0 0,-1 0 0 0 0,0 1 0 0 0,0-1 0 0 0,0 0 0 0 0,0 0 0 0 0,0 1 0 0 0,1-1 0 0 0,-1 0 0 0 0,0 0-1 0 0,0 0 1 0 0,0 1 0 0 0,0-1 0 0 0,1 0 0 0 0,-1 0 0 0 0,0 0 0 0 0,0 0 0 0 0,1 0 0 0 0,-1 1 0 0 0,0-1 0 0 0,0 0-8 0 0,8 4 62 0 0,-8-4-57 0 0,4 2 0 0 0,0-1 1 0 0,0 1 0 0 0,1-1 0 0 0,-1 0 0 0 0,0 0-1 0 0,0-1-5 0 0,-2 0 79 0 0,-2 0 10 0 0,0 0-1 0 0,0 0-1 0 0,2-1-6 0 0,0 0-63 0 0,0-1-13 0 0,0 0 0 0 0,1 1 0 0 0,-1 0 0 0 0,1-1 0 0 0,-1 1-1 0 0,1 0 1 0 0,0 0 0 0 0,-1 0 0 0 0,1 1 0 0 0,0-1 0 0 0,-1 0-1 0 0,1 1 1 0 0,0 0 0 0 0,0 0 0 0 0,1 0-5 0 0,21-3 64 0 0,-27 3-58 0 0,-1-1 1 0 0,1 0 0 0 0,0 0-1 0 0,0 0 1 0 0,0 0-1 0 0,-1 0 1 0 0,1 0-1 0 0,0 0 1 0 0,0-1-1 0 0,0 1-6 0 0,0-1 63 0 0,2 2 18 0 0,0 0-13 0 0,2 0-50 0 0,-1-1 0 0 0,0 1-1 0 0,1-1 1 0 0,-1 1 0 0 0,0-1-1 0 0,0 0 1 0 0,0 0 0 0 0,0 1-1 0 0,0-1 1 0 0,0 0 0 0 0,1-1-18 0 0,-1 1 31 0 0,1 0 71 0 0,-5 1 2 0 0,-46-7 138 0 0,47 7-228 0 0,0 0-3 0 0,1 0 0 0 0,0 0 0 0 0,-1-1 0 0 0,1 2 0 0 0,0-1 0 0 0,-1 0 0 0 0,1 0 0 0 0,0 0 0 0 0,-1 1 0 0 0,1-1 0 0 0,0 1 0 0 0,0-1 0 0 0,-1 1 0 0 0,1-1 0 0 0,-1 1-11 0 0,-2 2 59 0 0,2-3 21 0 0,2 0 0 0 0,8 10 22 0 0,-8-9-91 0 0,0-1 0 0 0,0 0 0 0 0,0 0 0 0 0,1 1 0 0 0,-1-1 0 0 0,0 0 0 0 0,0 1 0 0 0,0-1 0 0 0,0 0 0 0 0,0 1 0 0 0,0-1 0 0 0,0 0 0 0 0,0 1 0 0 0,0-1 0 0 0,0 1 0 0 0,0-1-1 0 0,0 0 1 0 0,0 1 0 0 0,0-1 0 0 0,0 0 0 0 0,0 1 0 0 0,0-1 0 0 0,0 0 0 0 0,0 1 0 0 0,0-1 0 0 0,-1 0 0 0 0,1 1 0 0 0,0-1-11 0 0,-1 1 9 0 0,0 0-1 0 0,0 0 0 0 0,0 0 0 0 0,0 0 0 0 0,0-1 0 0 0,0 1 0 0 0,0 0 0 0 0,0-1 0 0 0,-1 1 0 0 0,1-1 1 0 0,0 1-1 0 0,0-1 0 0 0,-1 0 0 0 0,1 1 0 0 0,0-1-8 0 0,15 5 53 0 0,19 3-53 0 0,-23-9 12 0 0,-5-5 33 0 0,-4 5-44 0 0,-1-1 1 0 0,1 1-1 0 0,-1 0 1 0 0,1 0 0 0 0,-1 0-1 0 0,1 0 1 0 0,0 0 0 0 0,0 0-1 0 0,0 1 1 0 0,-1-1 0 0 0,1 0-1 0 0,0 0 1 0 0,0 0 0 0 0,0 1-1 0 0,0-1 1 0 0,1 0-2 0 0,10-3 57 0 0,-10 3-42 0 0,-1 1-1 0 0,1 0 0 0 0,-1-1 0 0 0,0 1 0 0 0,0-1 0 0 0,1 1 1 0 0,-1-1-1 0 0,0 0 0 0 0,0 1 0 0 0,1-1 0 0 0,-1 0-14 0 0,-14-3 163 0 0,0 1-101 0 0,8 2-2 0 0,-1 0-1 0 0,0-1 1 0 0,1 1 0 0 0,-5-3-60 0 0,8 3 102 0 0,2 1-13 0 0,0 0-101 0 0,0 1 1 0 0,-1-1-1 0 0,1 1 1 0 0,0-1 0 0 0,0 0-1 0 0,0 1 1 0 0,-1-1-1 0 0,1 0 1 0 0,0 1-1 0 0,-1-1 1 0 0,1 0-1 0 0,0 1 1 0 0,-1-1-1 0 0,1 0 1 0 0,0 0-1 0 0,-1 1 1 0 0,1-1-1 0 0,0 0 1 0 0,-1 0 0 0 0,1 0-1 0 0,-1 0 1 0 0,1 0-1 0 0,0 1 1 0 0,-1-1-1 0 0,1 0 1 0 0,-1 0-1 0 0,0 0 12 0 0,-14 2-699 0 0,11-2 388 0 0,-1 4-432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8:56.9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 27 920 0 0,'13'-4'162'0'0,"-21"2"5366"0"0,5 2-1468 0 0,12-2-2492 0 0,14-1 415 0 0,-22 3-1036 0 0,-3 0-50 0 0,-16 0 1339 0 0,-11 0-1680 0 0,21 0-388 0 0,10 0 466 0 0,18 3-118 0 0,-20-3-358 0 0,0 0-13 0 0,0 0-8 0 0,-3 0-1 0 0,-43 15 472 0 0,75 0 766 0 0,-24-15-1325 0 0,-3 0-30 0 0,0 0 0 0 0,0 1-1 0 0,0-1 1 0 0,0 0 0 0 0,-1 1-1 0 0,1-1 1 0 0,0 1-1 0 0,0 0 1 0 0,-1-1-19 0 0,1 1 81 0 0,-2-1-3 0 0,0 0-12 0 0,34-8 9 0 0,-34 8-74 0 0,1 0 0 0 0,-1 0 0 0 0,0 0 0 0 0,0 0-1 0 0,0 0 1 0 0,0 0 0 0 0,1 0 0 0 0,-1 0 0 0 0,0 0 0 0 0,0 0 0 0 0,0 0 0 0 0,0 0 0 0 0,1 0 0 0 0,-1 0 0 0 0,0-1-1 0 0,0 1 1 0 0,0 0 0 0 0,0 0 0 0 0,1 0 0 0 0,-1 0 0 0 0,0 0 0 0 0,0 0 0 0 0,0 0 0 0 0,0-1 0 0 0,0 1 0 0 0,0 0-1 0 0,0 0 1 0 0,1 0 0 0 0,-1 0 0 0 0,0-1 0 0 0,0 1 0 0 0,0 0 0 0 0,0 0 0 0 0,0 0 0 0 0,0 0 0 0 0,0-1-1 0 0,0 1 1 0 0,0 0 0 0 0,0 0 0 0 0,0 0 0 0 0,0 0 0 0 0,0-1 0 0 0,0 1 0 0 0,0 0 0 0 0,0 0 0 0 0,0 0 0 0 0,0 0-1 0 0,0-1 1 0 0,0 1 0 0 0,0 0 0 0 0,-1 0 0 0 0,1 0 0 0 0,0 0 0 0 0,0-1 0 0 0,0 1 0 0 0,0 0 0 0 0,0 0 0 0 0,0 0-1 0 0,0 0 1 0 0,-1 0 0 0 0,1 0 0 0 0,0 0 0 0 0,0-1-1 0 0,-6-2 7 0 0,-1-1 54 0 0,5 3 41 0 0,2 1-98 0 0,0 0 1 0 0,0 0-1 0 0,0 0 1 0 0,-1 0-1 0 0,1 0 1 0 0,0 0-1 0 0,0 0 1 0 0,0 0-1 0 0,0-1 1 0 0,-1 1-1 0 0,1 0 1 0 0,0 0-1 0 0,0 0 1 0 0,0 0-1 0 0,0 0 1 0 0,0 0-1 0 0,0-1 1 0 0,0 1-1 0 0,-1 0 1 0 0,1 0-1 0 0,0 0 1 0 0,0 0-1 0 0,0 0 1 0 0,0-1-1 0 0,0 1 1 0 0,0 0-1 0 0,0 0 1 0 0,0 0 0 0 0,0 0-1 0 0,0-1 1 0 0,0 1-1 0 0,0 0 1 0 0,0 0-1 0 0,0 0 1 0 0,0-1-1 0 0,0 1 1 0 0,0 0-1 0 0,0 0 1 0 0,0 0-1 0 0,0 0 1 0 0,0-1-1 0 0,0 1-4 0 0,5-8 92 0 0,1 5-67 0 0,4-2 317 0 0,-11 4-321 0 0,-1 1 0 0 0,1-1 0 0 0,0 0 0 0 0,-1 1 0 0 0,1-1 1 0 0,-1 1-1 0 0,1-1 0 0 0,-1 1 0 0 0,1 0 0 0 0,-1-1 0 0 0,1 1 0 0 0,-1 0 0 0 0,1 0 1 0 0,-2 0-22 0 0,-30-1 89 0 0,20 2-85 0 0,13-1-3 0 0,0 0 0 0 0,0 0 0 0 0,0 0 0 0 0,0 0 0 0 0,0 0 1 0 0,0 0-1 0 0,0 0 0 0 0,0 0 0 0 0,0 0 0 0 0,0 0 0 0 0,0 0 0 0 0,0 1 1 0 0,0-1-1 0 0,0 0 0 0 0,0 0 0 0 0,0 0 0 0 0,0 0 0 0 0,0 0 1 0 0,0 0-1 0 0,0 0 0 0 0,0 0 0 0 0,0 0 0 0 0,0 0 0 0 0,0 0 1 0 0,0 0-1 0 0,0 0 0 0 0,0 0 0 0 0,0 1 0 0 0,0-1 0 0 0,0 0 1 0 0,0 0-1 0 0,0 0 0 0 0,0 0 0 0 0,0 0 0 0 0,0 0 0 0 0,0 0 1 0 0,0 0-1 0 0,0 0 0 0 0,-1 0 0 0 0,1 0 0 0 0,0 0 0 0 0,0 0 1 0 0,0 0-1 0 0,0 0 0 0 0,0 0 0 0 0,0 0 0 0 0,0 0 0 0 0,0 0 1 0 0,0 0-1 0 0,0 0 0 0 0,0 0 0 0 0,0 0 0 0 0,0 0-1 0 0,7 7 0 0 0,-6-6 6 0 0,-1-1 0 0 0,1 1 0 0 0,-1 0 0 0 0,0 0 0 0 0,1 0 0 0 0,-1-1 0 0 0,0 1 0 0 0,0 0 0 0 0,0 0 1 0 0,1 0-1 0 0,-1 0 0 0 0,0 0 0 0 0,0-1 0 0 0,0 1 0 0 0,-1 0 0 0 0,1 0 0 0 0,0 0 0 0 0,0 0 0 0 0,0 0 0 0 0,0-1 0 0 0,-1 1 0 0 0,1 0 0 0 0,-1 0 0 0 0,1 0 0 0 0,0-1-6 0 0,-15 16 58 0 0,9-10 1 0 0,5-5-49 0 0,0 0-1 0 0,1 0 0 0 0,-1 0 0 0 0,0 0 1 0 0,0 0-1 0 0,1 1 0 0 0,-1-1 0 0 0,0 0 1 0 0,1 0-1 0 0,-1 1 0 0 0,1-1 0 0 0,0 0 1 0 0,-1 0-1 0 0,1 1 0 0 0,0-1 0 0 0,0 1 1 0 0,0-1-1 0 0,0 0 0 0 0,0 1 1 0 0,0-1-1 0 0,0 0 0 0 0,1 1 0 0 0,-1-1 1 0 0,0 0-1 0 0,1 1 0 0 0,-1-1 0 0 0,1 0 1 0 0,-1 0-1 0 0,1 1 0 0 0,0-1 0 0 0,-1 0 1 0 0,1 0-1 0 0,0 0 0 0 0,0 0 0 0 0,0 1-9 0 0,2 0 13 0 0,-1 1 0 0 0,1-1-1 0 0,0 0 1 0 0,0 1 0 0 0,0-1-1 0 0,0-1 1 0 0,0 1 0 0 0,1 0-1 0 0,-1-1 1 0 0,0 1 0 0 0,1-1-1 0 0,0 0-12 0 0,5 0 9 0 0,-9-4 53 0 0,0 2-60 0 0,-1 1 0 0 0,1 0 0 0 0,0-1-1 0 0,0 1 1 0 0,0 0 0 0 0,0-1 0 0 0,0 1-1 0 0,0-1 1 0 0,0 1 0 0 0,0 0 0 0 0,0-1-1 0 0,0 1 1 0 0,0-1 0 0 0,0 1 0 0 0,0 0-1 0 0,0-1 1 0 0,0 1 0 0 0,0 0 0 0 0,0-1-1 0 0,0 1 1 0 0,0-1 0 0 0,0 1 0 0 0,1 0-1 0 0,-1-1 1 0 0,0 1 0 0 0,0 0 0 0 0,0-1-1 0 0,1 1 1 0 0,-1 0 0 0 0,0 0 0 0 0,0-1-1 0 0,1 1 1 0 0,-1 0 0 0 0,0 0 0 0 0,1-1-1 0 0,-1 1 1 0 0,1 0-2 0 0,34-16 208 0 0,-35 16-203 0 0,0 0-1 0 0,0 0 0 0 0,0-1 1 0 0,1 1-1 0 0,-1 0 0 0 0,0 0 1 0 0,0-1-1 0 0,0 1 0 0 0,0 0 1 0 0,0 0-1 0 0,0-1 0 0 0,0 1 1 0 0,0 0-1 0 0,1 0 0 0 0,-1-1 1 0 0,0 1-1 0 0,0 0 0 0 0,0-1 1 0 0,0 1-1 0 0,0 0 0 0 0,-1 0 1 0 0,1-1-1 0 0,0 1 0 0 0,0 0 1 0 0,0 0-1 0 0,0-1 0 0 0,0 1 1 0 0,0 0-1 0 0,0-1 1 0 0,0 1-1 0 0,-1 0 0 0 0,1 0 1 0 0,0 0-1 0 0,0-1 0 0 0,0 1 1 0 0,-1 0-1 0 0,1 0 0 0 0,0 0 1 0 0,0-1-1 0 0,0 1 0 0 0,-1 0-4 0 0,-9-8 134 0 0,6 5-80 0 0,-12-6 192 0 0,15 9-235 0 0,0 0 1 0 0,1-1-1 0 0,-1 1 0 0 0,0-1 0 0 0,1 1 0 0 0,-1-1 0 0 0,1 1 1 0 0,-1-1-1 0 0,1 1 0 0 0,-1-1 0 0 0,1 0 0 0 0,0 1 0 0 0,-1-1 0 0 0,1 0 1 0 0,0 1-1 0 0,-1-1 0 0 0,1 0 0 0 0,0 0 0 0 0,0 0-11 0 0,0 0 72 0 0,6-2 118 0 0,-41 5-105 0 0,32-2-303 0 0,4 1-384 0 0,20-1-2334 0 0,-21 0-2841 0 0,0 0-1684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8:58.1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 1 3224 0 0,'10'0'549'0'0,"-8"0"1098"0"0,-12 0 2749 0 0,6-1-3916 0 0,1 1 0 0 0,0 0 0 0 0,-1 0 0 0 0,1 0 0 0 0,0 1 0 0 0,-1-1 0 0 0,1 1 0 0 0,0 0 0 0 0,-3 1-480 0 0,4-1 918 0 0,2-1-83 0 0,0 0-301 0 0,0 0-135 0 0,13 6 349 0 0,-13-6-713 0 0,1 1-1 0 0,-1-1 1 0 0,0 0-1 0 0,1 0 0 0 0,-1 1 1 0 0,0-1-1 0 0,1 0 1 0 0,-1 1-1 0 0,1-1 1 0 0,-1 0-1 0 0,0 1 1 0 0,0-1-1 0 0,1 1 1 0 0,-1-1-1 0 0,0 0 0 0 0,0 1 1 0 0,1-1-1 0 0,-1 1 1 0 0,0-1-1 0 0,0 1 1 0 0,0-1-1 0 0,0 1 1 0 0,0-1-1 0 0,0 1 1 0 0,0-1-1 0 0,0 1 0 0 0,0-1 1 0 0,0 1-35 0 0,0 0 35 0 0,0 0 0 0 0,-1-1 0 0 0,1 1 0 0 0,-1 0 0 0 0,1 0 1 0 0,-1 0-1 0 0,1-1 0 0 0,-1 1 0 0 0,1 0 0 0 0,-1-1 0 0 0,0 1 0 0 0,1 0 0 0 0,-1-1 0 0 0,-1 1-35 0 0,0 1 95 0 0,0-1 0 0 0,0 1 0 0 0,-1-1 0 0 0,1 0 0 0 0,-1 0 0 0 0,1 0 0 0 0,-1 0 0 0 0,1 0 0 0 0,-1-1 0 0 0,1 1 0 0 0,-2-1-95 0 0,4 0 17 0 0,0 0-1 0 0,0 0 1 0 0,1 0-1 0 0,-1 0 1 0 0,0 0-1 0 0,1 0 0 0 0,-1 0 1 0 0,0 0-1 0 0,1 1 1 0 0,-1-1-1 0 0,0 0 0 0 0,1 0 1 0 0,-1 0-1 0 0,0 0 1 0 0,0 0-1 0 0,1 1 1 0 0,-1-1-1 0 0,0 0 0 0 0,0 0 1 0 0,1 0-1 0 0,-1 1 1 0 0,0-1-1 0 0,0 0 1 0 0,0 0-1 0 0,1 1 0 0 0,-1-1 1 0 0,0 0-17 0 0,0 1 21 0 0,1 0 0 0 0,-1-1 0 0 0,1 1 0 0 0,-1-1 1 0 0,1 1-1 0 0,-1-1 0 0 0,1 1 0 0 0,-1-1 0 0 0,1 1 0 0 0,0-1 0 0 0,-1 0 1 0 0,1 1-1 0 0,0-1 0 0 0,-1 0 0 0 0,1 1 0 0 0,0-1 0 0 0,-1 0 0 0 0,1 0-21 0 0,8 2 96 0 0,-1-1 0 0 0,1 0 0 0 0,0-1 0 0 0,4 0-96 0 0,-11 0 112 0 0,-3 0-68 0 0,0 0-1 0 0,0-1 1 0 0,0 1-1 0 0,0-1 0 0 0,0 1 1 0 0,0-1-1 0 0,0 1 0 0 0,1-1 1 0 0,-1 1-1 0 0,0-1 1 0 0,-1 0-44 0 0,3-1 23 0 0,-1 2-18 0 0,0-1 1 0 0,0 0-1 0 0,0 1 0 0 0,0-1 1 0 0,1 1-1 0 0,-1-1 1 0 0,0 1-1 0 0,0-1 1 0 0,1 0-1 0 0,-1 1 1 0 0,0-1-1 0 0,1 1 1 0 0,-1 0-1 0 0,1-1 1 0 0,-1 1-1 0 0,1-1 1 0 0,-1 1-1 0 0,0 0 1 0 0,1-1-1 0 0,-1 1 1 0 0,1 0-1 0 0,0-1 1 0 0,-1 1-1 0 0,1 0-5 0 0,11-4 70 0 0,-9 3 15 0 0,-3 1-16 0 0,0 0-63 0 0,0-1-1 0 0,0 1 0 0 0,0-1 1 0 0,-1 1-1 0 0,1-1 0 0 0,0 1 1 0 0,0-1-1 0 0,-1 1 0 0 0,1-1 1 0 0,0 1-1 0 0,-1 0 0 0 0,1-1 1 0 0,0 1-1 0 0,-1 0 1 0 0,1-1-1 0 0,-1 1 0 0 0,1 0 1 0 0,-1-1-1 0 0,1 1 0 0 0,-1 0 1 0 0,1 0-1 0 0,-1-1 0 0 0,1 1-5 0 0,-15-5 83 0 0,13 5-62 0 0,-1-1 5 0 0,0-1 0 0 0,0 1 1 0 0,1 0-1 0 0,-1-1 0 0 0,1 1 0 0 0,-3-3-26 0 0,3 3 80 0 0,2 1 2 0 0,0 0 4 0 0,0 0 2 0 0,0 0 0 0 0,0 0 6 0 0,0 0 22 0 0,-1 1 10 0 0,-4 1-77 0 0,1 0 0 0 0,-1 0-1 0 0,0-1 1 0 0,0 1 0 0 0,0-1 0 0 0,0 0-1 0 0,-2 0-48 0 0,-9 1 107 0 0,13-1-11 0 0,3-1 0 0 0,7 13 192 0 0,-2-9-216 0 0,1 0 0 0 0,0 1 0 0 0,0-2 0 0 0,3 2-72 0 0,-8-4 96 0 0,-13 10 71 0 0,26-7-102 0 0,21 3-1 0 0,-39-7-45 0 0,-11-3 57 0 0,13 2-19 0 0,10-2 15 0 0,-2 3-41 0 0,-4 0-21 0 0,-1 0 1 0 0,1 0 0 0 0,-1 0 0 0 0,1-1 0 0 0,-1 1-1 0 0,1 0 1 0 0,-1-1 0 0 0,1 1 0 0 0,-1-1 0 0 0,0 0-1 0 0,1 1 1 0 0,0-2-11 0 0,-2 1 23 0 0,0 0 1 0 0,-1 1-1 0 0,1-1 0 0 0,-1 0 0 0 0,1 0 1 0 0,-1 0-1 0 0,1 0 0 0 0,-1 1 0 0 0,0-1 0 0 0,1 0 1 0 0,-1 0-1 0 0,0 1 0 0 0,1-1 0 0 0,-1 1 0 0 0,0-1 1 0 0,0 1-1 0 0,0-1-23 0 0,1 1 37 0 0,-4-2 24 0 0,0 0 0 0 0,-1 0 0 0 0,1 1 0 0 0,0 0 0 0 0,-1 0 0 0 0,1 0 0 0 0,-1 0 0 0 0,1 1 0 0 0,-1-1-61 0 0,3 1 189 0 0,3 0 96 0 0,6 5-122 0 0,-7-5-162 0 0,0 0 0 0 0,0 0 0 0 0,0 0 0 0 0,0 0 0 0 0,0 0 0 0 0,1 0 1 0 0,-1 0-1 0 0,0 0 0 0 0,0 0 0 0 0,0 0 0 0 0,0 0 0 0 0,0 0 0 0 0,0 0 1 0 0,0 0-1 0 0,0 0 0 0 0,0 0 0 0 0,0 1 0 0 0,0-1 0 0 0,1 0 0 0 0,-1 0 1 0 0,0 0-1 0 0,0 0 0 0 0,0 0 0 0 0,0 0 0 0 0,0 0 0 0 0,0 0 0 0 0,0 0 1 0 0,0 0-1 0 0,0 1 0 0 0,0-1 0 0 0,0 0 0 0 0,0 0 0 0 0,0 0 0 0 0,0 0 1 0 0,0 0-1 0 0,0 0 0 0 0,0 0 0 0 0,0 0 0 0 0,0 1 0 0 0,0-1 1 0 0,0 0-1 0 0,0 0 0 0 0,0 0 0 0 0,0 0 0 0 0,0 0 0 0 0,0 0 0 0 0,0 0 1 0 0,0 0-1 0 0,-1 0 0 0 0,1 1-1 0 0,-6 1 19 0 0,-6-1-31 0 0,7 1-1087 0 0,9-2 302 0 0,16-2-706 0 0,-7 1-556 0 0,-11 1 75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8:59.2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106 13 10448 0 0,'-15'7'480'0'0,"13"-6"-11"0"0,-1-1-301 0 0,-2 1 111 0 0,0-2 0 0 0,0 1 0 0 0,0 0 1 0 0,0-1-1 0 0,0 0 0 0 0,0 0 0 0 0,0-1 0 0 0,-2 0-279 0 0,5 1 1227 0 0,2 1-80 0 0,16-1 942 0 0,4-3-1466 0 0,-19 4-572 0 0,1-1 211 0 0,-9-2 280 0 0,6 3-497 0 0,0-1 1 0 0,0 1-1 0 0,0-1 0 0 0,0 1 1 0 0,0 0-1 0 0,0-1 1 0 0,0 1-1 0 0,0 0 1 0 0,0 0-1 0 0,0-1 1 0 0,0 1-1 0 0,0 0 1 0 0,0 0-1 0 0,0 0 1 0 0,0 0-1 0 0,0 1 1 0 0,0-1-1 0 0,0 0 1 0 0,0 0-1 0 0,0 1 1 0 0,0-1-1 0 0,0 0 1 0 0,0 1-1 0 0,-1 0-45 0 0,-6 4 324 0 0,5-4 17 0 0,3-1 3 0 0,6 6 242 0 0,-6-6-577 0 0,0 0 1 0 0,1 1 0 0 0,-1-1-1 0 0,0 0 1 0 0,1 0 0 0 0,-1 0-1 0 0,0 1 1 0 0,1-1 0 0 0,-1 0-1 0 0,0 0 1 0 0,0 0-1 0 0,1 1 1 0 0,-1-1 0 0 0,0 0-1 0 0,0 1 1 0 0,0-1 0 0 0,1 0-1 0 0,-1 1 1 0 0,0-1 0 0 0,0 0-1 0 0,0 1 1 0 0,0-1 0 0 0,0 0-1 0 0,0 1 1 0 0,1-1 0 0 0,-1 0-1 0 0,0 1 1 0 0,0-1 0 0 0,0 0-1 0 0,0 1 1 0 0,0-1 0 0 0,0 1-1 0 0,-1-1-9 0 0,-1 3 120 0 0,-1 1 0 0 0,0-1-1 0 0,0 0 1 0 0,0 0 0 0 0,-1 0 0 0 0,1-1-1 0 0,-1 1 1 0 0,1-1 0 0 0,-5 2-120 0 0,1-1 76 0 0,19 2 16 0 0,1-2-35 0 0,0-1 0 0 0,0-1 1 0 0,0 0-1 0 0,0 0 0 0 0,0-2 1 0 0,0 0-1 0 0,12-2-57 0 0,-18 1 72 0 0,-7 2-69 0 0,0 0-1 0 0,0 0 1 0 0,0-1 0 0 0,0 1-1 0 0,0 0 1 0 0,0 0 0 0 0,0 0-1 0 0,0-1 1 0 0,0 1 0 0 0,0 0-1 0 0,0 0 1 0 0,0 0 0 0 0,0 0-1 0 0,0-1 1 0 0,0 1 0 0 0,0 0-1 0 0,-1 0 1 0 0,1 0 0 0 0,0 0-1 0 0,0-1 1 0 0,0 1 0 0 0,0 0-1 0 0,0 0 1 0 0,-1 0 0 0 0,1 0-1 0 0,0 0 1 0 0,0 0 0 0 0,0 0-1 0 0,0-1 1 0 0,-1 1 0 0 0,1 0-1 0 0,0 0 1 0 0,0 0 0 0 0,0 0-1 0 0,-1 0 1 0 0,1 0 0 0 0,0 0-3 0 0,-23-7 165 0 0,21 6-92 0 0,15-11 215 0 0,1 0-67 0 0,-7 7-98 0 0,-7 5-116 0 0,0-1-1 0 0,0 1 0 0 0,0 0 0 0 0,0 0 1 0 0,1 0-1 0 0,-1 0 0 0 0,0 0 1 0 0,0-1-1 0 0,0 1 0 0 0,0 0 1 0 0,0 0-1 0 0,0 0 0 0 0,0 0 0 0 0,0-1 1 0 0,0 1-1 0 0,0 0 0 0 0,0 0 1 0 0,0 0-1 0 0,0 0 0 0 0,0-1 1 0 0,-1 1-1 0 0,1 0 0 0 0,0 0 1 0 0,0 0-1 0 0,0 0 0 0 0,0-1 0 0 0,0 1 1 0 0,0 0-1 0 0,0 0 0 0 0,0 0 1 0 0,0 0-1 0 0,-1 0 0 0 0,1 0 1 0 0,0-1-1 0 0,0 1 0 0 0,0 0 0 0 0,0 0 1 0 0,0 0-1 0 0,-1 0 0 0 0,1 0 1 0 0,0 0-1 0 0,0 0 0 0 0,0 0 1 0 0,0 0-1 0 0,-1 0 0 0 0,1 0 1 0 0,0 0-1 0 0,0 0-6 0 0,-9-3 39 0 0,9 3-25 0 0,-10-3 53 0 0,6 1-29 0 0,-1 1 0 0 0,1-1 0 0 0,-1 1 1 0 0,1 0-1 0 0,-1 1 0 0 0,1-1 0 0 0,-1 1 0 0 0,-1 0-38 0 0,6 0 1 0 0,0 0 0 0 0,0 0 1 0 0,0 0-1 0 0,0 0 0 0 0,0 0 0 0 0,0 0 0 0 0,1 0 0 0 0,-1 0 0 0 0,0 0 0 0 0,0 1 1 0 0,0-1-1 0 0,0 0 0 0 0,0 0 0 0 0,0 0 0 0 0,0 0 0 0 0,0 0 0 0 0,0 0 0 0 0,0 0 1 0 0,0 0-1 0 0,0 0 0 0 0,0 0 0 0 0,0 0 0 0 0,0 1 0 0 0,0-1 0 0 0,0 0 0 0 0,0 0 0 0 0,0 0 1 0 0,0 0-1 0 0,0 0 0 0 0,0 0 0 0 0,0 0 0 0 0,0 0 0 0 0,0 0 0 0 0,0 0 0 0 0,0 0 1 0 0,0 1-1 0 0,0-1 0 0 0,0 0 0 0 0,0 0 0 0 0,0 0 0 0 0,0 0 0 0 0,0 0 0 0 0,0 0 1 0 0,-1 0-1 0 0,1 0 0 0 0,0 0-1 0 0,8 2 28 0 0,-8-2-28 0 0,0-1 3 0 0,0 1 1 0 0,0 0-1 0 0,1 0 0 0 0,-1 0 1 0 0,0 0-1 0 0,1 0 0 0 0,-1 0 0 0 0,0 0 1 0 0,0 0-1 0 0,1 0 0 0 0,-1 0 1 0 0,0 0-1 0 0,0 0 0 0 0,1 0 0 0 0,-1 0 1 0 0,0 0-1 0 0,0 0 0 0 0,1 1 1 0 0,-1-1-1 0 0,0 0 0 0 0,0 0 0 0 0,1 0 1 0 0,-1 0-1 0 0,0 0 0 0 0,0 1 0 0 0,0-1 1 0 0,1 0-1 0 0,-1 0 0 0 0,0 0 1 0 0,0 1-1 0 0,0-1 0 0 0,0 0 0 0 0,1 0 1 0 0,-1 1-4 0 0,-5 1 18 0 0,5-2-4 0 0,-11 1 20 0 0,7-1-19 0 0,0 1 0 0 0,0-1 0 0 0,0 1 0 0 0,0 0 0 0 0,0 0 0 0 0,0 0 0 0 0,0 1 0 0 0,0 0 1 0 0,-2 0-16 0 0,15 5 106 0 0,19 1 25 0 0,-42-6-45 0 0,10 0-50 0 0,11 0-21 0 0,-3-1-7 0 0,11 1 60 0 0,-13-2 24 0 0,-5 0 4 0 0,-2 0-461 0 0,-9 1 919 0 0,7-2-8099 0 0,15 4-978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9:04.65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10 26 11600 0 0,'0'0'264'0'0,"0"0"34"0"0,0 0 21 0 0,0 0-36 0 0,-2 1-186 0 0,-4 2 36 0 0,4-2 503 0 0,2-1 218 0 0,0 0 39 0 0,1 1-738 0 0,-1 0-1 0 0,1 0 1 0 0,0 0-1 0 0,0 0 1 0 0,-1 0 0 0 0,1 0-1 0 0,0 0 1 0 0,0 0 0 0 0,0 0-1 0 0,0 0 1 0 0,0 0 0 0 0,0-1-1 0 0,1 1 1 0 0,-1 0 0 0 0,0-1-1 0 0,0 1 1 0 0,0-1 0 0 0,1 1-1 0 0,0-1-154 0 0,3 3 263 0 0,-2-2-170 0 0,0 0 0 0 0,1 0-1 0 0,-1 0 1 0 0,0-1 0 0 0,0 1 0 0 0,1-1 0 0 0,-1 0-1 0 0,0 0 1 0 0,1 0 0 0 0,-1 0 0 0 0,0 0-1 0 0,1-1-92 0 0,12 0 244 0 0,62 2 552 0 0,24 0 227 0 0,67-10-1023 0 0,-73 6 293 0 0,-73 2-203 0 0,0 1 0 0 0,11 1-90 0 0,17 1 194 0 0,-28-1-137 0 0,-10-1-42 0 0,1 0 0 0 0,-1 0 0 0 0,1-1 0 0 0,3-2-15 0 0,61-5 113 0 0,-78 8-112 0 0,62-9 86 0 0,-56 9-79 0 0,1-1 1 0 0,0 1-1 0 0,-1 1 1 0 0,1-1 0 0 0,-1 1-1 0 0,1 0 1 0 0,-1 0-1 0 0,2 2-8 0 0,7 1 69 0 0,-1-1 0 0 0,1 0 0 0 0,13 1-69 0 0,-6-2 71 0 0,-5 0-24 0 0,-1 0-1 0 0,1-2 0 0 0,0 1 1 0 0,-1-2-1 0 0,1-1 0 0 0,10-1-46 0 0,107-24 404 0 0,-84 20-233 0 0,-21 5-66 0 0,-23 1-77 0 0,-1 1-1 0 0,1-1 0 0 0,0 1 0 0 0,0 0 1 0 0,0 1-1 0 0,-1 0 0 0 0,2 0-27 0 0,9 1 38 0 0,-1 0 0 0 0,1 0 0 0 0,1-2-38 0 0,27 3 51 0 0,-32-2-42 0 0,0 0 0 0 0,1-1 0 0 0,1-1-9 0 0,1 0 9 0 0,0 1 1 0 0,-1 0-1 0 0,1 1 0 0 0,1 1-9 0 0,1 0 0 0 0,0 0 0 0 0,1-2 0 0 0,7 0 0 0 0,20-1 0 0 0,-44 1 2 0 0,12 0 11 0 0,1-1 0 0 0,-1 0 0 0 0,0-1 0 0 0,5-1-13 0 0,34-10 64 0 0,-30 8-54 0 0,-19 5-996 0 0,-1 2-1594 0 0,16-1-1360 0 0,-18-1-3409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9:05.5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 1 5984 0 0,'0'0'273'0'0,"0"0"-5"0"0,0 2-172 0 0,-4 16 782 0 0,4-17-687 0 0,0-1-1 0 0,0 0 1 0 0,0 1-1 0 0,0-1 1 0 0,0 0-1 0 0,-1 1 0 0 0,1-1 1 0 0,0 0-1 0 0,0 1 1 0 0,0-1-1 0 0,0 0 1 0 0,0 1-1 0 0,0-1 1 0 0,0 1-1 0 0,0-1 1 0 0,0 0-1 0 0,0 1 0 0 0,0-1 1 0 0,0 0-1 0 0,1 1 1 0 0,-1-1-1 0 0,0 0 1 0 0,0 1-1 0 0,0-1 1 0 0,0 0-1 0 0,1 1 1 0 0,-1-1-1 0 0,0 0 0 0 0,0 1 1 0 0,0-1-1 0 0,1 0 1 0 0,-1 0-1 0 0,0 1 1 0 0,1-1-1 0 0,-1 0 1 0 0,0 0-1 0 0,0 0 1 0 0,1 0-1 0 0,-1 1 0 0 0,0-1 1 0 0,1 0-1 0 0,-1 0 1 0 0,1 0-191 0 0,6 5 704 0 0,-3-2-412 0 0,0 0-1 0 0,0-1 0 0 0,1 1 1 0 0,-1-1-1 0 0,1 0 0 0 0,-1 0 1 0 0,6 1-292 0 0,10 3 519 0 0,15 4 252 0 0,26 2 417 0 0,-34-8-733 0 0,0 2 0 0 0,-1 1-1 0 0,8 4-454 0 0,42 10 452 0 0,-32-11-238 0 0,-1 1-1 0 0,30 13-213 0 0,-20-4 177 0 0,1-3 1 0 0,1-3-1 0 0,0-2 0 0 0,37 3-177 0 0,-2-1 304 0 0,93 11 128 0 0,-162-22-358 0 0,-1 1 0 0 0,3 2-74 0 0,21 4 95 0 0,-38-9-88 0 0,101 22 173 0 0,11 6 38 0 0,2-5-218 0 0,53-1 614 0 0,-117-15-457 0 0,-42-3-98 0 0,10 4 17 0 0,19 5-76 0 0,3 1 62 0 0,34 7-10 0 0,-78-22-238 0 0,-2 0-537 0 0,0 0-200 0 0,-2 0-1455 0 0,-6-3-5695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9:06.49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11312 0 0,'0'0'521'0'0,"0"0"-12"0"0,0 0-174 0 0,14 8 2645 0 0,-6-1-1942 0 0,0-1 1 0 0,0 1 0 0 0,1-2-1 0 0,0 1-1038 0 0,15 11 902 0 0,-20-14-805 0 0,0 0-1 0 0,0 0 0 0 0,0 0 1 0 0,0 0-1 0 0,1-1-96 0 0,29 16 448 0 0,-20-10-167 0 0,0-1 0 0 0,1 0 0 0 0,12 4-281 0 0,17 4 618 0 0,2 4-618 0 0,-2-1 410 0 0,4-1-410 0 0,-31-11 178 0 0,1 1 0 0 0,-1 0 1 0 0,0 1-1 0 0,10 8-178 0 0,62 46 461 0 0,-88-61-454 0 0,29 18 165 0 0,0-1 0 0 0,0-1 0 0 0,5-1-172 0 0,16 10 130 0 0,90 43 744 0 0,-50-15-340 0 0,-78-48-455 0 0,0 0 0 0 0,0-1 0 0 0,1-1 0 0 0,9 2-79 0 0,-7-2 64 0 0,-1 1-1 0 0,0 0 0 0 0,11 5-63 0 0,54 25-71 0 0,-53-24 70 0 0,81 40 184 0 0,-98-46-195 0 0,-1 0 0 0 0,0 1 0 0 0,2 1 12 0 0,-5-3-16 0 0,0 0-1 0 0,0 0 1 0 0,0-1-1 0 0,1 0 1 0 0,-1 0 0 0 0,1 0-1 0 0,0-1 17 0 0,-3 0 10 0 0,0-1 0 0 0,0 1 1 0 0,0-1-1 0 0,-1 1 0 0 0,1 0 0 0 0,-1 1 0 0 0,2 0-10 0 0,14 8 142 0 0,27 13 251 0 0,-31-16-224 0 0,0-1 0 0 0,7 3-169 0 0,-2-1 0 0 0,12 2 0 0 0,-29-9 0 0 0,0-1 0 0 0,0 0 0 0 0,0 1 0 0 0,0-1 0 0 0,0 1 0 0 0,0 0 0 0 0,2 1 0 0 0,12 7 0 0 0,-4-6 4 0 0,-6-1 3 0 0,1-1 0 0 0,-1 1-1 0 0,0 0 1 0 0,0 0 0 0 0,-1 1 0 0 0,1-1 0 0 0,-1 2-1 0 0,0-1 1 0 0,0 1 0 0 0,2 2-7 0 0,-3-3 0 0 0,0 0 0 0 0,0 0 0 0 0,0-1 0 0 0,1 1 0 0 0,2 0 0 0 0,-2-1 0 0 0,7 5 0 0 0,8 2 0 0 0,-4-4 0 0 0,0 0 0 0 0,1-1 0 0 0,5 0 0 0 0,18 6 0 0 0,-2-2 0 0 0,-32-4-59 0 0,-6-5-15 0 0,-1 1-1 0 0,1 0 0 0 0,-1-1 1 0 0,1 1-1 0 0,-1-1 0 0 0,1 1 1 0 0,-1 0-1 0 0,0-1 1 0 0,1 1-1 0 0,-1 0 0 0 0,0-1 1 0 0,0 1-1 0 0,0 0 0 0 0,1 0 1 0 0,-1-1-1 0 0,0 1 75 0 0,0-1-201 0 0,0 1 0 0 0,0-1 0 0 0,0 0 1 0 0,0 1-1 0 0,0-1 0 0 0,-1 0 0 0 0,1 0 0 0 0,0 1 1 0 0,0-1-1 0 0,0 0 0 0 0,0 0 0 0 0,0 1 1 0 0,0-1-1 0 0,-1 0 0 0 0,1 0 0 0 0,0 1 0 0 0,0-1 1 0 0,0 0-1 0 0,-1 0 0 0 0,1 0 0 0 0,0 1 0 0 0,0-1 1 0 0,-1 0-1 0 0,1 0 0 0 0,0 0 201 0 0,0 0-1623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9:07.50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6448 0 0,'0'0'498'0'0,"0"0"-42"0"0,0 0 1043 0 0,0 0 490 0 0,0 0 99 0 0,0 0-141 0 0,0 0-680 0 0,8 3 611 0 0,2 3-1227 0 0,0 1-1 0 0,0 0 0 0 0,-1 0 1 0 0,0 1-1 0 0,0 0 1 0 0,2 4-651 0 0,30 26 956 0 0,7 0-41 0 0,-12-8-277 0 0,31 18-638 0 0,45 21 443 0 0,-76-43-218 0 0,-1 2-1 0 0,13 14-224 0 0,-31-27 16 0 0,3 4 139 0 0,15 20-155 0 0,4 4 132 0 0,5 3-12 0 0,-29-28-61 0 0,1-2 0 0 0,1 1 0 0 0,0-2 0 0 0,1 0 0 0 0,1-1 0 0 0,4 2-59 0 0,16 6 208 0 0,-2 1-1 0 0,13 13-207 0 0,-35-25 71 0 0,-7-5-11 0 0,0 0-1 0 0,-1 0 0 0 0,4 4-59 0 0,0 0 74 0 0,0-1-1 0 0,0 0 0 0 0,1-1 1 0 0,5 3-74 0 0,30 22 186 0 0,17 17-21 0 0,-45-34-121 0 0,0-2-1 0 0,1-1 1 0 0,22 11-44 0 0,-29-17 12 0 0,13 10 101 0 0,19 15-113 0 0,-12-7 23 0 0,22 20 90 0 0,-33-28-106 0 0,-10-8 27 0 0,0 0 0 0 0,12 7-34 0 0,59 38 64 0 0,-66-44-27 0 0,1 2-1 0 0,-2 0 0 0 0,0 0 1 0 0,0 2-1 0 0,-1 0 1 0 0,8 11-37 0 0,4 2 13 0 0,0-2 0 0 0,1-1 0 0 0,2-1 0 0 0,11 5-13 0 0,-24-16 1 0 0,18 12-1 0 0,-16-12 0 0 0,0 2 0 0 0,11 10 0 0 0,-18-15 9 0 0,0-1 0 0 0,0 0 1 0 0,1-1-1 0 0,0 0 0 0 0,0-1 0 0 0,1-1 0 0 0,4 2-9 0 0,44 16 0 0 0,-48-18-142 0 0,17 6-339 0 0,-28-10 299 0 0,-1 0 0 0 0,0 0 0 0 0,0 0-1 0 0,0 0 1 0 0,0 1 0 0 0,0-1 0 0 0,0 1 0 0 0,0-1 0 0 0,-1 1 0 0 0,2 0 182 0 0,-5 0-2456 0 0,-8 3-6099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81 1482 11976 0 0,'0'0'922'0'0,"0"0"-567"0"0,0 0-152 0 0,0 0-3 0 0,-2-1-134 0 0,0 1 0 0 0,0-1 1 0 0,0 1-1 0 0,1 0 0 0 0,-1-1 1 0 0,0 1-1 0 0,0 0 0 0 0,0 0 1 0 0,-2 0-67 0 0,3 0 18 0 0,0 0 1 0 0,0 1 0 0 0,0-1 0 0 0,0 0 0 0 0,0 0 0 0 0,0 1-1 0 0,0-1 1 0 0,0 0 0 0 0,0 1 0 0 0,0-1 0 0 0,0 1 0 0 0,0-1-1 0 0,0 1 1 0 0,0-1 0 0 0,0 1 0 0 0,1 0 0 0 0,-1-1 0 0 0,0 1-19 0 0,0 0 17 0 0,1 0 0 0 0,-1 0 0 0 0,1 0 1 0 0,0 0-1 0 0,-1 0 0 0 0,1 0 1 0 0,0 0-1 0 0,0 0 0 0 0,0 0 1 0 0,0 0-1 0 0,0 0 0 0 0,0 0 0 0 0,0 1-17 0 0,0 6 10 0 0,0-5-3 0 0,-1 0 0 0 0,0 0 1 0 0,0 0-1 0 0,0 0 0 0 0,-1 0 0 0 0,0 1-7 0 0,-4 9 11 0 0,-2 7-11 0 0,6-16 8 0 0,1 1 0 0 0,-1-1 0 0 0,1 0 0 0 0,0 1 0 0 0,0-1 0 0 0,1 0 0 0 0,-1 1 0 0 0,1-1 0 0 0,1 4-8 0 0,-1-5 0 0 0,0-1 0 0 0,0 1 0 0 0,-1 1 0 0 0,1-1 0 0 0,-1-1 0 0 0,1 1 0 0 0,0-1 0 0 0,0 1 0 0 0,0 2 0 0 0,0-1 0 0 0,0 0 0 0 0,-1 0 0 0 0,0 1 0 0 0,0-1 0 0 0,-1 4 0 0 0,1-5 0 0 0,0-2 0 0 0,1 0 0 0 0,0 1 0 0 0,0-1 0 0 0,0 0 0 0 0,0 0 0 0 0,0 0 0 0 0,1 0 0 0 0,-1 0 0 0 0,0 1 0 0 0,1-1 0 0 0,-1 0 0 0 0,7 11 0 0 0,-7-11-4 0 0,1-1 0 0 0,0 1 0 0 0,-1 0 0 0 0,1-1 0 0 0,0 1 0 0 0,0 0 0 0 0,0-1 1 0 0,0 1-1 0 0,0-1 0 0 0,0 1 0 0 0,0-1 0 0 0,0 0 0 0 0,0 1 0 0 0,0-1 0 0 0,0 0 0 0 0,0 1 1 0 0,0-1-1 0 0,0 0 0 0 0,0 0 0 0 0,0 0 0 0 0,0 0 0 0 0,1 0 4 0 0,-2 0-4 0 0,0 0 0 0 0,0 0 0 0 0,1 0 0 0 0,-1 0 0 0 0,0 0 0 0 0,0 0 0 0 0,0 0 0 0 0,1 0 0 0 0,-1-1 0 0 0,0 1 0 0 0,0 0 0 0 0,0 0-1 0 0,0 0 1 0 0,1 0 0 0 0,-1 0 0 0 0,0 0 0 0 0,0-1 4 0 0,1 1-8 0 0,40-19-109 0 0,-29 13 118 0 0,-5 3 1 0 0,0 0 0 0 0,0 0 0 0 0,-1-1 0 0 0,0 0 0 0 0,0 0 0 0 0,6-5-2 0 0,15-18 191 0 0,-3 4 299 0 0,1 1 0 0 0,3-1-490 0 0,38-30 235 0 0,-39 31-64 0 0,19-20 44 0 0,-24 22-157 0 0,19-20 45 0 0,3-7-103 0 0,33-44 52 0 0,-12 20 69 0 0,-12 15 86 0 0,-34 35-58 0 0,11-14 107 0 0,17-18 184 0 0,-28 30-272 0 0,25-32-36 0 0,-4-4-197 0 0,14-18 70 0 0,-23 31-8 0 0,-7 9 60 0 0,10-8 313 0 0,11-7-370 0 0,-32 36-24 0 0,25-31 24 0 0,-19 21 0 0 0,11-15 67 0 0,-18 25-70 0 0,5-11 117 0 0,9-19-114 0 0,-7 11 78 0 0,-7 13-46 0 0,-2-1 0 0 0,1-5-32 0 0,-4 12 0 0 0,-3 8 0 0 0,2-9 0 0 0,-4 10 0 0 0,1 1 0 0 0,0-1 0 0 0,1 1 0 0 0,2-4 0 0 0,-1 1 0 0 0,-2 3 0 0 0,0 0 0 0 0,-1-1 0 0 0,4-6 0 0 0,-4 7 29 0 0,0 0 0 0 0,1-2-29 0 0,2-8 6 0 0,-2 7 26 0 0,-3 6-27 0 0,1 0-1 0 0,0 1 1 0 0,0-1 0 0 0,0 1-1 0 0,1 0 1 0 0,-1-1-1 0 0,1 1-4 0 0,4-6 0 0 0,-2 5 0 0 0,-1-1 0 0 0,-1 1 0 0 0,1-1 0 0 0,0 0 0 0 0,-1 0 0 0 0,0 0 0 0 0,1-2 0 0 0,-2 1 0 0 0,0 4 0 0 0,-1 0 0 0 0,1-1 0 0 0,-1 1 0 0 0,0-1 0 0 0,0 0 0 0 0,2-6 0 0 0,-2 8 0 0 0,1-1 0 0 0,-1 0 0 0 0,0 1 0 0 0,0-1 0 0 0,0 0 0 0 0,1 1 0 0 0,-1-1 0 0 0,0 0 0 0 0,0 1 0 0 0,0-1 0 0 0,0 0 0 0 0,-1 0 0 0 0,1 1 0 0 0,0-1 0 0 0,0 0 0 0 0,0 1 0 0 0,-1-1 0 0 0,1 0 0 0 0,-2-1 0 0 0,1 1 0 0 0,0-1 0 0 0,0 1 0 0 0,-1-1 0 0 0,1 1 0 0 0,-1 0 0 0 0,1 0 0 0 0,-1-1 0 0 0,-1 0 0 0 0,-3-1 0 0 0,-7-4 0 0 0,12 7 0 0 0,0 0 0 0 0,-1-1 0 0 0,1 1 0 0 0,0 0 0 0 0,0-1 0 0 0,-1 1 0 0 0,1 0 0 0 0,0 0 0 0 0,-1 0 0 0 0,1 0 0 0 0,0 0 0 0 0,-1 0 0 0 0,1 0 0 0 0,0 1 0 0 0,0-1 0 0 0,-1 0 0 0 0,-7 1 0 0 0,8-1 5 0 0,-1 0 0 0 0,1 1 0 0 0,-1-1-1 0 0,1 0 1 0 0,-1 1 0 0 0,1-1-1 0 0,-1 1 1 0 0,1 0 0 0 0,0-1 0 0 0,-1 1-1 0 0,1 0 1 0 0,0-1 0 0 0,0 1-1 0 0,0 0 1 0 0,-1 0-5 0 0,-7 5-24 0 0,6-4-167 0 0,0 0 1 0 0,1 0-1 0 0,-1 0 0 0 0,0 0 0 0 0,1 0 1 0 0,0 0-1 0 0,-2 2 191 0 0,0 1-1046 0 0,-3 2-75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9:08.6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61 15 8288 0 0,'0'0'381'0'0,"-2"0"-6"0"0,-3-1-251 0 0,0 1 1 0 0,-1-1-1 0 0,1-1 1 0 0,0 1-1 0 0,0-1 1 0 0,-2-1-125 0 0,-4-1 4443 0 0,9 4-2781 0 0,2 0-669 0 0,0 0-289 0 0,0 0-58 0 0,0 0-42 0 0,0 0-150 0 0,0 0-64 0 0,-1 1-262 0 0,0 1-1 0 0,0 0 0 0 0,0 0 0 0 0,0 0 1 0 0,1-1-1 0 0,-1 1 0 0 0,1 0 0 0 0,-1 0 1 0 0,1 1-128 0 0,0-1 79 0 0,0 1 0 0 0,0-1 0 0 0,0 0-1 0 0,0 1 1 0 0,1-1 0 0 0,-1 1 0 0 0,1-1 0 0 0,-1 0 0 0 0,1 0 0 0 0,0 1 0 0 0,0-1 0 0 0,0 0 0 0 0,0 0 0 0 0,1 0-79 0 0,21 31 370 0 0,-12-20-263 0 0,15 20 825 0 0,13 10-932 0 0,-31-34 103 0 0,45 43 429 0 0,-27-28-127 0 0,7 11-405 0 0,5 5 386 0 0,27 21-386 0 0,19 19 225 0 0,41 53 80 0 0,-112-117-233 0 0,0 0 0 0 0,-2 1-1 0 0,0 0 1 0 0,7 16-72 0 0,-2-6 71 0 0,8 18 28 0 0,-14-25-13 0 0,0-1 0 0 0,2 0 0 0 0,3 2-86 0 0,78 101 315 0 0,-75-98-152 0 0,7 15-163 0 0,-10-15 266 0 0,11 13-266 0 0,-15-21 135 0 0,0 1 0 0 0,-1 0 0 0 0,1 4-135 0 0,-2-4 115 0 0,0-1 1 0 0,1 0 0 0 0,5 6-116 0 0,-3-8 80 0 0,0-1 0 0 0,12 11-80 0 0,2 0 38 0 0,-1 0 1 0 0,20 28-39 0 0,-35-38 0 0 0,-7-9 0 0 0,0-1 0 0 0,0 0 0 0 0,0-1 0 0 0,0 1 0 0 0,1 0 0 0 0,-1-1 0 0 0,3 2 0 0 0,45 36 94 0 0,-41-32-57 0 0,8 4 10 0 0,4 4 30 0 0,4 7 43 0 0,-19-18-96 0 0,-1-1 0 0 0,0 1 1 0 0,0 0-1 0 0,3 5-24 0 0,3 3 0 0 0,-1-1 0 0 0,10 8 0 0 0,4 4 0 0 0,-18-17 13 0 0,0 0 0 0 0,-1 1 0 0 0,0-1-1 0 0,0 1 1 0 0,2 7-13 0 0,-5-12 0 0 0,0 1 0 0 0,1-1 0 0 0,-1 0 0 0 0,1 0 0 0 0,0-1 0 0 0,0 1 0 0 0,2 1 0 0 0,10 9 0 0 0,15 5 0 0 0,-30-17 0 0 0,1-1 0 0 0,1 1 0 0 0,-1-1 0 0 0,0 1 0 0 0,0-1 0 0 0,1 0 0 0 0,-1 0 0 0 0,1 0 0 0 0,-1 0 0 0 0,0 0 0 0 0,0 0 0 0 0,0 0 0 0 0,1 1 0 0 0,-1-1 0 0 0,0 0 0 0 0,-1 1 0 0 0,1-1 0 0 0,0 1 0 0 0,1 1 0 0 0,-1 0 4 0 0,1 0 0 0 0,0-1 0 0 0,0 1 0 0 0,0 0 0 0 0,0-1 0 0 0,2 2-4 0 0,24 17 29 0 0,-26-18-27 0 0,0 0 0 0 0,0 1 0 0 0,0-1 0 0 0,-1 1 0 0 0,1-1 0 0 0,0 2-2 0 0,-1-2 0 0 0,0 1 0 0 0,0-1 0 0 0,0 0 0 0 0,1 0-1 0 0,0 0 1 0 0,0 0 0 0 0,0 0 0 0 0,2 1 0 0 0,11 7 0 0 0,-1 2 0 0 0,0-1 0 0 0,7 10 0 0 0,-13-12 0 0 0,-8-7 0 0 0,1-1 0 0 0,0 0 0 0 0,0 0 0 0 0,0 0 0 0 0,0 0 0 0 0,0 0 0 0 0,1 0 0 0 0,-1-1 0 0 0,1 1 0 0 0,62 41 0 0 0,-43-24 0 0 0,0-1 0 0 0,-18-14 0 0 0,0-1 0 0 0,0 1 0 0 0,0-1 0 0 0,1 0 0 0 0,1 1 0 0 0,-2-3 0 0 0,9 9 0 0 0,-6-5-17 0 0,-7-5-19 0 0,1 0 0 0 0,-1 1 0 0 0,1-1 1 0 0,-1 0-1 0 0,0 1 0 0 0,1-1 0 0 0,-1 0 1 0 0,1 1-1 0 0,-1-1 0 0 0,0 1 0 0 0,1-1 0 0 0,-1 1 1 0 0,0-1-1 0 0,0 1 0 0 0,1-1 0 0 0,-1 1 0 0 0,0-1 1 0 0,0 1-1 0 0,0-1 0 0 0,0 1 0 0 0,1-1 1 0 0,-1 1-1 0 0,0 0 0 0 0,0-1 0 0 0,0 1 36 0 0,0 4-2304 0 0,3-2-3909 0 0,1 0-1941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9:09.88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1 766 10016 0 0,'0'0'462'0'0,"0"0"-12"0"0,0 0-165 0 0,0 0 387 0 0,0 0 199 0 0,0 0 38 0 0,0 0-40 0 0,0 0-205 0 0,0 0-89 0 0,0 0-20 0 0,1 0-58 0 0,5 0-377 0 0,0-1-1 0 0,-1-1 1 0 0,1 1 0 0 0,-1-1-1 0 0,0 0 1 0 0,4-1-120 0 0,13-5 186 0 0,21-7 483 0 0,-1-1 1 0 0,0-2-670 0 0,5-2 691 0 0,61-21 576 0 0,-51 21-884 0 0,-2-3-1 0 0,37-21-382 0 0,-68 32 60 0 0,18-6-60 0 0,1-1 4 0 0,86-35 5 0 0,11-5 125 0 0,-58 24 0 0 0,-40 18 8 0 0,10-7-142 0 0,-37 17 28 0 0,23-13-10 0 0,-1 0 0 0 0,9-10-18 0 0,18-8 53 0 0,-18 14-55 0 0,-33 18 48 0 0,1-1 1 0 0,9-7-47 0 0,29-17 323 0 0,2 2-1 0 0,39-15-322 0 0,-78 38 111 0 0,0 1-1 0 0,16-3-110 0 0,21-8 105 0 0,-32 10-127 0 0,-19 6-152 0 0,-1 0-93 0 0,0 0-1492 0 0,0 0-5888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9:10.63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0 318 1376 0 0,'10'-12'1992'0'0,"-9"11"-917"0"0,0-1-1 0 0,0 1 1 0 0,0 0 0 0 0,0 0-1 0 0,1 0 1 0 0,-1 0 0 0 0,0 0-1 0 0,1 0 1 0 0,-1 1 0 0 0,0-1-1 0 0,1 0 1 0 0,-1 1 0 0 0,1-1-1 0 0,0 0-1074 0 0,18 0 2120 0 0,29-2-1238 0 0,0-2 0 0 0,-1-2-1 0 0,8-4-881 0 0,13-2 341 0 0,-12 5 147 0 0,35 0-488 0 0,-52 4 91 0 0,27 0 122 0 0,-43 3-40 0 0,0-1 0 0 0,22-6-173 0 0,5 0 106 0 0,42-4-4 0 0,-1-4 0 0 0,7-6-102 0 0,18-5 0 0 0,-52 10 118 0 0,62-8-118 0 0,-74 16 26 0 0,-23 4-2 0 0,0 0 0 0 0,29 1-24 0 0,-36 3 80 0 0,0-1 0 0 0,-1-1 0 0 0,1-1 0 0 0,-1-1-80 0 0,22-3 45 0 0,-22 4 1 0 0,0-1-1 0 0,3-2-45 0 0,-22 6 0 0 0,27-8 0 0 0,0 1 0 0 0,8 0 0 0 0,-6 7 34 0 0,-19 1-14 0 0,-6 1-109 0 0,-10 2 382 0 0,2-2-8031 0 0,9 2-61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9:11.41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11920 0 0,'0'0'546'0'0,"0"0"-10"0"0,0 0-184 0 0,0 0 499 0 0,0 0 261 0 0,0 0 52 0 0,0 0-63 0 0,0 0-305 0 0,2 1-129 0 0,19 5 430 0 0,-14-4-806 0 0,-1-1 0 0 0,0 1 1 0 0,1 1-1 0 0,-1-1 0 0 0,1 1-291 0 0,17 9 689 0 0,1-2-1 0 0,14 4-688 0 0,-36-13 35 0 0,91 27 1525 0 0,15-1-1560 0 0,-88-22 95 0 0,2 0 122 0 0,1-1-1 0 0,4-1-216 0 0,33 5 236 0 0,-16-1 180 0 0,17-1-416 0 0,21 3 447 0 0,5 0 7 0 0,41-2-454 0 0,-56-3 106 0 0,-6 0-36 0 0,47 2-10 0 0,-84-4 7 0 0,0 1 1 0 0,22 5-68 0 0,27 2 57 0 0,-34-7-74 0 0,-17-2-8 0 0,-1 1 0 0 0,1 2 0 0 0,-1 0 1 0 0,0 2-1 0 0,4 2 25 0 0,27 9 105 0 0,-34-11-75 0 0,0 1 0 0 0,-1 2 0 0 0,22 10-30 0 0,-28-11 73 0 0,0-1 1 0 0,0-1 0 0 0,5 1-74 0 0,-13-5-19 0 0,23 4-15 0 0,-28-6 26 0 0,1 0 0 0 0,0 1 1 0 0,0 0-1 0 0,0 0 0 0 0,0 0 1 0 0,-1 1-1 0 0,5 1 8 0 0,-5 0 0 0 0,-2-2 0 0 0,-1-1 0 0 0,1 1 0 0 0,0 0 0 0 0,1-1 0 0 0,-1 1 0 0 0,0-1 0 0 0,0 0 0 0 0,0 0 0 0 0,0 1 0 0 0,1-1 0 0 0,78 12 64 0 0,-72-9-244 0 0,-9-1 483 0 0,-5 0-2874 0 0,5-2 731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9:12.3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 1 5984 0 0,'0'0'464'0'0,"-1"1"-306"0"0,-13 6 172 0 0,11-6 3448 0 0,0 1 3533 0 0,6-2-7106 0 0,-1 1 0 0 0,0-1 0 0 0,1 1 0 0 0,-1 0 0 0 0,0-1 0 0 0,0 1 1 0 0,1 0-1 0 0,-1 1-205 0 0,6 1 499 0 0,-6-2-380 0 0,0 0 0 0 0,0 0 1 0 0,0 0-1 0 0,0 0 1 0 0,0 1-1 0 0,-1-1 0 0 0,1 0 1 0 0,1 2-120 0 0,6 5 207 0 0,69 30 1108 0 0,-42-21-70 0 0,33 20-1245 0 0,-37-16 316 0 0,36 22 374 0 0,1-3 0 0 0,69 30-690 0 0,-100-57 477 0 0,21 6-477 0 0,-17-7 434 0 0,4 4-434 0 0,-33-11 53 0 0,0 1 0 0 0,-1 0 0 0 0,0 1 0 0 0,0 0 0 0 0,6 5-53 0 0,33 27 72 0 0,-46-36-64 0 0,0 0 0 0 0,-1 0 0 0 0,1 0 0 0 0,0-1-1 0 0,1 1-7 0 0,22 12 33 0 0,-3 0-15 0 0,0 0 0 0 0,1-2 0 0 0,0-1 0 0 0,13 4-18 0 0,1 1 34 0 0,-22-9 6 0 0,1 0 1 0 0,0-1-1 0 0,8 1-40 0 0,-11-4 18 0 0,-1 1-1 0 0,1 0 1 0 0,-1 1 0 0 0,0 1 0 0 0,0 0 0 0 0,10 8-18 0 0,-19-12 2 0 0,1 0 1 0 0,-1 0-1 0 0,1-1 1 0 0,0 0-1 0 0,6 2-2 0 0,15 4-2 0 0,-22-5 12 0 0,0 0 1 0 0,0 0-1 0 0,-1 1 0 0 0,0-1 0 0 0,2 3-10 0 0,22 13 37 0 0,1-3-31 0 0,-4-4-10 0 0,-1 2-1 0 0,-1 1 0 0 0,6 5 5 0 0,38 27 64 0 0,-62-44-66 0 0,-4-2 4 0 0,1 1-1 0 0,-1-1 1 0 0,0 1-1 0 0,1-1 1 0 0,-1 1 0 0 0,0 0-1 0 0,0-1 1 0 0,1 3-2 0 0,4 3 14 0 0,0-1 0 0 0,1 0 0 0 0,-1 0 0 0 0,1-1 0 0 0,0 0 0 0 0,1 0-1 0 0,-1-1 1 0 0,1 0 0 0 0,0-1 0 0 0,0 0 0 0 0,0 0 0 0 0,1-1 0 0 0,2 1-14 0 0,-5-1 1 0 0,-3-2 6 0 0,-1 1 0 0 0,1 0 0 0 0,0-1 1 0 0,-1 0-1 0 0,1 0 0 0 0,-1 0 0 0 0,4 0-7 0 0,15-4-1295 0 0,-22 4 198 0 0,0 0-50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9:13.2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 0 7832 0 0,'0'0'602'0'0,"-13"4"-111"0"0,13-4-307 0 0,0 0 1 0 0,0 0-1 0 0,0-1 0 0 0,0 1 1 0 0,0 0-1 0 0,0 0 0 0 0,0 0 1 0 0,0 0-1 0 0,0 0 0 0 0,0 0 1 0 0,0 0-1 0 0,-1 0 0 0 0,1 0 1 0 0,0 0-1 0 0,0 0 0 0 0,0 1 1 0 0,0-1-1 0 0,0 0 0 0 0,0 0 1 0 0,0 0-1 0 0,0 0 0 0 0,0 0 1 0 0,0 0-1 0 0,0 0 0 0 0,-1 0 1 0 0,1 0-1 0 0,0 0 0 0 0,0 0 1 0 0,0 0-1 0 0,0 0 0 0 0,0 0 1 0 0,0 0-1 0 0,0 0 0 0 0,0 0 1 0 0,0 0-1 0 0,0 1 0 0 0,0-1 1 0 0,0 0-1 0 0,0 0 0 0 0,0 0 1 0 0,0 0-1 0 0,0 0 0 0 0,0 0 1 0 0,0 0-1 0 0,0 0 0 0 0,0 0 0 0 0,0 0 1 0 0,0 1-1 0 0,0-1 0 0 0,0 0 1 0 0,0 0-1 0 0,0 0 0 0 0,0 0 1 0 0,0 0-1 0 0,0 0 0 0 0,0 0 1 0 0,0 0-1 0 0,0 0 0 0 0,0 0-184 0 0,6 7 4118 0 0,16 12-5430 0 0,-9-9 2261 0 0,19 15-560 0 0,3 2-7 0 0,151 138 925 0 0,-66-62-941 0 0,-54-40 81 0 0,22 32-447 0 0,-59-64 137 0 0,14 23 78 0 0,-29-36-121 0 0,1 0 0 0 0,0-1-1 0 0,11 8-93 0 0,3 1 66 0 0,1-1 34 0 0,-1 2 0 0 0,-1 1 0 0 0,7 11-100 0 0,-23-26 23 0 0,0-2 1 0 0,0 0 0 0 0,1 0-1 0 0,1-1 1 0 0,0-1 0 0 0,0-1-1 0 0,5 3-23 0 0,7 4 45 0 0,11 10-45 0 0,-6 0 21 0 0,-1 2 1 0 0,11 14-22 0 0,23 20 21 0 0,-39-37-11 0 0,-17-15-4 0 0,1 0 1 0 0,0 0 0 0 0,1-1 0 0 0,0-1 0 0 0,0 0 0 0 0,1 0-1 0 0,-1-1 1 0 0,5 1-7 0 0,11 4 68 0 0,0 1 0 0 0,0 1 0 0 0,-1 0 0 0 0,-1 3 0 0 0,0 0-68 0 0,12 6 15 0 0,5 2-18 0 0,-36-20 3 0 0,0-1 0 0 0,-1 0 0 0 0,1 1 0 0 0,-1 0 0 0 0,0 0 0 0 0,0 0 0 0 0,-1 0 0 0 0,3 4 0 0 0,23 35-96 0 0,-25-38 96 0 0,0 0 0 0 0,0 0 0 0 0,0 0 0 0 0,1-1 0 0 0,0 0 0 0 0,0 0 0 0 0,0 0 0 0 0,1 1 0 0 0,18 14 0 0 0,-12-8 0 0 0,-1-1 0 0 0,2 0 0 0 0,-1-1 0 0 0,2-1 0 0 0,-1 0 0 0 0,8 3 0 0 0,-18-9-3 0 0,1 0-1 0 0,0 0 1 0 0,-1 1 0 0 0,1-1-1 0 0,-1 1 1 0 0,1 1 3 0 0,0-1-7 0 0,0 1 0 0 0,1-1 1 0 0,-1 0-1 0 0,0 0 1 0 0,1-1-1 0 0,0 1 0 0 0,0-1 1 0 0,0 0-1 0 0,1 0 7 0 0,-6-2-12 0 0,1 1 1 0 0,-1-1-1 0 0,1 1 0 0 0,-1-1 0 0 0,1 1 1 0 0,-1-1-1 0 0,1 1 0 0 0,-1-1 0 0 0,0 1 1 0 0,1 0-1 0 0,-1-1 0 0 0,0 1 0 0 0,1 0 1 0 0,-1-1-1 0 0,0 1 0 0 0,0 0 12 0 0,4 5-60 0 0,-1-4-230 0 0,6 5 282 0 0,-3-4-3882 0 0,1 0-4689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9:14.1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1322 3680 0 0,'0'0'284'0'0,"0"0"245"0"0,0 0 1724 0 0,0 0 770 0 0,0 0 154 0 0,0 0-295 0 0,2-1-1360 0 0,25-13 1178 0 0,-9 4-1769 0 0,0 1 1 0 0,8-3-932 0 0,57-27 853 0 0,-62 31-730 0 0,-11 5 19 0 0,-1 0 1 0 0,0-1-1 0 0,0 0 0 0 0,-1-1 1 0 0,0 0-1 0 0,8-6-142 0 0,-7 4 72 0 0,1 0-1 0 0,0 0 1 0 0,2 0-72 0 0,16-11 41 0 0,202-135 362 0 0,-204 137-357 0 0,73-49 204 0 0,33-25 39 0 0,-54 32-213 0 0,-41 33-45 0 0,-25 17-10 0 0,1 0-1 0 0,6-7-20 0 0,-12 9 0 0 0,4-5 0 0 0,0 1 0 0 0,1 1 0 0 0,1 0 0 0 0,8-5 0 0 0,113-67 0 0 0,-108 63 69 0 0,18-17-69 0 0,15-11 70 0 0,18-10 58 0 0,-26 18-71 0 0,-23 17 3 0 0,29-18-60 0 0,77-38-256 0 0,-93 51 230 0 0,13-11 26 0 0,-41 28 50 0 0,-1-1 74 0 0,1 2 0 0 0,10-7-124 0 0,-12 9 10 0 0,-1-1 0 0 0,0 0-1 0 0,0-1 1 0 0,-1 0 0 0 0,2-2-10 0 0,15-14 15 0 0,-24 23-14 0 0,3-3-41 0 0,0-1 0 0 0,1 2-1 0 0,-1-1 1 0 0,1 0 0 0 0,4-1 40 0 0,-7 3-173 0 0,1 0 1 0 0,-1-1-1 0 0,-1 1 0 0 0,1-1 0 0 0,0 1 1 0 0,-1-1-1 0 0,3-3 173 0 0,-4 5-485 0 0,-1 1 407 0 0,0 0 1 0 0,1 0-1 0 0,-1 0 1 0 0,0 0 0 0 0,0 0-1 0 0,1 0 1 0 0,-1 0 0 0 0,0 0-1 0 0,1-1 1 0 0,-1 1-1 0 0,0 0 1 0 0,0 0 0 0 0,1 0-1 0 0,-1 0 1 0 0,0-1-1 0 0,0 1 1 0 0,1 0 0 0 0,-1 0-1 0 0,0-1 1 0 0,0 1-1 0 0,0 0 1 0 0,0 0 0 0 0,1-1 77 0 0,7-6-2923 0 0,5 4-4119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9:15.2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0 358 5984 0 0,'0'0'464'0'0,"0"0"-34"0"0,0 0 997 0 0,0 0 462 0 0,0 0 95 0 0,0 0-142 0 0,0 0-688 0 0,0 0-303 0 0,0 0-62 0 0,0 0-72 0 0,0 0-251 0 0,0 0-108 0 0,11-5 489 0 0,-9 4-814 0 0,0 0 0 0 0,-1 0 0 0 0,1 0 0 0 0,0 0 0 0 0,0 0 0 0 0,0 1 0 0 0,0-1 0 0 0,0 1-1 0 0,0-1 1 0 0,0 1 0 0 0,0-1-33 0 0,17-4 302 0 0,-12 3-192 0 0,0-1 1 0 0,1 2-1 0 0,-1-1 1 0 0,1 1-1 0 0,-1 0 0 0 0,1 1 1 0 0,1 0-111 0 0,20-3 232 0 0,39-7 251 0 0,-11 2-8 0 0,-1-3-1 0 0,12-6-474 0 0,36-9 682 0 0,48-4-682 0 0,103-26 604 0 0,-104 20-338 0 0,-16 11-200 0 0,-51 11 71 0 0,36-13-137 0 0,-86 16 50 0 0,-20 6-50 0 0,0 1 1 0 0,0 1 0 0 0,0 0-1 0 0,0 0 1 0 0,1 2-1 0 0,4-1 0 0 0,-6 2-16 0 0,0-1 0 0 0,12-3 16 0 0,-13 1-16 0 0,1 2 0 0 0,10-1 16 0 0,-18 2 0 0 0,26-7 0 0 0,11 6-92 0 0,-29 1-801 0 0,0-1 1 0 0,0 0-1 0 0,0-1 0 0 0,-1 0 0 0 0,6-3 893 0 0,-4 2-1292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9:16.0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4 7832 0 0,'0'0'602'0'0,"0"0"-150"0"0,0 0 843 0 0,0 0 412 0 0,0 0 79 0 0,0 0-95 0 0,19-3 2381 0 0,-18 3-3922 0 0,0 0 1 0 0,0 0 0 0 0,0 0-1 0 0,0 0 1 0 0,0 0 0 0 0,0 1-1 0 0,0-1 1 0 0,0 0-1 0 0,0 1 1 0 0,0-1 0 0 0,0 1-1 0 0,0-1 1 0 0,0 1 0 0 0,-1-1-1 0 0,1 1 1 0 0,0 0 0 0 0,0-1-1 0 0,0 1 1 0 0,0 0-151 0 0,10 19 458 0 0,-10-17-410 0 0,0-1 1 0 0,1 1-1 0 0,-1-1 0 0 0,1 1 1 0 0,-1-1-1 0 0,1 0 0 0 0,1 2-48 0 0,6 4 169 0 0,-6-5-81 0 0,1 0 0 0 0,-1 0 0 0 0,0 0 0 0 0,0 1-1 0 0,0-1 1 0 0,0 2-88 0 0,0-1 40 0 0,1 0 0 0 0,0 0 0 0 0,0 0 0 0 0,0-1 0 0 0,0 1 0 0 0,0-1 0 0 0,1 0 0 0 0,-1 0 0 0 0,4 1-40 0 0,47 21 240 0 0,96 33-229 0 0,-121-45 102 0 0,0 2-1 0 0,3 3-112 0 0,-7-4 138 0 0,1-1 0 0 0,28 10-138 0 0,-30-13 45 0 0,0 1-1 0 0,21 13-44 0 0,-31-15 35 0 0,19 7-25 0 0,18 6-10 0 0,15 6 56 0 0,55 23-45 0 0,-24-10-12 0 0,-57-24 1 0 0,0-3 0 0 0,1-1 0 0 0,12 1 0 0 0,36 12 54 0 0,-50-15-49 0 0,-1 0 0 0 0,0 3-5 0 0,28 13 5 0 0,19 13-5 0 0,-66-30 6 0 0,-12-5 0 0 0,1 0 0 0 0,0 1-1 0 0,-1 0 1 0 0,-1 1 0 0 0,1 0 0 0 0,-1 0 0 0 0,0 0-1 0 0,0 1 1 0 0,5 8-6 0 0,-11-14 1 0 0,4 4-1 0 0,1 0 0 0 0,-1-1 0 0 0,1 0 0 0 0,0 0 0 0 0,0 0 0 0 0,1-1 0 0 0,-1 0 0 0 0,1 0 0 0 0,0 0 0 0 0,0-1 0 0 0,3 1 0 0 0,0-2-17 0 0,16 6-346 0 0,-11-3-1271 0 0,-2-2-4080 0 0,-4-2-1813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9:16.87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13 613 13536 0 0,'0'0'306'0'0,"-5"9"856"0"0,-1-4-1022 0 0,4-3 521 0 0,2-2 219 0 0,0 0 44 0 0,0 0-50 0 0,0 0-248 0 0,1-1-493 0 0,0 0 0 0 0,1 1 0 0 0,-1-1 1 0 0,0 1-1 0 0,0-1 0 0 0,0 1 0 0 0,0 0 0 0 0,0-1 1 0 0,0 1-1 0 0,1 0 0 0 0,-1 0-133 0 0,3-1 95 0 0,-1 1-1 0 0,1-1 1 0 0,-1 1-1 0 0,0-1 1 0 0,1 0-1 0 0,-1 0 1 0 0,0-1 0 0 0,4-1-95 0 0,-3 1 84 0 0,0 0 1 0 0,0 1-1 0 0,0-1 1 0 0,1 1-1 0 0,-1 0 1 0 0,3 0-85 0 0,44-10 600 0 0,-6 5 347 0 0,26-7-947 0 0,17-3 640 0 0,-43 9-358 0 0,0-2 1 0 0,26-9-283 0 0,53-25 231 0 0,62-18 27 0 0,-115 35-212 0 0,-40 14-12 0 0,29-7-34 0 0,26-1 51 0 0,-14 4 154 0 0,68-25-205 0 0,-10-6 64 0 0,-103 35-64 0 0,-15 6 0 0 0,0 1 0 0 0,12-2 0 0 0,15-6 228 0 0,17-8-228 0 0,-28 10 154 0 0,0 1-1 0 0,1 1 0 0 0,12-1-153 0 0,12-3-72 0 0,-36 9-4 0 0,0 0 1 0 0,0 0 0 0 0,0 2 0 0 0,1 0 0 0 0,-1 1 75 0 0,-6 0 2 0 0,-1 0-1 0 0,0 0 1 0 0,1-1-1 0 0,-1-1 1 0 0,0 0-1 0 0,0 0 1 0 0,5-3-2 0 0,-9 4 14 0 0,1 0-1 0 0,0 1 1 0 0,0 0-1 0 0,0 0-13 0 0,-1 0 10 0 0,0 0 0 0 0,0 0 0 0 0,0 0 0 0 0,0-1-1 0 0,0 0 1 0 0,2-1-10 0 0,5-1 37 0 0,-10 3-32 0 0,1 0 0 0 0,-1 0 0 0 0,1 0 1 0 0,-1-1-1 0 0,0 1 0 0 0,0-1 1 0 0,0 0-1 0 0,0 1 0 0 0,2-3-5 0 0,-1 2 0 0 0,1 0 0 0 0,0 0 0 0 0,-1 0 0 0 0,1 1 0 0 0,0-1 0 0 0,3 1 0 0 0,20-8 0 0 0,11-9 0 0 0,-31 17-10 0 0,8-4-267 0 0,-13 4-2909 0 0,-3 1-4972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77 1562 920 0 0,'0'0'4'0'0,"0"0"0"0"0,0 0-1 0 0,0 0 1 0 0,0 0 0 0 0,0-1 0 0 0,-1 1 0 0 0,1 0-1 0 0,0 0 1 0 0,0 0 0 0 0,0 0 0 0 0,0 0 0 0 0,0 0 0 0 0,0 0-1 0 0,0 0 1 0 0,0 0 0 0 0,0 0 0 0 0,-1 0 0 0 0,1 0-1 0 0,0-1 1 0 0,0 1 0 0 0,0 0 0 0 0,0 0 0 0 0,0 0 0 0 0,0 0-1 0 0,0 0 1 0 0,0 0 0 0 0,0 0 0 0 0,0 0 0 0 0,0 0-1 0 0,0-1 1 0 0,0 1 0 0 0,0 0 0 0 0,0 0 0 0 0,0 0 0 0 0,0 0-1 0 0,0 0 1 0 0,0 0 0 0 0,0 0 0 0 0,0 0 0 0 0,0-1-1 0 0,0 1 1 0 0,0 0 0 0 0,0 0-4 0 0,3-2 400 0 0,-1 0 140 0 0,-2 2-415 0 0,0-1 1 0 0,1 1 0 0 0,-1 0-1 0 0,0-1 1 0 0,1 1 0 0 0,-1 0-1 0 0,1-1 1 0 0,-1 1 0 0 0,1 0-1 0 0,-1 0 1 0 0,1-1 0 0 0,-1 1-1 0 0,1 0 1 0 0,-1 0 0 0 0,1 0-1 0 0,-1-1 1 0 0,1 1-126 0 0,-3-2 1008 0 0,-1 2 3700 0 0,-4 2-2964 0 0,-1 3-1564 0 0,7-5 65 0 0,0 1-44 0 0,0 0-104 0 0,1-1-80 0 0,-1 0 0 0 0,1 1 0 0 0,0-1 0 0 0,-1 0 1 0 0,1 0-1 0 0,0 0 0 0 0,0 1 0 0 0,-1-1 0 0 0,1 0 0 0 0,0 0 0 0 0,0 1 1 0 0,0-1-1 0 0,-1 0 0 0 0,1 0 0 0 0,0 1 0 0 0,0-1 0 0 0,0 0 0 0 0,0 1 0 0 0,0-1 1 0 0,0 0-1 0 0,0 0 0 0 0,0 1 0 0 0,0-1 0 0 0,0 0 0 0 0,0 1 0 0 0,0-1 0 0 0,0 0 1 0 0,0 1-1 0 0,0-1 0 0 0,0 0 0 0 0,0 0 0 0 0,0 1 0 0 0,0-1 0 0 0,0 0 0 0 0,1 1 1 0 0,-1-1-18 0 0,0 1 34 0 0,0-1 0 0 0,0 1 1 0 0,0 0-1 0 0,0-1 0 0 0,0 1 1 0 0,0-1-1 0 0,0 1 0 0 0,0 0 1 0 0,-1-1-1 0 0,1 1 0 0 0,0 0 1 0 0,-1-1-1 0 0,1 1 0 0 0,0-1 1 0 0,-1 1-35 0 0,0 1 79 0 0,0 0 0 0 0,0 0 0 0 0,-1-1 1 0 0,-1 2-80 0 0,-1 1 83 0 0,3-3-55 0 0,0 0 0 0 0,0 0 0 0 0,0 0 0 0 0,0 0 0 0 0,0 0 0 0 0,0 0 0 0 0,0 0 0 0 0,0 0 0 0 0,0 0 0 0 0,1 1 0 0 0,-1-1 0 0 0,1 0 1 0 0,-1 0-1 0 0,1 2-28 0 0,-1 1 55 0 0,0 0 1 0 0,0 0-1 0 0,0-1 1 0 0,0 1 0 0 0,-1 0-1 0 0,0 0 1 0 0,0-1-1 0 0,0 1 1 0 0,0-1 0 0 0,-3 3-56 0 0,4-5 21 0 0,1 0 0 0 0,-1 0 1 0 0,0 0-1 0 0,0 0 1 0 0,1 0-1 0 0,-1 0 0 0 0,0 0 1 0 0,1 1-1 0 0,0-1 1 0 0,-1 0-1 0 0,1 0 0 0 0,0 0 1 0 0,0 0-1 0 0,-1 1 1 0 0,1-1-1 0 0,0 0 0 0 0,0 0 1 0 0,1 1-22 0 0,-1 0 48 0 0,0 0-1 0 0,0-1 1 0 0,0 1 0 0 0,0 0 0 0 0,-1 1-48 0 0,0 5 86 0 0,1-5-48 0 0,0-2-26 0 0,1 0-1 0 0,-1 0 0 0 0,-1 0 1 0 0,1 1-1 0 0,0-1 0 0 0,0 0 1 0 0,0 0-1 0 0,-1 0 0 0 0,1 1-11 0 0,-1-1 6 0 0,0 1-1 0 0,0-1 1 0 0,1 1-1 0 0,-1-1 1 0 0,1 1-1 0 0,0-1 1 0 0,-1 1-1 0 0,1-1 1 0 0,0 1-1 0 0,0-1 1 0 0,0 1-1 0 0,1 0 1 0 0,-1-1-1 0 0,0 1 1 0 0,1-1-1 0 0,-1 1 1 0 0,1-1-6 0 0,0 4 53 0 0,-1-4-42 0 0,0 1 1 0 0,1-1 0 0 0,-1 0 0 0 0,0 0 0 0 0,1 0 0 0 0,-1 0 0 0 0,1 0 0 0 0,-1 0 0 0 0,1 0-12 0 0,1 1 19 0 0,-1-1 0 0 0,0 1 0 0 0,0-1 0 0 0,0 1 1 0 0,0-1-1 0 0,0 1 0 0 0,-1-1 0 0 0,1 1 0 0 0,0-1 1 0 0,-1 2-20 0 0,1-1-38 0 0,-1 0 0 0 0,1 0 0 0 0,0 0 1 0 0,0 0-1 0 0,0 0 0 0 0,0-1 1 0 0,1 1 37 0 0,0-1 0 0 0,-1 0 0 0 0,1 0 0 0 0,-1 0 0 0 0,1-1 0 0 0,0 1 0 0 0,0-1 0 0 0,0 1 0 0 0,0-1 0 0 0,5 2 0 0 0,-4-1 41 0 0,0 0 0 0 0,0-1 1 0 0,0 1-1 0 0,0-1 0 0 0,0 1 1 0 0,0-1-1 0 0,0 0 0 0 0,1 0-41 0 0,18-1-152 0 0,17-2 152 0 0,-17 1 110 0 0,0 1 272 0 0,-14 1-307 0 0,0 0 0 0 0,-1-1 0 0 0,1 0-75 0 0,3 0 69 0 0,-2 0-47 0 0,-1-1-1 0 0,1 1 1 0 0,7-3-22 0 0,-10 2 7 0 0,0 0 0 0 0,6 0-7 0 0,1 0 50 0 0,1-1-44 0 0,-1 1 72 0 0,0-1 0 0 0,2-1-78 0 0,31-9 161 0 0,-26 8-114 0 0,16-6-47 0 0,-17 4 38 0 0,-1 0 0 0 0,9-6-38 0 0,26-15 296 0 0,-28 13 45 0 0,-12 8-94 0 0,2-1-247 0 0,15-8 156 0 0,-13 6-58 0 0,2 1-98 0 0,9-4 43 0 0,0-2 1 0 0,-2 0-1 0 0,20-15-43 0 0,-26 15-3 0 0,50-36 161 0 0,-50 35-36 0 0,19-14 20 0 0,-25 19-40 0 0,12-12-102 0 0,-18 15-9 0 0,32-32 143 0 0,30-39-134 0 0,-52 58-6 0 0,30-29 203 0 0,-1 1 150 0 0,-37 37-280 0 0,6-6 5 0 0,11-17-72 0 0,39-53 55 0 0,-23 34-57 0 0,-18 23 2 0 0,16-13 0 0 0,-40 43 0 0 0,51-60-5 0 0,-4 4 64 0 0,-32 38-35 0 0,-1-1 0 0 0,-1 0 0 0 0,1-5-24 0 0,-2 4 2 0 0,9-18 54 0 0,-12 20 24 0 0,10-14-80 0 0,7-6 62 0 0,3-7-52 0 0,-9 15-10 0 0,0-1 0 0 0,24-31 0 0 0,-37 50 24 0 0,0 1 0 0 0,-1-1 0 0 0,3-10-24 0 0,0 1-8 0 0,5-11 8 0 0,-5 10 11 0 0,8-13-11 0 0,-15 31 13 0 0,-1-1 0 0 0,0 1 0 0 0,0-1 0 0 0,-1 0 0 0 0,0 1 0 0 0,0-1 0 0 0,0 0 0 0 0,-1 0 0 0 0,0 0-13 0 0,0-3 0 0 0,0 4 0 0 0,0-1 0 0 0,0 1 0 0 0,-2-6 0 0 0,1 2 0 0 0,2 8 0 0 0,-2-1 0 0 0,1 1 0 0 0,0 0 0 0 0,0-1 0 0 0,-1 0 0 0 0,0-4 0 0 0,1 5 0 0 0,-1 0 0 0 0,1 0 0 0 0,0 0 0 0 0,-1 0 0 0 0,1-1 0 0 0,-1 1 0 0 0,1 0 0 0 0,-1 1 0 0 0,0-1 0 0 0,0-1 0 0 0,-18-16 0 0 0,19 17 1 0 0,0 1-1 0 0,0 0 0 0 0,-1-1 1 0 0,1 1-1 0 0,0-1 0 0 0,0 1 1 0 0,0 0-1 0 0,0-1 1 0 0,0 1-1 0 0,-1-1 0 0 0,1 1-4 0 0,0-1 0 0 0,0 1 1 0 0,0 0-1 0 0,0-1 0 0 0,0 1 0 0 0,0 0 1 0 0,0-1-1 0 0,-1 1 0 0 0,1 0 1 0 0,0-1-1 0 0,0 1 0 0 0,-1 0 0 0 0,1-1 1 0 0,0 1-1 0 0,0 0 0 0 0,-1 0 0 0 0,1-1 4 0 0,-2 0-12 0 0,1 1 12 0 0,1 0 0 0 0,-1 0 0 0 0,1 0 0 0 0,-1-1 0 0 0,0 1 0 0 0,1 0 0 0 0,-1 0 0 0 0,0 0 0 0 0,1 0 0 0 0,-1 0 0 0 0,0 0 0 0 0,1 0 0 0 0,-1 0 0 0 0,0 0 0 0 0,1 0 0 0 0,-1 1 0 0 0,1-1 0 0 0,-1 0 0 0 0,0 0 0 0 0,1 0 0 0 0,-1 0 0 0 0,1 1 0 0 0,-1-1 0 0 0,0 0 0 0 0,1 1 0 0 0,-3 0 0 0 0,0 0-52 0 0,-1 1-1 0 0,1 0 0 0 0,0-1 0 0 0,-1 2 53 0 0,1-1-59 0 0,0 0 0 0 0,0-1 0 0 0,0 1-1 0 0,-3 0 60 0 0,-2 2-21 0 0,0-1 0 0 0,0 1-1 0 0,1 0 1 0 0,-1 0 0 0 0,1 1-1 0 0,0 0 1 0 0,1 0 0 0 0,-1 0-1 0 0,-4 6 22 0 0,4-4-176 0 0,1 0 0 0 0,0 0 0 0 0,0 1 0 0 0,-2 5 176 0 0,1 0-768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9:17.7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1 713 1840 0 0,'0'0'507'0'0,"0"0"1454"0"0,0 0 632 0 0,0 0 126 0 0,0 0-214 0 0,0 0-1014 0 0,0 0-445 0 0,0 0-87 0 0,0 0-85 0 0,0 0-270 0 0,0 0-116 0 0,0 0-28 0 0,1-1-33 0 0,3-2-308 0 0,0-1-1 0 0,1 1 0 0 0,-1 0 1 0 0,1 1-1 0 0,-1-1 1 0 0,1 1-1 0 0,0 0 1 0 0,0 0-1 0 0,1 0-118 0 0,51-13 802 0 0,-36 11-518 0 0,-6 0-26 0 0,0-1 0 0 0,0 0-1 0 0,6-3-257 0 0,82-28 984 0 0,-24 6-474 0 0,22-9-1 0 0,-19 0 18 0 0,-31 14-418 0 0,0 2 0 0 0,12-1-109 0 0,1 0 276 0 0,21-12-276 0 0,-11 4 176 0 0,-20 10 11 0 0,8 1-187 0 0,-19 5 60 0 0,0-1-1 0 0,26-16-59 0 0,1 0 52 0 0,-19 8-40 0 0,-20 10-14 0 0,30-11 2 0 0,-7 7-21 0 0,-7 2-46 0 0,17-3 67 0 0,7-2 0 0 0,-39 10 0 0 0,21-3 0 0 0,-26 7 0 0 0,-19 6 0 0 0,-1 0 0 0 0,1 0 0 0 0,-1 0 0 0 0,1 1 0 0 0,5-1 0 0 0,12-2-2648 0 0,-23 4-2812 0 0,-2 0-1759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09:18.47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40 55 5064 0 0,'0'0'389'0'0,"-5"7"-234"0"0,-1-3 2574 0 0,0 0 0 0 0,0 0-1 0 0,-1-1 1 0 0,-1 1-2729 0 0,8-3 91 0 0,-2 0 833 0 0,2-1-157 0 0,0 0-67 0 0,0 0-18 0 0,0 0-43 0 0,0 0-174 0 0,0 0-75 0 0,0 0-20 0 0,0 0-8 0 0,0 0-29 0 0,0 0-12 0 0,0 0-1 0 0,10 6 196 0 0,-3-2-433 0 0,1 0-1 0 0,-1-1 1 0 0,1 0-1 0 0,-1 0 1 0 0,1-1-1 0 0,0 0 1 0 0,0 0-1 0 0,0-1 1 0 0,0 0-1 0 0,0 0 1 0 0,4-1-83 0 0,17 0 170 0 0,0-2-1 0 0,17-4-169 0 0,-27 4 77 0 0,8-1 8 0 0,57-7 768 0 0,64 1-853 0 0,-115 7 499 0 0,23-3-499 0 0,-24 2 147 0 0,21 0-147 0 0,104-5 64 0 0,37 5-64 0 0,-95-2 46 0 0,-46 1-28 0 0,107-9 54 0 0,-152 12-72 0 0,102-4 0 0 0,-80 3 54 0 0,-21-1-42 0 0,-6 2-12 0 0,1 1-1 0 0,-1-1 1 0 0,1 1 0 0 0,-1-1 0 0 0,0 1 0 0 0,1 0-1 0 0,-1 0 1 0 0,1 0 0 0 0,5 1-58 0 0,-5-1 2 0 0,-1 0 0 0 0,1 0 0 0 0,0 0 1 0 0,0 0-1 0 0,-1-1 0 0 0,1 0 0 0 0,0 0 0 0 0,2 0 56 0 0,26-10-5743 0 0,-10 3 3919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4:47.301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1158 82 1840 0 0,'1'0'133'0'0,"0"-2"82"0"0,0 1 0 0 0,1 0-1 0 0,-1-1 1 0 0,0 1 0 0 0,0-1-1 0 0,0 1 1 0 0,0-1 0 0 0,0 0-1 0 0,-1 1 1 0 0,1-1 0 0 0,0 1-1 0 0,-1-1 1 0 0,1 0 0 0 0,-1 0-1 0 0,0 1 1 0 0,0-1-1 0 0,0 0 1 0 0,0 0 0 0 0,0 1-1 0 0,0-1 1 0 0,0 0 0 0 0,-1 0-1 0 0,1 1 1 0 0,-1-1 0 0 0,1 0-1 0 0,-1 1 1 0 0,0-1 0 0 0,0-1-215 0 0,0 2 147 0 0,1 0-1 0 0,-1 0 1 0 0,0 0 0 0 0,1 0 0 0 0,-1-1 0 0 0,0 1 0 0 0,0 0-1 0 0,0 0 1 0 0,0 0 0 0 0,0 1 0 0 0,0-1 0 0 0,0 0 0 0 0,-1 0-1 0 0,1 0 1 0 0,0 1 0 0 0,-1-1-147 0 0,-4-1 575 0 0,0 0 1 0 0,0 1-1 0 0,0 0 0 0 0,0-1-575 0 0,-31-5 1302 0 0,30 7-1227 0 0,0 0-1 0 0,1 1 1 0 0,-1-1 0 0 0,0 1 0 0 0,0 0 0 0 0,1 1 0 0 0,-1-1 0 0 0,1 1 0 0 0,-1 0 0 0 0,1 1 0 0 0,-2 0-75 0 0,-2 1 150 0 0,1 1 1 0 0,-1 1 0 0 0,1 0-1 0 0,0 0 1 0 0,1 0 0 0 0,-5 5-151 0 0,-1 0 313 0 0,-6 4-313 0 0,-10 8 143 0 0,6-2-70 0 0,-35 29-218 0 0,25-21 120 0 0,2 0 1 0 0,-17 22 24 0 0,-2 7 201 0 0,1 5-201 0 0,-12 14-8 0 0,8-11-136 0 0,28-29 91 0 0,-1 4 53 0 0,-10 16-11 0 0,23-38 14 0 0,-47 68 64 0 0,39-52 15 0 0,-9 22-82 0 0,-25 58-88 0 0,39-78 39 0 0,1 3 49 0 0,-16 34-15 0 0,16-40 45 0 0,2 0 1 0 0,1 1 0 0 0,2 1-1 0 0,2 0 1 0 0,2 0 0 0 0,0 9-31 0 0,-9 59-35 0 0,-3 31-18 0 0,18-118 57 0 0,-1-3 14 0 0,2 1 0 0 0,-1 0 1 0 0,2 0-1 0 0,0 1-18 0 0,2 3 45 0 0,0 0 1 0 0,2-1-1 0 0,0 1 0 0 0,1-1 1 0 0,5 8-46 0 0,-7-16 13 0 0,-2-6 0 0 0,-1 0 0 0 0,1-1 1 0 0,0 1-1 0 0,0-1 0 0 0,0 1 1 0 0,3 1-14 0 0,4 5 22 0 0,2-1 0 0 0,-1-1 0 0 0,8 5-22 0 0,-6-6 0 0 0,-1-1 0 0 0,1-1 0 0 0,0 1 0 0 0,0-2 0 0 0,1 1 0 0 0,-1-1 0 0 0,6 0 0 0 0,-10-3-7 0 0,1 0 0 0 0,-1 0 0 0 0,1 0 0 0 0,-1-1 0 0 0,1-1 0 0 0,-1 1 0 0 0,0-1 0 0 0,1 0-1 0 0,-1-1 8 0 0,8-1-4 0 0,-1-2-1 0 0,1 1 1 0 0,-1-2-1 0 0,0 1 1 0 0,-1-2-1 0 0,1 0 1 0 0,3-3 4 0 0,8-6-11 0 0,-1-1 0 0 0,0-2 1 0 0,4-4 9 0 0,111-91 2 0 0,-104 86-1 0 0,-1-1 0 0 0,29-33 0 0 0,-57 55-1 0 0,34-40 12 0 0,3-6-11 0 0,-6 4 52 0 0,32-45 51 0 0,-64 84-76 0 0,69-108 167 0 0,-65 100-157 0 0,35-66 62 0 0,-29 50-70 0 0,49-106 147 0 0,-30 63-85 0 0,8-18-19 0 0,1-23 47 0 0,32-77 309 0 0,-63 163-283 0 0,-1 0 0 0 0,-2-1-1 0 0,3-21-144 0 0,-12 46 29 0 0,0 1 0 0 0,-1-1-1 0 0,0 1 1 0 0,0-1-1 0 0,-1 1 1 0 0,1 0-1 0 0,-3-5-28 0 0,-2-13 123 0 0,1 6-8 0 0,-1 1-1 0 0,-1-1-114 0 0,4 10 47 0 0,0 5-24 0 0,1-1-1 0 0,-1 1 1 0 0,0-1 0 0 0,-1 1-1 0 0,0-2-22 0 0,-11-17 47 0 0,8 12-14 0 0,-6-8-33 0 0,-12-13 11 0 0,19 26 27 0 0,3 3-35 0 0,0 1-1 0 0,0 0 1 0 0,0-1-1 0 0,0 1 1 0 0,-1 0-1 0 0,-1-1-2 0 0,-1 0 22 0 0,0 0-1 0 0,0 0 0 0 0,-5-1-21 0 0,0-1 24 0 0,-4-1 16 0 0,7 4-40 0 0,5 1 0 0 0,0 0 0 0 0,1 1 0 0 0,-1-1 0 0 0,0 1 0 0 0,-1-1 0 0 0,-46-7 0 0 0,44 8 0 0 0,-6-2 0 0 0,-9 0 0 0 0,16 2 0 0 0,0 0 0 0 0,0 1 0 0 0,0-1 0 0 0,0 0 0 0 0,0 1 0 0 0,0 0 0 0 0,0 0 0 0 0,-6 3-10 0 0,0 0 0 0 0,0 0 0 0 0,1 1 0 0 0,0 0 0 0 0,-1 1 0 0 0,1 0 10 0 0,-12 7-12 0 0,14-9-4 0 0,1 1 0 0 0,-5 4 16 0 0,5-4-26 0 0,0 0 0 0 0,-6 3 26 0 0,3-3-17 0 0,-3 2-26 0 0,-6 5 43 0 0,-18 12 0 0 0,1-2 0 0 0,-28 20 0 0 0,12-9 0 0 0,28-15-16 0 0,0 0 0 0 0,1 2 0 0 0,-6 9 16 0 0,20-21-5 0 0,-15 16-26 0 0,1 0 0 0 0,1 2 0 0 0,1 0 0 0 0,2 1 0 0 0,-14 28 31 0 0,-35 61 0 0 0,35-63 0 0 0,19-29 0 0 0,1-4 0 0 0,-4 6 0 0 0,3-5 0 0 0,1 1 0 0 0,-1 4 0 0 0,-14 24 0 0 0,10-21 0 0 0,1 1 0 0 0,2 1 0 0 0,1 0 0 0 0,0 6 0 0 0,-10 29 0 0 0,3-6 0 0 0,6-19-12 0 0,4-12-19 0 0,2 1 0 0 0,-1 6 31 0 0,-15 67-93 0 0,11-54 68 0 0,-4 40 25 0 0,12-68 0 0 0,2-6 0 0 0,-1 0 0 0 0,0 1 0 0 0,-12 30 0 0 0,11-32 0 0 0,1 0 0 0 0,1 0 0 0 0,0 0 0 0 0,1 1 0 0 0,0-1 0 0 0,1 0 0 0 0,1 1 0 0 0,-1 57-64 0 0,2-66 64 0 0,-1-1 0 0 0,1 1 0 0 0,0 0 0 0 0,1-1 0 0 0,0 1 0 0 0,0 1 0 0 0,0 0 0 0 0,-1-1 0 0 0,1 4 0 0 0,-2-7 0 0 0,0 1 0 0 0,1-1 0 0 0,-1 0 0 0 0,1 0 0 0 0,0 0 0 0 0,0 0 0 0 0,0-1 0 0 0,1 1 0 0 0,-1 0 0 0 0,2 1 0 0 0,-2-2-7 0 0,0-1-1 0 0,0 0 0 0 0,0 1 0 0 0,0-1 0 0 0,0 0 1 0 0,1 0-1 0 0,-1 0 0 0 0,1 1 0 0 0,-1-1 1 0 0,1 0-1 0 0,-1-1 0 0 0,1 1 0 0 0,-1 0 0 0 0,1 0 1 0 0,0-1-1 0 0,0 1 0 0 0,-1-1 0 0 0,1 1 0 0 0,2 0 8 0 0,26 2-60 0 0,-25-3 60 0 0,0 1 0 0 0,0-1 0 0 0,1 0 0 0 0,-1-1 0 0 0,3 0 0 0 0,14 0 0 0 0,-18 1 0 0 0,0 0 0 0 0,0-1 0 0 0,0 0 0 0 0,0 1 0 0 0,0-1 0 0 0,4-1 0 0 0,22-11 0 0 0,-15 7 0 0 0,7-4 1 0 0,0-1-1 0 0,10-7 0 0 0,9-5-11 0 0,-31 17 0 0 0,0 0 0 0 0,0-1 0 0 0,6-5 11 0 0,26-25 55 0 0,-14 12-67 0 0,-24 21 16 0 0,0-1-1 0 0,0 1 0 0 0,1-3-3 0 0,6-7 44 0 0,44-45-34 0 0,-19 14-10 0 0,1 0 27 0 0,-16 16 0 0 0,-8 14-19 0 0,4-6-7 0 0,-1-1 0 0 0,6-10-1 0 0,-12 15 0 0 0,11-11 0 0 0,-8 11 11 0 0,29-38 100 0 0,36-53-105 0 0,-38 50-6 0 0,-30 41 1 0 0,7-12 9 0 0,16-18-10 0 0,-13 20 81 0 0,-2 0-1 0 0,-1-2-80 0 0,30-58 258 0 0,-19 23-103 0 0,-9 22-96 0 0,-13 26 6 0 0,3-9-65 0 0,-5 12-2 0 0,1 0-1 0 0,6-12 3 0 0,25-44 0 0 0,-25 48 67 0 0,-2 1-1 0 0,5-17-66 0 0,-9 22 15 0 0,5-6 41 0 0,-7 13-24 0 0,1 0 0 0 0,0-5-32 0 0,1-2 38 0 0,-2-1 0 0 0,2-13-38 0 0,-5 8 21 0 0,0 16-12 0 0,0 0-1 0 0,0 0 1 0 0,0 0 0 0 0,1 0-1 0 0,1-4-8 0 0,-2 6 12 0 0,1-1 0 0 0,-1 1-1 0 0,1-1 1 0 0,-1 1 0 0 0,0-1-1 0 0,-1 1 1 0 0,1-1 0 0 0,-1-2-12 0 0,-2-15 42 0 0,3 16-29 0 0,0 0 0 0 0,-1 0 0 0 0,0 0-1 0 0,0 0 1 0 0,-2-2-13 0 0,3 6 0 0 0,-1-3 0 0 0,0 0 0 0 0,1-1 0 0 0,0 1 0 0 0,0-2 0 0 0,-2-11 0 0 0,-2 0 0 0 0,3 11 0 0 0,-1 0 0 0 0,1-1 0 0 0,1 1 0 0 0,-1 0 0 0 0,1 4 3 0 0,0 1 1 0 0,0 0-1 0 0,-1-1 0 0 0,1 1 0 0 0,-1 0 0 0 0,1-1 0 0 0,-1 1 0 0 0,0 0 0 0 0,1 0 0 0 0,-1-1 1 0 0,0 1-1 0 0,0 0 0 0 0,0 0 0 0 0,0-1-3 0 0,-7-9 20 0 0,7 9-13 0 0,-1 0 0 0 0,1 0 0 0 0,-1 0 0 0 0,1 0 0 0 0,-1 0 0 0 0,0 0 0 0 0,0 0 0 0 0,0 1 0 0 0,-2-2-7 0 0,2 1 1 0 0,-2-2-1 0 0,-1-1 15 0 0,3 4-2 0 0,0 0 0 0 0,1 0 0 0 0,-1 0 0 0 0,0 1 0 0 0,0-1 0 0 0,0 0 0 0 0,0 1 0 0 0,0-1 0 0 0,0 1 0 0 0,0-1 0 0 0,0 1 0 0 0,0 0 0 0 0,-2 0-13 0 0,0 0-6 0 0,-1 0 1 0 0,0 0-1 0 0,1 1 0 0 0,-1 0 0 0 0,0 0 0 0 0,1 0 0 0 0,-1 0 0 0 0,1 0 0 0 0,-4 2 6 0 0,5-1-24 0 0,-1-1 1 0 0,1 1-1 0 0,-4-1 24 0 0,-2 2-20 0 0,-2 1 23 0 0,-11 3-18 0 0,-54 29-122 0 0,72-34 124 0 0,1 0-1 0 0,-1 0 1 0 0,1 0-1 0 0,-1 0 0 0 0,0 1 14 0 0,-12 8 1 0 0,-2 1-37 0 0,1-1 0 0 0,-4 6 36 0 0,12-9 3 0 0,0 0-1 0 0,1 1 0 0 0,0 0 1 0 0,0 2-3 0 0,-17 17 108 0 0,-19 23-487 0 0,0-2 88 0 0,30-33 236 0 0,4-5 21 0 0,-1-1-1 0 0,-4 4 35 0 0,14-13 2 0 0,-40 34-39 0 0,33-28 21 0 0,1 1 0 0 0,-1 1-1 0 0,-4 6 17 0 0,-23 36 0 0 0,-14 19 0 0 0,-29 53 0 0 0,54-86 0 0 0,-6 5 0 0 0,7-12 0 0 0,-14 28 0 0 0,26-38-5 0 0,-5 8-24 0 0,1 0-1 0 0,-3 15 30 0 0,11-26 0 0 0,-3 3 0 0 0,3-7 0 0 0,1 0 0 0 0,-1 8 0 0 0,-1 0 0 0 0,-6 14 0 0 0,1-6 0 0 0,-7 13 0 0 0,12-25 0 0 0,0 0 0 0 0,-4 13 0 0 0,10-20 0 0 0,-3 4 0 0 0,0 9 0 0 0,-4 11 0 0 0,4-8 0 0 0,3-16 0 0 0,0 0 0 0 0,0 1 0 0 0,1-1 0 0 0,1 7 0 0 0,1 10 0 0 0,-2 1 0 0 0,0-2 0 0 0,2 4 0 0 0,0-25 0 0 0,0 1 0 0 0,0 0 0 0 0,0-1 0 0 0,1 1 0 0 0,1 1 0 0 0,4 8 0 0 0,2 4 0 0 0,4 8 0 0 0,-13-26 0 0 0,1-1 0 0 0,-1 1 0 0 0,1 0 0 0 0,-1 0 0 0 0,1-1 0 0 0,-1 1 0 0 0,1-1 0 0 0,-1 1 0 0 0,1 0 0 0 0,0-1 0 0 0,-1 1 0 0 0,1-1 0 0 0,0 1 0 0 0,-1-1 0 0 0,2 1 0 0 0,12 4 0 0 0,-8-3 0 0 0,20 4 0 0 0,-22-4-4 0 0,-1-1 0 0 0,1 0 0 0 0,-1 0 0 0 0,1 0 0 0 0,-1 0 0 0 0,1-1 0 0 0,0 1 0 0 0,-1-1 0 0 0,1 0 0 0 0,0 0 0 0 0,0 0 0 0 0,-1-1 0 0 0,1 1 0 0 0,0-1 0 0 0,-1 1 0 0 0,2-1 4 0 0,2-1 0 0 0,0-1 0 0 0,0 1 0 0 0,0-1 0 0 0,-1 0 0 0 0,1 0 0 0 0,-1-1 0 0 0,0 1 0 0 0,0-1 0 0 0,3-4 0 0 0,87-81 0 0 0,-64 54 0 0 0,-16 20 0 0 0,9-14 0 0 0,-9 10 0 0 0,5-3 0 0 0,5-6 0 0 0,20-27 0 0 0,-30 34 0 0 0,15-21 130 0 0,22-43-130 0 0,-23 37 74 0 0,-3 1-6 0 0,-4 6-28 0 0,18-33-40 0 0,-31 56 0 0 0,-2 3 0 0 0,6-7 0 0 0,-1 2 0 0 0,-2 0 0 0 0,1-2 0 0 0,8-16 0 0 0,3-4 72 0 0,2-12-72 0 0,-14 30 8 0 0,30-71 31 0 0,-12 24-14 0 0,-26 66-24 0 0,6-16 31 0 0,-1 1-1 0 0,3-14-31 0 0,-7 21 22 0 0,0 1-1 0 0,1-1 0 0 0,3-5-21 0 0,-3 7 3 0 0,-1-1-1 0 0,0 0 0 0 0,-1 0 0 0 0,-1-1 0 0 0,0 1-2 0 0,2-39 184 0 0,-3 36 126 0 0,0-7-310 0 0,-1 21-7 0 0,-1-3-23 0 0,1 0 0 0 0,-1 1 1 0 0,0-1-1 0 0,0 0 0 0 0,0 1 1 0 0,-1-1-1 0 0,0-1 30 0 0,-1-2 17 0 0,1 4-6 0 0,1 1-1 0 0,0 0 0 0 0,-1-1 1 0 0,0 1-1 0 0,-1-2-10 0 0,-2-1 17 0 0,5 4-4 0 0,-1 1 0 0 0,1-1-1 0 0,-1 0 1 0 0,0 1 0 0 0,0-1-1 0 0,1 1 1 0 0,-1-1-1 0 0,0 1 1 0 0,0-1 0 0 0,0 1-1 0 0,0-1 1 0 0,0 1 0 0 0,0-1-1 0 0,0 1 1 0 0,1 0 0 0 0,-1 0-1 0 0,0 0 1 0 0,0-1-1 0 0,0 1 1 0 0,0 0 0 0 0,0 0-1 0 0,0 0 1 0 0,0 0 0 0 0,0 0-1 0 0,-1 1-12 0 0,-2-1-23 0 0,0 1 1 0 0,0 0-1 0 0,0 1 0 0 0,0-1 0 0 0,-2 1 23 0 0,-1 1 30 0 0,3-1-41 0 0,-1 0 1 0 0,1 0-1 0 0,-1 1 0 0 0,-3 2 11 0 0,-11 7-29 0 0,11-8 22 0 0,0 1-1 0 0,1 0 0 0 0,-1 0 0 0 0,-1 2 8 0 0,-26 24-33 0 0,34-30 33 0 0,-19 18-9 0 0,1-2-35 0 0,-2 4 44 0 0,14-14-7 0 0,-18 20-61 0 0,-10 16 68 0 0,-1 5 0 0 0,12-14-7 0 0,-7 11-50 0 0,-31 33 57 0 0,15-23-64 0 0,25-23 67 0 0,5-9-16 0 0,-3 5-39 0 0,-5 12 52 0 0,10-15-2 0 0,-6 11 146 0 0,2 0 0 0 0,-2 8-144 0 0,0 0 0 0 0,15-33 0 0 0,1-1 0 0 0,-4 5 0 0 0,-6 9 0 0 0,6-8-18 0 0,-35 71-265 0 0,34-64 377 0 0,7-15-26 0 0,0 0 0 0 0,-1 0 0 0 0,0 0-1 0 0,-5 6-67 0 0,5-8 0 0 0,0-2 0 0 0,0 1 0 0 0,1 0 0 0 0,0-1 0 0 0,0 1 0 0 0,0 1 0 0 0,1-1 0 0 0,-2 5 0 0 0,3-6 9 0 0,-3 12-111 0 0,-1-1 1 0 0,-1 0-1 0 0,-2 4 102 0 0,-2 2-59 0 0,-17 31-50 0 0,26-49 155 0 0,-1 0 0 0 0,1 1-1 0 0,0-1 1 0 0,-1 2-46 0 0,-1 8 153 0 0,-9 10-263 0 0,8-17 38 0 0,1 0-1 0 0,0 0 0 0 0,-1 6 73 0 0,-5 33 456 0 0,7-40-456 0 0,1-1 0 0 0,0 0 0 0 0,0 0 0 0 0,0 0 0 0 0,1 0 0 0 0,0 2 0 0 0,0-5 0 0 0,-1 0 0 0 0,1 1 0 0 0,0-1 0 0 0,-1 0 0 0 0,1 1 0 0 0,-1-1 0 0 0,1 0 0 0 0,-2 1 0 0 0,-2 8 0 0 0,3-5 0 0 0,0 0 0 0 0,0 0 0 0 0,0 0 0 0 0,0-1 0 0 0,-1 1 0 0 0,0 0 0 0 0,-1-1 0 0 0,0 3 0 0 0,1-4 1 0 0,0 0-1 0 0,1 0 0 0 0,0 0 0 0 0,-1 0 1 0 0,2 0-1 0 0,-1 0 0 0 0,0 3 0 0 0,-1 1-11 0 0,2 0-1 0 0,-1 6 12 0 0,1-12-107 0 0,0-1-21 0 0,-2 5-94 0 0,1-4 246 0 0,1 1 1 0 0,-1-1-1 0 0,1 0 0 0 0,-1 1 1 0 0,1-1-1 0 0,0 0 0 0 0,0 1 1 0 0,0-1-1 0 0,0 0 1 0 0,0 1-1 0 0,0-1 0 0 0,0 0 1 0 0,1 1-1 0 0,-1-1 1 0 0,0 0-1 0 0,1 0 0 0 0,0 1-24 0 0,-1-1 0 0 0,0-1 0 0 0,1 1 0 0 0,-1-1 0 0 0,0 1 0 0 0,0 0 1 0 0,1-1-1 0 0,-1 1 0 0 0,0-1 0 0 0,0 1 0 0 0,0 0 0 0 0,0-1 0 0 0,0 1 0 0 0,0-1 0 0 0,0 1 0 0 0,0 0 0 0 0,0 0 0 0 0,0 6 10 0 0,0-1 9 0 0,-1-5-50 0 0,0-1 10 0 0,1 1-94 0 0,0-1-12 0 0,0 0 34 0 0,0 0 145 0 0,0 0 63 0 0,0 0 11 0 0,0 0-19 0 0,1 0-105 0 0,0 0-1 0 0,0 0 1 0 0,1 0 0 0 0,-1 0 0 0 0,0 0-1 0 0,0-1 1 0 0,0 1 0 0 0,0 0 0 0 0,0-1-1 0 0,0 1 1 0 0,0 0 0 0 0,0-1-2 0 0,3-1 0 0 0,-2 2 0 0 0,6-5 0 0 0,1-2 29 0 0,0 1-183 0 0,0-1 1 0 0,0-1-1 0 0,4-4 154 0 0,-1 0 368 0 0,13-10-368 0 0,-19 17-11 0 0,1-1-84 0 0,0 0 0 0 0,3-3 95 0 0,12-13-275 0 0,6-6 382 0 0,-4 2 196 0 0,-10 12-183 0 0,9-12-120 0 0,-6 4 3 0 0,-1-1 1 0 0,-1-1-1 0 0,-1-1-3 0 0,-8 15 1 0 0,6-9-1 0 0,1-2-11 0 0,4-5-255 0 0,12-13 266 0 0,8-14-28 0 0,-37 53 28 0 0,11-18 0 0 0,0 1 0 0 0,2-9 0 0 0,0-2 0 0 0,4-3 0 0 0,0 1 11 0 0,-5 9 16 0 0,1 1-1 0 0,2-3-26 0 0,-3 5 0 0 0,7-15 0 0 0,-4 6 0 0 0,9-18-2 0 0,-7 11 15 0 0,45-89 37 0 0,-29 56 13 0 0,-1 4 3 0 0,-26 50-56 0 0,3-12-10 0 0,-4 11 54 0 0,6-10-54 0 0,-9 19 3 0 0,15-29 4 0 0,1-5-7 0 0,-14 28 18 0 0,-2 9-8 0 0,-1-1 0 0 0,0 0 0 0 0,0 1 0 0 0,0-1 0 0 0,-1 0-1 0 0,1 1 1 0 0,0-1 0 0 0,-1 0 0 0 0,0 0 0 0 0,0 0 0 0 0,0 1-1 0 0,0-2-9 0 0,-1-5 22 0 0,1 8-15 0 0,0 0 0 0 0,0-1-1 0 0,0 1 1 0 0,0 0 0 0 0,-1 0-1 0 0,1 0 1 0 0,0 0-1 0 0,-1 0 1 0 0,1 0 0 0 0,-1 0-1 0 0,1 0 1 0 0,-1 0 0 0 0,1 0-1 0 0,-1 0 1 0 0,0 0-1 0 0,1 0 1 0 0,-1 0 0 0 0,0 0-1 0 0,0 0-6 0 0,-3-2 48 0 0,4 3-45 0 0,-1-1 0 0 0,0 0 0 0 0,1 1 0 0 0,-1-1 0 0 0,0 1 0 0 0,0-1 0 0 0,0 1 0 0 0,0-1-3 0 0,-6-2 26 0 0,7 2-21 0 0,-1 1 0 0 0,0-1 0 0 0,0 1 0 0 0,0 0 0 0 0,0-1 0 0 0,0 1 0 0 0,0 0 0 0 0,0-1 0 0 0,0 1-1 0 0,-1 0 1 0 0,1 0 0 0 0,0 0 0 0 0,0 0 0 0 0,0 0 0 0 0,0 0 0 0 0,0 0 0 0 0,0 0 0 0 0,0 0-1 0 0,0 0 1 0 0,0 0-5 0 0,-9 4-19 0 0,0-1 0 0 0,1 1 0 0 0,-1 0 0 0 0,1 1 0 0 0,0 0 0 0 0,1 0 0 0 0,0 1-1 0 0,0 0 1 0 0,0 0 0 0 0,-2 4 19 0 0,-13 13-112 0 0,1 0-1 0 0,-8 15 113 0 0,25-32-4 0 0,-58 77-138 0 0,33-45 113 0 0,2 2 1 0 0,2 1-1 0 0,-6 17 29 0 0,17-30 0 0 0,-31 61 0 0 0,33-63-13 0 0,-17 39-38 0 0,12-22 51 0 0,5-9 0 0 0,-1 5 0 0 0,-48 165-74 0 0,60-194 66 0 0,0-1 0 0 0,0 1 0 0 0,1 0 0 0 0,1 0 8 0 0,1 39-21 0 0,-1-40 20 0 0,1-3-14 0 0,-1 0-1 0 0,1 0 0 0 0,0 0 0 0 0,1 0 0 0 0,0 1 16 0 0,-1-5-9 0 0,0 0 0 0 0,0 1 0 0 0,0-1 0 0 0,0 0 0 0 0,0 0 0 0 0,1 0 0 0 0,-1 0 0 0 0,1 0 0 0 0,0 0 0 0 0,-1 0 0 0 0,1 0 0 0 0,0 0 0 0 0,2 1 9 0 0,-3-3-9 0 0,-1 0-1 0 0,1 0 0 0 0,0 1 0 0 0,0-1 0 0 0,-1 0 1 0 0,1 0-1 0 0,0 1 0 0 0,-1-1 0 0 0,1 0 0 0 0,0 0 1 0 0,0 0-1 0 0,-1 0 0 0 0,1 0 0 0 0,0 0 0 0 0,0 0 1 0 0,-1 0-1 0 0,1 0 0 0 0,0-1 0 0 0,0 1 1 0 0,-1 0-1 0 0,2 0 10 0 0,1-2-31 0 0,0 1-1 0 0,-1 0 1 0 0,1-1 0 0 0,1 0 31 0 0,-3 2-3 0 0,9-7-13 0 0,0 0-1 0 0,-1 0 1 0 0,8-7 16 0 0,24-27-36 0 0,-33 33 34 0 0,82-94-53 0 0,-51 56 38 0 0,42-58 17 0 0,-57 68 0 0 0,-1-2 0 0 0,15-37 0 0 0,4-31 74 0 0,-13 32-16 0 0,-23 59-59 0 0,12-28 86 0 0,7-30-85 0 0,-11 31 25 0 0,-6 18 14 0 0,1-9-39 0 0,-5 14 13 0 0,-1 10 0 0 0,-1 0 0 0 0,0-1-1 0 0,-1 1 1 0 0,0-3-13 0 0,0-5 106 0 0,-1 10 70 0 0,1 0 0 0 0,-2-4-176 0 0,1 9 20 0 0,-1-1 1 0 0,1 1-1 0 0,-1-1 0 0 0,1 1 0 0 0,-1 0 1 0 0,0-1-1 0 0,0 1 0 0 0,-1 0 0 0 0,1-1-20 0 0,-1 1-53 0 0,0-2-17 0 0,0 1-1 0 0,0 0 1 0 0,0 0-1 0 0,-3-2 71 0 0,4 4 3 0 0,0 0 0 0 0,0 0 0 0 0,0 1 0 0 0,0-1 0 0 0,0 0 0 0 0,-1 1 0 0 0,1-1 0 0 0,0 1-1 0 0,0-1 1 0 0,0 1 0 0 0,-1 0 0 0 0,1-1 0 0 0,0 1 0 0 0,0 0 0 0 0,-1 0 0 0 0,1-1 0 0 0,-1 1-3 0 0,-3 1 6 0 0,1-1 0 0 0,0 1 0 0 0,0-1 0 0 0,-1 1 0 0 0,1 0 0 0 0,0 1 0 0 0,0-1 0 0 0,0 0 0 0 0,1 1 0 0 0,-1 0 0 0 0,0 0 0 0 0,-2 2-6 0 0,-7 4 75 0 0,1 1 0 0 0,-9 9-75 0 0,14-12 10 0 0,-35 30-703 0 0,-8 12 693 0 0,29-26-103 0 0,2 1 0 0 0,0 1-1 0 0,0 2 104 0 0,-25 44-116 0 0,4 3 0 0 0,-18 48 116 0 0,46-96-8 0 0,-24 59-48 0 0,36-83 57 0 0,-24 64-25 0 0,20-49 7 0 0,0 0-1 0 0,1 0 0 0 0,0 3 18 0 0,2-15-5 0 0,0 7-31 0 0,1 8 36 0 0,0-16-2 0 0,0 1-1 0 0,0-1 1 0 0,1 0 0 0 0,0 0-1 0 0,-1 0 1 0 0,1 0 0 0 0,0 0-1 0 0,1 1 3 0 0,-1-4 0 0 0,-1 1 0 0 0,0-1 0 0 0,1 1 0 0 0,-1-1 0 0 0,1 1 0 0 0,-1-1 0 0 0,1 1 0 0 0,-1-1 0 0 0,1 1 0 0 0,-1-1 0 0 0,1 0 0 0 0,-1 1 0 0 0,1-1 0 0 0,0 0 0 0 0,-1 0 0 0 0,1 1 0 0 0,0-1 0 0 0,-1 0 0 0 0,1 0 0 0 0,0 0 0 0 0,-1 0 0 0 0,1 0 0 0 0,0 1 0 0 0,-1-1 0 0 0,1 0 0 0 0,0-1 0 0 0,0 1 0 0 0,-1 0 0 0 0,2 0 0 0 0,-1 0 0 0 0,1-1 0 0 0,0 1 0 0 0,0-1 0 0 0,0 1 0 0 0,0-1 0 0 0,-1 0 0 0 0,1 1 0 0 0,0-1 0 0 0,-1 0 0 0 0,2-1 0 0 0,17-14 54 0 0,-2-1-1 0 0,0 0 0 0 0,10-13-53 0 0,55-75 0 0 0,-74 92 0 0 0,58-85 0 0 0,-59 85 0 0 0,49-85 58 0 0,-45 74-52 0 0,84-160 69 0 0,-66 116 54 0 0,4-23-129 0 0,-31 82 30 0 0,0-1 0 0 0,-1 1-1 0 0,0-1 1 0 0,0 1-1 0 0,-1-7-29 0 0,-1 14 19 0 0,0-1-1 0 0,-1 0 1 0 0,1 1 0 0 0,-1-1-1 0 0,0 1 1 0 0,0-1-1 0 0,0 1 1 0 0,0 0-1 0 0,0-1 1 0 0,0 1-1 0 0,-1 0 1 0 0,1 0-1 0 0,-2-1-18 0 0,2 1 12 0 0,0 1 0 0 0,0 0-1 0 0,1 0 1 0 0,-2 0 0 0 0,1 1-1 0 0,0-1 1 0 0,0 0 0 0 0,0 0-1 0 0,0 0 1 0 0,-1 1 0 0 0,1-1-1 0 0,0 0 1 0 0,-1 1 0 0 0,1 0-1 0 0,0-1 1 0 0,-1 1 0 0 0,1-1-1 0 0,-1 1 1 0 0,1 0-1 0 0,-1 0 1 0 0,1 0 0 0 0,-1 0-1 0 0,1 0 1 0 0,0 0 0 0 0,-1 0-1 0 0,0 0-11 0 0,-2 2 35 0 0,-1-1-1 0 0,0 1 1 0 0,0 0-1 0 0,1 0 0 0 0,-1 0 1 0 0,1 0-1 0 0,0 1 1 0 0,0 0-1 0 0,-4 2-34 0 0,-4 5 94 0 0,1 1 0 0 0,-4 4-94 0 0,-4 6 6 0 0,0 1 0 0 0,-5 11-6 0 0,-29 47-61 0 0,45-67 47 0 0,-7 12-20 0 0,0 1 1 0 0,-5 15 33 0 0,15-29-8 0 0,1 0 1 0 0,0-1-1 0 0,1 1 1 0 0,1 0-1 0 0,0 1 1 0 0,1-1-1 0 0,0 4 8 0 0,1 2-30 0 0,-1-8 0 0 0,1 0 0 0 0,1 0 1 0 0,0 0-1 0 0,0 0 0 0 0,2 3 30 0 0,-2-9-1 0 0,-1-2-4 0 0,1 1 0 0 0,0-1 0 0 0,-1 0 0 0 0,1 0 0 0 0,0 0 0 0 0,0 0 0 0 0,1 0 5 0 0,-2-1-1 0 0,1 0-1 0 0,-1-1 1 0 0,1 1 0 0 0,0-1 0 0 0,-1 1 0 0 0,1-1 0 0 0,-1 1 0 0 0,1-1-1 0 0,0 0 1 0 0,0 1 0 0 0,-1-1 0 0 0,1 0 0 0 0,0 1 0 0 0,0-1 0 0 0,-1 0 0 0 0,1 0-1 0 0,0 0 1 0 0,0 1 0 0 0,0-1 0 0 0,-1 0 0 0 0,1 0 0 0 0,0 0 0 0 0,0 0-1 0 0,0-1 2 0 0,3 1 3 0 0,-1 0 0 0 0,0-1-1 0 0,0 0 1 0 0,0 0-1 0 0,0 1 1 0 0,0-2-1 0 0,0 1 1 0 0,0 0-1 0 0,0 0 1 0 0,-1-1 0 0 0,1 0-1 0 0,-1 1 1 0 0,1-1-3 0 0,6-5 18 0 0,-1 0 0 0 0,0-1 1 0 0,0 0-19 0 0,0-1 10 0 0,9-8 56 0 0,-1 0 0 0 0,-1-1-1 0 0,6-11-65 0 0,33-48 227 0 0,-49 70-221 0 0,16-25-65 0 0,9-20 59 0 0,1-2-16 0 0,-15 27 17 0 0,-2 0 0 0 0,1-6-1 0 0,-9 19 3 0 0,-1 0 0 0 0,0-1-1 0 0,-1 1 1 0 0,1-15-3 0 0,-5 27 6 0 0,0 0 0 0 0,0 0 0 0 0,0 0 0 0 0,0 0 0 0 0,0 0 0 0 0,-1 0 0 0 0,1 1 0 0 0,-1-1 0 0 0,0 0 0 0 0,1 0 0 0 0,-1 0 0 0 0,0 1 0 0 0,0-1-6 0 0,0 1 7 0 0,0 0 0 0 0,1 0 0 0 0,-1 0 1 0 0,0 0-1 0 0,0 0 0 0 0,0 0 0 0 0,0 1 1 0 0,0-1-1 0 0,0 0 0 0 0,0 1 0 0 0,0-1 0 0 0,0 0 1 0 0,0 1-1 0 0,0-1 0 0 0,-1 1 0 0 0,1 0 1 0 0,0-1-1 0 0,0 1 0 0 0,-1 0 0 0 0,1 0 0 0 0,-1-1-7 0 0,-2 1 2 0 0,-1 1 0 0 0,1-1 0 0 0,0 0 0 0 0,-1 1-1 0 0,1 0 1 0 0,0 0 0 0 0,0 0 0 0 0,0 0 0 0 0,0 1 0 0 0,0-1-1 0 0,0 1-1 0 0,-8 4-2 0 0,0 1 0 0 0,-9 6 2 0 0,8-4-15 0 0,0 1 0 0 0,1 0-1 0 0,0 1 1 0 0,1 1 0 0 0,0-1-1 0 0,-1 3 16 0 0,-14 20-116 0 0,-12 25 116 0 0,-38 66-133 0 0,68-111 113 0 0,-62 114-38 0 0,50-85 40 0 0,1 1-1 0 0,3 1 19 0 0,5-8-60 0 0,1 3 60 0 0,9-35-6 0 0,0-1 0 0 0,0 0 0 0 0,1 1 0 0 0,0-1 0 0 0,0 3 6 0 0,0-5-3 0 0,1-1-1 0 0,-1 1 0 0 0,0-1 1 0 0,1 0-1 0 0,-1 1 0 0 0,1-1 1 0 0,-1 0-1 0 0,1 0 0 0 0,0 1 4 0 0,-1-1-1 0 0,1-1 0 0 0,-1 1 0 0 0,1-1 0 0 0,-1 1 0 0 0,1-1 0 0 0,-1 1 0 0 0,1-1 0 0 0,-1 1-1 0 0,1-1 1 0 0,0 0 0 0 0,-1 1 0 0 0,1-1 0 0 0,0 0 0 0 0,-1 0 0 0 0,1 1 0 0 0,0-1 0 0 0,0 0 0 0 0,-1 0-1 0 0,1 0 2 0 0,1 0-2 0 0,-1 0 0 0 0,1 0 0 0 0,-1 0 0 0 0,1 0 0 0 0,-1 0 0 0 0,1-1 0 0 0,-1 1 0 0 0,1-1 0 0 0,-1 1 0 0 0,0-1 0 0 0,1 1 0 0 0,-1-1 0 0 0,0 0 0 0 0,1 1 0 0 0,-1-1 0 0 0,1 0 2 0 0,3-3-16 0 0,1 0 0 0 0,3-5 16 0 0,8-8 35 0 0,11-15-35 0 0,-8 9 36 0 0,16-21 39 0 0,-2-1 0 0 0,-2-2 0 0 0,2-8-75 0 0,3-14 0 0 0,10-31 0 0 0,-26 54 0 0 0,-11 23 22 0 0,-1 0-1 0 0,-1 0 0 0 0,2-15-21 0 0,-10 35 13 0 0,1 0 0 0 0,-1-1 0 0 0,1 1 0 0 0,-1-1 0 0 0,0 1 0 0 0,-1-1 0 0 0,1 1-13 0 0,0 1 7 0 0,-1 1 1 0 0,1 0-1 0 0,0 0 0 0 0,-1-1 1 0 0,1 1-1 0 0,-1 0 0 0 0,0 0 0 0 0,1 0 1 0 0,-1-1-1 0 0,0 1 0 0 0,0 0 1 0 0,1 0-1 0 0,-1 0 0 0 0,0 0 1 0 0,0 0-1 0 0,0 0 0 0 0,-1 1 0 0 0,1-1 1 0 0,-1-1-8 0 0,1 2 13 0 0,0 0 0 0 0,0-1 1 0 0,-1 1-1 0 0,1-1 0 0 0,0 1 0 0 0,0 0 1 0 0,-1 0-1 0 0,1 0 0 0 0,0 0 0 0 0,-1 0 1 0 0,1 0-1 0 0,0 0 0 0 0,0 0 0 0 0,-1 0 1 0 0,1 0-1 0 0,0 1 0 0 0,0-1 1 0 0,-1 0-1 0 0,1 1-13 0 0,-3 1 28 0 0,0-1 1 0 0,1 1-1 0 0,-1 0 1 0 0,1 0-1 0 0,-2 1-28 0 0,-5 4 37 0 0,1 1-1 0 0,1-1 0 0 0,0 2 0 0 0,-2 1-36 0 0,-29 38-1 0 0,24-27 1 0 0,-10 21 0 0 0,9-13 0 0 0,-6 9-3 0 0,3 0 0 0 0,1 2 0 0 0,2-1 0 0 0,-1 14 3 0 0,11-33-27 0 0,1 0-1 0 0,2 1 28 0 0,1-10-18 0 0,1 0 0 0 0,1 0 0 0 0,0 0 1 0 0,1 8 17 0 0,0-16-11 0 0,-1 1-1 0 0,0 0 1 0 0,0-1 0 0 0,-1 5 11 0 0,0-3-22 0 0,1-4 13 0 0,0 1 0 0 0,0-1-1 0 0,0 0 1 0 0,1 0 0 0 0,-1 1 0 0 0,0-1-1 0 0,1 0 1 0 0,-1 0 0 0 0,1 0-1 0 0,-1 1 1 0 0,1-1 0 0 0,0 0 0 0 0,-1 0-1 0 0,2 0 10 0 0,-2 0-8 0 0,0-1 0 0 0,1 1-1 0 0,-1-1 1 0 0,1 1-1 0 0,-1-1 1 0 0,1 1 0 0 0,-1-1-1 0 0,1 0 1 0 0,-1 1-1 0 0,1-1 1 0 0,-1 0-1 0 0,1 1 1 0 0,-1-1 0 0 0,1 0-1 0 0,0 0 1 0 0,-1 1-1 0 0,1-1 1 0 0,-1 0-1 0 0,1 0 1 0 0,0 0 0 0 0,-1 0-1 0 0,1 0 1 0 0,0 0-1 0 0,-1 0 1 0 0,1 0 0 0 0,0 0-1 0 0,-1 0 1 0 0,1 0-1 0 0,0 0 1 0 0,-1 0-1 0 0,1-1 9 0 0,2 0-19 0 0,-1 0-1 0 0,1-1 0 0 0,-1 1 1 0 0,1-1-1 0 0,-1 0 1 0 0,0 1-1 0 0,0-1 0 0 0,0 0 1 0 0,0 0 19 0 0,15-20-73 0 0,53-83 62 0 0,-25 29 11 0 0,26-62 0 0 0,-36 51 0 0 0,-34 84 7 0 0,0-1-1 0 0,0 0 1 0 0,0 1 0 0 0,0-1-1 0 0,-1 0 1 0 0,0 0-1 0 0,0 0 1 0 0,0 1-1 0 0,0-1 1 0 0,0 0-1 0 0,-1 0-6 0 0,1 4 4 0 0,0-1-1 0 0,0 1 0 0 0,0 0 0 0 0,-1-1 0 0 0,1 1 1 0 0,0 0-1 0 0,0-1 0 0 0,0 1 0 0 0,-1 0 0 0 0,1-1 0 0 0,0 1 1 0 0,0 0-1 0 0,-1 0 0 0 0,1-1 0 0 0,0 1 0 0 0,0 0 1 0 0,-1 0-1 0 0,1-1 0 0 0,0 1 0 0 0,-1 0 0 0 0,1 0 1 0 0,0 0-1 0 0,-1 0 0 0 0,1-1 0 0 0,-1 1 0 0 0,1 0 1 0 0,0 0-1 0 0,-1 0 0 0 0,1 0 0 0 0,0 0 0 0 0,-1 0 0 0 0,1 0 1 0 0,-1 0-1 0 0,1 0 0 0 0,0 0 0 0 0,-1 0 0 0 0,1 0 1 0 0,-1 0-1 0 0,1 0 0 0 0,0 1 0 0 0,-1-1-3 0 0,-1 1 31 0 0,-1 0 0 0 0,1 0 0 0 0,-1 0 0 0 0,1 0 0 0 0,-2 2-31 0 0,3-2 2 0 0,-4 2 31 0 0,1 0-1 0 0,0 1 0 0 0,0-1 0 0 0,0 1 0 0 0,0 0 0 0 0,0 1-32 0 0,-7 10 157 0 0,-1 3-157 0 0,6-10 34 0 0,-46 74 72 0 0,3 2-1 0 0,5 2 0 0 0,-16 51-105 0 0,52-118 11 0 0,-34 92 38 0 0,38-98-80 0 0,0 0 0 0 0,1 0 1 0 0,1 1-1 0 0,0-1 0 0 0,0 9 31 0 0,2-11-102 0 0,-1-8-12 0 0,1 0 0 0 0,0 0 0 0 0,0 1-1 0 0,0-1 1 0 0,1 0 0 0 0,-1 0 0 0 0,1 0 0 0 0,0 3 114 0 0,0-5-254 0 0,-1-1 0 0 0,1 1-1 0 0,-1-1 1 0 0,0 0 0 0 0,1 1 0 0 0,-1-1-1 0 0,1 0 1 0 0,-1 1 0 0 0,1-1 0 0 0,-1 0-1 0 0,1 1 1 0 0,-1-1 0 0 0,1 0 0 0 0,-1 0-1 0 0,1 0 1 0 0,0 1 0 0 0,-1-1-1 0 0,1 0 1 0 0,-1 0 0 0 0,1 0 0 0 0,0 0-1 0 0,-1 0 1 0 0,1 0 254 0 0,6-1-6078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4:47.302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1158 82 1840 0 0,'1'0'133'0'0,"0"-2"82"0"0,0 1 0 0 0,1 0-1 0 0,-1-1 1 0 0,0 1 0 0 0,0-1-1 0 0,0 1 1 0 0,0-1 0 0 0,0 0-1 0 0,-1 1 1 0 0,1-1 0 0 0,0 1-1 0 0,-1-1 1 0 0,1 0 0 0 0,-1 0-1 0 0,0 1 1 0 0,0-1-1 0 0,0 0 1 0 0,0 0 0 0 0,0 1-1 0 0,0-1 1 0 0,0 0 0 0 0,-1 0-1 0 0,1 1 1 0 0,-1-1 0 0 0,1 0-1 0 0,-1 1 1 0 0,0-1 0 0 0,0-1-215 0 0,0 2 147 0 0,1 0-1 0 0,-1 0 1 0 0,0 0 0 0 0,1 0 0 0 0,-1-1 0 0 0,0 1 0 0 0,0 0-1 0 0,0 0 1 0 0,0 0 0 0 0,0 1 0 0 0,0-1 0 0 0,0 0 0 0 0,-1 0-1 0 0,1 0 1 0 0,0 1 0 0 0,-1-1-147 0 0,-4-1 575 0 0,0 0 1 0 0,0 1-1 0 0,0 0 0 0 0,0-1-575 0 0,-31-5 1302 0 0,30 7-1227 0 0,0 0-1 0 0,1 1 1 0 0,-1-1 0 0 0,0 1 0 0 0,0 0 0 0 0,1 1 0 0 0,-1-1 0 0 0,1 1 0 0 0,-1 0 0 0 0,1 1 0 0 0,-2 0-75 0 0,-2 1 150 0 0,1 1 1 0 0,-1 1 0 0 0,1 0-1 0 0,0 0 1 0 0,1 0 0 0 0,-5 5-151 0 0,-1 0 313 0 0,-6 4-313 0 0,-10 8 143 0 0,6-2-70 0 0,-35 29-218 0 0,25-21 120 0 0,2 0 1 0 0,-17 22 24 0 0,-2 7 201 0 0,1 5-201 0 0,-12 14-8 0 0,8-11-136 0 0,28-29 91 0 0,-1 4 53 0 0,-10 16-11 0 0,23-38 14 0 0,-47 68 64 0 0,39-52 15 0 0,-9 22-82 0 0,-25 58-88 0 0,39-78 39 0 0,1 3 49 0 0,-16 34-15 0 0,16-40 45 0 0,2 0 1 0 0,1 1 0 0 0,2 1-1 0 0,2 0 1 0 0,2 0 0 0 0,0 9-31 0 0,-9 59-35 0 0,-3 31-18 0 0,18-118 57 0 0,-1-3 14 0 0,2 1 0 0 0,-1 0 1 0 0,2 0-1 0 0,0 1-18 0 0,2 3 45 0 0,0 0 1 0 0,2-1-1 0 0,0 1 0 0 0,1-1 1 0 0,5 8-46 0 0,-7-16 13 0 0,-2-6 0 0 0,-1 0 0 0 0,1-1 1 0 0,0 1-1 0 0,0-1 0 0 0,0 1 1 0 0,3 1-14 0 0,4 5 22 0 0,2-1 0 0 0,-1-1 0 0 0,8 5-22 0 0,-6-6 0 0 0,-1-1 0 0 0,1-1 0 0 0,0 1 0 0 0,0-2 0 0 0,1 1 0 0 0,-1-1 0 0 0,6 0 0 0 0,-10-3-7 0 0,1 0 0 0 0,-1 0 0 0 0,1 0 0 0 0,-1-1 0 0 0,1-1 0 0 0,-1 1 0 0 0,0-1 0 0 0,1 0-1 0 0,-1-1 8 0 0,8-1-4 0 0,-1-2-1 0 0,1 1 1 0 0,-1-2-1 0 0,0 1 1 0 0,-1-2-1 0 0,1 0 1 0 0,3-3 4 0 0,8-6-11 0 0,-1-1 0 0 0,0-2 1 0 0,4-4 9 0 0,111-91 2 0 0,-104 86-1 0 0,-1-1 0 0 0,29-33 0 0 0,-57 55-1 0 0,34-40 12 0 0,3-6-11 0 0,-6 4 52 0 0,32-45 51 0 0,-64 84-76 0 0,69-108 167 0 0,-65 100-157 0 0,35-66 62 0 0,-29 50-70 0 0,49-106 147 0 0,-30 63-85 0 0,8-18-19 0 0,1-23 47 0 0,32-77 309 0 0,-63 163-283 0 0,-1 0 0 0 0,-2-1-1 0 0,3-21-144 0 0,-12 46 29 0 0,0 1 0 0 0,-1-1-1 0 0,0 1 1 0 0,0-1-1 0 0,-1 1 1 0 0,1 0-1 0 0,-3-5-28 0 0,-2-13 123 0 0,1 6-8 0 0,-1 1-1 0 0,-1-1-114 0 0,4 10 47 0 0,0 5-24 0 0,1-1-1 0 0,-1 1 1 0 0,0-1 0 0 0,-1 1-1 0 0,0-2-22 0 0,-11-17 47 0 0,8 12-14 0 0,-6-8-33 0 0,-12-13 11 0 0,19 26 27 0 0,3 3-35 0 0,0 1-1 0 0,0 0 1 0 0,0-1-1 0 0,0 1 1 0 0,-1 0-1 0 0,-1-1-2 0 0,-1 0 22 0 0,0 0-1 0 0,0 0 0 0 0,-5-1-21 0 0,0-1 24 0 0,-4-1 16 0 0,7 4-40 0 0,5 1 0 0 0,0 0 0 0 0,1 1 0 0 0,-1-1 0 0 0,0 1 0 0 0,-1-1 0 0 0,-46-7 0 0 0,44 8 0 0 0,-6-2 0 0 0,-9 0 0 0 0,16 2 0 0 0,0 0 0 0 0,0 1 0 0 0,0-1 0 0 0,0 0 0 0 0,0 1 0 0 0,0 0 0 0 0,0 0 0 0 0,-6 3-10 0 0,0 0 0 0 0,0 0 0 0 0,1 1 0 0 0,0 0 0 0 0,-1 1 0 0 0,1 0 10 0 0,-12 7-12 0 0,14-9-4 0 0,1 1 0 0 0,-5 4 16 0 0,5-4-26 0 0,0 0 0 0 0,-6 3 26 0 0,3-3-17 0 0,-3 2-26 0 0,-6 5 43 0 0,-18 12 0 0 0,1-2 0 0 0,-28 20 0 0 0,12-9 0 0 0,28-15-16 0 0,0 0 0 0 0,1 2 0 0 0,-6 9 16 0 0,20-21-5 0 0,-15 16-26 0 0,1 0 0 0 0,1 2 0 0 0,1 0 0 0 0,2 1 0 0 0,-14 28 31 0 0,-35 61 0 0 0,35-63 0 0 0,19-29 0 0 0,1-4 0 0 0,-4 6 0 0 0,3-5 0 0 0,1 1 0 0 0,-1 4 0 0 0,-14 24 0 0 0,10-21 0 0 0,1 1 0 0 0,2 1 0 0 0,1 0 0 0 0,0 6 0 0 0,-10 29 0 0 0,3-6 0 0 0,6-19-12 0 0,4-12-19 0 0,2 1 0 0 0,-1 6 31 0 0,-15 67-93 0 0,11-54 68 0 0,-4 40 25 0 0,12-68 0 0 0,2-6 0 0 0,-1 0 0 0 0,0 1 0 0 0,-12 30 0 0 0,11-32 0 0 0,1 0 0 0 0,1 0 0 0 0,0 0 0 0 0,1 1 0 0 0,0-1 0 0 0,1 0 0 0 0,1 1 0 0 0,-1 57-64 0 0,2-66 64 0 0,-1-1 0 0 0,1 1 0 0 0,0 0 0 0 0,1-1 0 0 0,0 1 0 0 0,0 1 0 0 0,0 0 0 0 0,-1-1 0 0 0,1 4 0 0 0,-2-7 0 0 0,0 1 0 0 0,1-1 0 0 0,-1 0 0 0 0,1 0 0 0 0,0 0 0 0 0,0 0 0 0 0,0-1 0 0 0,1 1 0 0 0,-1 0 0 0 0,2 1 0 0 0,-2-2-7 0 0,0-1-1 0 0,0 0 0 0 0,0 1 0 0 0,0-1 0 0 0,0 0 1 0 0,1 0-1 0 0,-1 0 0 0 0,1 1 0 0 0,-1-1 1 0 0,1 0-1 0 0,-1-1 0 0 0,1 1 0 0 0,-1 0 0 0 0,1 0 1 0 0,0-1-1 0 0,0 1 0 0 0,-1-1 0 0 0,1 1 0 0 0,2 0 8 0 0,26 2-60 0 0,-25-3 60 0 0,0 1 0 0 0,0-1 0 0 0,1 0 0 0 0,-1-1 0 0 0,3 0 0 0 0,14 0 0 0 0,-18 1 0 0 0,0 0 0 0 0,0-1 0 0 0,0 0 0 0 0,0 1 0 0 0,0-1 0 0 0,4-1 0 0 0,22-11 0 0 0,-15 7 0 0 0,7-4 1 0 0,0-1-1 0 0,10-7 0 0 0,9-5-11 0 0,-31 17 0 0 0,0 0 0 0 0,0-1 0 0 0,6-5 11 0 0,26-25 55 0 0,-14 12-67 0 0,-24 21 16 0 0,0-1-1 0 0,0 1 0 0 0,1-3-3 0 0,6-7 44 0 0,44-45-34 0 0,-19 14-10 0 0,1 0 27 0 0,-16 16 0 0 0,-8 14-19 0 0,4-6-7 0 0,-1-1 0 0 0,6-10-1 0 0,-12 15 0 0 0,11-11 0 0 0,-8 11 11 0 0,29-38 100 0 0,36-53-105 0 0,-38 50-6 0 0,-30 41 1 0 0,7-12 9 0 0,16-18-10 0 0,-13 20 81 0 0,-2 0-1 0 0,-1-2-80 0 0,30-58 258 0 0,-19 23-103 0 0,-9 22-96 0 0,-13 26 6 0 0,3-9-65 0 0,-5 12-2 0 0,1 0-1 0 0,6-12 3 0 0,25-44 0 0 0,-25 48 67 0 0,-2 1-1 0 0,5-17-66 0 0,-9 22 15 0 0,5-6 41 0 0,-7 13-24 0 0,1 0 0 0 0,0-5-32 0 0,1-2 38 0 0,-2-1 0 0 0,2-13-38 0 0,-5 8 21 0 0,0 16-12 0 0,0 0-1 0 0,0 0 1 0 0,0 0 0 0 0,1 0-1 0 0,1-4-8 0 0,-2 6 12 0 0,1-1 0 0 0,-1 1-1 0 0,1-1 1 0 0,-1 1 0 0 0,0-1-1 0 0,-1 1 1 0 0,1-1 0 0 0,-1-2-12 0 0,-2-15 42 0 0,3 16-29 0 0,0 0 0 0 0,-1 0 0 0 0,0 0-1 0 0,0 0 1 0 0,-2-2-13 0 0,3 6 0 0 0,-1-3 0 0 0,0 0 0 0 0,1-1 0 0 0,0 1 0 0 0,0-2 0 0 0,-2-11 0 0 0,-2 0 0 0 0,3 11 0 0 0,-1 0 0 0 0,1-1 0 0 0,1 1 0 0 0,-1 0 0 0 0,1 4 3 0 0,0 1 1 0 0,0 0-1 0 0,-1-1 0 0 0,1 1 0 0 0,-1 0 0 0 0,1-1 0 0 0,-1 1 0 0 0,0 0 0 0 0,1 0 0 0 0,-1-1 1 0 0,0 1-1 0 0,0 0 0 0 0,0 0 0 0 0,0-1-3 0 0,-7-9 20 0 0,7 9-13 0 0,-1 0 0 0 0,1 0 0 0 0,-1 0 0 0 0,1 0 0 0 0,-1 0 0 0 0,0 0 0 0 0,0 0 0 0 0,0 1 0 0 0,-2-2-7 0 0,2 1 1 0 0,-2-2-1 0 0,-1-1 15 0 0,3 4-2 0 0,0 0 0 0 0,1 0 0 0 0,-1 0 0 0 0,0 1 0 0 0,0-1 0 0 0,0 0 0 0 0,0 1 0 0 0,0-1 0 0 0,0 1 0 0 0,0-1 0 0 0,0 1 0 0 0,0 0 0 0 0,-2 0-13 0 0,0 0-6 0 0,-1 0 1 0 0,0 0-1 0 0,1 1 0 0 0,-1 0 0 0 0,0 0 0 0 0,1 0 0 0 0,-1 0 0 0 0,1 0 0 0 0,-4 2 6 0 0,5-1-24 0 0,-1-1 1 0 0,1 1-1 0 0,-4-1 24 0 0,-2 2-20 0 0,-2 1 23 0 0,-11 3-18 0 0,-54 29-122 0 0,72-34 124 0 0,1 0-1 0 0,-1 0 1 0 0,1 0-1 0 0,-1 0 0 0 0,0 1 14 0 0,-12 8 1 0 0,-2 1-37 0 0,1-1 0 0 0,-4 6 36 0 0,12-9 3 0 0,0 0-1 0 0,1 1 0 0 0,0 0 1 0 0,0 2-3 0 0,-17 17 108 0 0,-19 23-487 0 0,0-2 88 0 0,30-33 236 0 0,4-5 21 0 0,-1-1-1 0 0,-4 4 35 0 0,14-13 2 0 0,-40 34-39 0 0,33-28 21 0 0,1 1 0 0 0,-1 1-1 0 0,-4 6 17 0 0,-23 36 0 0 0,-14 19 0 0 0,-29 53 0 0 0,54-86 0 0 0,-6 5 0 0 0,7-12 0 0 0,-14 28 0 0 0,26-38-5 0 0,-5 8-24 0 0,1 0-1 0 0,-3 15 30 0 0,11-26 0 0 0,-3 3 0 0 0,3-7 0 0 0,1 0 0 0 0,-1 8 0 0 0,-1 0 0 0 0,-6 14 0 0 0,1-6 0 0 0,-7 13 0 0 0,12-25 0 0 0,0 0 0 0 0,-4 13 0 0 0,10-20 0 0 0,-3 4 0 0 0,0 9 0 0 0,-4 11 0 0 0,4-8 0 0 0,3-16 0 0 0,0 0 0 0 0,0 1 0 0 0,1-1 0 0 0,1 7 0 0 0,1 10 0 0 0,-2 1 0 0 0,0-2 0 0 0,2 4 0 0 0,0-25 0 0 0,0 1 0 0 0,0 0 0 0 0,0-1 0 0 0,1 1 0 0 0,1 1 0 0 0,4 8 0 0 0,2 4 0 0 0,4 8 0 0 0,-13-26 0 0 0,1-1 0 0 0,-1 1 0 0 0,1 0 0 0 0,-1 0 0 0 0,1-1 0 0 0,-1 1 0 0 0,1-1 0 0 0,-1 1 0 0 0,1 0 0 0 0,0-1 0 0 0,-1 1 0 0 0,1-1 0 0 0,0 1 0 0 0,-1-1 0 0 0,2 1 0 0 0,12 4 0 0 0,-8-3 0 0 0,20 4 0 0 0,-22-4-4 0 0,-1-1 0 0 0,1 0 0 0 0,-1 0 0 0 0,1 0 0 0 0,-1 0 0 0 0,1-1 0 0 0,0 1 0 0 0,-1-1 0 0 0,1 0 0 0 0,0 0 0 0 0,0 0 0 0 0,-1-1 0 0 0,1 1 0 0 0,0-1 0 0 0,-1 1 0 0 0,2-1 4 0 0,2-1 0 0 0,0-1 0 0 0,0 1 0 0 0,0-1 0 0 0,-1 0 0 0 0,1 0 0 0 0,-1-1 0 0 0,0 1 0 0 0,0-1 0 0 0,3-4 0 0 0,87-81 0 0 0,-64 54 0 0 0,-16 20 0 0 0,9-14 0 0 0,-9 10 0 0 0,5-3 0 0 0,5-6 0 0 0,20-27 0 0 0,-30 34 0 0 0,15-21 130 0 0,22-43-130 0 0,-23 37 74 0 0,-3 1-6 0 0,-4 6-28 0 0,18-33-40 0 0,-31 56 0 0 0,-2 3 0 0 0,6-7 0 0 0,-1 2 0 0 0,-2 0 0 0 0,1-2 0 0 0,8-16 0 0 0,3-4 72 0 0,2-12-72 0 0,-14 30 8 0 0,30-71 31 0 0,-12 24-14 0 0,-26 66-24 0 0,6-16 31 0 0,-1 1-1 0 0,3-14-31 0 0,-7 21 22 0 0,0 1-1 0 0,1-1 0 0 0,3-5-21 0 0,-3 7 3 0 0,-1-1-1 0 0,0 0 0 0 0,-1 0 0 0 0,-1-1 0 0 0,0 1-2 0 0,2-39 184 0 0,-3 36 126 0 0,0-7-310 0 0,-1 21-7 0 0,-1-3-23 0 0,1 0 0 0 0,-1 1 1 0 0,0-1-1 0 0,0 0 0 0 0,0 1 1 0 0,-1-1-1 0 0,0-1 30 0 0,-1-2 17 0 0,1 4-6 0 0,1 1-1 0 0,0 0 0 0 0,-1-1 1 0 0,0 1-1 0 0,-1-2-10 0 0,-2-1 17 0 0,5 4-4 0 0,-1 1 0 0 0,1-1-1 0 0,-1 0 1 0 0,0 1 0 0 0,0-1-1 0 0,1 1 1 0 0,-1-1-1 0 0,0 1 1 0 0,0-1 0 0 0,0 1-1 0 0,0-1 1 0 0,0 1 0 0 0,0-1-1 0 0,0 1 1 0 0,1 0 0 0 0,-1 0-1 0 0,0 0 1 0 0,0-1-1 0 0,0 1 1 0 0,0 0 0 0 0,0 0-1 0 0,0 0 1 0 0,0 0 0 0 0,0 0-1 0 0,-1 1-12 0 0,-2-1-23 0 0,0 1 1 0 0,0 0-1 0 0,0 1 0 0 0,0-1 0 0 0,-2 1 23 0 0,-1 1 30 0 0,3-1-41 0 0,-1 0 1 0 0,1 0-1 0 0,-1 1 0 0 0,-3 2 11 0 0,-11 7-29 0 0,11-8 22 0 0,0 1-1 0 0,1 0 0 0 0,-1 0 0 0 0,-1 2 8 0 0,-26 24-33 0 0,34-30 33 0 0,-19 18-9 0 0,1-2-35 0 0,-2 4 44 0 0,14-14-7 0 0,-18 20-61 0 0,-10 16 68 0 0,-1 5 0 0 0,12-14-7 0 0,-7 11-50 0 0,-31 33 57 0 0,15-23-64 0 0,25-23 67 0 0,5-9-16 0 0,-3 5-39 0 0,-5 12 52 0 0,10-15-2 0 0,-6 11 146 0 0,2 0 0 0 0,-2 8-144 0 0,0 0 0 0 0,15-33 0 0 0,1-1 0 0 0,-4 5 0 0 0,-6 9 0 0 0,6-8-18 0 0,-35 71-265 0 0,34-64 377 0 0,7-15-26 0 0,0 0 0 0 0,-1 0 0 0 0,0 0-1 0 0,-5 6-67 0 0,5-8 0 0 0,0-2 0 0 0,0 1 0 0 0,1 0 0 0 0,0-1 0 0 0,0 1 0 0 0,0 1 0 0 0,1-1 0 0 0,-2 5 0 0 0,3-6 9 0 0,-3 12-111 0 0,-1-1 1 0 0,-1 0-1 0 0,-2 4 102 0 0,-2 2-59 0 0,-17 31-50 0 0,26-49 155 0 0,-1 0 0 0 0,1 1-1 0 0,0-1 1 0 0,-1 2-46 0 0,-1 8 153 0 0,-9 10-263 0 0,8-17 38 0 0,1 0-1 0 0,0 0 0 0 0,-1 6 73 0 0,-5 33 456 0 0,7-40-456 0 0,1-1 0 0 0,0 0 0 0 0,0 0 0 0 0,0 0 0 0 0,1 0 0 0 0,0 2 0 0 0,0-5 0 0 0,-1 0 0 0 0,1 1 0 0 0,0-1 0 0 0,-1 0 0 0 0,1 1 0 0 0,-1-1 0 0 0,1 0 0 0 0,-2 1 0 0 0,-2 8 0 0 0,3-5 0 0 0,0 0 0 0 0,0 0 0 0 0,0 0 0 0 0,0-1 0 0 0,-1 1 0 0 0,0 0 0 0 0,-1-1 0 0 0,0 3 0 0 0,1-4 1 0 0,0 0-1 0 0,1 0 0 0 0,0 0 0 0 0,-1 0 1 0 0,2 0-1 0 0,-1 0 0 0 0,0 3 0 0 0,-1 1-11 0 0,2 0-1 0 0,-1 6 12 0 0,1-12-107 0 0,0-1-21 0 0,-2 5-94 0 0,1-4 246 0 0,1 1 1 0 0,-1-1-1 0 0,1 0 0 0 0,-1 1 1 0 0,1-1-1 0 0,0 0 0 0 0,0 1 1 0 0,0-1-1 0 0,0 0 1 0 0,0 1-1 0 0,0-1 0 0 0,0 0 1 0 0,1 1-1 0 0,-1-1 1 0 0,0 0-1 0 0,1 0 0 0 0,0 1-24 0 0,-1-1 0 0 0,0-1 0 0 0,1 1 0 0 0,-1-1 0 0 0,0 1 0 0 0,0 0 1 0 0,1-1-1 0 0,-1 1 0 0 0,0-1 0 0 0,0 1 0 0 0,0 0 0 0 0,0-1 0 0 0,0 1 0 0 0,0-1 0 0 0,0 1 0 0 0,0 0 0 0 0,0 0 0 0 0,0 6 10 0 0,0-1 9 0 0,-1-5-50 0 0,0-1 10 0 0,1 1-94 0 0,0-1-12 0 0,0 0 34 0 0,0 0 145 0 0,0 0 63 0 0,0 0 11 0 0,0 0-19 0 0,1 0-105 0 0,0 0-1 0 0,0 0 1 0 0,1 0 0 0 0,-1 0 0 0 0,0 0-1 0 0,0-1 1 0 0,0 1 0 0 0,0 0 0 0 0,0-1-1 0 0,0 1 1 0 0,0 0 0 0 0,0-1-2 0 0,3-1 0 0 0,-2 2 0 0 0,6-5 0 0 0,1-2 29 0 0,0 1-183 0 0,0-1 1 0 0,0-1-1 0 0,4-4 154 0 0,-1 0 368 0 0,13-10-368 0 0,-19 17-11 0 0,1-1-84 0 0,0 0 0 0 0,3-3 95 0 0,12-13-275 0 0,6-6 382 0 0,-4 2 196 0 0,-10 12-183 0 0,9-12-120 0 0,-6 4 3 0 0,-1-1 1 0 0,-1-1-1 0 0,-1-1-3 0 0,-8 15 1 0 0,6-9-1 0 0,1-2-11 0 0,4-5-255 0 0,12-13 266 0 0,8-14-28 0 0,-37 53 28 0 0,11-18 0 0 0,0 1 0 0 0,2-9 0 0 0,0-2 0 0 0,4-3 0 0 0,0 1 11 0 0,-5 9 16 0 0,1 1-1 0 0,2-3-26 0 0,-3 5 0 0 0,7-15 0 0 0,-4 6 0 0 0,9-18-2 0 0,-7 11 15 0 0,45-89 37 0 0,-29 56 13 0 0,-1 4 3 0 0,-26 50-56 0 0,3-12-10 0 0,-4 11 54 0 0,6-10-54 0 0,-9 19 3 0 0,15-29 4 0 0,1-5-7 0 0,-14 28 18 0 0,-2 9-8 0 0,-1-1 0 0 0,0 0 0 0 0,0 1 0 0 0,0-1 0 0 0,-1 0-1 0 0,1 1 1 0 0,0-1 0 0 0,-1 0 0 0 0,0 0 0 0 0,0 0 0 0 0,0 1-1 0 0,0-2-9 0 0,-1-5 22 0 0,1 8-15 0 0,0 0 0 0 0,0-1-1 0 0,0 1 1 0 0,0 0 0 0 0,-1 0-1 0 0,1 0 1 0 0,0 0-1 0 0,-1 0 1 0 0,1 0 0 0 0,-1 0-1 0 0,1 0 1 0 0,-1 0 0 0 0,1 0-1 0 0,-1 0 1 0 0,0 0-1 0 0,1 0 1 0 0,-1 0 0 0 0,0 0-1 0 0,0 0-6 0 0,-3-2 48 0 0,4 3-45 0 0,-1-1 0 0 0,0 0 0 0 0,1 1 0 0 0,-1-1 0 0 0,0 1 0 0 0,0-1 0 0 0,0 1 0 0 0,0-1-3 0 0,-6-2 26 0 0,7 2-21 0 0,-1 1 0 0 0,0-1 0 0 0,0 1 0 0 0,0 0 0 0 0,0-1 0 0 0,0 1 0 0 0,0 0 0 0 0,0-1 0 0 0,0 1-1 0 0,-1 0 1 0 0,1 0 0 0 0,0 0 0 0 0,0 0 0 0 0,0 0 0 0 0,0 0 0 0 0,0 0 0 0 0,0 0 0 0 0,0 0-1 0 0,0 0 1 0 0,0 0-5 0 0,-9 4-19 0 0,0-1 0 0 0,1 1 0 0 0,-1 0 0 0 0,1 1 0 0 0,0 0 0 0 0,1 0 0 0 0,0 1-1 0 0,0 0 1 0 0,0 0 0 0 0,-2 4 19 0 0,-13 13-112 0 0,1 0-1 0 0,-8 15 113 0 0,25-32-4 0 0,-58 77-138 0 0,33-45 113 0 0,2 2 1 0 0,2 1-1 0 0,-6 17 29 0 0,17-30 0 0 0,-31 61 0 0 0,33-63-13 0 0,-17 39-38 0 0,12-22 51 0 0,5-9 0 0 0,-1 5 0 0 0,-48 165-74 0 0,60-194 66 0 0,0-1 0 0 0,0 1 0 0 0,1 0 0 0 0,1 0 8 0 0,1 39-21 0 0,-1-40 20 0 0,1-3-14 0 0,-1 0-1 0 0,1 0 0 0 0,0 0 0 0 0,1 0 0 0 0,0 1 16 0 0,-1-5-9 0 0,0 0 0 0 0,0 1 0 0 0,0-1 0 0 0,0 0 0 0 0,0 0 0 0 0,1 0 0 0 0,-1 0 0 0 0,1 0 0 0 0,0 0 0 0 0,-1 0 0 0 0,1 0 0 0 0,0 0 0 0 0,2 1 9 0 0,-3-3-9 0 0,-1 0-1 0 0,1 0 0 0 0,0 1 0 0 0,0-1 0 0 0,-1 0 1 0 0,1 0-1 0 0,0 1 0 0 0,-1-1 0 0 0,1 0 0 0 0,0 0 1 0 0,0 0-1 0 0,-1 0 0 0 0,1 0 0 0 0,0 0 0 0 0,0 0 1 0 0,-1 0-1 0 0,1 0 0 0 0,0-1 0 0 0,0 1 1 0 0,-1 0-1 0 0,2 0 10 0 0,1-2-31 0 0,0 1-1 0 0,-1 0 1 0 0,1-1 0 0 0,1 0 31 0 0,-3 2-3 0 0,9-7-13 0 0,0 0-1 0 0,-1 0 1 0 0,8-7 16 0 0,24-27-36 0 0,-33 33 34 0 0,82-94-53 0 0,-51 56 38 0 0,42-58 17 0 0,-57 68 0 0 0,-1-2 0 0 0,15-37 0 0 0,4-31 74 0 0,-13 32-16 0 0,-23 59-59 0 0,12-28 86 0 0,7-30-85 0 0,-11 31 25 0 0,-6 18 14 0 0,1-9-39 0 0,-5 14 13 0 0,-1 10 0 0 0,-1 0 0 0 0,0-1-1 0 0,-1 1 1 0 0,0-3-13 0 0,0-5 106 0 0,-1 10 70 0 0,1 0 0 0 0,-2-4-176 0 0,1 9 20 0 0,-1-1 1 0 0,1 1-1 0 0,-1-1 0 0 0,1 1 0 0 0,-1 0 1 0 0,0-1-1 0 0,0 1 0 0 0,-1 0 0 0 0,1-1-20 0 0,-1 1-53 0 0,0-2-17 0 0,0 1-1 0 0,0 0 1 0 0,0 0-1 0 0,-3-2 71 0 0,4 4 3 0 0,0 0 0 0 0,0 0 0 0 0,0 1 0 0 0,0-1 0 0 0,0 0 0 0 0,-1 1 0 0 0,1-1 0 0 0,0 1-1 0 0,0-1 1 0 0,0 1 0 0 0,-1 0 0 0 0,1-1 0 0 0,0 1 0 0 0,0 0 0 0 0,-1 0 0 0 0,1-1 0 0 0,-1 1-3 0 0,-3 1 6 0 0,1-1 0 0 0,0 1 0 0 0,0-1 0 0 0,-1 1 0 0 0,1 0 0 0 0,0 1 0 0 0,0-1 0 0 0,0 0 0 0 0,1 1 0 0 0,-1 0 0 0 0,0 0 0 0 0,-2 2-6 0 0,-7 4 75 0 0,1 1 0 0 0,-9 9-75 0 0,14-12 10 0 0,-35 30-703 0 0,-8 12 693 0 0,29-26-103 0 0,2 1 0 0 0,0 1-1 0 0,0 2 104 0 0,-25 44-116 0 0,4 3 0 0 0,-18 48 116 0 0,46-96-8 0 0,-24 59-48 0 0,36-83 57 0 0,-24 64-25 0 0,20-49 7 0 0,0 0-1 0 0,1 0 0 0 0,0 3 18 0 0,2-15-5 0 0,0 7-31 0 0,1 8 36 0 0,0-16-2 0 0,0 1-1 0 0,0-1 1 0 0,1 0 0 0 0,0 0-1 0 0,-1 0 1 0 0,1 0 0 0 0,0 0-1 0 0,1 1 3 0 0,-1-4 0 0 0,-1 1 0 0 0,0-1 0 0 0,1 1 0 0 0,-1-1 0 0 0,1 1 0 0 0,-1-1 0 0 0,1 1 0 0 0,-1-1 0 0 0,1 1 0 0 0,-1-1 0 0 0,1 0 0 0 0,-1 1 0 0 0,1-1 0 0 0,0 0 0 0 0,-1 0 0 0 0,1 1 0 0 0,0-1 0 0 0,-1 0 0 0 0,1 0 0 0 0,0 0 0 0 0,-1 0 0 0 0,1 0 0 0 0,0 1 0 0 0,-1-1 0 0 0,1 0 0 0 0,0-1 0 0 0,0 1 0 0 0,-1 0 0 0 0,2 0 0 0 0,-1 0 0 0 0,1-1 0 0 0,0 1 0 0 0,0-1 0 0 0,0 1 0 0 0,0-1 0 0 0,-1 0 0 0 0,1 1 0 0 0,0-1 0 0 0,-1 0 0 0 0,2-1 0 0 0,17-14 54 0 0,-2-1-1 0 0,0 0 0 0 0,10-13-53 0 0,55-75 0 0 0,-74 92 0 0 0,58-85 0 0 0,-59 85 0 0 0,49-85 58 0 0,-45 74-52 0 0,84-160 69 0 0,-66 116 54 0 0,4-23-129 0 0,-31 82 30 0 0,0-1 0 0 0,-1 1-1 0 0,0-1 1 0 0,0 1-1 0 0,-1-7-29 0 0,-1 14 19 0 0,0-1-1 0 0,-1 0 1 0 0,1 1 0 0 0,-1-1-1 0 0,0 1 1 0 0,0-1-1 0 0,0 1 1 0 0,0 0-1 0 0,0-1 1 0 0,0 1-1 0 0,-1 0 1 0 0,1 0-1 0 0,-2-1-18 0 0,2 1 12 0 0,0 1 0 0 0,0 0-1 0 0,1 0 1 0 0,-2 0 0 0 0,1 1-1 0 0,0-1 1 0 0,0 0 0 0 0,0 0-1 0 0,0 0 1 0 0,-1 1 0 0 0,1-1-1 0 0,0 0 1 0 0,-1 1 0 0 0,1 0-1 0 0,0-1 1 0 0,-1 1 0 0 0,1-1-1 0 0,-1 1 1 0 0,1 0-1 0 0,-1 0 1 0 0,1 0 0 0 0,-1 0-1 0 0,1 0 1 0 0,0 0 0 0 0,-1 0-1 0 0,0 0-11 0 0,-2 2 35 0 0,-1-1-1 0 0,0 1 1 0 0,0 0-1 0 0,1 0 0 0 0,-1 0 1 0 0,1 0-1 0 0,0 1 1 0 0,0 0-1 0 0,-4 2-34 0 0,-4 5 94 0 0,1 1 0 0 0,-4 4-94 0 0,-4 6 6 0 0,0 1 0 0 0,-5 11-6 0 0,-29 47-61 0 0,45-67 47 0 0,-7 12-20 0 0,0 1 1 0 0,-5 15 33 0 0,15-29-8 0 0,1 0 1 0 0,0-1-1 0 0,1 1 1 0 0,1 0-1 0 0,0 1 1 0 0,1-1-1 0 0,0 4 8 0 0,1 2-30 0 0,-1-8 0 0 0,1 0 0 0 0,1 0 1 0 0,0 0-1 0 0,0 0 0 0 0,2 3 30 0 0,-2-9-1 0 0,-1-2-4 0 0,1 1 0 0 0,0-1 0 0 0,-1 0 0 0 0,1 0 0 0 0,0 0 0 0 0,0 0 0 0 0,1 0 5 0 0,-2-1-1 0 0,1 0-1 0 0,-1-1 1 0 0,1 1 0 0 0,0-1 0 0 0,-1 1 0 0 0,1-1 0 0 0,-1 1 0 0 0,1-1-1 0 0,0 0 1 0 0,0 1 0 0 0,-1-1 0 0 0,1 0 0 0 0,0 1 0 0 0,0-1 0 0 0,-1 0 0 0 0,1 0-1 0 0,0 0 1 0 0,0 1 0 0 0,0-1 0 0 0,-1 0 0 0 0,1 0 0 0 0,0 0 0 0 0,0 0-1 0 0,0-1 2 0 0,3 1 3 0 0,-1 0 0 0 0,0-1-1 0 0,0 0 1 0 0,0 0-1 0 0,0 1 1 0 0,0-2-1 0 0,0 1 1 0 0,0 0-1 0 0,0 0 1 0 0,-1-1 0 0 0,1 0-1 0 0,-1 1 1 0 0,1-1-3 0 0,6-5 18 0 0,-1 0 0 0 0,0-1 1 0 0,0 0-19 0 0,0-1 10 0 0,9-8 56 0 0,-1 0 0 0 0,-1-1-1 0 0,6-11-65 0 0,33-48 227 0 0,-49 70-221 0 0,16-25-65 0 0,9-20 59 0 0,1-2-16 0 0,-15 27 17 0 0,-2 0 0 0 0,1-6-1 0 0,-9 19 3 0 0,-1 0 0 0 0,0-1-1 0 0,-1 1 1 0 0,1-15-3 0 0,-5 27 6 0 0,0 0 0 0 0,0 0 0 0 0,0 0 0 0 0,0 0 0 0 0,0 0 0 0 0,-1 0 0 0 0,1 1 0 0 0,-1-1 0 0 0,0 0 0 0 0,1 0 0 0 0,-1 0 0 0 0,0 1 0 0 0,0-1-6 0 0,0 1 7 0 0,0 0 0 0 0,1 0 0 0 0,-1 0 1 0 0,0 0-1 0 0,0 0 0 0 0,0 0 0 0 0,0 1 1 0 0,0-1-1 0 0,0 0 0 0 0,0 1 0 0 0,0-1 0 0 0,0 0 1 0 0,0 1-1 0 0,0-1 0 0 0,-1 1 0 0 0,1 0 1 0 0,0-1-1 0 0,0 1 0 0 0,-1 0 0 0 0,1 0 0 0 0,-1-1-7 0 0,-2 1 2 0 0,-1 1 0 0 0,1-1 0 0 0,0 0 0 0 0,-1 1-1 0 0,1 0 1 0 0,0 0 0 0 0,0 0 0 0 0,0 0 0 0 0,0 1 0 0 0,0-1-1 0 0,0 1-1 0 0,-8 4-2 0 0,0 1 0 0 0,-9 6 2 0 0,8-4-15 0 0,0 1 0 0 0,1 0-1 0 0,0 1 1 0 0,1 1 0 0 0,0-1-1 0 0,-1 3 16 0 0,-14 20-116 0 0,-12 25 116 0 0,-38 66-133 0 0,68-111 113 0 0,-62 114-38 0 0,50-85 40 0 0,1 1-1 0 0,3 1 19 0 0,5-8-60 0 0,1 3 60 0 0,9-35-6 0 0,0-1 0 0 0,0 0 0 0 0,1 1 0 0 0,0-1 0 0 0,0 3 6 0 0,0-5-3 0 0,1-1-1 0 0,-1 1 0 0 0,0-1 1 0 0,1 0-1 0 0,-1 1 0 0 0,1-1 1 0 0,-1 0-1 0 0,1 0 0 0 0,0 1 4 0 0,-1-1-1 0 0,1-1 0 0 0,-1 1 0 0 0,1-1 0 0 0,-1 1 0 0 0,1-1 0 0 0,-1 1 0 0 0,1-1 0 0 0,-1 1-1 0 0,1-1 1 0 0,0 0 0 0 0,-1 1 0 0 0,1-1 0 0 0,0 0 0 0 0,-1 0 0 0 0,1 1 0 0 0,0-1 0 0 0,0 0 0 0 0,-1 0-1 0 0,1 0 2 0 0,1 0-2 0 0,-1 0 0 0 0,1 0 0 0 0,-1 0 0 0 0,1 0 0 0 0,-1 0 0 0 0,1-1 0 0 0,-1 1 0 0 0,1-1 0 0 0,-1 1 0 0 0,0-1 0 0 0,1 1 0 0 0,-1-1 0 0 0,0 0 0 0 0,1 1 0 0 0,-1-1 0 0 0,1 0 2 0 0,3-3-16 0 0,1 0 0 0 0,3-5 16 0 0,8-8 35 0 0,11-15-35 0 0,-8 9 36 0 0,16-21 39 0 0,-2-1 0 0 0,-2-2 0 0 0,2-8-75 0 0,3-14 0 0 0,10-31 0 0 0,-26 54 0 0 0,-11 23 22 0 0,-1 0-1 0 0,-1 0 0 0 0,2-15-21 0 0,-10 35 13 0 0,1 0 0 0 0,-1-1 0 0 0,1 1 0 0 0,-1-1 0 0 0,0 1 0 0 0,-1-1 0 0 0,1 1-13 0 0,0 1 7 0 0,-1 1 1 0 0,1 0-1 0 0,0 0 0 0 0,-1-1 1 0 0,1 1-1 0 0,-1 0 0 0 0,0 0 0 0 0,1 0 1 0 0,-1-1-1 0 0,0 1 0 0 0,0 0 1 0 0,1 0-1 0 0,-1 0 0 0 0,0 0 1 0 0,0 0-1 0 0,0 0 0 0 0,-1 1 0 0 0,1-1 1 0 0,-1-1-8 0 0,1 2 13 0 0,0 0 0 0 0,0-1 1 0 0,-1 1-1 0 0,1-1 0 0 0,0 1 0 0 0,0 0 1 0 0,-1 0-1 0 0,1 0 0 0 0,0 0 0 0 0,-1 0 1 0 0,1 0-1 0 0,0 0 0 0 0,0 0 0 0 0,-1 0 1 0 0,1 0-1 0 0,0 1 0 0 0,0-1 1 0 0,-1 0-1 0 0,1 1-13 0 0,-3 1 28 0 0,0-1 1 0 0,1 1-1 0 0,-1 0 1 0 0,1 0-1 0 0,-2 1-28 0 0,-5 4 37 0 0,1 1-1 0 0,1-1 0 0 0,0 2 0 0 0,-2 1-36 0 0,-29 38-1 0 0,24-27 1 0 0,-10 21 0 0 0,9-13 0 0 0,-6 9-3 0 0,3 0 0 0 0,1 2 0 0 0,2-1 0 0 0,-1 14 3 0 0,11-33-27 0 0,1 0-1 0 0,2 1 28 0 0,1-10-18 0 0,1 0 0 0 0,1 0 0 0 0,0 0 1 0 0,1 8 17 0 0,0-16-11 0 0,-1 1-1 0 0,0 0 1 0 0,0-1 0 0 0,-1 5 11 0 0,0-3-22 0 0,1-4 13 0 0,0 1 0 0 0,0-1-1 0 0,0 0 1 0 0,1 0 0 0 0,-1 1 0 0 0,0-1-1 0 0,1 0 1 0 0,-1 0 0 0 0,1 0-1 0 0,-1 1 1 0 0,1-1 0 0 0,0 0 0 0 0,-1 0-1 0 0,2 0 10 0 0,-2 0-8 0 0,0-1 0 0 0,1 1-1 0 0,-1-1 1 0 0,1 1-1 0 0,-1-1 1 0 0,1 1 0 0 0,-1-1-1 0 0,1 0 1 0 0,-1 1-1 0 0,1-1 1 0 0,-1 0-1 0 0,1 1 1 0 0,-1-1 0 0 0,1 0-1 0 0,0 0 1 0 0,-1 1-1 0 0,1-1 1 0 0,-1 0-1 0 0,1 0 1 0 0,0 0 0 0 0,-1 0-1 0 0,1 0 1 0 0,0 0-1 0 0,-1 0 1 0 0,1 0 0 0 0,0 0-1 0 0,-1 0 1 0 0,1 0-1 0 0,0 0 1 0 0,-1 0-1 0 0,1-1 9 0 0,2 0-19 0 0,-1 0-1 0 0,1-1 0 0 0,-1 1 1 0 0,1-1-1 0 0,-1 0 1 0 0,0 1-1 0 0,0-1 0 0 0,0 0 1 0 0,0 0 19 0 0,15-20-73 0 0,53-83 62 0 0,-25 29 11 0 0,26-62 0 0 0,-36 51 0 0 0,-34 84 7 0 0,0-1-1 0 0,0 0 1 0 0,0 1 0 0 0,0-1-1 0 0,-1 0 1 0 0,0 0-1 0 0,0 0 1 0 0,0 1-1 0 0,0-1 1 0 0,0 0-1 0 0,-1 0-6 0 0,1 4 4 0 0,0-1-1 0 0,0 1 0 0 0,0 0 0 0 0,-1-1 0 0 0,1 1 1 0 0,0 0-1 0 0,0-1 0 0 0,0 1 0 0 0,-1 0 0 0 0,1-1 0 0 0,0 1 1 0 0,0 0-1 0 0,-1 0 0 0 0,1-1 0 0 0,0 1 0 0 0,0 0 1 0 0,-1 0-1 0 0,1-1 0 0 0,0 1 0 0 0,-1 0 0 0 0,1 0 1 0 0,0 0-1 0 0,-1 0 0 0 0,1-1 0 0 0,-1 1 0 0 0,1 0 1 0 0,0 0-1 0 0,-1 0 0 0 0,1 0 0 0 0,0 0 0 0 0,-1 0 0 0 0,1 0 1 0 0,-1 0-1 0 0,1 0 0 0 0,0 0 0 0 0,-1 0 0 0 0,1 0 1 0 0,-1 0-1 0 0,1 0 0 0 0,0 1 0 0 0,-1-1-3 0 0,-1 1 31 0 0,-1 0 0 0 0,1 0 0 0 0,-1 0 0 0 0,1 0 0 0 0,-2 2-31 0 0,3-2 2 0 0,-4 2 31 0 0,1 0-1 0 0,0 1 0 0 0,0-1 0 0 0,0 1 0 0 0,0 0 0 0 0,0 1-32 0 0,-7 10 157 0 0,-1 3-157 0 0,6-10 34 0 0,-46 74 72 0 0,3 2-1 0 0,5 2 0 0 0,-16 51-105 0 0,52-118 11 0 0,-34 92 38 0 0,38-98-80 0 0,0 0 0 0 0,1 0 1 0 0,1 1-1 0 0,0-1 0 0 0,0 9 31 0 0,2-11-102 0 0,-1-8-12 0 0,1 0 0 0 0,0 0 0 0 0,0 1-1 0 0,0-1 1 0 0,1 0 0 0 0,-1 0 0 0 0,1 0 0 0 0,0 3 114 0 0,0-5-254 0 0,-1-1 0 0 0,1 1-1 0 0,-1-1 1 0 0,0 0 0 0 0,1 1 0 0 0,-1-1-1 0 0,1 0 1 0 0,-1 1 0 0 0,1-1 0 0 0,-1 0-1 0 0,1 1 1 0 0,-1-1 0 0 0,1 0 0 0 0,-1 0-1 0 0,1 0 1 0 0,0 1 0 0 0,-1-1-1 0 0,1 0 1 0 0,-1 0 0 0 0,1 0 0 0 0,0 0-1 0 0,-1 0 1 0 0,1 0 254 0 0,6-1-6078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4:47.303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1158 82 1840 0 0,'1'0'133'0'0,"0"-2"82"0"0,0 1 0 0 0,1 0-1 0 0,-1-1 1 0 0,0 1 0 0 0,0-1-1 0 0,0 1 1 0 0,0-1 0 0 0,0 0-1 0 0,-1 1 1 0 0,1-1 0 0 0,0 1-1 0 0,-1-1 1 0 0,1 0 0 0 0,-1 0-1 0 0,0 1 1 0 0,0-1-1 0 0,0 0 1 0 0,0 0 0 0 0,0 1-1 0 0,0-1 1 0 0,0 0 0 0 0,-1 0-1 0 0,1 1 1 0 0,-1-1 0 0 0,1 0-1 0 0,-1 1 1 0 0,0-1 0 0 0,0-1-215 0 0,0 2 147 0 0,1 0-1 0 0,-1 0 1 0 0,0 0 0 0 0,1 0 0 0 0,-1-1 0 0 0,0 1 0 0 0,0 0-1 0 0,0 0 1 0 0,0 0 0 0 0,0 1 0 0 0,0-1 0 0 0,0 0 0 0 0,-1 0-1 0 0,1 0 1 0 0,0 1 0 0 0,-1-1-147 0 0,-4-1 575 0 0,0 0 1 0 0,0 1-1 0 0,0 0 0 0 0,0-1-575 0 0,-31-5 1302 0 0,30 7-1227 0 0,0 0-1 0 0,1 1 1 0 0,-1-1 0 0 0,0 1 0 0 0,0 0 0 0 0,1 1 0 0 0,-1-1 0 0 0,1 1 0 0 0,-1 0 0 0 0,1 1 0 0 0,-2 0-75 0 0,-2 1 150 0 0,1 1 1 0 0,-1 1 0 0 0,1 0-1 0 0,0 0 1 0 0,1 0 0 0 0,-5 5-151 0 0,-1 0 313 0 0,-6 4-313 0 0,-10 8 143 0 0,6-2-70 0 0,-35 29-218 0 0,25-21 120 0 0,2 0 1 0 0,-17 22 24 0 0,-2 7 201 0 0,1 5-201 0 0,-12 14-8 0 0,8-11-136 0 0,28-29 91 0 0,-1 4 53 0 0,-10 16-11 0 0,23-38 14 0 0,-47 68 64 0 0,39-52 15 0 0,-9 22-82 0 0,-25 58-88 0 0,39-78 39 0 0,1 3 49 0 0,-16 34-15 0 0,16-40 45 0 0,2 0 1 0 0,1 1 0 0 0,2 1-1 0 0,2 0 1 0 0,2 0 0 0 0,0 9-31 0 0,-9 59-35 0 0,-3 31-18 0 0,18-118 57 0 0,-1-3 14 0 0,2 1 0 0 0,-1 0 1 0 0,2 0-1 0 0,0 1-18 0 0,2 3 45 0 0,0 0 1 0 0,2-1-1 0 0,0 1 0 0 0,1-1 1 0 0,5 8-46 0 0,-7-16 13 0 0,-2-6 0 0 0,-1 0 0 0 0,1-1 1 0 0,0 1-1 0 0,0-1 0 0 0,0 1 1 0 0,3 1-14 0 0,4 5 22 0 0,2-1 0 0 0,-1-1 0 0 0,8 5-22 0 0,-6-6 0 0 0,-1-1 0 0 0,1-1 0 0 0,0 1 0 0 0,0-2 0 0 0,1 1 0 0 0,-1-1 0 0 0,6 0 0 0 0,-10-3-7 0 0,1 0 0 0 0,-1 0 0 0 0,1 0 0 0 0,-1-1 0 0 0,1-1 0 0 0,-1 1 0 0 0,0-1 0 0 0,1 0-1 0 0,-1-1 8 0 0,8-1-4 0 0,-1-2-1 0 0,1 1 1 0 0,-1-2-1 0 0,0 1 1 0 0,-1-2-1 0 0,1 0 1 0 0,3-3 4 0 0,8-6-11 0 0,-1-1 0 0 0,0-2 1 0 0,4-4 9 0 0,111-91 2 0 0,-104 86-1 0 0,-1-1 0 0 0,29-33 0 0 0,-57 55-1 0 0,34-40 12 0 0,3-6-11 0 0,-6 4 52 0 0,32-45 51 0 0,-64 84-76 0 0,69-108 167 0 0,-65 100-157 0 0,35-66 62 0 0,-29 50-70 0 0,49-106 147 0 0,-30 63-85 0 0,8-18-19 0 0,1-23 47 0 0,32-77 309 0 0,-63 163-283 0 0,-1 0 0 0 0,-2-1-1 0 0,3-21-144 0 0,-12 46 29 0 0,0 1 0 0 0,-1-1-1 0 0,0 1 1 0 0,0-1-1 0 0,-1 1 1 0 0,1 0-1 0 0,-3-5-28 0 0,-2-13 123 0 0,1 6-8 0 0,-1 1-1 0 0,-1-1-114 0 0,4 10 47 0 0,0 5-24 0 0,1-1-1 0 0,-1 1 1 0 0,0-1 0 0 0,-1 1-1 0 0,0-2-22 0 0,-11-17 47 0 0,8 12-14 0 0,-6-8-33 0 0,-12-13 11 0 0,19 26 27 0 0,3 3-35 0 0,0 1-1 0 0,0 0 1 0 0,0-1-1 0 0,0 1 1 0 0,-1 0-1 0 0,-1-1-2 0 0,-1 0 22 0 0,0 0-1 0 0,0 0 0 0 0,-5-1-21 0 0,0-1 24 0 0,-4-1 16 0 0,7 4-40 0 0,5 1 0 0 0,0 0 0 0 0,1 1 0 0 0,-1-1 0 0 0,0 1 0 0 0,-1-1 0 0 0,-46-7 0 0 0,44 8 0 0 0,-6-2 0 0 0,-9 0 0 0 0,16 2 0 0 0,0 0 0 0 0,0 1 0 0 0,0-1 0 0 0,0 0 0 0 0,0 1 0 0 0,0 0 0 0 0,0 0 0 0 0,-6 3-10 0 0,0 0 0 0 0,0 0 0 0 0,1 1 0 0 0,0 0 0 0 0,-1 1 0 0 0,1 0 10 0 0,-12 7-12 0 0,14-9-4 0 0,1 1 0 0 0,-5 4 16 0 0,5-4-26 0 0,0 0 0 0 0,-6 3 26 0 0,3-3-17 0 0,-3 2-26 0 0,-6 5 43 0 0,-18 12 0 0 0,1-2 0 0 0,-28 20 0 0 0,12-9 0 0 0,28-15-16 0 0,0 0 0 0 0,1 2 0 0 0,-6 9 16 0 0,20-21-5 0 0,-15 16-26 0 0,1 0 0 0 0,1 2 0 0 0,1 0 0 0 0,2 1 0 0 0,-14 28 31 0 0,-35 61 0 0 0,35-63 0 0 0,19-29 0 0 0,1-4 0 0 0,-4 6 0 0 0,3-5 0 0 0,1 1 0 0 0,-1 4 0 0 0,-14 24 0 0 0,10-21 0 0 0,1 1 0 0 0,2 1 0 0 0,1 0 0 0 0,0 6 0 0 0,-10 29 0 0 0,3-6 0 0 0,6-19-12 0 0,4-12-19 0 0,2 1 0 0 0,-1 6 31 0 0,-15 67-93 0 0,11-54 68 0 0,-4 40 25 0 0,12-68 0 0 0,2-6 0 0 0,-1 0 0 0 0,0 1 0 0 0,-12 30 0 0 0,11-32 0 0 0,1 0 0 0 0,1 0 0 0 0,0 0 0 0 0,1 1 0 0 0,0-1 0 0 0,1 0 0 0 0,1 1 0 0 0,-1 57-64 0 0,2-66 64 0 0,-1-1 0 0 0,1 1 0 0 0,0 0 0 0 0,1-1 0 0 0,0 1 0 0 0,0 1 0 0 0,0 0 0 0 0,-1-1 0 0 0,1 4 0 0 0,-2-7 0 0 0,0 1 0 0 0,1-1 0 0 0,-1 0 0 0 0,1 0 0 0 0,0 0 0 0 0,0 0 0 0 0,0-1 0 0 0,1 1 0 0 0,-1 0 0 0 0,2 1 0 0 0,-2-2-7 0 0,0-1-1 0 0,0 0 0 0 0,0 1 0 0 0,0-1 0 0 0,0 0 1 0 0,1 0-1 0 0,-1 0 0 0 0,1 1 0 0 0,-1-1 1 0 0,1 0-1 0 0,-1-1 0 0 0,1 1 0 0 0,-1 0 0 0 0,1 0 1 0 0,0-1-1 0 0,0 1 0 0 0,-1-1 0 0 0,1 1 0 0 0,2 0 8 0 0,26 2-60 0 0,-25-3 60 0 0,0 1 0 0 0,0-1 0 0 0,1 0 0 0 0,-1-1 0 0 0,3 0 0 0 0,14 0 0 0 0,-18 1 0 0 0,0 0 0 0 0,0-1 0 0 0,0 0 0 0 0,0 1 0 0 0,0-1 0 0 0,4-1 0 0 0,22-11 0 0 0,-15 7 0 0 0,7-4 1 0 0,0-1-1 0 0,10-7 0 0 0,9-5-11 0 0,-31 17 0 0 0,0 0 0 0 0,0-1 0 0 0,6-5 11 0 0,26-25 55 0 0,-14 12-67 0 0,-24 21 16 0 0,0-1-1 0 0,0 1 0 0 0,1-3-3 0 0,6-7 44 0 0,44-45-34 0 0,-19 14-10 0 0,1 0 27 0 0,-16 16 0 0 0,-8 14-19 0 0,4-6-7 0 0,-1-1 0 0 0,6-10-1 0 0,-12 15 0 0 0,11-11 0 0 0,-8 11 11 0 0,29-38 100 0 0,36-53-105 0 0,-38 50-6 0 0,-30 41 1 0 0,7-12 9 0 0,16-18-10 0 0,-13 20 81 0 0,-2 0-1 0 0,-1-2-80 0 0,30-58 258 0 0,-19 23-103 0 0,-9 22-96 0 0,-13 26 6 0 0,3-9-65 0 0,-5 12-2 0 0,1 0-1 0 0,6-12 3 0 0,25-44 0 0 0,-25 48 67 0 0,-2 1-1 0 0,5-17-66 0 0,-9 22 15 0 0,5-6 41 0 0,-7 13-24 0 0,1 0 0 0 0,0-5-32 0 0,1-2 38 0 0,-2-1 0 0 0,2-13-38 0 0,-5 8 21 0 0,0 16-12 0 0,0 0-1 0 0,0 0 1 0 0,0 0 0 0 0,1 0-1 0 0,1-4-8 0 0,-2 6 12 0 0,1-1 0 0 0,-1 1-1 0 0,1-1 1 0 0,-1 1 0 0 0,0-1-1 0 0,-1 1 1 0 0,1-1 0 0 0,-1-2-12 0 0,-2-15 42 0 0,3 16-29 0 0,0 0 0 0 0,-1 0 0 0 0,0 0-1 0 0,0 0 1 0 0,-2-2-13 0 0,3 6 0 0 0,-1-3 0 0 0,0 0 0 0 0,1-1 0 0 0,0 1 0 0 0,0-2 0 0 0,-2-11 0 0 0,-2 0 0 0 0,3 11 0 0 0,-1 0 0 0 0,1-1 0 0 0,1 1 0 0 0,-1 0 0 0 0,1 4 3 0 0,0 1 1 0 0,0 0-1 0 0,-1-1 0 0 0,1 1 0 0 0,-1 0 0 0 0,1-1 0 0 0,-1 1 0 0 0,0 0 0 0 0,1 0 0 0 0,-1-1 1 0 0,0 1-1 0 0,0 0 0 0 0,0 0 0 0 0,0-1-3 0 0,-7-9 20 0 0,7 9-13 0 0,-1 0 0 0 0,1 0 0 0 0,-1 0 0 0 0,1 0 0 0 0,-1 0 0 0 0,0 0 0 0 0,0 0 0 0 0,0 1 0 0 0,-2-2-7 0 0,2 1 1 0 0,-2-2-1 0 0,-1-1 15 0 0,3 4-2 0 0,0 0 0 0 0,1 0 0 0 0,-1 0 0 0 0,0 1 0 0 0,0-1 0 0 0,0 0 0 0 0,0 1 0 0 0,0-1 0 0 0,0 1 0 0 0,0-1 0 0 0,0 1 0 0 0,0 0 0 0 0,-2 0-13 0 0,0 0-6 0 0,-1 0 1 0 0,0 0-1 0 0,1 1 0 0 0,-1 0 0 0 0,0 0 0 0 0,1 0 0 0 0,-1 0 0 0 0,1 0 0 0 0,-4 2 6 0 0,5-1-24 0 0,-1-1 1 0 0,1 1-1 0 0,-4-1 24 0 0,-2 2-20 0 0,-2 1 23 0 0,-11 3-18 0 0,-54 29-122 0 0,72-34 124 0 0,1 0-1 0 0,-1 0 1 0 0,1 0-1 0 0,-1 0 0 0 0,0 1 14 0 0,-12 8 1 0 0,-2 1-37 0 0,1-1 0 0 0,-4 6 36 0 0,12-9 3 0 0,0 0-1 0 0,1 1 0 0 0,0 0 1 0 0,0 2-3 0 0,-17 17 108 0 0,-19 23-487 0 0,0-2 88 0 0,30-33 236 0 0,4-5 21 0 0,-1-1-1 0 0,-4 4 35 0 0,14-13 2 0 0,-40 34-39 0 0,33-28 21 0 0,1 1 0 0 0,-1 1-1 0 0,-4 6 17 0 0,-23 36 0 0 0,-14 19 0 0 0,-29 53 0 0 0,54-86 0 0 0,-6 5 0 0 0,7-12 0 0 0,-14 28 0 0 0,26-38-5 0 0,-5 8-24 0 0,1 0-1 0 0,-3 15 30 0 0,11-26 0 0 0,-3 3 0 0 0,3-7 0 0 0,1 0 0 0 0,-1 8 0 0 0,-1 0 0 0 0,-6 14 0 0 0,1-6 0 0 0,-7 13 0 0 0,12-25 0 0 0,0 0 0 0 0,-4 13 0 0 0,10-20 0 0 0,-3 4 0 0 0,0 9 0 0 0,-4 11 0 0 0,4-8 0 0 0,3-16 0 0 0,0 0 0 0 0,0 1 0 0 0,1-1 0 0 0,1 7 0 0 0,1 10 0 0 0,-2 1 0 0 0,0-2 0 0 0,2 4 0 0 0,0-25 0 0 0,0 1 0 0 0,0 0 0 0 0,0-1 0 0 0,1 1 0 0 0,1 1 0 0 0,4 8 0 0 0,2 4 0 0 0,4 8 0 0 0,-13-26 0 0 0,1-1 0 0 0,-1 1 0 0 0,1 0 0 0 0,-1 0 0 0 0,1-1 0 0 0,-1 1 0 0 0,1-1 0 0 0,-1 1 0 0 0,1 0 0 0 0,0-1 0 0 0,-1 1 0 0 0,1-1 0 0 0,0 1 0 0 0,-1-1 0 0 0,2 1 0 0 0,12 4 0 0 0,-8-3 0 0 0,20 4 0 0 0,-22-4-4 0 0,-1-1 0 0 0,1 0 0 0 0,-1 0 0 0 0,1 0 0 0 0,-1 0 0 0 0,1-1 0 0 0,0 1 0 0 0,-1-1 0 0 0,1 0 0 0 0,0 0 0 0 0,0 0 0 0 0,-1-1 0 0 0,1 1 0 0 0,0-1 0 0 0,-1 1 0 0 0,2-1 4 0 0,2-1 0 0 0,0-1 0 0 0,0 1 0 0 0,0-1 0 0 0,-1 0 0 0 0,1 0 0 0 0,-1-1 0 0 0,0 1 0 0 0,0-1 0 0 0,3-4 0 0 0,87-81 0 0 0,-64 54 0 0 0,-16 20 0 0 0,9-14 0 0 0,-9 10 0 0 0,5-3 0 0 0,5-6 0 0 0,20-27 0 0 0,-30 34 0 0 0,15-21 130 0 0,22-43-130 0 0,-23 37 74 0 0,-3 1-6 0 0,-4 6-28 0 0,18-33-40 0 0,-31 56 0 0 0,-2 3 0 0 0,6-7 0 0 0,-1 2 0 0 0,-2 0 0 0 0,1-2 0 0 0,8-16 0 0 0,3-4 72 0 0,2-12-72 0 0,-14 30 8 0 0,30-71 31 0 0,-12 24-14 0 0,-26 66-24 0 0,6-16 31 0 0,-1 1-1 0 0,3-14-31 0 0,-7 21 22 0 0,0 1-1 0 0,1-1 0 0 0,3-5-21 0 0,-3 7 3 0 0,-1-1-1 0 0,0 0 0 0 0,-1 0 0 0 0,-1-1 0 0 0,0 1-2 0 0,2-39 184 0 0,-3 36 126 0 0,0-7-310 0 0,-1 21-7 0 0,-1-3-23 0 0,1 0 0 0 0,-1 1 1 0 0,0-1-1 0 0,0 0 0 0 0,0 1 1 0 0,-1-1-1 0 0,0-1 30 0 0,-1-2 17 0 0,1 4-6 0 0,1 1-1 0 0,0 0 0 0 0,-1-1 1 0 0,0 1-1 0 0,-1-2-10 0 0,-2-1 17 0 0,5 4-4 0 0,-1 1 0 0 0,1-1-1 0 0,-1 0 1 0 0,0 1 0 0 0,0-1-1 0 0,1 1 1 0 0,-1-1-1 0 0,0 1 1 0 0,0-1 0 0 0,0 1-1 0 0,0-1 1 0 0,0 1 0 0 0,0-1-1 0 0,0 1 1 0 0,1 0 0 0 0,-1 0-1 0 0,0 0 1 0 0,0-1-1 0 0,0 1 1 0 0,0 0 0 0 0,0 0-1 0 0,0 0 1 0 0,0 0 0 0 0,0 0-1 0 0,-1 1-12 0 0,-2-1-23 0 0,0 1 1 0 0,0 0-1 0 0,0 1 0 0 0,0-1 0 0 0,-2 1 23 0 0,-1 1 30 0 0,3-1-41 0 0,-1 0 1 0 0,1 0-1 0 0,-1 1 0 0 0,-3 2 11 0 0,-11 7-29 0 0,11-8 22 0 0,0 1-1 0 0,1 0 0 0 0,-1 0 0 0 0,-1 2 8 0 0,-26 24-33 0 0,34-30 33 0 0,-19 18-9 0 0,1-2-35 0 0,-2 4 44 0 0,14-14-7 0 0,-18 20-61 0 0,-10 16 68 0 0,-1 5 0 0 0,12-14-7 0 0,-7 11-50 0 0,-31 33 57 0 0,15-23-64 0 0,25-23 67 0 0,5-9-16 0 0,-3 5-39 0 0,-5 12 52 0 0,10-15-2 0 0,-6 11 146 0 0,2 0 0 0 0,-2 8-144 0 0,0 0 0 0 0,15-33 0 0 0,1-1 0 0 0,-4 5 0 0 0,-6 9 0 0 0,6-8-18 0 0,-35 71-265 0 0,34-64 377 0 0,7-15-26 0 0,0 0 0 0 0,-1 0 0 0 0,0 0-1 0 0,-5 6-67 0 0,5-8 0 0 0,0-2 0 0 0,0 1 0 0 0,1 0 0 0 0,0-1 0 0 0,0 1 0 0 0,0 1 0 0 0,1-1 0 0 0,-2 5 0 0 0,3-6 9 0 0,-3 12-111 0 0,-1-1 1 0 0,-1 0-1 0 0,-2 4 102 0 0,-2 2-59 0 0,-17 31-50 0 0,26-49 155 0 0,-1 0 0 0 0,1 1-1 0 0,0-1 1 0 0,-1 2-46 0 0,-1 8 153 0 0,-9 10-263 0 0,8-17 38 0 0,1 0-1 0 0,0 0 0 0 0,-1 6 73 0 0,-5 33 456 0 0,7-40-456 0 0,1-1 0 0 0,0 0 0 0 0,0 0 0 0 0,0 0 0 0 0,1 0 0 0 0,0 2 0 0 0,0-5 0 0 0,-1 0 0 0 0,1 1 0 0 0,0-1 0 0 0,-1 0 0 0 0,1 1 0 0 0,-1-1 0 0 0,1 0 0 0 0,-2 1 0 0 0,-2 8 0 0 0,3-5 0 0 0,0 0 0 0 0,0 0 0 0 0,0 0 0 0 0,0-1 0 0 0,-1 1 0 0 0,0 0 0 0 0,-1-1 0 0 0,0 3 0 0 0,1-4 1 0 0,0 0-1 0 0,1 0 0 0 0,0 0 0 0 0,-1 0 1 0 0,2 0-1 0 0,-1 0 0 0 0,0 3 0 0 0,-1 1-11 0 0,2 0-1 0 0,-1 6 12 0 0,1-12-107 0 0,0-1-21 0 0,-2 5-94 0 0,1-4 246 0 0,1 1 1 0 0,-1-1-1 0 0,1 0 0 0 0,-1 1 1 0 0,1-1-1 0 0,0 0 0 0 0,0 1 1 0 0,0-1-1 0 0,0 0 1 0 0,0 1-1 0 0,0-1 0 0 0,0 0 1 0 0,1 1-1 0 0,-1-1 1 0 0,0 0-1 0 0,1 0 0 0 0,0 1-24 0 0,-1-1 0 0 0,0-1 0 0 0,1 1 0 0 0,-1-1 0 0 0,0 1 0 0 0,0 0 1 0 0,1-1-1 0 0,-1 1 0 0 0,0-1 0 0 0,0 1 0 0 0,0 0 0 0 0,0-1 0 0 0,0 1 0 0 0,0-1 0 0 0,0 1 0 0 0,0 0 0 0 0,0 0 0 0 0,0 6 10 0 0,0-1 9 0 0,-1-5-50 0 0,0-1 10 0 0,1 1-94 0 0,0-1-12 0 0,0 0 34 0 0,0 0 145 0 0,0 0 63 0 0,0 0 11 0 0,0 0-19 0 0,1 0-105 0 0,0 0-1 0 0,0 0 1 0 0,1 0 0 0 0,-1 0 0 0 0,0 0-1 0 0,0-1 1 0 0,0 1 0 0 0,0 0 0 0 0,0-1-1 0 0,0 1 1 0 0,0 0 0 0 0,0-1-2 0 0,3-1 0 0 0,-2 2 0 0 0,6-5 0 0 0,1-2 29 0 0,0 1-183 0 0,0-1 1 0 0,0-1-1 0 0,4-4 154 0 0,-1 0 368 0 0,13-10-368 0 0,-19 17-11 0 0,1-1-84 0 0,0 0 0 0 0,3-3 95 0 0,12-13-275 0 0,6-6 382 0 0,-4 2 196 0 0,-10 12-183 0 0,9-12-120 0 0,-6 4 3 0 0,-1-1 1 0 0,-1-1-1 0 0,-1-1-3 0 0,-8 15 1 0 0,6-9-1 0 0,1-2-11 0 0,4-5-255 0 0,12-13 266 0 0,8-14-28 0 0,-37 53 28 0 0,11-18 0 0 0,0 1 0 0 0,2-9 0 0 0,0-2 0 0 0,4-3 0 0 0,0 1 11 0 0,-5 9 16 0 0,1 1-1 0 0,2-3-26 0 0,-3 5 0 0 0,7-15 0 0 0,-4 6 0 0 0,9-18-2 0 0,-7 11 15 0 0,45-89 37 0 0,-29 56 13 0 0,-1 4 3 0 0,-26 50-56 0 0,3-12-10 0 0,-4 11 54 0 0,6-10-54 0 0,-9 19 3 0 0,15-29 4 0 0,1-5-7 0 0,-14 28 18 0 0,-2 9-8 0 0,-1-1 0 0 0,0 0 0 0 0,0 1 0 0 0,0-1 0 0 0,-1 0-1 0 0,1 1 1 0 0,0-1 0 0 0,-1 0 0 0 0,0 0 0 0 0,0 0 0 0 0,0 1-1 0 0,0-2-9 0 0,-1-5 22 0 0,1 8-15 0 0,0 0 0 0 0,0-1-1 0 0,0 1 1 0 0,0 0 0 0 0,-1 0-1 0 0,1 0 1 0 0,0 0-1 0 0,-1 0 1 0 0,1 0 0 0 0,-1 0-1 0 0,1 0 1 0 0,-1 0 0 0 0,1 0-1 0 0,-1 0 1 0 0,0 0-1 0 0,1 0 1 0 0,-1 0 0 0 0,0 0-1 0 0,0 0-6 0 0,-3-2 48 0 0,4 3-45 0 0,-1-1 0 0 0,0 0 0 0 0,1 1 0 0 0,-1-1 0 0 0,0 1 0 0 0,0-1 0 0 0,0 1 0 0 0,0-1-3 0 0,-6-2 26 0 0,7 2-21 0 0,-1 1 0 0 0,0-1 0 0 0,0 1 0 0 0,0 0 0 0 0,0-1 0 0 0,0 1 0 0 0,0 0 0 0 0,0-1 0 0 0,0 1-1 0 0,-1 0 1 0 0,1 0 0 0 0,0 0 0 0 0,0 0 0 0 0,0 0 0 0 0,0 0 0 0 0,0 0 0 0 0,0 0 0 0 0,0 0-1 0 0,0 0 1 0 0,0 0-5 0 0,-9 4-19 0 0,0-1 0 0 0,1 1 0 0 0,-1 0 0 0 0,1 1 0 0 0,0 0 0 0 0,1 0 0 0 0,0 1-1 0 0,0 0 1 0 0,0 0 0 0 0,-2 4 19 0 0,-13 13-112 0 0,1 0-1 0 0,-8 15 113 0 0,25-32-4 0 0,-58 77-138 0 0,33-45 113 0 0,2 2 1 0 0,2 1-1 0 0,-6 17 29 0 0,17-30 0 0 0,-31 61 0 0 0,33-63-13 0 0,-17 39-38 0 0,12-22 51 0 0,5-9 0 0 0,-1 5 0 0 0,-48 165-74 0 0,60-194 66 0 0,0-1 0 0 0,0 1 0 0 0,1 0 0 0 0,1 0 8 0 0,1 39-21 0 0,-1-40 20 0 0,1-3-14 0 0,-1 0-1 0 0,1 0 0 0 0,0 0 0 0 0,1 0 0 0 0,0 1 16 0 0,-1-5-9 0 0,0 0 0 0 0,0 1 0 0 0,0-1 0 0 0,0 0 0 0 0,0 0 0 0 0,1 0 0 0 0,-1 0 0 0 0,1 0 0 0 0,0 0 0 0 0,-1 0 0 0 0,1 0 0 0 0,0 0 0 0 0,2 1 9 0 0,-3-3-9 0 0,-1 0-1 0 0,1 0 0 0 0,0 1 0 0 0,0-1 0 0 0,-1 0 1 0 0,1 0-1 0 0,0 1 0 0 0,-1-1 0 0 0,1 0 0 0 0,0 0 1 0 0,0 0-1 0 0,-1 0 0 0 0,1 0 0 0 0,0 0 0 0 0,0 0 1 0 0,-1 0-1 0 0,1 0 0 0 0,0-1 0 0 0,0 1 1 0 0,-1 0-1 0 0,2 0 10 0 0,1-2-31 0 0,0 1-1 0 0,-1 0 1 0 0,1-1 0 0 0,1 0 31 0 0,-3 2-3 0 0,9-7-13 0 0,0 0-1 0 0,-1 0 1 0 0,8-7 16 0 0,24-27-36 0 0,-33 33 34 0 0,82-94-53 0 0,-51 56 38 0 0,42-58 17 0 0,-57 68 0 0 0,-1-2 0 0 0,15-37 0 0 0,4-31 74 0 0,-13 32-16 0 0,-23 59-59 0 0,12-28 86 0 0,7-30-85 0 0,-11 31 25 0 0,-6 18 14 0 0,1-9-39 0 0,-5 14 13 0 0,-1 10 0 0 0,-1 0 0 0 0,0-1-1 0 0,-1 1 1 0 0,0-3-13 0 0,0-5 106 0 0,-1 10 70 0 0,1 0 0 0 0,-2-4-176 0 0,1 9 20 0 0,-1-1 1 0 0,1 1-1 0 0,-1-1 0 0 0,1 1 0 0 0,-1 0 1 0 0,0-1-1 0 0,0 1 0 0 0,-1 0 0 0 0,1-1-20 0 0,-1 1-53 0 0,0-2-17 0 0,0 1-1 0 0,0 0 1 0 0,0 0-1 0 0,-3-2 71 0 0,4 4 3 0 0,0 0 0 0 0,0 0 0 0 0,0 1 0 0 0,0-1 0 0 0,0 0 0 0 0,-1 1 0 0 0,1-1 0 0 0,0 1-1 0 0,0-1 1 0 0,0 1 0 0 0,-1 0 0 0 0,1-1 0 0 0,0 1 0 0 0,0 0 0 0 0,-1 0 0 0 0,1-1 0 0 0,-1 1-3 0 0,-3 1 6 0 0,1-1 0 0 0,0 1 0 0 0,0-1 0 0 0,-1 1 0 0 0,1 0 0 0 0,0 1 0 0 0,0-1 0 0 0,0 0 0 0 0,1 1 0 0 0,-1 0 0 0 0,0 0 0 0 0,-2 2-6 0 0,-7 4 75 0 0,1 1 0 0 0,-9 9-75 0 0,14-12 10 0 0,-35 30-703 0 0,-8 12 693 0 0,29-26-103 0 0,2 1 0 0 0,0 1-1 0 0,0 2 104 0 0,-25 44-116 0 0,4 3 0 0 0,-18 48 116 0 0,46-96-8 0 0,-24 59-48 0 0,36-83 57 0 0,-24 64-25 0 0,20-49 7 0 0,0 0-1 0 0,1 0 0 0 0,0 3 18 0 0,2-15-5 0 0,0 7-31 0 0,1 8 36 0 0,0-16-2 0 0,0 1-1 0 0,0-1 1 0 0,1 0 0 0 0,0 0-1 0 0,-1 0 1 0 0,1 0 0 0 0,0 0-1 0 0,1 1 3 0 0,-1-4 0 0 0,-1 1 0 0 0,0-1 0 0 0,1 1 0 0 0,-1-1 0 0 0,1 1 0 0 0,-1-1 0 0 0,1 1 0 0 0,-1-1 0 0 0,1 1 0 0 0,-1-1 0 0 0,1 0 0 0 0,-1 1 0 0 0,1-1 0 0 0,0 0 0 0 0,-1 0 0 0 0,1 1 0 0 0,0-1 0 0 0,-1 0 0 0 0,1 0 0 0 0,0 0 0 0 0,-1 0 0 0 0,1 0 0 0 0,0 1 0 0 0,-1-1 0 0 0,1 0 0 0 0,0-1 0 0 0,0 1 0 0 0,-1 0 0 0 0,2 0 0 0 0,-1 0 0 0 0,1-1 0 0 0,0 1 0 0 0,0-1 0 0 0,0 1 0 0 0,0-1 0 0 0,-1 0 0 0 0,1 1 0 0 0,0-1 0 0 0,-1 0 0 0 0,2-1 0 0 0,17-14 54 0 0,-2-1-1 0 0,0 0 0 0 0,10-13-53 0 0,55-75 0 0 0,-74 92 0 0 0,58-85 0 0 0,-59 85 0 0 0,49-85 58 0 0,-45 74-52 0 0,84-160 69 0 0,-66 116 54 0 0,4-23-129 0 0,-31 82 30 0 0,0-1 0 0 0,-1 1-1 0 0,0-1 1 0 0,0 1-1 0 0,-1-7-29 0 0,-1 14 19 0 0,0-1-1 0 0,-1 0 1 0 0,1 1 0 0 0,-1-1-1 0 0,0 1 1 0 0,0-1-1 0 0,0 1 1 0 0,0 0-1 0 0,0-1 1 0 0,0 1-1 0 0,-1 0 1 0 0,1 0-1 0 0,-2-1-18 0 0,2 1 12 0 0,0 1 0 0 0,0 0-1 0 0,0 0 1 0 0,0 0 0 0 0,0 1-1 0 0,0-1 1 0 0,0 0 0 0 0,0 0-1 0 0,0 0 1 0 0,-1 1 0 0 0,1-1-1 0 0,0 0 1 0 0,-1 1 0 0 0,1 0-1 0 0,0-1 1 0 0,-1 1 0 0 0,1-1-1 0 0,-1 1 1 0 0,1 0-1 0 0,-1 0 1 0 0,1 0 0 0 0,-1 0-1 0 0,1 0 1 0 0,0 0 0 0 0,-1 0-1 0 0,0 0-11 0 0,-2 2 35 0 0,-1-1-1 0 0,0 1 1 0 0,0 0-1 0 0,1 0 0 0 0,-1 0 1 0 0,1 0-1 0 0,0 1 1 0 0,0 0-1 0 0,-4 2-34 0 0,-4 5 94 0 0,1 1 0 0 0,-4 4-94 0 0,-4 6 6 0 0,0 1 0 0 0,-5 11-6 0 0,-29 47-61 0 0,45-67 47 0 0,-7 12-20 0 0,0 1 1 0 0,-5 15 33 0 0,15-29-8 0 0,1 0 1 0 0,0-1-1 0 0,1 1 1 0 0,1 0-1 0 0,0 1 1 0 0,1-1-1 0 0,0 4 8 0 0,1 2-30 0 0,-1-8 0 0 0,1 0 0 0 0,1 0 1 0 0,0 0-1 0 0,0 0 0 0 0,2 3 30 0 0,-2-9-1 0 0,-1-2-4 0 0,1 1 0 0 0,0-1 0 0 0,-1 0 0 0 0,1 0 0 0 0,0 0 0 0 0,0 0 0 0 0,1 0 5 0 0,-2-1-1 0 0,1 0-1 0 0,-1-1 1 0 0,1 1 0 0 0,0-1 0 0 0,-1 1 0 0 0,1-1 0 0 0,-1 1 0 0 0,1-1-1 0 0,0 0 1 0 0,0 1 0 0 0,-1-1 0 0 0,1 0 0 0 0,0 1 0 0 0,0-1 0 0 0,-1 0 0 0 0,1 0-1 0 0,0 0 1 0 0,0 1 0 0 0,0-1 0 0 0,-1 0 0 0 0,1 0 0 0 0,0 0 0 0 0,0 0-1 0 0,0-1 2 0 0,3 1 3 0 0,-1 0 0 0 0,0-1-1 0 0,0 0 1 0 0,0 0-1 0 0,0 1 1 0 0,0-2-1 0 0,0 1 1 0 0,0 0-1 0 0,0 0 1 0 0,-1-1 0 0 0,1 0-1 0 0,-1 1 1 0 0,1-1-3 0 0,6-5 18 0 0,-1 0 0 0 0,0-1 1 0 0,0 0-19 0 0,0-1 10 0 0,9-8 56 0 0,-1 0 0 0 0,-1-1-1 0 0,6-11-65 0 0,33-48 227 0 0,-49 70-221 0 0,16-25-65 0 0,9-20 59 0 0,1-2-16 0 0,-15 27 17 0 0,-2 0 0 0 0,1-6-1 0 0,-9 19 3 0 0,-1 0 0 0 0,0-1-1 0 0,-1 1 1 0 0,1-15-3 0 0,-5 27 6 0 0,0 0 0 0 0,0 0 0 0 0,0 0 0 0 0,0 0 0 0 0,0 0 0 0 0,-1 0 0 0 0,1 1 0 0 0,-1-1 0 0 0,0 0 0 0 0,1 0 0 0 0,-1 0 0 0 0,0 1 0 0 0,0-1-6 0 0,0 1 7 0 0,0 0 0 0 0,1 0 0 0 0,-1 0 1 0 0,0 0-1 0 0,0 0 0 0 0,0 0 0 0 0,0 1 1 0 0,0-1-1 0 0,0 0 0 0 0,0 1 0 0 0,0-1 0 0 0,0 0 1 0 0,0 1-1 0 0,0-1 0 0 0,-1 1 0 0 0,1 0 1 0 0,0-1-1 0 0,0 1 0 0 0,-1 0 0 0 0,1 0 0 0 0,-1-1-7 0 0,-2 1 2 0 0,-1 1 0 0 0,1-1 0 0 0,0 0 0 0 0,-1 1-1 0 0,1 0 1 0 0,0 0 0 0 0,0 0 0 0 0,0 0 0 0 0,0 1 0 0 0,0-1-1 0 0,0 1-1 0 0,-8 4-2 0 0,0 1 0 0 0,-9 6 2 0 0,8-4-15 0 0,0 1 0 0 0,1 0-1 0 0,0 1 1 0 0,1 1 0 0 0,0-1-1 0 0,-1 3 16 0 0,-14 20-116 0 0,-12 25 116 0 0,-38 66-133 0 0,68-111 113 0 0,-62 114-38 0 0,50-85 40 0 0,1 1-1 0 0,3 1 19 0 0,5-8-60 0 0,0 3 60 0 0,11-35-6 0 0,-1-1 0 0 0,0 0 0 0 0,1 1 0 0 0,0-1 0 0 0,0 3 6 0 0,0-5-3 0 0,1-1-1 0 0,-1 1 0 0 0,0-1 1 0 0,1 0-1 0 0,-1 1 0 0 0,1-1 1 0 0,-1 0-1 0 0,1 0 0 0 0,0 1 4 0 0,-1-1-1 0 0,1-1 0 0 0,-1 1 0 0 0,1-1 0 0 0,-1 1 0 0 0,1-1 0 0 0,-1 1 0 0 0,1-1 0 0 0,-1 1-1 0 0,1-1 1 0 0,0 0 0 0 0,-1 1 0 0 0,1-1 0 0 0,0 0 0 0 0,-1 0 0 0 0,1 1 0 0 0,0-1 0 0 0,0 0 0 0 0,-1 0-1 0 0,1 0 2 0 0,1 0-2 0 0,-1 0 0 0 0,1 0 0 0 0,-1 0 0 0 0,1 0 0 0 0,-1 0 0 0 0,1-1 0 0 0,-1 1 0 0 0,1-1 0 0 0,-1 1 0 0 0,0-1 0 0 0,1 1 0 0 0,-1-1 0 0 0,0 0 0 0 0,1 1 0 0 0,-1-1 0 0 0,1 0 2 0 0,3-3-16 0 0,1 0 0 0 0,3-5 16 0 0,8-8 35 0 0,11-15-35 0 0,-8 9 36 0 0,16-21 39 0 0,-2-1 0 0 0,-2-2 0 0 0,2-8-75 0 0,3-14 0 0 0,10-31 0 0 0,-26 54 0 0 0,-11 23 22 0 0,-1 0-1 0 0,-1 0 0 0 0,2-15-21 0 0,-10 35 13 0 0,1 0 0 0 0,-1-1 0 0 0,1 1 0 0 0,-1-1 0 0 0,0 1 0 0 0,-1-1 0 0 0,1 1-13 0 0,0 1 7 0 0,-1 1 1 0 0,1 0-1 0 0,0 0 0 0 0,-1-1 1 0 0,1 1-1 0 0,-1 0 0 0 0,0 0 0 0 0,1 0 1 0 0,-1-1-1 0 0,0 1 0 0 0,0 0 1 0 0,1 0-1 0 0,-1 0 0 0 0,0 0 1 0 0,0 0-1 0 0,0 0 0 0 0,-1 1 0 0 0,1-1 1 0 0,-1-1-8 0 0,1 2 13 0 0,0 0 0 0 0,0-1 1 0 0,-1 1-1 0 0,1-1 0 0 0,0 1 0 0 0,0 0 1 0 0,-1 0-1 0 0,1 0 0 0 0,0 0 0 0 0,-1 0 1 0 0,1 0-1 0 0,0 0 0 0 0,0 0 0 0 0,-1 0 1 0 0,1 0-1 0 0,0 1 0 0 0,0-1 1 0 0,-1 0-1 0 0,1 1-13 0 0,-3 1 28 0 0,0-1 1 0 0,1 1-1 0 0,-1 0 1 0 0,1 0-1 0 0,-2 1-28 0 0,-5 4 37 0 0,1 1-1 0 0,1-1 0 0 0,0 2 0 0 0,-2 1-36 0 0,-29 38-1 0 0,24-27 1 0 0,-10 21 0 0 0,9-13 0 0 0,-6 9-3 0 0,3 0 0 0 0,1 2 0 0 0,2-1 0 0 0,-1 14 3 0 0,11-33-27 0 0,1 0-1 0 0,2 1 28 0 0,1-10-18 0 0,1 0 0 0 0,1 0 0 0 0,0 0 1 0 0,1 8 17 0 0,0-16-11 0 0,-1 1-1 0 0,0 0 1 0 0,0-1 0 0 0,-1 5 11 0 0,0-3-22 0 0,1-4 13 0 0,0 1 0 0 0,0-1-1 0 0,0 0 1 0 0,1 0 0 0 0,-1 1 0 0 0,0-1-1 0 0,1 0 1 0 0,-1 0 0 0 0,1 0-1 0 0,-1 1 1 0 0,1-1 0 0 0,0 0 0 0 0,-1 0-1 0 0,2 0 10 0 0,-2 0-8 0 0,0-1 0 0 0,1 1-1 0 0,-1-1 1 0 0,1 1-1 0 0,-1-1 1 0 0,1 1 0 0 0,-1-1-1 0 0,1 0 1 0 0,-1 1-1 0 0,1-1 1 0 0,-1 0-1 0 0,1 1 1 0 0,-1-1 0 0 0,1 0-1 0 0,0 0 1 0 0,-1 1-1 0 0,1-1 1 0 0,-1 0-1 0 0,1 0 1 0 0,0 0 0 0 0,-1 0-1 0 0,1 0 1 0 0,0 0-1 0 0,-1 0 1 0 0,1 0 0 0 0,0 0-1 0 0,-1 0 1 0 0,1 0-1 0 0,0 0 1 0 0,-1 0-1 0 0,1-1 9 0 0,2 0-19 0 0,-1 0-1 0 0,1-1 0 0 0,-1 1 1 0 0,1-1-1 0 0,-1 0 1 0 0,0 1-1 0 0,0-1 0 0 0,0 0 1 0 0,0 0 19 0 0,15-20-73 0 0,53-83 62 0 0,-25 29 11 0 0,26-62 0 0 0,-36 51 0 0 0,-34 84 7 0 0,0-1-1 0 0,0 0 1 0 0,0 1 0 0 0,0-1-1 0 0,-1 0 1 0 0,0 0-1 0 0,0 0 1 0 0,0 1-1 0 0,0-1 1 0 0,0 0-1 0 0,-1 0-6 0 0,1 4 4 0 0,0-1-1 0 0,0 1 0 0 0,0 0 0 0 0,-1-1 0 0 0,1 1 1 0 0,0 0-1 0 0,0-1 0 0 0,0 1 0 0 0,-1 0 0 0 0,1-1 0 0 0,0 1 1 0 0,0 0-1 0 0,-1 0 0 0 0,1-1 0 0 0,0 1 0 0 0,0 0 1 0 0,-1 0-1 0 0,1-1 0 0 0,0 1 0 0 0,-1 0 0 0 0,1 0 1 0 0,0 0-1 0 0,-1 0 0 0 0,1-1 0 0 0,-1 1 0 0 0,1 0 1 0 0,0 0-1 0 0,-1 0 0 0 0,1 0 0 0 0,0 0 0 0 0,-1 0 0 0 0,1 0 1 0 0,-1 0-1 0 0,1 0 0 0 0,0 0 0 0 0,-1 0 0 0 0,1 0 1 0 0,-1 0-1 0 0,1 0 0 0 0,0 1 0 0 0,-1-1-3 0 0,-1 1 31 0 0,-1 0 0 0 0,1 0 0 0 0,-1 0 0 0 0,1 0 0 0 0,-2 2-31 0 0,3-2 2 0 0,-4 2 31 0 0,1 0-1 0 0,0 1 0 0 0,0-1 0 0 0,0 1 0 0 0,0 0 0 0 0,0 1-32 0 0,-7 10 157 0 0,-1 3-157 0 0,6-10 34 0 0,-46 74 72 0 0,3 2-1 0 0,5 2 0 0 0,-16 51-105 0 0,52-118 11 0 0,-34 92 38 0 0,38-98-80 0 0,0 0 0 0 0,1 0 1 0 0,1 1-1 0 0,0-1 0 0 0,0 9 31 0 0,2-11-102 0 0,-1-8-12 0 0,1 0 0 0 0,0 0 0 0 0,0 1-1 0 0,0-1 1 0 0,1 0 0 0 0,-1 0 0 0 0,1 0 0 0 0,0 3 114 0 0,0-5-254 0 0,-1-1 0 0 0,1 1-1 0 0,-1-1 1 0 0,0 0 0 0 0,1 1 0 0 0,-1-1-1 0 0,1 0 1 0 0,-1 1 0 0 0,1-1 0 0 0,-1 0-1 0 0,1 1 1 0 0,-1-1 0 0 0,1 0 0 0 0,-1 0-1 0 0,1 0 1 0 0,0 1 0 0 0,-1-1-1 0 0,1 0 1 0 0,-1 0 0 0 0,1 0 0 0 0,0 0-1 0 0,-1 0 1 0 0,1 0 254 0 0,6-1-6078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4:47.3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 2813 2760 0 0,'-3'0'40'0'0,"2"0"-24"0"0,1 0 0 0 0,-1 1 0 0 0,1-1 0 0 0,-1 0 0 0 0,1 0-1 0 0,-1 0 1 0 0,1 0 0 0 0,-1 1 0 0 0,1-1 0 0 0,-1 0 0 0 0,1 0 0 0 0,0 1 0 0 0,-1-1-16 0 0,-5 5 1792 0 0,5-5 1100 0 0,6-3 691 0 0,-3 0-4505 0 0,4-2 1028 0 0,-1 0 0 0 0,1 1 1 0 0,-1-1-1 0 0,1 1 0 0 0,1 0 0 0 0,-1 1 1 0 0,4-2-107 0 0,9-6 184 0 0,7-5 163 0 0,-2-1 0 0 0,0-2 0 0 0,21-19-347 0 0,-12 9 253 0 0,8-3-253 0 0,29-25 170 0 0,-45 34-112 0 0,17-15 275 0 0,-2-1 1 0 0,0-4-334 0 0,36-41 1283 0 0,27-17-1283 0 0,9-20 760 0 0,-79 84-511 0 0,37-38 307 0 0,-39 42-354 0 0,-5 3 47 0 0,-1-2-1 0 0,1-5-248 0 0,33-41 247 0 0,-25 37-165 0 0,7-9-76 0 0,7-3-6 0 0,-9 13 298 0 0,24-34-298 0 0,-10 10 586 0 0,44-40-586 0 0,-75 83-57 0 0,75-74 61 0 0,-26 28 61 0 0,-8 5-75 0 0,27-26 234 0 0,-2-7-224 0 0,-54 56 45 0 0,56-63 48 0 0,-49 59-15 0 0,0-4-78 0 0,-11 10 80 0 0,42-53 46 0 0,-56 69-113 0 0,1-2-3 0 0,0-2-10 0 0,-8 12 20 0 0,-1 0-1 0 0,-1-1 1 0 0,0 0-1 0 0,-2-1 1 0 0,1 1-1 0 0,0-7-19 0 0,-2 7 46 0 0,3-8-46 0 0,-2 8 29 0 0,0-6-29 0 0,-3 13 23 0 0,9-47 7 0 0,-2-8 109 0 0,-4 36-86 0 0,-1 9-46 0 0,-3 13 7 0 0,0 1 1 0 0,0-1-1 0 0,-1 1 0 0 0,1-4-14 0 0,-3-28 0 0 0,0 19-2 0 0,1 13 10 0 0,0 0 0 0 0,1 1 0 0 0,0-1 0 0 0,-1 0 0 0 0,1 0 0 0 0,0 1 0 0 0,1-2-8 0 0,-1 2 20 0 0,0 0 0 0 0,0 0 1 0 0,0 0-1 0 0,0 0 0 0 0,0 0 0 0 0,-1 0 1 0 0,1 0-1 0 0,0 0 0 0 0,-1 0 0 0 0,0 0 1 0 0,0 0-1 0 0,0 0 0 0 0,0 0 0 0 0,0 1 1 0 0,0-1-1 0 0,0 0 0 0 0,0 0 1 0 0,-1 1-1 0 0,1-1 0 0 0,-1 1 0 0 0,0-1 1 0 0,1 1-1 0 0,-1 0 0 0 0,0-1 0 0 0,0 1-20 0 0,-11-8 55 0 0,11 7-60 0 0,1 1 1 0 0,-1-1 0 0 0,0 1-1 0 0,0 0 1 0 0,0 0-1 0 0,0 0 1 0 0,0 0 0 0 0,0 0-1 0 0,0 0 1 0 0,0 0 0 0 0,0 1-1 0 0,0-1 1 0 0,-1 0 4 0 0,-8 0-164 0 0,9 0 152 0 0,0 0 1 0 0,0 1-1 0 0,0 0 1 0 0,-1-1-1 0 0,1 1 1 0 0,0 0-1 0 0,-1 0 1 0 0,1 0-1 0 0,0 1 1 0 0,0-1-1 0 0,-2 1 12 0 0,-1 0-1 0 0,1 1-1 0 0,-1 0 1 0 0,1 0-1 0 0,0 0 1 0 0,-1 0-1 0 0,1 1 1 0 0,-2 1 1 0 0,-3 3-32 0 0,1 1-1 0 0,-5 4 33 0 0,8-7-12 0 0,0 1 0 0 0,-1 2 12 0 0,2-2-18 0 0,-1-1-1 0 0,1 0 0 0 0,-1 1 19 0 0,-18 16-53 0 0,13-11 1 0 0,-1-1 0 0 0,-12 9 52 0 0,6-5-51 0 0,0 0-1 0 0,1 1 0 0 0,0 2 52 0 0,2-2 8 0 0,-5 6-24 0 0,0 1 0 0 0,2 1 0 0 0,1 1 0 0 0,-1 5 16 0 0,12-21-165 0 0,1 1 0 0 0,0 0 0 0 0,1 0 0 0 0,0 0 0 0 0,0 0 165 0 0,0 7-439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4:47.3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101 2058 11976 0 0,'0'0'922'0'0,"0"0"-567"0"0,0 0-152 0 0,0 0-3 0 0,-3-1-134 0 0,1 0 0 0 0,0 1 1 0 0,-1-1-1 0 0,1 1 0 0 0,0-1 1 0 0,-1 1-1 0 0,1 0 0 0 0,0 0 1 0 0,-3 0-67 0 0,4 0 18 0 0,-1 0 1 0 0,1 1 0 0 0,0-1 0 0 0,-1 0 0 0 0,1 1 0 0 0,0-1-1 0 0,-1 1 1 0 0,1-1 0 0 0,0 1 0 0 0,0-1 0 0 0,0 1 0 0 0,-1 0-1 0 0,1 0 1 0 0,0-1 0 0 0,0 1 0 0 0,0 0 0 0 0,0 0 0 0 0,0 0-19 0 0,1 1 17 0 0,-1-1 0 0 0,0 0 0 0 0,1 1 1 0 0,-1-1-1 0 0,1 1 0 0 0,0-1 1 0 0,0 0-1 0 0,-1 1 0 0 0,1-1 1 0 0,0 1-1 0 0,0-1 0 0 0,0 1 0 0 0,1 0-17 0 0,-1 9 10 0 0,-1-7-3 0 0,0 0 0 0 0,0 1 1 0 0,0-1-1 0 0,-1 0 0 0 0,1 0 0 0 0,-2 2-7 0 0,-5 12 11 0 0,-1 10-11 0 0,6-22 8 0 0,1-1 0 0 0,0 1 0 0 0,1 0 0 0 0,-1 1 0 0 0,1-1 0 0 0,1 0 0 0 0,-1 0 0 0 0,1 0 0 0 0,1 5-8 0 0,-1-7 0 0 0,0-1 0 0 0,0 0 0 0 0,-1 4 0 0 0,0-4 0 0 0,1 1 0 0 0,0-1 0 0 0,0 1 0 0 0,0 0 0 0 0,0 2 0 0 0,0 0 0 0 0,0 0 0 0 0,-1 0 0 0 0,0 0 0 0 0,-1-1 0 0 0,-1 6 0 0 0,2-6 0 0 0,1-3 0 0 0,-1-1 0 0 0,1 1 0 0 0,0-1 0 0 0,0 1 0 0 0,0 0 0 0 0,0-1 0 0 0,1 1 0 0 0,-1-1 0 0 0,0 1 0 0 0,1-1 0 0 0,0 1 0 0 0,7 15 0 0 0,-8-16-4 0 0,1 0 0 0 0,0 0 0 0 0,0 0 0 0 0,0 0 0 0 0,0-1 0 0 0,0 1 0 0 0,0 0 1 0 0,0 0-1 0 0,1-1 0 0 0,-1 1 0 0 0,0 0 0 0 0,0-1 0 0 0,1 1 0 0 0,-1-1 0 0 0,0 0 0 0 0,1 1 1 0 0,-1-1-1 0 0,0 0 0 0 0,1 0 0 0 0,-1 1 0 0 0,1-1 0 0 0,-1 0 4 0 0,0 0-4 0 0,-1 0 0 0 0,0-1 0 0 0,0 1 0 0 0,1 0 0 0 0,-1 0 0 0 0,0 0 0 0 0,0 0 0 0 0,1 0 0 0 0,-1 0 0 0 0,0 0 0 0 0,0-1 0 0 0,0 1-1 0 0,1 0 1 0 0,-1 0 0 0 0,0 0 0 0 0,0 0 0 0 0,0-1 4 0 0,2 0-8 0 0,49-25-109 0 0,-36 18 118 0 0,-7 4 1 0 0,1 0 0 0 0,-1-1 0 0 0,0 0 0 0 0,0-1 0 0 0,0 0 0 0 0,6-6-2 0 0,20-25 191 0 0,-5 5 299 0 0,2 1 0 0 0,5-1-490 0 0,46-41 235 0 0,-48 42-64 0 0,23-27 44 0 0,-30 30-157 0 0,24-27 45 0 0,4-11-103 0 0,41-61 52 0 0,-15 29 69 0 0,-15 21 86 0 0,-42 47-58 0 0,13-18 107 0 0,21-26 184 0 0,-33 42-272 0 0,30-45-36 0 0,-6-4-197 0 0,18-27 70 0 0,-28 45-8 0 0,-9 11 60 0 0,12-10 313 0 0,14-11-370 0 0,-40 52-24 0 0,31-45 24 0 0,-22 30 0 0 0,12-20 67 0 0,-23 33-70 0 0,8-14 117 0 0,10-27-114 0 0,-8 15 78 0 0,-10 19-46 0 0,-1-2 0 0 0,1-7-32 0 0,-5 16 0 0 0,-4 12 0 0 0,2-12 0 0 0,-4 14 0 0 0,1-1 0 0 0,-1 1 0 0 0,2 0 0 0 0,2-4 0 0 0,-1 1 0 0 0,-2 3 0 0 0,0 0 0 0 0,-1 0 0 0 0,4-9 0 0 0,-4 10 29 0 0,0-1 0 0 0,-1-2-29 0 0,5-11 6 0 0,-3 9 26 0 0,-3 9-27 0 0,0 1-1 0 0,0-1 1 0 0,0 1 0 0 0,0-1-1 0 0,1 1 1 0 0,0 0-1 0 0,0-1-4 0 0,6-6 0 0 0,-4 5 0 0 0,0 0 0 0 0,-1 0 0 0 0,1 0 0 0 0,-1 0 0 0 0,0-1 0 0 0,-1 1 0 0 0,2-4 0 0 0,-2 3 0 0 0,-2 4 0 0 0,1 0 0 0 0,-1 0 0 0 0,1 0 0 0 0,-1 0 0 0 0,0-1 0 0 0,2-8 0 0 0,-1 10 0 0 0,-1 0 0 0 0,0 0 0 0 0,1 0 0 0 0,-1 0 0 0 0,0 0 0 0 0,0 0 0 0 0,0 0 0 0 0,0 0 0 0 0,0 1 0 0 0,0-1 0 0 0,0 0 0 0 0,0 0 0 0 0,0 0 0 0 0,0 0 0 0 0,-1 0 0 0 0,1 0 0 0 0,0 0 0 0 0,-1 0 0 0 0,-1-2 0 0 0,1 1 0 0 0,-1 0 0 0 0,1 0 0 0 0,-1 0 0 0 0,0 0 0 0 0,0 0 0 0 0,1 1 0 0 0,-1-1 0 0 0,-3-1 0 0 0,-2-1 0 0 0,-9-6 0 0 0,14 10 0 0 0,1-1 0 0 0,-1 1 0 0 0,1-1 0 0 0,-1 1 0 0 0,1 0 0 0 0,-1-1 0 0 0,0 1 0 0 0,1 0 0 0 0,-1 0 0 0 0,0 0 0 0 0,1 0 0 0 0,-1 0 0 0 0,1 0 0 0 0,-1 1 0 0 0,0-1 0 0 0,1 0 0 0 0,-11 2 0 0 0,10-2 5 0 0,1 0 0 0 0,-1 1 0 0 0,0-1-1 0 0,0 1 1 0 0,0-1 0 0 0,0 1-1 0 0,1 0 1 0 0,-1 0 0 0 0,0 0 0 0 0,1 0-1 0 0,-1 0 1 0 0,1 0 0 0 0,-1 0-1 0 0,1 0 1 0 0,-1 1-5 0 0,-9 5-24 0 0,7-4-167 0 0,1-1 1 0 0,-1 1-1 0 0,1 0 0 0 0,-1 0 0 0 0,1 0 1 0 0,1 1-1 0 0,-2 1 191 0 0,-2 2-1046 0 0,-2 2-75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4:47.3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96 2169 920 0 0,'0'0'4'0'0,"0"0"0"0"0,0 0-1 0 0,0 0 1 0 0,0 0 0 0 0,-1 0 0 0 0,1-1 0 0 0,0 1-1 0 0,0 0 1 0 0,0 0 0 0 0,0 0 0 0 0,0 0 0 0 0,-1 0 0 0 0,1 0-1 0 0,0 0 1 0 0,0 0 0 0 0,0 0 0 0 0,0-1 0 0 0,0 1-1 0 0,0 0 1 0 0,0 0 0 0 0,0 0 0 0 0,0 0 0 0 0,0 0 0 0 0,0 0-1 0 0,-1-1 1 0 0,1 1 0 0 0,0 0 0 0 0,0 0 0 0 0,0 0-1 0 0,0 0 1 0 0,0 0 0 0 0,0-1 0 0 0,0 1 0 0 0,0 0 0 0 0,0 0-1 0 0,1 0 1 0 0,-1 0 0 0 0,0 0 0 0 0,0-1 0 0 0,0 1-1 0 0,0 0 1 0 0,0 0 0 0 0,0 0-4 0 0,3-3 400 0 0,-1 0 140 0 0,-1 3-415 0 0,-1-1 1 0 0,0 1 0 0 0,1-1-1 0 0,-1 1 1 0 0,1-1 0 0 0,0 1-1 0 0,-1-1 1 0 0,1 1 0 0 0,-1 0-1 0 0,1-1 1 0 0,0 1 0 0 0,-1 0-1 0 0,1-1 1 0 0,0 1 0 0 0,-1 0-1 0 0,1 0 1 0 0,0 0-126 0 0,-4-4 1008 0 0,-1 4 3700 0 0,-4 3-2964 0 0,-3 4-1564 0 0,10-6 65 0 0,1-1-44 0 0,-2 2-104 0 0,1-2-80 0 0,1 1 0 0 0,0-1 0 0 0,-1 0 0 0 0,1 0 1 0 0,0 1-1 0 0,-1-1 0 0 0,1 0 0 0 0,0 1 0 0 0,-1-1 0 0 0,1 0 0 0 0,0 1 1 0 0,0-1-1 0 0,-1 0 0 0 0,1 1 0 0 0,0-1 0 0 0,0 1 0 0 0,0-1 0 0 0,0 0 0 0 0,0 1 1 0 0,-1-1-1 0 0,1 1 0 0 0,0-1 0 0 0,0 0 0 0 0,0 1 0 0 0,0-1 0 0 0,0 1 0 0 0,1-1 1 0 0,-1 1-1 0 0,0-1 0 0 0,0 0 0 0 0,0 1 0 0 0,0-1 0 0 0,0 1 0 0 0,1-1 0 0 0,-1 0 1 0 0,0 1-18 0 0,0 0 34 0 0,0 0 0 0 0,0-1 1 0 0,0 1-1 0 0,0 0 0 0 0,0 0 1 0 0,0 0-1 0 0,0 0 0 0 0,0 0 1 0 0,-1 0-1 0 0,1 0 0 0 0,0-1 1 0 0,-1 1-1 0 0,1 0 0 0 0,-1 0 1 0 0,1 0-35 0 0,-2 1 79 0 0,1 1 0 0 0,-1 0 0 0 0,0-1 1 0 0,-1 2-80 0 0,-2 2 83 0 0,3-5-55 0 0,1 0 0 0 0,-1 0 0 0 0,1 1 0 0 0,0-1 0 0 0,0 0 0 0 0,-1 1 0 0 0,1-1 0 0 0,0 1 0 0 0,1 0 0 0 0,-1-1 0 0 0,0 1 0 0 0,0 0 1 0 0,1-1-1 0 0,-1 3-28 0 0,0 1 55 0 0,1 1 1 0 0,-2-1-1 0 0,1 1 1 0 0,-1-1 0 0 0,0 0-1 0 0,0 0 1 0 0,-1 0-1 0 0,1 0 1 0 0,-1 0 0 0 0,-3 3-56 0 0,5-6 21 0 0,0-1 0 0 0,0 0 1 0 0,0 1-1 0 0,0-1 1 0 0,0 1-1 0 0,0-1 0 0 0,1 1 1 0 0,-1-1-1 0 0,1 1 1 0 0,-1-1-1 0 0,1 1 0 0 0,0 0 1 0 0,-1-1-1 0 0,1 1 1 0 0,0 0-1 0 0,0-1 0 0 0,0 1 1 0 0,1 1-22 0 0,-1-1 48 0 0,0 1-1 0 0,0-1 1 0 0,0 0 0 0 0,0 0 0 0 0,-1 3-48 0 0,0 6 86 0 0,1-7-48 0 0,0-2-26 0 0,0 0-1 0 0,0-1 0 0 0,0 1 1 0 0,0-1-1 0 0,0 1 0 0 0,-1-1 1 0 0,1 1-1 0 0,0-1 0 0 0,-1 2-11 0 0,0-1 6 0 0,0 0-1 0 0,0 0 1 0 0,0 0-1 0 0,1 0 1 0 0,-1 0-1 0 0,1 0 1 0 0,0 0-1 0 0,-1 1 1 0 0,1-1-1 0 0,0 0 1 0 0,1 0-1 0 0,-1 0 1 0 0,0 0-1 0 0,1 1 1 0 0,-1-1-1 0 0,1 0 1 0 0,0 0-6 0 0,0 5 53 0 0,-1-5-42 0 0,1-1 1 0 0,-1 1 0 0 0,0-1 0 0 0,1 0 0 0 0,-1 1 0 0 0,1-1 0 0 0,-1 1 0 0 0,1-1 0 0 0,1 1-12 0 0,-1 0 19 0 0,1 0 0 0 0,-1 0 0 0 0,0 0 0 0 0,0 0 1 0 0,1 0-1 0 0,-1 1 0 0 0,-1-1 0 0 0,1 0 0 0 0,0 0 1 0 0,0 2-20 0 0,-1-1-38 0 0,1-1 0 0 0,0 1 0 0 0,0 0 1 0 0,1-1-1 0 0,-1 1 0 0 0,0-1 1 0 0,1 1 37 0 0,0-2 0 0 0,0 1 0 0 0,0-1 0 0 0,0 0 0 0 0,1-1 0 0 0,-1 1 0 0 0,0 0 0 0 0,0 0 0 0 0,1-1 0 0 0,6 3 0 0 0,-5-2 41 0 0,-1 0 0 0 0,1 0 1 0 0,-1 0-1 0 0,1-1 0 0 0,0 1 1 0 0,0-1-1 0 0,-1 0 0 0 0,2 0-41 0 0,24-1-152 0 0,19-3 152 0 0,-21 1 110 0 0,1 2 272 0 0,-18 1-307 0 0,-1-1 0 0 0,1 1 0 0 0,-1-2-75 0 0,5 0 69 0 0,-3 1-47 0 0,0-1-1 0 0,0-1 1 0 0,9-2-22 0 0,-13 2 7 0 0,1 1 0 0 0,6-1-7 0 0,2 0 50 0 0,2-1-44 0 0,-2 1 72 0 0,1-2 0 0 0,1 0-78 0 0,39-12 161 0 0,-31 10-114 0 0,17-8-47 0 0,-19 5 38 0 0,0-1 0 0 0,9-6-38 0 0,32-23 296 0 0,-32 20 45 0 0,-18 10-94 0 0,4-1-247 0 0,18-11 156 0 0,-15 9-58 0 0,1 0-98 0 0,12-6 43 0 0,-1-1 1 0 0,-1-2-1 0 0,24-19-43 0 0,-31 20-3 0 0,61-50 161 0 0,-63 49-36 0 0,25-19 20 0 0,-31 25-40 0 0,13-15-102 0 0,-20 20-9 0 0,39-45 143 0 0,37-54-134 0 0,-64 81-6 0 0,37-41 203 0 0,-2 2 150 0 0,-46 52-280 0 0,8-9 5 0 0,13-24-72 0 0,50-73 55 0 0,-29 46-57 0 0,-23 34 2 0 0,20-19 0 0 0,-50 60 0 0 0,64-84-5 0 0,-5 6 64 0 0,-40 52-35 0 0,-1-1 0 0 0,-2 0 0 0 0,2-6-24 0 0,-3 5 2 0 0,11-26 54 0 0,-14 29 24 0 0,11-19-80 0 0,10-10 62 0 0,4-8-52 0 0,-13 20-10 0 0,1-2 0 0 0,31-43 0 0 0,-47 71 24 0 0,0-1 0 0 0,-2 0 0 0 0,5-14-24 0 0,-1 2-8 0 0,7-16 8 0 0,-7 15 11 0 0,11-20-11 0 0,-20 44 13 0 0,0-1 0 0 0,0 0 0 0 0,-1 1 0 0 0,0-1 0 0 0,-1 0 0 0 0,0 0 0 0 0,0 0 0 0 0,-1 0 0 0 0,0 0-13 0 0,0-5 0 0 0,0 5 0 0 0,0 1 0 0 0,0-1 0 0 0,-2-7 0 0 0,1 3 0 0 0,1 10 0 0 0,0 0 0 0 0,0 0 0 0 0,0 0 0 0 0,-1 0 0 0 0,1-2 0 0 0,-3-3 0 0 0,3 5 0 0 0,0 1 0 0 0,0-1 0 0 0,-1 1 0 0 0,1-1 0 0 0,-1 1 0 0 0,0-1 0 0 0,1 1 0 0 0,-1 0 0 0 0,0-1 0 0 0,-1 0 0 0 0,-21-23 0 0 0,23 24 1 0 0,0 1-1 0 0,-1-1 0 0 0,1 1 1 0 0,0-1-1 0 0,-1 1 0 0 0,1-1 1 0 0,0 0-1 0 0,0 1 1 0 0,0-1-1 0 0,0 0 0 0 0,0 1-4 0 0,0-1 0 0 0,-1 1 1 0 0,1-1-1 0 0,0 1 0 0 0,0-1 0 0 0,0 1 1 0 0,0-1-1 0 0,-1 1 0 0 0,1 0 1 0 0,0-1-1 0 0,0 1 0 0 0,-1-1 0 0 0,1 1 1 0 0,0-1-1 0 0,-1 1 0 0 0,1 0 0 0 0,-1-1 4 0 0,-1 0-12 0 0,1 1 12 0 0,0-1 0 0 0,1 1 0 0 0,-1 0 0 0 0,0 0 0 0 0,0 0 0 0 0,1-1 0 0 0,-1 1 0 0 0,0 0 0 0 0,0 0 0 0 0,0 0 0 0 0,0 0 0 0 0,1 0 0 0 0,-1 0 0 0 0,0 0 0 0 0,0 1 0 0 0,0-1 0 0 0,1 0 0 0 0,-1 0 0 0 0,0 0 0 0 0,0 1 0 0 0,1-1 0 0 0,-1 0 0 0 0,0 1 0 0 0,1-1 0 0 0,-2 1 0 0 0,-1 0 0 0 0,-1 1-52 0 0,0 1-1 0 0,0-1 0 0 0,0 1 0 0 0,-1 0 53 0 0,1 0-59 0 0,1-1 0 0 0,-1 1 0 0 0,0-1-1 0 0,-3 1 60 0 0,-3 1-21 0 0,0 1 0 0 0,0 1-1 0 0,1-1 1 0 0,0 1 0 0 0,0 1-1 0 0,0-1 1 0 0,1 1 0 0 0,0 1-1 0 0,-7 7 22 0 0,7-5-176 0 0,0-1 0 0 0,1 1 0 0 0,0 1 0 0 0,-4 8 176 0 0,3-2-768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4:47.3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121 2259 11056 0 0,'-4'0'1144'0'0,"1"1"-1003"0"0,1 0 1 0 0,-1-1-1 0 0,1 1 1 0 0,-1 0 0 0 0,1 0-1 0 0,0 0 1 0 0,-1 0 0 0 0,1 0-1 0 0,0 0 1 0 0,0 1-1 0 0,0-1 1 0 0,0 1 0 0 0,0 0-142 0 0,-12 13 792 0 0,5-3-665 0 0,9-12-131 0 0,-7 11 11 0 0,0 0 0 0 0,-1 5-7 0 0,-6 10-2 0 0,11-22 2 0 0,1 1 0 0 0,0 0 0 0 0,0 0 0 0 0,0 5 0 0 0,0-4 0 0 0,-1 1 0 0 0,0 3 0 0 0,1-6 29 0 0,1 1 1 0 0,-1-1 0 0 0,1 1 0 0 0,1 0 0 0 0,-1-1-1 0 0,1 1 1 0 0,0 0 0 0 0,0 0 0 0 0,1-1 0 0 0,-1 1 0 0 0,1 0-30 0 0,1 0 28 0 0,0 1 1 0 0,0-1 0 0 0,0 0 0 0 0,1 0 0 0 0,1 1-29 0 0,-3-5-1 0 0,0 1 1 0 0,0-1 0 0 0,0 0 0 0 0,0 0 0 0 0,0 0 0 0 0,0 0 0 0 0,0 0 0 0 0,0 0 0 0 0,1 0 0 0 0,-1-1 0 0 0,0 1 0 0 0,1 0-1 0 0,-1-1 1 0 0,1 1 0 0 0,-1-1 0 0 0,1 1 0 0 0,-1-1 0 0 0,1 1 0 0 0,-1-1 0 0 0,1 0 0 0 0,0 0 0 0 0,-1 0 0 0 0,1 0 0 0 0,2 0 11 0 0,1 0-1 0 0,-1 0 1 0 0,0 0 0 0 0,0-1 0 0 0,1 0 0 0 0,-1 0 0 0 0,4-1-11 0 0,33-13 746 0 0,0-2 0 0 0,27-15-746 0 0,-51 24 151 0 0,0-1 0 0 0,-1-1 0 0 0,0-1 0 0 0,-1 0 0 0 0,-1 0-1 0 0,13-13-150 0 0,-4 1 68 0 0,54-52 91 0 0,-48 47-52 0 0,11-15-107 0 0,-5 4 34 0 0,-11 13 20 0 0,-1-2-1 0 0,2-6-53 0 0,37-60 117 0 0,-19 17-39 0 0,-21 35 0 0 0,51-113 226 0 0,-4 9 324 0 0,-43 96-276 0 0,32-56 280 0 0,-12 26-356 0 0,51-83-144 0 0,-63 107-116 0 0,22-33 32 0 0,32-49 6 0 0,-42 67-18 0 0,2-4 2 0 0,12-35 9 0 0,-49 89-134 0 0,8-15 38 0 0,11-24 239 0 0,-8 16-179 0 0,1-1-11 0 0,5-8 54 0 0,-17 34-42 0 0,-6 10-1 0 0,-1 1-1 0 0,0-1 0 0 0,0 0 1 0 0,-1 0-1 0 0,0 0 0 0 0,0-7-10 0 0,0 1 32 0 0,-2 5-16 0 0,1 0 0 0 0,-2-4-16 0 0,3-16 0 0 0,1-32 0 0 0,-3 42 0 0 0,0 13 0 0 0,-1 0 0 0 0,0 0 0 0 0,0 0 0 0 0,-1 0 0 0 0,-2-5 0 0 0,1-4 0 0 0,1 12 0 0 0,1 0 0 0 0,-1 0 0 0 0,-1-4 0 0 0,0 3 11 0 0,2 4-7 0 0,0-1 1 0 0,-1 1-1 0 0,1 0 1 0 0,0 0-1 0 0,-1 0 1 0 0,1 0-1 0 0,-1 0 1 0 0,0 0-1 0 0,1 0 0 0 0,-1 0 1 0 0,0 0-1 0 0,0 0-4 0 0,0-1 0 0 0,1 2-1 0 0,0-1 0 0 0,-1 1 0 0 0,1-1 0 0 0,0 1 0 0 0,-1 0 1 0 0,1-1-1 0 0,0 1 0 0 0,-1-1 0 0 0,1 1 0 0 0,-1 0 0 0 0,1 0 0 0 0,0-1 1 0 0,-1 1-1 0 0,1 0 0 0 0,-1-1 0 0 0,1 1 0 0 0,-1 0 0 0 0,0 0 1 0 0,0-1-37 0 0,0 1 0 0 0,-1 0 0 0 0,1-1 0 0 0,0 1 0 0 0,-1 0 0 0 0,1 0 0 0 0,-1-1 0 0 0,1 1 0 0 0,-1 0 0 0 0,1 0 0 0 0,-1 1 0 0 0,1-1 0 0 0,0 0 0 0 0,-1 0 0 0 0,1 1 0 0 0,-1-1 0 0 0,0 1 37 0 0,-6 1-163 0 0,2-1 99 0 0,0 0 1 0 0,0 1-1 0 0,-1 0 64 0 0,-7 3-49 0 0,9-3 49 0 0,0-1 0 0 0,0 1 0 0 0,0 0 0 0 0,0 1 0 0 0,0-1 0 0 0,1 1 0 0 0,-1 0 0 0 0,1 0 0 0 0,0 0 0 0 0,0 0 0 0 0,0 1 0 0 0,1 0 0 0 0,-2 1 0 0 0,-4 5 0 0 0,-6 7-66 0 0,-1 6 54 0 0,-17 27-54 0 0,16-23 66 0 0,-7 12 0 0 0,2-2 5 0 0,-5 3-5 0 0,11-16-171 0 0,8-13 42 0 0,4-7-248 0 0,1 1 1 0 0,0-1-1 0 0,1 1 0 0 0,-3 3 377 0 0,4 1-846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4:47.310"/>
    </inkml:context>
    <inkml:brush xml:id="br0">
      <inkml:brushProperty name="width" value="0.1" units="cm"/>
      <inkml:brushProperty name="height" value="0.1" units="cm"/>
      <inkml:brushProperty name="color" value="#ED7D31"/>
      <inkml:brushProperty name="ignorePressure" value="1"/>
    </inkml:brush>
  </inkml:definitions>
  <inkml:trace contextRef="#ctx0" brushRef="#br0">1 1 0 0,'0'204'0'0,"0"599"0"0,0-792 0 0,0-2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97 1627 11056 0 0,'-3'0'1144'0'0,"1"0"-1003"0"0,0 1 1 0 0,0-1-1 0 0,0 1 1 0 0,0-1 0 0 0,0 1-1 0 0,0 0 1 0 0,0 0 0 0 0,1-1-1 0 0,-1 1 1 0 0,0 0-1 0 0,1 0 1 0 0,-1 1 0 0 0,0-1-142 0 0,-9 10 792 0 0,4-3-665 0 0,7-7-131 0 0,-6 6 11 0 0,1 2 0 0 0,-2 2-7 0 0,-4 7-2 0 0,9-14 2 0 0,0-1 0 0 0,0 1 0 0 0,1-1 0 0 0,-1 4 0 0 0,0-2 0 0 0,0 0 0 0 0,-1 2 0 0 0,2-4 29 0 0,0 0 1 0 0,0 1 0 0 0,0-1 0 0 0,1 0 0 0 0,-1 1-1 0 0,1-1 1 0 0,0 1 0 0 0,0-1 0 0 0,1 1 0 0 0,-1-1 0 0 0,1 0-30 0 0,0 1 28 0 0,1 0 1 0 0,-1 0 0 0 0,1-1 0 0 0,0 1 0 0 0,1 1-29 0 0,-2-4-1 0 0,0-1 1 0 0,0 1 0 0 0,-1 0 0 0 0,1 0 0 0 0,0-1 0 0 0,0 1 0 0 0,0 0 0 0 0,0 0 0 0 0,0-1 0 0 0,0 1 0 0 0,0-1 0 0 0,1 1-1 0 0,-1-1 1 0 0,0 1 0 0 0,0-1 0 0 0,0 0 0 0 0,1 0 0 0 0,-1 1 0 0 0,0-1 0 0 0,0 0 0 0 0,1 0 0 0 0,-1 0 0 0 0,0 0 0 0 0,3 0 11 0 0,-1 0-1 0 0,1 0 1 0 0,-1 0 0 0 0,1-1 0 0 0,-1 1 0 0 0,0-1 0 0 0,4-1-11 0 0,26-8 746 0 0,0-2 0 0 0,21-12-746 0 0,-40 18 151 0 0,-1 0 0 0 0,0-1 0 0 0,0-1 0 0 0,-1 0 0 0 0,0 0-1 0 0,9-9-150 0 0,-3 0 68 0 0,45-37 91 0 0,-40 34-52 0 0,9-11-107 0 0,-4 3 34 0 0,-9 9 20 0 0,-1-1-1 0 0,3-4-53 0 0,28-44 117 0 0,-14 12-39 0 0,-18 26 0 0 0,43-81 226 0 0,-5 5 324 0 0,-34 71-276 0 0,25-41 280 0 0,-9 18-356 0 0,41-60-144 0 0,-51 78-116 0 0,18-24 32 0 0,26-35 6 0 0,-34 47-18 0 0,2-2 2 0 0,8-25 9 0 0,-38 64-134 0 0,6-11 38 0 0,9-17 239 0 0,-6 11-179 0 0,1 0-11 0 0,3-6 54 0 0,-13 24-42 0 0,-5 8-1 0 0,-1-1-1 0 0,0 1 0 0 0,0 0 1 0 0,0-1-1 0 0,-1 1 0 0 0,1-6-10 0 0,-1 1 32 0 0,-1 4-16 0 0,0 0 0 0 0,0-3-16 0 0,1-11 0 0 0,2-24 0 0 0,-4 31 0 0 0,1 9 0 0 0,-1-1 0 0 0,0 1 0 0 0,0 0 0 0 0,-1 0 0 0 0,-1-4 0 0 0,0-2 0 0 0,2 8 0 0 0,-1 0 0 0 0,0 0 0 0 0,0-2 0 0 0,-1 1 11 0 0,2 3-7 0 0,0 0 1 0 0,0 0-1 0 0,0 1 1 0 0,-1-1-1 0 0,1 0 1 0 0,-1 0-1 0 0,1 0 1 0 0,-1 1-1 0 0,1-1 0 0 0,-1 0 1 0 0,1 1-1 0 0,-1-1-4 0 0,0 0 0 0 0,1 0-1 0 0,0 1 0 0 0,-1 0 0 0 0,1-1 0 0 0,0 1 0 0 0,0 0 1 0 0,-1-1-1 0 0,1 1 0 0 0,0 0 0 0 0,-1 0 0 0 0,1-1 0 0 0,0 1 0 0 0,-1 0 1 0 0,1 0-1 0 0,0 0 0 0 0,-1 0 0 0 0,1-1 0 0 0,-1 1 0 0 0,1 0 1 0 0,-1 0-37 0 0,0-1 0 0 0,0 1 0 0 0,-1 0 0 0 0,1 0 0 0 0,0 0 0 0 0,0-1 0 0 0,0 1 0 0 0,0 0 0 0 0,-1 0 0 0 0,1 0 0 0 0,0 0 0 0 0,0 1 0 0 0,0-1 0 0 0,0 0 0 0 0,0 0 0 0 0,0 0 0 0 0,-2 1 37 0 0,-3 0-163 0 0,1 0 99 0 0,0 0 1 0 0,1 1-1 0 0,-2-1 64 0 0,-5 3-49 0 0,7-3 49 0 0,0 0 0 0 0,0 0 0 0 0,0 1 0 0 0,0 0 0 0 0,0-1 0 0 0,0 1 0 0 0,1 0 0 0 0,0 0 0 0 0,-1 1 0 0 0,1-1 0 0 0,0 1 0 0 0,0-1 0 0 0,-1 2 0 0 0,-3 4 0 0 0,-5 4-66 0 0,-1 5 54 0 0,-14 19-54 0 0,14-18 66 0 0,-6 11 0 0 0,1-3 5 0 0,-3 3-5 0 0,8-12-171 0 0,6-8 42 0 0,4-6-248 0 0,1 0 1 0 0,-1 0-1 0 0,1 0 0 0 0,-1 4 377 0 0,2-1-846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5:41.7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2115 6072 0 0,'-3'-6'281'0'0,"3"5"-246"0"0,-1 0 1 0 0,0 0-1 0 0,1-1 0 0 0,-1 1 0 0 0,1 0 0 0 0,-1-1 0 0 0,1 1 0 0 0,0 0 0 0 0,0-1 1 0 0,-1 1-1 0 0,1-1 0 0 0,0 1 0 0 0,0 0 0 0 0,0-1-35 0 0,1 1 85 0 0,-1 0 1 0 0,0 1-1 0 0,0-1 0 0 0,0 0 1 0 0,1 1-1 0 0,-1-1 0 0 0,0 0 0 0 0,1 1 1 0 0,-1-1-1 0 0,0 1 0 0 0,1-1 0 0 0,-1 0 1 0 0,1 1-1 0 0,-1-1 0 0 0,1 1-85 0 0,1-4 4233 0 0,3 34-3654 0 0,-4-29-553 0 0,-1 0 1 0 0,0 1 0 0 0,1-1 0 0 0,-1 0-1 0 0,1 0 1 0 0,-1 1 0 0 0,1-1-1 0 0,0 0 1 0 0,-1 0 0 0 0,1 0 0 0 0,0 0-1 0 0,0 0 1 0 0,0 0 0 0 0,0 0 0 0 0,0 0-1 0 0,1 1-26 0 0,-1-1 30 0 0,4 3 35 0 0,-1 1 1 0 0,1 0-1 0 0,-1 0 0 0 0,-1 1 1 0 0,2 0-66 0 0,1 2 159 0 0,1 0 1 0 0,0-1 0 0 0,0 0-1 0 0,5 3-159 0 0,-3-3 104 0 0,0 0 1 0 0,0-1-1 0 0,1-1 0 0 0,-1 1 0 0 0,1-1 0 0 0,0-1 1 0 0,5 1-105 0 0,9 8 166 0 0,1 0 21 0 0,92 27 500 0 0,-67-24-587 0 0,35 6-100 0 0,6 2 102 0 0,112 41 45 0 0,-176-58-103 0 0,0-1 0 0 0,24 2-44 0 0,-8-2 40 0 0,172 23 407 0 0,6-9-447 0 0,-121-11 123 0 0,185 6 605 0 0,-45-4-624 0 0,-71-6 108 0 0,89-11-212 0 0,-109 1 4 0 0,-53 1-4 0 0,43-1 0 0 0,10 2 57 0 0,60 1 14 0 0,147-5 104 0 0,-291 4-115 0 0,-43 2-37 0 0,172-6 130 0 0,45 10-153 0 0,-160-2 57 0 0,-1-4 1 0 0,59-10-58 0 0,-32 2 114 0 0,-36 5 30 0 0,51-5 152 0 0,15 6-296 0 0,-103 3 115 0 0,-1-2-1 0 0,0 0 1 0 0,0-2 0 0 0,15-5-115 0 0,41-9 213 0 0,-75 18-181 0 0,-1 0 0 0 0,0-1 0 0 0,0 0 0 0 0,0-1 0 0 0,10-5-32 0 0,0 1 47 0 0,0 1-1 0 0,0 0 1 0 0,0 2-1 0 0,19-2-46 0 0,26-7 70 0 0,-16 2-2 0 0,-1-3 0 0 0,31-14-68 0 0,50-29 75 0 0,-52 24-19 0 0,39-10-56 0 0,27-10-3 0 0,-25 5 3 0 0,-52 27 0 0 0,-29 9 0 0 0,0 0 0 0 0,28-17 0 0 0,-43 20 22 0 0,22-8-22 0 0,-20 9 42 0 0,15-8-42 0 0,-34 14 11 0 0,94-48 96 0 0,20-17-107 0 0,-55 21 10 0 0,-58 41-10 0 0,0-1 0 0 0,0 0 0 0 0,4-6 0 0 0,1 0 0 0 0,26-30 11 0 0,-34 38 6 0 0,0 1-1 0 0,0 0 1 0 0,-1-1-1 0 0,0 0 1 0 0,0 0-1 0 0,0 0-16 0 0,13-19 78 0 0,0 4-18 0 0,-8 11-45 0 0,-1 0-1 0 0,0 0 0 0 0,-1-1-14 0 0,-1 4 11 0 0,-1 0 0 0 0,1 0 0 0 0,0 0 0 0 0,0 1 0 0 0,5-3-11 0 0,15-18-2 0 0,115-135-214 0 0,-135 156 290 0 0,-1-1-1 0 0,0 0 1 0 0,0 0 0 0 0,-1-1-1 0 0,3-5-73 0 0,11-19 451 0 0,-4 8-354 0 0,-12 19-90 0 0,1 0 0 0 0,0 1 0 0 0,0-1 0 0 0,1 1 0 0 0,-1-1 0 0 0,1 1 0 0 0,-1 0 0 0 0,2-1-7 0 0,4-5 2 0 0,-1 1 0 0 0,0-1 0 0 0,-1 0 0 0 0,0 0 0 0 0,0-1-1 0 0,3-9-1 0 0,3-4 1 0 0,28-66-131 0 0,-19 44 115 0 0,-14 27 16 0 0,2 1-1 0 0,0 0 0 0 0,9-13 0 0 0,-11 19 22 0 0,0-1 0 0 0,-1 0-1 0 0,4-9-21 0 0,3-9 77 0 0,1 4 54 0 0,-1 0-207 0 0,0 0-1 0 0,0-6 77 0 0,4-30 108 0 0,10-1 69 0 0,-12 30-271 0 0,0-16 7 0 0,-5 29 87 0 0,9-18 67 0 0,-17 34-71 0 0,0 0 0 0 0,-1 0 0 0 0,0 0 0 0 0,1 0 0 0 0,-2 0 0 0 0,1 0 0 0 0,0 0 0 0 0,-1-2 4 0 0,3-10-43 0 0,2-24 43 0 0,5-17 64 0 0,-8 43-64 0 0,0 0 0 0 0,0 0 0 0 0,-1-10 0 0 0,-1 22 0 0 0,0-1 0 0 0,0 0 0 0 0,0 1 0 0 0,1-1 0 0 0,-1 1 0 0 0,1-1 0 0 0,0-1 0 0 0,-1 3 0 0 0,1 1 0 0 0,-1-1 0 0 0,0 0 0 0 0,0 0 0 0 0,0 1 0 0 0,0-1 0 0 0,0 0 0 0 0,1 0 0 0 0,-1 1 0 0 0,-1-1 0 0 0,1 0 0 0 0,0 0 0 0 0,0 1 0 0 0,0-1 0 0 0,0 0 0 0 0,-2-7 22 0 0,1 0-1 0 0,0-1 0 0 0,0 1 1 0 0,1 0-1 0 0,0-1 0 0 0,0 0-21 0 0,1 5 6 0 0,-3-13 12 0 0,0 8 22 0 0,-2-2-40 0 0,2 8 0 0 0,1 1 0 0 0,-1-1 0 0 0,1 0 0 0 0,0 0 0 0 0,0-1 0 0 0,0 1 0 0 0,0-3 0 0 0,-1-3 0 0 0,1 3 11 0 0,0 2 45 0 0,-7-8-59 0 0,3 5 3 0 0,-2 3 0 0 0,1 4 0 0 0,-2 0 0 0 0,0 0 0 0 0,5 0 0 0 0,-7 1 0 0 0,1 12 0 0 0,-38 50 0 0 0,35-48 0 0 0,8-11 0 0 0,1 1 0 0 0,-1-1 0 0 0,1 1 0 0 0,-2 3 0 0 0,-4 10-3 0 0,1 1-1 0 0,0 0 0 0 0,-3 13 4 0 0,9-23-2058 0 0,0 0-1 0 0,1-1 1 0 0,0 7 2058 0 0,0 15-6997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5:43.8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137 2468 3224 0 0,'-16'-2'803'0'0,"12"5"-403"0"0,2 0-96 0 0,-2 0-61 0 0,0 0 1 0 0,0 1-1 0 0,0 0 1 0 0,0-1-1 0 0,0 2 1 0 0,1-1-1 0 0,0 0 1 0 0,-2 4-244 0 0,-16 19 490 0 0,14-18-117 0 0,-1 1 1 0 0,2 0-1 0 0,-1 0 0 0 0,0 5-373 0 0,-4 3 968 0 0,5-15-477 0 0,6-3-471 0 0,0 0-1 0 0,0 0 0 0 0,-1 0 0 0 0,1 0 0 0 0,0 0 0 0 0,0 0 0 0 0,0 0 0 0 0,0 0 0 0 0,-1 0 1 0 0,1 0-1 0 0,0 0 0 0 0,0 0 0 0 0,0 0 0 0 0,0 0 0 0 0,-1 0 0 0 0,1 0 0 0 0,0 1 0 0 0,0-1 1 0 0,0 0-1 0 0,0 0 0 0 0,0 0 0 0 0,0 0 0 0 0,-1 0 0 0 0,1 0 0 0 0,0 0 0 0 0,0 1 0 0 0,0-1 1 0 0,0 0-1 0 0,0 0 0 0 0,0 0 0 0 0,0 0 0 0 0,0 0 0 0 0,0 1 0 0 0,0-1 0 0 0,0 0 0 0 0,0 0 1 0 0,-1 0-1 0 0,1 0 0 0 0,0 1 0 0 0,0-1 0 0 0,0 0-19 0 0,0 2 80 0 0,-1-1-49 0 0,1 0-1 0 0,0 0 0 0 0,0-1 1 0 0,0 1-1 0 0,0 0 0 0 0,0 0 0 0 0,0 0 1 0 0,0 0-1 0 0,0-1 0 0 0,0 1 0 0 0,0 0 1 0 0,0 0-1 0 0,0 0 0 0 0,1-1 1 0 0,-1 1-1 0 0,0 0 0 0 0,1 0 0 0 0,-1 0-30 0 0,3 10 63 0 0,-3-10-61 0 0,0-1-1 0 0,0 1 0 0 0,0-1 1 0 0,0 1-1 0 0,0 0 0 0 0,0-1 1 0 0,1 1-1 0 0,-1-1 0 0 0,0 1 1 0 0,0-1-1 0 0,0 1 0 0 0,1-1 1 0 0,-1 1-1 0 0,0-1 0 0 0,1 1 1 0 0,-1-1-1 0 0,1 1 0 0 0,-1 0-1 0 0,3 1 57 0 0,-2-1-51 0 0,0 0 0 0 0,0 0-1 0 0,0 0 1 0 0,0 0-1 0 0,0 0 1 0 0,0-1 0 0 0,0 1-1 0 0,0 0 1 0 0,0-1-1 0 0,0 1 1 0 0,0-1 0 0 0,0 1-1 0 0,0-1 1 0 0,1 0-1 0 0,-1 1 1 0 0,0-1 0 0 0,0 0-1 0 0,0 0 1 0 0,1 0-1 0 0,-1 0 1 0 0,0 0 0 0 0,0 0-1 0 0,1 0 1 0 0,-1 0-1 0 0,0 0 1 0 0,1-1-6 0 0,1 1 22 0 0,3-2 50 0 0,0 1 1 0 0,0-1-1 0 0,0-1 0 0 0,0 1 0 0 0,0-1 0 0 0,-1 0 0 0 0,1 0 0 0 0,-1 0 0 0 0,0-1 0 0 0,2-1-72 0 0,29-18 323 0 0,-19 15-264 0 0,-10 4-30 0 0,1 0 0 0 0,-1 0 0 0 0,1 1 0 0 0,5-1-29 0 0,60-18 122 0 0,-17 5-49 0 0,-25 4-27 0 0,-19 7-18 0 0,-5 2-13 0 0,0 0 1 0 0,0 0-1 0 0,-1-1 0 0 0,1 0-15 0 0,17-10 46 0 0,17-10 89 0 0,25-21-135 0 0,-62 44 10 0 0,11-10 126 0 0,-2 1-1 0 0,5-6-135 0 0,7-6 169 0 0,-1 1 335 0 0,8-12-504 0 0,-1 2 232 0 0,27-30 403 0 0,13-23-635 0 0,-54 67 213 0 0,0 0 1 0 0,1 1-214 0 0,-4 5 71 0 0,-2-1 0 0 0,0 0 0 0 0,0-1 0 0 0,2-5-71 0 0,15-18 129 0 0,-23 31-90 0 0,0-1 0 0 0,-1 0 1 0 0,0 0-1 0 0,0 0 0 0 0,-1-1 1 0 0,0 0-1 0 0,0 0 1 0 0,2-8-40 0 0,1-5 93 0 0,1 0 1 0 0,1 1 0 0 0,5-8-94 0 0,6-13 90 0 0,6-9 0 0 0,-16 31-23 0 0,0-1 0 0 0,4-13-67 0 0,13-31 123 0 0,-10 27-72 0 0,11-26 61 0 0,-10 25 14 0 0,9-30-126 0 0,-7 13 95 0 0,8-25 134 0 0,-16 41-141 0 0,11-21-88 0 0,-11 31-2 0 0,-1 1-1 0 0,-2-1 0 0 0,2-15 3 0 0,-3 11 60 0 0,8-20-60 0 0,-9 29 84 0 0,21-51 63 0 0,-9 27-150 0 0,-16 42 3 0 0,-1-1 0 0 0,0 1 0 0 0,0-1 0 0 0,0 1 0 0 0,-1-1 0 0 0,1-6 0 0 0,13-82 128 0 0,-7 58-101 0 0,-6 30-20 0 0,-1 0 1 0 0,1 0-1 0 0,-1-1 1 0 0,0 1-1 0 0,-1-1-7 0 0,1-2 16 0 0,0-1 0 0 0,0 1-1 0 0,1 0 1 0 0,0-1-16 0 0,4-21 1 0 0,-5 29-1 0 0,-1 0 0 0 0,1 1 0 0 0,0-1 0 0 0,0 0 0 0 0,0 1 0 0 0,0-1 0 0 0,1-1 0 0 0,-1 2 0 0 0,0 0 0 0 0,0-1 0 0 0,0 1 0 0 0,0 0 0 0 0,0-1 0 0 0,-1 1 0 0 0,1 0 0 0 0,-1-1 0 0 0,1 1 0 0 0,-1-3 0 0 0,0-2 4 0 0,1-1 0 0 0,0 1 1 0 0,1 0-1 0 0,1-5-4 0 0,-1 5 27 0 0,0-1 0 0 0,-1 1 0 0 0,0-1 1 0 0,0-6-28 0 0,0 7 21 0 0,-1 0 1 0 0,1 1 0 0 0,1-1-1 0 0,1-4-21 0 0,-2 5 43 0 0,1-1 0 0 0,-1 0-1 0 0,0 1 1 0 0,0-6-43 0 0,0 4 38 0 0,-1 0 0 0 0,2 0 0 0 0,-1 0 0 0 0,1-2-38 0 0,0 6 13 0 0,-1-1-1 0 0,0 0 1 0 0,0 0-1 0 0,0 0 1 0 0,-1 1-1 0 0,0-1 1 0 0,0 0-1 0 0,0 0 1 0 0,0 0-1 0 0,-1 0 0 0 0,-1-5-12 0 0,1 9 4 0 0,1 0 0 0 0,-1-1-1 0 0,1 1 1 0 0,0-1-1 0 0,-1 1 1 0 0,1-1-1 0 0,0 1 1 0 0,0-1-1 0 0,0 1 1 0 0,0-1 0 0 0,0 1-1 0 0,0-1 1 0 0,1 1-1 0 0,-1-1 1 0 0,0 1-4 0 0,1 0 4 0 0,-1-1 0 0 0,0 1 1 0 0,0 0-1 0 0,0 0 1 0 0,0 0-1 0 0,0 0 0 0 0,0 0 1 0 0,0 0-1 0 0,0 0 0 0 0,-1-1 1 0 0,1 1-1 0 0,0 0 0 0 0,0 0 1 0 0,-1 0-1 0 0,0 0-4 0 0,0-2 1 0 0,0-1 1 0 0,0 1-1 0 0,1 0 0 0 0,-1 0 1 0 0,1-1-1 0 0,-1 1 0 0 0,1-3-1 0 0,0 5 0 0 0,0-1 0 0 0,-1 1 0 0 0,1 0-1 0 0,-1 0 1 0 0,1-1 0 0 0,-1 1 0 0 0,1 0-1 0 0,-1 0 1 0 0,0 0 0 0 0,1 0 0 0 0,-1 0-1 0 0,0 0 1 0 0,0-1 0 0 0,-9-13 121 0 0,6 10-99 0 0,1-3 64 0 0,3 7-83 0 0,0 0-1 0 0,-1-1 1 0 0,1 1 0 0 0,-1 0-1 0 0,1 0 1 0 0,-1 0 0 0 0,1 0-1 0 0,-1 0 1 0 0,0 0 0 0 0,0 0-1 0 0,1 0 1 0 0,-1 0-1 0 0,0 0 1 0 0,0 0 0 0 0,0 0-1 0 0,0 0 1 0 0,0 1 0 0 0,0-1-1 0 0,-1 0-2 0 0,1 1 10 0 0,0 0 0 0 0,0-1 0 0 0,0 1-1 0 0,0 0 1 0 0,0 0 0 0 0,-1 0 0 0 0,1 0 0 0 0,0 0-1 0 0,0 0 1 0 0,0 0 0 0 0,0 0 0 0 0,0 0-1 0 0,-1 1 1 0 0,1-1 0 0 0,0 0 0 0 0,0 1 0 0 0,0-1-1 0 0,0 1 1 0 0,0-1 0 0 0,0 1 0 0 0,-1 0-10 0 0,-19 15 134 0 0,20-16-136 0 0,-11 11 45 0 0,1 1 0 0 0,0 1 0 0 0,1 0 1 0 0,0 0-1 0 0,0 1 0 0 0,2 0 0 0 0,-5 10-43 0 0,-20 32 12 0 0,24-44-12 0 0,-21 33 0 0 0,-17 35 0 0 0,17-11 0 0 0,29-67-68 0 0,1 0-1 0 0,-1 0 1 0 0,0-1-1 0 0,1 1 1 0 0,0 0-1 0 0,-1 0 1 0 0,1 0-1 0 0,0 0 1 0 0,0 0 0 0 0,0 0-1 0 0,0 0 69 0 0,0 0-227 0 0,0-2-345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5:45.1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66 24 5184 0 0,'0'0'233'0'0,"-4"-6"903"0"0,4-1-944 0 0,-1-3 3236 0 0,1 10-3383 0 0,0 0 0 0 0,0-1 1 0 0,0 1-1 0 0,-1 0 0 0 0,1 0 1 0 0,0 0-1 0 0,0 0 0 0 0,-1 0 0 0 0,1 0 1 0 0,0 0-1 0 0,0 0 0 0 0,0 0 0 0 0,-1 0 1 0 0,1 0-1 0 0,0 0 0 0 0,0 0 1 0 0,0 0-1 0 0,-1 0 0 0 0,1 0 0 0 0,0 1 1 0 0,0-1-1 0 0,0 0 0 0 0,-1 0 0 0 0,1 0 1 0 0,0 0-1 0 0,0 0 0 0 0,0 0 1 0 0,0 0-1 0 0,-1 1 0 0 0,1-1 0 0 0,0 0 1 0 0,0 0-1 0 0,0 0 0 0 0,0 0 0 0 0,0 1 1 0 0,0-1-1 0 0,-1 0 0 0 0,1 0 1 0 0,0 0-1 0 0,0 1 0 0 0,0-1 0 0 0,0 0 1 0 0,0 0-46 0 0,-3 5 74 0 0,0 0 1 0 0,0 0-1 0 0,1 0 1 0 0,-1 0-1 0 0,1 1 1 0 0,0-1-1 0 0,1 1 1 0 0,-1-1-1 0 0,1 1 0 0 0,0 3-74 0 0,-8 26 184 0 0,8-33-180 0 0,-4 14 195 0 0,-1 0-1 0 0,-1 11-198 0 0,6-22 40 0 0,1 1 0 0 0,-1-1 0 0 0,1 1 0 0 0,0-1-1 0 0,0 0 1 0 0,0 1 0 0 0,1-1 0 0 0,-1 1 0 0 0,1-1 0 0 0,2 3-40 0 0,1 5 43 0 0,2-1 1 0 0,0 1-1 0 0,0-1 1 0 0,1 0-1 0 0,8 10-43 0 0,-12-18 11 0 0,2 1 0 0 0,0 1 1 0 0,1-1-1 0 0,0 0 1 0 0,0 0-1 0 0,0-1 0 0 0,1 0 1 0 0,0 0-1 0 0,0 0 1 0 0,0-1-12 0 0,0 1 26 0 0,15 7 119 0 0,0-2 0 0 0,0 0 0 0 0,10 1-145 0 0,-15-6 225 0 0,0-1 0 0 0,0 0 1 0 0,0-1-1 0 0,1-1 1 0 0,0-1-226 0 0,8 1 283 0 0,24 5-283 0 0,92 17 427 0 0,-112-19-212 0 0,28 0-215 0 0,8 0 171 0 0,3 0-12 0 0,-33-2-37 0 0,0 2 0 0 0,9 2-122 0 0,19 4 123 0 0,1-3-123 0 0,-16-2 54 0 0,125 10 422 0 0,-157-14-476 0 0,0-1 0 0 0,0 0 0 0 0,9-3 0 0 0,-2 1 0 0 0,169-16 74 0 0,-83 15 99 0 0,-59 2 0 0 0,26-3-173 0 0,-9 0 100 0 0,-12-2 182 0 0,9 2-282 0 0,14-1 145 0 0,-30 3-119 0 0,10 0 25 0 0,-13-2-12 0 0,1 2-1 0 0,11 3-38 0 0,-17 0 56 0 0,-1-1 0 0 0,0-3 1 0 0,8-2-57 0 0,-23 1 50 0 0,0-1-1 0 0,0-2 1 0 0,9-4-50 0 0,22-8 77 0 0,1 3-1 0 0,1 2 0 0 0,9 1-76 0 0,-10 2 0 0 0,-19 3 0 0 0,7 0 0 0 0,-7 4 60 0 0,32-5 92 0 0,29-9-152 0 0,-63 11 123 0 0,-13 2-9 0 0,1 0 0 0 0,-1-2-1 0 0,18-8-113 0 0,-39 15 12 0 0,5-4 19 0 0,0 1 0 0 0,1 0-1 0 0,-1 1 1 0 0,0 0 0 0 0,1 0 0 0 0,-1 1 0 0 0,1-1-31 0 0,-8 2 96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6:11.03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 0 0,'4452'0'0'0,"-4440"0"0"0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6:20.77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26 0 0 0,'-24'0'0'0,"23"0"0"0,13 0 0 0,1766 0 0 0,-1762 0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6:21.52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35 0 0 0,'-35'0'0'0,"1517"0"0"0,-1455 0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6:24.22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204 1 0 0,'-204'0'0'0,"2540"0"0"0,-2288 0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6:29.55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155 0 0 0,'-98'0'0'0,"56"0"0"0,29 0 0 0,11 0 0 0,6 0 0 0,2314 0 0 0,-2310 0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6:30.47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33 0 0 0,'-33'0'0'0,"1124"0"0"0,-1034 0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7:07.836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1158 82 1840 0 0,'1'0'133'0'0,"0"-2"82"0"0,0 1 0 0 0,1 0-1 0 0,-1-1 1 0 0,0 1 0 0 0,0-1-1 0 0,0 1 1 0 0,0-1 0 0 0,0 0-1 0 0,-1 1 1 0 0,1-1 0 0 0,0 1-1 0 0,-1-1 1 0 0,1 0 0 0 0,-1 0-1 0 0,0 1 1 0 0,0-1-1 0 0,0 0 1 0 0,0 0 0 0 0,0 1-1 0 0,0-1 1 0 0,0 0 0 0 0,-1 0-1 0 0,1 1 1 0 0,-1-1 0 0 0,1 0-1 0 0,-1 1 1 0 0,0-1 0 0 0,0-1-215 0 0,0 2 147 0 0,1 0-1 0 0,-1 0 1 0 0,0 0 0 0 0,1 0 0 0 0,-1-1 0 0 0,0 1 0 0 0,0 0-1 0 0,0 0 1 0 0,0 0 0 0 0,0 1 0 0 0,0-1 0 0 0,0 0 0 0 0,-1 0-1 0 0,1 0 1 0 0,0 1 0 0 0,-1-1-147 0 0,-4-1 575 0 0,0 0 1 0 0,0 1-1 0 0,0 0 0 0 0,0-1-575 0 0,-31-5 1302 0 0,30 7-1227 0 0,0 0-1 0 0,1 1 1 0 0,-1-1 0 0 0,0 1 0 0 0,0 0 0 0 0,1 1 0 0 0,-1-1 0 0 0,1 1 0 0 0,-1 0 0 0 0,1 1 0 0 0,-2 0-75 0 0,-2 1 150 0 0,1 1 1 0 0,-1 1 0 0 0,1 0-1 0 0,0 0 1 0 0,1 0 0 0 0,-5 5-151 0 0,-1 0 313 0 0,-6 4-313 0 0,-10 8 143 0 0,6-2-70 0 0,-35 29-218 0 0,25-21 120 0 0,2 0 1 0 0,-17 22 24 0 0,-2 7 201 0 0,1 5-201 0 0,-12 14-8 0 0,8-11-136 0 0,28-29 91 0 0,-1 4 53 0 0,-10 16-11 0 0,23-38 14 0 0,-47 68 64 0 0,39-52 15 0 0,-9 22-82 0 0,-25 58-88 0 0,39-78 39 0 0,1 3 49 0 0,-16 34-15 0 0,16-40 45 0 0,2 0 1 0 0,1 1 0 0 0,2 1-1 0 0,2 0 1 0 0,2 0 0 0 0,0 9-31 0 0,-9 59-35 0 0,-3 31-18 0 0,18-118 57 0 0,-1-3 14 0 0,2 1 0 0 0,-1 0 1 0 0,2 0-1 0 0,0 1-18 0 0,2 3 45 0 0,0 0 1 0 0,2-1-1 0 0,0 1 0 0 0,1-1 1 0 0,5 8-46 0 0,-7-16 13 0 0,-2-6 0 0 0,-1 0 0 0 0,1-1 1 0 0,0 1-1 0 0,0-1 0 0 0,0 1 1 0 0,3 1-14 0 0,4 5 22 0 0,2-1 0 0 0,-1-1 0 0 0,8 5-22 0 0,-6-6 0 0 0,-1-1 0 0 0,1-1 0 0 0,0 1 0 0 0,0-2 0 0 0,1 1 0 0 0,-1-1 0 0 0,6 0 0 0 0,-10-3-7 0 0,1 0 0 0 0,-1 0 0 0 0,1 0 0 0 0,-1-1 0 0 0,1-1 0 0 0,-1 1 0 0 0,0-1 0 0 0,1 0-1 0 0,-1-1 8 0 0,8-1-4 0 0,-1-2-1 0 0,1 1 1 0 0,-1-2-1 0 0,0 1 1 0 0,-1-2-1 0 0,1 0 1 0 0,3-3 4 0 0,8-6-11 0 0,-1-1 0 0 0,0-2 1 0 0,4-4 9 0 0,111-91 2 0 0,-104 86-1 0 0,-1-1 0 0 0,29-33 0 0 0,-57 55-1 0 0,34-40 12 0 0,3-6-11 0 0,-6 4 52 0 0,32-45 51 0 0,-64 84-76 0 0,69-108 167 0 0,-65 100-157 0 0,35-66 62 0 0,-29 50-70 0 0,49-106 147 0 0,-30 63-85 0 0,8-18-19 0 0,1-23 47 0 0,32-77 309 0 0,-63 163-283 0 0,-1 0 0 0 0,-2-1-1 0 0,3-21-144 0 0,-12 46 29 0 0,0 1 0 0 0,-1-1-1 0 0,0 1 1 0 0,0-1-1 0 0,-1 1 1 0 0,1 0-1 0 0,-3-5-28 0 0,-2-13 123 0 0,1 6-8 0 0,-1 1-1 0 0,-1-1-114 0 0,4 10 47 0 0,0 5-24 0 0,1-1-1 0 0,-1 1 1 0 0,0-1 0 0 0,-1 1-1 0 0,0-2-22 0 0,-11-17 47 0 0,8 12-14 0 0,-6-8-33 0 0,-12-13 11 0 0,19 26 27 0 0,3 3-35 0 0,0 1-1 0 0,0 0 1 0 0,0-1-1 0 0,0 1 1 0 0,-1 0-1 0 0,-1-1-2 0 0,-1 0 22 0 0,0 0-1 0 0,0 0 0 0 0,-5-1-21 0 0,0-1 24 0 0,-4-1 16 0 0,7 4-40 0 0,5 1 0 0 0,0 0 0 0 0,1 1 0 0 0,-1-1 0 0 0,0 1 0 0 0,-1-1 0 0 0,-46-7 0 0 0,44 8 0 0 0,-6-2 0 0 0,-9 0 0 0 0,16 2 0 0 0,0 0 0 0 0,0 1 0 0 0,0-1 0 0 0,0 0 0 0 0,0 1 0 0 0,0 0 0 0 0,0 0 0 0 0,-6 3-10 0 0,0 0 0 0 0,0 0 0 0 0,1 1 0 0 0,0 0 0 0 0,-1 1 0 0 0,1 0 10 0 0,-12 7-12 0 0,14-9-4 0 0,1 1 0 0 0,-5 4 16 0 0,5-4-26 0 0,0 0 0 0 0,-6 3 26 0 0,3-3-17 0 0,-3 2-26 0 0,-6 5 43 0 0,-18 12 0 0 0,1-2 0 0 0,-28 20 0 0 0,12-9 0 0 0,28-15-16 0 0,0 0 0 0 0,1 2 0 0 0,-6 9 16 0 0,20-21-5 0 0,-15 16-26 0 0,1 0 0 0 0,1 2 0 0 0,1 0 0 0 0,2 1 0 0 0,-14 28 31 0 0,-35 61 0 0 0,35-63 0 0 0,19-29 0 0 0,1-4 0 0 0,-4 6 0 0 0,3-5 0 0 0,1 1 0 0 0,-1 4 0 0 0,-14 24 0 0 0,10-21 0 0 0,1 1 0 0 0,2 1 0 0 0,1 0 0 0 0,0 6 0 0 0,-10 29 0 0 0,3-6 0 0 0,6-19-12 0 0,4-12-19 0 0,2 1 0 0 0,-1 6 31 0 0,-15 67-93 0 0,11-54 68 0 0,-4 40 25 0 0,12-68 0 0 0,2-6 0 0 0,-1 0 0 0 0,0 1 0 0 0,-12 30 0 0 0,11-32 0 0 0,1 0 0 0 0,1 0 0 0 0,0 0 0 0 0,1 1 0 0 0,0-1 0 0 0,1 0 0 0 0,1 1 0 0 0,-1 57-64 0 0,2-66 64 0 0,-1-1 0 0 0,1 1 0 0 0,0 0 0 0 0,1-1 0 0 0,0 1 0 0 0,0 1 0 0 0,0 0 0 0 0,-1-1 0 0 0,1 4 0 0 0,-2-7 0 0 0,0 1 0 0 0,1-1 0 0 0,-1 0 0 0 0,1 0 0 0 0,0 0 0 0 0,0 0 0 0 0,0-1 0 0 0,1 1 0 0 0,-1 0 0 0 0,2 1 0 0 0,-2-2-7 0 0,0-1-1 0 0,0 0 0 0 0,0 1 0 0 0,0-1 0 0 0,0 0 1 0 0,1 0-1 0 0,-1 0 0 0 0,1 1 0 0 0,-1-1 1 0 0,1 0-1 0 0,-1-1 0 0 0,1 1 0 0 0,-1 0 0 0 0,1 0 1 0 0,0-1-1 0 0,0 1 0 0 0,-1-1 0 0 0,1 1 0 0 0,2 0 8 0 0,26 2-60 0 0,-25-3 60 0 0,0 1 0 0 0,0-1 0 0 0,1 0 0 0 0,-1-1 0 0 0,3 0 0 0 0,14 0 0 0 0,-18 1 0 0 0,0 0 0 0 0,0-1 0 0 0,0 0 0 0 0,0 1 0 0 0,0-1 0 0 0,4-1 0 0 0,22-11 0 0 0,-15 7 0 0 0,7-4 1 0 0,0-1-1 0 0,10-7 0 0 0,9-5-11 0 0,-31 17 0 0 0,0 0 0 0 0,0-1 0 0 0,6-5 11 0 0,26-25 55 0 0,-14 12-67 0 0,-24 21 16 0 0,0-1-1 0 0,0 1 0 0 0,1-3-3 0 0,6-7 44 0 0,44-45-34 0 0,-19 14-10 0 0,1 0 27 0 0,-16 16 0 0 0,-8 14-19 0 0,4-6-7 0 0,-1-1 0 0 0,6-10-1 0 0,-12 15 0 0 0,11-11 0 0 0,-8 11 11 0 0,29-38 100 0 0,36-53-105 0 0,-38 50-6 0 0,-30 41 1 0 0,7-12 9 0 0,16-18-10 0 0,-13 20 81 0 0,-2 0-1 0 0,-1-2-80 0 0,30-58 258 0 0,-19 23-103 0 0,-9 22-96 0 0,-13 26 6 0 0,3-9-65 0 0,-5 12-2 0 0,1 0-1 0 0,6-12 3 0 0,25-44 0 0 0,-25 48 67 0 0,-2 1-1 0 0,5-17-66 0 0,-9 22 15 0 0,5-6 41 0 0,-7 13-24 0 0,1 0 0 0 0,0-5-32 0 0,1-2 38 0 0,-2-1 0 0 0,2-13-38 0 0,-5 8 21 0 0,0 16-12 0 0,0 0-1 0 0,0 0 1 0 0,0 0 0 0 0,1 0-1 0 0,1-4-8 0 0,-2 6 12 0 0,1-1 0 0 0,-1 1-1 0 0,1-1 1 0 0,-1 1 0 0 0,0-1-1 0 0,-1 1 1 0 0,1-1 0 0 0,-1-2-12 0 0,-2-15 42 0 0,3 16-29 0 0,0 0 0 0 0,-1 0 0 0 0,0 0-1 0 0,0 0 1 0 0,-2-2-13 0 0,3 6 0 0 0,-1-3 0 0 0,0 0 0 0 0,1-1 0 0 0,0 1 0 0 0,0-2 0 0 0,-2-11 0 0 0,-2 0 0 0 0,3 11 0 0 0,-1 0 0 0 0,1-1 0 0 0,1 1 0 0 0,-1 0 0 0 0,1 4 3 0 0,0 1 1 0 0,0 0-1 0 0,-1-1 0 0 0,1 1 0 0 0,-1 0 0 0 0,1-1 0 0 0,-1 1 0 0 0,0 0 0 0 0,1 0 0 0 0,-1-1 1 0 0,0 1-1 0 0,0 0 0 0 0,0 0 0 0 0,0-1-3 0 0,-7-9 20 0 0,7 9-13 0 0,-1 0 0 0 0,1 0 0 0 0,-1 0 0 0 0,1 0 0 0 0,-1 0 0 0 0,0 0 0 0 0,0 0 0 0 0,0 1 0 0 0,-2-2-7 0 0,2 1 1 0 0,-2-2-1 0 0,-1-1 15 0 0,3 4-2 0 0,0 0 0 0 0,1 0 0 0 0,-1 0 0 0 0,0 1 0 0 0,0-1 0 0 0,0 0 0 0 0,0 1 0 0 0,0-1 0 0 0,0 1 0 0 0,0-1 0 0 0,0 1 0 0 0,0 0 0 0 0,-2 0-13 0 0,0 0-6 0 0,-1 0 1 0 0,0 0-1 0 0,1 1 0 0 0,-1 0 0 0 0,0 0 0 0 0,1 0 0 0 0,-1 0 0 0 0,1 0 0 0 0,-4 2 6 0 0,5-1-24 0 0,-1-1 1 0 0,1 1-1 0 0,-4-1 24 0 0,-2 2-20 0 0,-2 1 23 0 0,-11 3-18 0 0,-54 29-122 0 0,72-34 124 0 0,1 0-1 0 0,-1 0 1 0 0,1 0-1 0 0,-1 0 0 0 0,0 1 14 0 0,-12 8 1 0 0,-2 1-37 0 0,1-1 0 0 0,-4 6 36 0 0,12-9 3 0 0,0 0-1 0 0,1 1 0 0 0,0 0 1 0 0,0 2-3 0 0,-17 17 108 0 0,-19 23-487 0 0,0-2 88 0 0,30-33 236 0 0,4-5 21 0 0,-1-1-1 0 0,-4 4 35 0 0,14-13 2 0 0,-40 34-39 0 0,33-28 21 0 0,1 1 0 0 0,-1 1-1 0 0,-4 6 17 0 0,-23 36 0 0 0,-14 19 0 0 0,-29 53 0 0 0,54-86 0 0 0,-6 5 0 0 0,7-12 0 0 0,-14 28 0 0 0,26-38-5 0 0,-5 8-24 0 0,1 0-1 0 0,-3 15 30 0 0,11-26 0 0 0,-3 3 0 0 0,3-7 0 0 0,1 0 0 0 0,-1 8 0 0 0,-1 0 0 0 0,-6 14 0 0 0,1-6 0 0 0,-7 13 0 0 0,12-25 0 0 0,0 0 0 0 0,-4 13 0 0 0,10-20 0 0 0,-3 4 0 0 0,0 9 0 0 0,-4 11 0 0 0,4-8 0 0 0,3-16 0 0 0,0 0 0 0 0,0 1 0 0 0,1-1 0 0 0,1 7 0 0 0,1 10 0 0 0,-2 1 0 0 0,0-2 0 0 0,2 4 0 0 0,0-25 0 0 0,0 1 0 0 0,0 0 0 0 0,0-1 0 0 0,1 1 0 0 0,1 1 0 0 0,4 8 0 0 0,2 4 0 0 0,4 8 0 0 0,-13-26 0 0 0,1-1 0 0 0,-1 1 0 0 0,1 0 0 0 0,-1 0 0 0 0,1-1 0 0 0,-1 1 0 0 0,1-1 0 0 0,-1 1 0 0 0,1 0 0 0 0,0-1 0 0 0,-1 1 0 0 0,1-1 0 0 0,0 1 0 0 0,-1-1 0 0 0,2 1 0 0 0,12 4 0 0 0,-8-3 0 0 0,20 4 0 0 0,-22-4-4 0 0,-1-1 0 0 0,1 0 0 0 0,-1 0 0 0 0,1 0 0 0 0,-1 0 0 0 0,1-1 0 0 0,0 1 0 0 0,-1-1 0 0 0,1 0 0 0 0,0 0 0 0 0,0 0 0 0 0,-1-1 0 0 0,1 1 0 0 0,0-1 0 0 0,-1 1 0 0 0,2-1 4 0 0,2-1 0 0 0,0-1 0 0 0,0 1 0 0 0,0-1 0 0 0,-1 0 0 0 0,1 0 0 0 0,-1-1 0 0 0,0 1 0 0 0,0-1 0 0 0,3-4 0 0 0,87-81 0 0 0,-64 54 0 0 0,-16 20 0 0 0,9-14 0 0 0,-9 10 0 0 0,5-3 0 0 0,5-6 0 0 0,20-27 0 0 0,-30 34 0 0 0,15-21 130 0 0,22-43-130 0 0,-23 37 74 0 0,-3 1-6 0 0,-4 6-28 0 0,18-33-40 0 0,-31 56 0 0 0,-2 3 0 0 0,6-7 0 0 0,-1 2 0 0 0,-2 0 0 0 0,1-2 0 0 0,8-16 0 0 0,3-4 72 0 0,2-12-72 0 0,-14 30 8 0 0,30-71 31 0 0,-12 24-14 0 0,-26 66-24 0 0,6-16 31 0 0,-1 1-1 0 0,3-14-31 0 0,-7 21 22 0 0,0 1-1 0 0,1-1 0 0 0,3-5-21 0 0,-3 7 3 0 0,-1-1-1 0 0,0 0 0 0 0,-1 0 0 0 0,-1-1 0 0 0,0 1-2 0 0,2-39 184 0 0,-3 36 126 0 0,0-7-310 0 0,-1 21-7 0 0,-1-3-23 0 0,1 0 0 0 0,-1 1 1 0 0,0-1-1 0 0,0 0 0 0 0,0 1 1 0 0,-1-1-1 0 0,0-1 30 0 0,-1-2 17 0 0,1 4-6 0 0,1 1-1 0 0,0 0 0 0 0,-1-1 1 0 0,0 1-1 0 0,-1-2-10 0 0,-2-1 17 0 0,5 4-4 0 0,-1 1 0 0 0,1-1-1 0 0,-1 0 1 0 0,0 1 0 0 0,0-1-1 0 0,1 1 1 0 0,-1-1-1 0 0,0 1 1 0 0,0-1 0 0 0,0 1-1 0 0,0-1 1 0 0,0 1 0 0 0,0-1-1 0 0,0 1 1 0 0,1 0 0 0 0,-1 0-1 0 0,0 0 1 0 0,0-1-1 0 0,0 1 1 0 0,0 0 0 0 0,0 0-1 0 0,0 0 1 0 0,0 0 0 0 0,0 0-1 0 0,-1 1-12 0 0,-2-1-23 0 0,0 1 1 0 0,0 0-1 0 0,0 1 0 0 0,0-1 0 0 0,-2 1 23 0 0,-1 1 30 0 0,3-1-41 0 0,-1 0 1 0 0,1 0-1 0 0,-1 1 0 0 0,-3 2 11 0 0,-11 7-29 0 0,11-8 22 0 0,0 1-1 0 0,1 0 0 0 0,-1 0 0 0 0,-1 2 8 0 0,-26 24-33 0 0,34-30 33 0 0,-19 18-9 0 0,1-2-35 0 0,-2 4 44 0 0,14-14-7 0 0,-18 20-61 0 0,-10 16 68 0 0,-1 5 0 0 0,12-14-7 0 0,-7 11-50 0 0,-31 33 57 0 0,15-23-64 0 0,25-23 67 0 0,5-9-16 0 0,-3 5-39 0 0,-5 12 52 0 0,10-15-2 0 0,-6 11 146 0 0,2 0 0 0 0,-2 8-144 0 0,0 0 0 0 0,15-33 0 0 0,1-1 0 0 0,-4 5 0 0 0,-6 9 0 0 0,6-8-18 0 0,-35 71-265 0 0,34-64 377 0 0,7-15-26 0 0,0 0 0 0 0,-1 0 0 0 0,0 0-1 0 0,-5 6-67 0 0,5-8 0 0 0,0-2 0 0 0,0 1 0 0 0,1 0 0 0 0,0-1 0 0 0,0 1 0 0 0,0 1 0 0 0,1-1 0 0 0,-2 5 0 0 0,3-6 9 0 0,-3 12-111 0 0,-1-1 1 0 0,-1 0-1 0 0,-2 4 102 0 0,-2 2-59 0 0,-17 31-50 0 0,26-49 155 0 0,-1 0 0 0 0,1 1-1 0 0,0-1 1 0 0,-1 2-46 0 0,-1 8 153 0 0,-9 10-263 0 0,8-17 38 0 0,1 0-1 0 0,0 0 0 0 0,-1 6 73 0 0,-5 33 456 0 0,7-40-456 0 0,1-1 0 0 0,0 0 0 0 0,0 0 0 0 0,0 0 0 0 0,1 0 0 0 0,0 2 0 0 0,0-5 0 0 0,-1 0 0 0 0,1 1 0 0 0,0-1 0 0 0,-1 0 0 0 0,1 1 0 0 0,-1-1 0 0 0,1 0 0 0 0,-2 1 0 0 0,-2 8 0 0 0,3-5 0 0 0,0 0 0 0 0,0 0 0 0 0,0 0 0 0 0,0-1 0 0 0,-1 1 0 0 0,0 0 0 0 0,-1-1 0 0 0,0 3 0 0 0,1-4 1 0 0,0 0-1 0 0,1 0 0 0 0,0 0 0 0 0,-1 0 1 0 0,2 0-1 0 0,-1 0 0 0 0,0 3 0 0 0,-1 1-11 0 0,2 0-1 0 0,-1 6 12 0 0,1-12-107 0 0,0-1-21 0 0,-2 5-94 0 0,1-4 246 0 0,1 1 1 0 0,-1-1-1 0 0,1 0 0 0 0,-1 1 1 0 0,1-1-1 0 0,0 0 0 0 0,0 1 1 0 0,0-1-1 0 0,0 0 1 0 0,0 1-1 0 0,0-1 0 0 0,0 0 1 0 0,1 1-1 0 0,-1-1 1 0 0,0 0-1 0 0,1 0 0 0 0,0 1-24 0 0,-1-1 0 0 0,0-1 0 0 0,1 1 0 0 0,-1-1 0 0 0,0 1 0 0 0,0 0 1 0 0,1-1-1 0 0,-1 1 0 0 0,0-1 0 0 0,0 1 0 0 0,0 0 0 0 0,0-1 0 0 0,0 1 0 0 0,0-1 0 0 0,0 1 0 0 0,0 0 0 0 0,0 0 0 0 0,0 6 10 0 0,0-1 9 0 0,-1-5-50 0 0,0-1 10 0 0,1 1-94 0 0,0-1-12 0 0,0 0 34 0 0,0 0 145 0 0,0 0 63 0 0,0 0 11 0 0,0 0-19 0 0,1 0-105 0 0,0 0-1 0 0,0 0 1 0 0,1 0 0 0 0,-1 0 0 0 0,0 0-1 0 0,0-1 1 0 0,0 1 0 0 0,0 0 0 0 0,0-1-1 0 0,0 1 1 0 0,0 0 0 0 0,0-1-2 0 0,3-1 0 0 0,-2 2 0 0 0,6-5 0 0 0,1-2 29 0 0,0 1-183 0 0,0-1 1 0 0,0-1-1 0 0,4-4 154 0 0,-1 0 368 0 0,13-10-368 0 0,-19 17-11 0 0,1-1-84 0 0,0 0 0 0 0,3-3 95 0 0,12-13-275 0 0,6-6 382 0 0,-4 2 196 0 0,-10 12-183 0 0,9-12-120 0 0,-6 4 3 0 0,-1-1 1 0 0,-1-1-1 0 0,-1-1-3 0 0,-8 15 1 0 0,6-9-1 0 0,1-2-11 0 0,4-5-255 0 0,12-13 266 0 0,8-14-28 0 0,-37 53 28 0 0,11-18 0 0 0,0 1 0 0 0,2-9 0 0 0,0-2 0 0 0,4-3 0 0 0,0 1 11 0 0,-5 9 16 0 0,1 1-1 0 0,2-3-26 0 0,-3 5 0 0 0,7-15 0 0 0,-4 6 0 0 0,9-18-2 0 0,-7 11 15 0 0,45-89 37 0 0,-29 56 13 0 0,-1 4 3 0 0,-26 50-56 0 0,3-12-10 0 0,-4 11 54 0 0,6-10-54 0 0,-9 19 3 0 0,15-29 4 0 0,1-5-7 0 0,-14 28 18 0 0,-2 9-8 0 0,-1-1 0 0 0,0 0 0 0 0,0 1 0 0 0,0-1 0 0 0,-1 0-1 0 0,1 1 1 0 0,0-1 0 0 0,-1 0 0 0 0,0 0 0 0 0,0 0 0 0 0,0 1-1 0 0,0-2-9 0 0,-1-5 22 0 0,1 8-15 0 0,0 0 0 0 0,0-1-1 0 0,0 1 1 0 0,0 0 0 0 0,-1 0-1 0 0,1 0 1 0 0,0 0-1 0 0,-1 0 1 0 0,1 0 0 0 0,-1 0-1 0 0,1 0 1 0 0,-1 0 0 0 0,1 0-1 0 0,-1 0 1 0 0,0 0-1 0 0,1 0 1 0 0,-1 0 0 0 0,0 0-1 0 0,0 0-6 0 0,-3-2 48 0 0,4 3-45 0 0,-1-1 0 0 0,0 0 0 0 0,1 1 0 0 0,-1-1 0 0 0,0 1 0 0 0,0-1 0 0 0,0 1 0 0 0,0-1-3 0 0,-6-2 26 0 0,7 2-21 0 0,-1 1 0 0 0,0-1 0 0 0,0 1 0 0 0,0 0 0 0 0,0-1 0 0 0,0 1 0 0 0,0 0 0 0 0,0-1 0 0 0,0 1-1 0 0,-1 0 1 0 0,1 0 0 0 0,0 0 0 0 0,0 0 0 0 0,0 0 0 0 0,0 0 0 0 0,0 0 0 0 0,0 0 0 0 0,0 0-1 0 0,0 0 1 0 0,0 0-5 0 0,-9 4-19 0 0,0-1 0 0 0,1 1 0 0 0,-1 0 0 0 0,1 1 0 0 0,0 0 0 0 0,1 0 0 0 0,0 1-1 0 0,0 0 1 0 0,0 0 0 0 0,-2 4 19 0 0,-13 13-112 0 0,1 0-1 0 0,-8 15 113 0 0,25-32-4 0 0,-58 77-138 0 0,33-45 113 0 0,2 2 1 0 0,2 1-1 0 0,-6 17 29 0 0,17-30 0 0 0,-31 61 0 0 0,33-63-13 0 0,-17 39-38 0 0,12-22 51 0 0,5-9 0 0 0,-1 5 0 0 0,-48 165-74 0 0,60-194 66 0 0,0-1 0 0 0,0 1 0 0 0,1 0 0 0 0,1 0 8 0 0,1 39-21 0 0,-1-40 20 0 0,1-3-14 0 0,-1 0-1 0 0,1 0 0 0 0,0 0 0 0 0,1 0 0 0 0,0 1 16 0 0,-1-5-9 0 0,0 0 0 0 0,0 1 0 0 0,0-1 0 0 0,0 0 0 0 0,0 0 0 0 0,1 0 0 0 0,-1 0 0 0 0,1 0 0 0 0,0 0 0 0 0,-1 0 0 0 0,1 0 0 0 0,0 0 0 0 0,2 1 9 0 0,-3-3-9 0 0,-1 0-1 0 0,1 0 0 0 0,0 1 0 0 0,0-1 0 0 0,-1 0 1 0 0,1 0-1 0 0,0 1 0 0 0,-1-1 0 0 0,1 0 0 0 0,0 0 1 0 0,0 0-1 0 0,-1 0 0 0 0,1 0 0 0 0,0 0 0 0 0,0 0 1 0 0,-1 0-1 0 0,1 0 0 0 0,0-1 0 0 0,0 1 1 0 0,-1 0-1 0 0,2 0 10 0 0,1-2-31 0 0,0 1-1 0 0,-1 0 1 0 0,1-1 0 0 0,1 0 31 0 0,-3 2-3 0 0,9-7-13 0 0,0 0-1 0 0,-1 0 1 0 0,8-7 16 0 0,24-27-36 0 0,-33 33 34 0 0,82-94-53 0 0,-51 56 38 0 0,42-58 17 0 0,-57 68 0 0 0,-1-2 0 0 0,15-37 0 0 0,4-31 74 0 0,-13 32-16 0 0,-23 59-59 0 0,12-28 86 0 0,7-30-85 0 0,-11 31 25 0 0,-6 18 14 0 0,1-9-39 0 0,-5 14 13 0 0,-1 10 0 0 0,-1 0 0 0 0,0-1-1 0 0,-1 1 1 0 0,0-3-13 0 0,0-5 106 0 0,-1 10 70 0 0,1 0 0 0 0,-2-4-176 0 0,1 9 20 0 0,-1-1 1 0 0,1 1-1 0 0,-1-1 0 0 0,1 1 0 0 0,-1 0 1 0 0,0-1-1 0 0,0 1 0 0 0,-1 0 0 0 0,1-1-20 0 0,-1 1-53 0 0,0-2-17 0 0,0 1-1 0 0,0 0 1 0 0,0 0-1 0 0,-3-2 71 0 0,4 4 3 0 0,0 0 0 0 0,0 0 0 0 0,0 1 0 0 0,0-1 0 0 0,0 0 0 0 0,-1 1 0 0 0,1-1 0 0 0,0 1-1 0 0,0-1 1 0 0,0 1 0 0 0,-1 0 0 0 0,1-1 0 0 0,0 1 0 0 0,0 0 0 0 0,-1 0 0 0 0,1-1 0 0 0,-1 1-3 0 0,-3 1 6 0 0,1-1 0 0 0,0 1 0 0 0,0-1 0 0 0,-1 1 0 0 0,1 0 0 0 0,0 1 0 0 0,0-1 0 0 0,0 0 0 0 0,1 1 0 0 0,-1 0 0 0 0,0 0 0 0 0,-2 2-6 0 0,-7 4 75 0 0,1 1 0 0 0,-9 9-75 0 0,14-12 10 0 0,-35 30-703 0 0,-8 12 693 0 0,29-26-103 0 0,2 1 0 0 0,0 1-1 0 0,0 2 104 0 0,-25 44-116 0 0,4 3 0 0 0,-18 48 116 0 0,46-96-8 0 0,-24 59-48 0 0,36-83 57 0 0,-24 64-25 0 0,20-49 7 0 0,0 0-1 0 0,1 0 0 0 0,0 3 18 0 0,2-15-5 0 0,0 7-31 0 0,1 8 36 0 0,0-16-2 0 0,0 1-1 0 0,0-1 1 0 0,1 0 0 0 0,0 0-1 0 0,-1 0 1 0 0,1 0 0 0 0,0 0-1 0 0,1 1 3 0 0,-1-4 0 0 0,-1 1 0 0 0,0-1 0 0 0,1 1 0 0 0,-1-1 0 0 0,1 1 0 0 0,-1-1 0 0 0,1 1 0 0 0,-1-1 0 0 0,1 1 0 0 0,-1-1 0 0 0,1 0 0 0 0,-1 1 0 0 0,1-1 0 0 0,0 0 0 0 0,-1 0 0 0 0,1 1 0 0 0,0-1 0 0 0,-1 0 0 0 0,1 0 0 0 0,0 0 0 0 0,-1 0 0 0 0,1 0 0 0 0,0 1 0 0 0,-1-1 0 0 0,1 0 0 0 0,0-1 0 0 0,0 1 0 0 0,-1 0 0 0 0,2 0 0 0 0,-1 0 0 0 0,1-1 0 0 0,0 1 0 0 0,0-1 0 0 0,0 1 0 0 0,0-1 0 0 0,-1 0 0 0 0,1 1 0 0 0,0-1 0 0 0,-1 0 0 0 0,2-1 0 0 0,17-14 54 0 0,-2-1-1 0 0,0 0 0 0 0,10-13-53 0 0,55-75 0 0 0,-74 92 0 0 0,58-85 0 0 0,-59 85 0 0 0,49-85 58 0 0,-45 74-52 0 0,84-160 69 0 0,-66 116 54 0 0,4-23-129 0 0,-31 82 30 0 0,0-1 0 0 0,-1 1-1 0 0,0-1 1 0 0,0 1-1 0 0,-1-7-29 0 0,-1 14 19 0 0,0-1-1 0 0,-1 0 1 0 0,1 1 0 0 0,-1-1-1 0 0,0 1 1 0 0,0-1-1 0 0,0 1 1 0 0,0 0-1 0 0,0-1 1 0 0,0 1-1 0 0,-1 0 1 0 0,1 0-1 0 0,-2-1-18 0 0,2 1 12 0 0,0 1 0 0 0,0 0-1 0 0,1 0 1 0 0,-2 0 0 0 0,1 1-1 0 0,0-1 1 0 0,0 0 0 0 0,0 0-1 0 0,0 0 1 0 0,-1 1 0 0 0,1-1-1 0 0,0 0 1 0 0,-1 1 0 0 0,1 0-1 0 0,0-1 1 0 0,-1 1 0 0 0,1-1-1 0 0,-1 1 1 0 0,1 0-1 0 0,-1 0 1 0 0,1 0 0 0 0,-1 0-1 0 0,1 0 1 0 0,0 0 0 0 0,-1 0-1 0 0,0 0-11 0 0,-2 2 35 0 0,-1-1-1 0 0,0 1 1 0 0,0 0-1 0 0,1 0 0 0 0,-1 0 1 0 0,1 0-1 0 0,0 1 1 0 0,0 0-1 0 0,-4 2-34 0 0,-4 5 94 0 0,1 1 0 0 0,-4 4-94 0 0,-4 6 6 0 0,0 1 0 0 0,-5 11-6 0 0,-29 47-61 0 0,45-67 47 0 0,-7 12-20 0 0,0 1 1 0 0,-5 15 33 0 0,15-29-8 0 0,1 0 1 0 0,0-1-1 0 0,1 1 1 0 0,1 0-1 0 0,0 1 1 0 0,1-1-1 0 0,0 4 8 0 0,1 2-30 0 0,-1-8 0 0 0,1 0 0 0 0,1 0 1 0 0,0 0-1 0 0,0 0 0 0 0,2 3 30 0 0,-2-9-1 0 0,-1-2-4 0 0,1 1 0 0 0,0-1 0 0 0,-1 0 0 0 0,1 0 0 0 0,0 0 0 0 0,0 0 0 0 0,1 0 5 0 0,-2-1-1 0 0,1 0-1 0 0,-1-1 1 0 0,1 1 0 0 0,0-1 0 0 0,-1 1 0 0 0,1-1 0 0 0,-1 1 0 0 0,1-1-1 0 0,0 0 1 0 0,0 1 0 0 0,-1-1 0 0 0,1 0 0 0 0,0 1 0 0 0,0-1 0 0 0,-1 0 0 0 0,1 0-1 0 0,0 0 1 0 0,0 1 0 0 0,0-1 0 0 0,-1 0 0 0 0,1 0 0 0 0,0 0 0 0 0,0 0-1 0 0,0-1 2 0 0,3 1 3 0 0,-1 0 0 0 0,0-1-1 0 0,0 0 1 0 0,0 0-1 0 0,0 1 1 0 0,0-2-1 0 0,0 1 1 0 0,0 0-1 0 0,0 0 1 0 0,-1-1 0 0 0,1 0-1 0 0,-1 1 1 0 0,1-1-3 0 0,6-5 18 0 0,-1 0 0 0 0,0-1 1 0 0,0 0-19 0 0,0-1 10 0 0,9-8 56 0 0,-1 0 0 0 0,-1-1-1 0 0,6-11-65 0 0,33-48 227 0 0,-49 70-221 0 0,16-25-65 0 0,9-20 59 0 0,1-2-16 0 0,-15 27 17 0 0,-2 0 0 0 0,1-6-1 0 0,-9 19 3 0 0,-1 0 0 0 0,0-1-1 0 0,-1 1 1 0 0,1-15-3 0 0,-5 27 6 0 0,0 0 0 0 0,0 0 0 0 0,0 0 0 0 0,0 0 0 0 0,0 0 0 0 0,-1 0 0 0 0,1 1 0 0 0,-1-1 0 0 0,0 0 0 0 0,1 0 0 0 0,-1 0 0 0 0,0 1 0 0 0,0-1-6 0 0,0 1 7 0 0,0 0 0 0 0,1 0 0 0 0,-1 0 1 0 0,0 0-1 0 0,0 0 0 0 0,0 0 0 0 0,0 1 1 0 0,0-1-1 0 0,0 0 0 0 0,0 1 0 0 0,0-1 0 0 0,0 0 1 0 0,0 1-1 0 0,0-1 0 0 0,-1 1 0 0 0,1 0 1 0 0,0-1-1 0 0,0 1 0 0 0,-1 0 0 0 0,1 0 0 0 0,-1-1-7 0 0,-2 1 2 0 0,-1 1 0 0 0,1-1 0 0 0,0 0 0 0 0,-1 1-1 0 0,1 0 1 0 0,0 0 0 0 0,0 0 0 0 0,0 0 0 0 0,0 1 0 0 0,0-1-1 0 0,0 1-1 0 0,-8 4-2 0 0,0 1 0 0 0,-9 6 2 0 0,8-4-15 0 0,0 1 0 0 0,1 0-1 0 0,0 1 1 0 0,1 1 0 0 0,0-1-1 0 0,-1 3 16 0 0,-14 20-116 0 0,-12 25 116 0 0,-38 66-133 0 0,68-111 113 0 0,-62 114-38 0 0,50-85 40 0 0,1 1-1 0 0,3 1 19 0 0,5-8-60 0 0,1 3 60 0 0,9-35-6 0 0,0-1 0 0 0,0 0 0 0 0,1 1 0 0 0,0-1 0 0 0,0 3 6 0 0,0-5-3 0 0,1-1-1 0 0,-1 1 0 0 0,0-1 1 0 0,1 0-1 0 0,-1 1 0 0 0,1-1 1 0 0,-1 0-1 0 0,1 0 0 0 0,0 1 4 0 0,-1-1-1 0 0,1-1 0 0 0,-1 1 0 0 0,1-1 0 0 0,-1 1 0 0 0,1-1 0 0 0,-1 1 0 0 0,1-1 0 0 0,-1 1-1 0 0,1-1 1 0 0,0 0 0 0 0,-1 1 0 0 0,1-1 0 0 0,0 0 0 0 0,-1 0 0 0 0,1 1 0 0 0,0-1 0 0 0,0 0 0 0 0,-1 0-1 0 0,1 0 2 0 0,1 0-2 0 0,-1 0 0 0 0,1 0 0 0 0,-1 0 0 0 0,1 0 0 0 0,-1 0 0 0 0,1-1 0 0 0,-1 1 0 0 0,1-1 0 0 0,-1 1 0 0 0,0-1 0 0 0,1 1 0 0 0,-1-1 0 0 0,0 0 0 0 0,1 1 0 0 0,-1-1 0 0 0,1 0 2 0 0,3-3-16 0 0,1 0 0 0 0,3-5 16 0 0,8-8 35 0 0,11-15-35 0 0,-8 9 36 0 0,16-21 39 0 0,-2-1 0 0 0,-2-2 0 0 0,2-8-75 0 0,3-14 0 0 0,10-31 0 0 0,-26 54 0 0 0,-11 23 22 0 0,-1 0-1 0 0,-1 0 0 0 0,2-15-21 0 0,-10 35 13 0 0,1 0 0 0 0,-1-1 0 0 0,1 1 0 0 0,-1-1 0 0 0,0 1 0 0 0,-1-1 0 0 0,1 1-13 0 0,0 1 7 0 0,-1 1 1 0 0,1 0-1 0 0,0 0 0 0 0,-1-1 1 0 0,1 1-1 0 0,-1 0 0 0 0,0 0 0 0 0,1 0 1 0 0,-1-1-1 0 0,0 1 0 0 0,0 0 1 0 0,1 0-1 0 0,-1 0 0 0 0,0 0 1 0 0,0 0-1 0 0,0 0 0 0 0,-1 1 0 0 0,1-1 1 0 0,-1-1-8 0 0,1 2 13 0 0,0 0 0 0 0,0-1 1 0 0,-1 1-1 0 0,1-1 0 0 0,0 1 0 0 0,0 0 1 0 0,-1 0-1 0 0,1 0 0 0 0,0 0 0 0 0,-1 0 1 0 0,1 0-1 0 0,0 0 0 0 0,0 0 0 0 0,-1 0 1 0 0,1 0-1 0 0,0 1 0 0 0,0-1 1 0 0,-1 0-1 0 0,1 1-13 0 0,-3 1 28 0 0,0-1 1 0 0,1 1-1 0 0,-1 0 1 0 0,1 0-1 0 0,-2 1-28 0 0,-5 4 37 0 0,1 1-1 0 0,1-1 0 0 0,0 2 0 0 0,-2 1-36 0 0,-29 38-1 0 0,24-27 1 0 0,-10 21 0 0 0,9-13 0 0 0,-6 9-3 0 0,3 0 0 0 0,1 2 0 0 0,2-1 0 0 0,-1 14 3 0 0,11-33-27 0 0,1 0-1 0 0,2 1 28 0 0,1-10-18 0 0,1 0 0 0 0,1 0 0 0 0,0 0 1 0 0,1 8 17 0 0,0-16-11 0 0,-1 1-1 0 0,0 0 1 0 0,0-1 0 0 0,-1 5 11 0 0,0-3-22 0 0,1-4 13 0 0,0 1 0 0 0,0-1-1 0 0,0 0 1 0 0,1 0 0 0 0,-1 1 0 0 0,0-1-1 0 0,1 0 1 0 0,-1 0 0 0 0,1 0-1 0 0,-1 1 1 0 0,1-1 0 0 0,0 0 0 0 0,-1 0-1 0 0,2 0 10 0 0,-2 0-8 0 0,0-1 0 0 0,1 1-1 0 0,-1-1 1 0 0,1 1-1 0 0,-1-1 1 0 0,1 1 0 0 0,-1-1-1 0 0,1 0 1 0 0,-1 1-1 0 0,1-1 1 0 0,-1 0-1 0 0,1 1 1 0 0,-1-1 0 0 0,1 0-1 0 0,0 0 1 0 0,-1 1-1 0 0,1-1 1 0 0,-1 0-1 0 0,1 0 1 0 0,0 0 0 0 0,-1 0-1 0 0,1 0 1 0 0,0 0-1 0 0,-1 0 1 0 0,1 0 0 0 0,0 0-1 0 0,-1 0 1 0 0,1 0-1 0 0,0 0 1 0 0,-1 0-1 0 0,1-1 9 0 0,2 0-19 0 0,-1 0-1 0 0,1-1 0 0 0,-1 1 1 0 0,1-1-1 0 0,-1 0 1 0 0,0 1-1 0 0,0-1 0 0 0,0 0 1 0 0,0 0 19 0 0,15-20-73 0 0,53-83 62 0 0,-25 29 11 0 0,26-62 0 0 0,-36 51 0 0 0,-34 84 7 0 0,0-1-1 0 0,0 0 1 0 0,0 1 0 0 0,0-1-1 0 0,-1 0 1 0 0,0 0-1 0 0,0 0 1 0 0,0 1-1 0 0,0-1 1 0 0,0 0-1 0 0,-1 0-6 0 0,1 4 4 0 0,0-1-1 0 0,0 1 0 0 0,0 0 0 0 0,-1-1 0 0 0,1 1 1 0 0,0 0-1 0 0,0-1 0 0 0,0 1 0 0 0,-1 0 0 0 0,1-1 0 0 0,0 1 1 0 0,0 0-1 0 0,-1 0 0 0 0,1-1 0 0 0,0 1 0 0 0,0 0 1 0 0,-1 0-1 0 0,1-1 0 0 0,0 1 0 0 0,-1 0 0 0 0,1 0 1 0 0,0 0-1 0 0,-1 0 0 0 0,1-1 0 0 0,-1 1 0 0 0,1 0 1 0 0,0 0-1 0 0,-1 0 0 0 0,1 0 0 0 0,0 0 0 0 0,-1 0 0 0 0,1 0 1 0 0,-1 0-1 0 0,1 0 0 0 0,0 0 0 0 0,-1 0 0 0 0,1 0 1 0 0,-1 0-1 0 0,1 0 0 0 0,0 1 0 0 0,-1-1-3 0 0,-1 1 31 0 0,-1 0 0 0 0,1 0 0 0 0,-1 0 0 0 0,1 0 0 0 0,-2 2-31 0 0,3-2 2 0 0,-4 2 31 0 0,1 0-1 0 0,0 1 0 0 0,0-1 0 0 0,0 1 0 0 0,0 0 0 0 0,0 1-32 0 0,-7 10 157 0 0,-1 3-157 0 0,6-10 34 0 0,-46 74 72 0 0,3 2-1 0 0,5 2 0 0 0,-16 51-105 0 0,52-118 11 0 0,-34 92 38 0 0,38-98-80 0 0,0 0 0 0 0,1 0 1 0 0,1 1-1 0 0,0-1 0 0 0,0 9 31 0 0,2-11-102 0 0,-1-8-12 0 0,1 0 0 0 0,0 0 0 0 0,0 1-1 0 0,0-1 1 0 0,1 0 0 0 0,-1 0 0 0 0,1 0 0 0 0,0 3 114 0 0,0-5-254 0 0,-1-1 0 0 0,1 1-1 0 0,-1-1 1 0 0,0 0 0 0 0,1 1 0 0 0,-1-1-1 0 0,1 0 1 0 0,-1 1 0 0 0,1-1 0 0 0,-1 0-1 0 0,1 1 1 0 0,-1-1 0 0 0,1 0 0 0 0,-1 0-1 0 0,1 0 1 0 0,0 1 0 0 0,-1-1-1 0 0,1 0 1 0 0,-1 0 0 0 0,1 0 0 0 0,0 0-1 0 0,-1 0 1 0 0,1 0 254 0 0,6-1-6078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92 1493 5440 0 0,'0'0'248'0'0,"0"0"-6"0"0,0 0-104 0 0,0 0 112 0 0,0 0 66 0 0,0 0 18 0 0,0 0-9 0 0,0 0-45 0 0,0 0-21 0 0,0 0-3 0 0,0 0 0 0 0,0 0 0 0 0,0 0 0 0 0,0 0 0 0 0,0 0-6 0 0,0 0-23 0 0,0 0-16 0 0,1 0-3 0 0,-1 0-165 0 0,1 1 1 0 0,-1-1-1 0 0,1 0 0 0 0,0 1 1 0 0,-1-1-1 0 0,1 0 1 0 0,-1 1-1 0 0,1-1 1 0 0,-1 1-1 0 0,0-1 0 0 0,1 1 1 0 0,-1-1-1 0 0,0 1 1 0 0,1-1-1 0 0,-1 1 1 0 0,0-1-1 0 0,0 1 0 0 0,1 0 1 0 0,-1-1-1 0 0,0 1 1 0 0,0-1-1 0 0,0 1 0 0 0,0-1 1 0 0,0 1-1 0 0,0 0 1 0 0,0-1-1 0 0,0 1-43 0 0,-1 1 114 0 0,1 0-1 0 0,-1 0 1 0 0,1 0 0 0 0,-1 0-1 0 0,0 0 1 0 0,0-1 0 0 0,-1 3-114 0 0,-1 0 138 0 0,0 0 0 0 0,-1-1 0 0 0,1 1 0 0 0,-4 2-138 0 0,-7 8 98 0 0,6-7 15 0 0,6-5-39 0 0,-1 1 0 0 0,1 0-1 0 0,-1-1 1 0 0,0 4-74 0 0,-3 2 216 0 0,4-6-169 0 0,1 0 1 0 0,0 1-1 0 0,-1-1 0 0 0,1 0 0 0 0,0 1-47 0 0,1-2 7 0 0,-1-1 0 0 0,1 1-1 0 0,0 0 1 0 0,-1-1-1 0 0,1 1 1 0 0,0-1 0 0 0,-1 1-1 0 0,1-1 1 0 0,-1 0 0 0 0,1 1-1 0 0,-1-1-6 0 0,-3 6 67 0 0,0 0-15 0 0,1 0 0 0 0,0 0 0 0 0,0 2-52 0 0,2-6 33 0 0,1 0-1 0 0,-1 1 1 0 0,1-1 0 0 0,0 0-1 0 0,-1 1 1 0 0,1-1-1 0 0,0 0 1 0 0,1 1 0 0 0,-1-1-1 0 0,1 0 1 0 0,-1 1-33 0 0,2 3 11 0 0,-2-4-11 0 0,0-1 0 0 0,1 0 0 0 0,-1 1 0 0 0,1-1 0 0 0,-1 0 0 0 0,1 0 0 0 0,0 1 0 0 0,1 2 58 0 0,0-1 1 0 0,1 0 0 0 0,0 1 0 0 0,0-1 0 0 0,0-1 0 0 0,0 1 0 0 0,1 0 0 0 0,-1 0 0 0 0,1-1 0 0 0,0 0 0 0 0,3 2-59 0 0,38 15 568 0 0,-38-14-508 0 0,-2-2-22 0 0,-3-3-24 0 0,0 1-1 0 0,15 5 79 0 0,-12-4 43 0 0,1 0 1 0 0,0 0 0 0 0,3 0-136 0 0,10 2 396 0 0,14 1-396 0 0,-27-4 30 0 0,1 0 0 0 0,1 1-30 0 0,-1 0 44 0 0,-1-1 0 0 0,0 0 1 0 0,1 0-45 0 0,4 0 11 0 0,-8 0-8 0 0,1 0 1 0 0,-1-1-1 0 0,4 0-3 0 0,4 1 52 0 0,-6-1-27 0 0,-1 0 1 0 0,1 0-1 0 0,1 0-25 0 0,30-2 128 0 0,-31 1-95 0 0,26-3 51 0 0,-28 4-30 0 0,1 0 0 0 0,-1-1 0 0 0,3 1-54 0 0,-3 0 45 0 0,-1 0 0 0 0,1 0 0 0 0,0 0 0 0 0,1-1-45 0 0,-1 1 24 0 0,-1-1-1 0 0,0 1 1 0 0,0 0 0 0 0,3 0-24 0 0,4 0 43 0 0,-8-1-41 0 0,6 2 56 0 0,-3-1-12 0 0,0 0 0 0 0,0 0-1 0 0,2-1-45 0 0,-2 1 46 0 0,0 0-1 0 0,0 0 1 0 0,0 0-1 0 0,1 0-45 0 0,4 1 127 0 0,-8-1-111 0 0,0-1 0 0 0,0 1-1 0 0,0 0 1 0 0,0 0 0 0 0,0 0 0 0 0,0 0 0 0 0,0-1 0 0 0,0 1 0 0 0,-1 0-1 0 0,2-1-15 0 0,-2 1 10 0 0,0 0 0 0 0,0 0-1 0 0,1 0 1 0 0,-1 0-1 0 0,0 0 1 0 0,1-1-1 0 0,-1 1 1 0 0,0 0 0 0 0,0 0-1 0 0,1 0 1 0 0,-1 0-1 0 0,0 0 1 0 0,1 0-1 0 0,-1 0 1 0 0,0 0 0 0 0,1 0-1 0 0,-1 0-9 0 0,1 0 18 0 0,0 1 0 0 0,0-1-1 0 0,-1 0 1 0 0,1 0 0 0 0,0-1 0 0 0,0 1 0 0 0,0 0-1 0 0,0 0 1 0 0,0 0-18 0 0,5-1 67 0 0,-1 0-1 0 0,1 0 1 0 0,1 1-67 0 0,8-2 53 0 0,-10 1-53 0 0,8-1 0 0 0,-9 1 0 0 0,-4 1 1 0 0,8 0-4 0 0,-1 0 59 0 0,-4 0-30 0 0,3 0 40 0 0,0 0 0 0 0,3-1-66 0 0,9 0 204 0 0,5-1-140 0 0,-20 2-64 0 0,0-1 0 0 0,0 1 0 0 0,3 0 0 0 0,-5 0 3 0 0,0 0-1 0 0,-1 0 1 0 0,1 0-1 0 0,-1 0 1 0 0,1 0-1 0 0,0 0 1 0 0,-1 0-1 0 0,1 0 1 0 0,-1 0-1 0 0,1-1 1 0 0,0 1-1 0 0,-1 0 1 0 0,1 0-3 0 0,0-1 6 0 0,-1 1 0 0 0,0 0 0 0 0,1 0 0 0 0,-1 0 0 0 0,0 0 0 0 0,1 0 0 0 0,-1 0 0 0 0,0 0 0 0 0,1 0 0 0 0,-1-1 1 0 0,0 1-1 0 0,1 0 0 0 0,-1 0 0 0 0,0 0-6 0 0,17 0 165 0 0,4 3 168 0 0,-17-3-346 0 0,0 1-1 0 0,1-1 1 0 0,-1 1-1 0 0,2 0 14 0 0,7 1-66 0 0,-4-2 66 0 0,-7 0 2 0 0,-1 0 0 0 0,0 1 0 0 0,1-1 0 0 0,-1 0-1 0 0,1 0 1 0 0,-1 0 0 0 0,1 1 0 0 0,-1-1-1 0 0,1 1-1 0 0,-2-1 7 0 0,0 0 0 0 0,1 0 0 0 0,-1 0 0 0 0,0 0 0 0 0,0 0 0 0 0,1 0 0 0 0,-1 0 0 0 0,0 0 0 0 0,0 0 0 0 0,1 0 0 0 0,-1 0 0 0 0,0 0 0 0 0,0 0 0 0 0,1 0 0 0 0,-1 0 0 0 0,0 0 0 0 0,1 0-7 0 0,0 0 15 0 0,3 0-6 0 0,-3-1-6 0 0,0 0-6 0 0,3 1-8 0 0,4 0-49 0 0,-3 0 61 0 0,-4 1-2 0 0,0 0 2 0 0,5-1 9 0 0,8 0 54 0 0,-14 0-55 0 0,1 0 0 0 0,-1 0-1 0 0,1 0 1 0 0,-1 0 0 0 0,1 0-1 0 0,0 0 1 0 0,-1 0 0 0 0,1 0 0 0 0,-1-1-1 0 0,1 1 1 0 0,-1 0 0 0 0,1 0-9 0 0,3-1 66 0 0,7 1 62 0 0,-3 2-58 0 0,-6-2-56 0 0,-1 0-22 0 0,12 0 89 0 0,-11 0-67 0 0,5 0 25 0 0,19 2-39 0 0,-25-2 0 0 0,0 1 0 0 0,0-1 0 0 0,0 0 0 0 0,0 0 0 0 0,1 0 0 0 0,-1 0 0 0 0,0 0 0 0 0,0 0 0 0 0,0 0 0 0 0,0 0 0 0 0,3-1 0 0 0,27 0 64 0 0,49 1 128 0 0,-56-1-192 0 0,-4-1 0 0 0,34 2 0 0 0,-26-1 0 0 0,-9 0 0 0 0,13 0 0 0 0,-18 0 0 0 0,0 1 0 0 0,2-2 0 0 0,7 1 0 0 0,-11-1 0 0 0,1 1 0 0 0,-1 1 0 0 0,4-1 0 0 0,-9 1 0 0 0,-1 0 0 0 0,0-1 1 0 0,1 0-1 0 0,2 0 10 0 0,-4 0 9 0 0,-1 1 1 0 0,1 0-1 0 0,-1 0-19 0 0,7-1-5 0 0,6 0 5 0 0,-11 1 0 0 0,-3 0 0 0 0,0 0 0 0 0,-1-1 0 0 0,1 1 0 0 0,-1-1 0 0 0,1 1 0 0 0,-1-1 0 0 0,1 0 0 0 0,16-1 0 0 0,-8 0 0 0 0,1 0 0 0 0,-8 1 0 0 0,1 0 0 0 0,-1 1 0 0 0,1-1 0 0 0,2 1 0 0 0,6-2 0 0 0,1 1 0 0 0,0-1 0 0 0,4 2 0 0 0,0-2 0 0 0,-10 1 0 0 0,44-4 0 0 0,-32 4 0 0 0,-14 1 0 0 0,0 0 0 0 0,4-1 0 0 0,11-1 0 0 0,0 2 0 0 0,-14 0 0 0 0,0-1 0 0 0,6 0 0 0 0,11-2 54 0 0,-4 1-43 0 0,-1 1-12 0 0,-13 0 1 0 0,5-1 0 0 0,-9 2 0 0 0,-1 0 0 0 0,-1 0 0 0 0,1 0 0 0 0,-1 0 0 0 0,1 0 0 0 0,-1 0 0 0 0,1 0 0 0 0,-1 0 0 0 0,1 0 0 0 0,-1 0 0 0 0,1 0 0 0 0,-1 0 0 0 0,1-1 0 0 0,-1 1 0 0 0,1 0 0 0 0,-1 0 0 0 0,2-1 0 0 0,0 1 0 0 0,0 0 0 0 0,1-1 0 0 0,-1 1 0 0 0,2 0 0 0 0,-2 0 0 0 0,0 0 0 0 0,1-1 0 0 0,-1 1 0 0 0,2-1 0 0 0,12-1 0 0 0,-4 0 0 0 0,20-2 0 0 0,-24 2 0 0 0,0 2 0 0 0,6-1 0 0 0,-5 0 0 0 0,8 0 0 0 0,-6 0 0 0 0,4-1 0 0 0,23-6 64 0 0,71-16 11 0 0,-79 19 29 0 0,-18 3-57 0 0,0 0-1 0 0,10-4-46 0 0,-18 5 0 0 0,-2 1 0 0 0,0-1 0 0 0,0 0 0 0 0,0 1 0 0 0,0-1 0 0 0,0 0 0 0 0,8-4 44 0 0,1 1 1 0 0,9-3-45 0 0,-2 1 114 0 0,5-1 350 0 0,-16 5-356 0 0,-1 0 0 0 0,7-2-108 0 0,-5 1-131 0 0,2-1 67 0 0,-5 2 64 0 0,1 0 0 0 0,-1 0 0 0 0,0 1 0 0 0,2-1 0 0 0,2-1 0 0 0,-3 1 0 0 0,0 1 0 0 0,-1-2 0 0 0,2 0 0 0 0,1 0 0 0 0,0 0 0 0 0,4-1 0 0 0,11-4 0 0 0,17-8 0 0 0,-29 11 1 0 0,-4 2 2 0 0,0 0 1 0 0,0 0-1 0 0,3-3-3 0 0,-6 3 24 0 0,1 0-1 0 0,0 1 1 0 0,6-3-24 0 0,-6 3 11 0 0,-1 0 1 0 0,1 0 0 0 0,0-1-1 0 0,1-1-11 0 0,27-16 15 0 0,-26 16 36 0 0,0 0-1 0 0,-1 0 1 0 0,6-1-51 0 0,-3 1 1 0 0,-1 0-1 0 0,2-2 0 0 0,1-2 3 0 0,0 0-1 0 0,0-1 1 0 0,-1 0-1 0 0,-1-1 0 0 0,2-2-2 0 0,-5 7 54 0 0,1-1 0 0 0,-1 0-1 0 0,9-4-53 0 0,6-5 81 0 0,-12 9-57 0 0,0-1 0 0 0,7-2-24 0 0,2-2 37 0 0,0 0 24 0 0,-8 5-109 0 0,0 0 0 0 0,5-5 48 0 0,-14 10-1 0 0,14-11 65 0 0,0-1 1 0 0,8-9-65 0 0,-10 7 0 0 0,28-28 0 0 0,-23 27 0 0 0,1 0 0 0 0,1 1 0 0 0,16-9 0 0 0,-32 21 0 0 0,-1 0 0 0 0,1 0 0 0 0,-1 0 0 0 0,1 0 0 0 0,-1-1 0 0 0,1 0 0 0 0,3-1 0 0 0,11-9 0 0 0,0 0 0 0 0,10-10 0 0 0,-16 12 0 0 0,-3 4 0 0 0,-1-1 0 0 0,4-5 0 0 0,-6 7 0 0 0,0 1 0 0 0,1-1 0 0 0,7-7 0 0 0,-3 2 0 0 0,1 1 0 0 0,10-12 0 0 0,0 0 0 0 0,-14 16 0 0 0,33-32 184 0 0,-22 21-222 0 0,-9 9-1 0 0,4-5 39 0 0,8-10 61 0 0,3-3-122 0 0,-16 17 50 0 0,-4 5 11 0 0,-1 0 0 0 0,0 0 0 0 0,0-1 0 0 0,4-6 0 0 0,4-3 0 0 0,-4 5 0 0 0,28-41 0 0 0,-32 46 0 0 0,-1 1-1 0 0,1 0 1 0 0,4-4 0 0 0,6-6 55 0 0,-10 10-37 0 0,1-1 1 0 0,0 1 0 0 0,0 0-1 0 0,0 0-18 0 0,2-1-26 0 0,-2 0-1 0 0,1 0 27 0 0,-4 3-3 0 0,-1 1 1 0 0,1-1-1 0 0,-1 0 0 0 0,0 0 1 0 0,1-1 2 0 0,-1 1 0 0 0,0 0 1 0 0,0 0-1 0 0,0 0 1 0 0,1 0-1 0 0,1-1 0 0 0,5-5 0 0 0,2-1 0 0 0,9-6 0 0 0,-16 14 0 0 0,-1-1 0 0 0,0 0 0 0 0,0 0 0 0 0,0 0 0 0 0,0 0 0 0 0,0 0 0 0 0,0 0 0 0 0,0-1 0 0 0,-1 1 0 0 0,0 0 0 0 0,1-1 0 0 0,0-2 0 0 0,12-22 0 0 0,-13 25 0 0 0,1-1 0 0 0,0 1 0 0 0,0-1 0 0 0,0 1 0 0 0,0 0 0 0 0,0 0 0 0 0,3-2 0 0 0,-2 2 0 0 0,0-1 0 0 0,0 0 0 0 0,2-3 0 0 0,4-6 0 0 0,0-1 0 0 0,4-10 0 0 0,-12 22 0 0 0,0-1 0 0 0,0 1 0 0 0,1-1 0 0 0,-1 1 0 0 0,0-1 0 0 0,1 1 0 0 0,-1-1 0 0 0,5-3 0 0 0,2-3 0 0 0,-5 6 0 0 0,-1 0 0 0 0,0 0 0 0 0,0 0 0 0 0,0-1 0 0 0,1-1 0 0 0,-1 0 0 0 0,0 0 0 0 0,0 0 0 0 0,0 0 0 0 0,0-4 0 0 0,2-7 0 0 0,-2 11 0 0 0,0 1 0 0 0,0 0 0 0 0,0 0 0 0 0,1-2 0 0 0,4-5 0 0 0,0 0 18 0 0,6-12 28 0 0,-13 21-46 0 0,1 0 0 0 0,-1 0 0 0 0,0-1 0 0 0,1 1 0 0 0,-1 0 0 0 0,0 0 0 0 0,0-1 0 0 0,0 1 0 0 0,0-1 0 0 0,0 1 0 0 0,0 0 0 0 0,0 0 0 0 0,0-1 0 0 0,0 1 0 0 0,1 0 0 0 0,-1-1 0 0 0,1 1 0 0 0,1-4 0 0 0,-1 4 9 0 0,-1-1 0 0 0,1 1 0 0 0,0 0 0 0 0,0-1 0 0 0,0 1 0 0 0,0-1-9 0 0,0 1 2 0 0,-1 1-2 0 0,1-1 1 0 0,0 0-1 0 0,0 1 1 0 0,-1-1-1 0 0,1 0 1 0 0,0 0-1 0 0,-1 1 1 0 0,1-1-1 0 0,-1 0 0 0 0,0 0 1 0 0,1 0-1 0 0,-1 0 1 0 0,0 0-1 0 0,0 0 1 0 0,1 1-1 0 0,-1-1 1 0 0,0 0-1 0 0,0 0 0 0 0,-1-4 0 0 0,0 1 0 0 0,0 0 0 0 0,1 0 0 0 0,0-1 0 0 0,0 1 0 0 0,0 3 0 0 0,1 0 0 0 0,-1 0 0 0 0,1 0 0 0 0,-1 0 0 0 0,1 0 0 0 0,-1 0 0 0 0,1 0 0 0 0,0 0 0 0 0,0 0 0 0 0,0 0 0 0 0,-1 0 0 0 0,1 1 0 0 0,0-1 0 0 0,-1 0 0 0 0,1 0 0 0 0,0 0 0 0 0,-1 0 0 0 0,1 1 0 0 0,-1-1 0 0 0,0 0 0 0 0,1 0 0 0 0,-1 0 0 0 0,0 0 0 0 0,0-1 0 0 0,0 1 0 0 0,0 0 0 0 0,0-1 0 0 0,0 1 0 0 0,-1-1 0 0 0,1 1 0 0 0,0 0 0 0 0,-1-1 0 0 0,0 1 0 0 0,1 0 0 0 0,-1-1 0 0 0,0 1 0 0 0,0 0 0 0 0,0-1 0 0 0,0 1 0 0 0,1 1 0 0 0,0 0 0 0 0,0-1 0 0 0,-1 1 0 0 0,1-1 0 0 0,0 1 0 0 0,0 0 0 0 0,0-1 0 0 0,0 1 0 0 0,0-1 0 0 0,0 1 0 0 0,0-1 0 0 0,0 1 0 0 0,0 0 0 0 0,0-1 0 0 0,0 1 0 0 0,0-1 0 0 0,1 1 0 0 0,-1-1 0 0 0,0 1 0 0 0,0 0 0 0 0,0-1 0 0 0,1 1 0 0 0,-1-1 0 0 0,1 0 0 0 0,-1 1 0 0 0,0-1 0 0 0,1 1 0 0 0,-1-1 0 0 0,0 0 0 0 0,0 1 0 0 0,0-1 0 0 0,1-5 0 0 0,-1 6 0 0 0,0 0 0 0 0,0-1 0 0 0,0 1 0 0 0,0 0 0 0 0,0-1 0 0 0,0 1 0 0 0,0-1 0 0 0,0 1 0 0 0,0 0 0 0 0,0-1 0 0 0,0 1 0 0 0,0-1 0 0 0,0 1 0 0 0,0 0 0 0 0,0-1 0 0 0,-1 1 0 0 0,1 0 0 0 0,0-1 0 0 0,0 1 0 0 0,-1 0 0 0 0,1-1 0 0 0,0 1 0 0 0,0 0 0 0 0,-1-1 0 0 0,1 1 0 0 0,0 0 0 0 0,-1-1 0 0 0,-1 0 2 0 0,0 0-19 0 0,0-1 1 0 0,0 0 0 0 0,0 1-1 0 0,0-2 17 0 0,0 1 0 0 0,1-3 0 0 0,1 5 0 0 0,0 0 0 0 0,0 0 0 0 0,0 0 0 0 0,0 0 0 0 0,0 0 0 0 0,0 0 0 0 0,0-1 0 0 0,0 1 0 0 0,0 0 0 0 0,0 0 0 0 0,0 0 0 0 0,0 0 0 0 0,0 0 0 0 0,0 0 0 0 0,0 0 0 0 0,-1 0 0 0 0,1 0 0 0 0,0 0 0 0 0,0 0 0 0 0,0 0 0 0 0,0 0 0 0 0,0 0 0 0 0,0 0 0 0 0,0 0 0 0 0,0-1 0 0 0,0 1 0 0 0,0 0 0 0 0,0 0 0 0 0,0 0 0 0 0,-1 0 0 0 0,1 0 0 0 0,0 0 0 0 0,-4-2 0 0 0,1 1 0 0 0,1 0 0 0 0,0 0 0 0 0,0-1 0 0 0,-1 0 0 0 0,2 1 0 0 0,1 0-2 0 0,-1 1-1 0 0,1 0 0 0 0,0 0 1 0 0,0 0-1 0 0,0 0 1 0 0,0-1-1 0 0,0 1 0 0 0,0 0 1 0 0,0 0-1 0 0,0 0 0 0 0,0 0 1 0 0,0-1-1 0 0,0 1 0 0 0,0 0 1 0 0,0 0-1 0 0,0 0 1 0 0,0 0-1 0 0,0-1 0 0 0,0 1 1 0 0,0 0-1 0 0,0 0 0 0 0,1 0 1 0 0,-1 0-1 0 0,0-1 3 0 0,0 1 0 0 0,0 0-1 0 0,0 0 1 0 0,0 0-1 0 0,0 0 1 0 0,0 0 0 0 0,0 0-1 0 0,0 0 1 0 0,0 0-1 0 0,0 0 1 0 0,0 0-1 0 0,0 0 1 0 0,0 0 0 0 0,0 0-1 0 0,0 0 1 0 0,0-1-1 0 0,0 1 1 0 0,0 0-1 0 0,0 0 1 0 0,0 0 0 0 0,0 0-1 0 0,0 0 1 0 0,0 0-1 0 0,0 0 1 0 0,0 0-1 0 0,0 0 1 0 0,0 0-1 0 0,0 0 1 0 0,0 0 0 0 0,0 0-1 0 0,0 0 1 0 0,0 0-1 0 0,0 0 1 0 0,0 0-1 0 0,0-1 1 0 0,0 1 0 0 0,0 0-1 0 0,-1 0 1 0 0,1 0-1 0 0,0 0 1 0 0,-2-3-18 0 0,2 2 16 0 0,0 1 0 0 0,0 0 0 0 0,0-1 0 0 0,0 1-1 0 0,0 0 1 0 0,0 0 0 0 0,-1-1 0 0 0,1 1 0 0 0,0 0-1 0 0,0-1 1 0 0,0 1 0 0 0,-1 0 0 0 0,1 0 0 0 0,0-1-1 0 0,-1 1 1 0 0,1 0 0 0 0,0 0 0 0 0,-1 0 0 0 0,1-1 0 0 0,0 1-1 0 0,-1 0 3 0 0,0 0-9 0 0,0 0 7 0 0,1 0-1 0 0,0 0 1 0 0,-1 0-1 0 0,1 0 1 0 0,0 0 0 0 0,-1 0-1 0 0,1 0 1 0 0,0 0-1 0 0,0 0 1 0 0,-1 0-1 0 0,1 0 1 0 0,0 0 0 0 0,-1-1-1 0 0,1 1 1 0 0,0 0-1 0 0,0 0 1 0 0,-1 0-1 0 0,1 0 1 0 0,0 0 0 0 0,0-1-1 0 0,0 1 1 0 0,-1 0-1 0 0,1 0 1 0 0,0 0-1 0 0,0 0 1 0 0,0-1 0 0 0,-1 1 2 0 0,1 0-4 0 0,-1-1 1 0 0,1 1 0 0 0,-1 0-1 0 0,1-1 1 0 0,-1 1-1 0 0,0 0 1 0 0,1-1 0 0 0,-1 1-1 0 0,1 0 1 0 0,-1 0 0 0 0,0 0-1 0 0,0 0 1 0 0,1-1-1 0 0,-1 1 1 0 0,0 0 0 0 0,1 0-1 0 0,-1 0 1 0 0,0 0 0 0 0,0 0 3 0 0,-4 1-56 0 0,4 0 56 0 0,1 0-8 0 0,-8 4-62 0 0,7-5 55 0 0,1 1 1 0 0,-1-1-1 0 0,0 0 0 0 0,0 1 0 0 0,0-1 0 0 0,0 0 1 0 0,0 0-1 0 0,0 1 0 0 0,0-1 0 0 0,0 0 0 0 0,1 0 0 0 0,-2 0 15 0 0,-3 1-8 0 0,3-1-1 0 0,0 0 0 0 0,1 1 0 0 0,-1-1 0 0 0,0 0 0 0 0,1 0 0 0 0,-2 0 9 0 0,3 0-2 0 0,0 0-1 0 0,-1 0 0 0 0,1 0 1 0 0,-1 0-1 0 0,1 0 0 0 0,0 0 1 0 0,-1 0-1 0 0,1 0 0 0 0,0 0 0 0 0,-1 0 1 0 0,1 0-1 0 0,-1 0 0 0 0,1 0 1 0 0,0 0-1 0 0,-1 0 0 0 0,1 1 1 0 0,0-1-1 0 0,-1 0 0 0 0,1 0 1 0 0,0 0-1 0 0,0 0 0 0 0,-1 1 1 0 0,1-1 2 0 0,-2 1-3 0 0,-15 5 3 0 0,16-6 0 0 0,1 0 0 0 0,0 0 0 0 0,-1 0 0 0 0,1 0 0 0 0,0 0 1 0 0,-1 0-1 0 0,1 0 0 0 0,0 1 0 0 0,-1-1 0 0 0,1 0 0 0 0,0 0 0 0 0,-1 0 0 0 0,1 0 0 0 0,0 1 0 0 0,0-1 0 0 0,-1 0 0 0 0,1 0 0 0 0,0 1 0 0 0,0-1 0 0 0,-1 0 0 0 0,1 0 0 0 0,0 1 0 0 0,0-1 0 0 0,0 0 0 0 0,-2 3-11 0 0,-3 0-13 0 0,1 0 1 0 0,0 0-1 0 0,0 1 1 0 0,0-1-1 0 0,-2 4 24 0 0,5-6 0 0 0,1 0 0 0 0,0 0 0 0 0,-1 0 0 0 0,1 0 0 0 0,0-1-1 0 0,0 1 1 0 0,-1 0 0 0 0,1 0 0 0 0,0 0 0 0 0,0 0 3 0 0,0 0-1 0 0,0 0 1 0 0,0 0 0 0 0,-1 0-1 0 0,1 0 1 0 0,-1 1-3 0 0,0 0 35 0 0,-1 1 0 0 0,-1 0 0 0 0,1 0-1 0 0,0 0 1 0 0,-1-1 0 0 0,-1 2-35 0 0,0-1 4 0 0,0 1 0 0 0,-1 2-4 0 0,-2 3-481 0 0,1 1 1 0 0,0 0-1 0 0,-3 9 481 0 0,6-10-5032 0 0,1 0-1677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7:07.837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1158 82 1840 0 0,'1'0'133'0'0,"0"-2"82"0"0,0 1 0 0 0,1 0-1 0 0,-1-1 1 0 0,0 1 0 0 0,0-1-1 0 0,0 1 1 0 0,0-1 0 0 0,0 0-1 0 0,-1 1 1 0 0,1-1 0 0 0,0 1-1 0 0,-1-1 1 0 0,1 0 0 0 0,-1 0-1 0 0,0 1 1 0 0,0-1-1 0 0,0 0 1 0 0,0 0 0 0 0,0 1-1 0 0,0-1 1 0 0,0 0 0 0 0,-1 0-1 0 0,1 1 1 0 0,-1-1 0 0 0,1 0-1 0 0,-1 1 1 0 0,0-1 0 0 0,0-1-215 0 0,0 2 147 0 0,1 0-1 0 0,-1 0 1 0 0,0 0 0 0 0,1 0 0 0 0,-1-1 0 0 0,0 1 0 0 0,0 0-1 0 0,0 0 1 0 0,0 0 0 0 0,0 1 0 0 0,0-1 0 0 0,0 0 0 0 0,-1 0-1 0 0,1 0 1 0 0,0 1 0 0 0,-1-1-147 0 0,-4-1 575 0 0,0 0 1 0 0,0 1-1 0 0,0 0 0 0 0,0-1-575 0 0,-31-5 1302 0 0,30 7-1227 0 0,0 0-1 0 0,1 1 1 0 0,-1-1 0 0 0,0 1 0 0 0,0 0 0 0 0,1 1 0 0 0,-1-1 0 0 0,1 1 0 0 0,-1 0 0 0 0,1 1 0 0 0,-2 0-75 0 0,-2 1 150 0 0,1 1 1 0 0,-1 1 0 0 0,1 0-1 0 0,0 0 1 0 0,1 0 0 0 0,-5 5-151 0 0,-1 0 313 0 0,-6 4-313 0 0,-10 8 143 0 0,6-2-70 0 0,-35 29-218 0 0,25-21 120 0 0,2 0 1 0 0,-17 22 24 0 0,-2 7 201 0 0,1 5-201 0 0,-12 14-8 0 0,8-11-136 0 0,28-29 91 0 0,-1 4 53 0 0,-10 16-11 0 0,23-38 14 0 0,-47 68 64 0 0,39-52 15 0 0,-9 22-82 0 0,-25 58-88 0 0,39-78 39 0 0,1 3 49 0 0,-16 34-15 0 0,16-40 45 0 0,2 0 1 0 0,1 1 0 0 0,2 1-1 0 0,2 0 1 0 0,2 0 0 0 0,0 9-31 0 0,-9 59-35 0 0,-3 31-18 0 0,18-118 57 0 0,-1-3 14 0 0,2 1 0 0 0,-1 0 1 0 0,2 0-1 0 0,0 1-18 0 0,2 3 45 0 0,0 0 1 0 0,2-1-1 0 0,0 1 0 0 0,1-1 1 0 0,5 8-46 0 0,-7-16 13 0 0,-2-6 0 0 0,-1 0 0 0 0,1-1 1 0 0,0 1-1 0 0,0-1 0 0 0,0 1 1 0 0,3 1-14 0 0,4 5 22 0 0,2-1 0 0 0,-1-1 0 0 0,8 5-22 0 0,-6-6 0 0 0,-1-1 0 0 0,1-1 0 0 0,0 1 0 0 0,0-2 0 0 0,1 1 0 0 0,-1-1 0 0 0,6 0 0 0 0,-10-3-7 0 0,1 0 0 0 0,-1 0 0 0 0,1 0 0 0 0,-1-1 0 0 0,1-1 0 0 0,-1 1 0 0 0,0-1 0 0 0,1 0-1 0 0,-1-1 8 0 0,8-1-4 0 0,-1-2-1 0 0,1 1 1 0 0,-1-2-1 0 0,0 1 1 0 0,-1-2-1 0 0,1 0 1 0 0,3-3 4 0 0,8-6-11 0 0,-1-1 0 0 0,0-2 1 0 0,4-4 9 0 0,111-91 2 0 0,-104 86-1 0 0,-1-1 0 0 0,29-33 0 0 0,-57 55-1 0 0,34-40 12 0 0,3-6-11 0 0,-6 4 52 0 0,32-45 51 0 0,-64 84-76 0 0,69-108 167 0 0,-65 100-157 0 0,35-66 62 0 0,-29 50-70 0 0,49-106 147 0 0,-30 63-85 0 0,8-18-19 0 0,1-23 47 0 0,32-77 309 0 0,-63 163-283 0 0,-1 0 0 0 0,-2-1-1 0 0,3-21-144 0 0,-12 46 29 0 0,0 1 0 0 0,-1-1-1 0 0,0 1 1 0 0,0-1-1 0 0,-1 1 1 0 0,1 0-1 0 0,-3-5-28 0 0,-2-13 123 0 0,1 6-8 0 0,-1 1-1 0 0,-1-1-114 0 0,4 10 47 0 0,0 5-24 0 0,1-1-1 0 0,-1 1 1 0 0,0-1 0 0 0,-1 1-1 0 0,0-2-22 0 0,-11-17 47 0 0,8 12-14 0 0,-6-8-33 0 0,-12-13 11 0 0,19 26 27 0 0,3 3-35 0 0,0 1-1 0 0,0 0 1 0 0,0-1-1 0 0,0 1 1 0 0,-1 0-1 0 0,-1-1-2 0 0,-1 0 22 0 0,0 0-1 0 0,0 0 0 0 0,-5-1-21 0 0,0-1 24 0 0,-4-1 16 0 0,7 4-40 0 0,5 1 0 0 0,0 0 0 0 0,1 1 0 0 0,-1-1 0 0 0,0 1 0 0 0,-1-1 0 0 0,-46-7 0 0 0,44 8 0 0 0,-6-2 0 0 0,-9 0 0 0 0,16 2 0 0 0,0 0 0 0 0,0 1 0 0 0,0-1 0 0 0,0 0 0 0 0,0 1 0 0 0,0 0 0 0 0,0 0 0 0 0,-6 3-10 0 0,0 0 0 0 0,0 0 0 0 0,1 1 0 0 0,0 0 0 0 0,-1 1 0 0 0,1 0 10 0 0,-12 7-12 0 0,14-9-4 0 0,1 1 0 0 0,-5 4 16 0 0,5-4-26 0 0,0 0 0 0 0,-6 3 26 0 0,3-3-17 0 0,-3 2-26 0 0,-6 5 43 0 0,-18 12 0 0 0,1-2 0 0 0,-28 20 0 0 0,12-9 0 0 0,28-15-16 0 0,0 0 0 0 0,1 2 0 0 0,-6 9 16 0 0,20-21-5 0 0,-15 16-26 0 0,1 0 0 0 0,1 2 0 0 0,1 0 0 0 0,2 1 0 0 0,-14 28 31 0 0,-35 61 0 0 0,35-63 0 0 0,19-29 0 0 0,1-4 0 0 0,-4 6 0 0 0,3-5 0 0 0,1 1 0 0 0,-1 4 0 0 0,-14 24 0 0 0,10-21 0 0 0,1 1 0 0 0,2 1 0 0 0,1 0 0 0 0,0 6 0 0 0,-10 29 0 0 0,3-6 0 0 0,6-19-12 0 0,4-12-19 0 0,2 1 0 0 0,-1 6 31 0 0,-15 67-93 0 0,11-54 68 0 0,-4 40 25 0 0,12-68 0 0 0,2-6 0 0 0,-1 0 0 0 0,0 1 0 0 0,-12 30 0 0 0,11-32 0 0 0,1 0 0 0 0,1 0 0 0 0,0 0 0 0 0,1 1 0 0 0,0-1 0 0 0,1 0 0 0 0,1 1 0 0 0,-1 57-64 0 0,2-66 64 0 0,-1-1 0 0 0,1 1 0 0 0,0 0 0 0 0,1-1 0 0 0,0 1 0 0 0,0 1 0 0 0,0 0 0 0 0,-1-1 0 0 0,1 4 0 0 0,-2-7 0 0 0,0 1 0 0 0,1-1 0 0 0,-1 0 0 0 0,1 0 0 0 0,0 0 0 0 0,0 0 0 0 0,0-1 0 0 0,1 1 0 0 0,-1 0 0 0 0,2 1 0 0 0,-2-2-7 0 0,0-1-1 0 0,0 0 0 0 0,0 1 0 0 0,0-1 0 0 0,0 0 1 0 0,1 0-1 0 0,-1 0 0 0 0,1 1 0 0 0,-1-1 1 0 0,1 0-1 0 0,-1-1 0 0 0,1 1 0 0 0,-1 0 0 0 0,1 0 1 0 0,0-1-1 0 0,0 1 0 0 0,-1-1 0 0 0,1 1 0 0 0,2 0 8 0 0,26 2-60 0 0,-25-3 60 0 0,0 1 0 0 0,0-1 0 0 0,1 0 0 0 0,-1-1 0 0 0,3 0 0 0 0,14 0 0 0 0,-18 1 0 0 0,0 0 0 0 0,0-1 0 0 0,0 0 0 0 0,0 1 0 0 0,0-1 0 0 0,4-1 0 0 0,22-11 0 0 0,-15 7 0 0 0,7-4 1 0 0,0-1-1 0 0,10-7 0 0 0,9-5-11 0 0,-31 17 0 0 0,0 0 0 0 0,0-1 0 0 0,6-5 11 0 0,26-25 55 0 0,-14 12-67 0 0,-24 21 16 0 0,0-1-1 0 0,0 1 0 0 0,1-3-3 0 0,6-7 44 0 0,44-45-34 0 0,-19 14-10 0 0,1 0 27 0 0,-16 16 0 0 0,-8 14-19 0 0,4-6-7 0 0,-1-1 0 0 0,6-10-1 0 0,-12 15 0 0 0,11-11 0 0 0,-8 11 11 0 0,29-38 100 0 0,36-53-105 0 0,-38 50-6 0 0,-30 41 1 0 0,7-12 9 0 0,16-18-10 0 0,-13 20 81 0 0,-2 0-1 0 0,-1-2-80 0 0,30-58 258 0 0,-19 23-103 0 0,-9 22-96 0 0,-13 26 6 0 0,3-9-65 0 0,-5 12-2 0 0,1 0-1 0 0,6-12 3 0 0,25-44 0 0 0,-25 48 67 0 0,-2 1-1 0 0,5-17-66 0 0,-9 22 15 0 0,5-6 41 0 0,-7 13-24 0 0,1 0 0 0 0,0-5-32 0 0,1-2 38 0 0,-2-1 0 0 0,2-13-38 0 0,-5 8 21 0 0,0 16-12 0 0,0 0-1 0 0,0 0 1 0 0,0 0 0 0 0,1 0-1 0 0,1-4-8 0 0,-2 6 12 0 0,1-1 0 0 0,-1 1-1 0 0,1-1 1 0 0,-1 1 0 0 0,0-1-1 0 0,-1 1 1 0 0,1-1 0 0 0,-1-2-12 0 0,-2-15 42 0 0,3 16-29 0 0,0 0 0 0 0,-1 0 0 0 0,0 0-1 0 0,0 0 1 0 0,-2-2-13 0 0,3 6 0 0 0,-1-3 0 0 0,0 0 0 0 0,1-1 0 0 0,0 1 0 0 0,0-2 0 0 0,-2-11 0 0 0,-2 0 0 0 0,3 11 0 0 0,-1 0 0 0 0,1-1 0 0 0,1 1 0 0 0,-1 0 0 0 0,1 4 3 0 0,0 1 1 0 0,0 0-1 0 0,-1-1 0 0 0,1 1 0 0 0,-1 0 0 0 0,1-1 0 0 0,-1 1 0 0 0,0 0 0 0 0,1 0 0 0 0,-1-1 1 0 0,0 1-1 0 0,0 0 0 0 0,0 0 0 0 0,0-1-3 0 0,-7-9 20 0 0,7 9-13 0 0,-1 0 0 0 0,1 0 0 0 0,-1 0 0 0 0,1 0 0 0 0,-1 0 0 0 0,0 0 0 0 0,0 0 0 0 0,0 1 0 0 0,-2-2-7 0 0,2 1 1 0 0,-2-2-1 0 0,-1-1 15 0 0,3 4-2 0 0,0 0 0 0 0,1 0 0 0 0,-1 0 0 0 0,0 1 0 0 0,0-1 0 0 0,0 0 0 0 0,0 1 0 0 0,0-1 0 0 0,0 1 0 0 0,0-1 0 0 0,0 1 0 0 0,0 0 0 0 0,-2 0-13 0 0,0 0-6 0 0,-1 0 1 0 0,0 0-1 0 0,1 1 0 0 0,-1 0 0 0 0,0 0 0 0 0,1 0 0 0 0,-1 0 0 0 0,1 0 0 0 0,-4 2 6 0 0,5-1-24 0 0,-1-1 1 0 0,1 1-1 0 0,-4-1 24 0 0,-2 2-20 0 0,-2 1 23 0 0,-11 3-18 0 0,-54 29-122 0 0,72-34 124 0 0,1 0-1 0 0,-1 0 1 0 0,1 0-1 0 0,-1 0 0 0 0,0 1 14 0 0,-12 8 1 0 0,-2 1-37 0 0,1-1 0 0 0,-4 6 36 0 0,12-9 3 0 0,0 0-1 0 0,1 1 0 0 0,0 0 1 0 0,0 2-3 0 0,-17 17 108 0 0,-19 23-487 0 0,0-2 88 0 0,30-33 236 0 0,4-5 21 0 0,-1-1-1 0 0,-4 4 35 0 0,14-13 2 0 0,-40 34-39 0 0,33-28 21 0 0,1 1 0 0 0,-1 1-1 0 0,-4 6 17 0 0,-23 36 0 0 0,-14 19 0 0 0,-29 53 0 0 0,54-86 0 0 0,-6 5 0 0 0,7-12 0 0 0,-14 28 0 0 0,26-38-5 0 0,-5 8-24 0 0,1 0-1 0 0,-3 15 30 0 0,11-26 0 0 0,-3 3 0 0 0,3-7 0 0 0,1 0 0 0 0,-1 8 0 0 0,-1 0 0 0 0,-6 14 0 0 0,1-6 0 0 0,-7 13 0 0 0,12-25 0 0 0,0 0 0 0 0,-4 13 0 0 0,10-20 0 0 0,-3 4 0 0 0,0 9 0 0 0,-4 11 0 0 0,4-8 0 0 0,3-16 0 0 0,0 0 0 0 0,0 1 0 0 0,1-1 0 0 0,1 7 0 0 0,1 10 0 0 0,-2 1 0 0 0,0-2 0 0 0,2 4 0 0 0,0-25 0 0 0,0 1 0 0 0,0 0 0 0 0,0-1 0 0 0,1 1 0 0 0,1 1 0 0 0,4 8 0 0 0,2 4 0 0 0,4 8 0 0 0,-13-26 0 0 0,1-1 0 0 0,-1 1 0 0 0,1 0 0 0 0,-1 0 0 0 0,1-1 0 0 0,-1 1 0 0 0,1-1 0 0 0,-1 1 0 0 0,1 0 0 0 0,0-1 0 0 0,-1 1 0 0 0,1-1 0 0 0,0 1 0 0 0,-1-1 0 0 0,2 1 0 0 0,12 4 0 0 0,-8-3 0 0 0,20 4 0 0 0,-22-4-4 0 0,-1-1 0 0 0,1 0 0 0 0,-1 0 0 0 0,1 0 0 0 0,-1 0 0 0 0,1-1 0 0 0,0 1 0 0 0,-1-1 0 0 0,1 0 0 0 0,0 0 0 0 0,0 0 0 0 0,-1-1 0 0 0,1 1 0 0 0,0-1 0 0 0,-1 1 0 0 0,2-1 4 0 0,2-1 0 0 0,0-1 0 0 0,0 1 0 0 0,0-1 0 0 0,-1 0 0 0 0,1 0 0 0 0,-1-1 0 0 0,0 1 0 0 0,0-1 0 0 0,3-4 0 0 0,87-81 0 0 0,-64 54 0 0 0,-16 20 0 0 0,9-14 0 0 0,-9 10 0 0 0,5-3 0 0 0,5-6 0 0 0,20-27 0 0 0,-30 34 0 0 0,15-21 130 0 0,22-43-130 0 0,-23 37 74 0 0,-3 1-6 0 0,-4 6-28 0 0,18-33-40 0 0,-31 56 0 0 0,-2 3 0 0 0,6-7 0 0 0,-1 2 0 0 0,-2 0 0 0 0,1-2 0 0 0,8-16 0 0 0,3-4 72 0 0,2-12-72 0 0,-14 30 8 0 0,30-71 31 0 0,-12 24-14 0 0,-26 66-24 0 0,6-16 31 0 0,-1 1-1 0 0,3-14-31 0 0,-7 21 22 0 0,0 1-1 0 0,1-1 0 0 0,3-5-21 0 0,-3 7 3 0 0,-1-1-1 0 0,0 0 0 0 0,-1 0 0 0 0,-1-1 0 0 0,0 1-2 0 0,2-39 184 0 0,-3 36 126 0 0,0-7-310 0 0,-1 21-7 0 0,-1-3-23 0 0,1 0 0 0 0,-1 1 1 0 0,0-1-1 0 0,0 0 0 0 0,0 1 1 0 0,-1-1-1 0 0,0-1 30 0 0,-1-2 17 0 0,1 4-6 0 0,1 1-1 0 0,0 0 0 0 0,-1-1 1 0 0,0 1-1 0 0,-1-2-10 0 0,-2-1 17 0 0,5 4-4 0 0,-1 1 0 0 0,1-1-1 0 0,-1 0 1 0 0,0 1 0 0 0,0-1-1 0 0,1 1 1 0 0,-1-1-1 0 0,0 1 1 0 0,0-1 0 0 0,0 1-1 0 0,0-1 1 0 0,0 1 0 0 0,0-1-1 0 0,0 1 1 0 0,1 0 0 0 0,-1 0-1 0 0,0 0 1 0 0,0-1-1 0 0,0 1 1 0 0,0 0 0 0 0,0 0-1 0 0,0 0 1 0 0,0 0 0 0 0,0 0-1 0 0,-1 1-12 0 0,-2-1-23 0 0,0 1 1 0 0,0 0-1 0 0,0 1 0 0 0,0-1 0 0 0,-2 1 23 0 0,-1 1 30 0 0,3-1-41 0 0,-1 0 1 0 0,1 0-1 0 0,-1 1 0 0 0,-3 2 11 0 0,-11 7-29 0 0,11-8 22 0 0,0 1-1 0 0,1 0 0 0 0,-1 0 0 0 0,-1 2 8 0 0,-26 24-33 0 0,34-30 33 0 0,-19 18-9 0 0,1-2-35 0 0,-2 4 44 0 0,14-14-7 0 0,-18 20-61 0 0,-10 16 68 0 0,-1 5 0 0 0,12-14-7 0 0,-7 11-50 0 0,-31 33 57 0 0,15-23-64 0 0,25-23 67 0 0,5-9-16 0 0,-3 5-39 0 0,-5 12 52 0 0,10-15-2 0 0,-6 11 146 0 0,2 0 0 0 0,-2 8-144 0 0,0 0 0 0 0,15-33 0 0 0,1-1 0 0 0,-4 5 0 0 0,-6 9 0 0 0,6-8-18 0 0,-35 71-265 0 0,34-64 377 0 0,7-15-26 0 0,0 0 0 0 0,-1 0 0 0 0,0 0-1 0 0,-5 6-67 0 0,5-8 0 0 0,0-2 0 0 0,0 1 0 0 0,1 0 0 0 0,0-1 0 0 0,0 1 0 0 0,0 1 0 0 0,1-1 0 0 0,-2 5 0 0 0,3-6 9 0 0,-3 12-111 0 0,-1-1 1 0 0,-1 0-1 0 0,-2 4 102 0 0,-2 2-59 0 0,-17 31-50 0 0,26-49 155 0 0,-1 0 0 0 0,1 1-1 0 0,0-1 1 0 0,-1 2-46 0 0,-1 8 153 0 0,-9 10-263 0 0,8-17 38 0 0,1 0-1 0 0,0 0 0 0 0,-1 6 73 0 0,-5 33 456 0 0,7-40-456 0 0,1-1 0 0 0,0 0 0 0 0,0 0 0 0 0,0 0 0 0 0,1 0 0 0 0,0 2 0 0 0,0-5 0 0 0,-1 0 0 0 0,1 1 0 0 0,0-1 0 0 0,-1 0 0 0 0,1 1 0 0 0,-1-1 0 0 0,1 0 0 0 0,-2 1 0 0 0,-2 8 0 0 0,3-5 0 0 0,0 0 0 0 0,0 0 0 0 0,0 0 0 0 0,0-1 0 0 0,-1 1 0 0 0,0 0 0 0 0,-1-1 0 0 0,0 3 0 0 0,1-4 1 0 0,0 0-1 0 0,1 0 0 0 0,0 0 0 0 0,-1 0 1 0 0,2 0-1 0 0,-1 0 0 0 0,0 3 0 0 0,-1 1-11 0 0,2 0-1 0 0,-1 6 12 0 0,1-12-107 0 0,0-1-21 0 0,-2 5-94 0 0,1-4 246 0 0,1 1 1 0 0,-1-1-1 0 0,1 0 0 0 0,-1 1 1 0 0,1-1-1 0 0,0 0 0 0 0,0 1 1 0 0,0-1-1 0 0,0 0 1 0 0,0 1-1 0 0,0-1 0 0 0,0 0 1 0 0,1 1-1 0 0,-1-1 1 0 0,0 0-1 0 0,1 0 0 0 0,0 1-24 0 0,-1-1 0 0 0,0-1 0 0 0,1 1 0 0 0,-1-1 0 0 0,0 1 0 0 0,0 0 1 0 0,1-1-1 0 0,-1 1 0 0 0,0-1 0 0 0,0 1 0 0 0,0 0 0 0 0,0-1 0 0 0,0 1 0 0 0,0-1 0 0 0,0 1 0 0 0,0 0 0 0 0,0 0 0 0 0,0 6 10 0 0,0-1 9 0 0,-1-5-50 0 0,0-1 10 0 0,1 1-94 0 0,0-1-12 0 0,0 0 34 0 0,0 0 145 0 0,0 0 63 0 0,0 0 11 0 0,0 0-19 0 0,1 0-105 0 0,0 0-1 0 0,0 0 1 0 0,1 0 0 0 0,-1 0 0 0 0,0 0-1 0 0,0-1 1 0 0,0 1 0 0 0,0 0 0 0 0,0-1-1 0 0,0 1 1 0 0,0 0 0 0 0,0-1-2 0 0,3-1 0 0 0,-2 2 0 0 0,6-5 0 0 0,1-2 29 0 0,0 1-183 0 0,0-1 1 0 0,0-1-1 0 0,4-4 154 0 0,-1 0 368 0 0,13-10-368 0 0,-19 17-11 0 0,1-1-84 0 0,0 0 0 0 0,3-3 95 0 0,12-13-275 0 0,6-6 382 0 0,-4 2 196 0 0,-10 12-183 0 0,9-12-120 0 0,-6 4 3 0 0,-1-1 1 0 0,-1-1-1 0 0,-1-1-3 0 0,-8 15 1 0 0,6-9-1 0 0,1-2-11 0 0,4-5-255 0 0,12-13 266 0 0,8-14-28 0 0,-37 53 28 0 0,11-18 0 0 0,0 1 0 0 0,2-9 0 0 0,0-2 0 0 0,4-3 0 0 0,0 1 11 0 0,-5 9 16 0 0,1 1-1 0 0,2-3-26 0 0,-3 5 0 0 0,7-15 0 0 0,-4 6 0 0 0,9-18-2 0 0,-7 11 15 0 0,45-89 37 0 0,-29 56 13 0 0,-1 4 3 0 0,-26 50-56 0 0,3-12-10 0 0,-4 11 54 0 0,6-10-54 0 0,-9 19 3 0 0,15-29 4 0 0,1-5-7 0 0,-14 28 18 0 0,-2 9-8 0 0,-1-1 0 0 0,0 0 0 0 0,0 1 0 0 0,0-1 0 0 0,-1 0-1 0 0,1 1 1 0 0,0-1 0 0 0,-1 0 0 0 0,0 0 0 0 0,0 0 0 0 0,0 1-1 0 0,0-2-9 0 0,-1-5 22 0 0,1 8-15 0 0,0 0 0 0 0,0-1-1 0 0,0 1 1 0 0,0 0 0 0 0,-1 0-1 0 0,1 0 1 0 0,0 0-1 0 0,-1 0 1 0 0,1 0 0 0 0,-1 0-1 0 0,1 0 1 0 0,-1 0 0 0 0,1 0-1 0 0,-1 0 1 0 0,0 0-1 0 0,1 0 1 0 0,-1 0 0 0 0,0 0-1 0 0,0 0-6 0 0,-3-2 48 0 0,4 3-45 0 0,-1-1 0 0 0,0 0 0 0 0,1 1 0 0 0,-1-1 0 0 0,0 1 0 0 0,0-1 0 0 0,0 1 0 0 0,0-1-3 0 0,-6-2 26 0 0,7 2-21 0 0,-1 1 0 0 0,0-1 0 0 0,0 1 0 0 0,0 0 0 0 0,0-1 0 0 0,0 1 0 0 0,0 0 0 0 0,0-1 0 0 0,0 1-1 0 0,-1 0 1 0 0,1 0 0 0 0,0 0 0 0 0,0 0 0 0 0,0 0 0 0 0,0 0 0 0 0,0 0 0 0 0,0 0 0 0 0,0 0-1 0 0,0 0 1 0 0,0 0-5 0 0,-9 4-19 0 0,0-1 0 0 0,1 1 0 0 0,-1 0 0 0 0,1 1 0 0 0,0 0 0 0 0,1 0 0 0 0,0 1-1 0 0,0 0 1 0 0,0 0 0 0 0,-2 4 19 0 0,-13 13-112 0 0,1 0-1 0 0,-8 15 113 0 0,25-32-4 0 0,-58 77-138 0 0,33-45 113 0 0,2 2 1 0 0,2 1-1 0 0,-6 17 29 0 0,17-30 0 0 0,-31 61 0 0 0,33-63-13 0 0,-17 39-38 0 0,12-22 51 0 0,5-9 0 0 0,-1 5 0 0 0,-48 165-74 0 0,60-194 66 0 0,0-1 0 0 0,0 1 0 0 0,1 0 0 0 0,1 0 8 0 0,1 39-21 0 0,-1-40 20 0 0,1-3-14 0 0,-1 0-1 0 0,1 0 0 0 0,0 0 0 0 0,1 0 0 0 0,0 1 16 0 0,-1-5-9 0 0,0 0 0 0 0,0 1 0 0 0,0-1 0 0 0,0 0 0 0 0,0 0 0 0 0,1 0 0 0 0,-1 0 0 0 0,1 0 0 0 0,0 0 0 0 0,-1 0 0 0 0,1 0 0 0 0,0 0 0 0 0,2 1 9 0 0,-3-3-9 0 0,-1 0-1 0 0,1 0 0 0 0,0 1 0 0 0,0-1 0 0 0,-1 0 1 0 0,1 0-1 0 0,0 1 0 0 0,-1-1 0 0 0,1 0 0 0 0,0 0 1 0 0,0 0-1 0 0,-1 0 0 0 0,1 0 0 0 0,0 0 0 0 0,0 0 1 0 0,-1 0-1 0 0,1 0 0 0 0,0-1 0 0 0,0 1 1 0 0,-1 0-1 0 0,2 0 10 0 0,1-2-31 0 0,0 1-1 0 0,-1 0 1 0 0,1-1 0 0 0,1 0 31 0 0,-3 2-3 0 0,9-7-13 0 0,0 0-1 0 0,-1 0 1 0 0,8-7 16 0 0,24-27-36 0 0,-33 33 34 0 0,82-94-53 0 0,-51 56 38 0 0,42-58 17 0 0,-57 68 0 0 0,-1-2 0 0 0,15-37 0 0 0,4-31 74 0 0,-13 32-16 0 0,-23 59-59 0 0,12-28 86 0 0,7-30-85 0 0,-11 31 25 0 0,-6 18 14 0 0,1-9-39 0 0,-5 14 13 0 0,-1 10 0 0 0,-1 0 0 0 0,0-1-1 0 0,-1 1 1 0 0,0-3-13 0 0,0-5 106 0 0,-1 10 70 0 0,1 0 0 0 0,-2-4-176 0 0,1 9 20 0 0,-1-1 1 0 0,1 1-1 0 0,-1-1 0 0 0,1 1 0 0 0,-1 0 1 0 0,0-1-1 0 0,0 1 0 0 0,-1 0 0 0 0,1-1-20 0 0,-1 1-53 0 0,0-2-17 0 0,0 1-1 0 0,0 0 1 0 0,0 0-1 0 0,-3-2 71 0 0,4 4 3 0 0,0 0 0 0 0,0 0 0 0 0,0 1 0 0 0,0-1 0 0 0,0 0 0 0 0,-1 1 0 0 0,1-1 0 0 0,0 1-1 0 0,0-1 1 0 0,0 1 0 0 0,-1 0 0 0 0,1-1 0 0 0,0 1 0 0 0,0 0 0 0 0,-1 0 0 0 0,1-1 0 0 0,-1 1-3 0 0,-3 1 6 0 0,1-1 0 0 0,0 1 0 0 0,0-1 0 0 0,-1 1 0 0 0,1 0 0 0 0,0 1 0 0 0,0-1 0 0 0,0 0 0 0 0,1 1 0 0 0,-1 0 0 0 0,0 0 0 0 0,-2 2-6 0 0,-7 4 75 0 0,1 1 0 0 0,-9 9-75 0 0,14-12 10 0 0,-35 30-703 0 0,-8 12 693 0 0,29-26-103 0 0,2 1 0 0 0,0 1-1 0 0,0 2 104 0 0,-25 44-116 0 0,4 3 0 0 0,-18 48 116 0 0,46-96-8 0 0,-24 59-48 0 0,36-83 57 0 0,-24 64-25 0 0,20-49 7 0 0,0 0-1 0 0,1 0 0 0 0,0 3 18 0 0,2-15-5 0 0,0 7-31 0 0,1 8 36 0 0,0-16-2 0 0,0 1-1 0 0,0-1 1 0 0,1 0 0 0 0,0 0-1 0 0,-1 0 1 0 0,1 0 0 0 0,0 0-1 0 0,1 1 3 0 0,-1-4 0 0 0,-1 1 0 0 0,0-1 0 0 0,1 1 0 0 0,-1-1 0 0 0,1 1 0 0 0,-1-1 0 0 0,1 1 0 0 0,-1-1 0 0 0,1 1 0 0 0,-1-1 0 0 0,1 0 0 0 0,-1 1 0 0 0,1-1 0 0 0,0 0 0 0 0,-1 0 0 0 0,1 1 0 0 0,0-1 0 0 0,-1 0 0 0 0,1 0 0 0 0,0 0 0 0 0,-1 0 0 0 0,1 0 0 0 0,0 1 0 0 0,-1-1 0 0 0,1 0 0 0 0,0-1 0 0 0,0 1 0 0 0,-1 0 0 0 0,2 0 0 0 0,-1 0 0 0 0,1-1 0 0 0,0 1 0 0 0,0-1 0 0 0,0 1 0 0 0,0-1 0 0 0,-1 0 0 0 0,1 1 0 0 0,0-1 0 0 0,-1 0 0 0 0,2-1 0 0 0,17-14 54 0 0,-2-1-1 0 0,0 0 0 0 0,10-13-53 0 0,55-75 0 0 0,-74 92 0 0 0,58-85 0 0 0,-59 85 0 0 0,49-85 58 0 0,-45 74-52 0 0,84-160 69 0 0,-66 116 54 0 0,4-23-129 0 0,-31 82 30 0 0,0-1 0 0 0,-1 1-1 0 0,0-1 1 0 0,0 1-1 0 0,-1-7-29 0 0,-1 14 19 0 0,0-1-1 0 0,-1 0 1 0 0,1 1 0 0 0,-1-1-1 0 0,0 1 1 0 0,0-1-1 0 0,0 1 1 0 0,0 0-1 0 0,0-1 1 0 0,0 1-1 0 0,-1 0 1 0 0,1 0-1 0 0,-2-1-18 0 0,2 1 12 0 0,0 1 0 0 0,0 0-1 0 0,1 0 1 0 0,-2 0 0 0 0,1 1-1 0 0,0-1 1 0 0,0 0 0 0 0,0 0-1 0 0,0 0 1 0 0,-1 1 0 0 0,1-1-1 0 0,0 0 1 0 0,-1 1 0 0 0,1 0-1 0 0,0-1 1 0 0,-1 1 0 0 0,1-1-1 0 0,-1 1 1 0 0,1 0-1 0 0,-1 0 1 0 0,1 0 0 0 0,-1 0-1 0 0,1 0 1 0 0,0 0 0 0 0,-1 0-1 0 0,0 0-11 0 0,-2 2 35 0 0,-1-1-1 0 0,0 1 1 0 0,0 0-1 0 0,1 0 0 0 0,-1 0 1 0 0,1 0-1 0 0,0 1 1 0 0,0 0-1 0 0,-4 2-34 0 0,-4 5 94 0 0,1 1 0 0 0,-4 4-94 0 0,-4 6 6 0 0,0 1 0 0 0,-5 11-6 0 0,-29 47-61 0 0,45-67 47 0 0,-7 12-20 0 0,0 1 1 0 0,-5 15 33 0 0,15-29-8 0 0,1 0 1 0 0,0-1-1 0 0,1 1 1 0 0,1 0-1 0 0,0 1 1 0 0,1-1-1 0 0,0 4 8 0 0,1 2-30 0 0,-1-8 0 0 0,1 0 0 0 0,1 0 1 0 0,0 0-1 0 0,0 0 0 0 0,2 3 30 0 0,-2-9-1 0 0,-1-2-4 0 0,1 1 0 0 0,0-1 0 0 0,-1 0 0 0 0,1 0 0 0 0,0 0 0 0 0,0 0 0 0 0,1 0 5 0 0,-2-1-1 0 0,1 0-1 0 0,-1-1 1 0 0,1 1 0 0 0,0-1 0 0 0,-1 1 0 0 0,1-1 0 0 0,-1 1 0 0 0,1-1-1 0 0,0 0 1 0 0,0 1 0 0 0,-1-1 0 0 0,1 0 0 0 0,0 1 0 0 0,0-1 0 0 0,-1 0 0 0 0,1 0-1 0 0,0 0 1 0 0,0 1 0 0 0,0-1 0 0 0,-1 0 0 0 0,1 0 0 0 0,0 0 0 0 0,0 0-1 0 0,0-1 2 0 0,3 1 3 0 0,-1 0 0 0 0,0-1-1 0 0,0 0 1 0 0,0 0-1 0 0,0 1 1 0 0,0-2-1 0 0,0 1 1 0 0,0 0-1 0 0,0 0 1 0 0,-1-1 0 0 0,1 0-1 0 0,-1 1 1 0 0,1-1-3 0 0,6-5 18 0 0,-1 0 0 0 0,0-1 1 0 0,0 0-19 0 0,0-1 10 0 0,9-8 56 0 0,-1 0 0 0 0,-1-1-1 0 0,6-11-65 0 0,33-48 227 0 0,-49 70-221 0 0,16-25-65 0 0,9-20 59 0 0,1-2-16 0 0,-15 27 17 0 0,-2 0 0 0 0,1-6-1 0 0,-9 19 3 0 0,-1 0 0 0 0,0-1-1 0 0,-1 1 1 0 0,1-15-3 0 0,-5 27 6 0 0,0 0 0 0 0,0 0 0 0 0,0 0 0 0 0,0 0 0 0 0,0 0 0 0 0,-1 0 0 0 0,1 1 0 0 0,-1-1 0 0 0,0 0 0 0 0,1 0 0 0 0,-1 0 0 0 0,0 1 0 0 0,0-1-6 0 0,0 1 7 0 0,0 0 0 0 0,1 0 0 0 0,-1 0 1 0 0,0 0-1 0 0,0 0 0 0 0,0 0 0 0 0,0 1 1 0 0,0-1-1 0 0,0 0 0 0 0,0 1 0 0 0,0-1 0 0 0,0 0 1 0 0,0 1-1 0 0,0-1 0 0 0,-1 1 0 0 0,1 0 1 0 0,0-1-1 0 0,0 1 0 0 0,-1 0 0 0 0,1 0 0 0 0,-1-1-7 0 0,-2 1 2 0 0,-1 1 0 0 0,1-1 0 0 0,0 0 0 0 0,-1 1-1 0 0,1 0 1 0 0,0 0 0 0 0,0 0 0 0 0,0 0 0 0 0,0 1 0 0 0,0-1-1 0 0,0 1-1 0 0,-8 4-2 0 0,0 1 0 0 0,-9 6 2 0 0,8-4-15 0 0,0 1 0 0 0,1 0-1 0 0,0 1 1 0 0,1 1 0 0 0,0-1-1 0 0,-1 3 16 0 0,-14 20-116 0 0,-12 25 116 0 0,-38 66-133 0 0,68-111 113 0 0,-62 114-38 0 0,50-85 40 0 0,1 1-1 0 0,3 1 19 0 0,5-8-60 0 0,1 3 60 0 0,9-35-6 0 0,0-1 0 0 0,0 0 0 0 0,1 1 0 0 0,0-1 0 0 0,0 3 6 0 0,0-5-3 0 0,1-1-1 0 0,-1 1 0 0 0,0-1 1 0 0,1 0-1 0 0,-1 1 0 0 0,1-1 1 0 0,-1 0-1 0 0,1 0 0 0 0,0 1 4 0 0,-1-1-1 0 0,1-1 0 0 0,-1 1 0 0 0,1-1 0 0 0,-1 1 0 0 0,1-1 0 0 0,-1 1 0 0 0,1-1 0 0 0,-1 1-1 0 0,1-1 1 0 0,0 0 0 0 0,-1 1 0 0 0,1-1 0 0 0,0 0 0 0 0,-1 0 0 0 0,1 1 0 0 0,0-1 0 0 0,0 0 0 0 0,-1 0-1 0 0,1 0 2 0 0,1 0-2 0 0,-1 0 0 0 0,1 0 0 0 0,-1 0 0 0 0,1 0 0 0 0,-1 0 0 0 0,1-1 0 0 0,-1 1 0 0 0,1-1 0 0 0,-1 1 0 0 0,0-1 0 0 0,1 1 0 0 0,-1-1 0 0 0,0 0 0 0 0,1 1 0 0 0,-1-1 0 0 0,1 0 2 0 0,3-3-16 0 0,1 0 0 0 0,3-5 16 0 0,8-8 35 0 0,11-15-35 0 0,-8 9 36 0 0,16-21 39 0 0,-2-1 0 0 0,-2-2 0 0 0,2-8-75 0 0,3-14 0 0 0,10-31 0 0 0,-26 54 0 0 0,-11 23 22 0 0,-1 0-1 0 0,-1 0 0 0 0,2-15-21 0 0,-10 35 13 0 0,1 0 0 0 0,-1-1 0 0 0,1 1 0 0 0,-1-1 0 0 0,0 1 0 0 0,-1-1 0 0 0,1 1-13 0 0,0 1 7 0 0,-1 1 1 0 0,1 0-1 0 0,0 0 0 0 0,-1-1 1 0 0,1 1-1 0 0,-1 0 0 0 0,0 0 0 0 0,1 0 1 0 0,-1-1-1 0 0,0 1 0 0 0,0 0 1 0 0,1 0-1 0 0,-1 0 0 0 0,0 0 1 0 0,0 0-1 0 0,0 0 0 0 0,-1 1 0 0 0,1-1 1 0 0,-1-1-8 0 0,1 2 13 0 0,0 0 0 0 0,0-1 1 0 0,-1 1-1 0 0,1-1 0 0 0,0 1 0 0 0,0 0 1 0 0,-1 0-1 0 0,1 0 0 0 0,0 0 0 0 0,-1 0 1 0 0,1 0-1 0 0,0 0 0 0 0,0 0 0 0 0,-1 0 1 0 0,1 0-1 0 0,0 1 0 0 0,0-1 1 0 0,-1 0-1 0 0,1 1-13 0 0,-3 1 28 0 0,0-1 1 0 0,1 1-1 0 0,-1 0 1 0 0,1 0-1 0 0,-2 1-28 0 0,-5 4 37 0 0,1 1-1 0 0,1-1 0 0 0,0 2 0 0 0,-2 1-36 0 0,-29 38-1 0 0,24-27 1 0 0,-10 21 0 0 0,9-13 0 0 0,-6 9-3 0 0,3 0 0 0 0,1 2 0 0 0,2-1 0 0 0,-1 14 3 0 0,11-33-27 0 0,1 0-1 0 0,2 1 28 0 0,1-10-18 0 0,1 0 0 0 0,1 0 0 0 0,0 0 1 0 0,1 8 17 0 0,0-16-11 0 0,-1 1-1 0 0,0 0 1 0 0,0-1 0 0 0,-1 5 11 0 0,0-3-22 0 0,1-4 13 0 0,0 1 0 0 0,0-1-1 0 0,0 0 1 0 0,1 0 0 0 0,-1 1 0 0 0,0-1-1 0 0,1 0 1 0 0,-1 0 0 0 0,1 0-1 0 0,-1 1 1 0 0,1-1 0 0 0,0 0 0 0 0,-1 0-1 0 0,2 0 10 0 0,-2 0-8 0 0,0-1 0 0 0,1 1-1 0 0,-1-1 1 0 0,1 1-1 0 0,-1-1 1 0 0,1 1 0 0 0,-1-1-1 0 0,1 0 1 0 0,-1 1-1 0 0,1-1 1 0 0,-1 0-1 0 0,1 1 1 0 0,-1-1 0 0 0,1 0-1 0 0,0 0 1 0 0,-1 1-1 0 0,1-1 1 0 0,-1 0-1 0 0,1 0 1 0 0,0 0 0 0 0,-1 0-1 0 0,1 0 1 0 0,0 0-1 0 0,-1 0 1 0 0,1 0 0 0 0,0 0-1 0 0,-1 0 1 0 0,1 0-1 0 0,0 0 1 0 0,-1 0-1 0 0,1-1 9 0 0,2 0-19 0 0,-1 0-1 0 0,1-1 0 0 0,-1 1 1 0 0,1-1-1 0 0,-1 0 1 0 0,0 1-1 0 0,0-1 0 0 0,0 0 1 0 0,0 0 19 0 0,15-20-73 0 0,53-83 62 0 0,-25 29 11 0 0,26-62 0 0 0,-36 51 0 0 0,-34 84 7 0 0,0-1-1 0 0,0 0 1 0 0,0 1 0 0 0,0-1-1 0 0,-1 0 1 0 0,0 0-1 0 0,0 0 1 0 0,0 1-1 0 0,0-1 1 0 0,0 0-1 0 0,-1 0-6 0 0,1 4 4 0 0,0-1-1 0 0,0 1 0 0 0,0 0 0 0 0,-1-1 0 0 0,1 1 1 0 0,0 0-1 0 0,0-1 0 0 0,0 1 0 0 0,-1 0 0 0 0,1-1 0 0 0,0 1 1 0 0,0 0-1 0 0,-1 0 0 0 0,1-1 0 0 0,0 1 0 0 0,0 0 1 0 0,-1 0-1 0 0,1-1 0 0 0,0 1 0 0 0,-1 0 0 0 0,1 0 1 0 0,0 0-1 0 0,-1 0 0 0 0,1-1 0 0 0,-1 1 0 0 0,1 0 1 0 0,0 0-1 0 0,-1 0 0 0 0,1 0 0 0 0,0 0 0 0 0,-1 0 0 0 0,1 0 1 0 0,-1 0-1 0 0,1 0 0 0 0,0 0 0 0 0,-1 0 0 0 0,1 0 1 0 0,-1 0-1 0 0,1 0 0 0 0,0 1 0 0 0,-1-1-3 0 0,-1 1 31 0 0,-1 0 0 0 0,1 0 0 0 0,-1 0 0 0 0,1 0 0 0 0,-2 2-31 0 0,3-2 2 0 0,-4 2 31 0 0,1 0-1 0 0,0 1 0 0 0,0-1 0 0 0,0 1 0 0 0,0 0 0 0 0,0 1-32 0 0,-7 10 157 0 0,-1 3-157 0 0,6-10 34 0 0,-46 74 72 0 0,3 2-1 0 0,5 2 0 0 0,-16 51-105 0 0,52-118 11 0 0,-34 92 38 0 0,38-98-80 0 0,0 0 0 0 0,1 0 1 0 0,1 1-1 0 0,0-1 0 0 0,0 9 31 0 0,2-11-102 0 0,-1-8-12 0 0,1 0 0 0 0,0 0 0 0 0,0 1-1 0 0,0-1 1 0 0,1 0 0 0 0,-1 0 0 0 0,1 0 0 0 0,0 3 114 0 0,0-5-254 0 0,-1-1 0 0 0,1 1-1 0 0,-1-1 1 0 0,0 0 0 0 0,1 1 0 0 0,-1-1-1 0 0,1 0 1 0 0,-1 1 0 0 0,1-1 0 0 0,-1 0-1 0 0,1 1 1 0 0,-1-1 0 0 0,1 0 0 0 0,-1 0-1 0 0,1 0 1 0 0,0 1 0 0 0,-1-1-1 0 0,1 0 1 0 0,-1 0 0 0 0,1 0 0 0 0,0 0-1 0 0,-1 0 1 0 0,1 0 254 0 0,6-1-6078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7:07.838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1158 82 1840 0 0,'1'0'133'0'0,"0"-2"82"0"0,0 1 0 0 0,1 0-1 0 0,-1-1 1 0 0,0 1 0 0 0,0-1-1 0 0,0 1 1 0 0,0-1 0 0 0,0 0-1 0 0,-1 1 1 0 0,1-1 0 0 0,0 1-1 0 0,-1-1 1 0 0,1 0 0 0 0,-1 0-1 0 0,0 1 1 0 0,0-1-1 0 0,0 0 1 0 0,0 0 0 0 0,0 1-1 0 0,0-1 1 0 0,0 0 0 0 0,-1 0-1 0 0,1 1 1 0 0,-1-1 0 0 0,1 0-1 0 0,-1 1 1 0 0,0-1 0 0 0,0-1-215 0 0,0 2 147 0 0,1 0-1 0 0,-1 0 1 0 0,0 0 0 0 0,1 0 0 0 0,-1-1 0 0 0,0 1 0 0 0,0 0-1 0 0,0 0 1 0 0,0 0 0 0 0,0 1 0 0 0,0-1 0 0 0,0 0 0 0 0,-1 0-1 0 0,1 0 1 0 0,0 1 0 0 0,-1-1-147 0 0,-4-1 575 0 0,0 0 1 0 0,0 1-1 0 0,0 0 0 0 0,0-1-575 0 0,-31-5 1302 0 0,30 7-1227 0 0,0 0-1 0 0,1 1 1 0 0,-1-1 0 0 0,0 1 0 0 0,0 0 0 0 0,1 1 0 0 0,-1-1 0 0 0,1 1 0 0 0,-1 0 0 0 0,1 1 0 0 0,-2 0-75 0 0,-2 1 150 0 0,1 1 1 0 0,-1 1 0 0 0,1 0-1 0 0,0 0 1 0 0,1 0 0 0 0,-5 5-151 0 0,-1 0 313 0 0,-6 4-313 0 0,-10 8 143 0 0,6-2-70 0 0,-35 29-218 0 0,25-21 120 0 0,2 0 1 0 0,-17 22 24 0 0,-2 7 201 0 0,1 5-201 0 0,-12 14-8 0 0,8-11-136 0 0,28-29 91 0 0,-1 4 53 0 0,-10 16-11 0 0,23-38 14 0 0,-47 68 64 0 0,39-52 15 0 0,-9 22-82 0 0,-25 58-88 0 0,39-78 39 0 0,1 3 49 0 0,-16 34-15 0 0,16-40 45 0 0,2 0 1 0 0,1 1 0 0 0,2 1-1 0 0,2 0 1 0 0,2 0 0 0 0,0 9-31 0 0,-9 59-35 0 0,-3 31-18 0 0,18-118 57 0 0,-1-3 14 0 0,2 1 0 0 0,-1 0 1 0 0,2 0-1 0 0,0 1-18 0 0,2 3 45 0 0,0 0 1 0 0,2-1-1 0 0,0 1 0 0 0,1-1 1 0 0,5 8-46 0 0,-7-16 13 0 0,-2-6 0 0 0,-1 0 0 0 0,1-1 1 0 0,0 1-1 0 0,0-1 0 0 0,0 1 1 0 0,3 1-14 0 0,4 5 22 0 0,2-1 0 0 0,-1-1 0 0 0,8 5-22 0 0,-6-6 0 0 0,-1-1 0 0 0,1-1 0 0 0,0 1 0 0 0,0-2 0 0 0,1 1 0 0 0,-1-1 0 0 0,6 0 0 0 0,-10-3-7 0 0,1 0 0 0 0,-1 0 0 0 0,1 0 0 0 0,-1-1 0 0 0,1-1 0 0 0,-1 1 0 0 0,0-1 0 0 0,1 0-1 0 0,-1-1 8 0 0,8-1-4 0 0,-1-2-1 0 0,1 1 1 0 0,-1-2-1 0 0,0 1 1 0 0,-1-2-1 0 0,1 0 1 0 0,3-3 4 0 0,8-6-11 0 0,-1-1 0 0 0,0-2 1 0 0,4-4 9 0 0,111-91 2 0 0,-104 86-1 0 0,-1-1 0 0 0,29-33 0 0 0,-57 55-1 0 0,34-40 12 0 0,3-6-11 0 0,-6 4 52 0 0,32-45 51 0 0,-64 84-76 0 0,69-108 167 0 0,-65 100-157 0 0,35-66 62 0 0,-29 50-70 0 0,49-106 147 0 0,-30 63-85 0 0,8-18-19 0 0,1-23 47 0 0,32-77 309 0 0,-63 163-283 0 0,-1 0 0 0 0,-2-1-1 0 0,3-21-144 0 0,-12 46 29 0 0,0 1 0 0 0,-1-1-1 0 0,0 1 1 0 0,0-1-1 0 0,-1 1 1 0 0,1 0-1 0 0,-3-5-28 0 0,-2-13 123 0 0,1 6-8 0 0,-1 1-1 0 0,-1-1-114 0 0,4 10 47 0 0,0 5-24 0 0,1-1-1 0 0,-1 1 1 0 0,0-1 0 0 0,-1 1-1 0 0,0-2-22 0 0,-11-17 47 0 0,8 12-14 0 0,-6-8-33 0 0,-12-13 11 0 0,19 26 27 0 0,3 3-35 0 0,0 1-1 0 0,0 0 1 0 0,0-1-1 0 0,0 1 1 0 0,-1 0-1 0 0,-1-1-2 0 0,-1 0 22 0 0,0 0-1 0 0,0 0 0 0 0,-5-1-21 0 0,0-1 24 0 0,-4-1 16 0 0,7 4-40 0 0,5 1 0 0 0,0 0 0 0 0,1 1 0 0 0,-1-1 0 0 0,0 1 0 0 0,-1-1 0 0 0,-46-7 0 0 0,44 8 0 0 0,-6-2 0 0 0,-9 0 0 0 0,16 2 0 0 0,0 0 0 0 0,0 1 0 0 0,0-1 0 0 0,0 0 0 0 0,0 1 0 0 0,0 0 0 0 0,0 0 0 0 0,-6 3-10 0 0,0 0 0 0 0,0 0 0 0 0,1 1 0 0 0,0 0 0 0 0,-1 1 0 0 0,1 0 10 0 0,-12 7-12 0 0,14-9-4 0 0,1 1 0 0 0,-5 4 16 0 0,5-4-26 0 0,0 0 0 0 0,-6 3 26 0 0,3-3-17 0 0,-3 2-26 0 0,-6 5 43 0 0,-18 12 0 0 0,1-2 0 0 0,-28 20 0 0 0,12-9 0 0 0,28-15-16 0 0,0 0 0 0 0,1 2 0 0 0,-6 9 16 0 0,20-21-5 0 0,-15 16-26 0 0,1 0 0 0 0,1 2 0 0 0,1 0 0 0 0,2 1 0 0 0,-14 28 31 0 0,-35 61 0 0 0,35-63 0 0 0,19-29 0 0 0,1-4 0 0 0,-4 6 0 0 0,3-5 0 0 0,1 1 0 0 0,-1 4 0 0 0,-14 24 0 0 0,10-21 0 0 0,1 1 0 0 0,2 1 0 0 0,1 0 0 0 0,0 6 0 0 0,-10 29 0 0 0,3-6 0 0 0,6-19-12 0 0,4-12-19 0 0,2 1 0 0 0,-1 6 31 0 0,-15 67-93 0 0,11-54 68 0 0,-4 40 25 0 0,12-68 0 0 0,2-6 0 0 0,-1 0 0 0 0,0 1 0 0 0,-12 30 0 0 0,11-32 0 0 0,1 0 0 0 0,1 0 0 0 0,0 0 0 0 0,1 1 0 0 0,0-1 0 0 0,1 0 0 0 0,1 1 0 0 0,-1 57-64 0 0,2-66 64 0 0,-1-1 0 0 0,1 1 0 0 0,0 0 0 0 0,1-1 0 0 0,0 1 0 0 0,0 1 0 0 0,0 0 0 0 0,-1-1 0 0 0,1 4 0 0 0,-2-7 0 0 0,0 1 0 0 0,1-1 0 0 0,-1 0 0 0 0,1 0 0 0 0,0 0 0 0 0,0 0 0 0 0,0-1 0 0 0,1 1 0 0 0,-1 0 0 0 0,2 1 0 0 0,-2-2-7 0 0,0-1-1 0 0,0 0 0 0 0,0 1 0 0 0,0-1 0 0 0,0 0 1 0 0,1 0-1 0 0,-1 0 0 0 0,1 1 0 0 0,-1-1 1 0 0,1 0-1 0 0,-1-1 0 0 0,1 1 0 0 0,-1 0 0 0 0,1 0 1 0 0,0-1-1 0 0,0 1 0 0 0,-1-1 0 0 0,1 1 0 0 0,2 0 8 0 0,26 2-60 0 0,-25-3 60 0 0,0 1 0 0 0,0-1 0 0 0,1 0 0 0 0,-1-1 0 0 0,3 0 0 0 0,14 0 0 0 0,-18 1 0 0 0,0 0 0 0 0,0-1 0 0 0,0 0 0 0 0,0 1 0 0 0,0-1 0 0 0,4-1 0 0 0,22-11 0 0 0,-15 7 0 0 0,7-4 1 0 0,0-1-1 0 0,10-7 0 0 0,9-5-11 0 0,-31 17 0 0 0,0 0 0 0 0,0-1 0 0 0,6-5 11 0 0,26-25 55 0 0,-14 12-67 0 0,-24 21 16 0 0,0-1-1 0 0,0 1 0 0 0,1-3-3 0 0,6-7 44 0 0,44-45-34 0 0,-19 14-10 0 0,1 0 27 0 0,-16 16 0 0 0,-8 14-19 0 0,4-6-7 0 0,-1-1 0 0 0,6-10-1 0 0,-12 15 0 0 0,11-11 0 0 0,-8 11 11 0 0,29-38 100 0 0,36-53-105 0 0,-38 50-6 0 0,-30 41 1 0 0,7-12 9 0 0,16-18-10 0 0,-13 20 81 0 0,-2 0-1 0 0,-1-2-80 0 0,30-58 258 0 0,-19 23-103 0 0,-9 22-96 0 0,-13 26 6 0 0,3-9-65 0 0,-5 12-2 0 0,1 0-1 0 0,6-12 3 0 0,25-44 0 0 0,-25 48 67 0 0,-2 1-1 0 0,5-17-66 0 0,-9 22 15 0 0,5-6 41 0 0,-7 13-24 0 0,1 0 0 0 0,0-5-32 0 0,1-2 38 0 0,-2-1 0 0 0,2-13-38 0 0,-5 8 21 0 0,0 16-12 0 0,0 0-1 0 0,0 0 1 0 0,0 0 0 0 0,1 0-1 0 0,1-4-8 0 0,-2 6 12 0 0,1-1 0 0 0,-1 1-1 0 0,1-1 1 0 0,-1 1 0 0 0,0-1-1 0 0,-1 1 1 0 0,1-1 0 0 0,-1-2-12 0 0,-2-15 42 0 0,3 16-29 0 0,0 0 0 0 0,-1 0 0 0 0,0 0-1 0 0,0 0 1 0 0,-2-2-13 0 0,3 6 0 0 0,-1-3 0 0 0,0 0 0 0 0,1-1 0 0 0,0 1 0 0 0,0-2 0 0 0,-2-11 0 0 0,-2 0 0 0 0,3 11 0 0 0,-1 0 0 0 0,1-1 0 0 0,1 1 0 0 0,-1 0 0 0 0,1 4 3 0 0,0 1 1 0 0,0 0-1 0 0,-1-1 0 0 0,1 1 0 0 0,-1 0 0 0 0,1-1 0 0 0,-1 1 0 0 0,0 0 0 0 0,1 0 0 0 0,-1-1 1 0 0,0 1-1 0 0,0 0 0 0 0,0 0 0 0 0,0-1-3 0 0,-7-9 20 0 0,7 9-13 0 0,-1 0 0 0 0,1 0 0 0 0,-1 0 0 0 0,1 0 0 0 0,-1 0 0 0 0,0 0 0 0 0,0 0 0 0 0,0 1 0 0 0,-2-2-7 0 0,2 1 1 0 0,-2-2-1 0 0,-1-1 15 0 0,3 4-2 0 0,0 0 0 0 0,1 0 0 0 0,-1 0 0 0 0,0 1 0 0 0,0-1 0 0 0,0 0 0 0 0,0 1 0 0 0,0-1 0 0 0,0 1 0 0 0,0-1 0 0 0,0 1 0 0 0,0 0 0 0 0,-2 0-13 0 0,0 0-6 0 0,-1 0 1 0 0,0 0-1 0 0,1 1 0 0 0,-1 0 0 0 0,0 0 0 0 0,1 0 0 0 0,-1 0 0 0 0,1 0 0 0 0,-4 2 6 0 0,5-1-24 0 0,-1-1 1 0 0,1 1-1 0 0,-4-1 24 0 0,-2 2-20 0 0,-2 1 23 0 0,-11 3-18 0 0,-54 29-122 0 0,72-34 124 0 0,1 0-1 0 0,-1 0 1 0 0,1 0-1 0 0,-1 0 0 0 0,0 1 14 0 0,-12 8 1 0 0,-2 1-37 0 0,1-1 0 0 0,-4 6 36 0 0,12-9 3 0 0,0 0-1 0 0,1 1 0 0 0,0 0 1 0 0,0 2-3 0 0,-17 17 108 0 0,-19 23-487 0 0,0-2 88 0 0,30-33 236 0 0,4-5 21 0 0,-1-1-1 0 0,-4 4 35 0 0,14-13 2 0 0,-40 34-39 0 0,33-28 21 0 0,1 1 0 0 0,-1 1-1 0 0,-4 6 17 0 0,-23 36 0 0 0,-14 19 0 0 0,-29 53 0 0 0,54-86 0 0 0,-6 5 0 0 0,7-12 0 0 0,-14 28 0 0 0,26-38-5 0 0,-5 8-24 0 0,1 0-1 0 0,-3 15 30 0 0,11-26 0 0 0,-3 3 0 0 0,3-7 0 0 0,1 0 0 0 0,-1 8 0 0 0,-1 0 0 0 0,-6 14 0 0 0,1-6 0 0 0,-7 13 0 0 0,12-25 0 0 0,0 0 0 0 0,-4 13 0 0 0,10-20 0 0 0,-3 4 0 0 0,0 9 0 0 0,-4 11 0 0 0,4-8 0 0 0,3-16 0 0 0,0 0 0 0 0,0 1 0 0 0,1-1 0 0 0,1 7 0 0 0,1 10 0 0 0,-2 1 0 0 0,0-2 0 0 0,2 4 0 0 0,0-25 0 0 0,0 1 0 0 0,0 0 0 0 0,0-1 0 0 0,1 1 0 0 0,1 1 0 0 0,4 8 0 0 0,2 4 0 0 0,4 8 0 0 0,-13-26 0 0 0,1-1 0 0 0,-1 1 0 0 0,1 0 0 0 0,-1 0 0 0 0,1-1 0 0 0,-1 1 0 0 0,1-1 0 0 0,-1 1 0 0 0,1 0 0 0 0,0-1 0 0 0,-1 1 0 0 0,1-1 0 0 0,0 1 0 0 0,-1-1 0 0 0,2 1 0 0 0,12 4 0 0 0,-8-3 0 0 0,20 4 0 0 0,-22-4-4 0 0,-1-1 0 0 0,1 0 0 0 0,-1 0 0 0 0,1 0 0 0 0,-1 0 0 0 0,1-1 0 0 0,0 1 0 0 0,-1-1 0 0 0,1 0 0 0 0,0 0 0 0 0,0 0 0 0 0,-1-1 0 0 0,1 1 0 0 0,0-1 0 0 0,-1 1 0 0 0,2-1 4 0 0,2-1 0 0 0,0-1 0 0 0,0 1 0 0 0,0-1 0 0 0,-1 0 0 0 0,1 0 0 0 0,-1-1 0 0 0,0 1 0 0 0,0-1 0 0 0,3-4 0 0 0,87-81 0 0 0,-64 54 0 0 0,-16 20 0 0 0,9-14 0 0 0,-9 10 0 0 0,5-3 0 0 0,5-6 0 0 0,20-27 0 0 0,-30 34 0 0 0,15-21 130 0 0,22-43-130 0 0,-23 37 74 0 0,-3 1-6 0 0,-4 6-28 0 0,18-33-40 0 0,-31 56 0 0 0,-2 3 0 0 0,6-7 0 0 0,-1 2 0 0 0,-2 0 0 0 0,1-2 0 0 0,8-16 0 0 0,3-4 72 0 0,2-12-72 0 0,-14 30 8 0 0,30-71 31 0 0,-12 24-14 0 0,-26 66-24 0 0,6-16 31 0 0,-1 1-1 0 0,3-14-31 0 0,-7 21 22 0 0,0 1-1 0 0,1-1 0 0 0,3-5-21 0 0,-3 7 3 0 0,-1-1-1 0 0,0 0 0 0 0,-1 0 0 0 0,-1-1 0 0 0,0 1-2 0 0,2-39 184 0 0,-3 36 126 0 0,0-7-310 0 0,-1 21-7 0 0,-1-3-23 0 0,1 0 0 0 0,-1 1 1 0 0,0-1-1 0 0,0 0 0 0 0,0 1 1 0 0,-1-1-1 0 0,0-1 30 0 0,-1-2 17 0 0,1 4-6 0 0,1 1-1 0 0,0 0 0 0 0,-1-1 1 0 0,0 1-1 0 0,-1-2-10 0 0,-2-1 17 0 0,5 4-4 0 0,-1 1 0 0 0,1-1-1 0 0,-1 0 1 0 0,0 1 0 0 0,0-1-1 0 0,1 1 1 0 0,-1-1-1 0 0,0 1 1 0 0,0-1 0 0 0,0 1-1 0 0,0-1 1 0 0,0 1 0 0 0,0-1-1 0 0,0 1 1 0 0,1 0 0 0 0,-1 0-1 0 0,0 0 1 0 0,0-1-1 0 0,0 1 1 0 0,0 0 0 0 0,0 0-1 0 0,0 0 1 0 0,0 0 0 0 0,0 0-1 0 0,-1 1-12 0 0,-2-1-23 0 0,0 1 1 0 0,0 0-1 0 0,0 1 0 0 0,0-1 0 0 0,-2 1 23 0 0,-1 1 30 0 0,3-1-41 0 0,-1 0 1 0 0,1 0-1 0 0,-1 1 0 0 0,-3 2 11 0 0,-11 7-29 0 0,11-8 22 0 0,0 1-1 0 0,1 0 0 0 0,-1 0 0 0 0,-1 2 8 0 0,-26 24-33 0 0,34-30 33 0 0,-19 18-9 0 0,1-2-35 0 0,-2 4 44 0 0,14-14-7 0 0,-18 20-61 0 0,-10 16 68 0 0,-1 5 0 0 0,12-14-7 0 0,-7 11-50 0 0,-31 33 57 0 0,15-23-64 0 0,25-23 67 0 0,5-9-16 0 0,-3 5-39 0 0,-5 12 52 0 0,10-15-2 0 0,-6 11 146 0 0,2 0 0 0 0,-2 8-144 0 0,0 0 0 0 0,15-33 0 0 0,1-1 0 0 0,-4 5 0 0 0,-6 9 0 0 0,6-8-18 0 0,-35 71-265 0 0,34-64 377 0 0,7-15-26 0 0,0 0 0 0 0,-1 0 0 0 0,0 0-1 0 0,-5 6-67 0 0,5-8 0 0 0,0-2 0 0 0,0 1 0 0 0,1 0 0 0 0,0-1 0 0 0,0 1 0 0 0,0 1 0 0 0,1-1 0 0 0,-2 5 0 0 0,3-6 9 0 0,-3 12-111 0 0,-1-1 1 0 0,-1 0-1 0 0,-2 4 102 0 0,-2 2-59 0 0,-17 31-50 0 0,26-49 155 0 0,-1 0 0 0 0,1 1-1 0 0,0-1 1 0 0,-1 2-46 0 0,-1 8 153 0 0,-9 10-263 0 0,8-17 38 0 0,1 0-1 0 0,0 0 0 0 0,-1 6 73 0 0,-5 33 456 0 0,7-40-456 0 0,1-1 0 0 0,0 0 0 0 0,0 0 0 0 0,0 0 0 0 0,1 0 0 0 0,0 2 0 0 0,0-5 0 0 0,-1 0 0 0 0,1 1 0 0 0,0-1 0 0 0,-1 0 0 0 0,1 1 0 0 0,-1-1 0 0 0,1 0 0 0 0,-2 1 0 0 0,-2 8 0 0 0,3-5 0 0 0,0 0 0 0 0,0 0 0 0 0,0 0 0 0 0,0-1 0 0 0,-1 1 0 0 0,0 0 0 0 0,-1-1 0 0 0,0 3 0 0 0,1-4 1 0 0,0 0-1 0 0,1 0 0 0 0,0 0 0 0 0,-1 0 1 0 0,2 0-1 0 0,-1 0 0 0 0,0 3 0 0 0,-1 1-11 0 0,2 0-1 0 0,-1 6 12 0 0,1-12-107 0 0,0-1-21 0 0,-2 5-94 0 0,1-4 246 0 0,1 1 1 0 0,-1-1-1 0 0,1 0 0 0 0,-1 1 1 0 0,1-1-1 0 0,0 0 0 0 0,0 1 1 0 0,0-1-1 0 0,0 0 1 0 0,0 1-1 0 0,0-1 0 0 0,0 0 1 0 0,1 1-1 0 0,-1-1 1 0 0,0 0-1 0 0,1 0 0 0 0,0 1-24 0 0,-1-1 0 0 0,0-1 0 0 0,1 1 0 0 0,-1-1 0 0 0,0 1 0 0 0,0 0 1 0 0,1-1-1 0 0,-1 1 0 0 0,0-1 0 0 0,0 1 0 0 0,0 0 0 0 0,0-1 0 0 0,0 1 0 0 0,0-1 0 0 0,0 1 0 0 0,0 0 0 0 0,0 0 0 0 0,0 6 10 0 0,0-1 9 0 0,-1-5-50 0 0,0-1 10 0 0,1 1-94 0 0,0-1-12 0 0,0 0 34 0 0,0 0 145 0 0,0 0 63 0 0,0 0 11 0 0,0 0-19 0 0,1 0-105 0 0,0 0-1 0 0,0 0 1 0 0,1 0 0 0 0,-1 0 0 0 0,0 0-1 0 0,0-1 1 0 0,0 1 0 0 0,0 0 0 0 0,0-1-1 0 0,0 1 1 0 0,0 0 0 0 0,0-1-2 0 0,3-1 0 0 0,-2 2 0 0 0,6-5 0 0 0,1-2 29 0 0,0 1-183 0 0,0-1 1 0 0,0-1-1 0 0,4-4 154 0 0,-1 0 368 0 0,13-10-368 0 0,-19 17-11 0 0,1-1-84 0 0,0 0 0 0 0,3-3 95 0 0,12-13-275 0 0,6-6 382 0 0,-4 2 196 0 0,-10 12-183 0 0,9-12-120 0 0,-6 4 3 0 0,-1-1 1 0 0,-1-1-1 0 0,-1-1-3 0 0,-8 15 1 0 0,6-9-1 0 0,1-2-11 0 0,4-5-255 0 0,12-13 266 0 0,8-14-28 0 0,-37 53 28 0 0,11-18 0 0 0,0 1 0 0 0,2-9 0 0 0,0-2 0 0 0,4-3 0 0 0,0 1 11 0 0,-5 9 16 0 0,1 1-1 0 0,2-3-26 0 0,-3 5 0 0 0,7-15 0 0 0,-4 6 0 0 0,9-18-2 0 0,-7 11 15 0 0,45-89 37 0 0,-29 56 13 0 0,-1 4 3 0 0,-26 50-56 0 0,3-12-10 0 0,-4 11 54 0 0,6-10-54 0 0,-9 19 3 0 0,15-29 4 0 0,1-5-7 0 0,-14 28 18 0 0,-2 9-8 0 0,-1-1 0 0 0,0 0 0 0 0,0 1 0 0 0,0-1 0 0 0,-1 0-1 0 0,1 1 1 0 0,0-1 0 0 0,-1 0 0 0 0,0 0 0 0 0,0 0 0 0 0,0 1-1 0 0,0-2-9 0 0,-1-5 22 0 0,1 8-15 0 0,0 0 0 0 0,0-1-1 0 0,0 1 1 0 0,0 0 0 0 0,-1 0-1 0 0,1 0 1 0 0,0 0-1 0 0,-1 0 1 0 0,1 0 0 0 0,-1 0-1 0 0,1 0 1 0 0,-1 0 0 0 0,1 0-1 0 0,-1 0 1 0 0,0 0-1 0 0,1 0 1 0 0,-1 0 0 0 0,0 0-1 0 0,0 0-6 0 0,-3-2 48 0 0,4 3-45 0 0,-1-1 0 0 0,0 0 0 0 0,1 1 0 0 0,-1-1 0 0 0,0 1 0 0 0,0-1 0 0 0,0 1 0 0 0,0-1-3 0 0,-6-2 26 0 0,7 2-21 0 0,-1 1 0 0 0,0-1 0 0 0,0 1 0 0 0,0 0 0 0 0,0-1 0 0 0,0 1 0 0 0,0 0 0 0 0,0-1 0 0 0,0 1-1 0 0,-1 0 1 0 0,1 0 0 0 0,0 0 0 0 0,0 0 0 0 0,0 0 0 0 0,0 0 0 0 0,0 0 0 0 0,0 0 0 0 0,0 0-1 0 0,0 0 1 0 0,0 0-5 0 0,-9 4-19 0 0,0-1 0 0 0,1 1 0 0 0,-1 0 0 0 0,1 1 0 0 0,0 0 0 0 0,1 0 0 0 0,0 1-1 0 0,0 0 1 0 0,0 0 0 0 0,-2 4 19 0 0,-13 13-112 0 0,1 0-1 0 0,-8 15 113 0 0,25-32-4 0 0,-58 77-138 0 0,33-45 113 0 0,2 2 1 0 0,2 1-1 0 0,-6 17 29 0 0,17-30 0 0 0,-31 61 0 0 0,33-63-13 0 0,-17 39-38 0 0,12-22 51 0 0,5-9 0 0 0,-1 5 0 0 0,-48 165-74 0 0,60-194 66 0 0,0-1 0 0 0,0 1 0 0 0,1 0 0 0 0,1 0 8 0 0,1 39-21 0 0,-1-40 20 0 0,1-3-14 0 0,-1 0-1 0 0,1 0 0 0 0,0 0 0 0 0,1 0 0 0 0,0 1 16 0 0,-1-5-9 0 0,0 0 0 0 0,0 1 0 0 0,0-1 0 0 0,0 0 0 0 0,0 0 0 0 0,1 0 0 0 0,-1 0 0 0 0,1 0 0 0 0,0 0 0 0 0,-1 0 0 0 0,1 0 0 0 0,0 0 0 0 0,2 1 9 0 0,-3-3-9 0 0,-1 0-1 0 0,1 0 0 0 0,0 1 0 0 0,0-1 0 0 0,-1 0 1 0 0,1 0-1 0 0,0 1 0 0 0,-1-1 0 0 0,1 0 0 0 0,0 0 1 0 0,0 0-1 0 0,-1 0 0 0 0,1 0 0 0 0,0 0 0 0 0,0 0 1 0 0,-1 0-1 0 0,1 0 0 0 0,0-1 0 0 0,0 1 1 0 0,-1 0-1 0 0,2 0 10 0 0,1-2-31 0 0,0 1-1 0 0,-1 0 1 0 0,1-1 0 0 0,1 0 31 0 0,-3 2-3 0 0,9-7-13 0 0,0 0-1 0 0,-1 0 1 0 0,8-7 16 0 0,24-27-36 0 0,-33 33 34 0 0,82-94-53 0 0,-51 56 38 0 0,42-58 17 0 0,-57 68 0 0 0,-1-2 0 0 0,15-37 0 0 0,4-31 74 0 0,-13 32-16 0 0,-23 59-59 0 0,12-28 86 0 0,7-30-85 0 0,-11 31 25 0 0,-6 18 14 0 0,1-9-39 0 0,-5 14 13 0 0,-1 10 0 0 0,-1 0 0 0 0,0-1-1 0 0,-1 1 1 0 0,0-3-13 0 0,0-5 106 0 0,-1 10 70 0 0,1 0 0 0 0,-2-4-176 0 0,1 9 20 0 0,-1-1 1 0 0,1 1-1 0 0,-1-1 0 0 0,1 1 0 0 0,-1 0 1 0 0,0-1-1 0 0,0 1 0 0 0,-1 0 0 0 0,1-1-20 0 0,-1 1-53 0 0,0-2-17 0 0,0 1-1 0 0,0 0 1 0 0,0 0-1 0 0,-3-2 71 0 0,4 4 3 0 0,0 0 0 0 0,0 0 0 0 0,0 1 0 0 0,0-1 0 0 0,0 0 0 0 0,-1 1 0 0 0,1-1 0 0 0,0 1-1 0 0,0-1 1 0 0,0 1 0 0 0,-1 0 0 0 0,1-1 0 0 0,0 1 0 0 0,0 0 0 0 0,-1 0 0 0 0,1-1 0 0 0,-1 1-3 0 0,-3 1 6 0 0,1-1 0 0 0,0 1 0 0 0,0-1 0 0 0,-1 1 0 0 0,1 0 0 0 0,0 1 0 0 0,0-1 0 0 0,0 0 0 0 0,1 1 0 0 0,-1 0 0 0 0,0 0 0 0 0,-2 2-6 0 0,-7 4 75 0 0,1 1 0 0 0,-9 9-75 0 0,14-12 10 0 0,-35 30-703 0 0,-8 12 693 0 0,29-26-103 0 0,2 1 0 0 0,0 1-1 0 0,0 2 104 0 0,-25 44-116 0 0,4 3 0 0 0,-18 48 116 0 0,46-96-8 0 0,-24 59-48 0 0,36-83 57 0 0,-24 64-25 0 0,20-49 7 0 0,0 0-1 0 0,1 0 0 0 0,0 3 18 0 0,2-15-5 0 0,0 7-31 0 0,1 8 36 0 0,0-16-2 0 0,0 1-1 0 0,0-1 1 0 0,1 0 0 0 0,0 0-1 0 0,-1 0 1 0 0,1 0 0 0 0,0 0-1 0 0,1 1 3 0 0,-1-4 0 0 0,-1 1 0 0 0,0-1 0 0 0,1 1 0 0 0,-1-1 0 0 0,1 1 0 0 0,-1-1 0 0 0,1 1 0 0 0,-1-1 0 0 0,1 1 0 0 0,-1-1 0 0 0,1 0 0 0 0,-1 1 0 0 0,1-1 0 0 0,0 0 0 0 0,-1 0 0 0 0,1 1 0 0 0,0-1 0 0 0,-1 0 0 0 0,1 0 0 0 0,0 0 0 0 0,-1 0 0 0 0,1 0 0 0 0,0 1 0 0 0,-1-1 0 0 0,1 0 0 0 0,0-1 0 0 0,0 1 0 0 0,-1 0 0 0 0,2 0 0 0 0,-1 0 0 0 0,1-1 0 0 0,0 1 0 0 0,0-1 0 0 0,0 1 0 0 0,0-1 0 0 0,-1 0 0 0 0,1 1 0 0 0,0-1 0 0 0,-1 0 0 0 0,2-1 0 0 0,17-14 54 0 0,-2-1-1 0 0,0 0 0 0 0,10-13-53 0 0,55-75 0 0 0,-74 92 0 0 0,58-85 0 0 0,-59 85 0 0 0,49-85 58 0 0,-45 74-52 0 0,84-160 69 0 0,-66 116 54 0 0,4-23-129 0 0,-31 82 30 0 0,0-1 0 0 0,-1 1-1 0 0,0-1 1 0 0,0 1-1 0 0,-1-7-29 0 0,-1 14 19 0 0,0-1-1 0 0,-1 0 1 0 0,1 1 0 0 0,-1-1-1 0 0,0 1 1 0 0,0-1-1 0 0,0 1 1 0 0,0 0-1 0 0,0-1 1 0 0,0 1-1 0 0,-1 0 1 0 0,1 0-1 0 0,-2-1-18 0 0,2 1 12 0 0,0 1 0 0 0,0 0-1 0 0,0 0 1 0 0,0 0 0 0 0,0 1-1 0 0,0-1 1 0 0,0 0 0 0 0,0 0-1 0 0,0 0 1 0 0,-1 1 0 0 0,1-1-1 0 0,0 0 1 0 0,-1 1 0 0 0,1 0-1 0 0,0-1 1 0 0,-1 1 0 0 0,1-1-1 0 0,-1 1 1 0 0,1 0-1 0 0,-1 0 1 0 0,1 0 0 0 0,-1 0-1 0 0,1 0 1 0 0,0 0 0 0 0,-1 0-1 0 0,0 0-11 0 0,-2 2 35 0 0,-1-1-1 0 0,0 1 1 0 0,0 0-1 0 0,1 0 0 0 0,-1 0 1 0 0,1 0-1 0 0,0 1 1 0 0,0 0-1 0 0,-4 2-34 0 0,-4 5 94 0 0,1 1 0 0 0,-4 4-94 0 0,-4 6 6 0 0,0 1 0 0 0,-5 11-6 0 0,-29 47-61 0 0,45-67 47 0 0,-7 12-20 0 0,0 1 1 0 0,-5 15 33 0 0,15-29-8 0 0,1 0 1 0 0,0-1-1 0 0,1 1 1 0 0,1 0-1 0 0,0 1 1 0 0,1-1-1 0 0,0 4 8 0 0,1 2-30 0 0,-1-8 0 0 0,1 0 0 0 0,1 0 1 0 0,0 0-1 0 0,0 0 0 0 0,2 3 30 0 0,-2-9-1 0 0,-1-2-4 0 0,1 1 0 0 0,0-1 0 0 0,-1 0 0 0 0,1 0 0 0 0,0 0 0 0 0,0 0 0 0 0,1 0 5 0 0,-2-1-1 0 0,1 0-1 0 0,-1-1 1 0 0,1 1 0 0 0,0-1 0 0 0,-1 1 0 0 0,1-1 0 0 0,-1 1 0 0 0,1-1-1 0 0,0 0 1 0 0,0 1 0 0 0,-1-1 0 0 0,1 0 0 0 0,0 1 0 0 0,0-1 0 0 0,-1 0 0 0 0,1 0-1 0 0,0 0 1 0 0,0 1 0 0 0,0-1 0 0 0,-1 0 0 0 0,1 0 0 0 0,0 0 0 0 0,0 0-1 0 0,0-1 2 0 0,3 1 3 0 0,-1 0 0 0 0,0-1-1 0 0,0 0 1 0 0,0 0-1 0 0,0 1 1 0 0,0-2-1 0 0,0 1 1 0 0,0 0-1 0 0,0 0 1 0 0,-1-1 0 0 0,1 0-1 0 0,-1 1 1 0 0,1-1-3 0 0,6-5 18 0 0,-1 0 0 0 0,0-1 1 0 0,0 0-19 0 0,0-1 10 0 0,9-8 56 0 0,-1 0 0 0 0,-1-1-1 0 0,6-11-65 0 0,33-48 227 0 0,-49 70-221 0 0,16-25-65 0 0,9-20 59 0 0,1-2-16 0 0,-15 27 17 0 0,-2 0 0 0 0,1-6-1 0 0,-9 19 3 0 0,-1 0 0 0 0,0-1-1 0 0,-1 1 1 0 0,1-15-3 0 0,-5 27 6 0 0,0 0 0 0 0,0 0 0 0 0,0 0 0 0 0,0 0 0 0 0,0 0 0 0 0,-1 0 0 0 0,1 1 0 0 0,-1-1 0 0 0,0 0 0 0 0,1 0 0 0 0,-1 0 0 0 0,0 1 0 0 0,0-1-6 0 0,0 1 7 0 0,0 0 0 0 0,1 0 0 0 0,-1 0 1 0 0,0 0-1 0 0,0 0 0 0 0,0 0 0 0 0,0 1 1 0 0,0-1-1 0 0,0 0 0 0 0,0 1 0 0 0,0-1 0 0 0,0 0 1 0 0,0 1-1 0 0,0-1 0 0 0,-1 1 0 0 0,1 0 1 0 0,0-1-1 0 0,0 1 0 0 0,-1 0 0 0 0,1 0 0 0 0,-1-1-7 0 0,-2 1 2 0 0,-1 1 0 0 0,1-1 0 0 0,0 0 0 0 0,-1 1-1 0 0,1 0 1 0 0,0 0 0 0 0,0 0 0 0 0,0 0 0 0 0,0 1 0 0 0,0-1-1 0 0,0 1-1 0 0,-8 4-2 0 0,0 1 0 0 0,-9 6 2 0 0,8-4-15 0 0,0 1 0 0 0,1 0-1 0 0,0 1 1 0 0,1 1 0 0 0,0-1-1 0 0,-1 3 16 0 0,-14 20-116 0 0,-12 25 116 0 0,-38 66-133 0 0,68-111 113 0 0,-62 114-38 0 0,50-85 40 0 0,1 1-1 0 0,3 1 19 0 0,5-8-60 0 0,0 3 60 0 0,11-35-6 0 0,-1-1 0 0 0,0 0 0 0 0,1 1 0 0 0,0-1 0 0 0,0 3 6 0 0,0-5-3 0 0,1-1-1 0 0,-1 1 0 0 0,0-1 1 0 0,1 0-1 0 0,-1 1 0 0 0,1-1 1 0 0,-1 0-1 0 0,1 0 0 0 0,0 1 4 0 0,-1-1-1 0 0,1-1 0 0 0,-1 1 0 0 0,1-1 0 0 0,-1 1 0 0 0,1-1 0 0 0,-1 1 0 0 0,1-1 0 0 0,-1 1-1 0 0,1-1 1 0 0,0 0 0 0 0,-1 1 0 0 0,1-1 0 0 0,0 0 0 0 0,-1 0 0 0 0,1 1 0 0 0,0-1 0 0 0,0 0 0 0 0,-1 0-1 0 0,1 0 2 0 0,1 0-2 0 0,-1 0 0 0 0,1 0 0 0 0,-1 0 0 0 0,1 0 0 0 0,-1 0 0 0 0,1-1 0 0 0,-1 1 0 0 0,1-1 0 0 0,-1 1 0 0 0,0-1 0 0 0,1 1 0 0 0,-1-1 0 0 0,0 0 0 0 0,1 1 0 0 0,-1-1 0 0 0,1 0 2 0 0,3-3-16 0 0,1 0 0 0 0,3-5 16 0 0,8-8 35 0 0,11-15-35 0 0,-8 9 36 0 0,16-21 39 0 0,-2-1 0 0 0,-2-2 0 0 0,2-8-75 0 0,3-14 0 0 0,10-31 0 0 0,-26 54 0 0 0,-11 23 22 0 0,-1 0-1 0 0,-1 0 0 0 0,2-15-21 0 0,-10 35 13 0 0,1 0 0 0 0,-1-1 0 0 0,1 1 0 0 0,-1-1 0 0 0,0 1 0 0 0,-1-1 0 0 0,1 1-13 0 0,0 1 7 0 0,-1 1 1 0 0,1 0-1 0 0,0 0 0 0 0,-1-1 1 0 0,1 1-1 0 0,-1 0 0 0 0,0 0 0 0 0,1 0 1 0 0,-1-1-1 0 0,0 1 0 0 0,0 0 1 0 0,1 0-1 0 0,-1 0 0 0 0,0 0 1 0 0,0 0-1 0 0,0 0 0 0 0,-1 1 0 0 0,1-1 1 0 0,-1-1-8 0 0,1 2 13 0 0,0 0 0 0 0,0-1 1 0 0,-1 1-1 0 0,1-1 0 0 0,0 1 0 0 0,0 0 1 0 0,-1 0-1 0 0,1 0 0 0 0,0 0 0 0 0,-1 0 1 0 0,1 0-1 0 0,0 0 0 0 0,0 0 0 0 0,-1 0 1 0 0,1 0-1 0 0,0 1 0 0 0,0-1 1 0 0,-1 0-1 0 0,1 1-13 0 0,-3 1 28 0 0,0-1 1 0 0,1 1-1 0 0,-1 0 1 0 0,1 0-1 0 0,-2 1-28 0 0,-5 4 37 0 0,1 1-1 0 0,1-1 0 0 0,0 2 0 0 0,-2 1-36 0 0,-29 38-1 0 0,24-27 1 0 0,-10 21 0 0 0,9-13 0 0 0,-6 9-3 0 0,3 0 0 0 0,1 2 0 0 0,2-1 0 0 0,-1 14 3 0 0,11-33-27 0 0,1 0-1 0 0,2 1 28 0 0,1-10-18 0 0,1 0 0 0 0,1 0 0 0 0,0 0 1 0 0,1 8 17 0 0,0-16-11 0 0,-1 1-1 0 0,0 0 1 0 0,0-1 0 0 0,-1 5 11 0 0,0-3-22 0 0,1-4 13 0 0,0 1 0 0 0,0-1-1 0 0,0 0 1 0 0,1 0 0 0 0,-1 1 0 0 0,0-1-1 0 0,1 0 1 0 0,-1 0 0 0 0,1 0-1 0 0,-1 1 1 0 0,1-1 0 0 0,0 0 0 0 0,-1 0-1 0 0,2 0 10 0 0,-2 0-8 0 0,0-1 0 0 0,1 1-1 0 0,-1-1 1 0 0,1 1-1 0 0,-1-1 1 0 0,1 1 0 0 0,-1-1-1 0 0,1 0 1 0 0,-1 1-1 0 0,1-1 1 0 0,-1 0-1 0 0,1 1 1 0 0,-1-1 0 0 0,1 0-1 0 0,0 0 1 0 0,-1 1-1 0 0,1-1 1 0 0,-1 0-1 0 0,1 0 1 0 0,0 0 0 0 0,-1 0-1 0 0,1 0 1 0 0,0 0-1 0 0,-1 0 1 0 0,1 0 0 0 0,0 0-1 0 0,-1 0 1 0 0,1 0-1 0 0,0 0 1 0 0,-1 0-1 0 0,1-1 9 0 0,2 0-19 0 0,-1 0-1 0 0,1-1 0 0 0,-1 1 1 0 0,1-1-1 0 0,-1 0 1 0 0,0 1-1 0 0,0-1 0 0 0,0 0 1 0 0,0 0 19 0 0,15-20-73 0 0,53-83 62 0 0,-25 29 11 0 0,26-62 0 0 0,-36 51 0 0 0,-34 84 7 0 0,0-1-1 0 0,0 0 1 0 0,0 1 0 0 0,0-1-1 0 0,-1 0 1 0 0,0 0-1 0 0,0 0 1 0 0,0 1-1 0 0,0-1 1 0 0,0 0-1 0 0,-1 0-6 0 0,1 4 4 0 0,0-1-1 0 0,0 1 0 0 0,0 0 0 0 0,-1-1 0 0 0,1 1 1 0 0,0 0-1 0 0,0-1 0 0 0,0 1 0 0 0,-1 0 0 0 0,1-1 0 0 0,0 1 1 0 0,0 0-1 0 0,-1 0 0 0 0,1-1 0 0 0,0 1 0 0 0,0 0 1 0 0,-1 0-1 0 0,1-1 0 0 0,0 1 0 0 0,-1 0 0 0 0,1 0 1 0 0,0 0-1 0 0,-1 0 0 0 0,1-1 0 0 0,-1 1 0 0 0,1 0 1 0 0,0 0-1 0 0,-1 0 0 0 0,1 0 0 0 0,0 0 0 0 0,-1 0 0 0 0,1 0 1 0 0,-1 0-1 0 0,1 0 0 0 0,0 0 0 0 0,-1 0 0 0 0,1 0 1 0 0,-1 0-1 0 0,1 0 0 0 0,0 1 0 0 0,-1-1-3 0 0,-1 1 31 0 0,-1 0 0 0 0,1 0 0 0 0,-1 0 0 0 0,1 0 0 0 0,-2 2-31 0 0,3-2 2 0 0,-4 2 31 0 0,1 0-1 0 0,0 1 0 0 0,0-1 0 0 0,0 1 0 0 0,0 0 0 0 0,0 1-32 0 0,-7 10 157 0 0,-1 3-157 0 0,6-10 34 0 0,-46 74 72 0 0,3 2-1 0 0,5 2 0 0 0,-16 51-105 0 0,52-118 11 0 0,-34 92 38 0 0,38-98-80 0 0,0 0 0 0 0,1 0 1 0 0,1 1-1 0 0,0-1 0 0 0,0 9 31 0 0,2-11-102 0 0,-1-8-12 0 0,1 0 0 0 0,0 0 0 0 0,0 1-1 0 0,0-1 1 0 0,1 0 0 0 0,-1 0 0 0 0,1 0 0 0 0,0 3 114 0 0,0-5-254 0 0,-1-1 0 0 0,1 1-1 0 0,-1-1 1 0 0,0 0 0 0 0,1 1 0 0 0,-1-1-1 0 0,1 0 1 0 0,-1 1 0 0 0,1-1 0 0 0,-1 0-1 0 0,1 1 1 0 0,-1-1 0 0 0,1 0 0 0 0,-1 0-1 0 0,1 0 1 0 0,0 1 0 0 0,-1-1-1 0 0,1 0 1 0 0,-1 0 0 0 0,1 0 0 0 0,0 0-1 0 0,-1 0 1 0 0,1 0 254 0 0,6-1-6078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7:07.8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 2813 2760 0 0,'-3'0'40'0'0,"2"0"-24"0"0,1 0 0 0 0,-1 1 0 0 0,1-1 0 0 0,-1 0 0 0 0,1 0-1 0 0,-1 0 1 0 0,1 0 0 0 0,-1 1 0 0 0,1-1 0 0 0,-1 0 0 0 0,1 0 0 0 0,0 1 0 0 0,-1-1-16 0 0,-5 5 1792 0 0,5-5 1100 0 0,6-3 691 0 0,-3 0-4505 0 0,4-2 1028 0 0,-1 0 0 0 0,1 1 1 0 0,-1-1-1 0 0,1 1 0 0 0,1 0 0 0 0,-1 1 1 0 0,4-2-107 0 0,9-6 184 0 0,7-5 163 0 0,-2-1 0 0 0,0-2 0 0 0,21-19-347 0 0,-12 9 253 0 0,8-3-253 0 0,29-25 170 0 0,-45 34-112 0 0,17-15 275 0 0,-2-1 1 0 0,0-4-334 0 0,36-41 1283 0 0,27-17-1283 0 0,9-20 760 0 0,-79 84-511 0 0,37-38 307 0 0,-39 42-354 0 0,-5 3 47 0 0,-1-2-1 0 0,1-5-248 0 0,33-41 247 0 0,-25 37-165 0 0,7-9-76 0 0,7-3-6 0 0,-9 13 298 0 0,24-34-298 0 0,-10 10 586 0 0,44-40-586 0 0,-75 83-57 0 0,75-74 61 0 0,-26 28 61 0 0,-8 5-75 0 0,27-26 234 0 0,-2-7-224 0 0,-54 56 45 0 0,56-63 48 0 0,-49 59-15 0 0,0-4-78 0 0,-11 10 80 0 0,42-53 46 0 0,-56 69-113 0 0,1-2-3 0 0,0-2-10 0 0,-8 12 20 0 0,-1 0-1 0 0,-1-1 1 0 0,0 0-1 0 0,-2-1 1 0 0,1 1-1 0 0,0-7-19 0 0,-2 7 46 0 0,3-8-46 0 0,-2 8 29 0 0,0-6-29 0 0,-3 13 23 0 0,9-47 7 0 0,-2-8 109 0 0,-4 36-86 0 0,-1 9-46 0 0,-3 13 7 0 0,0 1 1 0 0,0-1-1 0 0,-1 1 0 0 0,1-4-14 0 0,-3-28 0 0 0,0 19-2 0 0,1 13 10 0 0,0 0 0 0 0,1 1 0 0 0,0-1 0 0 0,-1 0 0 0 0,1 0 0 0 0,0 1 0 0 0,1-2-8 0 0,-1 2 20 0 0,0 0 0 0 0,0 0 1 0 0,0 0-1 0 0,0 0 0 0 0,0 0 0 0 0,-1 0 1 0 0,1 0-1 0 0,0 0 0 0 0,-1 0 0 0 0,0 0 1 0 0,0 0-1 0 0,0 0 0 0 0,0 0 0 0 0,0 1 1 0 0,0-1-1 0 0,0 0 0 0 0,0 0 1 0 0,-1 1-1 0 0,1-1 0 0 0,-1 1 0 0 0,0-1 1 0 0,1 1-1 0 0,-1 0 0 0 0,0-1 0 0 0,0 1-20 0 0,-11-8 55 0 0,11 7-60 0 0,1 1 1 0 0,-1-1 0 0 0,0 1-1 0 0,0 0 1 0 0,0 0-1 0 0,0 0 1 0 0,0 0 0 0 0,0 0-1 0 0,0 0 1 0 0,0 0 0 0 0,0 1-1 0 0,0-1 1 0 0,-1 0 4 0 0,-8 0-164 0 0,9 0 152 0 0,0 0 1 0 0,0 1-1 0 0,0 0 1 0 0,-1-1-1 0 0,1 1 1 0 0,0 0-1 0 0,-1 0 1 0 0,1 0-1 0 0,0 1 1 0 0,0-1-1 0 0,-2 1 12 0 0,-1 0-1 0 0,1 1-1 0 0,-1 0 1 0 0,1 0-1 0 0,0 0 1 0 0,-1 0-1 0 0,1 1 1 0 0,-2 1 1 0 0,-3 3-32 0 0,1 1-1 0 0,-5 4 33 0 0,8-7-12 0 0,0 1 0 0 0,-1 2 12 0 0,2-2-18 0 0,-1-1-1 0 0,1 0 0 0 0,-1 1 19 0 0,-18 16-53 0 0,13-11 1 0 0,-1-1 0 0 0,-12 9 52 0 0,6-5-51 0 0,0 0-1 0 0,1 1 0 0 0,0 2 52 0 0,2-2 8 0 0,-5 6-24 0 0,0 1 0 0 0,2 1 0 0 0,1 1 0 0 0,-1 5 16 0 0,12-21-165 0 0,1 1 0 0 0,0 0 0 0 0,1 0 0 0 0,0 0 0 0 0,0 0 165 0 0,0 7-439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7:07.8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101 2058 11976 0 0,'0'0'922'0'0,"0"0"-567"0"0,0 0-152 0 0,0 0-3 0 0,-3-1-134 0 0,1 0 0 0 0,0 1 1 0 0,-1-1-1 0 0,1 1 0 0 0,0-1 1 0 0,-1 1-1 0 0,1 0 0 0 0,0 0 1 0 0,-3 0-67 0 0,4 0 18 0 0,-1 0 1 0 0,1 1 0 0 0,0-1 0 0 0,-1 0 0 0 0,1 1 0 0 0,0-1-1 0 0,-1 1 1 0 0,1-1 0 0 0,0 1 0 0 0,0-1 0 0 0,0 1 0 0 0,-1 0-1 0 0,1 0 1 0 0,0-1 0 0 0,0 1 0 0 0,0 0 0 0 0,0 0 0 0 0,0 0-19 0 0,1 1 17 0 0,-1-1 0 0 0,0 0 0 0 0,1 1 1 0 0,-1-1-1 0 0,1 1 0 0 0,0-1 1 0 0,0 0-1 0 0,-1 1 0 0 0,1-1 1 0 0,0 1-1 0 0,0-1 0 0 0,0 1 0 0 0,1 0-17 0 0,-1 9 10 0 0,-1-7-3 0 0,0 0 0 0 0,0 1 1 0 0,0-1-1 0 0,-1 0 0 0 0,1 0 0 0 0,-2 2-7 0 0,-5 12 11 0 0,-1 10-11 0 0,6-22 8 0 0,1-1 0 0 0,0 1 0 0 0,1 0 0 0 0,-1 1 0 0 0,1-1 0 0 0,1 0 0 0 0,-1 0 0 0 0,1 0 0 0 0,1 5-8 0 0,-1-7 0 0 0,0-1 0 0 0,0 0 0 0 0,-1 4 0 0 0,0-4 0 0 0,1 1 0 0 0,0-1 0 0 0,0 1 0 0 0,0 0 0 0 0,0 2 0 0 0,0 0 0 0 0,0 0 0 0 0,-1 0 0 0 0,0 0 0 0 0,-1-1 0 0 0,-1 6 0 0 0,2-6 0 0 0,1-3 0 0 0,-1-1 0 0 0,1 1 0 0 0,0-1 0 0 0,0 1 0 0 0,0 0 0 0 0,0-1 0 0 0,1 1 0 0 0,-1-1 0 0 0,0 1 0 0 0,1-1 0 0 0,0 1 0 0 0,7 15 0 0 0,-8-16-4 0 0,1 0 0 0 0,0 0 0 0 0,0 0 0 0 0,0 0 0 0 0,0-1 0 0 0,0 1 0 0 0,0 0 1 0 0,0 0-1 0 0,1-1 0 0 0,-1 1 0 0 0,0 0 0 0 0,0-1 0 0 0,1 1 0 0 0,-1-1 0 0 0,0 0 0 0 0,1 1 1 0 0,-1-1-1 0 0,0 0 0 0 0,1 0 0 0 0,-1 1 0 0 0,1-1 0 0 0,-1 0 4 0 0,0 0-4 0 0,-1 0 0 0 0,0-1 0 0 0,0 1 0 0 0,1 0 0 0 0,-1 0 0 0 0,0 0 0 0 0,0 0 0 0 0,1 0 0 0 0,-1 0 0 0 0,0 0 0 0 0,0-1 0 0 0,0 1-1 0 0,1 0 1 0 0,-1 0 0 0 0,0 0 0 0 0,0 0 0 0 0,0-1 4 0 0,2 0-8 0 0,49-25-109 0 0,-36 18 118 0 0,-7 4 1 0 0,1 0 0 0 0,-1-1 0 0 0,0 0 0 0 0,0-1 0 0 0,0 0 0 0 0,6-6-2 0 0,20-25 191 0 0,-5 5 299 0 0,2 1 0 0 0,5-1-490 0 0,46-41 235 0 0,-48 42-64 0 0,23-27 44 0 0,-30 30-157 0 0,24-27 45 0 0,4-11-103 0 0,41-61 52 0 0,-15 29 69 0 0,-15 21 86 0 0,-42 47-58 0 0,13-18 107 0 0,21-26 184 0 0,-33 42-272 0 0,30-45-36 0 0,-6-4-197 0 0,18-27 70 0 0,-28 45-8 0 0,-9 11 60 0 0,12-10 313 0 0,14-11-370 0 0,-40 52-24 0 0,31-45 24 0 0,-22 30 0 0 0,12-20 67 0 0,-23 33-70 0 0,8-14 117 0 0,10-27-114 0 0,-8 15 78 0 0,-10 19-46 0 0,-1-2 0 0 0,1-7-32 0 0,-5 16 0 0 0,-4 12 0 0 0,2-12 0 0 0,-4 14 0 0 0,1-1 0 0 0,-1 1 0 0 0,2 0 0 0 0,2-4 0 0 0,-1 1 0 0 0,-2 3 0 0 0,0 0 0 0 0,-1 0 0 0 0,4-9 0 0 0,-4 10 29 0 0,0-1 0 0 0,-1-2-29 0 0,5-11 6 0 0,-3 9 26 0 0,-3 9-27 0 0,0 1-1 0 0,0-1 1 0 0,0 1 0 0 0,0-1-1 0 0,1 1 1 0 0,0 0-1 0 0,0-1-4 0 0,6-6 0 0 0,-4 5 0 0 0,0 0 0 0 0,-1 0 0 0 0,1 0 0 0 0,-1 0 0 0 0,0-1 0 0 0,-1 1 0 0 0,2-4 0 0 0,-2 3 0 0 0,-2 4 0 0 0,1 0 0 0 0,-1 0 0 0 0,1 0 0 0 0,-1 0 0 0 0,0-1 0 0 0,2-8 0 0 0,-1 10 0 0 0,-1 0 0 0 0,0 0 0 0 0,1 0 0 0 0,-1 0 0 0 0,0 0 0 0 0,0 0 0 0 0,0 0 0 0 0,0 0 0 0 0,0 1 0 0 0,0-1 0 0 0,0 0 0 0 0,0 0 0 0 0,0 0 0 0 0,0 0 0 0 0,-1 0 0 0 0,1 0 0 0 0,0 0 0 0 0,-1 0 0 0 0,-1-2 0 0 0,1 1 0 0 0,-1 0 0 0 0,1 0 0 0 0,-1 0 0 0 0,0 0 0 0 0,0 0 0 0 0,1 1 0 0 0,-1-1 0 0 0,-3-1 0 0 0,-2-1 0 0 0,-9-6 0 0 0,14 10 0 0 0,1-1 0 0 0,-1 1 0 0 0,1-1 0 0 0,-1 1 0 0 0,1 0 0 0 0,-1-1 0 0 0,0 1 0 0 0,1 0 0 0 0,-1 0 0 0 0,0 0 0 0 0,1 0 0 0 0,-1 0 0 0 0,1 0 0 0 0,-1 1 0 0 0,0-1 0 0 0,1 0 0 0 0,-11 2 0 0 0,10-2 5 0 0,1 0 0 0 0,-1 1 0 0 0,0-1-1 0 0,0 1 1 0 0,0-1 0 0 0,0 1-1 0 0,1 0 1 0 0,-1 0 0 0 0,0 0 0 0 0,1 0-1 0 0,-1 0 1 0 0,1 0 0 0 0,-1 0-1 0 0,1 0 1 0 0,-1 1-5 0 0,-9 5-24 0 0,7-4-167 0 0,1-1 1 0 0,-1 1-1 0 0,1 0 0 0 0,-1 0 0 0 0,1 0 1 0 0,1 1-1 0 0,-2 1 191 0 0,-2 2-1046 0 0,-2 2-75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7:07.8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96 2169 920 0 0,'0'0'4'0'0,"0"0"0"0"0,0 0-1 0 0,0 0 1 0 0,0 0 0 0 0,-1 0 0 0 0,1-1 0 0 0,0 1-1 0 0,0 0 1 0 0,0 0 0 0 0,0 0 0 0 0,0 0 0 0 0,-1 0 0 0 0,1 0-1 0 0,0 0 1 0 0,0 0 0 0 0,0 0 0 0 0,0-1 0 0 0,0 1-1 0 0,0 0 1 0 0,0 0 0 0 0,0 0 0 0 0,0 0 0 0 0,0 0 0 0 0,0 0-1 0 0,-1-1 1 0 0,1 1 0 0 0,0 0 0 0 0,0 0 0 0 0,0 0-1 0 0,0 0 1 0 0,0 0 0 0 0,0-1 0 0 0,0 1 0 0 0,0 0 0 0 0,0 0-1 0 0,1 0 1 0 0,-1 0 0 0 0,0 0 0 0 0,0-1 0 0 0,0 1-1 0 0,0 0 1 0 0,0 0 0 0 0,0 0-4 0 0,3-3 400 0 0,-1 0 140 0 0,-1 3-415 0 0,-1-1 1 0 0,0 1 0 0 0,1-1-1 0 0,-1 1 1 0 0,1-1 0 0 0,0 1-1 0 0,-1-1 1 0 0,1 1 0 0 0,-1 0-1 0 0,1-1 1 0 0,0 1 0 0 0,-1 0-1 0 0,1-1 1 0 0,0 1 0 0 0,-1 0-1 0 0,1 0 1 0 0,0 0-126 0 0,-4-4 1008 0 0,-1 4 3700 0 0,-4 3-2964 0 0,-3 4-1564 0 0,10-6 65 0 0,1-1-44 0 0,-2 2-104 0 0,1-2-80 0 0,1 1 0 0 0,0-1 0 0 0,-1 0 0 0 0,1 0 1 0 0,0 1-1 0 0,-1-1 0 0 0,1 0 0 0 0,0 1 0 0 0,-1-1 0 0 0,1 0 0 0 0,0 1 1 0 0,0-1-1 0 0,-1 0 0 0 0,1 1 0 0 0,0-1 0 0 0,0 1 0 0 0,0-1 0 0 0,0 0 0 0 0,0 1 1 0 0,-1-1-1 0 0,1 1 0 0 0,0-1 0 0 0,0 0 0 0 0,0 1 0 0 0,0-1 0 0 0,0 1 0 0 0,1-1 1 0 0,-1 1-1 0 0,0-1 0 0 0,0 0 0 0 0,0 1 0 0 0,0-1 0 0 0,0 1 0 0 0,1-1 0 0 0,-1 0 1 0 0,0 1-18 0 0,0 0 34 0 0,0 0 0 0 0,0-1 1 0 0,0 1-1 0 0,0 0 0 0 0,0 0 1 0 0,0 0-1 0 0,0 0 0 0 0,0 0 1 0 0,-1 0-1 0 0,1 0 0 0 0,0-1 1 0 0,-1 1-1 0 0,1 0 0 0 0,-1 0 1 0 0,1 0-35 0 0,-2 1 79 0 0,1 1 0 0 0,-1 0 0 0 0,0-1 1 0 0,-1 2-80 0 0,-2 2 83 0 0,3-5-55 0 0,1 0 0 0 0,-1 0 0 0 0,1 1 0 0 0,0-1 0 0 0,0 0 0 0 0,-1 1 0 0 0,1-1 0 0 0,0 1 0 0 0,1 0 0 0 0,-1-1 0 0 0,0 1 0 0 0,0 0 1 0 0,1-1-1 0 0,-1 3-28 0 0,0 1 55 0 0,1 1 1 0 0,-2-1-1 0 0,1 1 1 0 0,-1-1 0 0 0,0 0-1 0 0,0 0 1 0 0,-1 0-1 0 0,1 0 1 0 0,-1 0 0 0 0,-3 3-56 0 0,5-6 21 0 0,0-1 0 0 0,0 0 1 0 0,0 1-1 0 0,0-1 1 0 0,0 1-1 0 0,0-1 0 0 0,1 1 1 0 0,-1-1-1 0 0,1 1 1 0 0,-1-1-1 0 0,1 1 0 0 0,0 0 1 0 0,-1-1-1 0 0,1 1 1 0 0,0 0-1 0 0,0-1 0 0 0,0 1 1 0 0,1 1-22 0 0,-1-1 48 0 0,0 1-1 0 0,0-1 1 0 0,0 0 0 0 0,0 0 0 0 0,-1 3-48 0 0,0 6 86 0 0,1-7-48 0 0,0-2-26 0 0,0 0-1 0 0,0-1 0 0 0,0 1 1 0 0,0-1-1 0 0,0 1 0 0 0,-1-1 1 0 0,1 1-1 0 0,0-1 0 0 0,-1 2-11 0 0,0-1 6 0 0,0 0-1 0 0,0 0 1 0 0,0 0-1 0 0,1 0 1 0 0,-1 0-1 0 0,1 0 1 0 0,0 0-1 0 0,-1 1 1 0 0,1-1-1 0 0,0 0 1 0 0,1 0-1 0 0,-1 0 1 0 0,0 0-1 0 0,1 1 1 0 0,-1-1-1 0 0,1 0 1 0 0,0 0-6 0 0,0 5 53 0 0,-1-5-42 0 0,1-1 1 0 0,-1 1 0 0 0,0-1 0 0 0,1 0 0 0 0,-1 1 0 0 0,1-1 0 0 0,-1 1 0 0 0,1-1 0 0 0,1 1-12 0 0,-1 0 19 0 0,1 0 0 0 0,-1 0 0 0 0,0 0 0 0 0,0 0 1 0 0,1 0-1 0 0,-1 1 0 0 0,-1-1 0 0 0,1 0 0 0 0,0 0 1 0 0,0 2-20 0 0,-1-1-38 0 0,1-1 0 0 0,0 1 0 0 0,0 0 1 0 0,1-1-1 0 0,-1 1 0 0 0,0-1 1 0 0,1 1 37 0 0,0-2 0 0 0,0 1 0 0 0,0-1 0 0 0,0 0 0 0 0,1-1 0 0 0,-1 1 0 0 0,0 0 0 0 0,0 0 0 0 0,1-1 0 0 0,6 3 0 0 0,-5-2 41 0 0,-1 0 0 0 0,1 0 1 0 0,-1 0-1 0 0,1-1 0 0 0,0 1 1 0 0,0-1-1 0 0,-1 0 0 0 0,2 0-41 0 0,24-1-152 0 0,19-3 152 0 0,-21 1 110 0 0,1 2 272 0 0,-18 1-307 0 0,-1-1 0 0 0,1 1 0 0 0,-1-2-75 0 0,5 0 69 0 0,-3 1-47 0 0,0-1-1 0 0,0-1 1 0 0,9-2-22 0 0,-13 2 7 0 0,1 1 0 0 0,6-1-7 0 0,2 0 50 0 0,2-1-44 0 0,-2 1 72 0 0,1-2 0 0 0,1 0-78 0 0,39-12 161 0 0,-31 10-114 0 0,17-8-47 0 0,-19 5 38 0 0,0-1 0 0 0,9-6-38 0 0,32-23 296 0 0,-32 20 45 0 0,-18 10-94 0 0,4-1-247 0 0,18-11 156 0 0,-15 9-58 0 0,1 0-98 0 0,12-6 43 0 0,-1-1 1 0 0,-1-2-1 0 0,24-19-43 0 0,-31 20-3 0 0,61-50 161 0 0,-63 49-36 0 0,25-19 20 0 0,-31 25-40 0 0,13-15-102 0 0,-20 20-9 0 0,39-45 143 0 0,37-54-134 0 0,-64 81-6 0 0,37-41 203 0 0,-2 2 150 0 0,-46 52-280 0 0,8-9 5 0 0,13-24-72 0 0,50-73 55 0 0,-29 46-57 0 0,-23 34 2 0 0,20-19 0 0 0,-50 60 0 0 0,64-84-5 0 0,-5 6 64 0 0,-40 52-35 0 0,-1-1 0 0 0,-2 0 0 0 0,2-6-24 0 0,-3 5 2 0 0,11-26 54 0 0,-14 29 24 0 0,11-19-80 0 0,10-10 62 0 0,4-8-52 0 0,-13 20-10 0 0,1-2 0 0 0,31-43 0 0 0,-47 71 24 0 0,0-1 0 0 0,-2 0 0 0 0,5-14-24 0 0,-1 2-8 0 0,7-16 8 0 0,-7 15 11 0 0,11-20-11 0 0,-20 44 13 0 0,0-1 0 0 0,0 0 0 0 0,-1 1 0 0 0,0-1 0 0 0,-1 0 0 0 0,0 0 0 0 0,0 0 0 0 0,-1 0 0 0 0,0 0-13 0 0,0-5 0 0 0,0 5 0 0 0,0 1 0 0 0,0-1 0 0 0,-2-7 0 0 0,1 3 0 0 0,1 10 0 0 0,0 0 0 0 0,0 0 0 0 0,0 0 0 0 0,-1 0 0 0 0,1-2 0 0 0,-3-3 0 0 0,3 5 0 0 0,0 1 0 0 0,0-1 0 0 0,-1 1 0 0 0,1-1 0 0 0,-1 1 0 0 0,0-1 0 0 0,1 1 0 0 0,-1 0 0 0 0,0-1 0 0 0,-1 0 0 0 0,-21-23 0 0 0,23 24 1 0 0,0 1-1 0 0,-1-1 0 0 0,1 1 1 0 0,0-1-1 0 0,-1 1 0 0 0,1-1 1 0 0,0 0-1 0 0,0 1 1 0 0,0-1-1 0 0,0 0 0 0 0,0 1-4 0 0,0-1 0 0 0,-1 1 1 0 0,1-1-1 0 0,0 1 0 0 0,0-1 0 0 0,0 1 1 0 0,0-1-1 0 0,-1 1 0 0 0,1 0 1 0 0,0-1-1 0 0,0 1 0 0 0,-1-1 0 0 0,1 1 1 0 0,0-1-1 0 0,-1 1 0 0 0,1 0 0 0 0,-1-1 4 0 0,-1 0-12 0 0,1 1 12 0 0,0-1 0 0 0,1 1 0 0 0,-1 0 0 0 0,0 0 0 0 0,0 0 0 0 0,1-1 0 0 0,-1 1 0 0 0,0 0 0 0 0,0 0 0 0 0,0 0 0 0 0,0 0 0 0 0,1 0 0 0 0,-1 0 0 0 0,0 0 0 0 0,0 1 0 0 0,0-1 0 0 0,1 0 0 0 0,-1 0 0 0 0,0 0 0 0 0,0 1 0 0 0,1-1 0 0 0,-1 0 0 0 0,0 1 0 0 0,1-1 0 0 0,-2 1 0 0 0,-1 0 0 0 0,-1 1-52 0 0,0 1-1 0 0,0-1 0 0 0,0 1 0 0 0,-1 0 53 0 0,1 0-59 0 0,1-1 0 0 0,-1 1 0 0 0,0-1-1 0 0,-3 1 60 0 0,-3 1-21 0 0,0 1 0 0 0,0 1-1 0 0,1-1 1 0 0,0 1 0 0 0,0 1-1 0 0,0-1 1 0 0,1 1 0 0 0,0 1-1 0 0,-7 7 22 0 0,7-5-176 0 0,0-1 0 0 0,1 1 0 0 0,0 1 0 0 0,-4 8 176 0 0,3-2-768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7:07.8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121 2259 11056 0 0,'-4'0'1144'0'0,"1"1"-1003"0"0,1 0 1 0 0,-1-1-1 0 0,1 1 1 0 0,-1 0 0 0 0,1 0-1 0 0,0 0 1 0 0,-1 0 0 0 0,1 0-1 0 0,0 0 1 0 0,0 1-1 0 0,0-1 1 0 0,0 1 0 0 0,0 0-142 0 0,-12 13 792 0 0,5-3-665 0 0,9-12-131 0 0,-7 11 11 0 0,0 0 0 0 0,-1 5-7 0 0,-6 10-2 0 0,11-22 2 0 0,1 1 0 0 0,0 0 0 0 0,0 0 0 0 0,0 5 0 0 0,0-4 0 0 0,-1 1 0 0 0,0 3 0 0 0,1-6 29 0 0,1 1 1 0 0,-1-1 0 0 0,1 1 0 0 0,1 0 0 0 0,-1-1-1 0 0,1 1 1 0 0,0 0 0 0 0,0 0 0 0 0,1-1 0 0 0,-1 1 0 0 0,1 0-30 0 0,1 0 28 0 0,0 1 1 0 0,0-1 0 0 0,0 0 0 0 0,1 0 0 0 0,1 1-29 0 0,-3-5-1 0 0,0 1 1 0 0,0-1 0 0 0,0 0 0 0 0,0 0 0 0 0,0 0 0 0 0,0 0 0 0 0,0 0 0 0 0,0 0 0 0 0,1 0 0 0 0,-1-1 0 0 0,0 1 0 0 0,1 0-1 0 0,-1-1 1 0 0,1 1 0 0 0,-1-1 0 0 0,1 1 0 0 0,-1-1 0 0 0,1 1 0 0 0,-1-1 0 0 0,1 0 0 0 0,0 0 0 0 0,-1 0 0 0 0,1 0 0 0 0,2 0 11 0 0,1 0-1 0 0,-1 0 1 0 0,0 0 0 0 0,0-1 0 0 0,1 0 0 0 0,-1 0 0 0 0,4-1-11 0 0,33-13 746 0 0,0-2 0 0 0,27-15-746 0 0,-51 24 151 0 0,0-1 0 0 0,-1-1 0 0 0,0-1 0 0 0,-1 0 0 0 0,-1 0-1 0 0,13-13-150 0 0,-4 1 68 0 0,54-52 91 0 0,-48 47-52 0 0,11-15-107 0 0,-5 4 34 0 0,-11 13 20 0 0,-1-2-1 0 0,2-6-53 0 0,37-60 117 0 0,-19 17-39 0 0,-21 35 0 0 0,51-113 226 0 0,-4 9 324 0 0,-43 96-276 0 0,32-56 280 0 0,-12 26-356 0 0,51-83-144 0 0,-63 107-116 0 0,22-33 32 0 0,32-49 6 0 0,-42 67-18 0 0,2-4 2 0 0,12-35 9 0 0,-49 89-134 0 0,8-15 38 0 0,11-24 239 0 0,-8 16-179 0 0,1-1-11 0 0,5-8 54 0 0,-17 34-42 0 0,-6 10-1 0 0,-1 1-1 0 0,0-1 0 0 0,0 0 1 0 0,-1 0-1 0 0,0 0 0 0 0,0-7-10 0 0,0 1 32 0 0,-2 5-16 0 0,1 0 0 0 0,-2-4-16 0 0,3-16 0 0 0,1-32 0 0 0,-3 42 0 0 0,0 13 0 0 0,-1 0 0 0 0,0 0 0 0 0,0 0 0 0 0,-1 0 0 0 0,-2-5 0 0 0,1-4 0 0 0,1 12 0 0 0,1 0 0 0 0,-1 0 0 0 0,-1-4 0 0 0,0 3 11 0 0,2 4-7 0 0,0-1 1 0 0,-1 1-1 0 0,1 0 1 0 0,0 0-1 0 0,-1 0 1 0 0,1 0-1 0 0,-1 0 1 0 0,0 0-1 0 0,1 0 0 0 0,-1 0 1 0 0,0 0-1 0 0,0 0-4 0 0,0-1 0 0 0,1 2-1 0 0,0-1 0 0 0,-1 1 0 0 0,1-1 0 0 0,0 1 0 0 0,-1 0 1 0 0,1-1-1 0 0,0 1 0 0 0,-1-1 0 0 0,1 1 0 0 0,-1 0 0 0 0,1 0 0 0 0,0-1 1 0 0,-1 1-1 0 0,1 0 0 0 0,-1-1 0 0 0,1 1 0 0 0,-1 0 0 0 0,0 0 1 0 0,0-1-37 0 0,0 1 0 0 0,-1 0 0 0 0,1-1 0 0 0,0 1 0 0 0,-1 0 0 0 0,1 0 0 0 0,-1-1 0 0 0,1 1 0 0 0,-1 0 0 0 0,1 0 0 0 0,-1 1 0 0 0,1-1 0 0 0,0 0 0 0 0,-1 0 0 0 0,1 1 0 0 0,-1-1 0 0 0,0 1 37 0 0,-6 1-163 0 0,2-1 99 0 0,0 0 1 0 0,0 1-1 0 0,-1 0 64 0 0,-7 3-49 0 0,9-3 49 0 0,0-1 0 0 0,0 1 0 0 0,0 0 0 0 0,0 1 0 0 0,0-1 0 0 0,1 1 0 0 0,-1 0 0 0 0,1 0 0 0 0,0 0 0 0 0,0 0 0 0 0,0 1 0 0 0,1 0 0 0 0,-2 1 0 0 0,-4 5 0 0 0,-6 7-66 0 0,-1 6 54 0 0,-17 27-54 0 0,16-23 66 0 0,-7 12 0 0 0,2-2 5 0 0,-5 3-5 0 0,11-16-171 0 0,8-13 42 0 0,4-7-248 0 0,1 1 1 0 0,0-1-1 0 0,1 1 0 0 0,-3 3 377 0 0,4 1-846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7:07.843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1 1 0 0,'0'204'0'0,"0"599"0"0,0-792 0 0,0-2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7:07.8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2115 6072 0 0,'-3'-6'281'0'0,"3"5"-246"0"0,-1 0 1 0 0,0 0-1 0 0,1-1 0 0 0,-1 1 0 0 0,1 0 0 0 0,-1-1 0 0 0,1 1 0 0 0,0 0 0 0 0,0-1 1 0 0,-1 1-1 0 0,1-1 0 0 0,0 1 0 0 0,0 0 0 0 0,0-1-35 0 0,1 1 85 0 0,-1 0 1 0 0,0 1-1 0 0,0-1 0 0 0,0 0 1 0 0,1 1-1 0 0,-1-1 0 0 0,0 0 0 0 0,1 1 1 0 0,-1-1-1 0 0,0 1 0 0 0,1-1 0 0 0,-1 0 1 0 0,1 1-1 0 0,-1-1 0 0 0,1 1-85 0 0,1-4 4233 0 0,3 34-3654 0 0,-4-29-553 0 0,-1 0 1 0 0,0 1 0 0 0,1-1 0 0 0,-1 0-1 0 0,1 0 1 0 0,-1 1 0 0 0,1-1-1 0 0,0 0 1 0 0,-1 0 0 0 0,1 0 0 0 0,0 0-1 0 0,0 0 1 0 0,0 0 0 0 0,0 0 0 0 0,0 0-1 0 0,1 1-26 0 0,-1-1 30 0 0,4 3 35 0 0,-1 1 1 0 0,1 0-1 0 0,-1 0 0 0 0,-1 1 1 0 0,2 0-66 0 0,1 2 159 0 0,1 0 1 0 0,0-1 0 0 0,0 0-1 0 0,5 3-159 0 0,-3-3 104 0 0,0 0 1 0 0,0-1-1 0 0,1-1 0 0 0,-1 1 0 0 0,1-1 0 0 0,0-1 1 0 0,5 1-105 0 0,9 8 166 0 0,1 0 21 0 0,92 27 500 0 0,-67-24-587 0 0,35 6-100 0 0,6 2 102 0 0,112 41 45 0 0,-176-58-103 0 0,0-1 0 0 0,24 2-44 0 0,-8-2 40 0 0,172 23 407 0 0,6-9-447 0 0,-121-11 123 0 0,185 6 605 0 0,-45-4-624 0 0,-71-6 108 0 0,89-11-212 0 0,-109 1 4 0 0,-53 1-4 0 0,43-1 0 0 0,10 2 57 0 0,60 1 14 0 0,147-5 104 0 0,-291 4-115 0 0,-43 2-37 0 0,172-6 130 0 0,45 10-153 0 0,-160-2 57 0 0,-1-4 1 0 0,59-10-58 0 0,-32 2 114 0 0,-36 5 30 0 0,51-5 152 0 0,15 6-296 0 0,-103 3 115 0 0,-1-2-1 0 0,0 0 1 0 0,0-2 0 0 0,15-5-115 0 0,41-9 213 0 0,-75 18-181 0 0,-1 0 0 0 0,0-1 0 0 0,0 0 0 0 0,0-1 0 0 0,10-5-32 0 0,0 1 47 0 0,0 1-1 0 0,0 0 1 0 0,0 2-1 0 0,19-2-46 0 0,26-7 70 0 0,-16 2-2 0 0,-1-3 0 0 0,31-14-68 0 0,50-29 75 0 0,-52 24-19 0 0,39-10-56 0 0,27-10-3 0 0,-25 5 3 0 0,-52 27 0 0 0,-29 9 0 0 0,0 0 0 0 0,28-17 0 0 0,-43 20 22 0 0,22-8-22 0 0,-20 9 42 0 0,15-8-42 0 0,-34 14 11 0 0,94-48 96 0 0,20-17-107 0 0,-55 21 10 0 0,-58 41-10 0 0,0-1 0 0 0,0 0 0 0 0,4-6 0 0 0,1 0 0 0 0,26-30 11 0 0,-34 38 6 0 0,0 1-1 0 0,0 0 1 0 0,-1-1-1 0 0,0 0 1 0 0,0 0-1 0 0,0 0-16 0 0,13-19 78 0 0,0 4-18 0 0,-8 11-45 0 0,-1 0-1 0 0,0 0 0 0 0,-1-1-14 0 0,-1 4 11 0 0,-1 0 0 0 0,1 0 0 0 0,0 0 0 0 0,0 1 0 0 0,5-3-11 0 0,15-18-2 0 0,115-135-214 0 0,-135 156 290 0 0,-1-1-1 0 0,0 0 1 0 0,0 0 0 0 0,-1-1-1 0 0,3-5-73 0 0,11-19 451 0 0,-4 8-354 0 0,-12 19-90 0 0,1 0 0 0 0,0 1 0 0 0,0-1 0 0 0,1 1 0 0 0,-1-1 0 0 0,1 1 0 0 0,-1 0 0 0 0,2-1-7 0 0,4-5 2 0 0,-1 1 0 0 0,0-1 0 0 0,-1 0 0 0 0,0 0 0 0 0,0-1-1 0 0,3-9-1 0 0,3-4 1 0 0,28-66-131 0 0,-19 44 115 0 0,-14 27 16 0 0,2 1-1 0 0,0 0 0 0 0,9-13 0 0 0,-11 19 22 0 0,0-1 0 0 0,-1 0-1 0 0,4-9-21 0 0,3-9 77 0 0,1 4 54 0 0,-1 0-207 0 0,0 0-1 0 0,0-6 77 0 0,4-30 108 0 0,10-1 69 0 0,-12 30-271 0 0,0-16 7 0 0,-5 29 87 0 0,9-18 67 0 0,-17 34-71 0 0,0 0 0 0 0,-1 0 0 0 0,0 0 0 0 0,1 0 0 0 0,-2 0 0 0 0,1 0 0 0 0,0 0 0 0 0,-1-2 4 0 0,3-10-43 0 0,2-24 43 0 0,5-17 64 0 0,-8 43-64 0 0,0 0 0 0 0,0 0 0 0 0,-1-10 0 0 0,-1 22 0 0 0,0-1 0 0 0,0 0 0 0 0,0 1 0 0 0,1-1 0 0 0,-1 1 0 0 0,1-1 0 0 0,0-1 0 0 0,-1 3 0 0 0,1 1 0 0 0,-1-1 0 0 0,0 0 0 0 0,0 0 0 0 0,0 1 0 0 0,0-1 0 0 0,0 0 0 0 0,1 0 0 0 0,-1 1 0 0 0,-1-1 0 0 0,1 0 0 0 0,0 0 0 0 0,0 1 0 0 0,0-1 0 0 0,0 0 0 0 0,-2-7 22 0 0,1 0-1 0 0,0-1 0 0 0,0 1 1 0 0,1 0-1 0 0,0-1 0 0 0,0 0-21 0 0,1 5 6 0 0,-3-13 12 0 0,0 8 22 0 0,-2-2-40 0 0,2 8 0 0 0,1 1 0 0 0,-1-1 0 0 0,1 0 0 0 0,0 0 0 0 0,0-1 0 0 0,0 1 0 0 0,0-3 0 0 0,-1-3 0 0 0,1 3 11 0 0,0 2 45 0 0,-7-8-59 0 0,3 5 3 0 0,-2 3 0 0 0,1 4 0 0 0,-2 0 0 0 0,0 0 0 0 0,5 0 0 0 0,-7 1 0 0 0,1 12 0 0 0,-38 50 0 0 0,35-48 0 0 0,8-11 0 0 0,1 1 0 0 0,-1-1 0 0 0,1 1 0 0 0,-2 3 0 0 0,-4 10-3 0 0,1 1-1 0 0,0 0 0 0 0,-3 13 4 0 0,9-23-2058 0 0,0 0-1 0 0,1-1 1 0 0,0 7 2058 0 0,0 15-6997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7:07.8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137 2468 3224 0 0,'-16'-2'803'0'0,"12"5"-403"0"0,2 0-96 0 0,-2 0-61 0 0,0 0 1 0 0,0 1-1 0 0,0 0 1 0 0,0-1-1 0 0,0 2 1 0 0,1-1-1 0 0,0 0 1 0 0,-2 4-244 0 0,-16 19 490 0 0,14-18-117 0 0,-1 1 1 0 0,2 0-1 0 0,-1 0 0 0 0,0 5-373 0 0,-4 3 968 0 0,5-15-477 0 0,6-3-471 0 0,0 0-1 0 0,0 0 0 0 0,-1 0 0 0 0,1 0 0 0 0,0 0 0 0 0,0 0 0 0 0,0 0 0 0 0,0 0 0 0 0,-1 0 1 0 0,1 0-1 0 0,0 0 0 0 0,0 0 0 0 0,0 0 0 0 0,0 0 0 0 0,-1 0 0 0 0,1 0 0 0 0,0 1 0 0 0,0-1 1 0 0,0 0-1 0 0,0 0 0 0 0,0 0 0 0 0,0 0 0 0 0,-1 0 0 0 0,1 0 0 0 0,0 0 0 0 0,0 1 0 0 0,0-1 1 0 0,0 0-1 0 0,0 0 0 0 0,0 0 0 0 0,0 0 0 0 0,0 0 0 0 0,0 1 0 0 0,0-1 0 0 0,0 0 0 0 0,0 0 1 0 0,-1 0-1 0 0,1 0 0 0 0,0 1 0 0 0,0-1 0 0 0,0 0-19 0 0,0 2 80 0 0,-1-1-49 0 0,1 0-1 0 0,0 0 0 0 0,0-1 1 0 0,0 1-1 0 0,0 0 0 0 0,0 0 0 0 0,0 0 1 0 0,0 0-1 0 0,0-1 0 0 0,0 1 0 0 0,0 0 1 0 0,0 0-1 0 0,0 0 0 0 0,1-1 1 0 0,-1 1-1 0 0,0 0 0 0 0,1 0 0 0 0,-1 0-30 0 0,3 10 63 0 0,-3-10-61 0 0,0-1-1 0 0,0 1 0 0 0,0-1 1 0 0,0 1-1 0 0,0 0 0 0 0,0-1 1 0 0,1 1-1 0 0,-1-1 0 0 0,0 1 1 0 0,0-1-1 0 0,0 1 0 0 0,1-1 1 0 0,-1 1-1 0 0,0-1 0 0 0,1 1 1 0 0,-1-1-1 0 0,1 1 0 0 0,-1 0-1 0 0,3 1 57 0 0,-2-1-51 0 0,0 0 0 0 0,0 0-1 0 0,0 0 1 0 0,0 0-1 0 0,0 0 1 0 0,0-1 0 0 0,0 1-1 0 0,0 0 1 0 0,0-1-1 0 0,0 1 1 0 0,0-1 0 0 0,0 1-1 0 0,0-1 1 0 0,1 0-1 0 0,-1 1 1 0 0,0-1 0 0 0,0 0-1 0 0,0 0 1 0 0,1 0-1 0 0,-1 0 1 0 0,0 0 0 0 0,0 0-1 0 0,1 0 1 0 0,-1 0-1 0 0,0 0 1 0 0,1-1-6 0 0,1 1 22 0 0,3-2 50 0 0,0 1 1 0 0,0-1-1 0 0,0-1 0 0 0,0 1 0 0 0,0-1 0 0 0,-1 0 0 0 0,1 0 0 0 0,-1 0 0 0 0,0-1 0 0 0,2-1-72 0 0,29-18 323 0 0,-19 15-264 0 0,-10 4-30 0 0,1 0 0 0 0,-1 0 0 0 0,1 1 0 0 0,5-1-29 0 0,60-18 122 0 0,-17 5-49 0 0,-25 4-27 0 0,-19 7-18 0 0,-5 2-13 0 0,0 0 1 0 0,0 0-1 0 0,-1-1 0 0 0,1 0-15 0 0,17-10 46 0 0,17-10 89 0 0,25-21-135 0 0,-62 44 10 0 0,11-10 126 0 0,-2 1-1 0 0,5-6-135 0 0,7-6 169 0 0,-1 1 335 0 0,8-12-504 0 0,-1 2 232 0 0,27-30 403 0 0,13-23-635 0 0,-54 67 213 0 0,0 0 1 0 0,1 1-214 0 0,-4 5 71 0 0,-2-1 0 0 0,0 0 0 0 0,0-1 0 0 0,2-5-71 0 0,15-18 129 0 0,-23 31-90 0 0,0-1 0 0 0,-1 0 1 0 0,0 0-1 0 0,0 0 0 0 0,-1-1 1 0 0,0 0-1 0 0,0 0 1 0 0,2-8-40 0 0,1-5 93 0 0,1 0 1 0 0,1 1 0 0 0,5-8-94 0 0,6-13 90 0 0,6-9 0 0 0,-16 31-23 0 0,0-1 0 0 0,4-13-67 0 0,13-31 123 0 0,-10 27-72 0 0,11-26 61 0 0,-10 25 14 0 0,9-30-126 0 0,-7 13 95 0 0,8-25 134 0 0,-16 41-141 0 0,11-21-88 0 0,-11 31-2 0 0,-1 1-1 0 0,-2-1 0 0 0,2-15 3 0 0,-3 11 60 0 0,8-20-60 0 0,-9 29 84 0 0,21-51 63 0 0,-9 27-150 0 0,-16 42 3 0 0,-1-1 0 0 0,0 1 0 0 0,0-1 0 0 0,0 1 0 0 0,-1-1 0 0 0,1-6 0 0 0,13-82 128 0 0,-7 58-101 0 0,-6 30-20 0 0,-1 0 1 0 0,1 0-1 0 0,-1-1 1 0 0,0 1-1 0 0,-1-1-7 0 0,1-2 16 0 0,0-1 0 0 0,0 1-1 0 0,1 0 1 0 0,0-1-16 0 0,4-21 1 0 0,-5 29-1 0 0,-1 0 0 0 0,1 1 0 0 0,0-1 0 0 0,0 0 0 0 0,0 1 0 0 0,0-1 0 0 0,1-1 0 0 0,-1 2 0 0 0,0 0 0 0 0,0-1 0 0 0,0 1 0 0 0,0 0 0 0 0,0-1 0 0 0,-1 1 0 0 0,1 0 0 0 0,-1-1 0 0 0,1 1 0 0 0,-1-3 0 0 0,0-2 4 0 0,1-1 0 0 0,0 1 1 0 0,1 0-1 0 0,1-5-4 0 0,-1 5 27 0 0,0-1 0 0 0,-1 1 0 0 0,0-1 1 0 0,0-6-28 0 0,0 7 21 0 0,-1 0 1 0 0,1 1 0 0 0,1-1-1 0 0,1-4-21 0 0,-2 5 43 0 0,1-1 0 0 0,-1 0-1 0 0,0 1 1 0 0,0-6-43 0 0,0 4 38 0 0,-1 0 0 0 0,2 0 0 0 0,-1 0 0 0 0,1-2-38 0 0,0 6 13 0 0,-1-1-1 0 0,0 0 1 0 0,0 0-1 0 0,0 0 1 0 0,-1 1-1 0 0,0-1 1 0 0,0 0-1 0 0,0 0 1 0 0,0 0-1 0 0,-1 0 0 0 0,-1-5-12 0 0,1 9 4 0 0,1 0 0 0 0,-1-1-1 0 0,1 1 1 0 0,0-1-1 0 0,-1 1 1 0 0,1-1-1 0 0,0 1 1 0 0,0-1-1 0 0,0 1 1 0 0,0-1 0 0 0,0 1-1 0 0,0-1 1 0 0,1 1-1 0 0,-1-1 1 0 0,0 1-4 0 0,1 0 4 0 0,-1-1 0 0 0,0 1 1 0 0,0 0-1 0 0,0 0 1 0 0,0 0-1 0 0,0 0 0 0 0,0 0 1 0 0,0 0-1 0 0,0 0 0 0 0,-1-1 1 0 0,1 1-1 0 0,0 0 0 0 0,0 0 1 0 0,-1 0-1 0 0,0 0-4 0 0,0-2 1 0 0,0-1 1 0 0,0 1-1 0 0,1 0 0 0 0,-1 0 1 0 0,1-1-1 0 0,-1 1 0 0 0,1-3-1 0 0,0 5 0 0 0,0-1 0 0 0,-1 1 0 0 0,1 0-1 0 0,-1 0 1 0 0,1-1 0 0 0,-1 1 0 0 0,1 0-1 0 0,-1 0 1 0 0,0 0 0 0 0,1 0 0 0 0,-1 0-1 0 0,0 0 1 0 0,0-1 0 0 0,-9-13 121 0 0,6 10-99 0 0,1-3 64 0 0,3 7-83 0 0,0 0-1 0 0,-1-1 1 0 0,1 1 0 0 0,-1 0-1 0 0,1 0 1 0 0,-1 0 0 0 0,1 0-1 0 0,-1 0 1 0 0,0 0 0 0 0,0 0-1 0 0,1 0 1 0 0,-1 0-1 0 0,0 0 1 0 0,0 0 0 0 0,0 0-1 0 0,0 0 1 0 0,0 1 0 0 0,0-1-1 0 0,-1 0-2 0 0,1 1 10 0 0,0 0 0 0 0,0-1 0 0 0,0 1-1 0 0,0 0 1 0 0,0 0 0 0 0,-1 0 0 0 0,1 0 0 0 0,0 0-1 0 0,0 0 1 0 0,0 0 0 0 0,0 0 0 0 0,0 0-1 0 0,-1 1 1 0 0,1-1 0 0 0,0 0 0 0 0,0 1 0 0 0,0-1-1 0 0,0 1 1 0 0,0-1 0 0 0,0 1 0 0 0,-1 0-10 0 0,-19 15 134 0 0,20-16-136 0 0,-11 11 45 0 0,1 1 0 0 0,0 1 0 0 0,1 0 1 0 0,0 0-1 0 0,0 1 0 0 0,2 0 0 0 0,-5 10-43 0 0,-20 32 12 0 0,24-44-12 0 0,-21 33 0 0 0,-17 35 0 0 0,17-11 0 0 0,29-67-68 0 0,1 0-1 0 0,-1 0 1 0 0,0-1-1 0 0,1 1 1 0 0,0 0-1 0 0,-1 0 1 0 0,1 0-1 0 0,0 0 1 0 0,0 0 0 0 0,0 0-1 0 0,0 0 69 0 0,0 0-227 0 0,0-2-345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7:07.8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66 24 5184 0 0,'0'0'233'0'0,"-4"-6"903"0"0,4-1-944 0 0,-1-3 3236 0 0,1 10-3383 0 0,0 0 0 0 0,0-1 1 0 0,0 1-1 0 0,-1 0 0 0 0,1 0 1 0 0,0 0-1 0 0,0 0 0 0 0,-1 0 0 0 0,1 0 1 0 0,0 0-1 0 0,0 0 0 0 0,0 0 0 0 0,-1 0 1 0 0,1 0-1 0 0,0 0 0 0 0,0 0 1 0 0,0 0-1 0 0,-1 0 0 0 0,1 0 0 0 0,0 1 1 0 0,0-1-1 0 0,0 0 0 0 0,-1 0 0 0 0,1 0 1 0 0,0 0-1 0 0,0 0 0 0 0,0 0 1 0 0,0 0-1 0 0,-1 1 0 0 0,1-1 0 0 0,0 0 1 0 0,0 0-1 0 0,0 0 0 0 0,0 0 0 0 0,0 1 1 0 0,0-1-1 0 0,-1 0 0 0 0,1 0 1 0 0,0 0-1 0 0,0 1 0 0 0,0-1 0 0 0,0 0 1 0 0,0 0-46 0 0,-3 5 74 0 0,0 0 1 0 0,0 0-1 0 0,1 0 1 0 0,-1 0-1 0 0,1 1 1 0 0,0-1-1 0 0,1 1 1 0 0,-1-1-1 0 0,1 1 0 0 0,0 3-74 0 0,-8 26 184 0 0,8-33-180 0 0,-4 14 195 0 0,-1 0-1 0 0,-1 11-198 0 0,6-22 40 0 0,1 1 0 0 0,-1-1 0 0 0,1 1 0 0 0,0-1-1 0 0,0 0 1 0 0,0 1 0 0 0,1-1 0 0 0,-1 1 0 0 0,1-1 0 0 0,2 3-40 0 0,1 5 43 0 0,2-1 1 0 0,0 1-1 0 0,0-1 1 0 0,1 0-1 0 0,8 10-43 0 0,-12-18 11 0 0,2 1 0 0 0,0 1 1 0 0,1-1-1 0 0,0 0 1 0 0,0 0-1 0 0,0-1 0 0 0,1 0 1 0 0,0 0-1 0 0,0 0 1 0 0,0-1-12 0 0,0 1 26 0 0,15 7 119 0 0,0-2 0 0 0,0 0 0 0 0,10 1-145 0 0,-15-6 225 0 0,0-1 0 0 0,0 0 1 0 0,0-1-1 0 0,1-1 1 0 0,0-1-226 0 0,8 1 283 0 0,24 5-283 0 0,92 17 427 0 0,-112-19-212 0 0,28 0-215 0 0,8 0 171 0 0,3 0-12 0 0,-33-2-37 0 0,0 2 0 0 0,9 2-122 0 0,19 4 123 0 0,1-3-123 0 0,-16-2 54 0 0,125 10 422 0 0,-157-14-476 0 0,0-1 0 0 0,0 0 0 0 0,9-3 0 0 0,-2 1 0 0 0,169-16 74 0 0,-83 15 99 0 0,-59 2 0 0 0,26-3-173 0 0,-9 0 100 0 0,-12-2 182 0 0,9 2-282 0 0,14-1 145 0 0,-30 3-119 0 0,10 0 25 0 0,-13-2-12 0 0,1 2-1 0 0,11 3-38 0 0,-17 0 56 0 0,-1-1 0 0 0,0-3 1 0 0,8-2-57 0 0,-23 1 50 0 0,0-1-1 0 0,0-2 1 0 0,9-4-50 0 0,22-8 77 0 0,1 3-1 0 0,1 2 0 0 0,9 1-76 0 0,-10 2 0 0 0,-19 3 0 0 0,7 0 0 0 0,-7 4 60 0 0,32-5 92 0 0,29-9-152 0 0,-63 11 123 0 0,-13 2-9 0 0,1 0 0 0 0,-1-2-1 0 0,18-8-113 0 0,-39 15 12 0 0,5-4 19 0 0,0 1 0 0 0,1 0-1 0 0,-1 1 1 0 0,0 0 0 0 0,1 0 0 0 0,-1 1 0 0 0,1-1-31 0 0,-8 2 96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70 1516 10424 0 0,'-2'-2'941'0'0,"3"0"-800"0"0,0-1 0 0 0,0 1 0 0 0,0 0 0 0 0,1-1-141 0 0,-1 2 199 0 0,-1 1 23 0 0,0 0 96 0 0,0 0 39 0 0,0 0 10 0 0,0 0-34 0 0,0 0-146 0 0,0 0-69 0 0,-1 1-12 0 0,-5 19 358 0 0,1-6-158 0 0,3-9-113 0 0,0 1-1 0 0,0-1 1 0 0,-3 4-193 0 0,0 0 153 0 0,0 1 0 0 0,1 0 1 0 0,-1 5-154 0 0,-2 3 56 0 0,-5 18 92 0 0,7-27-85 0 0,4-5 2 0 0,-1-1-1 0 0,1 1 0 0 0,-1-1 1 0 0,1 2-65 0 0,0-1 117 0 0,1-3-76 0 0,0 0 1 0 0,-1 0 0 0 0,1 0-1 0 0,0 0 1 0 0,0 0-1 0 0,0 0 1 0 0,0 1 0 0 0,0-1-1 0 0,0 0 1 0 0,1 0-1 0 0,-1 0 1 0 0,1 1-42 0 0,1 4 157 0 0,-2-5-146 0 0,0 0 1 0 0,0 0-1 0 0,1-1 0 0 0,-1 1 0 0 0,0 0 0 0 0,0-1 0 0 0,1 1 0 0 0,-1 0 0 0 0,1-1 0 0 0,-1 1 0 0 0,1 0 0 0 0,0 0-11 0 0,0 0 0 0 0,0-1 0 0 0,0 1 0 0 0,0 0 0 0 0,0 0 0 0 0,0-1 0 0 0,0 1 0 0 0,1 0 0 0 0,-1-1 0 0 0,0 1 0 0 0,1-1 0 0 0,-1 0 0 0 0,1 1 0 0 0,0-1 0 0 0,0 1 0 0 0,1-1 0 0 0,-1 0 0 0 0,0 0 0 0 0,1 0 0 0 0,-1 0 0 0 0,1 0 0 0 0,15-1-1 0 0,-9 1 48 0 0,0-1 1 0 0,5 0-48 0 0,8-2 200 0 0,-6 0 33 0 0,-9 1-93 0 0,1 1 1 0 0,3-3-141 0 0,-1 1 85 0 0,8-2-47 0 0,-1-1-1 0 0,7-4-37 0 0,-5 0 30 0 0,0 0 0 0 0,16-11-30 0 0,-24 13 27 0 0,-2 1-1 0 0,1-1 1 0 0,-1 0-1 0 0,0-1 0 0 0,3-4-26 0 0,1-3 29 0 0,28-35 161 0 0,-31 38-47 0 0,1 2 1 0 0,0-1-144 0 0,3-2 290 0 0,0-2-290 0 0,26-29 468 0 0,66-75 222 0 0,-72 74-610 0 0,-2 3-6 0 0,-17 24-44 0 0,-7 7 27 0 0,8-8-57 0 0,21-15 57 0 0,-23 23-58 0 0,-1-1 0 0 0,0 0-1 0 0,8-13 2 0 0,-2 3 0 0 0,-10 12 11 0 0,4-8-11 0 0,14-20 53 0 0,-12 19-41 0 0,3-4 43 0 0,8-14 25 0 0,1-4-80 0 0,-16 24 72 0 0,1-1 0 0 0,0 2 0 0 0,6-5-72 0 0,32-33 219 0 0,-42 45-156 0 0,0 0 0 0 0,4-9-63 0 0,0 0 44 0 0,1-2 33 0 0,0-2-77 0 0,-12 21-5 0 0,7-12 14 0 0,4-3-9 0 0,-4 5 55 0 0,5-9-55 0 0,10-32 35 0 0,-4 9-6 0 0,-15 37-14 0 0,0 1 0 0 0,1-1 0 0 0,0 1 0 0 0,0-1-15 0 0,2-1 4 0 0,4-7-4 0 0,-9 13 0 0 0,1-4 0 0 0,1 1 0 0 0,-1-1 0 0 0,-1 0 0 0 0,3-5 0 0 0,-4 6 2 0 0,1 0-1 0 0,0 0 1 0 0,0 0-1 0 0,1 0 1 0 0,-1 0-1 0 0,1 1 1 0 0,3-4-2 0 0,4-4 87 0 0,-1 0 0 0 0,0 0 0 0 0,-1-1-87 0 0,-6 9 36 0 0,0 1-1 0 0,-1-1 0 0 0,0 0 1 0 0,0 0-36 0 0,0 0 1 0 0,0 0-1 0 0,1 0 1 0 0,0 0-1 0 0,-2 4 1 0 0,3-8-33 0 0,1 1-1 0 0,1 0 1 0 0,5-7 32 0 0,-9 11-32 0 0,1 1-1 0 0,-1 0 0 0 0,0-1 0 0 0,0 1 0 0 0,0 0 0 0 0,0-1 1 0 0,0 0 32 0 0,2-7-279 0 0,-2 7 267 0 0,2-4 8 0 0,0 0 0 0 0,3-2 4 0 0,-5 5 0 0 0,1 1 0 0 0,-1 0 0 0 0,0 0 0 0 0,0-1 0 0 0,-1 1 0 0 0,1-4 0 0 0,1-6 0 0 0,-1 10-40 0 0,-1 0 0 0 0,0 0 0 0 0,0 0 0 0 0,0 0 0 0 0,-1 0 0 0 0,1 0 0 0 0,-1 0 0 0 0,0 0 0 0 0,0 0 0 0 0,0 0 0 0 0,0 1 0 0 0,-1-1 0 0 0,1 0 0 0 0,-3-2 40 0 0,4 4-11 0 0,-1 0 0 0 0,1 1 0 0 0,0-1 0 0 0,-1 0 0 0 0,1 0 0 0 0,0 0 0 0 0,0 0 0 0 0,0 0 0 0 0,0 0 0 0 0,0-1 0 0 0,0 1 11 0 0,-1-7-31 0 0,1 7 31 0 0,0 1 0 0 0,-1-1 0 0 0,1 1 0 0 0,0 0 0 0 0,0-1 0 0 0,-1 1 0 0 0,1-1 0 0 0,0 1 0 0 0,-1 0 0 0 0,1-1 0 0 0,-1 1 0 0 0,1 0 0 0 0,0-1 0 0 0,-1 1 0 0 0,1 0 0 0 0,-1-1 0 0 0,-5-2 0 0 0,0-2 0 0 0,6 5 0 0 0,0-1-1 0 0,-1 1 0 0 0,1 0 0 0 0,-1-1 0 0 0,0 1 0 0 0,1 0 1 0 0,-1-1-1 0 0,1 1 0 0 0,-1 0 0 0 0,0-1 0 0 0,1 1 1 0 0,-1 0-1 0 0,0 0 1 0 0,-8-3-54 0 0,-4 0 57 0 0,11 2-3 0 0,-1 0-1 0 0,0 0 0 0 0,0 0 1 0 0,-1 1-1 0 0,-1-1 1 0 0,1 0 0 0 0,2 1-2 0 0,0 0 0 0 0,0-1 0 0 0,0 1 0 0 0,0 0 0 0 0,-2 0 2 0 0,3 0-54 0 0,-3 3-10 0 0,1-3 64 0 0,1 1 0 0 0,1-1 0 0 0,0 0 0 0 0,0 1 0 0 0,0-1 0 0 0,0 0 0 0 0,-1 1 0 0 0,1-1 0 0 0,0 1 0 0 0,-1 0 0 0 0,-10 7-53 0 0,1-3 41 0 0,8-4 7 0 0,1-1 0 0 0,0 1 0 0 0,0 0 1 0 0,-1 0-1 0 0,1 0 0 0 0,0 1 1 0 0,0-1-1 0 0,0 0 0 0 0,1 0 1 0 0,-1 1-1 0 0,-1 0 5 0 0,1 1 1 0 0,0-1-8 0 0,1-1 0 0 0,-1 1 0 0 0,1 0 0 0 0,0 0 1 0 0,-1 0-1 0 0,1 0 0 0 0,0 0 0 0 0,0 0 0 0 0,1 0 0 0 0,-1 0 0 0 0,0 1 7 0 0,0 1 68 0 0,0 0 0 0 0,0-1 0 0 0,0 1 0 0 0,-1-1-1 0 0,0 1 1 0 0,0-1-68 0 0,-6 13-6213 0 0,6-11-132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7:07.85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 0 0,'4452'0'0'0,"-4440"0"0"0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7:07.85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35 0 0 0,'-35'0'0'0,"1517"0"0"0,-1455 0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8:12.6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135 6 2760 0 0,'2'-2'516'0'0,"-1"1"-498"0"0,3-2 2423 0 0,-5 4 2334 0 0,-7 8 1767 0 0,3-2-8061 0 0,-4 10 2021 0 0,1 0 1 0 0,1 1-1 0 0,-2 7-502 0 0,-2 6 215 0 0,-6 29 66 0 0,12-38-15 0 0,-8 19-266 0 0,6-18 201 0 0,1 0 0 0 0,1 1 0 0 0,1 0 0 0 0,0 12-201 0 0,0 3 225 0 0,-13 120 503 0 0,15-27-154 0 0,3-73-438 0 0,0-44-37 0 0,0 0 1 0 0,1 0 0 0 0,2 6-100 0 0,3 15 286 0 0,5 3 86 0 0,-3-19 50 0 0,-8-18-562 0 0,0 0 0 0 0,0 1-1 0 0,0-1 1 0 0,0 0-1 0 0,0 1 1 0 0,0-1 0 0 0,-1 0-1 0 0,1 1 1 0 0,0 2 140 0 0,-11 10-4828 0 0,5-5 725 0 0,-3-2-871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18:13.0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27 7368 0 0,'0'0'568'0'0,"0"0"-138"0"0,10 4 4172 0 0,-2 0-3636 0 0,-1 2 0 0 0,0-1-1 0 0,0 1 1 0 0,0 0 0 0 0,-1 1 0 0 0,6 7-966 0 0,0-1 707 0 0,6 8 166 0 0,-12-14-609 0 0,-1 0 0 0 0,2 0 0 0 0,-1-1 0 0 0,1 0 0 0 0,3 2-264 0 0,-3-3 187 0 0,0 0 63 0 0,0 0 0 0 0,0 0 0 0 0,0-1 0 0 0,1 0 0 0 0,0-1-250 0 0,-5-2 48 0 0,-1 0 0 0 0,1 0-1 0 0,0 0 1 0 0,-1-1 0 0 0,1 0 0 0 0,0 1-1 0 0,0-1 1 0 0,-1 0 0 0 0,1 0-1 0 0,0-1 1 0 0,0 1 0 0 0,0 0-1 0 0,-1-1 1 0 0,1 0 0 0 0,0 0 0 0 0,-1 0-1 0 0,2 0-47 0 0,11-6 180 0 0,0 1 126 0 0,0-1 0 0 0,9-7-306 0 0,16-9 354 0 0,-20 12-179 0 0,-1-1-1 0 0,0 0 1 0 0,6-8-175 0 0,-21 17-23 0 0,-1-1 1 0 0,0 0 0 0 0,0 0 0 0 0,0 0 0 0 0,-1 0 0 0 0,1-1-1 0 0,-1 1 1 0 0,1-5 22 0 0,7-11-1209 0 0,-4 9 358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0:45.2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135 120 920 0 0,'0'0'365'0'0,"0"0"1198"0"0,0 0 521 0 0,0 0 105 0 0,0 0-170 0 0,0 0-790 0 0,0 0-350 0 0,0 0-71 0 0,0 0-44 0 0,0 0-151 0 0,0 0-62 0 0,0 0-9 0 0,2 1-19 0 0,4 4 11 0 0,1-1-1 0 0,0-1 1 0 0,0 0 0 0 0,0 0 0 0 0,3 1-534 0 0,-1 0 244 0 0,-2-2-41 0 0,1-1 0 0 0,-1 1 0 0 0,1-2 0 0 0,0 1-1 0 0,-1-1 1 0 0,1 0 0 0 0,0 0 0 0 0,3-1-203 0 0,14-1 270 0 0,5 2 57 0 0,0-2-1 0 0,0-2 0 0 0,0-1 0 0 0,0-1 0 0 0,19-7-326 0 0,-40 11 58 0 0,-1 1 0 0 0,1 0 0 0 0,0 0 0 0 0,7 1-58 0 0,16-2 145 0 0,93-10 271 0 0,-116 11-419 0 0,178-17 145 0 0,-97 9-78 0 0,-19-1 64 0 0,147 6 237 0 0,-172 4-279 0 0,43 2 65 0 0,-37 0-71 0 0,0-2 0 0 0,0-2 1 0 0,10-4-81 0 0,1 1 131 0 0,-21 2 30 0 0,78-2 224 0 0,-34 2-252 0 0,-51 1-102 0 0,97-3 66 0 0,49-5-57 0 0,-52 1-16 0 0,258 1 40 0 0,-286 5-5 0 0,-34 1 23 0 0,1 3 1 0 0,0 3-83 0 0,209 15 61 0 0,-231-16-58 0 0,69 1-3 0 0,1 0 11 0 0,-56-1 110 0 0,17 0-115 0 0,0 4 0 0 0,47 11-6 0 0,-104-13 0 0 0,-7-2 0 0 0,1 0 0 0 0,0-1 0 0 0,0 0 0 0 0,3-1 0 0 0,-5-1 1 0 0,1 1 0 0 0,-1 1 0 0 0,4 1-1 0 0,17 3 51 0 0,36 1-41 0 0,-3 5 44 0 0,83 6 20 0 0,-60-9-10 0 0,-63-5 20 0 0,23 7-84 0 0,5 1 52 0 0,24 7 20 0 0,-28-6-72 0 0,-30-6 0 0 0,9 2 0 0 0,-1-1 0 0 0,23 5 0 0 0,-10-4 32 0 0,9 5-32 0 0,-10-3 32 0 0,11 1-32 0 0,-33-8 24 0 0,0 2-1 0 0,-1 0 1 0 0,0 0-1 0 0,3 3-23 0 0,26 10 34 0 0,12 9-23 0 0,-50-25 13 0 0,-1 1 0 0 0,-1 0 0 0 0,1 1 0 0 0,-1 0 1 0 0,0 0-25 0 0,20 14 100 0 0,88 58 148 0 0,-79-50-208 0 0,-11-8-16 0 0,-10-8-3 0 0,-1 1 1 0 0,0 1-1 0 0,6 7-21 0 0,-17-17 0 0 0,8 9 42 0 0,0 0-1 0 0,5 11-41 0 0,11 14 53 0 0,-11-12-28 0 0,-12-20-15 0 0,0 0 0 0 0,0 0 0 0 0,0 0 0 0 0,1 0 0 0 0,0 0-10 0 0,26 36 128 0 0,-27-36-118 0 0,1 0 1 0 0,-1 1-1 0 0,0-1 0 0 0,0 1 1 0 0,-1 0-1 0 0,0 0 1 0 0,0 0-1 0 0,1 3-10 0 0,10 27 34 0 0,-10-32-25 0 0,0 2-1 0 0,-1-1 1 0 0,0 0-1 0 0,0 0 0 0 0,0 1 1 0 0,0 5-9 0 0,0 5 33 0 0,-1 0 1 0 0,-1 9-34 0 0,-2-6 12 0 0,2-15-12 0 0,0 0 0 0 0,-1 0-1 0 0,1 0 1 0 0,1 0 0 0 0,-1 0-1 0 0,1 2 1 0 0,0 0 10 0 0,-1 0 1 0 0,1 0-1 0 0,-1 0 0 0 0,-1 0 0 0 0,1 0 0 0 0,-1 0 0 0 0,-1 5-10 0 0,1-5 12 0 0,0 1-1 0 0,0-1 1 0 0,1 0-1 0 0,0 1 0 0 0,0 5-11 0 0,0-7 0 0 0,0-1 0 0 0,0 1 0 0 0,0 0 0 0 0,-1-1 0 0 0,0 1 0 0 0,0 0 0 0 0,0-1 0 0 0,-2 3 0 0 0,-3 15 0 0 0,2-5 11 0 0,-1-1 0 0 0,-1 1 0 0 0,-2 3-11 0 0,1-3 15 0 0,1 1 1 0 0,-4 16-16 0 0,7-23 32 0 0,0 0 0 0 0,-1-1 0 0 0,0 1 0 0 0,0-1 0 0 0,-1 0 0 0 0,0 0 0 0 0,-2 1-32 0 0,-36 67 0 0 0,1-21 21 0 0,23-34 18 0 0,-7 13-39 0 0,12-17 50 0 0,-1-1-1 0 0,-1 0 1 0 0,-4 3-50 0 0,-6 7 18 0 0,-18 14 35 0 0,33-30-38 0 0,-2 0 0 0 0,1 0 0 0 0,-2-2 0 0 0,1 0 0 0 0,-6 3-15 0 0,-128 72 190 0 0,91-54-127 0 0,8-9-7 0 0,34-16 16 0 0,0 1 0 0 0,1 0 0 0 0,-7 4-72 0 0,7-3-9 0 0,-1 0 0 0 0,0-2 0 0 0,0 1 0 0 0,-1-2 9 0 0,-3 3-51 0 0,-42 12 34 0 0,3 2 86 0 0,14-6-7 0 0,-25 3 44 0 0,41-9-89 0 0,-1-2 0 0 0,1-1-1 0 0,-1-1 1 0 0,-5-1-17 0 0,21-3 0 0 0,0 1 0 0 0,-11 4 0 0 0,-17 3 0 0 0,-181 33 64 0 0,195-38-64 0 0,-18 2 0 0 0,-29 2 30 0 0,39-3 4 0 0,-11-2-34 0 0,-93 8 64 0 0,-242 3-53 0 0,261-19 38 0 0,0-5-49 0 0,99 7 4 0 0,-17-1 14 0 0,-34-3 28 0 0,22 1-15 0 0,-6 1-31 0 0,6 1 33 0 0,-9-4-33 0 0,18 2 34 0 0,-9 2-34 0 0,-33-4 30 0 0,-50-4 14 0 0,1-1-13 0 0,95 9-4 0 0,1 1 1 0 0,-3 2-28 0 0,-32-2-2 0 0,-150 1 2 0 0,116 2 0 0 0,72-1 4 0 0,1 1-1 0 0,-1 2 1 0 0,-17 4-4 0 0,33-5 21 0 0,0 0 0 0 0,-7-1-21 0 0,-13 1 11 0 0,-16 2-11 0 0,32-4 0 0 0,0 2 0 0 0,1 0 0 0 0,-20 5 0 0 0,7 0 0 0 0,-14 5 0 0 0,33-8 0 0 0,-1-1 0 0 0,1 0 0 0 0,0-2 0 0 0,-5 1 0 0 0,-11 2 0 0 0,-114 23 0 0 0,133-24 0 0 0,0 0 0 0 0,0 1 0 0 0,0 0 0 0 0,-2 2 0 0 0,-32 12 0 0 0,-129 28 0 0 0,166-43 0 0 0,0 0 0 0 0,0 0 0 0 0,0 0 0 0 0,-6 5 0 0 0,6-4 0 0 0,1 0 0 0 0,-1 0 0 0 0,0-1 0 0 0,-3 1 0 0 0,-10 3 0 0 0,1 2 0 0 0,0 0 0 0 0,-7 5 0 0 0,-15 8 0 0 0,26-14 0 0 0,1 0 0 0 0,0 2 0 0 0,0-1 0 0 0,-3 6 0 0 0,-32 21 0 0 0,3 2 0 0 0,11-15 0 0 0,2 1 0 0 0,-13 13 0 0 0,14-12 0 0 0,21-16 0 0 0,-1 0 0 0 0,1 0 0 0 0,0 2 0 0 0,2-2 0 0 0,-1-1 0 0 0,-1 0 0 0 0,1 0 0 0 0,-7 3 0 0 0,6-4 0 0 0,0 0 0 0 0,1 1 0 0 0,0 0 0 0 0,-5 5 0 0 0,-50 54 0 0 0,-16 29 0 0 0,75-90-1 0 0,0 1-1 0 0,0 1 1 0 0,1-1 0 0 0,0 1-1 0 0,0-1 1 0 0,1 2 0 0 0,0-1-1 0 0,-3 9 2 0 0,-9 16-56 0 0,1-5 59 0 0,0 13-3 0 0,1 2 0 0 0,1 8 0 0 0,13-51 0 0 0,-9 28 0 0 0,0-1 0 0 0,-3 3 0 0 0,2 13 0 0 0,7-32 0 0 0,0 1 0 0 0,1 0 0 0 0,-1 7 0 0 0,-4 21 0 0 0,-5 16 0 0 0,9-46-7 0 0,1 0 1 0 0,0 0-1 0 0,0 1 0 0 0,1-1 1 0 0,1 1-1 0 0,0 0 7 0 0,0 4-12 0 0,-1 0 0 0 0,-2 8 12 0 0,2-20 0 0 0,0 1 0 0 0,1 0 0 0 0,0-1 0 0 0,-1 1 0 0 0,1 0 0 0 0,1-1 0 0 0,-1 1 0 0 0,0 0 0 0 0,2 3 0 0 0,-2-2 0 0 0,0 1 0 0 0,0-1 0 0 0,0 1 0 0 0,-1-1 0 0 0,0 4 0 0 0,-1 16 0 0 0,2-11 0 0 0,2 1 0 0 0,0-1 0 0 0,4 15 0 0 0,2 15 0 0 0,5 32 0 0 0,-10-58 0 0 0,2-1 0 0 0,0 0 0 0 0,1 2 0 0 0,5 14 0 0 0,1 4 0 0 0,2-1 0 0 0,7 14 0 0 0,-6-20 0 0 0,2 0 0 0 0,0-1 0 0 0,2-1 0 0 0,12 14 0 0 0,-7-1 0 0 0,-5-16 0 0 0,0 0 0 0 0,-2 2 0 0 0,-9-17 0 0 0,-1-1 0 0 0,1 0 0 0 0,1 0 0 0 0,-1-1 0 0 0,7 4 0 0 0,12 14 0 0 0,34 31 0 0 0,8 1 64 0 0,-50-32-64 0 0,-9-17 0 0 0,0 0 0 0 0,1-1 0 0 0,0 0 0 0 0,0-1 0 0 0,1 0 0 0 0,1 0 0 0 0,39 24 0 0 0,-18-7 13 0 0,2-1 0 0 0,1-2 0 0 0,1-2-1 0 0,1-1 1 0 0,5 0-13 0 0,-37-15 5 0 0,0 0 0 0 0,0 1 1 0 0,-1 0-1 0 0,5 2-5 0 0,21 13 32 0 0,20 1-21 0 0,38 10-11 0 0,-58-21 9 0 0,16 3 50 0 0,0 3 1 0 0,18 10-60 0 0,-42-16 0 0 0,1-2 0 0 0,1 0 0 0 0,11 1 0 0 0,15 4 0 0 0,-8-3 0 0 0,-27-6 0 0 0,0 1 0 0 0,0 0 0 0 0,0 2 0 0 0,0 0 0 0 0,0 1 0 0 0,2 0 5 0 0,1 0 0 0 0,0-1 1 0 0,1 0-1 0 0,0-2 0 0 0,-1-1 0 0 0,20 1-5 0 0,38 8 22 0 0,14 3-10 0 0,-37-6-13 0 0,0 2 1 0 0,22 8 0 0 0,-60-15 0 0 0,0 0 0 0 0,1-1 0 0 0,16 0 0 0 0,20 3 0 0 0,66 10 41 0 0,-50-8 46 0 0,15 6-87 0 0,-38-6 0 0 0,41 1 0 0 0,10 1 0 0 0,15 1 0 0 0,-62-9 0 0 0,-11-1 0 0 0,11 4 0 0 0,18-1 0 0 0,-41-4 0 0 0,16 4 0 0 0,6 0 0 0 0,36-1 0 0 0,19 1 0 0 0,-46-1 21 0 0,1-1 1 0 0,0-4-1 0 0,31-5-21 0 0,-33 4 0 0 0,8-1 0 0 0,98-8 11 0 0,-11-3 42 0 0,26-16-53 0 0,-55 8 0 0 0,-46 13 0 0 0,-23 2 0 0 0,18-5 0 0 0,-25 4 0 0 0,12 0 0 0 0,-18 4 0 0 0,36-10 0 0 0,-38 6 0 0 0,24-2 0 0 0,27-5 0 0 0,117-22 11 0 0,-77 15 45 0 0,-37 8-59 0 0,-51 9 3 0 0,0 2 0 0 0,39 2 0 0 0,16-2 0 0 0,394-19 0 0 0,-382 26 0 0 0,93 5 0 0 0,-139-9 0 0 0,-27 0 0 0 0,1 1 0 0 0,0 1 0 0 0,15 5 0 0 0,-5 0 0 0 0,0-2 0 0 0,29-3 0 0 0,182-9 0 0 0,-234 7 53 0 0,20-3-53 0 0,-20 1 11 0 0,-3-2 16 0 0,-16 4-42 0 0,0-1 0 0 0,0 1 0 0 0,0 0-1 0 0,0 1 1 0 0,0-1 0 0 0,2 1 15 0 0,-7 0-107 0 0,0-1 1 0 0,0 1-1 0 0,-1-1 1 0 0,1 1-1 0 0,0-1 0 0 0,-1 0 1 0 0,1 1-1 0 0,0-1 1 0 0,-1 0-1 0 0,1 1 0 0 0,-1-1 1 0 0,1 0-1 0 0,-1 0 107 0 0,5-5-2396 0 0,4 2-6957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0:4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11 5064 0 0,'0'0'389'0'0,"3"-9"2236"0"0,-3 8 1037 0 0,1 1 3537 0 0,-2 8-6900 0 0,0 0 0 0 0,0 0 0 0 0,-1 0 0 0 0,-1 5-299 0 0,0-3 224 0 0,1-1 0 0 0,1 1 0 0 0,-1 3-224 0 0,-3 33 684 0 0,3-29-395 0 0,0 0 1 0 0,1 1-1 0 0,2 15-289 0 0,0-14 224 0 0,1 0 0 0 0,1 0 0 0 0,1 0 0 0 0,1 0 0 0 0,5 13-224 0 0,-10-31 11 0 0,0-1-1 0 0,1 1 1 0 0,-1 0-1 0 0,0 0 1 0 0,1 0-1 0 0,-1-1 1 0 0,1 1-1 0 0,-1 0 1 0 0,1-1-1 0 0,-1 1 1 0 0,1-1 0 0 0,-1 1-1 0 0,1 0 1 0 0,-1-1-1 0 0,1 1 1 0 0,0-1-1 0 0,0 1 1 0 0,-1-1-1 0 0,1 0 1 0 0,0 1-1 0 0,0-1 1 0 0,-1 0-1 0 0,1 1 1 0 0,0-1-1 0 0,0 0 1 0 0,0 0-1 0 0,-1 0 1 0 0,1 0-1 0 0,0 0 1 0 0,0 0-1 0 0,0 0 1 0 0,0 0-1 0 0,-1 0 1 0 0,1 0-1 0 0,0 0 1 0 0,0-1-1 0 0,0 1 1 0 0,-1 0 0 0 0,1 0-1 0 0,0-1 1 0 0,0 1-1 0 0,-1-1 1 0 0,1 1-1 0 0,0-1 1 0 0,-1 1-1 0 0,1-1 1 0 0,0 1-11 0 0,1-2 20 0 0,0 0-1 0 0,0 0 1 0 0,1 0 0 0 0,-1 0 0 0 0,-1 0 0 0 0,1 0-1 0 0,0 0 1 0 0,0-1 0 0 0,-1 1 0 0 0,0-1 0 0 0,1 1-1 0 0,-1-1 1 0 0,0-1-20 0 0,1-3 22 0 0,-1 0 0 0 0,-1 0 0 0 0,1 0 0 0 0,-1-1 0 0 0,-1-3-22 0 0,2-29 50 0 0,-1 36-50 0 0,0 0 0 0 0,0 0 0 0 0,-1 0 0 0 0,1 0 0 0 0,-1 1 0 0 0,0-1 0 0 0,0 0 0 0 0,0 0 0 0 0,-1-1 0 0 0,-4-18 0 0 0,5 19 6 0 0,0-1 1 0 0,0 1-1 0 0,0-1 0 0 0,0 1 0 0 0,-1 0 1 0 0,0-1-1 0 0,0 1 0 0 0,0 0 0 0 0,0 0 0 0 0,-1 0 1 0 0,1 1-1 0 0,-4-4-6 0 0,0-4 34 0 0,6 10-19 0 0,0 0-1 0 0,-1 0 0 0 0,1 0 0 0 0,-1 0 0 0 0,1 0 0 0 0,-1 0 0 0 0,1 0 0 0 0,-1 0 0 0 0,0 0 0 0 0,1 0 0 0 0,-2-1-14 0 0,-1-1 70 0 0,2 4-58 0 0,1-1 1 0 0,-1 0 0 0 0,1 1-1 0 0,-1-1 1 0 0,0 1 0 0 0,1-1-1 0 0,-1 1 1 0 0,1-1 0 0 0,-1 1-1 0 0,1-1 1 0 0,-1 1 0 0 0,1 0-1 0 0,-1-1 1 0 0,1 1-13 0 0,-2 2 21 0 0,1 1 0 0 0,-1-1 0 0 0,1 0 0 0 0,0 1 1 0 0,0-1-1 0 0,1 1 0 0 0,-1-1 0 0 0,1 1 0 0 0,-1 0-21 0 0,-3 18 51 0 0,3-17-32 0 0,1-1-1 0 0,-1 1 0 0 0,1 0 0 0 0,0-1 1 0 0,0 1-1 0 0,0 0 0 0 0,1 0 1 0 0,0-1-1 0 0,0 1-18 0 0,2 25 54 0 0,-3-23-40 0 0,0-3-8 0 0,0 0-1 0 0,0 0 1 0 0,1 0 0 0 0,0 0-1 0 0,0 0 1 0 0,0 0-1 0 0,0 0-5 0 0,3 2 11 0 0,-3-2 32 0 0,4 8 73 0 0,0-11 121 0 0,0-9 100 0 0,6-24-310 0 0,-9 28-18 0 0,0 1 0 0 0,-1-1 0 0 0,1 0 0 0 0,-1 0 0 0 0,0-1 0 0 0,0 1 0 0 0,-1 0 0 0 0,1 0 0 0 0,-1 0 0 0 0,0 0 0 0 0,0-1 0 0 0,0-1-9 0 0,-2-20-2 0 0,2 21-8 0 0,-1 0 0 0 0,1 1-1 0 0,0-1 1 0 0,-1 1 0 0 0,0-1-1 0 0,0 1 1 0 0,-1-1 0 0 0,1 1-1 0 0,-2-3 11 0 0,-2-8 66 0 0,-7 34 84 0 0,9-12-80 0 0,0 1 0 0 0,0-1 0 0 0,1 0 0 0 0,0 1 0 0 0,0 5-70 0 0,0-2 86 0 0,1-10-81 0 0,1 0 0 0 0,0 0-1 0 0,0 0 1 0 0,0 0 0 0 0,0 0-1 0 0,0 0 1 0 0,0 0-1 0 0,0-1 1 0 0,0 1 0 0 0,0 0-1 0 0,0 0 1 0 0,0 0 0 0 0,1 0-1 0 0,-1 0 1 0 0,0-1 0 0 0,1 1-1 0 0,-1 0 1 0 0,1 0 0 0 0,-1 0-1 0 0,1 0-4 0 0,0 1 16 0 0,0 0-1 0 0,1 0 0 0 0,-2 0 1 0 0,1 0-1 0 0,0 1 0 0 0,0-1 0 0 0,-1 0 1 0 0,1 1-1 0 0,-1-1 0 0 0,0 0 1 0 0,1 1-1 0 0,-1-1 0 0 0,0 3-15 0 0,-1-5 4 0 0,1 0 0 0 0,0 0 0 0 0,0 1 0 0 0,0-1-1 0 0,0 0 1 0 0,0 0 0 0 0,0 0 0 0 0,0 1 0 0 0,0-1 0 0 0,0 0 0 0 0,0 0-1 0 0,0 1 1 0 0,0-1 0 0 0,0 0 0 0 0,0 0 0 0 0,0 0 0 0 0,0 1-1 0 0,0-1 1 0 0,0 0 0 0 0,0 0 0 0 0,0 1 0 0 0,0-1 0 0 0,0 0 0 0 0,1 0-1 0 0,-1 0 1 0 0,0 1 0 0 0,0-1 0 0 0,0 0 0 0 0,0 0 0 0 0,0 0 0 0 0,1 0-1 0 0,-1 0 1 0 0,0 1 0 0 0,0-1 0 0 0,0 0 0 0 0,0 0 0 0 0,1 0-1 0 0,-1 0 1 0 0,0 0 0 0 0,0 0 0 0 0,0 0 0 0 0,1 0 0 0 0,-1 1 0 0 0,0-1-1 0 0,0 0 1 0 0,1 0 0 0 0,-1 0 0 0 0,0 0 0 0 0,0 0 0 0 0,1 0-4 0 0,5-7-20 0 0,-5 3 15 0 0,0 1-1 0 0,-1-1 0 0 0,1 0 0 0 0,-1 0 0 0 0,0 0 0 0 0,0 0 0 0 0,0 0 0 0 0,-1-2 6 0 0,1-22 202 0 0,2 19-139 0 0,-1 3-57 0 0,0 1-1 0 0,0-1 1 0 0,-1 0 0 0 0,1 1 0 0 0,-1-1 0 0 0,-1 1 0 0 0,1-1 0 0 0,-1 0-1 0 0,0 1 1 0 0,0-1 0 0 0,0 1 0 0 0,-1 0 0 0 0,0-2-6 0 0,1 7 26 0 0,0 0-1 0 0,-1 0 1 0 0,1 0 0 0 0,0 0 0 0 0,0 1 0 0 0,0-1 0 0 0,0 0-1 0 0,0 1 1 0 0,0-1 0 0 0,0 0 0 0 0,0 1-26 0 0,-1 0 1 0 0,-1 0 0 0 0,1 0-1 0 0,0 1 1 0 0,0-1 0 0 0,0 0 0 0 0,0 1 0 0 0,1-1 0 0 0,-1 1 0 0 0,0 0 0 0 0,1 0 0 0 0,-1 0-1 0 0,1 0 1 0 0,-1 0 0 0 0,1 0 0 0 0,0 0 0 0 0,0 0 0 0 0,0 0 0 0 0,0 1 0 0 0,0-1-1 0 0,0 2 0 0 0,-2 7-65 0 0,1 0 0 0 0,0 1 0 0 0,1-1 0 0 0,0 1 65 0 0,0 7 72 0 0,0-15-79 0 0,1 1-1 0 0,0-1 1 0 0,0 1-1 0 0,1-1 1 0 0,-1 0-1 0 0,1 1 1 0 0,0-1-1 0 0,0 1 8 0 0,4 5-11 0 0,8 6-42 0 0,-5-10 53 0 0,-7-7 0 0 0,0 1 0 0 0,-1 0 0 0 0,1 0 0 0 0,-1 0 0 0 0,1-1 0 0 0,0 1 0 0 0,-1 0 0 0 0,1-1 1 0 0,-1 1-1 0 0,1-1 0 0 0,-1 1 0 0 0,1-1 0 0 0,-1 1 0 0 0,0-1 0 0 0,1 1 0 0 0,-1-1 0 0 0,1 1 0 0 0,-1-1 0 0 0,0 1 0 0 0,1-1 0 0 0,-1 0 0 0 0,0 1 0 0 0,0-1 0 0 0,0 0 0 0 0,7-21-13 0 0,-4 11-28 0 0,1-3 31 0 0,-2 1 1 0 0,0-1-1 0 0,0 0 1 0 0,-1 0 0 0 0,-1 0-1 0 0,0 0 1 0 0,-2-4 9 0 0,1-20-9 0 0,2 35 7 0 0,-1 2 3 0 0,0 0 0 0 0,0 1 0 0 0,0-1-1 0 0,0 0 1 0 0,0 0 0 0 0,0 1 0 0 0,0-1-1 0 0,0 0 1 0 0,0 0 0 0 0,0 0-1 0 0,0 1 1 0 0,-1-1 0 0 0,1 0 0 0 0,0 0-1 0 0,-1 1 1 0 0,1-1 0 0 0,0 0-1 0 0,-1 1 1 0 0,1-1-1 0 0,-1 1 4 0 0,0 0 0 0 0,1 1-1 0 0,-1-1 1 0 0,1 0 0 0 0,-1 0 0 0 0,0 1-1 0 0,1-1 1 0 0,-1 0 0 0 0,1 1 0 0 0,-1-1-1 0 0,1 1 1 0 0,-1-1 0 0 0,1 1 0 0 0,-1-1-1 0 0,1 1 1 0 0,0-1-4 0 0,-4 7-32 0 0,1 0 0 0 0,1 0 0 0 0,-1 1 0 0 0,1-1 0 0 0,0 0 0 0 0,1 1 0 0 0,0 0 0 0 0,0 0 32 0 0,-1 9-32 0 0,1-10 44 0 0,0 0 0 0 0,1 0-1 0 0,0 0 1 0 0,1 0 0 0 0,0 3-12 0 0,0-4 30 0 0,-1 0 1 0 0,1 0-1 0 0,-1 0 1 0 0,0-1-1 0 0,-1 1 1 0 0,1 0-1 0 0,-1 1-30 0 0,-1-6 0 0 0,2 3 0 0 0,5 9 0 0 0,0-7 0 0 0,2-3-11 0 0,-6-3-43 0 0,11-11-123 0 0,2-32 123 0 0,-12 38 54 0 0,0-1 0 0 0,-1 1 0 0 0,0 0 0 0 0,0-1 0 0 0,0 1 0 0 0,0-1 0 0 0,-1 1 0 0 0,0-1 0 0 0,0 1 0 0 0,0-1 0 0 0,-1 1 0 0 0,0-1 0 0 0,0 1 0 0 0,-1-1 0 0 0,1 1 0 0 0,-1 0 0 0 0,0 0 0 0 0,-1-2 0 0 0,-7-15 0 0 0,2 15 0 0 0,6 8 0 0 0,1-1-1 0 0,0 0 0 0 0,-1 1 1 0 0,1 0-1 0 0,0-1 0 0 0,-1 1 1 0 0,1 0-1 0 0,0 0 1 0 0,0 0-1 0 0,0-1 0 0 0,0 1 1 0 0,0 0-1 0 0,0 1 0 0 0,0-1 1 0 0,0 0-1 0 0,0 0 1 0 0,0 0 0 0 0,-3 6-24 0 0,-14 28-41 0 0,17-32 58 0 0,0-1 0 0 0,0 1 0 0 0,0-1 1 0 0,1 1-1 0 0,-1 0 0 0 0,1-1 0 0 0,0 1 0 0 0,-1 0 0 0 0,1-1 1 0 0,0 1-1 0 0,1 0 0 0 0,-1 2 7 0 0,2 4-8 0 0,-1-7 3 0 0,-1-1 0 0 0,0 1 0 0 0,1 0 0 0 0,-1-1 0 0 0,1 1 0 0 0,-1-1 0 0 0,1 1 0 0 0,0-1 0 0 0,0 0 0 0 0,0 1 0 0 0,-1-1 0 0 0,1 0 0 0 0,1 1 1 0 0,-1-1 4 0 0,0 2-11 0 0,0 0 10 0 0,10 3-75 0 0,-9-5 73 0 0,-1 0 1 0 0,0-1-1 0 0,0 1 1 0 0,0-1 0 0 0,0 1-1 0 0,1-1 1 0 0,-1 1 0 0 0,0-1-1 0 0,0 0 1 0 0,1 0 0 0 0,-1 0-1 0 0,0 0 1 0 0,1 0 0 0 0,-1 0-1 0 0,0 0 1 0 0,1 0 0 0 0,-1 0-1 0 0,0 0 1 0 0,0-1 0 0 0,1 1-1 0 0,0-1 3 0 0,-1 0-4 0 0,8-4 4 0 0,-8 3 0 0 0,1 1 0 0 0,-1-1 0 0 0,0 0 0 0 0,0 0 0 0 0,1 1 0 0 0,-1-1 0 0 0,0 0 0 0 0,-1 0 0 0 0,1 0 0 0 0,0 0 0 0 0,0 0 0 0 0,-1 0 0 0 0,1 0 0 0 0,-1 0 0 0 0,0-1 0 0 0,0 1 0 0 0,0 0 0 0 0,0 0 0 0 0,0 0 0 0 0,0 0 0 0 0,0 0 0 0 0,-1 0 0 0 0,1 0 0 0 0,-1-1 0 0 0,1 1 0 0 0,-2-13 0 0 0,3-19 18 0 0,0 21-3 0 0,-1-1 1 0 0,0 1-1 0 0,-2-9-15 0 0,3 17-2 0 0,-1 4 3 0 0,0 0 0 0 0,0 0-1 0 0,0-1 1 0 0,0 1 0 0 0,0 0-1 0 0,0 0 1 0 0,0 0 0 0 0,0 0-1 0 0,0 0 1 0 0,-1 0 0 0 0,1 0-1 0 0,0 0 1 0 0,-1 0 0 0 0,1 0-1 0 0,0 0 1 0 0,-1 0 0 0 0,1 1-1 0 0,-1-1 1 0 0,0-1-1 0 0,0 2 3 0 0,0 0 0 0 0,0 0 0 0 0,0 1 0 0 0,0-1 0 0 0,1 0 0 0 0,-1 0 0 0 0,0 1 0 0 0,0-1 0 0 0,0 0-1 0 0,1 1 1 0 0,-1-1 0 0 0,0 1 0 0 0,1-1 0 0 0,-1 1 0 0 0,0-1 0 0 0,1 1 0 0 0,-1 0 0 0 0,0 0-3 0 0,-1 1 5 0 0,-1 1 0 0 0,1 0 0 0 0,0-1 0 0 0,0 1 0 0 0,1 0-1 0 0,-1 0 1 0 0,0 1 0 0 0,1-1 0 0 0,0 0 0 0 0,0 0 0 0 0,0 1 0 0 0,0-1-1 0 0,0 0 1 0 0,1 4-5 0 0,-2 10 8 0 0,1 0-1 0 0,1 11-7 0 0,1-12 35 0 0,-2-8-52 0 0,1-4 8 0 0,0 0 0 0 0,0 0 1 0 0,0 0-1 0 0,0 0 0 0 0,0 0 1 0 0,1 0-1 0 0,0 0 0 0 0,0 0 0 0 0,0-1 1 0 0,0 1-1 0 0,1 0 0 0 0,-1 0 1 0 0,1-1-1 0 0,2 4 9 0 0,3 0 43 0 0,-3-3-22 0 0,-3-5-14 0 0,1 1 1 0 0,-1 0-1 0 0,0 0 1 0 0,0-1-1 0 0,0 1 1 0 0,0 0-1 0 0,0-1 1 0 0,0 1-1 0 0,0-1 1 0 0,0 1-1 0 0,0-1 1 0 0,0 0-1 0 0,0 1 1 0 0,0-1-1 0 0,0 0 1 0 0,0 0-8 0 0,2-3 10 0 0,-1 0 0 0 0,1-1 0 0 0,-1 1 0 0 0,0-1 1 0 0,0 0-1 0 0,0 1 0 0 0,0-1 0 0 0,-1 0 0 0 0,0 0 0 0 0,0 0 0 0 0,0 0 0 0 0,-1 0 1 0 0,0 0-1 0 0,0 0 0 0 0,0 0 0 0 0,0 0 0 0 0,-1-1 0 0 0,0 1 0 0 0,0 1 0 0 0,-1-3-9 0 0,-5-32 9 0 0,6 30 1 0 0,-11 23 108 0 0,1-2-68 0 0,9-9-50 0 0,0 0 0 0 0,0-1-1 0 0,0 1 1 0 0,1 0 0 0 0,-1 0-1 0 0,1 1 1 0 0,0-1 0 0 0,0 0-1 0 0,0 0 1 0 0,0 1 0 0 0,1-1-1 0 0,-1 0 1 0 0,1 1 0 0 0,0-1-1 0 0,0 0 1 0 0,1 4-1 0 0,-1-7 0 0 0,0 1 1 0 0,0 0-1 0 0,0 0 0 0 0,0 0 1 0 0,0-1-1 0 0,0 1 0 0 0,0 0 1 0 0,0 0-1 0 0,0-1 0 0 0,0 1 0 0 0,0 0 1 0 0,-1 0-1 0 0,1 0 0 0 0,0-1 1 0 0,0 1-1 0 0,-1 0 0 0 0,1-1 1 0 0,-1 2-2 0 0,1-2-2 0 0,-1 1 0 0 0,1 0 0 0 0,0-1-1 0 0,-1 1 1 0 0,1 0 0 0 0,0-1 0 0 0,0 1-1 0 0,0 0 1 0 0,-1 0 0 0 0,1-1-1 0 0,0 1 1 0 0,0 0 0 0 0,0-1 0 0 0,0 1-1 0 0,0 0 1 0 0,0 0 0 0 0,1-1 0 0 0,-1 1-1 0 0,0 0 1 0 0,0 0 0 0 0,0-1-1 0 0,1 1 1 0 0,-1 0 0 0 0,0-1 3 0 0,4 20-887 0 0,-4-17-21 0 0,0-3-1545 0 0,0 0-6025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0:50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1 12032 0 0,'0'0'553'0'0,"0"0"-16"0"0,-8 13-323 0 0,4-9 140 0 0,1 1 0 0 0,0 0 1 0 0,0 0-1 0 0,1 0 0 0 0,0 0 1 0 0,-1 0-1 0 0,2 0 0 0 0,-1 0 0 0 0,0 1 1 0 0,1-1-1 0 0,0 1 0 0 0,0 4-354 0 0,-6 47 1609 0 0,3-35-991 0 0,2-1-1 0 0,0 14-617 0 0,1-7 310 0 0,2 37 294 0 0,0-63-601 0 0,-1 1 0 0 0,0 0 0 0 0,1-1 0 0 0,0 1 0 0 0,0 0 1 0 0,0-1-1 0 0,0 1 0 0 0,0-1 0 0 0,0 1 0 0 0,1-1 0 0 0,-1 0 1 0 0,1 1-1 0 0,-1-1 0 0 0,1 0 0 0 0,0 0 0 0 0,0 0 0 0 0,0 0 0 0 0,0 0 1 0 0,0-1-1 0 0,1 1 0 0 0,-1-1 0 0 0,0 1 0 0 0,1-1 0 0 0,-1 0 1 0 0,1 0-1 0 0,-1 0 0 0 0,1 0 0 0 0,0 0 0 0 0,-1-1 0 0 0,2 1-3 0 0,5-3 0 0 0,-3-3 4 0 0,-1 0-1 0 0,0 0 0 0 0,0 0 0 0 0,-1 0 1 0 0,0-1-1 0 0,0 0 0 0 0,0 0 1 0 0,0 0-1 0 0,-1 0 0 0 0,0-1 0 0 0,2-5-3 0 0,-4 7 48 0 0,1 1 0 0 0,-1-1-1 0 0,0 1 1 0 0,0-1-1 0 0,-1 1 1 0 0,1-1 0 0 0,-1 1-1 0 0,0-1 1 0 0,0 0 0 0 0,-1 1-1 0 0,1-1 1 0 0,-1 1 0 0 0,0-1-1 0 0,0 1 1 0 0,-1-1-1 0 0,1 1 1 0 0,-1 0 0 0 0,0-2-48 0 0,0 1 18 0 0,0 0 0 0 0,0-1 0 0 0,1 1 0 0 0,0-1 0 0 0,0 1 0 0 0,1-1 0 0 0,-1 0 0 0 0,1 1 0 0 0,1-6-18 0 0,-2-23 208 0 0,1 33-179 0 0,0 0-1 0 0,0 0 1 0 0,-1 0-1 0 0,1-1 1 0 0,0 1 0 0 0,0 0-1 0 0,-1 0 1 0 0,1 0-1 0 0,-1 0 1 0 0,1 0-1 0 0,-1 0 1 0 0,1 0-1 0 0,-1 0 1 0 0,1 0-1 0 0,-1 0 1 0 0,0 0-1 0 0,0 0 1 0 0,0 1-1 0 0,1-1 1 0 0,-1 0 0 0 0,0 0-1 0 0,0 1 1 0 0,0-1-1 0 0,0 1 1 0 0,0-1-1 0 0,0 1 1 0 0,0-1-1 0 0,0 1 1 0 0,0-1-1 0 0,-1 1 1 0 0,1 0-1 0 0,0 0 1 0 0,0 0-1 0 0,0-1 1 0 0,0 1-1 0 0,0 0 1 0 0,-1 0 0 0 0,1 1-1 0 0,0-1 1 0 0,0 0-1 0 0,0 0 1 0 0,0 0-1 0 0,0 1 1 0 0,0-1-1 0 0,-1 1 1 0 0,1-1-1 0 0,0 1 1 0 0,0-1-1 0 0,0 1 1 0 0,1 0-1 0 0,-1-1 1 0 0,0 1 0 0 0,0 0-1 0 0,0 0 1 0 0,0 0-1 0 0,1-1 1 0 0,-1 1-1 0 0,0 0 1 0 0,1 0-1 0 0,-1 1-28 0 0,-3 4 45 0 0,0 1-1 0 0,0-1 0 0 0,1 1 1 0 0,0 0-1 0 0,0 0 0 0 0,1 0 1 0 0,0 1-1 0 0,0-1 0 0 0,1 0 1 0 0,0 1-1 0 0,0-1 0 0 0,1 1-44 0 0,0 2 54 0 0,0-1 0 0 0,1 0 0 0 0,1 0-1 0 0,-1 0 1 0 0,1 0 0 0 0,1 0 0 0 0,0 0-1 0 0,0 0 1 0 0,4 5-54 0 0,-7-13 0 0 0,0-1 0 0 0,1 1 0 0 0,-1 0 0 0 0,0 0 0 0 0,1 0 0 0 0,-1-1 0 0 0,1 1 0 0 0,-1 0 0 0 0,1-1 0 0 0,0 1 0 0 0,-1-1 0 0 0,1 1 0 0 0,0 0 0 0 0,0-1 0 0 0,1 2 0 0 0,1 0 0 0 0,-1 0 0 0 0,0 0 0 0 0,0 1 0 0 0,0-1 0 0 0,0 0 0 0 0,0 1 0 0 0,-1-1 0 0 0,1 2 0 0 0,1 0 7 0 0,3 3 28 0 0,15-2-13 0 0,-11-5-11 0 0,-10 0-10 0 0,1 0 1 0 0,0 0 0 0 0,0 0-1 0 0,-1 0 1 0 0,1 0-1 0 0,0 0 1 0 0,-1 0 0 0 0,1-1-1 0 0,0 1 1 0 0,-1 0-1 0 0,1-1 1 0 0,0 1 0 0 0,-1 0-1 0 0,1-1 1 0 0,-1 1-1 0 0,1 0 1 0 0,0-1 0 0 0,-1 1-1 0 0,1-1 1 0 0,-1 0-1 0 0,0 1 1 0 0,1-1 0 0 0,-1 1-1 0 0,1-1 1 0 0,-1 1-1 0 0,0-1 1 0 0,1 0 0 0 0,-1 1-1 0 0,0-1 1 0 0,0 0-1 0 0,0 0 1 0 0,1 0-2 0 0,-1 0 2 0 0,9-31-2 0 0,-7 30 9 0 0,-1-1 0 0 0,0 0 0 0 0,0 0 0 0 0,-1 0 0 0 0,1 0 0 0 0,0 1 0 0 0,-1-1 0 0 0,0 0 0 0 0,0 0 0 0 0,0 0 0 0 0,0 0 0 0 0,0-2-9 0 0,-8-38 213 0 0,4 27-134 0 0,0-2 78 0 0,-1 1-1 0 0,0 0 1 0 0,-7-13-157 0 0,11 28 1 0 0,0-1 0 0 0,1 1 1 0 0,-1 0-1 0 0,0 0 0 0 0,1-1 1 0 0,0 1-1 0 0,-1 0 0 0 0,1-2-1 0 0,-1-3 30 0 0,-2 9-12 0 0,3-1-12 0 0,-5 6 17 0 0,0 1 0 0 0,1-1-1 0 0,0 1 1 0 0,0 0 0 0 0,1 0 0 0 0,0 1 0 0 0,1-1 0 0 0,-1 0 0 0 0,2 1 0 0 0,-1 0 0 0 0,1 0-23 0 0,-2 23 151 0 0,1 0-1 0 0,2 10-150 0 0,0-36 21 0 0,0-2-10 0 0,0 0-1 0 0,0 0 0 0 0,1 0 1 0 0,-1 0-1 0 0,1 0 0 0 0,0 0 1 0 0,0 0-1 0 0,0-1 0 0 0,1 1 1 0 0,-1 0-1 0 0,2 0-10 0 0,6 18 69 0 0,-8-21-64 0 0,-1-1 0 0 0,1 1 0 0 0,-1-1 0 0 0,1 1 0 0 0,-1-1 0 0 0,1 0 0 0 0,0 1 0 0 0,-1-1 0 0 0,1 0 0 0 0,0 0 0 0 0,-1 1 0 0 0,1-1 0 0 0,0 0 0 0 0,-1 0 0 0 0,1 0 0 0 0,0 0 0 0 0,-1 0 0 0 0,1 1 0 0 0,0-1 0 0 0,-1-1 0 0 0,2 1-5 0 0,15-1 65 0 0,-15 1-56 0 0,0-1-1 0 0,0 1 0 0 0,0-1 1 0 0,-1 1-1 0 0,1-1 0 0 0,0 0 1 0 0,0 0-1 0 0,-1 0 0 0 0,1 0 0 0 0,0 0 1 0 0,-1 0-1 0 0,1 0 0 0 0,-1-1 1 0 0,1 1-1 0 0,-1-1 0 0 0,0 1 1 0 0,0-1-1 0 0,0 1 0 0 0,0-1 0 0 0,0 0 1 0 0,0 1-1 0 0,0-1 0 0 0,0 0 1 0 0,0 0-1 0 0,-1 0 0 0 0,1 1 0 0 0,-1-1 1 0 0,1-1-9 0 0,0-8 47 0 0,0 1 1 0 0,0 0-1 0 0,-1 0 1 0 0,0 0-1 0 0,-1-2-47 0 0,0-9 32 0 0,1 12 1 0 0,1 7-31 0 0,-1-1 0 0 0,0 1 0 0 0,0 0 0 0 0,0-1 0 0 0,0 1-1 0 0,-1 0 1 0 0,1-1 0 0 0,-1 1 0 0 0,1 0 0 0 0,-1 0 0 0 0,0-1 0 0 0,0 1 0 0 0,0 0 0 0 0,0 0 0 0 0,0 0 0 0 0,-1-1-2 0 0,-2-8 41 0 0,4 10-40 0 0,0 0 1 0 0,0 0 0 0 0,0 0 0 0 0,-1 0-1 0 0,1 0 1 0 0,0 0 0 0 0,-1 1 0 0 0,1-1-1 0 0,0 0 1 0 0,-1 0 0 0 0,0 0 0 0 0,1 0-1 0 0,-1 0 1 0 0,0 1-2 0 0,-5-5 60 0 0,0 12 9 0 0,6-6-66 0 0,-11 12 20 0 0,8-11-17 0 0,1 0 0 0 0,0 1-1 0 0,1-1 1 0 0,-1 0 0 0 0,0 1 0 0 0,1-1 0 0 0,-2 3-6 0 0,-3 10 3 0 0,1-4 8 0 0,0 0 1 0 0,1 1 0 0 0,-2 8-12 0 0,5-17 2 0 0,1 1-1 0 0,-1-1 1 0 0,1 0 0 0 0,0 1 0 0 0,0-1-1 0 0,0 1 1 0 0,0-1 0 0 0,1 1 0 0 0,-1-1-1 0 0,1 0 1 0 0,0 1 0 0 0,0-1 0 0 0,0 0-1 0 0,0 0 1 0 0,1 2-2 0 0,3 2 0 0 0,-1-1 0 0 0,5 21 0 0 0,-7-25 12 0 0,-1-3-8 0 0,0 1 1 0 0,1 0-1 0 0,-1-1 0 0 0,0 1 1 0 0,0-1-1 0 0,0 0 1 0 0,0 1-1 0 0,0-1 0 0 0,0 0 1 0 0,0 0-1 0 0,0 1 0 0 0,0-1 1 0 0,0 0-1 0 0,0 0 0 0 0,-1 0 1 0 0,1 0-1 0 0,0 0 0 0 0,-1 0 1 0 0,1-1-1 0 0,0 1 0 0 0,-1-1-4 0 0,2-2 18 0 0,0 0 0 0 0,0 0 0 0 0,-1 0 0 0 0,0 0 0 0 0,0 0 0 0 0,0-1-18 0 0,4-36 157 0 0,-5 35-129 0 0,1 0 0 0 0,-1 0-1 0 0,-1 0 1 0 0,1 0 0 0 0,-1 0 0 0 0,-2-6-28 0 0,0-5 38 0 0,3 13-25 0 0,-1 1-1 0 0,0 0 0 0 0,-1-1 0 0 0,1 1 1 0 0,0 0-1 0 0,-1-1 0 0 0,0 1 0 0 0,0 0 1 0 0,0 0-1 0 0,0 1 0 0 0,0-1 0 0 0,-2-1-12 0 0,-1-3 11 0 0,5 7-9 0 0,0 0 0 0 0,0 0 0 0 0,-1 0 1 0 0,1 0-1 0 0,0 0 0 0 0,0 0 0 0 0,-1 0 1 0 0,1-1-1 0 0,0 1 0 0 0,0 0 0 0 0,-1 0 0 0 0,1 0 1 0 0,0 0-1 0 0,0 0 0 0 0,-1 0 0 0 0,1 0 0 0 0,0 0 1 0 0,0 0-1 0 0,-1 1 0 0 0,1-1 0 0 0,0 0 1 0 0,0 0-1 0 0,-1 0 0 0 0,1 0 0 0 0,0 0 0 0 0,0 0 1 0 0,-1 0-1 0 0,1 1 0 0 0,0-1 0 0 0,0 0 1 0 0,0 0-1 0 0,-1 0 0 0 0,1 1 0 0 0,0-1 0 0 0,0 0 1 0 0,0 0-1 0 0,0 1-2 0 0,-9 8 27 0 0,8-8-35 0 0,-3 3-415 0 0,-9 10 718 0 0,9-4-5775 0 0,4-10-3207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0:52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0 5528 0 0,'0'0'422'0'0,"0"0"64"0"0,0 0 1294 0 0,0 0 592 0 0,0 0 116 0 0,0 0-188 0 0,0 2-903 0 0,-8 154 3979 0 0,8-151-5293 0 0,0 1 0 0 0,1-1 0 0 0,0 1 0 0 0,0-1 0 0 0,0 1 0 0 0,1-1 0 0 0,-1 1-83 0 0,0-4 42 0 0,0 0 0 0 0,0 1 0 0 0,0-1 0 0 0,0 0 1 0 0,0 0-1 0 0,1 0 0 0 0,-1 0 0 0 0,1 0 0 0 0,-1 0 0 0 0,1-1 0 0 0,0 1 0 0 0,0 0 0 0 0,0-1 1 0 0,-1 1-1 0 0,2-1 0 0 0,-1 0 0 0 0,0 1-42 0 0,0-1 46 0 0,5 2 283 0 0,-4-3-315 0 0,-1 0 1 0 0,1-1 0 0 0,-1 1 0 0 0,0-1 0 0 0,1 1 0 0 0,-1-1 0 0 0,0 0-1 0 0,0 0 1 0 0,1 0 0 0 0,-1 0 0 0 0,0-1 0 0 0,0 1 0 0 0,0 0-1 0 0,0-1 1 0 0,-1 1 0 0 0,1-1 0 0 0,0 0 0 0 0,-1 0 0 0 0,1 0 0 0 0,0 0-15 0 0,1-2 48 0 0,-1 1-60 0 0,1 0-1 0 0,-1-1 1 0 0,0 1 0 0 0,0-1-1 0 0,0 1 1 0 0,-1-1 0 0 0,1 0 0 0 0,-1 0-1 0 0,0 0 1 0 0,1-2 12 0 0,5-44-503 0 0,-4 23 554 0 0,-3 23 59 0 0,0 1 0 0 0,0-1-1 0 0,0 0 1 0 0,0 0 0 0 0,-1 1-1 0 0,1-1 1 0 0,-1 0 0 0 0,0 1-1 0 0,0-1 1 0 0,-1-1-110 0 0,-2-7 714 0 0,4 12-708 0 0,0-1 0 0 0,0 0 0 0 0,0 1 0 0 0,0-1 0 0 0,-1 1 0 0 0,1 0 0 0 0,0-1 0 0 0,-1 1 0 0 0,1-1 0 0 0,0 1 0 0 0,-1-1 0 0 0,1 1 0 0 0,0 0 0 0 0,-1-1 0 0 0,1 1 0 0 0,-1 0 0 0 0,1-1 0 0 0,-1 1 0 0 0,1 0-1 0 0,-1-1 1 0 0,1 1 0 0 0,-1 0 0 0 0,1 0 0 0 0,-1 0 0 0 0,1 0 0 0 0,-1 0-6 0 0,0-1 3 0 0,0 1-1 0 0,-1 0 0 0 0,1 0 0 0 0,-1 0 0 0 0,1 1 1 0 0,0-1-1 0 0,-1 0 0 0 0,1 0 0 0 0,0 1 1 0 0,-1-1-1 0 0,1 1-2 0 0,-2 0-1 0 0,1 0 0 0 0,0 0 0 0 0,0 0 0 0 0,0 0 0 0 0,0 1 0 0 0,0-1-1 0 0,0 1 1 0 0,0-1 0 0 0,0 1 0 0 0,1 0 0 0 0,-1 0 0 0 0,1 0 0 0 0,-1 0 0 0 0,0 0 1 0 0,-16 34 309 0 0,9-18 95 0 0,0 1 1 0 0,-6 16-405 0 0,11-22 91 0 0,0-1 1 0 0,1 1 0 0 0,-2 13-92 0 0,5-21 18 0 0,0-1 0 0 0,-1 1 0 0 0,2 0 0 0 0,-1 0 0 0 0,0 0 0 0 0,1-1-1 0 0,0 1 1 0 0,0 0 0 0 0,1-1 0 0 0,-1 1 0 0 0,1-1 0 0 0,1 2-18 0 0,1 5 6 0 0,-3-9-2 0 0,0 1 0 0 0,0-1 0 0 0,0 0 0 0 0,1 1 0 0 0,-1-1 0 0 0,1 0 0 0 0,-1 0 0 0 0,1 0 0 0 0,0 0 1 0 0,-1 0-1 0 0,1 0 0 0 0,0 0 0 0 0,0 0 0 0 0,0-1 0 0 0,1 1 0 0 0,-1-1 0 0 0,2 1-4 0 0,3 0 43 0 0,1-5-21 0 0,-6 1-14 0 0,0 0-1 0 0,1-1 0 0 0,-1 1 1 0 0,0-1-1 0 0,0 0 1 0 0,0 0-1 0 0,-1 0 0 0 0,1 1 1 0 0,-1-2-1 0 0,1 1 1 0 0,-1 0-1 0 0,0 0 1 0 0,0 0-1 0 0,-1-1 0 0 0,1 1 1 0 0,-1 0-1 0 0,1 0 1 0 0,-1-1-1 0 0,0 1 0 0 0,0-1 1 0 0,-1 1-1 0 0,1 0 1 0 0,-1-1-1 0 0,1 1 1 0 0,-1-1-9 0 0,-1-1 3 0 0,1-1 0 0 0,0 0 0 0 0,0 0 0 0 0,0 0 0 0 0,1 0 0 0 0,0-3-2 0 0,0 5 0 0 0,0 0 0 0 0,0 0 0 0 0,0-1 0 0 0,-1 1 0 0 0,1 0 0 0 0,-1 0 0 0 0,0 0 0 0 0,0 0-1 0 0,-1 0 1 0 0,1 1 0 0 0,-1-1 0 0 0,-1-3 0 0 0,3 7 1 0 0,0 0 0 0 0,-1 0 1 0 0,1 0-1 0 0,0-1 0 0 0,0 1 0 0 0,0 0 0 0 0,0 0 0 0 0,-1 0 0 0 0,1-1 0 0 0,0 1 0 0 0,0 0 1 0 0,-1 0-1 0 0,1 0 0 0 0,0 0 0 0 0,0-1 0 0 0,-1 1 0 0 0,1 0 0 0 0,0 0 0 0 0,-1 0 1 0 0,1 0-1 0 0,0 0 0 0 0,0 0 0 0 0,-1 0 0 0 0,1 0 0 0 0,0 0-1 0 0,-2 0 23 0 0,1 0-1 0 0,0 1 1 0 0,-1-1 0 0 0,1 0-1 0 0,0 1 1 0 0,0-1-1 0 0,-1 1 1 0 0,1-1 0 0 0,0 1-1 0 0,0-1 1 0 0,0 1-1 0 0,-1 0 1 0 0,1 0 0 0 0,0 0-1 0 0,0 0 1 0 0,0 0 0 0 0,0 0-1 0 0,1 0 1 0 0,-1 0-1 0 0,0 0 1 0 0,0 1-23 0 0,-15 30 28 0 0,7-12-222 0 0,4-12 187 0 0,1 1 0 0 0,0 1-1 0 0,1-1 1 0 0,0 0-1 0 0,0 1 1 0 0,1 0-1 0 0,1 0 1 0 0,-1-1-1 0 0,2 1 1 0 0,-1 0-1 0 0,1 0 1 0 0,1 0-1 0 0,1 7 8 0 0,-2-15 30 0 0,1-1 0 0 0,-1 1-1 0 0,1 0 1 0 0,0-1 0 0 0,-1 1-1 0 0,1-1 1 0 0,0 1 0 0 0,0-1 0 0 0,0 0-1 0 0,0 1 1 0 0,0-1 0 0 0,1 0-1 0 0,0 1-29 0 0,-1-1-33 0 0,0 1-81 0 0,1-3-13 0 0,1 0 135 0 0,1-1 0 0 0,-1 0-1 0 0,0 0 1 0 0,1 0 0 0 0,-1-1 0 0 0,0 1 0 0 0,-1-1-1 0 0,1 0 1 0 0,0 0 0 0 0,-1 0 0 0 0,1 0-1 0 0,-1 0 1 0 0,0 0 0 0 0,0 0 0 0 0,0-1-1 0 0,-1 1 1 0 0,1-3-8 0 0,3-5 39 0 0,-1-1 1 0 0,0 0-1 0 0,-1 0 0 0 0,0 0 0 0 0,-1 0-39 0 0,-1 1-21 0 0,-1 1 1 0 0,-1 0-1 0 0,1-1 0 0 0,-1 1 1 0 0,-1 0-1 0 0,-2-9 21 0 0,-1-4-20 0 0,6 21 20 0 0,-6-10 13 0 0,4 11 55 0 0,-11 4 180 0 0,10-1-244 0 0,1-1 0 0 0,-1 1 0 0 0,1 0 0 0 0,0-1-1 0 0,0 1 1 0 0,-1 0 0 0 0,1 0 0 0 0,0 0 0 0 0,1 0-1 0 0,-1 0 1 0 0,0 0 0 0 0,0 0 0 0 0,1 0-4 0 0,-7 28 29 0 0,7-29-29 0 0,-1 6-11 0 0,0-1 0 0 0,1 0 1 0 0,-1 1-1 0 0,2-1 0 0 0,-1 0 0 0 0,1 1 0 0 0,0-1 0 0 0,0 0 0 0 0,0 1 0 0 0,1-1 1 0 0,0 0-1 0 0,0 0 0 0 0,2 1 11 0 0,1 1-11 0 0,4-5 22 0 0,-8-3-8 0 0,1 0 0 0 0,-1-1 1 0 0,0 1-1 0 0,0-1 0 0 0,1 1 0 0 0,-1-1 1 0 0,0 1-1 0 0,0-1 0 0 0,0 0 0 0 0,1 1 1 0 0,-1-1-1 0 0,0 0 0 0 0,0 0 0 0 0,0 0 0 0 0,0 0 1 0 0,0 0-1 0 0,-1 0 0 0 0,1 0 0 0 0,0-1-3 0 0,14-21 55 0 0,-14 20-54 0 0,3-7 1 0 0,1-1-1 0 0,-2 1 1 0 0,1-1-1 0 0,-1 0 1 0 0,-1 0-1 0 0,0 0 1 0 0,0-5-2 0 0,-2 11 4 0 0,0 0 12 0 0,0-1 0 0 0,0 1 0 0 0,-1-1 1 0 0,0 1-1 0 0,0-1 0 0 0,0 1 0 0 0,-1-1 0 0 0,1 1 1 0 0,-1 0-1 0 0,-1 0 0 0 0,1 0-16 0 0,0 0 3 0 0,1 4 13 0 0,1 0-1 0 0,-1-1 1 0 0,0 1 0 0 0,0 0-1 0 0,0 0 1 0 0,0 0 0 0 0,1 0-1 0 0,-1 0 1 0 0,-1 0 0 0 0,1 0-1 0 0,0 0 1 0 0,0 1 0 0 0,0-1-1 0 0,0 0 1 0 0,-1 1 0 0 0,1-1-1 0 0,0 0 1 0 0,0 1 0 0 0,-1 0-1 0 0,1-1 1 0 0,0 1 0 0 0,-1 0-1 0 0,1 0 1 0 0,-1-1 0 0 0,1 1-1 0 0,0 0 1 0 0,-1 1 0 0 0,1-1-1 0 0,-1 0 1 0 0,1 0 0 0 0,0 0-1 0 0,-1 1 1 0 0,1-1 0 0 0,0 1-1 0 0,-1-1-15 0 0,-2 2-376 0 0,0-1 0 0 0,0 1 0 0 0,1-1 0 0 0,-1 1 0 0 0,-2 2 376 0 0,-13 12-8400 0 0,14-9 257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0:53.6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265 137 1840 0 0,'0'0'399'0'0,"0"0"1001"0"0,5-11 4121 0 0,-5 7-5247 0 0,1 1 0 0 0,0-1 1 0 0,0 1-1 0 0,0-1 0 0 0,0 1 0 0 0,0 0 1 0 0,1-1-1 0 0,0 1 0 0 0,0 0 0 0 0,-1 0 1 0 0,2 0-1 0 0,-1 0 0 0 0,2-1-274 0 0,9-15 1419 0 0,-8 11-752 0 0,4-5 397 0 0,-9 12-1008 0 0,0 1-1 0 0,1-1 1 0 0,-1 1-1 0 0,0-1 1 0 0,0 1-1 0 0,0-1 1 0 0,0 1 0 0 0,0-1-1 0 0,0 1 1 0 0,0-1-1 0 0,0 1 1 0 0,0-1-1 0 0,0 1 1 0 0,0-1-1 0 0,0 1 1 0 0,0-1-1 0 0,0 1 1 0 0,0-1-1 0 0,-1 1 1 0 0,1-1-1 0 0,0 1 1 0 0,0-1-1 0 0,-1 1 1 0 0,1 0-1 0 0,0-1-55 0 0,-5-5 871 0 0,-8-8 659 0 0,12 13-1480 0 0,1 1 1 0 0,-1 0-1 0 0,0-1 1 0 0,1 1-1 0 0,-1 0 0 0 0,1-1 1 0 0,-1 1-1 0 0,0 0 1 0 0,1 0-1 0 0,-1 0 1 0 0,0 0-1 0 0,0-1 0 0 0,1 1 1 0 0,-1 0-1 0 0,0 0 1 0 0,1 0-1 0 0,-1 0 0 0 0,0 1 1 0 0,1-1-1 0 0,-1 0 1 0 0,0 0-1 0 0,0 0 1 0 0,1 0-1 0 0,-1 1-50 0 0,-2 1 101 0 0,0-1 0 0 0,0 1 1 0 0,1 0-1 0 0,-1 1 0 0 0,1-1 0 0 0,-1 0 0 0 0,1 1 0 0 0,0-1 1 0 0,0 1-1 0 0,0 0 0 0 0,0-1 0 0 0,1 1 0 0 0,-1 1-101 0 0,-14 19 329 0 0,0-2 132 0 0,-9 14-461 0 0,-7 10 111 0 0,24-35-105 0 0,1 1-1 0 0,0 0 1 0 0,-1 3-6 0 0,6-10-1 0 0,-1 1 1 0 0,1 0 0 0 0,1 0-1 0 0,-1-1 1 0 0,1 1-1 0 0,0 0 1 0 0,0 1 0 0 0,0-1-1 0 0,0 3 1 0 0,1 0 0 0 0,0-7 0 0 0,0-1 0 0 0,0 0 0 0 0,0 0 0 0 0,0 0 0 0 0,0 0 0 0 0,0 1 0 0 0,0-1 0 0 0,0 0 0 0 0,0 0 0 0 0,0 0 0 0 0,0 0 0 0 0,0 0 0 0 0,0 1 0 0 0,0-1 0 0 0,0 0 0 0 0,0 0 0 0 0,0 0 0 0 0,0 0 0 0 0,0 0 0 0 0,0 1 0 0 0,0-1 0 0 0,0 0 0 0 0,1 0 0 0 0,-1 0 0 0 0,0 0 0 0 0,0 0 0 0 0,0 0 0 0 0,0 0 0 0 0,0 1 0 0 0,0-1 0 0 0,0 0 0 0 0,1 0 0 0 0,-1 0 0 0 0,0 0 0 0 0,0 0 0 0 0,0 0 0 0 0,0 0 0 0 0,0 0 0 0 0,1 0 0 0 0,-1 0 0 0 0,0 0 0 0 0,0 0 0 0 0,0 0 0 0 0,0 0 0 0 0,1 0 0 0 0,-1 0 0 0 0,0 0 0 0 0,0 0 0 0 0,0 0 0 0 0,0 0 0 0 0,0 0 0 0 0,1 0 0 0 0,-1 0 0 0 0,0 0 0 0 0,0 0 0 0 0,11-4 0 0 0,-8 3 0 0 0,3-2 0 0 0,-1 0 0 0 0,1 0 0 0 0,-1 0 0 0 0,4-4 0 0 0,15-9 0 0 0,-20 15 0 0 0,-1-2 0 0 0,0 1 0 0 0,0 0 0 0 0,0-1 0 0 0,0 1 0 0 0,-1-1 0 0 0,1 0 0 0 0,-1 0 0 0 0,1 0 0 0 0,-1 0 0 0 0,1-3 0 0 0,4-6 0 0 0,-1-1 0 0 0,2-8 0 0 0,4-6 0 0 0,21-54 0 0 0,-27 67 20 0 0,-5 12-11 0 0,0 0 1 0 0,0 0-1 0 0,0-1 1 0 0,0 1-1 0 0,0 0 0 0 0,-1-1 1 0 0,1 1-1 0 0,-1-1 0 0 0,1 0-9 0 0,-1 3 4 0 0,0-1 1 0 0,0 1-1 0 0,-1 0 0 0 0,1-1 0 0 0,0 1 0 0 0,0 0 0 0 0,0-1 0 0 0,0 1 1 0 0,0 0-1 0 0,-1 0 0 0 0,1-1 0 0 0,0 1 0 0 0,0 0 0 0 0,0 0 0 0 0,-1-1 1 0 0,1 1-1 0 0,0 0 0 0 0,0 0 0 0 0,-1-1 0 0 0,1 1 0 0 0,0 0 0 0 0,-1 0 1 0 0,1 0-1 0 0,0 0 0 0 0,0 0 0 0 0,-1 0 0 0 0,1-1 0 0 0,0 1 0 0 0,-1 0 1 0 0,1 0-1 0 0,0 0 0 0 0,-1 0 0 0 0,1 0 0 0 0,0 0 0 0 0,-1 0 0 0 0,1 0 1 0 0,0 1-1 0 0,-1-1 0 0 0,1 0 0 0 0,0 0 0 0 0,-1 0 0 0 0,1 0 0 0 0,0 0 1 0 0,-1 0-1 0 0,1 1 0 0 0,0-1 0 0 0,-1 0-4 0 0,-2 1 28 0 0,-1 1 0 0 0,0-1 1 0 0,1 1-1 0 0,-1 0 0 0 0,1 0 0 0 0,0 0 1 0 0,-1 0-1 0 0,1 0 0 0 0,0 1 0 0 0,0 0 1 0 0,0-1-1 0 0,1 1 0 0 0,-3 3-28 0 0,-4 4 78 0 0,-11 12 158 0 0,1 2 1 0 0,2 0-1 0 0,-4 8-236 0 0,19-31 11 0 0,-11 18 210 0 0,-1-1 0 0 0,-1 0 0 0 0,-12 10-221 0 0,26-27 18 0 0,-1 1-1 0 0,1-1 1 0 0,-1 1 0 0 0,1 0-1 0 0,0-1 1 0 0,-1 1 0 0 0,1 0 0 0 0,0 0-1 0 0,0 0 1 0 0,1 0 0 0 0,-1 0-1 0 0,0 0 1 0 0,1 0 0 0 0,-1 0-1 0 0,1 0 1 0 0,-1 0 0 0 0,1 0 0 0 0,0 2-18 0 0,-2 7 19 0 0,-5 13-20 0 0,7-24 1 0 0,0 0 0 0 0,0 0 0 0 0,0 0 0 0 0,0 0 0 0 0,0 1 0 0 0,0-1 0 0 0,0 0 0 0 0,-1 0 0 0 0,1 0 0 0 0,0 0 0 0 0,0 1 0 0 0,0-1 0 0 0,0 0 0 0 0,0 0 0 0 0,0 0 0 0 0,0 0 0 0 0,0 1 0 0 0,0-1 0 0 0,0 0 0 0 0,1 0 0 0 0,-1 0 0 0 0,0 0 0 0 0,0 1 0 0 0,0-1 0 0 0,0 0 0 0 0,0 0 0 0 0,0 0 0 0 0,0 0 0 0 0,0 1 0 0 0,0-1 0 0 0,0 0 0 0 0,1 0 0 0 0,-1 0 0 0 0,0 0 0 0 0,0 0 0 0 0,0 0 0 0 0,0 0 0 0 0,2 1 0 0 0,-1-1 0 0 0,0 0 0 0 0,1 0 0 0 0,-1-1 0 0 0,0 1 0 0 0,0 0 0 0 0,1 0 0 0 0,-1-1 0 0 0,0 1 0 0 0,0-1 0 0 0,1 1 0 0 0,-1-1 0 0 0,0 1 0 0 0,0-1 0 0 0,0 0 0 0 0,0 0 0 0 0,21-15 1 0 0,-10 7 9 0 0,-9 6 4 0 0,0 1 1 0 0,0-1-1 0 0,0 0 0 0 0,-1 0 1 0 0,1 0-1 0 0,-1-1 0 0 0,1 1 1 0 0,-1-1-1 0 0,0 1 0 0 0,0-1 1 0 0,0-1-15 0 0,15-47 63 0 0,-3 9-60 0 0,2 1 61 0 0,-32 45 72 0 0,10 0-159 0 0,1 0-1 0 0,-1 0 1 0 0,1 0 0 0 0,0 1-1 0 0,0 0 1 0 0,1 0 0 0 0,-1 0 0 0 0,1 1-1 0 0,0-1 1 0 0,0 1 0 0 0,0 0-1 0 0,1 0 1 0 0,0 0 0 0 0,0 1 0 0 0,-1 0 23 0 0,-4 12-7 0 0,-1-2 1 0 0,-1 1 0 0 0,-1-1-1 0 0,-7 8 7 0 0,-13 20 4 0 0,11-17-4 0 0,18-18 32 0 0,2-7 139 0 0,0-2 76 0 0,5 2 186 0 0,-4-1-500 0 0,0-1 0 0 0,0 1 0 0 0,0 0 0 0 0,0-1-1 0 0,1 0 1 0 0,-1 1 0 0 0,0-1 0 0 0,0 0 0 0 0,0 1 0 0 0,1-1 0 0 0,-1 0 0 0 0,0 0 67 0 0,45-38-46 0 0,-32 27 111 0 0,-1-1 0 0 0,0 0-1 0 0,-1 0 1 0 0,0-2 0 0 0,-1 1-1 0 0,9-16-64 0 0,-10 11 143 0 0,0 1 0 0 0,-1-2 0 0 0,-1 1 0 0 0,-1-2-143 0 0,1 5 0 0 0,-4 10 0 0 0,-3-2 14 0 0,-1 6 52 0 0,0 1-60 0 0,-1 0 0 0 0,0 1-1 0 0,1-1 1 0 0,-1 0 0 0 0,0 1-1 0 0,1-1 1 0 0,-1 1 0 0 0,1-1-1 0 0,-1 1 1 0 0,1-1 0 0 0,-1 1 0 0 0,1-1-1 0 0,-1 1 1 0 0,1-1 0 0 0,0 1-1 0 0,-1 0 1 0 0,1-1 0 0 0,-1 1-6 0 0,-3 6 44 0 0,-12 9 5 0 0,9-10-32 0 0,1 1 0 0 0,-1 0 1 0 0,1 1-1 0 0,1 0 0 0 0,-1-1 0 0 0,1 2 0 0 0,-2 3-17 0 0,3-3 51 0 0,-1-1 0 0 0,0 0-1 0 0,0 0 1 0 0,-3 1-51 0 0,-3 8 97 0 0,4-8-19 0 0,0 0 1 0 0,-1 0-1 0 0,-5 5-78 0 0,5-10 58 0 0,30-18-47 0 0,1-3-11 0 0,-20 14 0 0 0,1 1 0 0 0,-1 0 0 0 0,1-1 0 0 0,-1 0 0 0 0,0 0 0 0 0,0 0 0 0 0,0 0 0 0 0,-1 0 0 0 0,1 0 0 0 0,-1-1 0 0 0,2-1 0 0 0,-2 1 0 0 0,-1 0 0 0 0,2 1 0 0 0,-1 0 0 0 0,0-1 0 0 0,1 1 0 0 0,-1 0 0 0 0,1 0 0 0 0,0 0 0 0 0,0 1 0 0 0,0-1 0 0 0,3-1 0 0 0,-5 3 0 0 0,3-5 11 0 0,-16 10 26 0 0,5 0-57 0 0,1 0-1 0 0,-1 1 1 0 0,1 0 0 0 0,0 0-1 0 0,0 0 1 0 0,-2 4 20 0 0,-8 9-2982 0 0,4-5-2678 0 0,4-5-2479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0:54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47 13824 0 0,'0'25'1657'0'0,"0"-26"-822"0"0,0 1 278 0 0,-1-1 51 0 0,1 1-1089 0 0,-1 0 1 0 0,1-1-1 0 0,-1 1 1 0 0,1-1-1 0 0,-1 1 1 0 0,1 0-1 0 0,-1 0 1 0 0,0-1-1 0 0,1 1 1 0 0,-1 0-1 0 0,1 0 1 0 0,-1 0-1 0 0,1 0 1 0 0,-1 0-1 0 0,0-1 1 0 0,1 1-1 0 0,-1 0 1 0 0,0 0-1 0 0,1 1 0 0 0,-1-1 1 0 0,1 0-1 0 0,-1 0 1 0 0,0 0-1 0 0,1 0 1 0 0,-1 0-1 0 0,1 1 1 0 0,-1-1-1 0 0,0 0-75 0 0,0 2 86 0 0,-1 0 1 0 0,1-1-1 0 0,0 1 0 0 0,0 0 0 0 0,-1 0 0 0 0,1 0 0 0 0,0 0 0 0 0,0 1-86 0 0,-4 11 242 0 0,0 0 0 0 0,0 0-1 0 0,1 0 1 0 0,1 0 0 0 0,1 0-1 0 0,-1 8-241 0 0,0 21 838 0 0,2 23-838 0 0,1-64-2 0 0,0 1 1 0 0,0-1-1 0 0,1 0 0 0 0,-1 0 0 0 0,1 0 0 0 0,-1 0 0 0 0,1 0 0 0 0,0 0 1 0 0,0 0-1 0 0,0 0 0 0 0,0 0 0 0 0,0-1 0 0 0,1 1 0 0 0,-1 0 0 0 0,0 0 1 0 0,1-1-1 0 0,-1 1 0 0 0,1-1 0 0 0,0 0 0 0 0,-1 1 0 0 0,3 0 2 0 0,-3-1 0 0 0,1 0-1 0 0,-1 0 0 0 0,0-1 0 0 0,1 1 1 0 0,0-1-1 0 0,-1 1 0 0 0,1-1 0 0 0,-1 1 1 0 0,1-1-1 0 0,-1 0 0 0 0,1 0 0 0 0,0 1 1 0 0,-1-1-1 0 0,1-1 0 0 0,0 1 0 0 0,-1 0 1 0 0,1 0-1 0 0,-1 0 0 0 0,1-1 0 0 0,-1 1 1 0 0,1-1-1 0 0,0 1 0 0 0,-1-1 0 0 0,0 0 1 0 0,1 0-1 0 0,-1 0 0 0 0,1 1 0 0 0,0-2 1 0 0,6-5 76 0 0,-1-1 0 0 0,-1 0 0 0 0,1 0 0 0 0,-1 0-1 0 0,0-1 1 0 0,-1 1 0 0 0,0-2 0 0 0,0 1 0 0 0,-1 0-1 0 0,0-1 1 0 0,-1 0 0 0 0,1-3-76 0 0,4-21 512 0 0,-1-1 0 0 0,1-33-512 0 0,-6 57 10 0 0,-1 7 26 0 0,-1 0 0 0 0,0 0 0 0 0,1 0 0 0 0,-1 0 0 0 0,-1 0 0 0 0,1-1 0 0 0,-1 1 0 0 0,1 0-1 0 0,-1 0 1 0 0,0 1 0 0 0,0-1 0 0 0,-1 0 0 0 0,1 0 0 0 0,-1 0 0 0 0,0 1 0 0 0,0-1-36 0 0,2 4 1 0 0,-1-1-1 0 0,1 1 1 0 0,0-1 0 0 0,0 1 0 0 0,0 0-1 0 0,-1-1 1 0 0,1 1 0 0 0,0-1 0 0 0,0 1 0 0 0,-1 0-1 0 0,1-1 1 0 0,0 1 0 0 0,-1 0 0 0 0,1 0-1 0 0,-1-1 1 0 0,1 1 0 0 0,0 0 0 0 0,-1 0-1 0 0,1-1 1 0 0,-1 1 0 0 0,1 0 0 0 0,0 0-1 0 0,-1 0 1 0 0,1 0 0 0 0,-1 0 0 0 0,1 0 0 0 0,-1 0-1 0 0,1 0 1 0 0,-1 0 0 0 0,1 0 0 0 0,-1 0-1 0 0,1 0 1 0 0,0 0 0 0 0,-1 0 0 0 0,1 0-1 0 0,-1 0 1 0 0,1 0 0 0 0,-1 1 0 0 0,1-1-1 0 0,0 0 1 0 0,-1 0 0 0 0,1 0 0 0 0,-1 1 0 0 0,1-1-1 0 0,0 0 1 0 0,-1 1 0 0 0,1-1 0 0 0,0 0-1 0 0,-1 1 1 0 0,1-1 0 0 0,0 0 0 0 0,0 1-1 0 0,-1-1 1 0 0,1 1 0 0 0,0-1-1 0 0,-1 2 26 0 0,-6 4 106 0 0,1 0-1 0 0,0 1 1 0 0,1-1 0 0 0,0 1 0 0 0,0 1-1 0 0,0-1 1 0 0,1 1 0 0 0,0 0-1 0 0,0 0 1 0 0,-1 6-132 0 0,-5 12-352 0 0,-11 22 352 0 0,20-46-4 0 0,0 1 1 0 0,-6 10 92 0 0,2 0 1 0 0,0 1-1 0 0,-1 5-89 0 0,4-15 12 0 0,2-1-1 0 0,-1 1 0 0 0,0 0 1 0 0,1 0-1 0 0,0-1 1 0 0,0 1-1 0 0,0 0 0 0 0,0 0 1 0 0,0 0-1 0 0,1-1 1 0 0,0 1-1 0 0,0 0 0 0 0,0-1 1 0 0,0 1-1 0 0,1 1-11 0 0,-2-4 0 0 0,1 0 0 0 0,-1-1 0 0 0,0 1 0 0 0,1 0 0 0 0,-1 0 0 0 0,0-1 0 0 0,1 1 0 0 0,-1-1 0 0 0,1 1 0 0 0,0 0 0 0 0,-1-1 0 0 0,1 1 0 0 0,-1-1 0 0 0,1 1 0 0 0,0-1 0 0 0,-1 1 0 0 0,1-1 0 0 0,0 0 0 0 0,-1 1 0 0 0,1-1 0 0 0,0 0 0 0 0,0 0 0 0 0,-1 1 0 0 0,1-1 0 0 0,0 0 0 0 0,0 0 0 0 0,0 0 0 0 0,-1 0 0 0 0,1 0 0 0 0,0 0 0 0 0,0 0 0 0 0,0 0 0 0 0,-1 0 0 0 0,1-1 0 0 0,0 1 0 0 0,0 0 0 0 0,-1 0 0 0 0,1-1 0 0 0,0 1 0 0 0,0 0 0 0 0,-1-1 0 0 0,1 1 0 0 0,0-1 0 0 0,-1 1 0 0 0,1-1 0 0 0,-1 1 0 0 0,4-3 0 0 0,-1 0 0 0 0,0 0 0 0 0,0 0 0 0 0,0 0 0 0 0,0-1 0 0 0,-1 1 0 0 0,1-1 0 0 0,-1 1 0 0 0,0-1 0 0 0,0 0 0 0 0,0 0 0 0 0,-1 0 0 0 0,0 0 0 0 0,1-1 0 0 0,-1 1 0 0 0,0 0 0 0 0,-1 0 0 0 0,1-1 0 0 0,-1 0 0 0 0,3-38 0 0 0,-2 35 9 0 0,0 0 0 0 0,0 1-1 0 0,-1-1 1 0 0,0 0-1 0 0,0 0 1 0 0,-1 0-1 0 0,0 0 1 0 0,-1 0-1 0 0,0-2-8 0 0,0 5 28 0 0,1 3-9 0 0,1 0-1 0 0,-1-1 1 0 0,1 1 0 0 0,-1 0 0 0 0,1-1-1 0 0,0 1 1 0 0,0 0 0 0 0,0-1-1 0 0,0 0-18 0 0,-2 4 11 0 0,0 0-1 0 0,0 0 0 0 0,1 0 1 0 0,-1 0-1 0 0,0 0 0 0 0,1 1 1 0 0,-1-1-1 0 0,0 1-10 0 0,-4 5-16 0 0,0 0-1 0 0,0 1 1 0 0,1 0 0 0 0,0 0-1 0 0,0 0 1 0 0,1 1 0 0 0,0-1-1 0 0,1 1 1 0 0,0 0 0 0 0,0 0-1 0 0,0 4 17 0 0,-4 11-67 0 0,5-18 60 0 0,0 0-1 0 0,1-1 1 0 0,0 1-1 0 0,0 0 1 0 0,0 0-1 0 0,0 0 8 0 0,0 27 201 0 0,1-31-74 0 0,1-1-20 0 0,0 0-106 0 0,-1-1-1 0 0,1 1 1 0 0,0 0 0 0 0,-1-1 0 0 0,1 1-1 0 0,0-1 1 0 0,-1 1 0 0 0,1-1-1 0 0,0 1 1 0 0,0-1 0 0 0,-1 1 0 0 0,1-1-1 0 0,0 0 1 0 0,0 1 0 0 0,0-1 0 0 0,0 0-1 0 0,0 0 1 0 0,-1 0 0 0 0,1 0 0 0 0,0 0-1 0 0,0 0 1 0 0,0 0 0 0 0,0 0 0 0 0,0 0-1 0 0,0 0 1 0 0,-1 0 0 0 0,1 0-1 0 0,3-1 1 0 0,-2 1-7 0 0,-1-1 0 0 0,0 1 0 0 0,0 0 1 0 0,0 0-1 0 0,0-1 0 0 0,0 1 0 0 0,1 0 0 0 0,-1-1 0 0 0,0 0 0 0 0,0 1 0 0 0,0-1 0 0 0,0 1 0 0 0,0-1 1 0 0,-1 0-1 0 0,1 0 0 0 0,0 0 0 0 0,0 1 0 0 0,0-1 0 0 0,-1 0 0 0 0,1 0 0 0 0,0 0 0 0 0,-1 0 0 0 0,1 0 1 0 0,-1 0-1 0 0,1 0 0 0 0,-1-1 0 0 0,1 1 6 0 0,1-7-62 0 0,1 1 0 0 0,-2-1 0 0 0,1 1 0 0 0,-1-2 62 0 0,3-9-49 0 0,-4 18 54 0 0,0-1 1 0 0,1 0-1 0 0,-1 0 0 0 0,0 0 0 0 0,0 0 1 0 0,1 0-1 0 0,-1 1 0 0 0,0-1 0 0 0,0 0 0 0 0,0 0 1 0 0,0 0-1 0 0,0 0 0 0 0,0 0 0 0 0,0 0 1 0 0,0 0-1 0 0,-1 1 0 0 0,1-1 0 0 0,0 0 0 0 0,0 0 1 0 0,-1 0-1 0 0,1 0-5 0 0,-1 1 11 0 0,1 0 0 0 0,-1 0 0 0 0,0 0 0 0 0,1 0 0 0 0,-1 1 0 0 0,1-1 0 0 0,-1 0 0 0 0,1 0 0 0 0,-1 0 0 0 0,0 1 1 0 0,1-1-1 0 0,-1 0 0 0 0,1 0 0 0 0,-1 1 0 0 0,1-1 0 0 0,-1 1 0 0 0,1-1 0 0 0,0 0 0 0 0,-1 1 0 0 0,1-1 0 0 0,-1 1 0 0 0,1-1-11 0 0,-26 32 371 0 0,8-8-360 0 0,8-12 5 0 0,2 1 1 0 0,-1 0-1 0 0,1 0 0 0 0,-5 13-16 0 0,11-22-250 0 0,-3 9 357 0 0,0 0 0 0 0,-2 12-107 0 0,4-3-3948 0 0,3-22 1964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08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1 1 0 0,'0'147'0'0,"0"431"0"0,0-570 0 0,0-2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0:55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29 4608 0 0,'0'0'353'0'0,"0"-13"445"0"0,0 8 4332 0 0,-1-5 491 0 0,-2 19 335 0 0,-2 6-6181 0 0,-1 2 547 0 0,2 0 0 0 0,-1 0 0 0 0,2 1 0 0 0,0 0 0 0 0,1 6-322 0 0,-1 92 824 0 0,3-114-805 0 0,0 16 154 0 0,1 0 1 0 0,2 7-174 0 0,-2-19 44 0 0,0 1 0 0 0,1 0 1 0 0,0-1-1 0 0,0 1 0 0 0,0-1 1 0 0,1 1-1 0 0,2 2-44 0 0,-5-8 64 0 0,0-1 0 0 0,13-16 0 0 0,9-42-24 0 0,-17 41 118 0 0,-1 0-1 0 0,0 0 0 0 0,-1 0 1 0 0,-1 0-1 0 0,-1-1 0 0 0,0-6-157 0 0,-2-1 108 0 0,-1 0 0 0 0,-2-8-108 0 0,3 31 0 0 0,1 0 0 0 0,-1 1 0 0 0,1-1 0 0 0,-1 0 0 0 0,0 1 0 0 0,1-1 0 0 0,-1 1 0 0 0,0-1 0 0 0,0 1 0 0 0,0-1 0 0 0,0 1 0 0 0,0 0 0 0 0,0 0 0 0 0,-1-1 0 0 0,1 1 0 0 0,0 0 0 0 0,-1 0 0 0 0,1 0 0 0 0,-1 0 0 0 0,0 0 0 0 0,2 1 11 0 0,-1 0 0 0 0,1 0 0 0 0,0 0 0 0 0,-1 0 0 0 0,1-1 0 0 0,-1 1 0 0 0,1 0 0 0 0,-1 0 0 0 0,1 0 0 0 0,-1 0 0 0 0,1 0 0 0 0,-1 0 0 0 0,1 1 0 0 0,0-1 0 0 0,-1 0 0 0 0,1 0 0 0 0,-1 0 0 0 0,1 0 0 0 0,-1 0 0 0 0,1 1 0 0 0,0-1 0 0 0,-1 0 0 0 0,1 0 0 0 0,-1 1-11 0 0,-12 11 157 0 0,10-7-94 0 0,-1 0 0 0 0,1 0-1 0 0,-1 0 1 0 0,0 4-63 0 0,-1 4 22 0 0,1-1 1 0 0,0 1-1 0 0,1 0 0 0 0,1-1 1 0 0,0 1-1 0 0,0 1 0 0 0,1 8-22 0 0,2 6 31 0 0,0 0-1 0 0,2 0 1 0 0,2 3-31 0 0,-4-24 8 0 0,0-1 0 0 0,1 0 0 0 0,0 0 0 0 0,0 0 0 0 0,1 0 0 0 0,0-1 0 0 0,0 1 0 0 0,0 0-8 0 0,1 1 11 0 0,-3-5 42 0 0,8-8 64 0 0,-7 4-107 0 0,0 1-1 0 0,-1-1 0 0 0,1 0 0 0 0,0 0 0 0 0,-1-1 1 0 0,1 1-1 0 0,-1 0 0 0 0,0 0 0 0 0,0-1 0 0 0,0 1 1 0 0,0-1-1 0 0,0 1 0 0 0,0-1 0 0 0,-1 1 0 0 0,1-1 1 0 0,-1 1-1 0 0,1-2-9 0 0,0-9 45 0 0,-1 0 0 0 0,0-1 1 0 0,0 0-46 0 0,-1-5 35 0 0,-7-161 40 0 0,5 164-75 0 0,3 14 0 0 0,-1 0 0 0 0,1 0 0 0 0,0 0 0 0 0,-1 0 0 0 0,1 0 0 0 0,0 0 0 0 0,0 0 0 0 0,0 0 0 0 0,0 0 0 0 0,1-1 0 0 0,1-2 0 0 0,-1 6 0 0 0,-1 4 0 0 0,-5 23 69 0 0,2 0 1 0 0,0 0-1 0 0,2 0 0 0 0,1 0-69 0 0,1-23 89 0 0,1-3-86 0 0,-2 10 188 0 0,0-10-99 0 0,0-2-52 0 0,0 0-144 0 0,0-2-19 0 0,-1 1-89 0 0,0-1 0 0 0,0 1-1 0 0,0-1 1 0 0,0 1-1 0 0,0 0 1 0 0,0-1-1 0 0,-1 1 1 0 0,1 0 0 0 0,-1-1 212 0 0,-6-5-2018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6:35.61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5 0 0,'0'-5'0'0,"0"10"0"0,0 8 0 0,0 881 0 0,0-887 0 0,0 18 0 0,0-14 0 0,0 11 0 0,0 64 0 0,0-71 0 0,0 4 0 0,0 302 0 0,0 318 0 0,0-590 0 0,0-16 0 0,0 10 0 0,0 84 0 0,0-106 0 0,0 13 0 0,0 4 0 0,0 85 0 0,0-87 0 0,0 91 0 0,0-49 0 0,0-46 0 0,0-28 0 0,0 1 0 0,0 0 0 0,0 2 0 0,0-1 0 0,0 26 0 0,0-20 0 0,0 10 0 0,0-10 0 0,0 6 0 0,0 2 0 0,0-4 0 0,0 5 0 0,0 10 0 0,0-13 0 0,0-2 0 0,0 4 0 0,0 17 0 0,0 3 0 0,0-35 0 0,0 0 0 0,0-10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00.81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357 1 0 0,'8'0'0'0,"1"0"0"0,28 0 0 0,-31 0 0 0,-6 0 0 0,-14 0 0 0,-42 0 0 0,51 0 0 0,-137 0 0 0,83 0 0 0,11 0 0 0,-2 0 0 0,46 0 0 0,-1 0 0 0,-14 0 0 0,4 0 0 0,179 0 0 0,-144 0 0 0,1 0 0 0,71 0 0 0,-69 0 0 0,68 0 0 0,-85 0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21.12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416 0 0 0,'-2'0'0'0,"-4"0"0"0,0 0 0 0,-27 0 0 0,12 0 0 0,-53 0 0 0,43 0 0 0,7 0 0 0,-9 0 0 0,13 0 0 0,-16 0 0 0,6 0 0 0,-3 0 0 0,32 0 0 0,-15 0 0 0,-2 0 0 0,-2 0 0 0,11 0 0 0,6 0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5 0 0,'0'-5'0'0,"0"10"0"0,0 8 0 0,0 881 0 0,0-887 0 0,0 18 0 0,0-14 0 0,0 11 0 0,0 64 0 0,0-71 0 0,0 4 0 0,0 302 0 0,0 318 0 0,0-590 0 0,0-16 0 0,0 10 0 0,0 84 0 0,0-106 0 0,0 13 0 0,0 4 0 0,0 85 0 0,0-87 0 0,0 91 0 0,0-49 0 0,0-46 0 0,0-28 0 0,0 1 0 0,0 0 0 0,0 2 0 0,0-1 0 0,0 26 0 0,0-20 0 0,0 10 0 0,0-10 0 0,0 6 0 0,0 2 0 0,0-4 0 0,0 5 0 0,0 10 0 0,0-13 0 0,0-2 0 0,0 4 0 0,0 17 0 0,0 3 0 0,0-35 0 0,0 0 0 0,0-10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357 1 0 0,'8'0'0'0,"1"0"0"0,28 0 0 0,-31 0 0 0,-6 0 0 0,-14 0 0 0,-42 0 0 0,51 0 0 0,-137 0 0 0,83 0 0 0,11 0 0 0,-2 0 0 0,46 0 0 0,-1 0 0 0,-14 0 0 0,4 0 0 0,179 0 0 0,-144 0 0 0,1 0 0 0,71 0 0 0,-69 0 0 0,68 0 0 0,-85 0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417 0 0 0,'-3'0'0'0,"-3"0"0"0,0 0 0 0,-27 0 0 0,12 0 0 0,-53 0 0 0,43 0 0 0,7 0 0 0,-9 0 0 0,13 0 0 0,-16 0 0 0,6 0 0 0,-3 0 0 0,32 0 0 0,-15 0 0 0,-2 0 0 0,-2 0 0 0,11 0 0 0,6 0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3.9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211 50 6992 0 0,'-6'-2'455'0'0,"-1"0"-170"0"0,5 2 74 0 0,3 0 290 0 0,-1 0-324 0 0,0 0 10 0 0,0 0-45 0 0,0 0-178 0 0,0 0-34 0 0,1 0 2 0 0,4 0 76 0 0,-2 0 5 0 0,-1 0 0 0 0,1 0 1 0 0,1 0-162 0 0,1 0 1043 0 0,3-1-341 0 0,-2-1-312 0 0,1 1 0 0 0,4 0-390 0 0,4 0 436 0 0,-7 0 218 0 0,4 1-654 0 0,4-1 263 0 0,4 0-249 0 0,10 0 156 0 0,2-1 100 0 0,-15 0 499 0 0,3 3-769 0 0,-2-1 217 0 0,18 2 267 0 0,-14 0-332 0 0,1 1-82 0 0,8-1 39 0 0,-27-2-103 0 0,3 0-4 0 0,-1 0 0 0 0,5 1-2 0 0,1 2 0 0 0,0-3 0 0 0,4 1 0 0 0,4 0 0 0 0,26 3 0 0 0,-30-3 89 0 0,16 3 164 0 0,15 2-72 0 0,-17-2 432 0 0,20-2-613 0 0,-26-2-9 0 0,15 0-182 0 0,-9 0 237 0 0,-15 0-28 0 0,-1 1-19 0 0,-7 0 72 0 0,6-1-71 0 0,45-4 394 0 0,-13-1-474 0 0,-10 4 134 0 0,1-1-44 0 0,-9 0 574 0 0,16-3-584 0 0,-10-1 256 0 0,-4 1-144 0 0,-7 1-112 0 0,-11 2 0 0 0,0 1 0 0 0,1 0 0 0 0,-2 1 27 0 0,0-2 0 0 0,4-1-27 0 0,8 0 10 0 0,-3 1 1 0 0,22-3 64 0 0,8-2-33 0 0,-10 1-10 0 0,-21 3 0 0 0,2 1 171 0 0,11 2-203 0 0,-11 1 101 0 0,50 2-12 0 0,-50-2-34 0 0,22 1-55 0 0,17-4 0 0 0,-17 1 0 0 0,-27 1 28 0 0,18 1 8 0 0,-12 0 72 0 0,12-2-108 0 0,-4 1 266 0 0,-4 1-160 0 0,24-2-91 0 0,6 1 34 0 0,-27 0-49 0 0,1 1 0 0 0,12 1 0 0 0,-27-2 56 0 0,8 4-56 0 0,-8-2 8 0 0,16 3-8 0 0,31 3 0 0 0,-16-1-6 0 0,-16-3 92 0 0,-17-2 184 0 0,3 3-270 0 0,-8-4 138 0 0,10 6 203 0 0,-5-4 69 0 0,0 1-410 0 0,24 5 461 0 0,16 4-336 0 0,-39-9-64 0 0,-8-2-46 0 0,0 0 1 0 0,1 0-1 0 0,3 4-15 0 0,15 12-57 0 0,-18-12 113 0 0,6 5-56 0 0,1 2-3 0 0,-3-3 3 0 0,3 5 0 0 0,5 5 0 0 0,-14-15 0 0 0,2 0 0 0 0,0 1 0 0 0,0 1 0 0 0,-1 0 0 0 0,5 6 0 0 0,-3-2 3 0 0,-2-3 14 0 0,-1 0 0 0 0,1 2 0 0 0,0-1-17 0 0,5 14 10 0 0,3 11-10 0 0,-7-17 0 0 0,0-1 0 0 0,4 19 0 0 0,-8-26 0 0 0,0-1 0 0 0,-1 1 0 0 0,2 2 0 0 0,-2 2 0 0 0,0-9 0 0 0,0 0 0 0 0,-1 0 0 0 0,0 1 0 0 0,1 2 0 0 0,-1 7 0 0 0,1 3 0 0 0,-1-13 0 0 0,0 1 0 0 0,0-1 0 0 0,-1 0 0 0 0,0 1 0 0 0,1 0 0 0 0,-1-2 0 0 0,0 3 0 0 0,-1 7 0 0 0,0-6 0 0 0,1 1 0 0 0,-1-1 0 0 0,0 0 0 0 0,0-1 0 0 0,0 1 0 0 0,-1-1 0 0 0,0 1 0 0 0,-3 4 0 0 0,3-3 0 0 0,-1 0 0 0 0,1 0 0 0 0,-1 2 0 0 0,0 0 0 0 0,-2 7 0 0 0,-6 10 0 0 0,8-21-55 0 0,0 1 0 0 0,0-1-1 0 0,0 1 1 0 0,-3 2 55 0 0,0 0-11 0 0,4-5 15 0 0,-1 0-1 0 0,1 0 1 0 0,-3 2-4 0 0,-51 38-27 0 0,54-43 27 0 0,-10 8 0 0 0,-10 4 0 0 0,16-9 0 0 0,3-2 0 0 0,0 0 0 0 0,-1 0 0 0 0,-9 3-1 0 0,-4 3 1 0 0,-6 3 15 0 0,-62 18 51 0 0,49-17-66 0 0,-20 1 0 0 0,30-7-43 0 0,11-1-98 0 0,-7-2 141 0 0,-13 1 79 0 0,-21 1-78 0 0,13 1 65 0 0,12-2-60 0 0,-45 6-6 0 0,44-6 0 0 0,0-2 0 0 0,18-1 0 0 0,-39 0-11 0 0,29-1-50 0 0,-11-2 281 0 0,0-1-208 0 0,20 3-12 0 0,-14 0 0 0 0,-12 0 0 0 0,3 0 0 0 0,23 0-1 0 0,-3-1 1 0 0,-9-1 12 0 0,8 1 70 0 0,11-1 36 0 0,-8 2-118 0 0,0 1 158 0 0,-3-2-158 0 0,11 0 15 0 0,-6 1-15 0 0,0 0 0 0 0,0 1 0 0 0,-3 2 0 0 0,-11 0 0 0 0,16-1 0 0 0,-31 1 0 0 0,27-2 0 0 0,-1 1-2 0 0,9-1 8 0 0,1-1 1 0 0,-4 0-7 0 0,-1 0 125 0 0,-6 2-125 0 0,-2-1 104 0 0,-21 2-63 0 0,23-1 176 0 0,-60 1 787 0 0,38-1-999 0 0,18-1 150 0 0,-10-1-155 0 0,13-1 11 0 0,8 1-12 0 0,-8-1 1 0 0,-4-2-15 0 0,0 1 15 0 0,-15-1 199 0 0,0-1-7 0 0,-18 4-19 0 0,31 0-234 0 0,-27-2 45 0 0,-2 0 152 0 0,13 0-136 0 0,1 1 0 0 0,35 2 0 0 0,0-1 0 0 0,0 0 0 0 0,-3 3 0 0 0,-3-1 0 0 0,-6 1 0 0 0,-14 2 0 0 0,16-2 0 0 0,-10 3 0 0 0,10-3 0 0 0,-1-1 0 0 0,-12 3 0 0 0,24-4 0 0 0,-13 3 0 0 0,-2 2 0 0 0,11-3 0 0 0,-8 4 0 0 0,7-3 0 0 0,-7 1 0 0 0,9-3 0 0 0,0 1 0 0 0,-8 4 0 0 0,6-1 0 0 0,2-2 0 0 0,-5 4 0 0 0,7-4 0 0 0,0-1 0 0 0,-4 1 0 0 0,-3 3 0 0 0,-1 0 0 0 0,8-5 0 0 0,1 1 0 0 0,0 0 0 0 0,0 0 0 0 0,-1 1 0 0 0,1 0 0 0 0,-3 4 0 0 0,-10 5 0 0 0,7-5 0 0 0,4-4 0 0 0,5-2 0 0 0,-1 0 0 0 0,1 0 0 0 0,-4 2 0 0 0,-10 16-42 0 0,-7 8 42 0 0,8-10-24 0 0,12-13-28 0 0,0 0 0 0 0,-3 4 52 0 0,-3 6-6 0 0,4-6 6 0 0,-3 4 0 0 0,2-2 0 0 0,-1-1 0 0 0,4-4 0 0 0,-1 1 0 0 0,1 0 0 0 0,0 0 0 0 0,-2 4 0 0 0,2-2 0 0 0,-1 1-30 0 0,1 1 0 0 0,0 0-1 0 0,0 3 31 0 0,-2 3 11 0 0,4-12-11 0 0,-1 1 0 0 0,1 6 0 0 0,-2 1 0 0 0,3-7 0 0 0,0-2 0 0 0,-1 1 0 0 0,1-1 0 0 0,0 1 0 0 0,0 0 0 0 0,1 1 0 0 0,-1 8 0 0 0,0-6 0 0 0,0-1 0 0 0,1 3 0 0 0,1 7 0 0 0,1 20 0 0 0,-3-23 0 0 0,0-7 5 0 0,1 0 1 0 0,0 4-6 0 0,0-1 47 0 0,-1-7-32 0 0,0-1 0 0 0,0 1 0 0 0,0-1 0 0 0,1 1-15 0 0,1 10-5 0 0,-2-8-4 0 0,1-2 0 0 0,0 1 0 0 0,0 0 0 0 0,-1 0 0 0 0,1-1 0 0 0,0 1 0 0 0,0 0 0 0 0,1-1 0 0 0,-1 0 9 0 0,20 33 0 0 0,-11-17 0 0 0,1-4 0 0 0,-6-5 0 0 0,2 2 0 0 0,0-1 0 0 0,2 4 0 0 0,-5-11 0 0 0,-3-1 0 0 0,2 0 0 0 0,-2-1 0 0 0,1 0 0 0 0,1 1 0 0 0,17 16 0 0 0,-17-16 0 0 0,1-1 0 0 0,0 0 0 0 0,0 1 0 0 0,0-1 0 0 0,2 0 0 0 0,3 1 0 0 0,5 3 0 0 0,-3-1 0 0 0,1 1 0 0 0,1 2 0 0 0,-5-5 0 0 0,-1 1 0 0 0,1-1 0 0 0,2 0 0 0 0,-6-1 0 0 0,13 2 0 0 0,-10-3 0 0 0,6 3 0 0 0,60 20 58 0 0,-34-11-36 0 0,-19-7-22 0 0,-9-3 0 0 0,-1 0 0 0 0,1-1 0 0 0,5 0 0 0 0,12 1 0 0 0,58 9-10 0 0,-78-11-46 0 0,8 2 56 0 0,3 1 2 0 0,8 1-2 0 0,-19-4 0 0 0,5 3 0 0 0,-4-2 0 0 0,4 1 0 0 0,56 5 0 0 0,-46-6 72 0 0,10 4-72 0 0,-13-3 0 0 0,-11-2 0 0 0,7 2 0 0 0,11 3 0 0 0,9 3 0 0 0,-27-6 0 0 0,1-2 0 0 0,7 1 0 0 0,6-1 0 0 0,16 4 136 0 0,4-4-136 0 0,-26 0 0 0 0,-6 0 0 0 0,2-1 0 0 0,11-2 0 0 0,24 5 0 0 0,-27-2 0 0 0,8-2 0 0 0,-6 1 0 0 0,110 0 0 0 0,-120 0 0 0 0,0 0 0 0 0,1 0 0 0 0,3 1 0 0 0,12-2 0 0 0,-17 1 0 0 0,61-6 69 0 0,-62 5-66 0 0,-1-1 56 0 0,7-2-59 0 0,-5 1 5 0 0,1 0-5 0 0,3 0-25 0 0,-6 2 62 0 0,2-1-37 0 0,36-5-65 0 0,-2-2 128 0 0,-24 2-37 0 0,-4 3 308 0 0,-9 1-75 0 0,-2 1 0 0 0,5 0-259 0 0,20-2-28 0 0,-4 0-40 0 0,21 0 68 0 0,-42 2-43 0 0,8-1 43 0 0,-4 0-157 0 0,9-2 140 0 0,4-1 18 0 0,-12 4 29 0 0,1-2 71 0 0,1 3 0 0 0,0 0-101 0 0,4 0 152 0 0,4-2-152 0 0,-13 3-17 0 0,2 0 17 0 0,-4 0-55 0 0,5-1 55 0 0,6-1 0 0 0,9-2 0 0 0,-19 3 68 0 0,1 0-68 0 0,-2 0 92 0 0,3 0-92 0 0,1-1 65 0 0,1 2-65 0 0,1-2 15 0 0,14 1-15 0 0,2 0 0 0 0,19-3 0 0 0,-35 3 0 0 0,1 1 0 0 0,9 0 0 0 0,26-1 0 0 0,-38 1 0 0 0,6-1 0 0 0,-4 1 0 0 0,7 1 0 0 0,-1 0 0 0 0,-2-1 0 0 0,-1 0 0 0 0,-4-1 0 0 0,-6 1 18 0 0,1-1 0 0 0,-1 0 0 0 0,4-1-18 0 0,-1 0 86 0 0,-1 0 0 0 0,0 1 0 0 0,7 1-86 0 0,-7 0 80 0 0,-5-1-67 0 0,0 1 1 0 0,0 0-1 0 0,0 0 1 0 0,0 1-14 0 0,14 2 13 0 0,-10-3-16 0 0,5 3 3 0 0,2 1 0 0 0,-11-4-2 0 0,-3 0 3 0 0,0 0 0 0 0,1 0 1 0 0,-1 0-1 0 0,1 0 0 0 0,-1 0 0 0 0,1 0 0 0 0,-1 0 0 0 0,0 0 1 0 0,1 0-1 0 0,-1 0 0 0 0,1 1-1 0 0,0-1 125 0 0,-1-1 0 0 0,1 1-1 0 0,0 0 1 0 0,0 0 0 0 0,-1 0 0 0 0,0 0 0 0 0,1 0-1 0 0,0-1-124 0 0,3-2 283 0 0,-3 2-253 0 0,0 0 0 0 0,0 0 0 0 0,-1 1 0 0 0,2-1 0 0 0,-1 0 0 0 0,0 1-30 0 0,-1-1 0 0 0,1 1 0 0 0,-1 0 0 0 0,0 0 0 0 0,0 0 0 0 0,1 0 0 0 0,-1 0 0 0 0,0 0 0 0 0,0 0 0 0 0,0 0 0 0 0,0 0 0 0 0,0 0 0 0 0,0-1 0 0 0,0 1 0 0 0,1 0 0 0 0,-1-1 0 0 0,0 1 0 0 0,0 0 0 0 0,2-2 0 0 0,-2 0 0 0 0,0 2-10 0 0,0-1 1 0 0,0 1-1 0 0,1 0 0 0 0,-1 0 1 0 0,0-1-1 0 0,0 1 0 0 0,0 0 0 0 0,0-1 1 0 0,1 1-1 0 0,-1-1 0 0 0,0 1 0 0 0,0 0 1 0 0,1 0-1 0 0,-1 0 0 0 0,0 0 1 0 0,0-1-1 0 0,0 1 0 0 0,0 0 0 0 0,0 0 1 0 0,1-1-1 0 0,-1 1 0 0 0,0 0 0 0 0,1 0 1 0 0,-1 0-1 0 0,0 0 0 0 0,1 0 1 0 0,-1-1-1 0 0,0 1 0 0 0,0 0 0 0 0,0 0 10 0 0,2 0-141 0 0,-2 0-153 0 0,0 0 0 0 0,0 0 1 0 0,0 0-1 0 0,1 0 1 0 0,-1 0-1 0 0,0 0 0 0 0,0 0 1 0 0,0 0-1 0 0,0 0 0 0 0,0 0 1 0 0,0 0-1 0 0,0 0 0 0 0,0 0 1 0 0,0 0-1 0 0,0 0 0 0 0,0 0 1 0 0,0 1-1 0 0,0-1 0 0 0,1 0 294 0 0,-1 0-2305 0 0,3 2-6296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 12 9728 0 0,'0'0'222'0'0,"0"0"30"0"0,0 0 18 0 0,-1 0-44 0 0,-2 2 274 0 0,2-2-17 0 0,1 0 12 0 0,1 0 505 0 0,6 4 501 0 0,-2-3-989 0 0,0 0 0 0 0,-1 0 0 0 0,2-1-1 0 0,3-1-511 0 0,20-5 1078 0 0,-9 2-682 0 0,-12 2-273 0 0,18-1 97 0 0,15-1-220 0 0,-30 4 10 0 0,-5-1 36 0 0,-1 1-1 0 0,5 1-45 0 0,15 3 309 0 0,-24-4-311 0 0,1 0-707 0 0,-2 0-16 0 0,1-3-5558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25 5528 0 0,'0'0'422'0'0,"-1"1"-276"0"0,0 0-677 0 0,-5 6 6059 0 0,5-7-4792 0 0,1 0-21 0 0,0 0-3 0 0,0 0 0 0 0,0 0 0 0 0,0 0 0 0 0,0 0-34 0 0,0 0-141 0 0,1 0-66 0 0,-1 1-292 0 0,2-1-1 0 0,-1 0 1 0 0,0 1 0 0 0,0-1-1 0 0,0 0 1 0 0,1 0 0 0 0,-1 0-1 0 0,0-1 1 0 0,0 1-179 0 0,12-5 473 0 0,-10 5-339 0 0,23-9 828 0 0,23-3-962 0 0,5 5-1445 0 0,-49 5 586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09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17 780 1376 0 0,'-1'-1'421'0'0,"-5"-9"4151"0"0,-1 0 1268 0 0,6 9-5044 0 0,1 1-32 0 0,0 0-64 0 0,0 0-27 0 0,0 0-7 0 0,0 0-28 0 0,0 0-106 0 0,0 0-48 0 0,0 0-11 0 0,0 0-10 0 0,0 0-38 0 0,0 0-10 0 0,0 0-6 0 0,0 0-1 0 0,0 0 0 0 0,0 0 0 0 0,0 0 0 0 0,0 0-17 0 0,0 0-72 0 0,0 0-30 0 0,0 0-8 0 0,0 3 190 0 0,0-2-426 0 0,-1 1 0 0 0,1 0 0 0 0,0 0 0 0 0,0-1 0 0 0,0 1 0 0 0,0 0 0 0 0,0 0 0 0 0,0-1 0 0 0,0 1-1 0 0,1 0 1 0 0,-1 0 0 0 0,1-1 0 0 0,0 1 0 0 0,0 0-45 0 0,15 24 196 0 0,-2-4-105 0 0,47 120 402 0 0,-48-111-389 0 0,-7-19 102 0 0,-1 1 0 0 0,0 1-1 0 0,-2-1 1 0 0,3 9-206 0 0,-6-17 59 0 0,2-2 1 0 0,-1 1-1 0 0,0 0 0 0 0,1 0 1 0 0,0 0-1 0 0,1 2-59 0 0,3 4-7 0 0,-3-4-14 0 0,-1-4 185 0 0,1 3-56 0 0,0-1-1 0 0,0 1 0 0 0,-1-1 0 0 0,2 5-107 0 0,-3 3 42 0 0,-1-11-39 0 0,0 1 0 0 0,0-1 1 0 0,0 0-1 0 0,0 1 0 0 0,1-1 1 0 0,-1 1-1 0 0,0-1 0 0 0,1 0 1 0 0,-1 1-1 0 0,1 0-3 0 0,0 0 43 0 0,-1 3-30 0 0,0-1-21 0 0,1-3 15 0 0,0 0-1 0 0,0 0 1 0 0,0 0 0 0 0,0 0-1 0 0,0 0 1 0 0,0 0 0 0 0,-1 1-1 0 0,1-1 1 0 0,0 0 0 0 0,-1 0-1 0 0,1 1 1 0 0,-1-1-7 0 0,1 1 43 0 0,2 2-22 0 0,-3-4-19 0 0,1 0 1 0 0,-1 0 0 0 0,0 0-1 0 0,1 0 1 0 0,-1 0 0 0 0,0 0-1 0 0,1 0 1 0 0,-1 0-1 0 0,1 0 1 0 0,-1 0 0 0 0,0-1-1 0 0,1 1 1 0 0,-1 0 0 0 0,0 0-1 0 0,1 0 1 0 0,-1 0-1 0 0,0-1 1 0 0,0 1 0 0 0,1 0-1 0 0,-1-1-2 0 0,0 1 1 0 0,12-7 154 0 0,-4 2 66 0 0,1-1 0 0 0,-1 0 1 0 0,0 0-222 0 0,-7 5-71 0 0,1 0 1 0 0,0 0 0 0 0,-1 0-1 0 0,1 0 1 0 0,0 0 0 0 0,0 0-1 0 0,0 1 1 0 0,0-1-1 0 0,1 0 71 0 0,13-5-102 0 0,12-7 504 0 0,-23 11-320 0 0,1-1 0 0 0,0 1-1 0 0,-1-1 1 0 0,3-2-82 0 0,-5 4-71 0 0,0-1 0 0 0,0 1-1 0 0,0-1 1 0 0,0 1 0 0 0,1 0 0 0 0,-1 0 0 0 0,0 1-1 0 0,3-1 72 0 0,-3 0 35 0 0,0 1-1 0 0,0-1 1 0 0,0 0-1 0 0,0 0 1 0 0,0 0 0 0 0,0 0-1 0 0,2-2-34 0 0,1-2 308 0 0,-5 4-330 0 0,0 0 0 0 0,0 0 1 0 0,1 0-1 0 0,-1 0 0 0 0,0 0 0 0 0,0 1 1 0 0,1-1-1 0 0,-1 0 0 0 0,1 0 22 0 0,41-16-492 0 0,-10-1 492 0 0,-30 16 0 0 0,12-4 0 0 0,2 1 0 0 0,-8 3 0 0 0,0-1 0 0 0,0 0 0 0 0,0 0 0 0 0,3-3 0 0 0,-9 5 0 0 0,0-1 0 0 0,0 1 0 0 0,0 0 0 0 0,0 0 0 0 0,0 1 0 0 0,1-1 0 0 0,2 0 0 0 0,17-3 0 0 0,-1-4 0 0 0,0-1 0 0 0,-1-1 0 0 0,10-7 0 0 0,-13 8 0 0 0,-9 4 0 0 0,0 0 0 0 0,0 0 0 0 0,-1-1 0 0 0,1 0 0 0 0,-5 3 8 0 0,0 1 0 0 0,0 0 0 0 0,0 0 0 0 0,0 0 1 0 0,0 0-1 0 0,4-1-8 0 0,10-4 35 0 0,53-26 89 0 0,-57 23-124 0 0,-12 9 0 0 0,0-1 0 0 0,0 1 0 0 0,0-1 0 0 0,0 1 0 0 0,0 0 0 0 0,0-1 0 0 0,1 1 0 0 0,0 0 0 0 0,21-6 0 0 0,-15 5 0 0 0,0-1 0 0 0,-1 0 0 0 0,1 0 0 0 0,-1-1 0 0 0,0 1 0 0 0,3-4 0 0 0,-1 2 0 0 0,0 0 0 0 0,9-4 0 0 0,-9 5 0 0 0,-1-1 0 0 0,1 1 0 0 0,2-4 0 0 0,1 0 18 0 0,0 1 0 0 0,1 0 0 0 0,14-5-18 0 0,-1 4 13 0 0,-20 6-14 0 0,-1 1 1 0 0,-1-1-1 0 0,1 0 1 0 0,0 0-1 0 0,3-3 1 0 0,25-10 20 0 0,-26 12-12 0 0,0 0-1 0 0,0-1 0 0 0,-1 0 1 0 0,1 0-1 0 0,-1-1 0 0 0,3-2-7 0 0,-5 3 0 0 0,1 1 0 0 0,-1 0 0 0 0,1 0 0 0 0,0 0 0 0 0,0 0 0 0 0,5-1 0 0 0,11-5 0 0 0,-15 6 0 0 0,0 1 0 0 0,-1 0 0 0 0,1 0 0 0 0,3 0 0 0 0,19-7 0 0 0,11 0 0 0 0,11-11 0 0 0,56-20 0 0 0,-83 31 27 0 0,8-4-27 0 0,-14 4 19 0 0,0 2-1 0 0,14-4-18 0 0,0-1 0 0 0,-6 1 0 0 0,-13 6 18 0 0,1-1 0 0 0,-1-1 0 0 0,1-1-18 0 0,-4 2 10 0 0,-7 4-10 0 0,0-1 0 0 0,1 2 0 0 0,-1-1 0 0 0,1 0 0 0 0,0 1 0 0 0,3-2 0 0 0,2 0 0 0 0,5 0 0 0 0,-13 3 0 0 0,-1 0 0 0 0,1 0 0 0 0,0 0 0 0 0,0 0 0 0 0,-1 0 0 0 0,1-1 0 0 0,0 1 0 0 0,-1 0 0 0 0,1 0 0 0 0,0-1 0 0 0,-1 1 0 0 0,1 0 0 0 0,0-1 0 0 0,-1 1 0 0 0,1 0 0 0 0,-1-1 0 0 0,1 1 0 0 0,-1-1 0 0 0,1 1 0 0 0,0-1 0 0 0,-1 1 0 0 0,1-1 1 0 0,-1 1-1 0 0,1 0 0 0 0,-1-1 0 0 0,1 1 0 0 0,0 0 0 0 0,-1 0 0 0 0,1-1 1 0 0,0 1-1 0 0,-1 0 0 0 0,1 0 0 0 0,0 0 0 0 0,-1 0 0 0 0,1 0 0 0 0,0 0 0 0 0,0 0 1 0 0,-1 0-1 0 0,1 0 0 0 0,0 0 0 0 0,-1 0 0 0 0,1 0 0 0 0,0 0 0 0 0,-1 0 1 0 0,1 0-1 0 0,0 1 7 0 0,0-1 46 0 0,-1 0 17 0 0,0 0 18 0 0,0 0-7 0 0,0 0-8 0 0,0-2-13 0 0,-3-4-48 0 0,3-1-12 0 0,3 3 0 0 0,-3 3 0 0 0,1 0 0 0 0,-1 1 0 0 0,1-1 0 0 0,-1 0 0 0 0,1 0 0 0 0,-1 0 0 0 0,0 1 0 0 0,1-1 0 0 0,-1 0 0 0 0,0 0 0 0 0,0 0 0 0 0,0 0 0 0 0,0 0 0 0 0,0 0 0 0 0,0 1 0 0 0,0-1 0 0 0,0 0 0 0 0,0 0 0 0 0,0 0 0 0 0,0 0 0 0 0,0 0 0 0 0,0 0 0 0 0,-1 0 0 0 0,1 0 0 0 0,0 0 0 0 0,-1 0 0 0 0,1 0 0 0 0,-1 0 0 0 0,1 0 0 0 0,-1 0 0 0 0,1 0 0 0 0,-2 0 0 0 0,1-1 0 0 0,0 0 0 0 0,0 0 0 0 0,0 0 0 0 0,1 0 0 0 0,-1 0 0 0 0,0-1 0 0 0,1 0 0 0 0,-10-23 0 0 0,8 20 8 0 0,0 0-1 0 0,0 1 1 0 0,-1-1 0 0 0,0 0-1 0 0,0 1 1 0 0,-1 0-1 0 0,-3-5-7 0 0,3 5 2 0 0,0 0 0 0 0,1 0-1 0 0,0-1 1 0 0,0 1-1 0 0,0-1 1 0 0,1 0-1 0 0,-2-5-1 0 0,-6-20 0 0 0,9 27 0 0 0,0 1 0 0 0,-1-1 0 0 0,1 1 0 0 0,-1 0 0 0 0,0-1 0 0 0,0 1 0 0 0,0-1 0 0 0,-1 0 0 0 0,1 0 0 0 0,0-1 0 0 0,0-1 0 0 0,-5-10 0 0 0,5 12 0 0 0,0 0 0 0 0,0 0 0 0 0,1 0 0 0 0,-1-4 0 0 0,-2-2 0 0 0,3 9 0 0 0,1 0 0 0 0,-1-1 0 0 0,0 1 0 0 0,1 0 0 0 0,0-1 0 0 0,-1 1 0 0 0,1-1 0 0 0,0 1 0 0 0,0-1 0 0 0,0 1 0 0 0,-1-3 0 0 0,-3-6 0 0 0,2 7 0 0 0,-1-2 0 0 0,1 2 0 0 0,2 1 0 0 0,-1-1 0 0 0,0 1 0 0 0,1 0 0 0 0,-1-1 0 0 0,1 1 0 0 0,0-1 0 0 0,0 0 0 0 0,0-1 0 0 0,0-2 0 0 0,-2-9 118 0 0,2 14-113 0 0,0 1 1 0 0,0-1-1 0 0,0 1 0 0 0,0-1 1 0 0,0 1-1 0 0,0-1 0 0 0,0 1 0 0 0,0-1 1 0 0,0 1-1 0 0,0-1 0 0 0,0 1 1 0 0,0-1-1 0 0,0 1 0 0 0,1-1 1 0 0,-1 1-1 0 0,0-1 0 0 0,0 1-5 0 0,1-1-121 0 0,-1 1 103 0 0,1 0 1 0 0,-1-1 0 0 0,1 1-1 0 0,-1 0 1 0 0,1 0-1 0 0,-1 0 1 0 0,1 0-1 0 0,-1-1 1 0 0,1 1 0 0 0,-1 0-1 0 0,0 0 1 0 0,1-1-1 0 0,-1 1 1 0 0,1 0 0 0 0,-1-1-1 0 0,0 1 1 0 0,1-1-1 0 0,-1 1 1 0 0,0 0-1 0 0,0-1 1 0 0,1 1 0 0 0,-1-1-1 0 0,0 1 1 0 0,0 0-1 0 0,0-1 1 0 0,0 1 17 0 0,4-14-1782 0 0,-3 12 1420 0 0,0-7-952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25 13160 0 0,'-2'0'1186'0'0,"0"1"-972"0"0,1 0-141 0 0,0-1 179 0 0,1 0 72 0 0,0 0 11 0 0,0 0-252 0 0,1 0 0 0 0,-1 1 0 0 0,0-1 0 0 0,0 1 0 0 0,0-1 0 0 0,0 1 0 0 0,1-1 0 0 0,-1 0 0 0 0,1 0 0 0 0,-1 0 0 0 0,1 1-83 0 0,-1 0 134 0 0,0-1-60 0 0,1 1 0 0 0,0-1 0 0 0,0 1 0 0 0,-1-1 0 0 0,1 0 0 0 0,-1 0 0 0 0,1 0 0 0 0,0 0 0 0 0,-1 0 0 0 0,1 0-74 0 0,8 0 483 0 0,-7 0-362 0 0,10-1 501 0 0,-2-2 0 0 0,3 0-622 0 0,11-3 520 0 0,40-9-1186 0 0,-52 13-3958 0 0,0-2-1569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10592 0 0,'0'0'818'0'0,"0"0"-488"0"0,0 0-74 0 0,0 0 28 0 0,0 0 4 0 0,0 0 26 0 0,1 0 114 0 0,-1-1-214 0 0,2 0-1 0 0,-1 0 1 0 0,0 0 0 0 0,0 1-1 0 0,0-1 1 0 0,0 0-1 0 0,1 1 1 0 0,-1-1 0 0 0,0 1-1 0 0,0 0-213 0 0,3-1 458 0 0,1-1 210 0 0,0 2 1 0 0,3-1-669 0 0,5 0 468 0 0,7-3-185 0 0,0 3 1 0 0,0 0-1 0 0,3 2-283 0 0,0 2-94 0 0,-16-2-1208 0 0,0 1-4845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14 2304 0 0,'-1'0'128'0'0,"-1"0"-56"0"0,1 0 51 0 0,1 0 69 0 0,0 0 0 0 0,0 0 0 0 0,0 0 0 0 0,-1 0 0 0 0,1 0 0 0 0,0 0 0 0 0,0 0 0 0 0,0 0 0 0 0,-1 0 0 0 0,1 0 0 0 0,0 0 0 0 0,0 0 0 0 0,0 1 0 0 0,0-1 0 0 0,0 0 0 0 0,0 0 1 0 0,0 0-1 0 0,0 0 0 0 0,0 0 0 0 0,-1 1 0 0 0,1-1-192 0 0,0 0 2302 0 0,0 0-186 0 0,0 0-876 0 0,0 0-384 0 0,0 0-78 0 0,0 0-42 0 0,0 0-134 0 0,0 0-52 0 0,0 0-8 0 0,4-3-159 0 0,-1 1 0 0 0,0 0 0 0 0,1 0 0 0 0,-1 0 0 0 0,1 1 1 0 0,0-1-1 0 0,-1 2 0 0 0,1-1 0 0 0,0 0 0 0 0,0 1 0 0 0,-1 0 0 0 0,0 0 0 0 0,3 1-383 0 0,3 0 328 0 0,21 5 123 0 0,-18-4-962 0 0,-2-1 1 0 0,10-1 510 0 0,-10 0-353 0 0,1 0-191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6 4608 0 0,'0'0'208'0'0,"0"0"-9"0"0,-2 2 520 0 0,0-2 412 0 0,2 0-873 0 0,0 0 0 0 0,-1 0 1 0 0,1 0-1 0 0,0 0 0 0 0,0 0 0 0 0,0 0 0 0 0,0 0 0 0 0,-1 1 1 0 0,1-1-1 0 0,0 0 0 0 0,0 0 0 0 0,-1 0 0 0 0,1 1 0 0 0,0-1 0 0 0,0 0 1 0 0,-1 1-1 0 0,1-1 0 0 0,0 0 0 0 0,0 0 0 0 0,0 0 0 0 0,0 0 1 0 0,0 1-1 0 0,0-1 0 0 0,0 1 0 0 0,0-1 0 0 0,0 1 0 0 0,0-1 1 0 0,-1 0-1 0 0,1 0 0 0 0,0 0 0 0 0,0 1 0 0 0,0-1 0 0 0,0 1 0 0 0,0-1 1 0 0,0 1-1 0 0,0-1 0 0 0,0 1-258 0 0,0-1 97 0 0,1 0 1 0 0,-1 1-1 0 0,0 0 1 0 0,0-1-1 0 0,0 1 1 0 0,0-1-1 0 0,0 0 1 0 0,0 1-1 0 0,0-1 1 0 0,1 1-1 0 0,-1-1 1 0 0,0 1-1 0 0,1-1 1 0 0,-1 0-1 0 0,0 0 1 0 0,1 0-1 0 0,-1 1 1 0 0,0-1-1 0 0,0 1 1 0 0,0-1-1 0 0,1 0 1 0 0,-1 0-1 0 0,1 1 1 0 0,-1-1-1 0 0,1 0-97 0 0,2 0 233 0 0,-1 0-1 0 0,1 0 0 0 0,0 0 1 0 0,0 0-1 0 0,-1 0 1 0 0,1-1-1 0 0,1-1-232 0 0,-3 2 42 0 0,13-5 570 0 0,5-3-612 0 0,0 0-1842 0 0,-11 5-5091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34 10592 0 0,'0'0'488'0'0,"0"0"-12"0"0,1 0-307 0 0,0 0 80 0 0,1 0 0 0 0,0 0 0 0 0,-1-1 0 0 0,2 1 0 0 0,-2-1 0 0 0,1 0 0 0 0,1 0-249 0 0,12-7 3431 0 0,12-3-3431 0 0,-18 8-217 0 0,0 0-1 0 0,0 1 1 0 0,0 1-1 0 0,5-1 218 0 0,-8 2-1436 0 0,0 0-3869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9 9672 0 0,'-2'-2'1004'0'0,"1"0"-844"0"0,1 2 520 0 0,1 0 4400 0 0,2-1-4038 0 0,5-1-1122 0 0,-5 2 226 0 0,1 0 0 0 0,-1 0 0 0 0,4 1-146 0 0,4 1 211 0 0,10-2-134 0 0,5 0-77 0 0,-7-3-2430 0 0,-12 1 1008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12 6912 0 0,'-4'-1'667'0'0,"3"1"-629"0"0,1 0 0 0 0,-1 0 1 0 0,0 0-1 0 0,0 0 0 0 0,1 0 1 0 0,-1 0-1 0 0,0 0 1 0 0,0 0-1 0 0,1 1 0 0 0,-1-1-38 0 0,-10 5 9285 0 0,10-5-8646 0 0,1 0-88 0 0,0 0-55 0 0,0 0-147 0 0,0 0-58 0 0,3 1 205 0 0,-2-1-433 0 0,1 0-1 0 0,-1 0 1 0 0,0 0-1 0 0,1 0 1 0 0,-1 0-63 0 0,21-4 304 0 0,-2-2-159 0 0,-2 3-395 0 0,3 0-1331 0 0,-7 1-3822 0 0,-5 3-466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11864 0 0,'0'0'520'0'0,"0"0"120"0"0,0 0-512 0 0,1 3-128 0 0,2-2 0 0 0,0 0 0 0 0,0 0 216 0 0,1 2 16 0 0,1-2 8 0 0,-1 2 0 0 0,2-2-72 0 0,2 0-8 0 0,-1 1-8 0 0,2-2 0 0 0,2 0-704 0 0,0-3-144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 12672 0 0,'0'0'1120'0'0,"0"0"-896"0"0,0 0-224 0 0,2-1 0 0 0,0 1 368 0 0,0 0 24 0 0,-2 0 8 0 0,1 1 0 0 0,2-1 88 0 0,0 0 23 0 0,2 0 1 0 0,2-1 0 0 0,0 0-288 0 0,1-1-48 0 0,2-1-16 0 0,0-1 0 0 0,0-1-960 0 0,2 1-200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 10592 0 0,'0'0'818'0'0,"0"0"-383"0"0,0 0 366 0 0,0 0 214 0 0,0 0 45 0 0,0 0-69 0 0,0 0-335 0 0,1 0-147 0 0,17-3 1244 0 0,-3 2-1458 0 0,-3 0-334 0 0,9 0 39 0 0,6 3-1436 0 0,-13 0 553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9:40.45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0,'14'0'0'0,"11"0"0"0,-15 0 0 0,91 0 0 0,-79 0 0 0,2186 0 0 0,-735 0 0 0,-1279 0 0 0,-185 0 0 0,34 0 0 0,-69 0 0 0,5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1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1144 27 2760 0 0,'0'0'444'0'0,"0"0"824"0"0,0 0 362 0 0,0 0 70 0 0,0 0-84 0 0,0 0-422 0 0,0 0-188 0 0,0 0-40 0 0,0 0-61 0 0,0 0-230 0 0,0 0-106 0 0,-1-7 1796 0 0,0 5-2221 0 0,0 0-1 0 0,0 1 1 0 0,-1-1-1 0 0,1 1 1 0 0,0-1-1 0 0,-1 1 1 0 0,1 0-1 0 0,-1-1 1 0 0,1 1-1 0 0,-3-1-143 0 0,3 2 55 0 0,0-1-1 0 0,0 1 1 0 0,0 0 0 0 0,0-1-1 0 0,0 1 1 0 0,0 0-1 0 0,-1 0 1 0 0,1 0-1 0 0,0 0 1 0 0,0 0 0 0 0,0 0-1 0 0,0 0 1 0 0,-1 0-1 0 0,1 0 1 0 0,0 0 0 0 0,0 0-1 0 0,0 1 1 0 0,0-1-1 0 0,0 1 1 0 0,-1-1-1 0 0,1 1-54 0 0,-1-1 70 0 0,-1 1-1 0 0,1 0 0 0 0,0-1 1 0 0,0 0-1 0 0,-1 0 0 0 0,1 1 1 0 0,-1-1-70 0 0,-14 2 370 0 0,5 1-81 0 0,0 0 0 0 0,-1-1 0 0 0,0 0 0 0 0,0-1-289 0 0,-29 5 402 0 0,16-3-317 0 0,21-3-68 0 0,0 0 0 0 0,0 1 1 0 0,-1 0-1 0 0,-1 0-17 0 0,-8 2 21 0 0,11-2-9 0 0,1-1 1 0 0,-1 1-1 0 0,0 0 1 0 0,0 0-1 0 0,-2 1-12 0 0,-7 3 34 0 0,0 0 0 0 0,-7 1-34 0 0,-3 1 49 0 0,14-5-41 0 0,1 0 0 0 0,0-1 0 0 0,-2 1-8 0 0,3-2 5 0 0,1 1 1 0 0,0 0 0 0 0,0 1 0 0 0,0-1 0 0 0,0 1-1 0 0,1 0 1 0 0,-4 2-6 0 0,-4 2 81 0 0,-1 0 0 0 0,-7 1-81 0 0,9-2 64 0 0,0-1 0 0 0,1 1 1 0 0,-3 2-65 0 0,-18 9 90 0 0,18-10-50 0 0,1 1 1 0 0,-2 2-41 0 0,5-3 2 0 0,-1 0 0 0 0,-1-1 0 0 0,0-1 0 0 0,1 1 0 0 0,-3-1-2 0 0,-22 9 0 0 0,31-11 0 0 0,0 1 0 0 0,0 0 0 0 0,0 0 0 0 0,0 0 0 0 0,0 1 0 0 0,-9 6 11 0 0,3-1 19 0 0,10-7-27 0 0,-1 0 1 0 0,0-1-1 0 0,0 1 0 0 0,1-1 1 0 0,-1 0-1 0 0,0 1 0 0 0,-1-1-3 0 0,-9 4 0 0 0,-1 0 0 0 0,1-1 0 0 0,-10 2 0 0 0,9-3 0 0 0,0 1 0 0 0,1 0 0 0 0,-10 5 0 0 0,8-3 10 0 0,11-5-5 0 0,0 0 0 0 0,0 0 0 0 0,0 0 1 0 0,0 1-1 0 0,1-1 0 0 0,-1 1 0 0 0,1 0 0 0 0,-1 0 1 0 0,1 0-1 0 0,0 0 0 0 0,-2 1-5 0 0,0 1 13 0 0,-1 0 0 0 0,0-1 0 0 0,0 0 0 0 0,0 0 0 0 0,0 0 0 0 0,-2 0-13 0 0,-11 6 15 0 0,-25 11-15 0 0,42-19 0 0 0,-3 1 0 0 0,2 10 0 0 0,2-10-3 0 0,0 0 0 0 0,0 0 0 0 0,-1 0 0 0 0,1 0 0 0 0,-1 0 0 0 0,1 0 0 0 0,-1 0 0 0 0,0-1-1 0 0,0 1 1 0 0,0 0 0 0 0,0 0 0 0 0,0 0 0 0 0,-1 1 3 0 0,-3 2-24 0 0,1-1 0 0 0,-1 0 0 0 0,-5 4 24 0 0,6-4-7 0 0,-1-1 0 0 0,1 1-1 0 0,0 0 1 0 0,-2 3 7 0 0,4-3 4 0 0,0-1-1 0 0,0 1 1 0 0,1 0-1 0 0,0-1 1 0 0,0 1-1 0 0,0 0 1 0 0,0 0-1 0 0,1-1 1 0 0,-1 1 0 0 0,1 0-1 0 0,0 0 1 0 0,1 0-1 0 0,-1 0 1 0 0,1 0-1 0 0,0 2-3 0 0,-1-5 0 0 0,1 0 0 0 0,-1 0 0 0 0,0 0 0 0 0,0 0 0 0 0,0 0 0 0 0,0 0 0 0 0,0 1 0 0 0,0-1 0 0 0,-1 0 0 0 0,1 0 0 0 0,0 0 0 0 0,-1 0 0 0 0,1 0 0 0 0,0-1 0 0 0,-1 1 0 0 0,1 0 0 0 0,-1 0 0 0 0,0 0 0 0 0,1 0 0 0 0,-1 0 0 0 0,0 0 0 0 0,0-1 0 0 0,1 1 0 0 0,-2 0 0 0 0,1 1 0 0 0,-1 0 0 0 0,0-1 0 0 0,1 1 0 0 0,-1 0 0 0 0,1 0 0 0 0,-1 1 0 0 0,1-1 0 0 0,0 0 0 0 0,0 0 0 0 0,0 1 0 0 0,1-1 0 0 0,-1 1 0 0 0,0 0 0 0 0,1-2 0 0 0,-1-1 0 0 0,1 1 0 0 0,0 0 0 0 0,0-1 0 0 0,0 1 0 0 0,-1-1 0 0 0,1 1 0 0 0,0 0 0 0 0,0-1 0 0 0,0 1 0 0 0,0 0 0 0 0,0-1 0 0 0,0 1 0 0 0,0 0 0 0 0,1-1 0 0 0,-1 1 0 0 0,0-1 0 0 0,0 1 0 0 0,0 0 0 0 0,1-1 0 0 0,-1 1 0 0 0,0-1 0 0 0,1 1 0 0 0,-1-1 0 0 0,1 1 0 0 0,-1 0 0 0 0,1-1 0 0 0,-1 0 0 0 0,1 1 0 0 0,-1-1 0 0 0,1 1 0 0 0,-1-1 0 0 0,1 0 0 0 0,-1 1 0 0 0,1-1 0 0 0,0 1 0 0 0,5 4 0 0 0,-6-4 0 0 0,0 0 0 0 0,-1 0 0 0 0,1 0 0 0 0,-1 0 0 0 0,1 0 0 0 0,-1 0 0 0 0,1 0 0 0 0,-1 0 0 0 0,1 0 0 0 0,-1-1 1 0 0,0 2-1 0 0,-6 9 53 0 0,7-10-59 0 0,-1 0 1 0 0,1 0 0 0 0,0-1-1 0 0,0 1 1 0 0,0 0-1 0 0,0 0 1 0 0,0 0 0 0 0,0-1-1 0 0,0 1 1 0 0,0 0-1 0 0,0 0 1 0 0,0 0 0 0 0,0-1-1 0 0,1 1 1 0 0,-1 0 0 0 0,0 0-1 0 0,1-1 1 0 0,-1 1-1 0 0,1 0 1 0 0,-1 0 0 0 0,1-1-1 0 0,-1 1 1 0 0,1-1 0 0 0,-1 1-1 0 0,1 0 1 0 0,0-1-1 0 0,-1 1 1 0 0,1-1 0 0 0,0 1 5 0 0,7 3-18 0 0,-7-4 18 0 0,0 1 0 0 0,0-1 0 0 0,0 1 0 0 0,0 0 0 0 0,0-1 0 0 0,0 1 0 0 0,0 0 0 0 0,0 0 0 0 0,0-1 0 0 0,0 1 0 0 0,0 0 0 0 0,-1 0 0 0 0,1 0 0 0 0,0 0 0 0 0,-1 0 0 0 0,1 0 0 0 0,-1 0 0 0 0,1 0 0 0 0,-1 0 0 0 0,1 0 0 0 0,-1 1 0 0 0,0-1 0 0 0,2 4 0 0 0,-3 4 0 0 0,1-9 0 0 0,0 0 0 0 0,0 1 0 0 0,0-1 0 0 0,0 0 0 0 0,0 0 0 0 0,0 0 0 0 0,0 1 0 0 0,0-1 0 0 0,0 0 0 0 0,0 0 0 0 0,0 0 0 0 0,0 1 0 0 0,0-1 0 0 0,0 0 0 0 0,0 0 0 0 0,0 0 0 0 0,1 1 0 0 0,-1-1 0 0 0,0 0 0 0 0,0 0 0 0 0,0 0 0 0 0,0 0 0 0 0,0 1 0 0 0,0-1 0 0 0,0 0 0 0 0,1 0 0 0 0,-1 0 0 0 0,0 0 0 0 0,0 0 0 0 0,0 0 0 0 0,1 1 0 0 0,-1-1 0 0 0,0 0 0 0 0,0 0 0 0 0,0 0 0 0 0,1 0 0 0 0,-1 0 0 0 0,0 0 0 0 0,0 0 0 0 0,0 0 0 0 0,1 0 0 0 0,-1 0 0 0 0,0 0 0 0 0,0 0 0 0 0,1 0 0 0 0,-1 1 0 0 0,14 5 2 0 0,15 5-16 0 0,-19-9-41 0 0,-9 0 50 0 0,1 0 1 0 0,7 3-45 0 0,-3-4 48 0 0,-1 1-1 0 0,1-1 1 0 0,-1-1-1 0 0,1 1 1 0 0,0-1-1 0 0,-1 1 1 0 0,6-2 1 0 0,-7 1-1 0 0,10 0 1 0 0,-3 0 0 0 0,51-2 0 0 0,-32 1 32 0 0,0-1 0 0 0,11-3-32 0 0,0-7 0 0 0,-24 9 0 0 0,4-1 0 0 0,1-1 0 0 0,17-6 0 0 0,1-4 45 0 0,-24 8-3 0 0,0 1-1 0 0,14-4-41 0 0,8 0 18 0 0,-15 3 5 0 0,0 1 0 0 0,5 1-23 0 0,-13 2 19 0 0,0-1 0 0 0,0 0 0 0 0,-1-1 0 0 0,6-3-19 0 0,9-2 83 0 0,-19 7-75 0 0,0 0 0 0 0,-1-1 0 0 0,1 0 1 0 0,-1-1-1 0 0,0 0 0 0 0,0 0 0 0 0,1-1-8 0 0,-4 2 1 0 0,0 0-1 0 0,1 0 1 0 0,0 1 0 0 0,0 0-1 0 0,0 0 1 0 0,0 1-1 0 0,1-1 1 0 0,1 1-1 0 0,31-11 70 0 0,43-23 47 0 0,-20 6-63 0 0,-61 29-53 0 0,7-3 1 0 0,0 0-1 0 0,0-1 1 0 0,-1 0-1 0 0,1 0 1 0 0,-1-1-1 0 0,5-5-1 0 0,-9 7 10 0 0,1 1 0 0 0,-1 0 0 0 0,1 0 1 0 0,0-1-11 0 0,13-8 23 0 0,-11 7-13 0 0,1 0 0 0 0,0 1 0 0 0,2-1-10 0 0,-2 1 8 0 0,0 0 1 0 0,-1-1 0 0 0,0 0-1 0 0,2-1-8 0 0,-4 2 15 0 0,1 1 0 0 0,0-1-1 0 0,0 1 1 0 0,0 0 0 0 0,1 0 0 0 0,1 0-15 0 0,0 0 27 0 0,0-1 0 0 0,0 0 1 0 0,6-4-28 0 0,3-3 52 0 0,10-7-40 0 0,4-8 105 0 0,-28 25-103 0 0,1-3 46 0 0,0-8 10 0 0,-5 10-43 0 0,1 0-7 0 0,5-12 73 0 0,-4 5-53 0 0,-1 7-37 0 0,-1 0 1 0 0,1 1 0 0 0,1-1-1 0 0,-1 0 1 0 0,0 1 0 0 0,0-1-1 0 0,1 1 1 0 0,-1-1 0 0 0,1 0-1 0 0,0-1-3 0 0,-1 1 0 0 0,1 0 0 0 0,-1 1 0 0 0,0-1 0 0 0,0 0 0 0 0,0 0 0 0 0,0 0 0 0 0,0 0 0 0 0,-1 0 0 0 0,1 0 0 0 0,-1 0 0 0 0,1 0 0 0 0,-1 0 0 0 0,0 0 0 0 0,0 0 0 0 0,0 0 0 0 0,-1-1 0 0 0,-3-11 31 0 0,4 13-24 0 0,1-1 1 0 0,0 1-1 0 0,-1-1 1 0 0,1 1-1 0 0,-1-1 1 0 0,0 1-1 0 0,1 0 1 0 0,-1-1 0 0 0,0 1-1 0 0,0 0 1 0 0,0-1-1 0 0,0 1 1 0 0,-1 0-1 0 0,1 0 1 0 0,0 0-1 0 0,0 0 1 0 0,-1 0-1 0 0,1 0 1 0 0,-1 0 0 0 0,0 0-8 0 0,-4-2 18 0 0,0 1 1 0 0,-1 0 0 0 0,0 0-1 0 0,-6-1-18 0 0,9 2 15 0 0,0 0 0 0 0,0 0 0 0 0,0-1 0 0 0,1 1 0 0 0,-1-1 0 0 0,-1-1-15 0 0,-10-3 38 0 0,-13-1-38 0 0,21 5 0 0 0,0 0 0 0 0,0 0 0 0 0,-6-2 0 0 0,11 3 0 0 0,-1 0 0 0 0,0 0 0 0 0,1 1 0 0 0,-1-1 0 0 0,0 1 0 0 0,1 0 0 0 0,-1 0 0 0 0,-1 0 0 0 0,-14-2 0 0 0,14 2 0 0 0,0 0 0 0 0,0 1 0 0 0,-1-1 0 0 0,1 1 0 0 0,0 0 0 0 0,0 0 0 0 0,0 0 0 0 0,0 0 0 0 0,-1 2 0 0 0,4-3 0 0 0,-25 7 0 0 0,-17 6 64 0 0,11-3-64 0 0,-4-1 0 0 0,-8 3 0 0 0,-57 12 0 0 0,93-21 0 0 0,0 0 0 0 0,0 0 0 0 0,0 1 0 0 0,-3 2 0 0 0,-12 6 0 0 0,-58 28-53 0 0,-11 3 104 0 0,64-29-38 0 0,-17 5 45 0 0,25-10-60 0 0,0 0-1 0 0,0 1 3 0 0,11-5 0 0 0,5-2 0 0 0,0-1 0 0 0,0 0 0 0 0,0 0 0 0 0,-4 1 0 0 0,-3 2 0 0 0,0-1 0 0 0,-7 6 0 0 0,-17 6 0 0 0,32-15 0 0 0,1 1 0 0 0,0 0 1 0 0,-1-1-1 0 0,1 1 0 0 0,0 0 0 0 0,0 0 0 0 0,0 0 0 0 0,0 0 0 0 0,1 0 0 0 0,-1 0 0 0 0,0 1 0 0 0,-14 15-11 0 0,8-12-8 0 0,0 0 1 0 0,-1-1 0 0 0,-5 3 18 0 0,-10 7-59 0 0,9-8 47 0 0,12-6 12 0 0,1 0 0 0 0,0 1 0 0 0,0-1 0 0 0,-1 0 0 0 0,1 0 0 0 0,0 1 0 0 0,0-1 0 0 0,1 1 0 0 0,-1 0 0 0 0,0-1 0 0 0,0 2 0 0 0,2-3 0 0 0,0 0 0 0 0,0 0 0 0 0,-1 1 0 0 0,1-1 0 0 0,0 0 0 0 0,0 1 0 0 0,0-1 0 0 0,-1 0 0 0 0,1 0 0 0 0,0 1 0 0 0,0-1 0 0 0,0 1 0 0 0,0-1 0 0 0,0 0 0 0 0,0 1 0 0 0,0-1 0 0 0,0 0 0 0 0,0 1 0 0 0,0 0 0 0 0,0-1 0 0 0,1 1-1 0 0,-1 0 1 0 0,0-1 0 0 0,0 1-1 0 0,0 0 1 0 0,0 0 0 0 0,0-1 0 0 0,0 1-1 0 0,0 0 1 0 0,0-1 0 0 0,0 1-1 0 0,0 0 1 0 0,-1 0 0 0 0,1-1-1 0 0,0 1 1 0 0,-1 0 0 0 0,1-1-1 0 0,0 1 1 0 0,-1 0 0 0 0,1-1 0 0 0,-1 1-1 0 0,1-1 1 0 0,-1 1 0 0 0,1-1-1 0 0,-1 1 1 0 0,-1 0-6 0 0,0 1 0 0 0,0-1-1 0 0,0 0 1 0 0,0 0-1 0 0,-1 0 1 0 0,1 0 0 0 0,-1 0 6 0 0,-2 1-12 0 0,-29 13 12 0 0,33-15 0 0 0,1 0-1 0 0,0 0 0 0 0,-1 0 1 0 0,1 0-1 0 0,-1 1 0 0 0,1-1 1 0 0,0 0-1 0 0,-1 0 0 0 0,1 1 1 0 0,0-1-1 0 0,-1 0 0 0 0,1 1 1 0 0,0-1-1 0 0,-1 0 0 0 0,1 1 1 0 0,0-1-1 0 0,0 0 0 0 0,-1 1 1 0 0,2 1-12 0 0,0 0-1 0 0,-1 1 0 0 0,1-1 1 0 0,0 0-1 0 0,0 0 0 0 0,1 0 1 0 0,-1 0-1 0 0,0 0 0 0 0,1 0 1 0 0,0 0 12 0 0,-2-2-3 0 0,0 1 1 0 0,1-1 0 0 0,-1 1 0 0 0,1-1 0 0 0,-1 1-1 0 0,0-1 1 0 0,0 1 0 0 0,1 0 0 0 0,-1-1 0 0 0,0 1-1 0 0,0-1 1 0 0,0 1 0 0 0,0 0 0 0 0,0-1 0 0 0,0 1-1 0 0,0 0 1 0 0,0-1 0 0 0,0 1 0 0 0,0-1 0 0 0,0 1-1 0 0,0 0 1 0 0,-1-1 0 0 0,1 1 0 0 0,0 0 0 0 0,0-1-1 0 0,-1 1 1 0 0,1-1 0 0 0,0 1 0 0 0,-1-1 0 0 0,1 1-1 0 0,-1-1 1 0 0,1 1 0 0 0,-1-1 0 0 0,1 1 0 0 0,-1-1-1 0 0,1 0 1 0 0,-1 1 0 0 0,1-1 0 0 0,-1 0 0 0 0,0 1 2 0 0,10 5-54 0 0,-5-4 49 0 0,0 0 0 0 0,-1 0-1 0 0,1 0 1 0 0,0-1 0 0 0,0 0-1 0 0,1 1 1 0 0,-1-1 0 0 0,0-1-1 0 0,0 1 1 0 0,0-1 0 0 0,1 1-1 0 0,-1-1 1 0 0,3 0 5 0 0,-4-1-16 0 0,0 1 0 0 0,0 0 0 0 0,0-1 0 0 0,0 0 0 0 0,0 1 0 0 0,-1-1 1 0 0,1 0-1 0 0,0 0 0 0 0,1-1 16 0 0,4-2-12 0 0,6 0 1 0 0,0 0 0 0 0,1 1 1 0 0,0 0-1 0 0,0 1 0 0 0,12-1 11 0 0,6 0-10 0 0,-11 0 27 0 0,-9 2 7 0 0,-1 0-1 0 0,6-3-23 0 0,9-2-16 0 0,-1 0 0 0 0,0-2 0 0 0,-1-1 0 0 0,2-2 16 0 0,71-29 0 0 0,82-36 8 0 0,-177 74-8 0 0,19-7 0 0 0,9-7 0 0 0,13-6 0 0 0,20-9 43 0 0,-51 25-22 0 0,-11 5-21 0 0,-1-1 0 0 0,1 1 0 0 0,0 0 0 0 0,-1 0 0 0 0,0-1 0 0 0,1 1 1 0 0,-1 0-1 0 0,0-1 0 0 0,1-1 0 0 0,11-11 63 0 0,-6 8-52 0 0,-3 1 32 0 0,-1 0-21 0 0,-2 4 38 0 0,2-3 11 0 0,-3 3-6 0 0,0 1-1 0 0,-1-1 0 0 0,-1 0-55 0 0,-1 0-1 0 0,1 0 1 0 0,-1 1 0 0 0,1-1-1 0 0,-1 1 1 0 0,1-1 0 0 0,-1 1-1 0 0,1 0 1 0 0,-1 0-1 0 0,1 0 1 0 0,-1 0 0 0 0,0 0-9 0 0,-31 7 71 0 0,1 0-54 0 0,28-7-9 0 0,1 1 1 0 0,-1 1-1 0 0,1-1 0 0 0,0 0 0 0 0,-1 1 0 0 0,-2 1-8 0 0,-20 7 15 0 0,17-7-15 0 0,0 1 0 0 0,0-1 0 0 0,1 1 0 0 0,0 1 0 0 0,-3 2 0 0 0,-12 4 0 0 0,-95 47-144 0 0,91-45-1298 0 0,-11 4 1442 0 0,34-16-146 0 0,-20 8-690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 6912 0 0,'0'0'528'0'0,"1"0"-342"0"0,2 0 984 0 0,0 0-73 0 0,19-2 2478 0 0,7-1-2694 0 0,33-6-2809 0 0,-52 7-2605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51 9672 0 0,'0'0'440'0'0,"1"-1"-6"0"0,20-12 1158 0 0,-9 6 1270 0 0,0 0 0 0 0,12-5-2862 0 0,-15 9 42 0 0,0 1 1 0 0,0 0-1 0 0,0 0 0 0 0,3 2-42 0 0,2-1-1429 0 0,-7 0-4533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78 11976 0 0,'-8'-1'922'0'0,"8"1"-894"0"0,0 0 0 0 0,0 0 0 0 0,0 0 0 0 0,0 0 0 0 0,0 0 0 0 0,0 0 0 0 0,0 0 0 0 0,0 0 0 0 0,0 0 0 0 0,0 0 0 0 0,0 0-1 0 0,0 0 1 0 0,0 0 0 0 0,0 0 0 0 0,0 0 0 0 0,0 0 0 0 0,0 0 0 0 0,0 0 0 0 0,0 0 0 0 0,0 0 0 0 0,0 0 0 0 0,0 0 0 0 0,0 0 0 0 0,0 0 0 0 0,0 0-1 0 0,0 0 1 0 0,0-1 0 0 0,0 1 0 0 0,0 0 0 0 0,0 0 0 0 0,0 0 0 0 0,0 0 0 0 0,0 0 0 0 0,0 0 0 0 0,0 0 0 0 0,0 0 0 0 0,0 0 0 0 0,0 0 0 0 0,0 0-1 0 0,0 0 1 0 0,0 0 0 0 0,0 0 0 0 0,0 0 0 0 0,0 0 0 0 0,0 0 0 0 0,0 0 0 0 0,0 0 0 0 0,0 0 0 0 0,0 0 0 0 0,0 0 0 0 0,0 0 0 0 0,0 0 0 0 0,0 0-1 0 0,0 0 1 0 0,0 0 0 0 0,0 0 0 0 0,0 0 0 0 0,0 0 0 0 0,0 0 0 0 0,0 0-28 0 0,2-2 1214 0 0,5-3 376 0 0,-6 5-1486 0 0,1-2 0 0 0,0 1 0 0 0,0 0 0 0 0,-1-1 0 0 0,1 1 0 0 0,-1-2 0 0 0,0 2 0 0 0,2-3-104 0 0,-2 2 42 0 0,2-1-1 0 0,-1 0 0 0 0,-1 1 0 0 0,2 0-41 0 0,3-3 2 0 0,1 0-1 0 0,0 1 0 0 0,0 0 1 0 0,0 1-1 0 0,0 0 0 0 0,0 1 1 0 0,5-1-2 0 0,15-5-549 0 0,-19 5-520 0 0,-1 1-210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 10136 0 0,'0'0'777'0'0,"1"1"444"0"0,13 0 2483 0 0,-7 0-2924 0 0,1-1-1 0 0,5-2-779 0 0,16-4 394 0 0,-12 2-394 0 0,30-5-1192 0 0,-27 5-1231 0 0,-10 2-2801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40 6912 0 0,'0'0'314'0'0,"0"0"-6"0"0,0 0 87 0 0,1 0 736 0 0,0-1 0 0 0,1 0-1 0 0,-2 0 1 0 0,2 1 0 0 0,-1 0-1131 0 0,4-2 1826 0 0,18-8 19 0 0,0 2 0 0 0,16-3-1845 0 0,-16 7-322 0 0,1 3-1 0 0,11 0 323 0 0,-33 1-160 0 0,7 0-791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 1840 0 0,'-1'0'1823'0'0,"1"0"3145"0"0,0 0 5070 0 0,19-2-8268 0 0,5-1-1143 0 0,-10 1-481 0 0,-5 1-191 0 0,1 1 45 0 0,5-2-1734 0 0,-9 2-5251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10 1376 0 0,'0'0'521'0'0,"0"0"1653"0"0,0 0 723 0 0,0 0 145 0 0,0 0-346 0 0,1 1-1565 0 0,-1-1-1002 0 0,0 0 0 0 0,0 1-1 0 0,0-1 1 0 0,1 1 0 0 0,0-1 0 0 0,-1 0 0 0 0,1 1-1 0 0,-1-1 1 0 0,0 0 0 0 0,0 0 0 0 0,1 0 0 0 0,-1 0-1 0 0,1 0 1 0 0,0 0 0 0 0,-1 0-129 0 0,8 0 1851 0 0,-2 0-1022 0 0,-4 0-365 0 0,1-1 0 0 0,-1 0 0 0 0,3 0-464 0 0,1-1 358 0 0,3 0-24 0 0,0-1-1608 0 0,9 0 1274 0 0,-11 2-6899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5 16439 0 0,'-3'0'805'0'0,"4"1"-34"0"0,6 0-355 0 0,54-4 464 0 0,-24-1-1696 0 0,23 4 816 0 0,-39 2-1545 0 0,-12 0 99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41 16384 0 0,'0'0'751'0'0,"0"0"-19"0"0,1 0-469 0 0,0-3-29 0 0,1 1 0 0 0,-1 0 0 0 0,1-1 0 0 0,-1 1 1 0 0,1 0-1 0 0,0 0 0 0 0,0 1 0 0 0,0-1 0 0 0,0 1 0 0 0,0-1 0 0 0,0 1 0 0 0,1 1 0 0 0,-2-2 0 0 0,4 1-234 0 0,11-5-235 0 0,-6 2-1992 0 0,3 1 2227 0 0,-6 1-1218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 12896 0 0,'0'0'997'0'0,"0"0"-510"0"0,0 0 298 0 0,1 1 198 0 0,-1-1-788 0 0,0 1 1 0 0,0-1-1 0 0,1 1 1 0 0,0-1-1 0 0,-1 0 1 0 0,1 0-1 0 0,-1 0 1 0 0,0 0-1 0 0,1 0 1 0 0,0 1-1 0 0,-1-1 1 0 0,1 0-196 0 0,7 0 673 0 0,-4 0-458 0 0,17-1 244 0 0,2-3 1 0 0,5-2-460 0 0,-17 3-1080 0 0,-1 0-3619 0 0,1 1-1551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67 1 920 0 0,'0'0'205'0'0,"0"0"529"0"0,0 0 235 0 0,0 0 44 0 0,0 0-113 0 0,0 0-512 0 0,0 0-218 0 0,0 0-46 0 0,0 0-3 0 0,0 0 33 0 0,0 0 20 0 0,0 0 2 0 0,-11 7 2466 0 0,9-4-2292 0 0,0 0-1 0 0,1 0 0 0 0,0 1 1 0 0,-1-1-1 0 0,1 0 0 0 0,0 3-349 0 0,0-2 174 0 0,0 1-1 0 0,0-1 0 0 0,-1 0 1 0 0,-1 4-174 0 0,1-5 62 0 0,1-1 0 0 0,1 1 0 0 0,-1 0 0 0 0,0-1 0 0 0,1 1 0 0 0,-1-1 0 0 0,1 4-62 0 0,0-3 40 0 0,0 0-1 0 0,-1 0 1 0 0,0 0-1 0 0,1 0 1 0 0,-1 0 0 0 0,-1 2-40 0 0,-5 13 91 0 0,5-13-36 0 0,0 0 1 0 0,0 0-1 0 0,0 0 1 0 0,-1-1-1 0 0,0 1 1 0 0,-1 1-56 0 0,4-5 31 0 0,-1 0 0 0 0,1 0 0 0 0,0 1 1 0 0,0-1-1 0 0,-1 0 0 0 0,1 1 0 0 0,0-1 0 0 0,0 0 1 0 0,0 0-1 0 0,1 1 0 0 0,-1-1 0 0 0,0 1-31 0 0,1 1 114 0 0,-2 0-9 0 0,1 1 1 0 0,0-1-1 0 0,0 1 1 0 0,1-1 0 0 0,-1 1-1 0 0,1-1 1 0 0,0 0-1 0 0,0 1 1 0 0,0-1 0 0 0,2 4-106 0 0,-2-6 117 0 0,0 0-10 0 0,2 3-21 0 0,1-1-1 0 0,-1 1 1 0 0,1-1 0 0 0,0 1 0 0 0,1-1 0 0 0,-1-1 0 0 0,1 1 0 0 0,-1 0 0 0 0,1-1 0 0 0,0 0 0 0 0,0 0-86 0 0,27 17 759 0 0,-22-16-639 0 0,0 1 1 0 0,0-1-1 0 0,0-1 1 0 0,4 1-121 0 0,17 4 115 0 0,-17-4-69 0 0,0 0 1 0 0,7 0-47 0 0,-8-1 19 0 0,1 0-1 0 0,6 3-18 0 0,85 20 131 0 0,-68-19-24 0 0,-25-4-58 0 0,-1-1 0 0 0,1 0 1 0 0,0 0-1 0 0,0-1 0 0 0,2 0-49 0 0,2-1 62 0 0,0 1 0 0 0,5 2-62 0 0,65 6 336 0 0,-38-5-73 0 0,-31-3-266 0 0,1 1-1 0 0,5 1 4 0 0,-10 0 0 0 0,1-1-1 0 0,0-1 1 0 0,11-1 0 0 0,-11 0 31 0 0,0 1-1 0 0,0 0 1 0 0,12 2-31 0 0,1 2 106 0 0,1-2 0 0 0,0 0 0 0 0,0-2 0 0 0,19-2-106 0 0,-33 2 34 0 0,0 0-1 0 0,9 1-33 0 0,9 0 30 0 0,83 5 94 0 0,69-3-40 0 0,-158-2-32 0 0,-18 0-49 0 0,0 0-1 0 0,0-1 1 0 0,3 0-3 0 0,-5-1 10 0 0,0 1-1 0 0,0 0 0 0 0,0 0 0 0 0,0 0 0 0 0,0 0 0 0 0,-1 1 0 0 0,5 1-9 0 0,44 2 0 0 0,8-1 173 0 0,1-2 0 0 0,12-3-173 0 0,21 0 124 0 0,54-4-114 0 0,-86 2-10 0 0,-5 1-35 0 0,126-4 652 0 0,-93 3-606 0 0,-3 0-12 0 0,261 0 233 0 0,-313 5-181 0 0,1 2-51 0 0,-1 0 25 0 0,3-2-25 0 0,18 2 83 0 0,-35-1-70 0 0,0-1-1 0 0,5-1-12 0 0,15-1-82 0 0,-16 0 84 0 0,20-2-2 0 0,39-3 0 0 0,42-5 352 0 0,65 2-352 0 0,-52 6 176 0 0,-38-2-176 0 0,-54 2 0 0 0,2 1 0 0 0,28-2 0 0 0,-36 2 0 0 0,37 2 0 0 0,-23 1 11 0 0,-2-2 42 0 0,12-3-53 0 0,-18 2 0 0 0,-34 3 0 0 0,0-2 0 0 0,0 0 0 0 0,7-2 0 0 0,-2 1 12 0 0,0 0-1 0 0,19 0-11 0 0,17 0 41 0 0,-11-1-41 0 0,-22 2 0 0 0,0-1 0 0 0,0-1 0 0 0,151-18 128 0 0,-153 17-128 0 0,-18 4 0 0 0,-1-1 0 0 0,1 0 0 0 0,0 1 0 0 0,0-1 0 0 0,0 1 0 0 0,0 0 0 0 0,0 0 0 0 0,0 0 0 0 0,0 0 0 0 0,0 1 0 0 0,0-1 0 0 0,0 1 0 0 0,0-1 0 0 0,2 1 3 0 0,0 0-1 0 0,0 0 1 0 0,0 0-1 0 0,0-1 0 0 0,0 0 1 0 0,3 0-3 0 0,17 1 49 0 0,-10 0-39 0 0,0-1 1 0 0,0 0-1 0 0,0-1 0 0 0,0 0 0 0 0,0-1 0 0 0,0-1-10 0 0,5 0 2 0 0,0 0-1 0 0,17 1-1 0 0,67-3 64 0 0,-103 5-76 0 0,1 0 0 0 0,-1 0-1 0 0,0 0 1 0 0,1 0 0 0 0,-1 0-1 0 0,0 0 1 0 0,1 1 0 0 0,-1-1-1 0 0,0 0 1 0 0,1 1 0 0 0,-1-1 0 0 0,0 1-1 0 0,0-1 1 0 0,0 1 0 0 0,1 0 12 0 0,8 3 207 0 0,9-2-386 0 0,-8-2-137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17 10592 0 0,'0'0'818'0'0,"0"0"-379"0"0,-1 0 2521 0 0,-1 1 1621 0 0,4-1-3579 0 0,4 2-1023 0 0,2-3 157 0 0,1 0 1 0 0,0-1-1 0 0,2-2-136 0 0,2 0-861 0 0,-1 1-3942 0 0,0-2-1689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 5528 0 0,'0'0'249'0'0,"0"0"-1"0"0,0 0 73 0 0,0 0 882 0 0,1 0 408 0 0,7 0 4963 0 0,4-1-4340 0 0,1-1-711 0 0,-7 1-1128 0 0,-5 1-255 0 0,1-1 0 0 0,1 1 0 0 0,-2 0 1 0 0,1 0-1 0 0,1 0 0 0 0,-2 1-140 0 0,15 1 183 0 0,-8 0-258 0 0,-1-2-1102 0 0,3 0 1177 0 0,-3 0-739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23 14856 0 0,'0'0'680'0'0,"0"0"-11"0"0,1-1-429 0 0,10-1 366 0 0,-1 0 502 0 0,5-2 361 0 0,0 1-1469 0 0,7-2 267 0 0,-3 2-1068 0 0,0 1-1 0 0,17 1 802 0 0,-30 1-577 0 0,3 0-866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0 0 11056 0 0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11 5064 0 0,'0'0'389'0'0,"-2"-1"1426"0"0,1 1-1185 0 0,0 0 1 0 0,1 0-1 0 0,-1 0 0 0 0,1 0 1 0 0,0-1-1 0 0,-1 1 1 0 0,0 0-1 0 0,1-1 0 0 0,-1 1 1 0 0,1 0-1 0 0,0 0-630 0 0,-1 0 984 0 0,1 0-50 0 0,0 0-35 0 0,0 0-116 0 0,0 0-51 0 0,0 0-11 0 0,1 0 487 0 0,28 2 1511 0 0,-3-4-2143 0 0,-11 1-471 0 0,9-2-195 0 0,-23 3-17 0 0,6-1-3042 0 0,3 0 3149 0 0,-5-1-7477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27.02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 0 0 0,'-3'0'0'0,"-2"0"0"0,1145 0 0 0,-366 0 0 0,-767 0 0 0,-1 0 0 0,-1 0 0 0,0 0 0 0,3 0 0 0,-5 0 0 0,4 0 0 0,-3 0 0 0,-23 0 0 0,22 0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50.3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363 16 0 0,'-2'3'0'0,"-18"17"0"0,12-13 0 0,-77 80 0 0,80-83 0 0,-151 154 0 0,137-140 0 0,-14 16 0 0,14-14 0 0,3-5 0 0,45-44 0 0,-20 20 0 0,104-104 0 0,-48 47 0 0,-45 46 0 0,-16 16 0 0,11-11 0 0,-3 3 0 0,2-3 0 0,6-5 0 0,-16 16 0 0,0 0 0 0,0 0 0 0,31-31 0 0,-10 10 0 0,-21 21 0 0,-1 1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58.76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384 386 0 0,'2'2'0'0,"4"4"0"0,-10-10 0 0,-5-6 0 0,-13-11 0 0,11 10 0 0,8 7 0 0,-33-32 0 0,-50-50 0 0,67 67 0 0,-94-96 0 0,31 34 0 0,80 78 0 0,-2 0 0 0,4 2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3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41 2304 0 0,'0'0'167'0'0,"1"-10"2199"0"0,4 2 2015 0 0,-5 7-3387 0 0,0 1-30 0 0,0 0-761 0 0,0 0 1 0 0,0 0 0 0 0,0-1 0 0 0,0 1 0 0 0,-1-1-1 0 0,1 1 1 0 0,0-1 0 0 0,0 1 0 0 0,0 0 0 0 0,0 0-1 0 0,0-1 1 0 0,0 1 0 0 0,1-1 0 0 0,-1 1 0 0 0,0-1-1 0 0,0 1 1 0 0,0 0 0 0 0,0-1 0 0 0,1 1 0 0 0,-1 0-1 0 0,0 0 1 0 0,0-1 0 0 0,0 1 0 0 0,0 0 0 0 0,0-1-1 0 0,0 1 1 0 0,1 0 0 0 0,-1-1 0 0 0,1 1 0 0 0,-1 0-1 0 0,0 0 1 0 0,1 0 0 0 0,-1 0 0 0 0,0 0 0 0 0,0-1-1 0 0,1 1-203 0 0,14-6 2428 0 0,-10 4-2426 0 0,-3 2 117 0 0,1-1 1 0 0,-1 1-1 0 0,1-1 0 0 0,-1 1 0 0 0,1 0 1 0 0,0 0-1 0 0,1 0-119 0 0,3 0 382 0 0,-6 0-190 0 0,-1 0 0 0 0,7 3 424 0 0,-4-2-497 0 0,-1 0 0 0 0,1 0-1 0 0,-1 0 1 0 0,0 0 0 0 0,0 1-1 0 0,1-1 1 0 0,-1 1 0 0 0,0 0-1 0 0,0 0 1 0 0,0 0 0 0 0,-1 0-1 0 0,2 1-118 0 0,9 16 271 0 0,5 2-14 0 0,-10-13-155 0 0,8 4-20 0 0,-9-5-147 0 0,-3-4 162 0 0,0 0 1 0 0,-1-1-1 0 0,1 0 0 0 0,-1 1 1 0 0,1-1-1 0 0,0 0 0 0 0,0 1 1 0 0,1-2-1 0 0,1 2-97 0 0,0-1 56 0 0,-3-2-32 0 0,0 1-1 0 0,0 1 1 0 0,1-2 0 0 0,-1 2 0 0 0,0-1-1 0 0,0 0 1 0 0,0 2 0 0 0,0-2 0 0 0,-1 1-1 0 0,2-1 1 0 0,-1 2-24 0 0,18 20 339 0 0,-18-21-273 0 0,0 0 0 0 0,-1-1 0 0 0,2 2 0 0 0,-2-1 0 0 0,1 1-66 0 0,4 5 62 0 0,-1-4-38 0 0,-1 0 0 0 0,0 1 0 0 0,1-2 0 0 0,0 1 0 0 0,0-1 0 0 0,0 0 0 0 0,2 1-24 0 0,-6-3-3 0 0,0-1 0 0 0,-1 0 0 0 0,0 0 0 0 0,1 1 0 0 0,-1-1 0 0 0,1 0 0 0 0,0 0 0 0 0,-1 0 0 0 0,0 1 0 0 0,1-1 0 0 0,-1 1 0 0 0,1-1 0 0 0,-1 1 0 0 0,1-1 0 0 0,-1 0 0 0 0,0 1 0 0 0,0 0 3 0 0,4 2 101 0 0,-2-2-71 0 0,-1 0-1 0 0,1-1 0 0 0,-1 2 1 0 0,1-1-1 0 0,-1 0 0 0 0,1 0 1 0 0,-1 0-1 0 0,0 1 0 0 0,1 0-29 0 0,6 4 84 0 0,-5-2-54 0 0,-2-2-4 0 0,1 0-1 0 0,-2-1 1 0 0,2 2-1 0 0,-1-2 1 0 0,2 1 0 0 0,-2-1-1 0 0,1 1 1 0 0,0-1-1 0 0,0 1-25 0 0,0 0 17 0 0,1 0-1 0 0,-1 0 1 0 0,-1 0-1 0 0,2 1 1 0 0,-2-1-1 0 0,2 2-16 0 0,-3-4-4 0 0,1 1 0 0 0,-1-1 0 0 0,0 1 0 0 0,1-1 1 0 0,-1 0-1 0 0,0 1 0 0 0,0-1 0 0 0,0 0 0 0 0,0 0 0 0 0,0 0 0 0 0,1 0 0 0 0,-1 0 0 0 0,1 1 0 0 0,-1-1 0 0 0,0 0 0 0 0,1 0 1 0 0,-1 0-1 0 0,0 0 0 0 0,1 1 4 0 0,-1-1 5 0 0,1 0 0 0 0,-1 0 0 0 0,1 0 0 0 0,-1 1 0 0 0,0-1 1 0 0,1 0-1 0 0,-1 0 0 0 0,1 0 0 0 0,-1 0 0 0 0,1 1 0 0 0,-1-1 0 0 0,0 1 1 0 0,0-1-1 0 0,0 1 0 0 0,1-1-5 0 0,12 11 77 0 0,-11-7-66 0 0,-2-3-8 0 0,0 0 0 0 0,0-1 0 0 0,1 0 0 0 0,-1 0 1 0 0,0 1-1 0 0,0 0 0 0 0,1-1 0 0 0,-1 1 0 0 0,0-1 0 0 0,0 0 1 0 0,0 0-1 0 0,1 1 0 0 0,-1-1 0 0 0,0 0 0 0 0,1 1 0 0 0,0-1-3 0 0,12 14 78 0 0,-8-10-36 0 0,1 1-32 0 0,-3-1-9 0 0,2 5 10 0 0,1-3 27 0 0,-2-3-23 0 0,-2 1 4 0 0,1-1-1 0 0,0 0 1 0 0,0 0 0 0 0,4 2-19 0 0,10 7 124 0 0,13 7 81 0 0,-16-4 12 0 0,-13-14-150 0 0,2 3 10 0 0,1 0-9 0 0,7 4 3 0 0,-6-5-60 0 0,-2-1 20 0 0,-3-2-30 0 0,1 1 0 0 0,-1-1 0 0 0,0 0 0 0 0,0 0 0 0 0,0 1 0 0 0,0-1 0 0 0,0 1 0 0 0,0-1 0 0 0,1 1 0 0 0,-1-1 0 0 0,0 1 0 0 0,1-1 0 0 0,-1 0 0 0 0,1 0 0 0 0,-1 0 0 0 0,0 1 0 0 0,0-1 0 0 0,0 0 0 0 0,1 1 0 0 0,-1-1 0 0 0,1 0 0 0 0,0 0-1 0 0,2 2 11 0 0,0-1 31 0 0,0 1-31 0 0,2 2-34 0 0,-4-3-87 0 0,-1-1-1293 0 0,0 0-5373 0 0,0 0-2303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4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384 0 1376 0 0,'0'0'424'0'0,"0"0"1244"0"0,0 0 548 0 0,0 0 109 0 0,0 0-181 0 0,0 0-835 0 0,0 0-370 0 0,0 0-71 0 0,0 0-68 0 0,0 0-216 0 0,0 0-96 0 0,0 0-21 0 0,0 0-14 0 0,0 0-45 0 0,0 0-22 0 0,0 0-2 0 0,0 0 7 0 0,0 0 28 0 0,0 0 11 0 0,0 0 2 0 0,0 0-14 0 0,0 0-64 0 0,0 0-30 0 0,-8 10 1202 0 0,5-7-1358 0 0,2-1 1 0 0,-1 1-1 0 0,-1-1 1 0 0,1 0-1 0 0,-2 2-168 0 0,-8 8 506 0 0,-6 5 120 0 0,-24 30 150 0 0,35-38-702 0 0,4-5-49 0 0,-1 0-1 0 0,1 0 1 0 0,0 1-1 0 0,-1 1-24 0 0,-2 4 129 0 0,0 0 1 0 0,-2 0-1 0 0,-2 4-129 0 0,-2-1 164 0 0,7-7-86 0 0,3-4-50 0 0,0 0-1 0 0,1 0 1 0 0,-1 0 0 0 0,1 0-1 0 0,-1 2-27 0 0,0 1 140 0 0,-1-1 0 0 0,0 0 0 0 0,0 1 0 0 0,-2 1-140 0 0,1-1 25 0 0,-1 1 1 0 0,1 0-1 0 0,0 1 1 0 0,0 0-26 0 0,0 0-14 0 0,3-6 14 0 0,-1 1 0 0 0,-11 22 212 0 0,6-18-49 0 0,6-4-145 0 0,-1-1 1 0 0,1 0-1 0 0,-1 1 1 0 0,1-2-1 0 0,0 2 1 0 0,-1 0-1 0 0,2-1 1 0 0,-1 1 0 0 0,-1-1-1 0 0,1 2-18 0 0,-2 6 38 0 0,2-8-30 0 0,1 0 1 0 0,-1 0 0 0 0,1 0 0 0 0,0 0 0 0 0,0 0 0 0 0,-1 0-1 0 0,0 0 1 0 0,0 0 0 0 0,1-1 0 0 0,-1 1 0 0 0,0 0-1 0 0,0 0 1 0 0,0 0-9 0 0,-1 1 19 0 0,1 0 0 0 0,-1 0 0 0 0,0 0 0 0 0,1 0 0 0 0,0 0 0 0 0,-1 0 1 0 0,0 2-20 0 0,-5 4 70 0 0,7-7-66 0 0,0-1 0 0 0,-1 1 0 0 0,0-1 0 0 0,1 0 0 0 0,-1 0 0 0 0,1 1-1 0 0,0 0 1 0 0,0-1 0 0 0,-1 1 0 0 0,1 0 0 0 0,-1-1 0 0 0,1 0 0 0 0,0 1-1 0 0,-1 0 1 0 0,1-1 0 0 0,0 1 0 0 0,0-1 0 0 0,0 1 0 0 0,0 0 0 0 0,0-1 0 0 0,0 1-4 0 0,0-1 13 0 0,-1 2 0 0 0,1-1 1 0 0,-1-1-1 0 0,1 1 1 0 0,-1 0-1 0 0,1 0 0 0 0,0-1 1 0 0,-1 1-1 0 0,0 0 1 0 0,0-1-1 0 0,0 2-13 0 0,-3 3-1 0 0,-12 24 119 0 0,8-22-97 0 0,6-1 22 0 0,0-1-33 0 0,0 0-10 0 0,-2 0 10 0 0,4-4-4 0 0,-1 0 0 0 0,-1 0 0 0 0,2 1 0 0 0,-1-1 0 0 0,0 1 0 0 0,0-1 0 0 0,1 0 0 0 0,-1 0 0 0 0,-1 2-6 0 0,2 0 21 0 0,-1-2 0 0 0,-1 2 0 0 0,2-1 0 0 0,-2 0 0 0 0,1 0 1 0 0,-1 0-1 0 0,0 0-21 0 0,-6 11 108 0 0,6-9-108 0 0,-1 0 2 0 0,-11 9 23 0 0,14-13-208 0 0,0 0-21 0 0,0 0 4 0 0,0 0-210 0 0,0 0-885 0 0,0 0-376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1451 9904 0 0,'-11'16'1141'0'0,"8"-11"-784"0"0,2-4 115 0 0,1-1 22 0 0,0 0 14 0 0,0 0 49 0 0,0 0 19 0 0,0 0 7 0 0,0-1-35 0 0,4-121 1730 0 0,1 52-2174 0 0,-1 16-45 0 0,6-98 5 0 0,21-266 405 0 0,-20 320-216 0 0,-3 22 78 0 0,6-17-331 0 0,6 7 53 0 0,25-61-53 0 0,-40 130 0 0 0,-1 0 0 0 0,1-13 0 0 0,0 1 0 0 0,-3 6 0 0 0,2-5 0 0 0,-4 27 15 0 0,0 1 0 0 0,0-1 0 0 0,1 1-1 0 0,-1 0 1 0 0,0-1 0 0 0,0 1 0 0 0,0-1 0 0 0,0 1-1 0 0,0-1 1 0 0,0 1 0 0 0,0-1 0 0 0,0 1-1 0 0,0-1 1 0 0,0 1 0 0 0,0-1 0 0 0,0 1-1 0 0,-1-1 1 0 0,1 1 0 0 0,0-1 0 0 0,0 0-15 0 0,-1 1 8 0 0,1 0 0 0 0,0 0 0 0 0,-1 0 1 0 0,1 0-1 0 0,0 0 0 0 0,-1 0 0 0 0,1 0 0 0 0,0 0 1 0 0,-1 0-1 0 0,1 0 0 0 0,0 0 0 0 0,-1 0 0 0 0,1 0 1 0 0,0 0-1 0 0,0 0 0 0 0,-1 0 0 0 0,1 0 0 0 0,0 0 1 0 0,-1 0-1 0 0,1 0 0 0 0,0 1 0 0 0,-1-1 0 0 0,1 0 1 0 0,0 0-1 0 0,0 0-8 0 0,-22 15 328 0 0,19-12-245 0 0,-15 12-76 0 0,0 1-1 0 0,1 0 0 0 0,1 1 1 0 0,-7 11-7 0 0,6-4-126 0 0,-2-2 1 0 0,0 0-1 0 0,-1-1 1 0 0,-1 0-1 0 0,-2-2 0 0 0,-11 8 126 0 0,26-22-11 0 0,-1 0 0 0 0,-7 3 11 0 0,7-4-2 0 0,8-4 6 0 0,1 0 0 0 0,0 1-1 0 0,-1-1 1 0 0,1 0-1 0 0,0 0 1 0 0,-1 0 0 0 0,1 0-1 0 0,0 0 1 0 0,-1 1-1 0 0,1-1 1 0 0,0 0 0 0 0,-1 0-1 0 0,1 0 1 0 0,-1 0-1 0 0,1 0 1 0 0,0 0-1 0 0,-1 0 1 0 0,1 0 0 0 0,-1 0-1 0 0,1 0 1 0 0,0 0-1 0 0,-1-1 1 0 0,1 1 0 0 0,0 0-1 0 0,-1 0 1 0 0,1 0-1 0 0,-1 0 1 0 0,1 0 0 0 0,0-1-1 0 0,-1 1 1 0 0,1 0-1 0 0,0 0 1 0 0,0-1 0 0 0,-1 1-1 0 0,1 0 1 0 0,0 0-1 0 0,0-1 1 0 0,-1 1 0 0 0,1 0-1 0 0,0 0 1 0 0,0-1-1 0 0,0 1 1 0 0,-1 0-1 0 0,1-1 1 0 0,0 1 0 0 0,0 0-1 0 0,0-1 1 0 0,0 1-1 0 0,0-1 1 0 0,0 1 0 0 0,0 0-1 0 0,0-1 1 0 0,0 1-1 0 0,0 0 1 0 0,0-1-4 0 0,0 1 9 0 0,0-2 0 0 0,0 0 0 0 0,0 0-1 0 0,0 0 1 0 0,0 0 0 0 0,0 0 0 0 0,0 1 0 0 0,1-1-1 0 0,-1 0 1 0 0,1 0 0 0 0,0 0 0 0 0,0 0-9 0 0,11-22-14 0 0,-9 19 20 0 0,13-19-6 0 0,1 2 0 0 0,0 0 0 0 0,8-6 0 0 0,-18 20 0 0 0,5-5 0 0 0,0 1 0 0 0,1 0 0 0 0,12-7 0 0 0,-17 12 45 0 0,1 1 1 0 0,1 0-1 0 0,-1 1 1 0 0,1 0-1 0 0,0 1 0 0 0,9-4-45 0 0,-13 7 82 0 0,0 0-1 0 0,0-1 0 0 0,0 2 1 0 0,0-1-1 0 0,0 1 0 0 0,0-1 1 0 0,5 2-82 0 0,-10-1 38 0 0,1 1 1 0 0,0-1-1 0 0,-1 0 1 0 0,1 1-1 0 0,-1 0 1 0 0,1-1 0 0 0,-1 1-1 0 0,0 0 1 0 0,1 0-1 0 0,-1 0 1 0 0,0 0-1 0 0,1 0 1 0 0,-1 0-1 0 0,0 0 1 0 0,0 0-1 0 0,0 0 1 0 0,0 0 0 0 0,0 2-39 0 0,5 3 198 0 0,-2 0-14 0 0,1 1 0 0 0,-1-1 0 0 0,0 1 0 0 0,0 0 1 0 0,-1 1-1 0 0,0-1 0 0 0,-1 0 0 0 0,1 6-184 0 0,11 24 561 0 0,-3-14-87 0 0,0 0-1 0 0,11 13-473 0 0,-16-27 28 0 0,1-1 1 0 0,-1 0-1 0 0,1 0 0 0 0,1-1 1 0 0,0 0-1 0 0,0 0 0 0 0,0 0 1 0 0,2-1-29 0 0,0 1-258 0 0,1 0 1 0 0,0-1 0 0 0,0-1-1 0 0,1 0 1 0 0,-1 0 0 0 0,1-1-1 0 0,0 0 1 0 0,3-1 257 0 0,6 1-1051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7.9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1150 1376 0 0,'-4'3'-128'0'0,"2"-3"5693"0"0,1 0 6028 0 0,1-2-11525 0 0,-1 1 0 0 0,0-1 0 0 0,0 0 0 0 0,1 0 0 0 0,0 0 1 0 0,0 0-1 0 0,-1 1 0 0 0,1-1 0 0 0,0 0 0 0 0,0 0 0 0 0,0 0 0 0 0,0 0 0 0 0,0 0 0 0 0,0 0 0 0 0,1 1 0 0 0,-1-2 0 0 0,0 2 0 0 0,2-2-68 0 0,-2 1 126 0 0,1 0 0 0 0,-1 0 0 0 0,0-1 0 0 0,1 2 0 0 0,-1-1 0 0 0,0 0 0 0 0,0-2-126 0 0,1-5 365 0 0,-1-4 66 0 0,-1 12-388 0 0,1 0-1 0 0,0-1 1 0 0,0 2 0 0 0,0-2 0 0 0,0 1 0 0 0,0 0 0 0 0,0-1 0 0 0,0 1-1 0 0,0 0 1 0 0,1-1 0 0 0,0 1-43 0 0,0-11 209 0 0,0 4-111 0 0,0 0 1 0 0,-1-1-1 0 0,3-1-98 0 0,0-12 19 0 0,6-38-19 0 0,-4 5 680 0 0,0-48-680 0 0,-4 74 0 0 0,1-3 0 0 0,0 11 0 0 0,0 0 0 0 0,-2 0 0 0 0,-1 0 0 0 0,0 3 0 0 0,1 1 0 0 0,1 0 0 0 0,1-1 0 0 0,0 2 0 0 0,3-38 0 0 0,0 15 0 0 0,1 1 0 0 0,3-5 0 0 0,15-43 0 0 0,-22 80 0 0 0,-1 0 0 0 0,0 0 0 0 0,0 0 0 0 0,-1 1 0 0 0,0-4 0 0 0,1 6 0 0 0,-1 0 0 0 0,1 0 0 0 0,1-1 0 0 0,-2 1 0 0 0,2 0 0 0 0,-1 0 0 0 0,1 0 0 0 0,0 0 0 0 0,1-3 0 0 0,5-4 0 0 0,-6 9 0 0 0,-1 0 0 0 0,0-1 0 0 0,1 1 0 0 0,-2-1 0 0 0,1 1 0 0 0,1-1 0 0 0,-2 1 0 0 0,2-2 0 0 0,-1-1 0 0 0,1 1 0 0 0,7-3 0 0 0,-2 1 0 0 0,-3 4 11 0 0,6 4 76 0 0,-6-1-57 0 0,11 0-30 0 0,7 1 0 0 0,-11 3 0 0 0,-5-4 0 0 0,0-1 17 0 0,0 0 0 0 0,1 1 0 0 0,-2 0-1 0 0,1 0 1 0 0,0 1 0 0 0,0 0 0 0 0,2 0-17 0 0,-2 1 16 0 0,-1-1 1 0 0,0-1-1 0 0,1 0 1 0 0,0 0-1 0 0,4 1-16 0 0,4 1 3 0 0,-9-2 89 0 0,0-1-1 0 0,0 1 0 0 0,0-1 0 0 0,5 0-91 0 0,3 2 170 0 0,0 2-89 0 0,8 2-14 0 0,-3 0-57 0 0,-15-6-15 0 0,1 1 30 0 0,0-2-1 0 0,0 2 1 0 0,1-1-1 0 0,-2-1 0 0 0,2 0 1 0 0,2 1-25 0 0,2 0 111 0 0,0 0 1 0 0,5 1-112 0 0,-6-1 178 0 0,0 0-1 0 0,5 0-177 0 0,-12-1 5 0 0,-1 0-1 0 0,0 0 1 0 0,1 1 0 0 0,-1-1-1 0 0,0 0 1 0 0,0 0-1 0 0,1 0 1 0 0,-1 0 0 0 0,0 1-1 0 0,1-1 1 0 0,-1 0-1 0 0,1 0 1 0 0,-1 0-1 0 0,0 0 1 0 0,0 0 0 0 0,0 1-1 0 0,0-1-4 0 0,3 2 2 0 0,-3-2 3 0 0,2 1 0 0 0,-1-1 0 0 0,1 1 0 0 0,-1 0 0 0 0,0-1 0 0 0,1 0 0 0 0,-1 0 0 0 0,1 0-5 0 0,0 0 10 0 0,-1 0 0 0 0,1 0 0 0 0,-1 1 1 0 0,1-1-1 0 0,-1 1 0 0 0,1-1 1 0 0,-1 1-1 0 0,0-1 0 0 0,2 2-10 0 0,1 0 32 0 0,0 1 1 0 0,-1 1-1 0 0,1-1 0 0 0,-1 1 0 0 0,2 1-32 0 0,4 5 71 0 0,-6-8-39 0 0,0 1 0 0 0,0 0 0 0 0,0-1 0 0 0,0 0-1 0 0,0 0 1 0 0,0-1 0 0 0,0 2 0 0 0,1-2 0 0 0,0 0-1 0 0,-1 1 1 0 0,1-2 0 0 0,-1 2 0 0 0,1-1 0 0 0,0-1-1 0 0,-1 0 1 0 0,1 0 0 0 0,0 1 0 0 0,0-1 0 0 0,-1-1 0 0 0,1 1-1 0 0,0 0 1 0 0,0-1-32 0 0,5-1 61 0 0,-2 0 0 0 0,1 1-1 0 0,1 0 1 0 0,4 1-61 0 0,22-3 105 0 0,-28 1-84 0 0,1 2 0 0 0,0-1 0 0 0,-1 1 0 0 0,6 1-21 0 0,-7 0-1 0 0,0 0 0 0 0,0-1 0 0 0,0 0 0 0 0,0-1 0 0 0,1 0 0 0 0,-1 0 0 0 0,-1 0 0 0 0,3-1 1 0 0,3-1 13 0 0,0-2 0 0 0,-1 0 0 0 0,0 0-1 0 0,1 0 1 0 0,1-3-13 0 0,-9 6 7 0 0,2 0-1 0 0,-1 0 0 0 0,0 0 1 0 0,0 1-1 0 0,0-1 1 0 0,1 2-1 0 0,-1-1 0 0 0,0 0 1 0 0,1 0-1 0 0,4 1-6 0 0,-4 0 0 0 0,2 0 15 0 0,-5 0-4 0 0,-1 0-1 0 0,1 0 1 0 0,-1 0 0 0 0,0 0-1 0 0,1 0 1 0 0,-1 0 0 0 0,0 1-1 0 0,0-1 1 0 0,1 1 0 0 0,-1-1-1 0 0,0 1 1 0 0,1-1-11 0 0,0 1 1 0 0,5 1-1 0 0,0 1 0 0 0,1-1 0 0 0,0 0 0 0 0,-1-2 0 0 0,1 2 0 0 0,-1-2 0 0 0,1 1 0 0 0,0-2 0 0 0,4 0 0 0 0,12 1-1 0 0,-20 1 10 0 0,2-1 0 0 0,-2 0 0 0 0,1 0 0 0 0,0-1 0 0 0,0 0 1 0 0,4 0-10 0 0,-7 0 2 0 0,4-1 54 0 0,0 0 0 0 0,0 1 0 0 0,4-1-56 0 0,-9 2 19 0 0,0 0 0 0 0,-1 0 0 0 0,1 0 1 0 0,0 0-1 0 0,0 0 0 0 0,-1-1 0 0 0,1 1 0 0 0,0 0 0 0 0,0 0 0 0 0,-1 0 0 0 0,2 0-19 0 0,11-6 122 0 0,-5 6-68 0 0,-8 0-52 0 0,1 0-1 0 0,-1 0 0 0 0,0 0 0 0 0,1 0 0 0 0,0 0 1 0 0,-1 0-1 0 0,1 0 0 0 0,-1 0 0 0 0,0 0 0 0 0,1 0 0 0 0,0 0 1 0 0,-1 0-1 0 0,1-1 0 0 0,-1 1 0 0 0,0 0-1 0 0,1-1 5 0 0,0 1-1 0 0,0 0 0 0 0,-1 0 1 0 0,0-1-1 0 0,1 1 1 0 0,0 0-1 0 0,-1 0 0 0 0,1 0 1 0 0,-1 0-1 0 0,1 0 1 0 0,-1 0-1 0 0,1 0 0 0 0,0 0 1 0 0,-1 0-5 0 0,6 0 10 0 0,-5 0 5 0 0,1-1 1 0 0,7 0 25 0 0,-6 1-31 0 0,-1 0 0 0 0,0 0 0 0 0,0 1 0 0 0,1-1 0 0 0,-1 1 0 0 0,0-1 0 0 0,0 0 0 0 0,1 1-1 0 0,-1 1-9 0 0,0-2 5 0 0,-1 1 1 0 0,1-1-1 0 0,-1 1 0 0 0,1-1 0 0 0,-1 1 0 0 0,1-1 0 0 0,-1 0 0 0 0,1 0 0 0 0,0 0-5 0 0,-1 0 3 0 0,0 0 1 0 0,0 0-1 0 0,1 0 1 0 0,-1 0 0 0 0,0 1-1 0 0,0-1 1 0 0,0 1-1 0 0,1-1 1 0 0,-2 1-1 0 0,2-1 1 0 0,-1 0-1 0 0,-1 1 1 0 0,2 0-1 0 0,-1 0 1 0 0,-1-1 0 0 0,1 1-4 0 0,7 4 7 0 0,-1-1 6 0 0,0-1 0 0 0,0 0 1 0 0,1 0-1 0 0,6 1-13 0 0,-10-4 20 0 0,-3 0-16 0 0,0 0-1 0 0,0 0 1 0 0,0 0 0 0 0,0 0-1 0 0,0 0 1 0 0,0 0 0 0 0,0 0-1 0 0,1 0 1 0 0,-2 0 0 0 0,1 1-1 0 0,1-1 1 0 0,-1 1-4 0 0,1-1 5 0 0,1 1-1 0 0,-1-1 1 0 0,0 0-1 0 0,0 0 1 0 0,1-1-1 0 0,-1 1 1 0 0,0-1-1 0 0,0 1 0 0 0,1-1 1 0 0,-2 1-1 0 0,1-1 1 0 0,1-1-5 0 0,6-1 10 0 0,-7 3-5 0 0,-1 0-1 0 0,-1 0 0 0 0,1 0 0 0 0,-1 0 0 0 0,1-1 0 0 0,0 1 0 0 0,-1 0 0 0 0,1 0 0 0 0,-1 0 0 0 0,1-1-1 0 0,0 1 1 0 0,-1-1 0 0 0,0 1 0 0 0,1-1 0 0 0,-1 1 0 0 0,1 0-4 0 0,3-3 20 0 0,0-1 0 0 0,0 0 0 0 0,0 0 0 0 0,-1 0 0 0 0,0 1-1 0 0,1-3-19 0 0,3-2 9 0 0,-4 5 31 0 0,1 0-1 0 0,-1-1 1 0 0,0 1 0 0 0,2 1-1 0 0,-2-1 1 0 0,1 0-1 0 0,2 0-39 0 0,-1 1-17 0 0,-2-1 0 0 0,2 1 0 0 0,-1-1 0 0 0,-1 0 0 0 0,1-1 0 0 0,-1 1 0 0 0,1 0 0 0 0,-1-1-1 0 0,0 0 1 0 0,0 0 0 0 0,-1 0 0 0 0,2-3 17 0 0,-1 4 0 0 0,0-1 0 0 0,-1 1 0 0 0,2 0 0 0 0,-1 0 0 0 0,0 0 0 0 0,1 0 0 0 0,-1 0 0 0 0,14-12 0 0 0,-13 10 0 0 0,11-7 0 0 0,4-1 0 0 0,-18 12 0 0 0,-1 0 0 0 0,0 1 0 0 0,1 0 0 0 0,-1-1 0 0 0,0 1 0 0 0,0 0 0 0 0,0 0 0 0 0,1-1 0 0 0,-1 1 0 0 0,1 0 0 0 0,-1-1 0 0 0,0 1 0 0 0,1 0 0 0 0,-1 0 0 0 0,0-1 0 0 0,0 1 0 0 0,1 0 0 0 0,0 0 0 0 0,-1 0 0 0 0,1 0 0 0 0,-1 0 0 0 0,3-2 0 0 0,-1 0 0 0 0,1 0 0 0 0,-1 1 0 0 0,0-2 0 0 0,1 0 0 0 0,9-6 0 0 0,39-28-11 0 0,-43 29-20 0 0,-8 8 30 0 0,1-1-1 0 0,0 1 1 0 0,0 0-1 0 0,-1-1 1 0 0,0 1-1 0 0,1-1 1 0 0,0 1-1 0 0,0-1 1 0 0,-1 1-1 0 0,0 0 1 0 0,1 0 0 0 0,0 0-1 0 0,0 0 1 0 0,-1-1-1 0 0,2 1 2 0 0,11-9 0 0 0,-7 6 0 0 0,-6 3 0 0 0,1 0 0 0 0,0 0 0 0 0,0 0 0 0 0,-1 0 0 0 0,0 0 0 0 0,1 0 0 0 0,0-1 0 0 0,0 1 0 0 0,-1 0 0 0 0,0-1 0 0 0,1 1 0 0 0,-1-1 0 0 0,1 1 0 0 0,0 0 0 0 0,-1-1 0 0 0,0 1 0 0 0,1-1 0 0 0,0 0 0 0 0,0 0 0 0 0,0 0 0 0 0,0 0 0 0 0,0 1 0 0 0,0-1 0 0 0,0 0 0 0 0,0 1 0 0 0,0-1 0 0 0,1 0 0 0 0,-1 1 0 0 0,0 0 0 0 0,0 0 0 0 0,1 0 0 0 0,-1-1 0 0 0,0 1 0 0 0,1 0 0 0 0,0-1 0 0 0,0 0 0 0 0,0 1 0 0 0,0 0 0 0 0,-1-1 0 0 0,1 0 0 0 0,0 0 0 0 0,0 0 0 0 0,1-1 0 0 0,2-2 0 0 0,1 3 0 0 0,1 1 0 0 0,-2 0 0 0 0,-1 0 0 0 0,-1 0 0 0 0,2 0 0 0 0,-1 1 0 0 0,2 2 0 0 0,-4-2 0 0 0,7 6 0 0 0,-6-4 0 0 0,1 0 0 0 0,-1 0 0 0 0,1 0 0 0 0,0 0 0 0 0,0-1 0 0 0,0-1 0 0 0,1 2 0 0 0,-2-2 0 0 0,2 1 0 0 0,20 11 0 0 0,-3 1 0 0 0,-9-5 0 0 0,-13-8 0 0 0,2-1 0 0 0,-1 1 0 0 0,0 0 0 0 0,0-1 0 0 0,0 1 0 0 0,0 0 0 0 0,0 0 0 0 0,0 0 0 0 0,-1-1 0 0 0,1 1 0 0 0,1 0 0 0 0,-2 0 0 0 0,0 0 0 0 0,1 0 0 0 0,0 0 0 0 0,0 0 0 0 0,-1 1 0 0 0,4 4 0 0 0,22 18 0 0 0,-14-12 0 0 0,0 0 0 0 0,0-2 0 0 0,2 0 0 0 0,-1 0 0 0 0,1-1 0 0 0,8 4 0 0 0,-2 2 0 0 0,-17-12 0 0 0,0 0 0 0 0,0-1 0 0 0,1 1 0 0 0,0-1 0 0 0,0 0 0 0 0,-1 0 0 0 0,2 1 0 0 0,-4-3 0 0 0,2 0 0 0 0,3 7 0 0 0,7 1 0 0 0,-11-7 0 0 0,0 0 0 0 0,0 1 0 0 0,0-2 0 0 0,0 2 0 0 0,-1 0 0 0 0,2 1 0 0 0,-1-1 0 0 0,-1-1 0 0 0,-1 0 0 0 0,0 0 0 0 0,1 0 0 0 0,0-1 0 0 0,0 1 0 0 0,-1 0 0 0 0,1 0 0 0 0,0-1 0 0 0,0 0 0 0 0,0 1 0 0 0,0 0 0 0 0,0 0 0 0 0,2 2 0 0 0,0-1 0 0 0,1 0 0 0 0,0 1 0 0 0,3 1 0 0 0,-1-2 0 0 0,8-1 29 0 0,-9-2-5 0 0,-5 1-23 0 0,1 1 0 0 0,-1-1-1 0 0,1 0 1 0 0,-1 0 0 0 0,0 0-1 0 0,0 0 1 0 0,1 0 0 0 0,0-1-1 0 0,-1 1 1 0 0,1 0-1 0 0,-1 0 1 0 0,0 0 0 0 0,0 0-1 0 0,1-1 1 0 0,-1 1 0 0 0,1 0-1 0 0,-1 0 1 0 0,0-1 0 0 0,1 1-1 0 0,-1 0 1 0 0,0-1-1 0 0,0 1 0 0 0,3-1 8 0 0,12-4 75 0 0,-12 5-63 0 0,0 0-1 0 0,0-1 1 0 0,-1 0-1 0 0,1 0 1 0 0,2-1-20 0 0,18-9 30 0 0,0 2-1 0 0,4 0-29 0 0,1-1 5 0 0,15-6-133 0 0,-21 11 37 0 0,5-1 54 0 0,-25 6 37 0 0,-1 0 0 0 0,-1-1 0 0 0,1 1 0 0 0,0 0 0 0 0,0 0 0 0 0,-1-1 0 0 0,0 1 0 0 0,1 0 0 0 0,0 0 0 0 0,0 0 0 0 0,-1 0 0 0 0,1 0 0 0 0,0 0 0 0 0,-1 0 0 0 0,1 0 0 0 0,-1 0 0 0 0,4 0 0 0 0,-1 0 0 0 0,1-1 0 0 0,-1 1 0 0 0,0-1 0 0 0,1 0 0 0 0,-1 0 0 0 0,0 0 0 0 0,0 1 0 0 0,1-1 0 0 0,-1 0 0 0 0,1 1 0 0 0,7-1 0 0 0,2-1-4 0 0,-2 3 24 0 0,2-2 139 0 0,-7 2-113 0 0,-5 0-57 0 0,8 6-156 0 0,-7-7 154 0 0,7 7 15 0 0,-7-4-2 0 0,-2-3 0 0 0,0 1 0 0 0,0 0 0 0 0,1-1 0 0 0,-1 1 0 0 0,0-1 0 0 0,0 0 0 0 0,1 1 0 0 0,-1 0 0 0 0,1-1 0 0 0,-1 1 0 0 0,1-1 0 0 0,-1 0 0 0 0,0 1 0 0 0,1-1 0 0 0,-1 1 0 0 0,1-1 0 0 0,0 1 0 0 0,1 0 4 0 0,-1 0 9 0 0,-1 0 0 0 0,2 0 0 0 0,-1-1 0 0 0,-1 1 0 0 0,2-1 0 0 0,-1 1 0 0 0,0 0 0 0 0,0-1 0 0 0,1 0-13 0 0,0 1 12 0 0,1-1-1 0 0,-1 1 1 0 0,0-1 0 0 0,0 0 0 0 0,1 0 0 0 0,-1-1 0 0 0,0 1 0 0 0,1-1-12 0 0,-1 1 0 0 0,1 0 0 0 0,5 2 0 0 0,-2-3 0 0 0,-5 0 247 0 0,-1 1-336 0 0,1 0 1 0 0,-1-1-1 0 0,1 1 1 0 0,-1-1-1 0 0,1 1 1 0 0,-1-1-1 0 0,0 1 1 0 0,1 0-1 0 0,-1 0 0 0 0,1 0 1 0 0,-1 0-1 0 0,1 0 1 0 0,-1-1-1 0 0,0 1 1 0 0,1 0-1 0 0,0 0 1 0 0,0 0 88 0 0,-1-1-6539 0 0,0 1-2239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1.7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34 8808 0 0,'0'0'400'0'0,"0"0"0"0"0,-2-5 574 0 0,1 3-626 0 0,1 1 0 0 0,0-1 0 0 0,0 1 0 0 0,0-1 0 0 0,1 1 0 0 0,-1-1 0 0 0,0 2 0 0 0,0-2 0 0 0,0 0 0 0 0,1 1 0 0 0,-1-1 0 0 0,1 2 0 0 0,0-2 0 0 0,-1 1 0 0 0,1 0 0 0 0,0-1 0 0 0,0 0-348 0 0,0 2 575 0 0,3-3 219 0 0,-3 4 1893 0 0,4 8-2394 0 0,-1 0-1 0 0,-1 0 1 0 0,0 1-1 0 0,0 0 1 0 0,1 9-293 0 0,-1-5 123 0 0,1 0 0 0 0,4 11-123 0 0,3 3 717 0 0,1 13-717 0 0,0-5 315 0 0,-10-28-229 0 0,0 1-1 0 0,0-1 0 0 0,-1 1-85 0 0,3 15 155 0 0,9 48 258 0 0,-7 4 41 0 0,9 34-12 0 0,-14-106-433 0 0,1 38 310 0 0,-1-37-267 0 0,-1 0 0 0 0,1-1-1 0 0,0 1 1 0 0,1 1-52 0 0,-1-1 42 0 0,0 0 1 0 0,0 0-1 0 0,-1 0 0 0 0,1 2-42 0 0,-1-4 19 0 0,0 0 0 0 0,0-1 0 0 0,1 0 0 0 0,0 1 0 0 0,0-1-1 0 0,-1 1-18 0 0,4 11 63 0 0,-3-11-53 0 0,0-1-1 0 0,-1 0 1 0 0,2 1-1 0 0,-1-1 1 0 0,0 0-1 0 0,0 0 1 0 0,0 0-1 0 0,2 2-9 0 0,5 9 138 0 0,-3-7-37 0 0,-2-4-76 0 0,13 15 76 0 0,1 0-62 0 0,-16-16-39 0 0,-1 0 0 0 0,0 0 0 0 0,1-1 0 0 0,-1 0 0 0 0,1 0 0 0 0,-1 1 0 0 0,1 0 0 0 0,-1-1 0 0 0,0 1 0 0 0,0-1 0 0 0,1 0 0 0 0,0 1 0 0 0,-1-1 0 0 0,1 0 0 0 0,-1 0 0 0 0,0 0 0 0 0,1 0 0 0 0,0 1 0 0 0,0-1 0 0 0,-1 0 0 0 0,0 0 0 0 0,1 0 0 0 0,0 0 0 0 0,-1 0 0 0 0,1 0 0 0 0,2 1 13 0 0,-1-1 0 0 0,0 0 0 0 0,1 0 0 0 0,-1 0 0 0 0,1 0 0 0 0,-1-1 0 0 0,1 1 0 0 0,-1-1 0 0 0,0 1 0 0 0,1-1 0 0 0,-1 0 0 0 0,0 0 0 0 0,1 0 0 0 0,0-1-13 0 0,9-3 11 0 0,-8 3 2 0 0,0 1 0 0 0,0-1 0 0 0,0-1 1 0 0,1-1-14 0 0,0 2 2 0 0,-1 0 0 0 0,1 0 0 0 0,0-1 0 0 0,-1 1 0 0 0,1 0 1 0 0,1 1-3 0 0,19-8-3 0 0,-23 7 3 0 0,-1 2 0 0 0,2-1 0 0 0,-1 0 0 0 0,-1 1 0 0 0,2-1 0 0 0,0 0 0 0 0,3-1 0 0 0,5-4 30 0 0,0 0-1 0 0,1 0-29 0 0,-6 3 5 0 0,-4 2-5 0 0,-2 1 0 0 0,1-1-1 0 0,0 1 1 0 0,0-1 0 0 0,-1 0 0 0 0,1 0-1 0 0,0 1 1 0 0,-1-1 0 0 0,1 0 0 0 0,0-1 0 0 0,7-5 13 0 0,12-8 37 0 0,-15 11-33 0 0,0-1 0 0 0,0 1-1 0 0,1 1 1 0 0,3-2-17 0 0,-5 3 30 0 0,0 2 1 0 0,0-2-1 0 0,0 1 0 0 0,0 1 0 0 0,0-1 0 0 0,2 1-30 0 0,8-2 59 0 0,21-9 5 0 0,-28 9-61 0 0,5-1 22 0 0,-1 1 0 0 0,0 1 0 0 0,4-1-25 0 0,-12 3 16 0 0,-1-1 0 0 0,0 0 1 0 0,0 1-1 0 0,0-1 1 0 0,1 0-1 0 0,-1 1 0 0 0,0 0 1 0 0,0 0-17 0 0,10 3 10 0 0,-10-4-1 0 0,1 1 0 0 0,-1 0 0 0 0,1-1 0 0 0,-1 2 0 0 0,1-1 0 0 0,-1 0 0 0 0,1 1-9 0 0,8 2 43 0 0,33 6 171 0 0,-34-7 12 0 0,10 3 45 0 0,-20-6-260 0 0,2 0 0 0 0,-1 0 0 0 0,0 0 0 0 0,0 1 0 0 0,0-1-1 0 0,0 1 1 0 0,1 0 0 0 0,-2-1 0 0 0,2 1 0 0 0,-1-1 0 0 0,1 2-11 0 0,2 0 28 0 0,23 10 36 0 0,-27-12-64 0 0,1 0 0 0 0,-1 1 0 0 0,1-1 0 0 0,0 1 0 0 0,-1-1 0 0 0,0 0 0 0 0,1 1 0 0 0,0-1 0 0 0,0 0 0 0 0,-1 0 0 0 0,0 0 0 0 0,1 0 0 0 0,0 0 0 0 0,0 0 0 0 0,-1 0 0 0 0,0 0 0 0 0,1 0 0 0 0,1 0 0 0 0,-2 0 0 0 0,1 0 0 0 0,1 0 0 0 0,-2 0 0 0 0,1 0 0 0 0,1 0 0 0 0,-2 0 0 0 0,1 0 0 0 0,1 0 0 0 0,-2 0 0 0 0,1 0 0 0 0,1 0 0 0 0,-2 1 0 0 0,1-1 0 0 0,1 1 0 0 0,10 2 0 0 0,5 1 0 0 0,1 1 0 0 0,-17-5 0 0 0,0 1 0 0 0,0-1 0 0 0,-1 1 1 0 0,1-1-1 0 0,0 0 0 0 0,0 0 0 0 0,-1 0 0 0 0,1 1 0 0 0,0-1 0 0 0,0 0 0 0 0,-1 0 0 0 0,1 0 1 0 0,0 0-1 0 0,0 0 0 0 0,-1 0 0 0 0,1 0 0 0 0,1 0 0 0 0,-2 0 0 0 0,1-1 0 0 0,1 1 9 0 0,5 0 9 0 0,-5 0-14 0 0,1 0 1 0 0,-2 0-1 0 0,1 0 1 0 0,1 0-1 0 0,-1 0 0 0 0,0 0 1 0 0,0-1-1 0 0,2-1-4 0 0,3 0 7 0 0,0 0 0 0 0,0-1 0 0 0,0 0 1 0 0,0-1-1 0 0,-1 0 0 0 0,0 0 0 0 0,0 0 0 0 0,0-1 0 0 0,3-2-7 0 0,6-5 0 0 0,-11 10 0 0 0,0-1 0 0 0,0 0 0 0 0,-1 0 0 0 0,3-4 0 0 0,-3 4 0 0 0,-2 0 0 0 0,1 1 0 0 0,1 0 0 0 0,-1-1 0 0 0,0 1 0 0 0,0 0 0 0 0,1 0 0 0 0,-1 0 0 0 0,1 1 0 0 0,0-2 0 0 0,-1 2 0 0 0,1-1 0 0 0,2 1 0 0 0,4-4 0 0 0,-6 3 0 0 0,1 0 0 0 0,-1 1 0 0 0,1-1 0 0 0,-1 1 0 0 0,1 0 0 0 0,0-1 0 0 0,0 2 0 0 0,-1-1 0 0 0,4 0 0 0 0,-4 1 0 0 0,0 0 0 0 0,0 1 0 0 0,0-1 0 0 0,0 1 0 0 0,0-1 0 0 0,0 0 0 0 0,0 1 0 0 0,0 1 0 0 0,2-1 0 0 0,4 5 0 0 0,0-1 0 0 0,0 1 0 0 0,-1 0 0 0 0,11 8 0 0 0,7 6 0 0 0,-23-18 0 0 0,-1-1-1 0 0,1 1 1 0 0,-1 0-1 0 0,1-1 1 0 0,0 0-1 0 0,1 0 1 0 0,0 1 3 0 0,-1-1 0 0 0,0 1-1 0 0,0-1 1 0 0,0 1 0 0 0,2 1-3 0 0,-1-1 6 0 0,-1 1-1 0 0,2-1 1 0 0,-1-1 0 0 0,0 2 0 0 0,1-2 0 0 0,-1 0 0 0 0,0 1-1 0 0,0-2 1 0 0,1 1 0 0 0,-1 0 0 0 0,5-1-6 0 0,-6 0 8 0 0,0 0 0 0 0,0-1 1 0 0,0 0-1 0 0,-1 1 0 0 0,2-1-8 0 0,5-2 12 0 0,-6 3-12 0 0,0 0-1 0 0,0-2 1 0 0,1 1 0 0 0,1-1 0 0 0,4-1 12 0 0,-6 2-6 0 0,-1 0 0 0 0,0-1 0 0 0,0 2 0 0 0,1-2 0 0 0,-1 0 1 0 0,0 1-1 0 0,0-1 0 0 0,0 0 0 0 0,1-1-6 0 0,13-10-2 0 0,-7 6 2 0 0,1 2 0 0 0,1 0 0 0 0,7-4 0 0 0,-14 8 0 0 0,0-1 0 0 0,0 1 0 0 0,1 0 0 0 0,-2 0 0 0 0,2 0 0 0 0,-1 1 0 0 0,0 0 0 0 0,0 0 0 0 0,0 0 0 0 0,0 0 0 0 0,1 1 0 0 0,-1 0 0 0 0,7 0 0 0 0,-9 0 0 0 0,0-1 0 0 0,0 0 0 0 0,0 1 0 0 0,-1-1 0 0 0,2 1 0 0 0,-2-1 0 0 0,1 1 0 0 0,0 0 0 0 0,0 0 0 0 0,0 0 0 0 0,-1 0 0 0 0,28 17 0 0 0,-17-12 0 0 0,-6-4 0 0 0,-4-2 0 0 0,-1 1 0 0 0,1-1 0 0 0,-1 0 0 0 0,1 1 0 0 0,-1 0 0 0 0,1-1 0 0 0,-1 1 0 0 0,2 1 0 0 0,11 6 0 0 0,-5-4 12 0 0,-5-5 13 0 0,-3 1-23 0 0,0 0 0 0 0,0 0 1 0 0,0 0-1 0 0,0 0 0 0 0,0 0 0 0 0,0 0 0 0 0,0 0 0 0 0,0 0 0 0 0,0 0 0 0 0,0 0 0 0 0,0 0 0 0 0,0 0 0 0 0,0 0-2 0 0,0 1 0 0 0,2-1 0 0 0,-1 1 0 0 0,0-1 0 0 0,0 0 0 0 0,1 0 0 0 0,-2 0 0 0 0,1 0 0 0 0,1 0 0 0 0,-1 0 0 0 0,0-1 0 0 0,0 0 0 0 0,1 1 0 0 0,2-2 5 0 0,0 1-1 0 0,-1-2 1 0 0,2 1-1 0 0,-2 0 1 0 0,1-1-1 0 0,1-1-4 0 0,13-7 26 0 0,-15 8-15 0 0,-3 2-11 0 0,-1 1 0 0 0,0-1 0 0 0,1 0 0 0 0,0 0 0 0 0,0 1 0 0 0,-1-1 0 0 0,0 1 0 0 0,1-1 0 0 0,0 0 0 0 0,0 1 0 0 0,-1 0 0 0 0,1-1 0 0 0,1 1 0 0 0,0-2 0 0 0,-1 1 0 0 0,1 0 0 0 0,-1 0 0 0 0,1 0 0 0 0,-1 1 0 0 0,1-1 0 0 0,-1 1 0 0 0,1-1 0 0 0,-1 1 0 0 0,1-1 0 0 0,-1 1 0 0 0,1 0 0 0 0,0 0 0 0 0,0 0 0 0 0,-1 0 0 0 0,1 0 0 0 0,0 0 0 0 0,-1 0 0 0 0,9 3 0 0 0,14 4 0 0 0,-11-2 0 0 0,0-1 0 0 0,1 0 0 0 0,-8-4 0 0 0,20 4 0 0 0,-19-2 0 0 0,-1-2 0 0 0,2 1 0 0 0,-1 0 0 0 0,-1-1 0 0 0,1 0 0 0 0,4-1 0 0 0,10 0 0 0 0,-9 1 0 0 0,0-1 0 0 0,1-1 0 0 0,-1 0 0 0 0,-1 1 0 0 0,3 1 0 0 0,6 0 0 0 0,-7 1 0 0 0,8 1 0 0 0,-17-1 0 0 0,-1-1 0 0 0,1 1 0 0 0,0 0 0 0 0,-1-1 0 0 0,0 1 0 0 0,1 1 0 0 0,1 0 0 0 0,-1-1 0 0 0,1 1 0 0 0,-1-1 0 0 0,1 0 0 0 0,1 0 0 0 0,12 3 0 0 0,-10-2 0 0 0,0 0 0 0 0,0-1 0 0 0,4 1 0 0 0,9 1 0 0 0,-12-2 0 0 0,-1-1 0 0 0,1-1 0 0 0,0 1 0 0 0,-1-2 0 0 0,1 2 0 0 0,3-4 0 0 0,-8 4 0 0 0,0 0 0 0 0,-1 1 0 0 0,1-1 0 0 0,-1 1 0 0 0,1 0 0 0 0,-1 0 0 0 0,1 0 0 0 0,-1 0 0 0 0,1 0 0 0 0,-1 1 0 0 0,1-1 0 0 0,-1 2 0 0 0,0-3 0 0 0,6 7 0 0 0,-3-2 0 0 0,0-1 0 0 0,0-1 0 0 0,0 1 0 0 0,0 0 0 0 0,1-1 0 0 0,-1-1 0 0 0,3 1 0 0 0,18 4 0 0 0,-18-5 0 0 0,-7-2 0 0 0,1-1 0 0 0,18-1 0 0 0,-12 0 0 0 0,0 2 0 0 0,10-1 0 0 0,-11 1 0 0 0,0-2 0 0 0,-2 2 0 0 0,-2 0 11 0 0,-3 0 42 0 0,0 0-42 0 0,4 0 32 0 0,5-3-33 0 0,11-1-10 0 0,-3 1-12 0 0,-9 0-51 0 0,-2-1 77 0 0,-6 4 39 0 0,-1 0 12 0 0,0 0 5 0 0,1-1-2 0 0,5-4-71 0 0,-1 2 3 0 0,1 2 0 0 0,-5 1 0 0 0,-1 0 0 0 0,0 0 0 0 0,0 0 0 0 0,0 0 0 0 0,0 0 0 0 0,0 0 0 0 0,1 0 0 0 0,-1 0 0 0 0,0 0 0 0 0,1 0 0 0 0,-1 0 0 0 0,0 0 0 0 0,1 0 0 0 0,-1 0 0 0 0,0-1 0 0 0,0 1 0 0 0,0 0 0 0 0,0 0 0 0 0,0 0 0 0 0,1 0 0 0 0,-1-1 0 0 0,0 1 0 0 0,0 0 0 0 0,1 0 0 0 0,-1 0 0 0 0,0 0 0 0 0,0 0 0 0 0,0 0 0 0 0,0-1 0 0 0,1 1 0 0 0,-1 0 0 0 0,0-1 0 0 0,0 1 0 0 0,0 0 0 0 0,0 0 0 0 0,0-1 0 0 0,0 1 0 0 0,0 0 0 0 0,0 0 0 0 0,0-1 0 0 0,1 1 0 0 0,-1 0 0 0 0,0 0 0 0 0,0 0 0 0 0,1 0 0 0 0,-1 0 0 0 0,0 0 0 0 0,1 0 0 0 0,-1 0 0 0 0,0 0 0 0 0,0 0 0 0 0,0 0 0 0 0,0 0 0 0 0,0 0 0 0 0,1 0 0 0 0,-1 0 0 0 0,0 0 0 0 0,1 0 0 0 0,-1 0 0 0 0,0 0 0 0 0,4 0 0 0 0,-1-1-1 0 0,8-6 13 0 0,-10 6 30 0 0,2-2-31 0 0,-3 3-11 0 0,0-1 0 0 0,0 1 0 0 0,0 0 0 0 0,0-1 0 0 0,1 1 0 0 0,-1 0-1 0 0,0-1 1 0 0,0 1 0 0 0,1-1 0 0 0,-1 1 0 0 0,0 0 0 0 0,0 0 0 0 0,0 0 0 0 0,0-1 0 0 0,1 1 0 0 0,-1-1 0 0 0,0 1-1 0 0,0-1 1 0 0,0 1 0 0 0,0 0 0 0 0,0 0 0 0 0,0 0 0 0 0,0-1 0 0 0,-1-7 13 0 0,0 8-11 0 0,1-1 0 0 0,0 1 0 0 0,0 0 0 0 0,0 0 0 0 0,0 0 0 0 0,0-1-1 0 0,0 1 1 0 0,0-1 0 0 0,0 1 0 0 0,0-1 0 0 0,0 1 0 0 0,0 0 0 0 0,0 0 0 0 0,1 0 0 0 0,-1-1 0 0 0,0 1 0 0 0,0 0 0 0 0,0-1 0 0 0,1 1 0 0 0,-1-1 0 0 0,0 1 0 0 0,0 0 0 0 0,0 0 0 0 0,0 0 0 0 0,0-1-2 0 0,2 1 4 0 0,-1-5-4 0 0,-2 0 0 0 0,1 3 0 0 0,-1 0 0 0 0,1 0 0 0 0,0 0 0 0 0,-1 1 0 0 0,1-1 0 0 0,0 0 0 0 0,1 0 0 0 0,-1 0 0 0 0,0 0 0 0 0,1 1 0 0 0,-2-1 0 0 0,3-2 0 0 0,-1-1 0 0 0,-1 3 4 0 0,1 1 0 0 0,-1 0 0 0 0,0-1 0 0 0,0 1 0 0 0,1 0 0 0 0,-1 0 0 0 0,0 0 0 0 0,-1-1 0 0 0,1 1 0 0 0,0 0 0 0 0,0-1 0 0 0,-1 1 0 0 0,1 0 0 0 0,-1 0 0 0 0,1 0 0 0 0,-1-1-4 0 0,1 1 0 0 0,0 1 0 0 0,0 0 0 0 0,0-1 0 0 0,0 1 0 0 0,0-1 0 0 0,0 1 0 0 0,0 0 0 0 0,0 0 0 0 0,0 0 0 0 0,0-1 0 0 0,0 1 0 0 0,0-1-1 0 0,0 1 1 0 0,0-1 0 0 0,0 1 0 0 0,0 0 0 0 0,0 0 0 0 0,1 0 0 0 0,-1-2 2 0 0,0 1-1 0 0,0 0 0 0 0,1 0 0 0 0,-1-1 1 0 0,0 2-1 0 0,0-2 0 0 0,1 1 0 0 0,-1 0 1 0 0,0-1-2 0 0,-3-9 53 0 0,3 9-47 0 0,0 2-3 0 0,0 0 0 0 0,0 0 1 0 0,0-1-1 0 0,0 0 0 0 0,0 1 0 0 0,0-1 1 0 0,0 1-1 0 0,0 0 0 0 0,0-1 0 0 0,0 1 1 0 0,0-1-1 0 0,-1 1 0 0 0,1-1 0 0 0,0 1 1 0 0,0 0-1 0 0,-1 0 0 0 0,1-1 0 0 0,0 1 1 0 0,0-1-1 0 0,0 1 0 0 0,-1-1 0 0 0,1 0-3 0 0,-1 1 10 0 0,0-2-1 0 0,1 1 0 0 0,-1 0 0 0 0,1-1 1 0 0,-1 1-1 0 0,0 0 0 0 0,1 0 0 0 0,0-1 1 0 0,0 1-1 0 0,0-1 0 0 0,0 1 0 0 0,0 0 0 0 0,0-2-9 0 0,-3-18 75 0 0,3 16-70 0 0,0 2 3 0 0,0 1-1 0 0,0-1 0 0 0,0 1 1 0 0,0 0-1 0 0,-1-1 0 0 0,1 1 1 0 0,-1-1-1 0 0,0 0-7 0 0,1 2 0 0 0,0 0 0 0 0,0 1 0 0 0,0-1 0 0 0,0-1 0 0 0,0 2 0 0 0,0-1-1 0 0,0 0 1 0 0,0 0 0 0 0,1 0 0 0 0,-1 0 0 0 0,2-6 12 0 0,-8-20 41 0 0,6 8-53 0 0,0 14 0 0 0,-5-12 11 0 0,4 3 42 0 0,1-8 71 0 0,0 3-48 0 0,-1 1-76 0 0,0 15 0 0 0,0 0 0 0 0,4-9 0 0 0,-3 10 0 0 0,0-14 0 0 0,0 3 0 0 0,0 10 0 0 0,0 2 0 0 0,0-1 0 0 0,0 1 0 0 0,0-2 0 0 0,0 2 0 0 0,0-1 0 0 0,1 1 0 0 0,-1-1 0 0 0,1 1 0 0 0,0-1 0 0 0,-1 0 0 0 0,1-3 0 0 0,-1 0 0 0 0,0 0 0 0 0,0 0 0 0 0,0 0 0 0 0,-1-4 0 0 0,0 6 0 0 0,1 1 0 0 0,-1 1 0 0 0,1 0 0 0 0,0 0 0 0 0,0 0 0 0 0,-1 0 0 0 0,1-1 0 0 0,0 1 0 0 0,0 0 0 0 0,0-1 0 0 0,0-8 0 0 0,0-18 0 0 0,3 9 0 0 0,-3 15 0 0 0,-2 0 0 0 0,0-6 0 0 0,0 5 0 0 0,2 0 0 0 0,1 4 0 0 0,-1 1 0 0 0,-1-6 0 0 0,0 5-173 0 0,1-1-1 0 0,0 1 1 0 0,0-2-1 0 0,1 2 1 0 0,-1-1-1 0 0,0 1 1 0 0,0-2-1 0 0,1 0 174 0 0,0 0-764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3.0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 5 2304 0 0,'-4'-2'4034'0'0,"-4"0"3429"0"0,6 1-7538 0 0,0 1 953 0 0,2 0-289 0 0,0 0-495 0 0,0 0 1 0 0,0 0-1 0 0,0 0 1 0 0,0 0-1 0 0,0 0 0 0 0,0 0 1 0 0,-1 0-1 0 0,1 0 1 0 0,0 0-1 0 0,0 0 0 0 0,0 0 1 0 0,0 0-1 0 0,-1 0 1 0 0,1 0-1 0 0,0 0 0 0 0,0 0 1 0 0,0 0-1 0 0,-1 1 1 0 0,1-1-1 0 0,0 0 0 0 0,0 0 1 0 0,0 0-1 0 0,0 0 1 0 0,0 0-1 0 0,0 0 0 0 0,0 0-94 0 0,-1 2 206 0 0,1 0 0 0 0,-1-1 0 0 0,1 1 0 0 0,-1-1 0 0 0,1 1 0 0 0,0 0 0 0 0,0-1 0 0 0,0 1-206 0 0,0 0 430 0 0,1 4 820 0 0,1-3-953 0 0,-2 1 0 0 0,2 1 0 0 0,-1-1 0 0 0,-1 0-1 0 0,1 1 1 0 0,-1-1 0 0 0,0 0 0 0 0,0 1-1 0 0,0-1 1 0 0,-1 2-297 0 0,1 29 503 0 0,0-28-433 0 0,0 0 0 0 0,0 0-1 0 0,0 0-69 0 0,0 19 131 0 0,0-21-89 0 0,0 0 0 0 0,0 1-1 0 0,1 2-41 0 0,0 8 120 0 0,-1-7 48 0 0,1-2 0 0 0,-1 2 0 0 0,2 3-168 0 0,1 29 902 0 0,-3-37-862 0 0,0 0 0 0 0,0-1 0 0 0,-1 0 0 0 0,1 1 0 0 0,-1 0 0 0 0,1-1 1 0 0,-1 1-1 0 0,-1 0 0 0 0,2-1-40 0 0,-5 16 91 0 0,-1 2 24 0 0,5-16-96 0 0,0-1 1 0 0,-1 0 0 0 0,2 1-1 0 0,-1-1 1 0 0,1 2 0 0 0,-1-2-20 0 0,0 27 53 0 0,2 4 888 0 0,-1-34-937 0 0,1 1 0 0 0,-1-1 0 0 0,0 0 0 0 0,0 0 0 0 0,1 0 0 0 0,-1 0 0 0 0,0 1 0 0 0,1-1-4 0 0,-1 0-2 0 0,0-1-1 0 0,0 0 1 0 0,0 1-1 0 0,0-1 1 0 0,0 0-1 0 0,0 0 1 0 0,0 1-1 0 0,0-1 1 0 0,0 0-1 0 0,0 1 1 0 0,0-1-1 0 0,0 1 1 0 0,-1-1-1 0 0,1 0 1 0 0,0 0-1 0 0,0 0 1 0 0,0 1-1 0 0,0-1 1 0 0,0 0-1 0 0,0 1 3 0 0,-1 0-3 0 0,-1 6 18 0 0,1-4 11 0 0,0 0 0 0 0,0 1 0 0 0,1-1-1 0 0,0 1 1 0 0,0 2-26 0 0,0-6 0 0 0,0 1 0 0 0,0 1 0 0 0,0-2 0 0 0,0 1 0 0 0,0 1 0 0 0,-1-2 0 0 0,1 1 0 0 0,0 1 0 0 0,-1-2 0 0 0,1 1 0 0 0,-1 1 0 0 0,1 2 0 0 0,-3 6 0 0 0,1-1-22 0 0,4-2-9 0 0,-2 0 20 0 0,3 5 67 0 0,-3-9-20 0 0,-4 14 96 0 0,0-5-132 0 0,1 9-64 0 0,2-15 64 0 0,1-4 0 0 0,0 0 0 0 0,0 1 0 0 0,0-1 0 0 0,0 0 0 0 0,-1 1 0 0 0,0-1 0 0 0,0-1-1 0 0,1-1 1 0 0,0 0 1 0 0,0 0-1 0 0,0 1 1 0 0,0-1-1 0 0,-1 1 1 0 0,1-1-1 0 0,0 1 1 0 0,0-1-1 0 0,0 1 1 0 0,-1-1-1 0 0,1 0 1 0 0,0 0 0 0 0,0 1-1 0 0,0-1 1 0 0,0 1-1 0 0,0-1 1 0 0,0 1-1 0 0,0-1 1 0 0,0 0-1 0 0,0 0 1 0 0,0 1-1 0 0,0-1 1 0 0,1 1-1 0 0,-1 10 53 0 0,0-9-53 0 0,-1-1 0 0 0,-1 5 0 0 0,-1 10 0 0 0,1-13 12 0 0,2 1 26 0 0,-1 0 0 0 0,1 0 0 0 0,0 0 0 0 0,0 0 0 0 0,0 2-38 0 0,1 22 78 0 0,-1-23-78 0 0,1 1 0 0 0,0-1-12 0 0,-1-4-163 0 0,0-1-486 0 0,0 0-181 0 0,0-4-7314 0 0,0 0 43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3.6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0 386 5984 0 0,'0'0'464'0'0,"0"0"14"0"0,0 0 1198 0 0,0 0 551 0 0,0 0 114 0 0,0 0-162 0 0,0 0-782 0 0,4-5 1531 0 0,-2 2-2623 0 0,-1 0-1 0 0,2 1 0 0 0,-1-1 1 0 0,0 0-1 0 0,1 1 1 0 0,2-2-305 0 0,3-5 178 0 0,2 0-74 0 0,1 0 0 0 0,0 0-1 0 0,0 1 1 0 0,1 0-1 0 0,12-5-103 0 0,18-12 202 0 0,46-34 814 0 0,-48 31-208 0 0,8-7-246 0 0,-7 6-444 0 0,-8 7-56 0 0,-14 9-49 0 0,49-32 40 0 0,-49 32-42 0 0,-14 8 32 0 0,-1-1-8 0 0,-3 5-28 0 0,-1 0 0 0 0,1 0 1 0 0,-1 0-1 0 0,1 0 1 0 0,-1 1-1 0 0,1-1 0 0 0,0 0 1 0 0,-1 1-1 0 0,1-1 1 0 0,0 1-1 0 0,0-1 0 0 0,0 1 1 0 0,0-1-1 0 0,0 0-7 0 0,0 1 70 0 0,-1 0 15 0 0,3-5-909 0 0,-3 5-59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4.7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25 6448 0 0,'0'0'498'0'0,"-1"-1"-327"0"0,-11-8 1925 0 0,11 9-949 0 0,1 0-49 0 0,0 0-223 0 0,-2-3 445 0 0,0-1-35 0 0,2 0 2344 0 0,0 4-3462 0 0,0 0-1 0 0,0 0 1 0 0,0 0-1 0 0,0-1 1 0 0,0 1-1 0 0,0 0 0 0 0,0 0 1 0 0,0 0-1 0 0,0 0 1 0 0,0 0-1 0 0,0 0 0 0 0,0 0 1 0 0,0 0-1 0 0,0 0 1 0 0,0-1-1 0 0,1 1 1 0 0,-1 0-1 0 0,0 0 0 0 0,0 0 1 0 0,0 0-1 0 0,0 0 1 0 0,0-1-1 0 0,0 1 0 0 0,0 0 1 0 0,0 0-1 0 0,0 0 1 0 0,0 0-1 0 0,0 0 1 0 0,0 0-1 0 0,1 0 0 0 0,-1 0 1 0 0,0 0-1 0 0,0 0 1 0 0,0 0-1 0 0,1 0 1 0 0,-1 0-1 0 0,0 0 0 0 0,0 0 1 0 0,0 0-1 0 0,1 0 1 0 0,-1 0-1 0 0,0 0 0 0 0,0 0 1 0 0,0 0-1 0 0,0 0-166 0 0,7 5-29 0 0,0 2 617 0 0,-1-2-253 0 0,-5-4-291 0 0,-1-1 0 0 0,2 1 0 0 0,-1 0 0 0 0,0 0 0 0 0,0-1 0 0 0,0 1 0 0 0,0 0 0 0 0,1 0-44 0 0,7 3 191 0 0,3 2 42 0 0,23 5 224 0 0,-14-3-193 0 0,-2-2-81 0 0,-5-2-61 0 0,-1 0 0 0 0,0 1-1 0 0,0 1 1 0 0,0 0 0 0 0,7 5-122 0 0,4 6 165 0 0,3 3 59 0 0,-10-7 30 0 0,0 0-1 0 0,10 10-253 0 0,-19-15 47 0 0,-5-4-6 0 0,1-1 1 0 0,0 0-1 0 0,0 0 0 0 0,-1 0 1 0 0,1-1-1 0 0,0 1 0 0 0,3 0-41 0 0,-3 0 10 0 0,1-1-1 0 0,-2 0 1 0 0,2 1 0 0 0,-1 0 0 0 0,2 3-10 0 0,-3-3 11 0 0,1 0 0 0 0,-1 0 1 0 0,1-1-1 0 0,0 0 1 0 0,-1 1-1 0 0,5 1-11 0 0,35 15 160 0 0,-36-16-102 0 0,-6-3-48 0 0,0 0 0 0 0,1 1 0 0 0,-2 0 1 0 0,2-1-1 0 0,-1 1 0 0 0,0-1 0 0 0,1 0 1 0 0,-1 0-1 0 0,1 0-10 0 0,1 1 42 0 0,0 2-20 0 0,-2-1 20 0 0,13 6-31 0 0,-12-6-9 0 0,-1-2-1 0 0,1 2 1 0 0,0-1-1 0 0,0-1 1 0 0,-1 1-1 0 0,1 0 1 0 0,1 0-2 0 0,-3 0-23 0 0,0-1-309 0 0,0 0-144 0 0,3-6-8265 0 0,-3 2-489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07.9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1809 54 920 0 0,'0'0'627'0'0,"0"0"2294"0"0,0 0 1001 0 0,0 0 204 0 0,0 0-412 0 0,0 0-1883 0 0,6 0 1 0 0,3-1-1254 0 0,0 1 0 0 0,0-2 1 0 0,-1 0-1 0 0,8-3-578 0 0,4 0 501 0 0,-2 1-152 0 0,-6 1-100 0 0,0 0 1 0 0,0 1-1 0 0,0 0 1 0 0,10 1-250 0 0,42-3 618 0 0,-30 1-355 0 0,181-14 473 0 0,-135 19-430 0 0,-64 0-125 0 0,0-1 0 0 0,0 2 0 0 0,0 0 0 0 0,15 6-181 0 0,-15-5 141 0 0,39 12 210 0 0,-42-12-299 0 0,1 2 1 0 0,-1-1 0 0 0,4 2-53 0 0,-3 0 85 0 0,0-1 1 0 0,12 4-86 0 0,-3-3 149 0 0,0 2 0 0 0,0 0 1 0 0,0 1-1 0 0,16 11-149 0 0,-35-18 41 0 0,2 1 0 0 0,-2 0 0 0 0,4 3-41 0 0,6 5 37 0 0,-4-3 23 0 0,0 0-1 0 0,-1 1 0 0 0,0 0 1 0 0,-1 1-1 0 0,1 0 1 0 0,-2 0-1 0 0,3 5-59 0 0,9 19 124 0 0,-1 0 1 0 0,5 17-125 0 0,-9-20 10 0 0,14 25 96 0 0,-10-23 129 0 0,0 5-235 0 0,-10-18 47 0 0,-1 1 1 0 0,-1 0-1 0 0,0 1 0 0 0,-2-1 1 0 0,-1 1-1 0 0,1 21-47 0 0,-1-16 6 0 0,1-1 0 0 0,2 5-6 0 0,3 17 0 0 0,3-5 0 0 0,-9-35 2 0 0,-1 0-1 0 0,0-1 1 0 0,0 1-1 0 0,-1 0 1 0 0,1 0-1 0 0,-2 0 1 0 0,0 8-2 0 0,0-6 18 0 0,-1 0-1 0 0,1 0 1 0 0,1 0 0 0 0,0 0 0 0 0,1 0-1 0 0,2 8-17 0 0,-2-7 8 0 0,-2 1-1 0 0,1-2 0 0 0,-1 1 1 0 0,0 0-1 0 0,-1 0 1 0 0,-1 5-8 0 0,-2 34 30 0 0,3-9 2 0 0,-1 1 0 0 0,-8 33-32 0 0,6-34 0 0 0,3-32 0 0 0,1 1 0 0 0,-1-1 0 0 0,-1 0 0 0 0,0-1 0 0 0,-1 2 0 0 0,1-1 12 0 0,0 0 1 0 0,-1 8-13 0 0,1-12 6 0 0,1 1 1 0 0,0 0-1 0 0,-1 1 1 0 0,-1-1-1 0 0,1-1 1 0 0,-1 2-7 0 0,0-2 8 0 0,1 1 0 0 0,0 0 0 0 0,0 0 0 0 0,0 0 0 0 0,0 6-8 0 0,-6 22 24 0 0,-41 135-13 0 0,42-148 5 0 0,-1 6 21 0 0,-11 19-37 0 0,2-6 0 0 0,6-16 0 0 0,-1 1 0 0 0,0-1 0 0 0,-9 11 0 0 0,-24 31 0 0 0,12-16 0 0 0,20-31 0 0 0,-5 6 0 0 0,-5 1 0 0 0,10-11 0 0 0,-1-1 0 0 0,-10 9 0 0 0,-32 28 0 0 0,4-3 64 0 0,27-28-64 0 0,-4 5 0 0 0,-18 12 0 0 0,10-9 0 0 0,22-16 0 0 0,-1-1 0 0 0,1-1 0 0 0,-3 0 0 0 0,-17 9 0 0 0,16-7 0 0 0,0-3 0 0 0,-1 1 0 0 0,-5 0 0 0 0,-70 30 0 0 0,51-21 0 0 0,-1-1 0 0 0,-4-2 0 0 0,27-10 0 0 0,-119 34 0 0 0,-2 0 0 0 0,119-36 0 0 0,0 0 0 0 0,1-2 0 0 0,-2 0 0 0 0,-7-2 0 0 0,-2 1 0 0 0,-4 1 0 0 0,3 0 0 0 0,-2-2 0 0 0,-95 3 0 0 0,113-3 0 0 0,0 0 0 0 0,-7 3 0 0 0,12-1 0 0 0,0-1 0 0 0,-1-1 0 0 0,1-1 0 0 0,-10 0 0 0 0,-6 0 0 0 0,24 0 0 0 0,-1 0 0 0 0,1 0 0 0 0,0 0 0 0 0,0-1 0 0 0,0 0 0 0 0,0 0 0 0 0,0 0 0 0 0,-2-2 0 0 0,-7-2 0 0 0,0 1 0 0 0,1 0 0 0 0,-13-2 0 0 0,13 4 0 0 0,0 0 0 0 0,0-2 0 0 0,2 0 0 0 0,-11-4 0 0 0,-85-37 0 0 0,104 44 0 0 0,-18-7 0 0 0,15 6 0 0 0,1 0 0 0 0,0 0 0 0 0,-1-1 0 0 0,1 0 0 0 0,-1-1 0 0 0,1 1 0 0 0,-8-6 0 0 0,0 1 0 0 0,-1 1 0 0 0,0-1 0 0 0,0 2 0 0 0,1-1 0 0 0,0-1 0 0 0,0 0 0 0 0,2-1 0 0 0,1 0 0 0 0,1 0 0 0 0,-1-1 0 0 0,1-1 0 0 0,1 1 0 0 0,-1-2 0 0 0,-11-17 0 0 0,14 17 0 0 0,-2 2 0 0 0,1 0 0 0 0,-8-9 0 0 0,-25-29 0 0 0,-2 5 0 0 0,37 35 0 0 0,0 1 0 0 0,1-2 0 0 0,1 1 0 0 0,-1-1 0 0 0,-1-5 0 0 0,-10-19 0 0 0,8 16-12 0 0,-1-1 0 0 0,2 0 1 0 0,0 0-1 0 0,1-1 0 0 0,2-1 0 0 0,-1 1 0 0 0,1-11 12 0 0,-4-9-53 0 0,-2-1 53 0 0,-2-5 0 0 0,12 44 0 0 0,0-6 0 0 0,-1 0 0 0 0,0 0 0 0 0,0 0 0 0 0,-2 1 0 0 0,2-1 0 0 0,-4-4 0 0 0,3 3 0 0 0,-1-1 0 0 0,1 1 0 0 0,0-1 0 0 0,1 0 0 0 0,0 0 0 0 0,0-3 0 0 0,-2-11 0 0 0,3-6-31 0 0,0 23 20 0 0,0 0 0 0 0,0 0 0 0 0,0-5 11 0 0,-1 5-6 0 0,1 1-1 0 0,0 0 1 0 0,0-2-1 0 0,1 2 1 0 0,-1-1-1 0 0,2-3 7 0 0,-1 0-8 0 0,1 2-1 0 0,-1-2 1 0 0,-1 0 8 0 0,1-6 0 0 0,-1 12 0 0 0,1 0 0 0 0,-1 0 0 0 0,0 0 0 0 0,0 0 0 0 0,0 0 0 0 0,-2-3 0 0 0,2-16 0 0 0,0 13 0 0 0,0 8 0 0 0,0-1 0 0 0,0 0 0 0 0,0 0 0 0 0,0 0 0 0 0,0 1 0 0 0,-1-1 0 0 0,1 0 0 0 0,-1 0 0 0 0,0-1 0 0 0,1 2 0 0 0,-1-1 0 0 0,0 1 0 0 0,1-1 0 0 0,-1 1 0 0 0,1-2 0 0 0,0 2 0 0 0,0-1 0 0 0,0 1 0 0 0,0-2 0 0 0,0 0 0 0 0,0 2 0 0 0,0-1 0 0 0,-1 1 0 0 0,1-2 0 0 0,-1 2 0 0 0,0-1 0 0 0,1 1 0 0 0,0-1 0 0 0,-1 1 0 0 0,0-1 0 0 0,0 1 0 0 0,0-1 0 0 0,0 1 0 0 0,0-1 0 0 0,0 1 0 0 0,-1 0 0 0 0,0-1 0 0 0,1 2-5 0 0,1-1 0 0 0,-1 1 0 0 0,0 0 0 0 0,0 0 0 0 0,1 0-1 0 0,-2 0 1 0 0,1 1 0 0 0,1-1 0 0 0,-1 0 0 0 0,0 0 0 0 0,0 0 0 0 0,1 0 0 0 0,-1 0 0 0 0,0 1-1 0 0,0 0 6 0 0,-3 0-3 0 0,-3 2 30 0 0,1 0 1 0 0,-1 1-1 0 0,1-1 0 0 0,0 1 1 0 0,0 0-1 0 0,1 1 0 0 0,-2 1-27 0 0,-10 7 41 0 0,2-1-18 0 0,1-1-1 0 0,-10 14-22 0 0,-4 3 19 0 0,-11 5-19 0 0,36-30 0 0 0,0 0 0 0 0,1-1 0 0 0,0 1 0 0 0,0 0 0 0 0,-1 0 0 0 0,1 1 0 0 0,0-1 0 0 0,0 0 0 0 0,0-1 0 0 0,1 1 0 0 0,-2 0 0 0 0,1-1 0 0 0,-1 0 0 0 0,1 1 0 0 0,-3 0 0 0 0,0 0-3 0 0,3-1-9 0 0,-1-1 1 0 0,1 1 0 0 0,-1 0-1 0 0,1 1 1 0 0,0-1 0 0 0,0 0-1 0 0,-2 3 12 0 0,14-21-144 0 0,2 0 78 0 0,6-13 66 0 0,12-14-51 0 0,-15 26 51 0 0,0 1 0 0 0,7-7 0 0 0,13-12 0 0 0,-32 32 0 0 0,0 1 0 0 0,1-1 0 0 0,-1 1 0 0 0,0-1 0 0 0,2 0 0 0 0,8-5 0 0 0,-7 4 0 0 0,0 0 0 0 0,1 0 0 0 0,-1 1 0 0 0,0 0 0 0 0,1 0 0 0 0,4-2 0 0 0,-6 4 0 0 0,-1 0 0 0 0,-1 0 0 0 0,2 0 0 0 0,-1 0 0 0 0,-1 1 0 0 0,2 0 0 0 0,-1 0 0 0 0,0 0 0 0 0,0 0 0 0 0,0 1 0 0 0,0-1 0 0 0,3 2 0 0 0,0 1 24 0 0,0 1 1 0 0,0-1-1 0 0,0 1 0 0 0,-1 0 1 0 0,0 1-1 0 0,0-1 0 0 0,5 5-24 0 0,-4-3 47 0 0,1 1-1 0 0,0-2 0 0 0,9 5-46 0 0,12 4 169 0 0,28 8-169 0 0,-30-12 26 0 0,5-1-26 0 0,-3 1 3 0 0,-22-8-8 0 0,0 0 1 0 0,0 0-1 0 0,3 3 5 0 0,-8-4-6 0 0,0 0 1 0 0,0 0-1 0 0,0 1 0 0 0,0-1 0 0 0,0 1 1 0 0,-1-1-1 0 0,1 1 0 0 0,0 0 0 0 0,0 0 1 0 0,-1 0-1 0 0,1-1 0 0 0,-1 3 6 0 0,7 12-2448 0 0,-6-11 336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3.2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21 5960 0 0,'0'0'266'0'0,"0"0"1"0"0,0 0-80 0 0,0 0 293 0 0,0 0 148 0 0,0 0 32 0 0,0 0 12 0 0,0 0 34 0 0,0 0 20 0 0,0 0 2 0 0,0 0-15 0 0,0 0-60 0 0,0 0-21 0 0,0 0-6 0 0,0 0-17 0 0,0 0-62 0 0,0 0-31 0 0,0 0-4 0 0,0 0-26 0 0,0 0-106 0 0,0 0-48 0 0,0 0-11 0 0,0 0-11 0 0,0 0-48 0 0,0 0-26 0 0,0 0-4 0 0,0 0 8 0 0,1 0 34 0 0,153-5 2863 0 0,-23 3-2837 0 0,-70 3-267 0 0,-13 2-34 0 0,-26-2 28 0 0,1-1 1 0 0,8-1-28 0 0,-21 1 17 0 0,-1 0 0 0 0,0 0 0 0 0,10 3-17 0 0,15 0 23 0 0,-8-2-23 0 0,-17 0 0 0 0,1-1 0 0 0,0 0 0 0 0,-1-1 0 0 0,8 0 0 0 0,20-5 0 0 0,-22 2-46 0 0,0 2 0 0 0,4 1 46 0 0,-4-1-46 0 0,0 0 0 0 0,3-2 46 0 0,-5 2-86 0 0,-12 1 16 0 0,-1 1 2 0 0,0 0 4 0 0,1 1 11 0 0,1 0 56 0 0,-1-1 6 0 0,-1 0-220 0 0,0 0-74 0 0,0 0-920 0 0,0 0-3827 0 0,0 0-1641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4.0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25 2760 0 0,'0'0'125'0'0,"-4"3"302"0"0,-9 1 3215 0 0,12-4-3257 0 0,0 0 0 0 0,-1 1 0 0 0,2-1 0 0 0,-2 0 0 0 0,1 1 0 0 0,1-1 0 0 0,-2 1 0 0 0,1-1 0 0 0,1 0 0 0 0,-2 1 0 0 0,1-1 0 0 0,1 1-385 0 0,-1 0 594 0 0,1-1-77 0 0,0 0-21 0 0,0 0-15 0 0,0 0-7 0 0,0 0-2 0 0,0 0-10 0 0,0 0-39 0 0,0 0-20 0 0,0 0-3 0 0,0 0-9 0 0,0 0-33 0 0,0 0-20 0 0,0 0-2 0 0,0 0 4 0 0,0 0 18 0 0,0 0 8 0 0,1 0-243 0 0,1 0 0 0 0,-1 1 0 0 0,2-1 0 0 0,-2 1 0 0 0,1-1 0 0 0,-1 0 0 0 0,1 0-1 0 0,1 0-122 0 0,-3 0 23 0 0,40-2 1497 0 0,10-1-1520 0 0,-11-1 562 0 0,9 1-562 0 0,32 0 459 0 0,14 0-320 0 0,-12 0 23 0 0,-39 1 380 0 0,26-5-542 0 0,-24 2 553 0 0,26 1-553 0 0,81 6 576 0 0,-120 2-199 0 0,-31-4-286 0 0,-1 0-22 0 0,0 0-5 0 0,0 0 0 0 0,0 0 0 0 0,0 0-22 0 0,0 0-97 0 0,0 0-45 0 0,0 0-11 0 0,0 0-51 0 0,0 0-213 0 0,0 0-89 0 0,0 0-16 0 0,0 0-195 0 0,0 0-790 0 0,0 0-338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5.3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27 5064 0 0,'-11'-6'303'0'0,"8"4"-264"0"0,0 1-1 0 0,0-1 1 0 0,1 0-1 0 0,-1 1 1 0 0,-2-1-39 0 0,3 2 485 0 0,1-1 0 0 0,-1 0 1 0 0,0 0-1 0 0,1 1 0 0 0,-1-2 1 0 0,1 1-1 0 0,-2-1-485 0 0,0 0 2461 0 0,2 1-531 0 0,1 1-721 0 0,0 0-316 0 0,0 0-58 0 0,0 0-42 0 0,0 0-109 0 0,0 0-48 0 0,0 0-11 0 0,0 0-21 0 0,0 0-84 0 0,0 0-37 0 0,0 0-10 0 0,0 0 2 0 0,0 0 12 0 0,0 0 7 0 0,9 4 910 0 0,-2 5-852 0 0,-1 0 0 0 0,1 1 0 0 0,-1 0 0 0 0,0 1-552 0 0,20 37 304 0 0,25 21-169 0 0,-40-52-84 0 0,-10-14-43 0 0,1 0 0 0 0,0 0-1 0 0,0 0 1 0 0,0 0 0 0 0,0-1 0 0 0,1 1-1 0 0,-1 0 1 0 0,3 0-8 0 0,5 4 36 0 0,0 0-1 0 0,8 3-35 0 0,-7-4 49 0 0,0 0-1 0 0,8 7-48 0 0,-3-1 75 0 0,0-2 0 0 0,16 8-75 0 0,-21-11 41 0 0,-3-3-9 0 0,1 2 1 0 0,-2 0 0 0 0,1 0-1 0 0,-1 0 1 0 0,0 1 0 0 0,5 6-33 0 0,7 10 101 0 0,8 15-101 0 0,-14-20 28 0 0,-9-13 44 0 0,2 4 156 0 0,1 0-1 0 0,0-1 1 0 0,6 7-228 0 0,4 3 56 0 0,-16-16-41 0 0,2 1 0 0 0,-2 0 0 0 0,1-1-1 0 0,1 0 1 0 0,0 0 0 0 0,-1 1 0 0 0,0-1-1 0 0,1 0 1 0 0,-1 0 0 0 0,1-1-1 0 0,2 2-14 0 0,10 4 35 0 0,-12-5-29 0 0,-1-1 1 0 0,1 0 0 0 0,0 1 0 0 0,0-2-1 0 0,-1 1 1 0 0,4 1-7 0 0,0-1 11 0 0,-4 0 31 0 0,1 2-19 0 0,0-2 37 0 0,-1-1 0 0 0,5 1-37 0 0,-6 0 31 0 0,-1-1 17 0 0,0 0 0 0 0,0 1-17 0 0,0-1-53 0 0,0 0 0 0 0,-1 0-1 0 0,1 0 1 0 0,0 1-1 0 0,-1-1 1 0 0,1 0 0 0 0,-1 0-1 0 0,1 0 1 0 0,0 0 0 0 0,0 1-1 0 0,0-1 1 0 0,0 0-1 0 0,0 1 1 0 0,-1-1 0 0 0,1 1-1 0 0,0-1 1 0 0,0 0-1 0 0,0 0 1 0 0,0 0 0 0 0,-1 1-1 0 0,1-1 1 0 0,0 1-1 0 0,-4 10-3 0 0,0-7 3 0 0,0 1 0 0 0,0-1 0 0 0,1 1 0 0 0,-3-1 0 0 0,3-1 0 0 0,1 0 0 0 0,-1-1 0 0 0,1 1 0 0 0,0 0 0 0 0,0-1 0 0 0,-1 3 0 0 0,0 0 7 0 0,0-1-1 0 0,-1 1 1 0 0,1-1 0 0 0,0 0-1 0 0,-2 0 1 0 0,1 1 0 0 0,0-2-1 0 0,-4 3-6 0 0,0 1 3 0 0,1 0 0 0 0,0 1 0 0 0,0 0 0 0 0,0 1-3 0 0,-1 1-1 0 0,-11 12 1 0 0,0-1 0 0 0,-5 2 0 0 0,19-18-2 0 0,3-3 4 0 0,0-1 0 0 0,0 1 0 0 0,0-1-1 0 0,1 1 1 0 0,-1-1 0 0 0,1 1 0 0 0,-1 1-2 0 0,-9 11 10 0 0,0 0-1 0 0,-2 0 1 0 0,0-1 0 0 0,1-1 0 0 0,-6 2-10 0 0,-3 6 4 0 0,16-16-4 0 0,2 0 0 0 0,-1 0 0 0 0,1 1 0 0 0,0-1 0 0 0,0 1 0 0 0,0 2 0 0 0,0-2 0 0 0,0 1 0 0 0,-1 0 0 0 0,0-2 0 0 0,0 2 0 0 0,-2 0 0 0 0,5-4 0 0 0,0 0 0 0 0,0-1 0 0 0,-1 1 0 0 0,1-2 0 0 0,-1 2 0 0 0,1-1 0 0 0,-1 0 0 0 0,-1 1 0 0 0,-17 15 0 0 0,12-7 1 0 0,8-6 3 0 0,0-3 2 0 0,-1 3 5 0 0,0 1 0 0 0,-2-1 0 0 0,2-1 0 0 0,-1 1 0 0 0,0 0 0 0 0,0 0 0 0 0,-1 0 0 0 0,1-1 0 0 0,-1 1-11 0 0,-6 9 18 0 0,7-10-10 0 0,0-1 0 0 0,0 1 0 0 0,0-1 0 0 0,0 0 0 0 0,0 1 0 0 0,-1-2 0 0 0,0 2 0 0 0,1-1-8 0 0,1-2 2 0 0,1 1 1 0 0,0-1-1 0 0,-1 0 0 0 0,0 0 0 0 0,1 0 0 0 0,-1 0 1 0 0,1 0-1 0 0,-1 1 0 0 0,1-1 0 0 0,-1 0 0 0 0,0 0 1 0 0,1 0-1 0 0,0 0 0 0 0,-1 0 0 0 0,-1 0-2 0 0,2 0 1 0 0,0 0 0 0 0,0 0 1 0 0,0 0-1 0 0,0 0 0 0 0,0 0 0 0 0,-1 0 0 0 0,1 0 0 0 0,0 0 1 0 0,-1 0-1 0 0,1 0 0 0 0,0 0 0 0 0,0 0 0 0 0,-1 0 0 0 0,1 1 0 0 0,0-1 1 0 0,0 0-1 0 0,0 0 0 0 0,0 0 0 0 0,0 0 0 0 0,0 1 0 0 0,0-1 0 0 0,-1 0 1 0 0,1 0-1 0 0,0 0 0 0 0,0 0 0 0 0,0 0 0 0 0,-1 0-1 0 0,-12 12 0 0 0,9-10-2 0 0,1 1-1 0 0,-1 0 0 0 0,1 0 0 0 0,0 0 0 0 0,-1 0 0 0 0,2 1 0 0 0,-1-1 0 0 0,0 2 3 0 0,2-4-108 0 0,1-1 0 0 0,0 0-245 0 0,0 0-1075 0 0,0 0-464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5:23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905 1 8496 0 0,'0'0'388'0'0,"0"0"-11"0"0,1 0-109 0 0,0 0-1525 0 0,2 1 1530 0 0,5 0 4874 0 0,-7-1-4886 0 0,-1 0 0 0 0,1 0 0 0 0,-1 0 0 0 0,1 0-1 0 0,-1 0 1 0 0,0 0 0 0 0,0 0 0 0 0,1 0 0 0 0,-1 0 0 0 0,1 0 0 0 0,0 0 0 0 0,-1 0 0 0 0,0 0 0 0 0,0 0-1 0 0,1 0 1 0 0,-1 0 0 0 0,1 0 0 0 0,-1 0 0 0 0,0 0 0 0 0,1 0 0 0 0,-1-1 0 0 0,0 1 0 0 0,0 0 0 0 0,1 0-1 0 0,-1-1 1 0 0,1 1-261 0 0,-1 0 320 0 0,0 0-37 0 0,0 0-10 0 0,0 0-18 0 0,0 0-72 0 0,0 0-30 0 0,0 0-8 0 0,0 0-14 0 0,0 0-48 0 0,0 0 3 0 0,0 2-10 0 0,-1-1-61 0 0,0 1-1 0 0,1 0 0 0 0,0 0 1 0 0,-1 0-1 0 0,0-1 1 0 0,0 1-1 0 0,0 0 0 0 0,0 0 1 0 0,0-1-1 0 0,0 1 0 0 0,0-1 1 0 0,0 1-1 0 0,-1-1 0 0 0,1 1 1 0 0,-1-2-1 0 0,1 2 1 0 0,-2 0-15 0 0,0 1 90 0 0,1-2 0 0 0,0 2 1 0 0,0-1-1 0 0,-1 1 0 0 0,0 0-90 0 0,3-1 162 0 0,0 0-112 0 0,-1-1 0 0 0,1 1 0 0 0,-1 0 1 0 0,0-1-1 0 0,1 1 0 0 0,-1-1 0 0 0,0 1 1 0 0,0-1-1 0 0,1 1 0 0 0,-1-1 0 0 0,-1 0 1 0 0,2 1-1 0 0,-3 0-50 0 0,1 1-17 0 0,-1 0-1 0 0,0 0 1 0 0,-1 0 0 0 0,1 0-1 0 0,0-1 18 0 0,-11 6-61 0 0,12-8 70 0 0,0 1 0 0 0,0 0 0 0 0,0 0 0 0 0,0 0 0 0 0,0 0 0 0 0,1 0 0 0 0,-1 0 0 0 0,0 1 0 0 0,1-1 0 0 0,-1 1 0 0 0,1-1 0 0 0,-1 1 1 0 0,1 0-1 0 0,-1 1-9 0 0,-12 18 247 0 0,7-12-120 0 0,-5 2 40 0 0,4-3-102 0 0,3-3-26 0 0,2-3-18 0 0,2 0 0 0 0,-1 0-1 0 0,0 0 1 0 0,1 0-1 0 0,-1 0 1 0 0,1 1 0 0 0,-1-1-1 0 0,1 0-20 0 0,0 1 8 0 0,0-1-1 0 0,0-1 1 0 0,-1 2 0 0 0,1-1-1 0 0,-1-1 1 0 0,1 1-1 0 0,-1 0 1 0 0,1 0 0 0 0,-1-1-1 0 0,-1 1-7 0 0,2-1 7 0 0,-1 1-1 0 0,0-1 0 0 0,0 1 1 0 0,1 0-1 0 0,-1 0 1 0 0,1-1-1 0 0,0 2 0 0 0,0-2 1 0 0,-1 1-1 0 0,1 2-6 0 0,-1 0 0 0 0,0-1 0 0 0,0 0-1 0 0,0 0 1 0 0,0-1 0 0 0,0 1-1 0 0,-1 1 1 0 0,1-2 0 0 0,0 0-1 0 0,-1 0 1 0 0,0 1 0 0 0,-1 0 0 0 0,-15 15 63 0 0,5-6-9 0 0,13-11-43 0 0,-1 0 0 0 0,1 0 1 0 0,0 0-1 0 0,-1 1 0 0 0,1-2 0 0 0,0 2 1 0 0,0-1-1 0 0,0 0 0 0 0,-1 1 0 0 0,2-1 0 0 0,-1 1 1 0 0,0-1-1 0 0,0 1 0 0 0,1-1 0 0 0,-1 1 1 0 0,0-1-1 0 0,1 1 0 0 0,-1 0 0 0 0,1 0 1 0 0,0-1-1 0 0,0 1 0 0 0,0-1 0 0 0,0 1-11 0 0,0 0 1 0 0,-1 0 0 0 0,1-2 0 0 0,0 2 0 0 0,-1-1-1 0 0,1 1 1 0 0,-1-1 0 0 0,1 0 0 0 0,0 1 0 0 0,-1-1 0 0 0,0 0-1 0 0,0 0 1 0 0,1 0 0 0 0,-1 1 0 0 0,0-1 0 0 0,0 0 0 0 0,1 0-1 0 0,-20 16 1 0 0,17-14-2 0 0,-1 0 1 0 0,1 0 0 0 0,-1-1-1 0 0,1 1 1 0 0,0 1-1 0 0,-1 1 1 0 0,-5 8 9 0 0,5-7-1 0 0,0 0 0 0 0,0 0-1 0 0,1-1 1 0 0,0 2 0 0 0,0-1 0 0 0,0 0 0 0 0,1 2-8 0 0,1-6 7 0 0,1 0 0 0 0,-1 1 0 0 0,0-1-1 0 0,0 0 1 0 0,0 0 0 0 0,0 1 0 0 0,0-2-1 0 0,-1 2 1 0 0,1-2 0 0 0,-1 1 0 0 0,1 0 0 0 0,-1 0-7 0 0,-22 18 42 0 0,18-16-2 0 0,0 0-1 0 0,0 2 1 0 0,-1 1-40 0 0,4-4 29 0 0,0 0 1 0 0,1 0-1 0 0,-1 0 0 0 0,1 0 1 0 0,0 1-1 0 0,0-1 0 0 0,-2 4-29 0 0,-2 9 43 0 0,0-1 0 0 0,-2-1-1 0 0,0 1 1 0 0,-1-1 0 0 0,0-1-1 0 0,-9 10-42 0 0,14-17 7 0 0,0 1 1 0 0,0 0-1 0 0,1-1 0 0 0,0 2 0 0 0,0-2 0 0 0,1 1 1 0 0,-2 6-8 0 0,1-4 9 0 0,0 1 1 0 0,-1-1 0 0 0,-2 5-10 0 0,-27 52 0 0 0,20-43 0 0 0,-1 8 0 0 0,7-17 0 0 0,6-11 3 0 0,0 0-1 0 0,0 0 1 0 0,0-1-1 0 0,0 1 1 0 0,1 0-1 0 0,0-1 1 0 0,0 2-3 0 0,-1-1 4 0 0,1-1 1 0 0,0 2-1 0 0,-1-2 1 0 0,0 1-1 0 0,1-1 1 0 0,-1 0-1 0 0,0 2 1 0 0,0-1-5 0 0,-28 37 21 0 0,24-29 6 0 0,-2 0-1 0 0,-6 8-26 0 0,10-14 5 0 0,0 1 0 0 0,1-1 0 0 0,-1 1 0 0 0,1 0-1 0 0,0 0 1 0 0,0 0 0 0 0,0 4-5 0 0,0-3 13 0 0,0 2-1 0 0,-1-2 1 0 0,0 0-1 0 0,-1 5-12 0 0,-7 6 32 0 0,7-13-22 0 0,0 1-1 0 0,1 0 0 0 0,-2 4-9 0 0,2-3 0 0 0,-1-1 0 0 0,0 1 0 0 0,1-1 0 0 0,-5 4 0 0 0,4-5 0 0 0,1 0 0 0 0,0 0 0 0 0,-1 1 0 0 0,1-1 0 0 0,1 0 0 0 0,-1 1 0 0 0,0 4 0 0 0,-5 17 0 0 0,-2 19 0 0 0,10-42 0 0 0,-2 0-1 0 0,1 1 1 0 0,-1-1-1 0 0,1-1 1 0 0,-1 2 0 0 0,0-1-1 0 0,0-1 1 0 0,-1 1-1 0 0,-1 2 1 0 0,1-3 2 0 0,1 1 1 0 0,-1-1-1 0 0,1 1 0 0 0,0 0 0 0 0,0 0 1 0 0,0 0-1 0 0,1 0 0 0 0,-1 1 0 0 0,1-1-2 0 0,-2 27 142 0 0,3-24-89 0 0,-1-1 0 0 0,0 0 0 0 0,0 1 0 0 0,0-1 0 0 0,-1 0 0 0 0,1 0 1 0 0,-3 5-54 0 0,1-5 10 0 0,0 0 1 0 0,1 0 0 0 0,0 1 0 0 0,0-1 0 0 0,1 1 0 0 0,-1 0 0 0 0,1-1 0 0 0,1 1 0 0 0,0-1 0 0 0,0 1 0 0 0,0 0 0 0 0,0 0 0 0 0,1 0 0 0 0,1 2-11 0 0,-2-7 4 0 0,0 1 0 0 0,-1 0 0 0 0,1-1-1 0 0,-1 0 1 0 0,1 1 0 0 0,-1 0 0 0 0,1-1 0 0 0,-1 0 0 0 0,0 0 0 0 0,0 1 0 0 0,0-1 0 0 0,-1 0 0 0 0,1 1-1 0 0,-1-1 1 0 0,1-1 0 0 0,-1 2-4 0 0,0 0 9 0 0,1 0 1 0 0,-2 0-1 0 0,2 1 0 0 0,-1-1 0 0 0,1 0 0 0 0,-1 1-9 0 0,2-1-4 0 0,-1-1 9 0 0,0-1 0 0 0,1 2-1 0 0,-1-2 1 0 0,1 2 0 0 0,0-1 0 0 0,0-1-1 0 0,0 2 1 0 0,0-1 0 0 0,0 0 0 0 0,0 0-1 0 0,0 0 1 0 0,0 0 0 0 0,0 0 0 0 0,1 0-1 0 0,0 0 1 0 0,0 1-5 0 0,-1-2 4 0 0,0 1-1 0 0,1-1 0 0 0,-1 2 1 0 0,1-2-1 0 0,-1 1 1 0 0,0 0-1 0 0,0-1 1 0 0,0 1-1 0 0,0 0 0 0 0,0 0 1 0 0,-1-1-1 0 0,1 2 1 0 0,-1-2-1 0 0,1 1 0 0 0,0-1 1 0 0,-1 1-1 0 0,0 0 1 0 0,0 1-4 0 0,-6 17 56 0 0,2-5-45 0 0,5-13-11 0 0,0-2 0 0 0,-1 1 0 0 0,0 0 0 0 0,1 0 0 0 0,-1 0 0 0 0,1 0 0 0 0,0 0 0 0 0,0 0 0 0 0,0 0 0 0 0,0 0 0 0 0,-1 0-1 0 0,1 0 1 0 0,0 0 0 0 0,0 0 0 0 0,1 0 0 0 0,-1 0 0 0 0,0 0 0 0 0,0 0 0 0 0,0 0 0 0 0,0 0 0 0 0,0 0 0 0 0,1 0 0 0 0,-1 0 0 0 0,1 0 0 0 0,0 0 0 0 0,-1 0 0 0 0,1 0 0 0 0,1 2 5 0 0,0 0-1 0 0,-1-1 1 0 0,2 1-1 0 0,-2-1 1 0 0,1 1 0 0 0,-1 0-1 0 0,0 0 1 0 0,0 0-1 0 0,0 0 1 0 0,0 0-1 0 0,0 1 1 0 0,-1-1 0 0 0,0 0-1 0 0,1 1-4 0 0,4 8 13 0 0,-5-11-11 0 0,0 1 1 0 0,1-2 0 0 0,0 1 0 0 0,-1 1-1 0 0,1-2 1 0 0,-1 2 0 0 0,0-1-1 0 0,0 0 1 0 0,0 1 0 0 0,1-1 0 0 0,-1 0-1 0 0,0 0 1 0 0,0 0 0 0 0,0 0-1 0 0,0 1-2 0 0,-1 1 2 0 0,1 0-1 0 0,0 0 0 0 0,-1-1 0 0 0,1 1 0 0 0,0 0 0 0 0,0-1 0 0 0,1 2 0 0 0,-1-1 0 0 0,0-1 0 0 0,1 2-1 0 0,1 3 2 0 0,1 1 0 0 0,0-1 0 0 0,1 2-2 0 0,-2-4 5 0 0,3 4 35 0 0,-4-8-36 0 0,1 1 0 0 0,-1 1 0 0 0,0-1 0 0 0,0 0 0 0 0,0 0 1 0 0,0 0-1 0 0,0 0 0 0 0,-1 1 0 0 0,1-1 0 0 0,-1 0 1 0 0,0 1-1 0 0,0 0 0 0 0,0-1 0 0 0,0 0 0 0 0,0 0 0 0 0,0 2-4 0 0,-2 2 11 0 0,1-4-11 0 0,1-1 0 0 0,0 0 0 0 0,-1 1 0 0 0,1-2 0 0 0,-1 2 0 0 0,1 0 0 0 0,0-1 0 0 0,-1 0 0 0 0,1 0 0 0 0,0 1 0 0 0,0-1 0 0 0,0 0 0 0 0,0 1 0 0 0,1-1 0 0 0,-1 1 0 0 0,0-2 0 0 0,1 3 0 0 0,6 18 20 0 0,-7-16-11 0 0,2 0 0 0 0,-1 0 0 0 0,1-1 1 0 0,-1 1-1 0 0,2-1 0 0 0,0 1-9 0 0,-3-3 7 0 0,2 0 1 0 0,-1 0 0 0 0,-1 0-1 0 0,2 1 1 0 0,-1-1-1 0 0,-1-1 1 0 0,0 2 0 0 0,1-1-1 0 0,-1 0 1 0 0,1 1 0 0 0,-1-1-1 0 0,0 0 1 0 0,0 0-1 0 0,0 1 1 0 0,0-1 0 0 0,-1 0-1 0 0,1 1-7 0 0,-1 0 9 0 0,1-1 0 0 0,0 1-1 0 0,0-1 1 0 0,0 0 0 0 0,0 2-1 0 0,0-2 1 0 0,1 0 0 0 0,0 0-1 0 0,0 1 1 0 0,-1 0 0 0 0,1-1-1 0 0,0 0 1 0 0,0 1 0 0 0,0-1-1 0 0,1 0-8 0 0,2 6 23 0 0,1-1 0 0 0,0-1 0 0 0,5 7-23 0 0,4 2 5 0 0,-12-11 1 0 0,0 0 0 0 0,1-1-1 0 0,-2 1 1 0 0,1 0 0 0 0,0 0 0 0 0,-1 0 0 0 0,0 0-1 0 0,1 1 1 0 0,-2-1 0 0 0,1 0 0 0 0,0 3-6 0 0,0-4 0 0 0,-1 0 4 0 0,1-1-1 0 0,0 1 1 0 0,0 0 0 0 0,0 0-1 0 0,1-1 1 0 0,-1 0 0 0 0,1 1-1 0 0,-1-1 1 0 0,1 0-1 0 0,0 0 1 0 0,-1 1-4 0 0,2 0 5 0 0,0 0 0 0 0,-1 0-1 0 0,0 0 1 0 0,0 1 0 0 0,0 0-5 0 0,4 9 11 0 0,-4-9-2 0 0,0 1 0 0 0,0-1 0 0 0,-1 1-1 0 0,1 0 1 0 0,-1 0 0 0 0,1 2-9 0 0,-1-4 0 0 0,-1 0 0 0 0,0 0 0 0 0,2 0 0 0 0,-1 0 0 0 0,-1-1 0 0 0,2 1 0 0 0,-1-1 0 0 0,1 2 0 0 0,-1-2 0 0 0,1 0 0 0 0,0 1 0 0 0,5 5 0 0 0,-1-1 0 0 0,7 6 0 0 0,9 9 0 0 0,-21-21 2 0 0,0 1 0 0 0,1-1 0 0 0,-2 1 0 0 0,1-1 0 0 0,0 1 0 0 0,0 0 0 0 0,-1 0 0 0 0,1-1 0 0 0,-1 1 0 0 0,1 0 0 0 0,-1 0 0 0 0,1 0-1 0 0,-1 0 1 0 0,0 0 0 0 0,0 0 0 0 0,0-1-2 0 0,1 15 22 0 0,1-13-15 0 0,-1 0-1 0 0,1 1 0 0 0,-1-1 1 0 0,1 0-1 0 0,0 0 0 0 0,0 0 1 0 0,0 0-1 0 0,1 0 0 0 0,0 0-6 0 0,10 15 18 0 0,-8-10-18 0 0,-2-7 0 0 0,-2 2 0 0 0,1-1 0 0 0,-1 0 0 0 0,1 1 0 0 0,-2 0 0 0 0,2-1 0 0 0,-1 2 0 0 0,2 1 5 0 0,-1-1-1 0 0,1 0 0 0 0,0 0 1 0 0,-1-1-1 0 0,2 1 0 0 0,-1 0 1 0 0,0-1-1 0 0,1 0 1 0 0,-1 0-1 0 0,1 0 0 0 0,0 0 1 0 0,2 0-5 0 0,13 12 11 0 0,-19-15-11 0 0,1 0 0 0 0,-1 0 0 0 0,0 0 0 0 0,1 0 0 0 0,-1 1 0 0 0,0-1 0 0 0,0 0 0 0 0,1 1 0 0 0,-1-1 0 0 0,0 1 0 0 0,0-1 0 0 0,0 0 0 0 0,0 0 0 0 0,0 0 0 0 0,0 1 0 0 0,0-1 0 0 0,0 0 0 0 0,0 1 0 0 0,0-1 0 0 0,0 1 0 0 0,1-1 0 0 0,-1 2 0 0 0,0-1 0 0 0,0 1 0 0 0,0 0 0 0 0,1 0 0 0 0,-1 0 0 0 0,1 0 0 0 0,-1-1 0 0 0,1 1 0 0 0,0 0 0 0 0,0-1 0 0 0,-1 1 0 0 0,1 0 0 0 0,0-1 0 0 0,0 1 0 0 0,0-1 0 0 0,1 1 0 0 0,2 3 0 0 0,1 0 0 0 0,0-1 0 0 0,-1 0 0 0 0,1 1 0 0 0,1-2 0 0 0,-1 0 0 0 0,3 3 0 0 0,-4-4 0 0 0,-1 0 0 0 0,0 1 0 0 0,0 0 0 0 0,0 0 0 0 0,-1 0 0 0 0,1 1 0 0 0,0 0 0 0 0,-2 4 0 0 0,-1-8 0 0 0,0 1 0 0 0,0 0 0 0 0,0 0 0 0 0,0 0 0 0 0,1-1 0 0 0,-1 1 0 0 0,0 0 0 0 0,0 0 0 0 0,0-1 0 0 0,0 0 0 0 0,0 1 0 0 0,0 0 0 0 0,1 0 0 0 0,-1-1 0 0 0,1 0 0 0 0,-1 1 0 0 0,1 0 0 0 0,-1 0 0 0 0,1-1 0 0 0,1 1 0 0 0,-1 1 0 0 0,1-1 0 0 0,0 1-1 0 0,0-1 1 0 0,0-1 0 0 0,0 2 0 0 0,0-1-1 0 0,0-1 1 0 0,1 1 0 0 0,-1-1 0 0 0,0 1 0 0 0,0-1 0 0 0,1 1 0 0 0,0-1 1 0 0,0 1 0 0 0,0 0 0 0 0,0 0 0 0 0,-1 0-1 0 0,1 0 1 0 0,-1 0 0 0 0,0 1 0 0 0,1 0-1 0 0,0-1 1 0 0,-1 1 0 0 0,0 0 0 0 0,0 0-1 0 0,0 0 1 0 0,0 0 0 0 0,0 0 0 0 0,0 1-1 0 0,11 10 53 0 0,-12-11-53 0 0,1-1 0 0 0,-1 1 0 0 0,1-1 0 0 0,0 0 0 0 0,0 0 0 0 0,0 0 0 0 0,0 0 0 0 0,0 0 0 0 0,2 0 0 0 0,3 3 0 0 0,-1-1 0 0 0,1 0 0 0 0,-1 0 0 0 0,2 3 0 0 0,1-1 0 0 0,0 0 0 0 0,-9-2 0 0 0,0-3 0 0 0,0 1 0 0 0,0 0 0 0 0,0 0 0 0 0,0 0 0 0 0,0-1 0 0 0,0 0 0 0 0,1 1 0 0 0,-1 0 0 0 0,0 0 0 0 0,0-1 0 0 0,1 1 0 0 0,-1-1 0 0 0,0 1 0 0 0,1 0 0 0 0,-1-1 0 0 0,2 3 0 0 0,-1-1 0 0 0,1-1 0 0 0,0 2 0 0 0,-1-2 0 0 0,2 1 0 0 0,-1-1 0 0 0,0 1 0 0 0,0-1 0 0 0,1 1 0 0 0,-1-1 0 0 0,0 0 0 0 0,1 1 0 0 0,13 6 0 0 0,0 1 0 0 0,-11-4 0 0 0,-8 0 11 0 0,3-5-11 0 0,0 0 1 0 0,0 0 0 0 0,0 0 0 0 0,0 0-1 0 0,0 0 1 0 0,0 0 0 0 0,0 0-1 0 0,-1 0 1 0 0,1 0 0 0 0,0 0-1 0 0,0 0 1 0 0,0 0 0 0 0,0 0-1 0 0,0 0 1 0 0,0 0 0 0 0,0 0-1 0 0,0 0 1 0 0,0 0 0 0 0,0 0 0 0 0,0 0-1 0 0,0 0 1 0 0,0 0 0 0 0,0 0-1 0 0,0 0 1 0 0,0 0 0 0 0,0 1-1 0 0,0-1 1 0 0,0 0 0 0 0,0 0-1 0 0,0 0 1 0 0,0 0 0 0 0,0 0-1 0 0,0 0 1 0 0,0 0 0 0 0,0 0 0 0 0,0 0-1 0 0,0 0 1 0 0,0 0 0 0 0,0 0-1 0 0,0 0 1 0 0,0 0 0 0 0,0 0-1 0 0,0 0 1 0 0,0 0 0 0 0,0 1-1 0 0,0-1 1 0 0,0 0 0 0 0,0 0-1 0 0,0 0 1 0 0,0 0 0 0 0,0 0 0 0 0,0 0-1 0 0,0 0 1 0 0,0 0 0 0 0,1 0-1 0 0,-1 0 1 0 0,0 0 0 0 0,0 0-1 0 0,0 0 1 0 0,0 0 0 0 0,0 0-1 0 0,0 0 0 0 0,1 1 2 0 0,1 1-1 0 0,0-1 1 0 0,0 0-1 0 0,0 1 1 0 0,-1-2-1 0 0,2 1 1 0 0,-2 1-1 0 0,1-2 1 0 0,1 1-2 0 0,6 4-3 0 0,-3-2 14 0 0,12 10 42 0 0,-18-13-53 0 0,0 0 0 0 0,0 0 1 0 0,0 0-1 0 0,0 0 0 0 0,0 0 0 0 0,0 0 0 0 0,0 0 0 0 0,0 0 0 0 0,0 0 1 0 0,1 0-1 0 0,-1 0 0 0 0,0 0 0 0 0,0 0 0 0 0,0 1 0 0 0,0-1 1 0 0,0 0-1 0 0,0 0 0 0 0,1 0 0 0 0,-1 1 0 0 0,0-1 0 0 0,0 0 0 0 0,0 0 1 0 0,0 1-1 0 0,0-1 0 0 0,0 0 0 0 0,0 0 0 0 0,0 0 0 0 0,0 0 1 0 0,0 0-1 0 0,0 0 0 0 0,0 0 0 0 0,0 1 0 0 0,0-1 0 0 0,0 0 0 0 0,0 0 1 0 0,0 0-1 0 0,-1 1 0 0 0,1-1 0 0 0,0 0 0 0 0,0 0 0 0 0,0 0 1 0 0,0 1-1 0 0,0-1 0 0 0,0 0 0 0 0,-1 0 0 0 0,1 0 0 0 0,0 0 0 0 0,0 0 1 0 0,0 1-1 0 0,0-1 0 0 0,0 0 0 0 0,0 0 0 0 0,0 0 0 0 0,0 0 1 0 0,0 0-1 0 0,-1 0 0 0 0,1 0 0 0 0,0 0 0 0 0,0 0 0 0 0,-1 0 0 0 0,1 0 0 0 0,0 0-31 0 0,0 0 0 0 0,-1 0-1 0 0,1 0 1 0 0,0 0-1 0 0,0 1 1 0 0,0-1 0 0 0,0 0-1 0 0,-1 0 1 0 0,1 0-1 0 0,0 0 1 0 0,-1 0 0 0 0,1 0-1 0 0,0 0 1 0 0,0 0-1 0 0,-1 0 1 0 0,1 0 0 0 0,0 0-1 0 0,0 0 1 0 0,0 0-1 0 0,0 0 1 0 0,-1 0 0 0 0,1 0-1 0 0,0 0 1 0 0,-1 0-1 0 0,1 0 1 0 0,0 0 0 0 0,-1-1-1 0 0,1 1 1 0 0,0 0 31 0 0,0 0-15 0 0,0-1 0 0 0,1 0 1 0 0,-1 0-1 0 0,0 0 0 0 0,0 1 0 0 0,1 0 1 0 0,-1-1-1 0 0,0 0 0 0 0,0 0 0 0 0,0 1 1 0 0,0-1-1 0 0,0 0 0 0 0,0 0 1 0 0,0 1-1 0 0,-1-1 0 0 0,1 0 0 0 0,0 1 1 0 0,0-1-1 0 0,-1 1 0 0 0,1-1 0 0 0,0 0 1 0 0,0 0-1 0 0,0 1 0 0 0,-1 0 0 0 0,0-1 1 0 0,1 0-1 0 0,-1 1 0 0 0,1-1 1 0 0,0 0 14 0 0,-3 0-45 0 0,1-1 1 0 0,1 1 0 0 0,-2-1-1 0 0,1 1 1 0 0,-1 0 0 0 0,1 0 0 0 0,-2-1 44 0 0,3 2-90 0 0,1-1 73 0 0,0-1-17 0 0,0 0-1 0 0,0-1 1 0 0,0 2 0 0 0,0-1 0 0 0,0 0-1 0 0,0 0 1 0 0,1 0 0 0 0,-1 0-1 0 0,1 0 1 0 0,0-1 34 0 0,-1 3-8 0 0,0 0 0 0 0,0-1-1 0 0,0 0 1 0 0,0 0 0 0 0,0 1-1 0 0,0 0 1 0 0,0-1 0 0 0,0 0 0 0 0,0 1-1 0 0,-1-1 1 0 0,1 1 0 0 0,0 0-1 0 0,-1-1 1 0 0,1 0 0 0 0,0 1 0 0 0,-1-1-1 0 0,1 1 1 0 0,0 0 8 0 0,0 0-11 0 0,-1-2-13 0 0,0 1 0 0 0,0 0 0 0 0,1 0 1 0 0,-1 0-1 0 0,0 0 0 0 0,0 0 0 0 0,0 0 0 0 0,0 0 0 0 0,0 1 0 0 0,0-2 0 0 0,-1 2 0 0 0,0-1 24 0 0,-8-8-273 0 0,9 8 247 0 0,1 1-1 0 0,-1 0 1 0 0,1 0-1 0 0,-1 0 0 0 0,1-1 1 0 0,0 1-1 0 0,0-1 1 0 0,0 0-1 0 0,-1 1 1 0 0,1 0-1 0 0,-1 0 0 0 0,1-1 1 0 0,0 0-1 0 0,0 1 1 0 0,-1-1-1 0 0,1 1 1 0 0,0 0-1 0 0,0-1 0 0 0,0 0 1 0 0,0 1-1 0 0,0-1 1 0 0,0 1-1 0 0,0 0 1 0 0,0-1-1 0 0,0 0 1 0 0,0 0-1 0 0,0 1 0 0 0,0-1 1 0 0,1 1-1 0 0,-1 0 1 0 0,0-1-1 0 0,0 0 1 0 0,1 1-1 0 0,-1-1 0 0 0,0 1 1 0 0,1 0-1 0 0,-1-1 1 0 0,0 1-1 0 0,0-1 27 0 0,12-7-210 0 0,-21-4 31 0 0,6 10 154 0 0,1 1 0 0 0,-1-1 0 0 0,1 0 0 0 0,0 1 0 0 0,-1 0 1 0 0,0 0 24 0 0,-9-5-2 0 0,12 6 4 0 0,0 0 0 0 0,0 0 0 0 0,0 0 0 0 0,0 0 0 0 0,0 0 0 0 0,0 0 0 0 0,0 0 0 0 0,0 0 0 0 0,0 0 0 0 0,0 0 0 0 0,0 0 0 0 0,0 0-1 0 0,0 0 1 0 0,0-1 0 0 0,0 1 0 0 0,0 0 0 0 0,0 0 0 0 0,-1 0 0 0 0,1 0 0 0 0,0-1 0 0 0,0 1 0 0 0,0 0 0 0 0,0 0 0 0 0,0 0 0 0 0,0 0 0 0 0,0-1 0 0 0,0 1 0 0 0,1 0-1 0 0,-1 0 1 0 0,0 0 0 0 0,0 0 0 0 0,0-1 0 0 0,0 1 0 0 0,0 0 0 0 0,0 0 0 0 0,0 0 0 0 0,0 0 0 0 0,0 0 0 0 0,0 0 0 0 0,0 0 0 0 0,0 0 0 0 0,0 0 0 0 0,0 0 0 0 0,0 0-1 0 0,0 0-1 0 0,2-6 231 0 0,-2 4-199 0 0,-1 1 0 0 0,0-1 1 0 0,0 1-1 0 0,0-2 1 0 0,0 2-1 0 0,0-1 1 0 0,0 1-1 0 0,0-1 1 0 0,0 1-1 0 0,-1-1 0 0 0,1 1 1 0 0,-1 0-1 0 0,1-1 1 0 0,-1 2-1 0 0,0-2-32 0 0,-11-10 94 0 0,13 11-91 0 0,0 1 1 0 0,0-1 0 0 0,0 1 0 0 0,0-1 0 0 0,0 0 0 0 0,0 0 0 0 0,0 1 0 0 0,0-1 0 0 0,1 1 0 0 0,-1-1 0 0 0,0 0-1 0 0,0 0 1 0 0,0 1 0 0 0,0 0 0 0 0,1-1 0 0 0,-1 1 0 0 0,0-1 0 0 0,1 0 0 0 0,-1 1 0 0 0,1 0 0 0 0,-1-1-1 0 0,0 1 1 0 0,1-1 0 0 0,0 0-4 0 0,6-11 90 0 0,-6 11-84 0 0,-1 1-1 0 0,0 0 1 0 0,0-1-1 0 0,1 1 0 0 0,-1-1 1 0 0,0 1-1 0 0,0-1 0 0 0,0 1 1 0 0,0 0-1 0 0,0-1 1 0 0,0 0-1 0 0,0 1 0 0 0,0-1 1 0 0,0 1-1 0 0,0 0 1 0 0,0-1-1 0 0,-1 0 0 0 0,1 1 1 0 0,0-1-1 0 0,0 1 1 0 0,-1-1-1 0 0,1 1 0 0 0,0 0 1 0 0,-1-1-1 0 0,1 1-5 0 0,-1-2 16 0 0,-1 1-1 0 0,1-1 0 0 0,-1 1 1 0 0,0-1-1 0 0,0 2 1 0 0,1-2-1 0 0,-2 1 0 0 0,2 1 1 0 0,-1-2-1 0 0,-1 1 1 0 0,2 0-1 0 0,-2 1-15 0 0,-11-6 119 0 0,13 5-31 0 0,11-2 147 0 0,-10 3-231 0 0,1 0 1 0 0,-1-1-1 0 0,0 1 1 0 0,1-1-1 0 0,-1 1 1 0 0,0 0-1 0 0,0 0 1 0 0,0 0-1 0 0,1-1 1 0 0,-1 1-1 0 0,0-1 0 0 0,0 1 1 0 0,0-1-1 0 0,0 1 1 0 0,0-1-1 0 0,0 1 1 0 0,0 0-1 0 0,0 0 1 0 0,0-1-1 0 0,0 1 1 0 0,0-1-1 0 0,0 1 1 0 0,0-1-1 0 0,0 1 1 0 0,-1 0-1 0 0,1 0 0 0 0,0 0 1 0 0,0-1-1 0 0,0 1 1 0 0,-1-1-5 0 0,-9-6 66 0 0,9 7-61 0 0,0 0 1 0 0,0-1-1 0 0,1 1 0 0 0,-1-1 1 0 0,0 1-1 0 0,0-1 0 0 0,1 0 1 0 0,-1 1-1 0 0,0 0 0 0 0,0-1 1 0 0,1 0-1 0 0,-1 0 0 0 0,1 1 1 0 0,-1-1-1 0 0,0 0 0 0 0,1 0 1 0 0,0 1-1 0 0,-1-1 0 0 0,1 0 1 0 0,-1 0-1 0 0,1 0 0 0 0,0 0 1 0 0,-1-1-6 0 0,1 2 0 0 0,0-1 0 0 0,0 0 1 0 0,0 0-1 0 0,0 0 0 0 0,0 0 1 0 0,1 0-1 0 0,-1 1 0 0 0,0-1 1 0 0,0 0-1 0 0,1 0 1 0 0,-1 1-1 0 0,1-1 0 0 0,-1 0 1 0 0,0 0-1 0 0,0 1 0 0 0,1-1 1 0 0,0 1-1 0 0,0-1 1 0 0,-1 0-1 0 0,0 0 0 0 0,1 1 1 0 0,0 0-1 0 0,0-1 0 0 0,-1 1 1 0 0,1-1-1 0 0,-1 0 0 0 0,1 1 1 0 0,0 0-1 0 0,0 0 0 0 0,-1 0 1 0 0,1 0 0 0 0,-1 0 0 0 0,0 0 0 0 0,0 0-1 0 0,1 0 1 0 0,-1 0 0 0 0,0 0 0 0 0,0-1 0 0 0,0 1-1 0 0,0 0 1 0 0,0 0 0 0 0,0 0 0 0 0,0 0 0 0 0,1 0 0 0 0,-1 0-1 0 0,0-1 1 0 0,0 1 0 0 0,0 0 0 0 0,1 0 0 0 0,-1 0 0 0 0,0 0-1 0 0,0-1 1 0 0,0 1 0 0 0,0 0 0 0 0,0 0 0 0 0,0 0 0 0 0,1 0-1 0 0,-1 0 1 0 0,0 0 0 0 0,0 0 0 0 0,0-1 0 0 0,0 1 0 0 0,0 0-1 0 0,0 0 1 0 0,0-1 0 0 0,0 1 0 0 0,0 0 0 0 0,0 0 0 0 0,0-1-1 0 0,0 1 1 0 0,0 0 0 0 0,0 0 0 0 0,0 0 0 0 0,0 0 0 0 0,-1 0-1 0 0,1 0 1 0 0,0 0 0 0 0,0-1 0 0 0,0 1 0 0 0,0 0 0 0 0,0 0-1 0 0,-1 0 1 0 0,1-1 0 0 0,0 1 0 0 0,0 0 0 0 0,0 0 0 0 0,0 0-1 0 0,-1 0 1 0 0,1-1-1 0 0,-8-3 23 0 0,8 4-20 0 0,-15-6 104 0 0,15 6-107 0 0,0 0 1 0 0,0 0 0 0 0,0 0 0 0 0,0 0 0 0 0,0 0 0 0 0,0 0 0 0 0,0 0 0 0 0,0 0 0 0 0,0 0 0 0 0,0 0 0 0 0,0 0 0 0 0,0 0 0 0 0,-1 0-1 0 0,1 0 1 0 0,0 0 0 0 0,0 0 0 0 0,0 0 0 0 0,0 0 0 0 0,0 0 0 0 0,0 0 0 0 0,0 0 0 0 0,0 0 0 0 0,0 0 0 0 0,0 0 0 0 0,0 0 0 0 0,0 0-1 0 0,0 0 1 0 0,0 0 0 0 0,0-1 0 0 0,0 1 0 0 0,0 0 0 0 0,0 0 0 0 0,0 0 0 0 0,0 0 0 0 0,0 0 0 0 0,0 0 0 0 0,0 0 0 0 0,0 0 0 0 0,0 0-1 0 0,0 0 1 0 0,0 0 0 0 0,0-1 0 0 0,0 1 0 0 0,0 0 0 0 0,0 0 0 0 0,0 0 0 0 0,0 0 0 0 0,0 0 0 0 0,0 0 0 0 0,0 0 0 0 0,0 0 0 0 0,0 0-1 0 0,5-2 31 0 0,5 0 60 0 0,-10 2-27 0 0,-16-3 246 0 0,8 3-286 0 0,22 0 133 0 0,-19-1-100 0 0,4 1-56 0 0,-1-1-1 0 0,1 1 1 0 0,-1-1 0 0 0,1 1 0 0 0,-1 0 0 0 0,2-1-1 0 0,-2 1 1 0 0,1 0 0 0 0,-2 0-1 0 0,9 0 71 0 0,-1 1 0 0 0,1-1 1 0 0,-1 2-1 0 0,2-2-71 0 0,-6 1 72 0 0,-1-1 0 0 0,-9 3 11 0 0,0 2-30 0 0,9-4-50 0 0,0-1 1 0 0,0 0-1 0 0,0 1 0 0 0,0-1 0 0 0,1 1 0 0 0,-1-1 1 0 0,0 1-1 0 0,0-1 0 0 0,0 0 0 0 0,1 0 0 0 0,-1 1 1 0 0,0-1-1 0 0,1 0 0 0 0,-1 1 0 0 0,0-1 0 0 0,0 1 1 0 0,0-1-1 0 0,1 0 0 0 0,-1 0 0 0 0,0 0-3 0 0,16 14 16 0 0,0 1 15 0 0,-15-14-30 0 0,0 0 0 0 0,-1 0 0 0 0,1-1 0 0 0,-1 1 0 0 0,0 0-1 0 0,1 1 1 0 0,-1-2 0 0 0,1 1 0 0 0,-1 0 0 0 0,1 0 0 0 0,-1 0 0 0 0,0 0 0 0 0,0 0 0 0 0,0 0 0 0 0,0 0-1 0 0,0 0 1 0 0,0 0 0 0 0,0 0 0 0 0,0 1-1 0 0,-2 6 5 0 0,1-7-1 0 0,1 1-1 0 0,0-1 0 0 0,-1 1 0 0 0,1 0 1 0 0,0 0-1 0 0,0-1 0 0 0,-1 2 0 0 0,1-2 1 0 0,1 1-1 0 0,-1-1 0 0 0,0 1 1 0 0,1 0-1 0 0,-1 0 0 0 0,0-1 0 0 0,0 1 1 0 0,1 0-1 0 0,0-1 0 0 0,0 1-3 0 0,5 11 0 0 0,-5-10 0 0 0,1-1 0 0 0,-2 1 0 0 0,2 0 0 0 0,-1-1 0 0 0,2 0 0 0 0,-2 1 0 0 0,0-1 0 0 0,2 0 0 0 0,-1 0 0 0 0,-1 1 0 0 0,3 0 0 0 0,-2-2 0 0 0,2 2 0 0 0,1 0 0 0 0,-2 1 0 0 0,1-1 0 0 0,2 5 0 0 0,-4-7 0 0 0,-2 1 0 0 0,2 0 0 0 0,-1 0 0 0 0,-1-1 0 0 0,1 1 0 0 0,0 0 0 0 0,0 0 0 0 0,-1 0 0 0 0,1 0 0 0 0,-1 0 0 0 0,1 0 0 0 0,-1 0 0 0 0,0 0 0 0 0,0 1 0 0 0,4 36 11 0 0,-4-36-9 0 0,0-2 1 0 0,0 1-1 0 0,0 1 1 0 0,0-2-1 0 0,1 1 0 0 0,0 0 1 0 0,-1 0-1 0 0,1 0 1 0 0,-1 0-1 0 0,1 0 0 0 0,0 0 1 0 0,0-1-1 0 0,0 1 1 0 0,1-1-1 0 0,-2 1 1 0 0,2 0-1 0 0,-1-1 0 0 0,1 1 1 0 0,-1-1-1 0 0,0 1 1 0 0,1-2-1 0 0,0 2-2 0 0,7 5 0 0 0,-4 2 0 0 0,-1-1 0 0 0,-7-2 11 0 0,3-6-8 0 0,0 1 0 0 0,0 0 0 0 0,0-1 0 0 0,0 1 0 0 0,0-1 0 0 0,1 0 0 0 0,-1 1 0 0 0,0 0-1 0 0,0-1 1 0 0,0 1 0 0 0,0-1 0 0 0,1 0 0 0 0,-1 1 0 0 0,1-1 0 0 0,-1 1 0 0 0,1-1 0 0 0,-1 1 0 0 0,0-1-3 0 0,9 9 11 0 0,-7-8 42 0 0,-2-1 11 0 0,-2 0-11 0 0,-1 3-30 0 0,1-3 37 0 0,1 1 0 0 0,-5 5-19 0 0,6-2-27 0 0,0-2-4 0 0,-1-2-9 0 0,1 1 0 0 0,0 0 0 0 0,-1 0-1 0 0,0 0 1 0 0,1 0 0 0 0,0 0-1 0 0,-1 0 1 0 0,1-1 0 0 0,-1 1 0 0 0,0 0-1 0 0,1 0 1 0 0,-1-1 0 0 0,0 0 0 0 0,0 1-1 0 0,1 0 1 0 0,-1-1 0 0 0,-1 1-1 0 0,-17 9 23 0 0,11-7 5 0 0,-7 4-30 0 0,8-4 19 0 0,-1 1-1 0 0,1 1 0 0 0,-1-1-16 0 0,6-2 3 0 0,1-1-1 0 0,-1 1 0 0 0,0-1 1 0 0,0 2-1 0 0,0-2 0 0 0,1 1 1 0 0,-1 0-1 0 0,1 0 0 0 0,-1 1 1 0 0,2-2-1 0 0,-2 1 0 0 0,1 1-2 0 0,0 0 0 0 0,-1-2 0 0 0,2 1 0 0 0,-2 0 0 0 0,1 0 0 0 0,0 0 0 0 0,-1-1 0 0 0,1 1 0 0 0,-1-1 0 0 0,1 1 0 0 0,-1-1 0 0 0,0 1 0 0 0,1-1 0 0 0,-2 0 0 0 0,-26 14 0 0 0,19-11 0 0 0,-54 28 53 0 0,62-31-47 0 0,-1 1 0 0 0,0 0 0 0 0,0-1 0 0 0,1 2 0 0 0,0-2 0 0 0,0 2-1 0 0,-1-1 1 0 0,1 0 0 0 0,-1 3-6 0 0,-20 19 22 0 0,21-22-22 0 0,-1 0 0 0 0,0-1 0 0 0,0 1 0 0 0,0-1 0 0 0,0 1 0 0 0,1-1 0 0 0,-1 0 0 0 0,0 0 0 0 0,0 0 0 0 0,0 0 0 0 0,0-1 0 0 0,-2 0 0 0 0,4 1 0 0 0,-8 1-12 0 0,8-1-52 0 0,1-1-125 0 0,0 0-414 0 0,0 0-182 0 0,0 0-42 0 0,-3-3-1574 0 0,2 2 730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912 1716 3224 0 0,'2'0'240'0'0,"5"-4"558"0"0,-1 0 6360 0 0,-6 4-4608 0 0,0 0-1226 0 0,0 0-534 0 0,0 0-108 0 0,3-6 423 0 0,-2 5-1047 0 0,-1 0 0 0 0,0 0 0 0 0,0 1 0 0 0,0-1-1 0 0,0 0 1 0 0,0 0 0 0 0,0 0 0 0 0,0 0 0 0 0,0 1-1 0 0,0-1 1 0 0,0 0 0 0 0,0 0 0 0 0,-1 0 0 0 0,1 1-1 0 0,0-1 1 0 0,-1 0 0 0 0,1 0 0 0 0,-1 1 0 0 0,1-1-1 0 0,-1 0-57 0 0,-14-13 734 0 0,1 1-162 0 0,-22-23 172 0 0,26 21-569 0 0,0 0 0 0 0,1-1-1 0 0,1 1 1 0 0,-2-6-175 0 0,-7-16 250 0 0,-66-139-25 0 0,62 121-274 0 0,9 21-394 0 0,-10-14 443 0 0,-14-30-42 0 0,-14-25 670 0 0,31 63-342 0 0,-14-41-286 0 0,13 29 43 0 0,-5-16-4 0 0,3-1 0 0 0,4-1 0 0 0,3-5-39 0 0,4 28 0 0 0,-4-4 0 0 0,-10-41 0 0 0,4 3 0 0 0,19 81 0 0 0,-1 1 0 0 0,1-1 0 0 0,-2 0 0 0 0,1 1 0 0 0,-5-6 0 0 0,-2-8 0 0 0,5 13 13 0 0,-1 0-1 0 0,0 0 1 0 0,0 0-1 0 0,0 1 1 0 0,-1 0-1 0 0,-3-3-12 0 0,9 9-3 0 0,-2-1 5 0 0,1-1 0 0 0,-1 1 0 0 0,1 0 0 0 0,-1 0 0 0 0,0 0 0 0 0,0 0 0 0 0,0 1-1 0 0,0-1 1 0 0,0 1 0 0 0,-1 0-2 0 0,2 0 3 0 0,0 0-1 0 0,0 1 1 0 0,0 0-1 0 0,0-1 1 0 0,0 1-1 0 0,0 0 1 0 0,0 0-1 0 0,0 0 1 0 0,0 0-1 0 0,0 0 1 0 0,0 1-1 0 0,0-1 1 0 0,0 1-1 0 0,0-1 1 0 0,0 1-1 0 0,0-1 1 0 0,0 1-1 0 0,0 0-2 0 0,-4 2 0 0 0,0 0 0 0 0,1 1 0 0 0,-1 0 0 0 0,1 0 0 0 0,0 0 0 0 0,0 0 0 0 0,0 0 0 0 0,0 2 0 0 0,-10 10 0 0 0,-8 15 0 0 0,-3 1 0 0 0,13-17 0 0 0,2 1 0 0 0,-1-1 0 0 0,2 2 0 0 0,1-1 0 0 0,-3 8 0 0 0,-4 3 6 0 0,11-18-17 0 0,4-8-11 0 0,3-3-15 0 0,15-24 37 0 0,-1 0 0 0 0,3-10 0 0 0,10-16 0 0 0,79-141 0 0 0,-108 193 1 0 0,2-4 18 0 0,0 0 1 0 0,0 0-1 0 0,1 0 1 0 0,-1 1 0 0 0,1-1-1 0 0,0 1 1 0 0,0-1 0 0 0,0 1-1 0 0,1 0 1 0 0,0 0 0 0 0,-1 0-1 0 0,4-1-19 0 0,-7 4 19 0 0,1 0-1 0 0,0-1 0 0 0,-1 1 1 0 0,1 0-1 0 0,0 0 0 0 0,-1 0 1 0 0,1 0-1 0 0,0 0 0 0 0,0 0 1 0 0,-1 0-1 0 0,1 0 0 0 0,0 0 1 0 0,0 0-1 0 0,-1 0 0 0 0,1 0 0 0 0,0 0 1 0 0,-1 0-1 0 0,1 1 0 0 0,0-1 1 0 0,-1 0-1 0 0,1 0 0 0 0,0 1 1 0 0,-1-1-1 0 0,1 0 0 0 0,0 1 1 0 0,-1-1-1 0 0,1 1 0 0 0,-1-1 1 0 0,1 1-1 0 0,-1-1 0 0 0,1 1 1 0 0,-1-1-1 0 0,0 1 0 0 0,1 0-18 0 0,3 3 153 0 0,-1 1 0 0 0,0 0 0 0 0,0 1 0 0 0,0 0-153 0 0,5 9 265 0 0,4 3-122 0 0,1 0-1 0 0,1-1 1 0 0,1-1-1 0 0,1 0-142 0 0,-10-9 38 0 0,1-2 0 0 0,0 1-1 0 0,1-1 1 0 0,0 0-1 0 0,-1 0 1 0 0,2-1 0 0 0,-1 0-1 0 0,1 0 1 0 0,-1-1 0 0 0,1 0-1 0 0,5 1-37 0 0,-2-1-362 0 0,1 0 0 0 0,0-2 0 0 0,0 1 0 0 0,0-1 0 0 0,1-1 0 0 0,-1 0 0 0 0,0-1 0 0 0,0 0 0 0 0,0-1 0 0 0,2 0 362 0 0,20-7-7995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1.9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417 0 4144 0 0,'0'0'319'0'0,"0"0"10"0"0,0 0 824 0 0,0 0 383 0 0,0 0 80 0 0,0 0-95 0 0,0 0-457 0 0,0 0-198 0 0,0 0-40 0 0,0 0-44 0 0,0 0-154 0 0,0 0-70 0 0,0 0-12 0 0,0 0-44 0 0,0 0-173 0 0,0 0-75 0 0,0 7 435 0 0,-1-3-588 0 0,1 0 0 0 0,-1 0 0 0 0,0 0 0 0 0,-1 0 0 0 0,1 0 0 0 0,-1-1 0 0 0,0 2-101 0 0,-4 11 398 0 0,-3 7 81 0 0,0 0 0 0 0,-2-1-1 0 0,-1 0 1 0 0,-8 12-479 0 0,14-24 169 0 0,0 1 1 0 0,2-1-1 0 0,-2 1-169 0 0,-10 25 349 0 0,-9 13 28 0 0,15-28 14 0 0,-9 16-391 0 0,-75 122 907 0 0,71-117-679 0 0,4-9 655 0 0,-6 18-883 0 0,-4 11 173 0 0,20-45-115 0 0,6-13-43 0 0,0 2 0 0 0,0-2-1 0 0,0 2 1 0 0,0 3-15 0 0,-5 6 0 0 0,1-3-1848 0 0,-7-4-3528 0 0,9-6-2095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1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89 144 4232 0 0,'0'0'191'0'0,"0"0"-11"0"0,-3-2-114 0 0,-18-13 473 0 0,21 14-566 0 0,0 0 1 0 0,-1 0-1 0 0,1 1 1 0 0,-1-1-1 0 0,1-1 0 0 0,-1 2 1 0 0,1-1-1 0 0,0 0 1 0 0,0 0-1 0 0,0 0 0 0 0,0 0 1 0 0,0 0-1 0 0,0 0 1 0 0,0 0-1 0 0,0 0 27 0 0,0 1-94 0 0,-5-8-113 0 0,0-11 418 0 0,5 17-67 0 0,-7-1 707 0 0,-6-12 732 0 0,-4-5 1520 0 0,13 9-996 0 0,4 8-2021 0 0,0 2 80 0 0,-6-13 420 0 0,2 5 3540 0 0,4 9-4014 0 0,0-1 0 0 0,0 1 0 0 0,1 0-1 0 0,-1 0 1 0 0,0-1 0 0 0,0 1 0 0 0,0-1-1 0 0,0 1 1 0 0,1 0 0 0 0,-1-1-1 0 0,1 1 1 0 0,-1 0 0 0 0,1 0 0 0 0,-1 0-1 0 0,0-1 1 0 0,0 1 0 0 0,1 0 0 0 0,-1 0-1 0 0,1 0 1 0 0,-1-1 0 0 0,1 1-1 0 0,-1 0 1 0 0,0 0 0 0 0,1 0 0 0 0,-1 0-1 0 0,1 0 1 0 0,-1 0 0 0 0,1 0 0 0 0,-1 0-1 0 0,0 0 1 0 0,1 0 0 0 0,-1 0-1 0 0,1 0 1 0 0,0 1 0 0 0,-1-1-112 0 0,16 9 202 0 0,-8-4 176 0 0,7 4 19 0 0,-1 1 0 0 0,8 6-397 0 0,-22-16 9 0 0,13 9 93 0 0,-8-6-68 0 0,-2 0 0 0 0,2 0-1 0 0,-1 0 1 0 0,-1 1 0 0 0,1-1 0 0 0,-1 1-1 0 0,1-1-33 0 0,79 113 703 0 0,-59-85-521 0 0,1 0-1 0 0,1-2 1 0 0,4 1-182 0 0,-5-5 403 0 0,-2 0 0 0 0,-1 2-1 0 0,16 22-402 0 0,-10-9 394 0 0,-16-25-256 0 0,-1 0 1 0 0,-2 1 0 0 0,5 7-139 0 0,-8-11 97 0 0,-5-11-8 0 0,-1-1-14 0 0,0 0-10 0 0,0 0-42 0 0,0 0-174 0 0,0 0-75 0 0,0 0-20 0 0,3 6-2866 0 0,-3-6 1536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2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12 920 0 0,'0'0'332'0'0,"0"0"1057"0"0,3-10 7331 0 0,-2 9-8379 0 0,-1 1-11 0 0,0 0-10 0 0,0 0-35 0 0,0 0-18 0 0,0 0-3 0 0,0 0 9 0 0,0 0 40 0 0,0 0 21 0 0,-1 6 339 0 0,-7 34 483 0 0,2-1 0 0 0,-2 37-1156 0 0,7-25 555 0 0,2 1 0 0 0,8 43-555 0 0,-2-19 236 0 0,5 67 426 0 0,6 87 328 0 0,-15-65-110 0 0,0-88-272 0 0,-1-39-278 0 0,1 16 252 0 0,1-28-344 0 0,-2-11-128 0 0,1 1 1 0 0,-3 7-111 0 0,0-22-112 0 0,0-1-685 0 0,0 0-311 0 0,0 0-62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3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90 920 0 0,'0'0'407'0'0,"0"0"1371"0"0,0 0 601 0 0,0 0 117 0 0,0 0-258 0 0,0 0-1192 0 0,0-1-522 0 0,1 0-442 0 0,-1-1 1 0 0,2 1-1 0 0,-1-1 0 0 0,-1 1 1 0 0,1 0-1 0 0,1-1 1 0 0,-2 2-1 0 0,2-1 1 0 0,-1-1-1 0 0,0 1 1 0 0,1 1-1 0 0,-1-1 1 0 0,1 0-1 0 0,-1 0 1 0 0,1 1-1 0 0,-1-1 0 0 0,1 0 1 0 0,-1 1-83 0 0,7-3 204 0 0,1 1 0 0 0,-1 0 0 0 0,1 1-204 0 0,1-2 73 0 0,25-3 717 0 0,-1 2 0 0 0,12 0-790 0 0,72 0 1447 0 0,-31 2-1017 0 0,236-8 365 0 0,369-5-1565 0 0,-344 12 834 0 0,-34-1 1691 0 0,-191 2-1586 0 0,74-1-173 0 0,-59 1 4 0 0,279 10 0 0 0,-376-7 0 0 0,-22 0 0 0 0,2 0 0 0 0,-1 1 0 0 0,3 2 0 0 0,-16-1-66 0 0,-6-2-285 0 0,-4 0-1778 0 0,3 0-4004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4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3224 0 0,'0'0'523'0'0,"0"0"986"0"0,0 0 437 0 0,0 0 92 0 0,0 0-184 0 0,0 0-812 0 0,0 0-361 0 0,0 0-69 0 0,0 0-63 0 0,0 0-191 0 0,0 0-81 0 0,0 0-18 0 0,0 0 2 0 0,0 0 22 0 0,0 0 5 0 0,1 0 0 0 0,0 0-243 0 0,-1 0 1 0 0,1 0 0 0 0,-1 0-1 0 0,1 0 1 0 0,0 1 0 0 0,-1-1-1 0 0,1 0 1 0 0,-1 1 0 0 0,0-1-1 0 0,1 0 1 0 0,0 0 0 0 0,0 0 0 0 0,-1 1-1 0 0,0-1 1 0 0,0 1 0 0 0,1 0-1 0 0,-1-1 1 0 0,1 0 0 0 0,-1 0-1 0 0,1 1 1 0 0,-1 0 0 0 0,0 0 0 0 0,0-1-46 0 0,2 3 134 0 0,-1 0 0 0 0,0 0 0 0 0,0-1 0 0 0,0 1 0 0 0,-1 0 0 0 0,1 0-134 0 0,1 8 342 0 0,-1-1 0 0 0,0 0 0 0 0,-1 2-342 0 0,-2 34 1575 0 0,-6 34-1575 0 0,1-6 535 0 0,3 51 314 0 0,1-25-178 0 0,4 259 881 0 0,0-339-1581 0 0,2 0-1 0 0,0-1 0 0 0,2 5 30 0 0,0-2 30 0 0,-1-1 0 0 0,0 12-30 0 0,-3-23 18 0 0,0-1 1 0 0,0 1-1 0 0,1 0 0 0 0,1-1-18 0 0,-2 1-6 0 0,-1-10-19 0 0,1 2 0 0 0,-1-1 1 0 0,0-1-1 0 0,0 1 1 0 0,0 0-1 0 0,1 0 0 0 0,-1 0 1 0 0,0 0-1 0 0,0 0 0 0 0,1 0 1 0 0,-1-1-1 0 0,1 1 1 0 0,0 1 24 0 0,-1-2-1752 0 0,0 0-6157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5.0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1 480 5528 0 0,'0'0'249'0'0,"0"0"-1"0"0,0 0 63 0 0,0 0 834 0 0,4-9 4544 0 0,-1 4-5257 0 0,1 0 0 0 0,1-1 0 0 0,-1 1 0 0 0,1 0-1 0 0,-1 0 1 0 0,1 0 0 0 0,0 1 0 0 0,1 0-432 0 0,6-7 438 0 0,1 0-280 0 0,1 1 0 0 0,-1 0 0 0 0,2 1 0 0 0,0 1 0 0 0,1-1-158 0 0,-15 8 0 0 0,172-94 10 0 0,72-63 310 0 0,-218 140-346 0 0,1 1-1 0 0,1 1 0 0 0,4 0 27 0 0,0-2 136 0 0,-23 13 104 0 0,0-1 0 0 0,8-2-240 0 0,-17 8 184 0 0,-1 0 6 0 0,0 0 22 0 0,0 0 10 0 0,0 0 2 0 0,0 0-149 0 0,0 0-626 0 0,0 0-267 0 0,0 0-57 0 0,0 0-12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5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 1376 0 0,'0'0'397'0'0,"0"0"1133"0"0,0 0 498 0 0,0 0 98 0 0,0-2-131 0 0,1-9 1265 0 0,-1 11-3183 0 0,0 0 0 0 0,0 1 0 0 0,0-1 0 0 0,0 0-1 0 0,0 0 1 0 0,0 0 0 0 0,0 0 0 0 0,0 0 0 0 0,0 0 0 0 0,0 0-1 0 0,0 0 1 0 0,0 0 0 0 0,0 0 0 0 0,0 0 0 0 0,0 0-1 0 0,0 0 1 0 0,0 0 0 0 0,0 0 0 0 0,0 0 0 0 0,0 0 0 0 0,0 0-1 0 0,1 0 1 0 0,-1 0 0 0 0,0 0 0 0 0,0 0 0 0 0,0 0-1 0 0,0 0 1 0 0,0 0 0 0 0,0 0 0 0 0,0 0 0 0 0,0 0 0 0 0,0 0-1 0 0,0 0 1 0 0,0 0 0 0 0,0 0 0 0 0,0 0 0 0 0,0 0-1 0 0,0 0 1 0 0,0 0 0 0 0,0 0 0 0 0,1 0 0 0 0,-1 0 0 0 0,0 0-1 0 0,0 0 1 0 0,0 0 0 0 0,0 0 0 0 0,0 0 0 0 0,0 0-1 0 0,0-1 1 0 0,0 1 0 0 0,0 0 0 0 0,0 0 0 0 0,0 0 0 0 0,0 0-1 0 0,0 0 1 0 0,0 0 0 0 0,0 0 0 0 0,0 0 0 0 0,0 0-1 0 0,0 0 1 0 0,0 0 0 0 0,0 0 0 0 0,0 0-77 0 0,3 9 3676 0 0,-2 2-4913 0 0,13 217 3069 0 0,-6-123-224 0 0,21 101-1608 0 0,-3-36 668 0 0,-13-78-655 0 0,8 79-3 0 0,-20-156-2 0 0,1 2 1 0 0,-1 1 0 0 0,0 0 0 0 0,-1 0 0 0 0,-1-1 0 0 0,-1 2-9 0 0,-2 0-243 0 0,3-12-274 0 0,-1 1 0 0 0,1 0 0 0 0,0 7 517 0 0,1-15-1558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6.6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0 183 4144 0 0,'0'0'191'0'0,"0"0"263"0"0,0 0 1005 0 0,0 0 438 0 0,0 0 88 0 0,1 0-177 0 0,28-1 15 0 0,-1 0 0 0 0,4-3-1823 0 0,252-26 2929 0 0,-130 16-2442 0 0,72-6-269 0 0,-137 14-174 0 0,113-5 72 0 0,-105 8-107 0 0,479-14-5 0 0,-491 14 2 0 0,257-12 64 0 0,-17 0 1637 0 0,-18 0-1410 0 0,-163 9-330 0 0,95-9-4162 0 0,-218 12-235 0 0,-9 0-1111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52.2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55 2760 0 0,'1'-1'207'0'0,"0"0"-41"0"0,0 0 1 0 0,0 0 0 0 0,-1 0 0 0 0,1 0-1 0 0,0-1 1 0 0,-1 2 0 0 0,1-2 0 0 0,-1 1-1 0 0,0 0 1 0 0,1-1 0 0 0,-1 1 0 0 0,1 0-1 0 0,-1-1-166 0 0,0 0 226 0 0,1 0-1 0 0,-1 0 0 0 0,0 1 1 0 0,0-1-1 0 0,1 1 0 0 0,0-1 1 0 0,0 1-1 0 0,-1 0 0 0 0,1 0 1 0 0,0-1-1 0 0,0 1 0 0 0,0-1 1 0 0,1 1-226 0 0,3-3 692 0 0,4-2 715 0 0,-5 1 5485 0 0,4 11-5964 0 0,-7-5-883 0 0,0 0 0 0 0,0-1 0 0 0,0 1-1 0 0,-1 0 1 0 0,1 0 0 0 0,1 0 0 0 0,-2 0 0 0 0,0 0-1 0 0,1 0 1 0 0,0 0 0 0 0,0 1 0 0 0,-1-2-1 0 0,0 2 1 0 0,1-1 0 0 0,-1 0 0 0 0,0 0-1 0 0,1 0 1 0 0,-1 1 0 0 0,0-1 0 0 0,0 0-1 0 0,0 0 1 0 0,0 0-45 0 0,0 5 143 0 0,-1-1-1 0 0,0 0 1 0 0,1 0 0 0 0,-2 0-1 0 0,1 1-142 0 0,0-4 14 0 0,-2 9 136 0 0,1-4-118 0 0,-1 1 1 0 0,2 0-1 0 0,-1 0 1 0 0,2 0-1 0 0,-2 4-32 0 0,8 142 440 0 0,6-54-84 0 0,-4-47-82 0 0,-6-23 28 0 0,-1 2 0 0 0,-1 5-302 0 0,-1-9 248 0 0,2 0 1 0 0,3 23-249 0 0,4 5 152 0 0,-2-6 105 0 0,11 38-257 0 0,-14-73 26 0 0,0 0-1 0 0,-1 0 0 0 0,0 8-25 0 0,-1-19-47 0 0,0 1-1 0 0,0 0 1 0 0,0-1-1 0 0,1 1 1 0 0,-1-1-1 0 0,1 1 48 0 0,-1-4-975 0 0,-1-1-306 0 0,0-1-1102 0 0,2-7-4212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52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10368 0 0,'1'-1'472'0'0,"1"1"5"0"0,-1 0 1 0 0,0-1-1 0 0,0 1 1 0 0,0 0-1 0 0,0 0 1 0 0,1 1-1 0 0,-2-1 1 0 0,2 0-1 0 0,-1 0 1 0 0,0 1-1 0 0,0-1 1 0 0,0 0-1 0 0,0 0 1 0 0,0 1-1 0 0,0-1 1 0 0,0 1-1 0 0,0 0 1 0 0,0-1-478 0 0,8 5-474 0 0,14 6 1589 0 0,0 2 1 0 0,0 0-1116 0 0,16 11 646 0 0,18 9-130 0 0,-1 2-1 0 0,-3 3 1 0 0,-1 1 0 0 0,5 9-516 0 0,-48-39 17 0 0,1-2 0 0 0,0 2 0 0 0,1-2 0 0 0,0 0 0 0 0,6 2-17 0 0,-5-3-239 0 0,0 1-1 0 0,0 0 1 0 0,0 1 0 0 0,10 9 239 0 0,-11-8-5558 0 0,-2-2-1945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 2453 9184 0 0,'-4'0'830'0'0,"2"-1"-632"0"0,1 1 0 0 0,-1 0-1 0 0,0-1 1 0 0,1 1 0 0 0,-1-1 0 0 0,1 0-1 0 0,-1 1 1 0 0,1-1 0 0 0,0 0-1 0 0,-1 0 1 0 0,1 1 0 0 0,0-1-1 0 0,0 0 1 0 0,-1 0 0 0 0,1-1 0 0 0,0 1-1 0 0,0-1-197 0 0,-1-1 292 0 0,0 0 0 0 0,1 0 0 0 0,-1 0-1 0 0,1 0 1 0 0,0-1 0 0 0,0-1-292 0 0,-4-8 450 0 0,3 4-276 0 0,1-1 1 0 0,0 1-1 0 0,0 0 0 0 0,1 0 1 0 0,0 0-1 0 0,1-3-174 0 0,-1-10 409 0 0,1 8-224 0 0,1 0 0 0 0,2-10-185 0 0,2-19 32 0 0,2-35 1137 0 0,14-49-1169 0 0,-4 21 45 0 0,11-49 102 0 0,-19 113-57 0 0,2 2-1 0 0,15-31-89 0 0,-5 18 9 0 0,-1 2-8 0 0,2 0-1 0 0,15-20 0 0 0,13-10 54 0 0,10-6-54 0 0,98-125 10 0 0,-138 186-9 0 0,1 1-1 0 0,2 2 0 0 0,19-16 0 0 0,-3 2 10 0 0,17-12 74 0 0,3 2 0 0 0,31-17-84 0 0,-3 2 309 0 0,126-100 75 0 0,-130 96-386 0 0,-21 15 236 0 0,49-30-234 0 0,-91 67 53 0 0,13-13-53 0 0,-6 5 35 0 0,-22 18-20 0 0,-1-1 0 0 0,0 0 0 0 0,0 0 0 0 0,1-3-15 0 0,9-9 28 0 0,-12 11 21 0 0,-3 6-39 0 0,0-1 1 0 0,0 0 0 0 0,1 0 0 0 0,-1 0 0 0 0,0 1 0 0 0,0-1-1 0 0,1 0 1 0 0,-1 0 0 0 0,0 1 0 0 0,1-1 0 0 0,-1 0 0 0 0,1 1-1 0 0,-1-1 1 0 0,1 0 0 0 0,0 0-11 0 0,-1 1 75 0 0,-12 2-9 0 0,-52 13-405 0 0,14-4-115 0 0,37-7 202 0 0,-1 0 0 0 0,1 0 0 0 0,-12 6 252 0 0,-22 7-539 0 0,-46 12 283 0 0,86-27 248 0 0,1-1-1 0 0,-1 0 0 0 0,0 0 0 0 0,0 0 0 0 0,0-1 0 0 0,-7 1 9 0 0,4-3 35 0 0,9-2 4 0 0,5-1 36 0 0,1-2-38 0 0,1 0 0 0 0,0 1 0 0 0,0 0 0 0 0,1 0 0 0 0,-1 1-1 0 0,1 0 1 0 0,1 0 0 0 0,6-3-37 0 0,23-17 286 0 0,-27 17-219 0 0,1 1 0 0 0,0 0 0 0 0,4-1-67 0 0,14-7 27 0 0,-11 6 6 0 0,1 0 0 0 0,5-1-33 0 0,-1 2 31 0 0,53-21 3 0 0,-57 21 98 0 0,1 1-1 0 0,-1 1 0 0 0,1 1 0 0 0,0 0 0 0 0,6 1-131 0 0,-22 3 39 0 0,0 1 0 0 0,0-1 0 0 0,-1 1 0 0 0,1 0 0 0 0,0 0-1 0 0,0 1 1 0 0,-1-1 0 0 0,1 1 0 0 0,0 0 0 0 0,-1-1 0 0 0,1 1 0 0 0,-1 1-1 0 0,2-1-38 0 0,-3 0 53 0 0,1 1-1 0 0,-1-1 1 0 0,0 1-1 0 0,0-1 1 0 0,0 1-1 0 0,0-1 0 0 0,0 1 1 0 0,0 0-1 0 0,0 0 1 0 0,-1 0-1 0 0,1 0 1 0 0,-1 0-1 0 0,1 0 1 0 0,-1 0-1 0 0,0 1 0 0 0,0-1 1 0 0,0 0-1 0 0,0 1 1 0 0,0 0-53 0 0,0 1 119 0 0,0 1 0 0 0,-1 0 0 0 0,1 0 0 0 0,-1 0 0 0 0,0 0 0 0 0,0 0 0 0 0,-1 0 0 0 0,-1 4-119 0 0,-2 7 857 0 0,-6 16-857 0 0,2-8 397 0 0,1-5-189 0 0,0-1 0 0 0,-8 13-208 0 0,8-18 64 0 0,0 1 0 0 0,1 0 0 0 0,1 0 0 0 0,1 0 0 0 0,-2 11-64 0 0,5-19-200 0 0,0-1-1 0 0,0 1 1 0 0,1 0 0 0 0,0 0-1 0 0,0 0 1 0 0,0 0-1 0 0,1 0 1 0 0,0 0 0 0 0,1 0-1 0 0,-1 0 1 0 0,1 0-1 0 0,0-1 1 0 0,1 1 0 0 0,0-1-1 0 0,0 0 1 0 0,1 2 200 0 0,10 8-1762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5:30.3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46 10136 0 0,'0'0'230'0'0,"0"0"30"0"0,0 0 19 0 0,1-2-40 0 0,7-15 1013 0 0,-1 6 48 0 0,-7 10-788 0 0,2 0 0 0 0,6-3-178 0 0,-6 3-311 0 0,-2 0 0 0 0,2 1 0 0 0,-1 0-1 0 0,0-1 1 0 0,1 0 0 0 0,-2 0 0 0 0,2 1-1 0 0,-1 0 1 0 0,1 0 0 0 0,-1 0 0 0 0,0-1 0 0 0,1 1-23 0 0,0 0 84 0 0,-1 0 1 0 0,0 0-1 0 0,1 0 1 0 0,-2-1 0 0 0,2 1-1 0 0,-1-1 1 0 0,0 1-1 0 0,0 0 1 0 0,0 0 0 0 0,0-1-1 0 0,1 0-84 0 0,-2 2 98 0 0,1 0 0 0 0,0-1 0 0 0,0 1 0 0 0,0-1-1 0 0,1 1 1 0 0,-2 0 0 0 0,1-1 0 0 0,1 0 0 0 0,-2 0 0 0 0,2 1-1 0 0,-1-1-97 0 0,-1 0 41 0 0,12 4 369 0 0,-1-2 0 0 0,0 0-1 0 0,0 1 1 0 0,1-2-1 0 0,9 0-409 0 0,7-2 104 0 0,-20 0 341 0 0,0 1-1 0 0,0 0 1 0 0,0 0 0 0 0,6 1-445 0 0,7 2 165 0 0,-19-3-165 0 0,9 3 0 0 0,5 3 386 0 0,-1 2 0 0 0,0 0-1 0 0,0 0 1 0 0,-1 1-1 0 0,1 1-385 0 0,9 6-248 0 0,23 11 248 0 0,-20-11 122 0 0,-25-15-111 0 0,14 8 134 0 0,1-1 0 0 0,-1 0 0 0 0,1-1-145 0 0,5 3 89 0 0,0 1 0 0 0,0 1 0 0 0,6 6-89 0 0,2-2 245 0 0,-21-9-198 0 0,1-1-1 0 0,-1 0 1 0 0,1-1-1 0 0,1 0 0 0 0,-2 0 1 0 0,8 0-47 0 0,-7-1 81 0 0,-1 1 0 0 0,0-1-1 0 0,8 5-80 0 0,-8-2 79 0 0,0-3 0 0 0,0 1 0 0 0,10 2-79 0 0,-4-1 36 0 0,0 0 0 0 0,0 1 0 0 0,-1 0 0 0 0,11 8-36 0 0,52 40 132 0 0,-74-52-126 0 0,14 12 36 0 0,8 5 50 0 0,-19-15-65 0 0,0 0 0 0 0,0 1 0 0 0,0 0 1 0 0,0 0-1 0 0,-2 0 0 0 0,5 5-27 0 0,-4-4 29 0 0,0 1 0 0 0,1-1 1 0 0,0-1-1 0 0,1 1 0 0 0,4 2-29 0 0,-4-4 33 0 0,-1 1 0 0 0,0 0 1 0 0,2 1-34 0 0,15 15 28 0 0,5 2 30 0 0,-16-14-60 0 0,0-1-1 0 0,3 2 3 0 0,0-1 43 0 0,-1 0 0 0 0,-1-1-1 0 0,13 14-42 0 0,-23-18-1 0 0,1 0 1 0 0,0 0-1 0 0,0 0 0 0 0,1 4 1 0 0,-3-4 8 0 0,1-1 0 0 0,-1 0 0 0 0,1 1 0 0 0,1-1 0 0 0,-1-1 0 0 0,1 1 1 0 0,3 3-9 0 0,4 1 12 0 0,-8-6 3 0 0,0 0-1 0 0,0 0 1 0 0,0 0-1 0 0,-1 0 1 0 0,1 1-1 0 0,-1 0 1 0 0,1-1-1 0 0,-1 1 1 0 0,0 0-1 0 0,0 0 1 0 0,0 0-1 0 0,0 0-14 0 0,2 5 51 0 0,0-1-1 0 0,-1 0 0 0 0,6 6-50 0 0,6 9 65 0 0,-5-9-38 0 0,-8-12-22 0 0,-1 1 1 0 0,1 0-1 0 0,0 0 0 0 0,-1 0 1 0 0,0 0-1 0 0,1 0 0 0 0,-1 1-5 0 0,2 3 13 0 0,-1-2 0 0 0,1 2-1 0 0,0-2 1 0 0,1 1 0 0 0,1 0-13 0 0,-5-3 0 0 0,3 4 0 0 0,-2-4 0 0 0,-1-1 0 0 0,1 2 0 0 0,0-2 0 0 0,-1 1 0 0 0,1-1 0 0 0,1 2 0 0 0,-2-2 0 0 0,1 1 0 0 0,1-1 0 0 0,-1 1 0 0 0,0-1 0 0 0,1 1 0 0 0,-1 0 0 0 0,2 0 0 0 0,-2 0 0 0 0,1 0 0 0 0,-1 0 0 0 0,0 0 0 0 0,1 3 0 0 0,-1-5 0 0 0,1 6 46 0 0,1 1 0 0 0,-1-1 0 0 0,1 5-46 0 0,8 20 190 0 0,-11-30-179 0 0,0 0-1 0 0,1 0 0 0 0,-1 0 1 0 0,0 0-1 0 0,0 0 0 0 0,1 0 1 0 0,-1 0-1 0 0,1 0 0 0 0,0 0 1 0 0,-1 0-1 0 0,1 0-10 0 0,10 18 41 0 0,-2-2-22 0 0,-3-5-2 0 0,0 0 0 0 0,3 10-17 0 0,1 1 0 0 0,-8-20 0 0 0,0 0 0 0 0,-1 1 0 0 0,1-1 0 0 0,-1 1 0 0 0,0-1 0 0 0,1 1 0 0 0,-2-1 0 0 0,1 0 0 0 0,0 1 0 0 0,-1 3 0 0 0,0 5 9 0 0,0-5 8 0 0,-1 0 1 0 0,2 0-1 0 0,-1 0 1 0 0,1 0-1 0 0,0-1 0 0 0,0 1 1 0 0,1-1-1 0 0,0 4-17 0 0,0-7 19 0 0,-1 0 0 0 0,-1 1 0 0 0,1 0 1 0 0,0 0-1 0 0,0 3-19 0 0,-1-4 8 0 0,0 1 0 0 0,1-1 0 0 0,0 1 0 0 0,0-1 0 0 0,-1 1 0 0 0,2-1-8 0 0,8 30 60 0 0,13 22-60 0 0,-3-6 0 0 0,-18-40 0 0 0,-2-6 0 0 0,1-1 0 0 0,-1 1 0 0 0,1-1 0 0 0,0 1 0 0 0,-1 0 0 0 0,1-1 0 0 0,1 2 0 0 0,4 7 11 0 0,-6-9-8 0 0,1-1 1 0 0,0 1-1 0 0,0-2 0 0 0,-1 2 0 0 0,1 0 1 0 0,-1-1-1 0 0,1 1 0 0 0,-1-1 0 0 0,1 1 1 0 0,-1-1-1 0 0,0 1 0 0 0,0-1 0 0 0,0 2-3 0 0,0 106 467 0 0,0-105-447 0 0,0 0-1 0 0,1 0 1 0 0,0-1-1 0 0,0 1 1 0 0,0 0-20 0 0,0 0-31 0 0,0 0 0 0 0,-1 0 1 0 0,1-1-1 0 0,-1 1 0 0 0,1 1 31 0 0,5 64 176 0 0,-6-65-180 0 0,1 0-1 0 0,-1 0 1 0 0,1-1-1 0 0,0 1 1 0 0,0 2 4 0 0,1-2-12 0 0,-1 0-1 0 0,0 0 1 0 0,0-1 0 0 0,-1 2-1 0 0,0 2 13 0 0,0 10-96 0 0,0-5 121 0 0,0 1 0 0 0,0-1 0 0 0,2 1 0 0 0,-1-1-25 0 0,1-4 5 0 0,-1-1 1 0 0,-1 1-1 0 0,0 0 0 0 0,0-1 1 0 0,-1 0-1 0 0,-1 7-5 0 0,1-6-13 0 0,0 1 0 0 0,0-1 1 0 0,1 1-1 0 0,0 0 0 0 0,1 2 13 0 0,1 3 3 0 0,4 34 32 0 0,-6-42-31 0 0,0-1 0 0 0,0 1-1 0 0,0 0 1 0 0,-1 0 0 0 0,0 0-1 0 0,0 0 1 0 0,-1 0-4 0 0,1 0 6 0 0,0 1 1 0 0,-1-1-1 0 0,2 0 0 0 0,0 1 1 0 0,0 4-7 0 0,0-5 6 0 0,-1 1 1 0 0,1-1-1 0 0,-1 1 1 0 0,0-1-1 0 0,-2 5-6 0 0,2-5 0 0 0,0 1 0 0 0,0-1 0 0 0,0 1 0 0 0,0 0 0 0 0,1 3 0 0 0,0-3 0 0 0,0-1 0 0 0,0 1 0 0 0,-1-1 0 0 0,0 1 0 0 0,-1 2 0 0 0,1-5 0 0 0,0-1 0 0 0,1 1 0 0 0,-1 0 0 0 0,1 0 0 0 0,0 0 0 0 0,0 0 0 0 0,1 0 0 0 0,-1 2 0 0 0,1-1 0 0 0,-1 1 0 0 0,1-1 0 0 0,-1 0 0 0 0,-1 5 0 0 0,0-4 1 0 0,0 6 15 0 0,-1 0 0 0 0,-1-1-1 0 0,0 2 1 0 0,-3 8-16 0 0,2-10 0 0 0,0 1 0 0 0,0 5 0 0 0,1-5 0 0 0,0-1 0 0 0,-3 5 0 0 0,4-9 11 0 0,0 0 0 0 0,0 0 0 0 0,-1 7-11 0 0,2-7 10 0 0,-1 0 1 0 0,1 0-1 0 0,-4 5-10 0 0,-31 97 0 0 0,22-64 0 0 0,4-17 42 0 0,7-19-35 0 0,0 0 1 0 0,-1 0-1 0 0,-2 4-7 0 0,2-6 0 0 0,1 0 0 0 0,0 1 0 0 0,1 0 0 0 0,-2 4 0 0 0,2-5 0 0 0,0 1 0 0 0,-1 0 0 0 0,0-1 0 0 0,-1 2 0 0 0,-54 90 11 0 0,43-76 17 0 0,9-17-22 0 0,2 1 0 0 0,-1 0 1 0 0,2 1-1 0 0,-2 1-6 0 0,3-4 0 0 0,-1 0 0 0 0,0-1 0 0 0,0 1 0 0 0,0 0 0 0 0,0-2 0 0 0,-5 5 0 0 0,4-3 0 0 0,-1 0 0 0 0,2 0 0 0 0,-5 6 0 0 0,5-6 0 0 0,0-1 0 0 0,0 1 0 0 0,-1-1 0 0 0,-2 4 0 0 0,1-4 0 0 0,2 0 0 0 0,1-1 0 0 0,0 1 0 0 0,-1 0 0 0 0,1 0 0 0 0,1 0 0 0 0,-1 0 0 0 0,1 0 0 0 0,-2 3 0 0 0,2-2 0 0 0,-1 1 0 0 0,-1 0 0 0 0,1-1 0 0 0,-2 3 0 0 0,-46 72 0 0 0,16-29 0 0 0,-10 13 0 0 0,14-13 53 0 0,12-22-42 0 0,12-21-11 0 0,1 0 0 0 0,0 1 0 0 0,0-1 0 0 0,0 4 0 0 0,0-1 0 0 0,-2 1 0 0 0,-1 2 0 0 0,2-3 0 0 0,0-1 0 0 0,1 1 0 0 0,-4 10 0 0 0,4-8 0 0 0,4-10-4 0 0,-2 0-1 0 0,2 1 0 0 0,-1-1 1 0 0,0 0-1 0 0,-1 0 1 0 0,-1 2 4 0 0,2-4-4 0 0,0 2 0 0 0,0-1 1 0 0,0 0-1 0 0,1 1 0 0 0,-1-1 1 0 0,0 0-1 0 0,1 1 0 0 0,0-1 1 0 0,0 1-1 0 0,-1 2 4 0 0,2-5 0 0 0,0 1 0 0 0,0-1 0 0 0,0 0 1 0 0,0 1-1 0 0,0-1 0 0 0,0 0 0 0 0,0 0 0 0 0,0 0 0 0 0,0 0 0 0 0,0 0 0 0 0,0 1 0 0 0,0-1 0 0 0,-1 0 0 0 0,1 0 1 0 0,0 1-1 0 0,0-1 0 0 0,0 0 0 0 0,0 0 0 0 0,-1 0 0 0 0,1 1 0 0 0,0-1 0 0 0,0 0 0 0 0,0 0 0 0 0,0 0 0 0 0,0 0 1 0 0,0 0-1 0 0,0 0 0 0 0,-1 0 0 0 0,0 1-1 0 0,0 0-1 0 0,0 0 1 0 0,-1-1 0 0 0,2 1 0 0 0,-2 0 0 0 0,1 1 0 0 0,1-2 0 0 0,-1 1 0 0 0,-1 1 0 0 0,2-2 0 0 0,-1 2-1 0 0,0 0 2 0 0,0 0-12 0 0,-8 7-29 0 0,6-6 29 0 0,3-2-48 0 0,0-1-12 0 0,0 0 0 0 0,0 0 0 0 0,0 0-1 0 0,0 0-6 0 0,-9-4-148 0 0,-6-14 142 0 0,13 16 86 0 0,1 0-1 0 0,0-1 0 0 0,-1 1 1 0 0,2 0-1 0 0,-2 0 0 0 0,1-1 1 0 0,1 0-1 0 0,-1 1 0 0 0,-3-10-22 0 0,3 8-11 0 0,0 0 0 0 0,0 0 0 0 0,0 0 0 0 0,1-1 0 0 0,0 1 0 0 0,0 0 0 0 0,0 0 0 0 0,0-1 0 0 0,1-3 33 0 0,-1 3-38 0 0,1-1 0 0 0,-1 0-1 0 0,0 0 1 0 0,-1-1 38 0 0,-3-28-12 0 0,4 23 13 0 0,-2 0-1 0 0,1 0 0 0 0,-2-3 0 0 0,0-8 0 0 0,3 19 0 0 0,0-1 0 0 0,-1 1 0 0 0,0 0 0 0 0,0 0 0 0 0,0-1 0 0 0,-4-21 0 0 0,2 14 0 0 0,1 1 0 0 0,-2-7 0 0 0,1 13-10 0 0,3 3-33 0 0,3-2 32 0 0,1 0 11 0 0,-2-2 0 0 0,-2 0 0 0 0,-1 1 15 0 0,0 4 54 0 0,1 1 5 0 0,1 1 0 0 0,9 28-54 0 0,-7-22-21 0 0,0 1 0 0 0,-1-1 1 0 0,0 1-1 0 0,0 0 0 0 0,-1 1 1 0 0,1 11 16 0 0,1 0 0 0 0,0 0 0 0 0,2 0 0 0 0,2 6-16 0 0,-6-22 0 0 0,0 1 0 0 0,0-1 0 0 0,-1 1 0 0 0,1 0 0 0 0,-1 1 0 0 0,1-1 0 0 0,-1-1 0 0 0,0 0 0 0 0,1-1 0 0 0,-1 1 0 0 0,1 0 0 0 0,1 0 0 0 0,-1 0 0 0 0,1-1 0 0 0,0 12 0 0 0,-1-1 29 0 0,-1-14-21 0 0,8 18 30 0 0,-7-16 4 0 0,5 0-31 0 0,4-2-11 0 0,65-14 0 0 0,-55 10 0 0 0,10 0 0 0 0,9-1 0 0 0,12-1 0 0 0,-27 3 0 0 0,0 1 0 0 0,0 0 0 0 0,0 2 0 0 0,2 2 0 0 0,-12-1 0 0 0,-1 1 0 0 0,1 2 0 0 0,10 2 0 0 0,-2 0 0 0 0,56 14 0 0 0,-75-20 0 0 0,1 1 0 0 0,-1 0 0 0 0,1 0 0 0 0,0-1 0 0 0,-1 1 0 0 0,1-1 0 0 0,-1 1 0 0 0,1-2 0 0 0,0 1 0 0 0,3-1 0 0 0,-6 1-186 0 0,2 0 444 0 0,-2-1-2992 0 0,-1-5-6171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3.2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28 14048 0 0,'0'0'322'0'0,"1"-6"429"0"0,2-8-280 0 0,-1 8-365 0 0,-2 5 445 0 0,0 1 179 0 0,0 0 36 0 0,0 0-22 0 0,1 1-128 0 0,8 15 158 0 0,-1 1 1 0 0,-1 0-1 0 0,0 0 1 0 0,-2 0-1 0 0,1 2 0 0 0,1 13-774 0 0,2 25 1741 0 0,1 31-1741 0 0,-4-24 495 0 0,0 26-110 0 0,-5-49-147 0 0,3-3-1 0 0,5 26-237 0 0,0-6 264 0 0,-8-51-1833 0 0,-3-9-1897 0 0,1-1 2427 0 0,-2-1-6766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3.5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17 156 15120 0 0,'0'0'693'0'0,"0"0"-21"0"0,-11 0 1568 0 0,11 0-2153 0 0,0 0 1 0 0,-1 0-1 0 0,1 0 1 0 0,0 0 0 0 0,0 0-1 0 0,-1 0 1 0 0,1 0-1 0 0,0 0 1 0 0,0 0-1 0 0,0 0 1 0 0,0 0-1 0 0,0 0 1 0 0,0 0 0 0 0,-1 0-1 0 0,1 0 1 0 0,0 0-1 0 0,0 0 1 0 0,0 0-1 0 0,-1 0 1 0 0,1 0-1 0 0,0 0 1 0 0,0 0 0 0 0,-1 0-1 0 0,1 0 1 0 0,0 0-1 0 0,0 0 1 0 0,0 0-1 0 0,0-1 1 0 0,0 1-1 0 0,0 0 1 0 0,0 0 0 0 0,0 0-1 0 0,0-1 1 0 0,0 1-1 0 0,0 0 1 0 0,0 0-1 0 0,0-1 1 0 0,-1 1 0 0 0,1 0-1 0 0,0 0 1 0 0,0 0-1 0 0,0 0-87 0 0,5-9 1137 0 0,13-6-486 0 0,-3 7-245 0 0,1 1 1 0 0,0 0-1 0 0,-1 1 1 0 0,1 1-1 0 0,4 0-406 0 0,28-6 1034 0 0,7 3-1034 0 0,-33 4 159 0 0,14-1-55 0 0,-23 5-66 0 0,-1-2 0 0 0,0 1 0 0 0,0-2 0 0 0,11-3-38 0 0,4-6-2053 0 0,0 0 0 0 0,0-3 2053 0 0,-7 4-8605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4.3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0 242 12840 0 0,'0'0'588'0'0,"0"0"-12"0"0,1 4 5865 0 0,8 17-5527 0 0,-6-11-696 0 0,-1 1 0 0 0,-1-2-1 0 0,1 3-217 0 0,4 28 419 0 0,3-7 821 0 0,11 27-1240 0 0,-19-59 168 0 0,-1 9 224 0 0,0-9-117 0 0,-3-21 96 0 0,-17-72 318 0 0,15 73-657 0 0,2-1 0 0 0,0-1 1 0 0,2 1-1 0 0,-1-1 0 0 0,3-11-32 0 0,0 23-50 0 0,1 1 0 0 0,0-1 1 0 0,0 1-1 0 0,1-1 0 0 0,0 2 0 0 0,1-2 0 0 0,0 2 0 0 0,0-1 0 0 0,0 1 1 0 0,6-6 49 0 0,-7 9-86 0 0,1 1 0 0 0,-1-1 0 0 0,1 1 0 0 0,0 0 0 0 0,0 0 0 0 0,0 0 0 0 0,1 1 0 0 0,-1 0 0 0 0,1 0 0 0 0,-1 0 0 0 0,1 0 0 0 0,1 0 86 0 0,1 0-182 0 0,-3 0 33 0 0,0 2 0 0 0,-1-1 1 0 0,1 0-1 0 0,0 0 0 0 0,0 1 0 0 0,0 0 0 0 0,0 0 0 0 0,0 0 0 0 0,2 0 149 0 0,7 3-1057 0 0,0-1 0 0 0,3 3 1057 0 0,12 1-2872 0 0,18 3-1534 0 0,-1-1 203 0 0,0 0 4203 0 0,-39-7 66 0 0,0-1 1 0 0,0 0-1 0 0,-1 0 1 0 0,0 0-1 0 0,1 0 1 0 0,-1-1 0 0 0,1 0-1 0 0,0 0 1 0 0,-1 0-1 0 0,0-1 1 0 0,0 0-1 0 0,2 0-66 0 0,-6 0 189 0 0,1 1 0 0 0,-1-1 0 0 0,2 1 0 0 0,-2-1 0 0 0,1 1 0 0 0,-1-1 0 0 0,0 0 0 0 0,0 0 0 0 0,1 0 0 0 0,-1 0 0 0 0,-1 0 0 0 0,2 1 0 0 0,-1-2 0 0 0,-1 1 0 0 0,1 0 0 0 0,-1-1 0 0 0,1 1 0 0 0,0-1-189 0 0,-1-1 248 0 0,0 1 0 0 0,1-1 0 0 0,-1 1 0 0 0,0 0 0 0 0,0-1 0 0 0,0 0 0 0 0,0 1 0 0 0,-1-1 0 0 0,1 1 0 0 0,-1-1 0 0 0,-1-3-248 0 0,2 7 94 0 0,-1-2 1 0 0,1 1 0 0 0,-1 0 0 0 0,0-1 0 0 0,1 1 0 0 0,-1 0 0 0 0,0 0-1 0 0,0 0 1 0 0,0 0 0 0 0,0-1 0 0 0,0 2 0 0 0,0-1 0 0 0,0 0 0 0 0,0 0 0 0 0,0 1-1 0 0,-1-1 1 0 0,1 0-95 0 0,-1 0 224 0 0,-1 1-1 0 0,0-1 0 0 0,1 1 0 0 0,-1-1 0 0 0,1 1 1 0 0,-1 0-1 0 0,-2 0-223 0 0,2 0 272 0 0,2 1-192 0 0,0-1-1 0 0,0 1 0 0 0,0-1 0 0 0,0 0 0 0 0,1 1 0 0 0,-1-1 0 0 0,0 1 0 0 0,0 0 0 0 0,1-1 0 0 0,-1 1 1 0 0,0 0-1 0 0,0 0 0 0 0,1-1 0 0 0,-1 1-79 0 0,-3 3 276 0 0,-1 2-77 0 0,-1 0-1 0 0,1 1 0 0 0,-1-1 0 0 0,2 1 0 0 0,-1 1 0 0 0,2-2 1 0 0,-1 2-1 0 0,-2 5-198 0 0,0 2 420 0 0,1 1 0 0 0,1 0 0 0 0,-4 15-420 0 0,8-26 94 0 0,-1 0 0 0 0,1 2 1 0 0,0-2-1 0 0,0 0 0 0 0,0 1 1 0 0,1-1-1 0 0,-1 0 0 0 0,2 5-94 0 0,-1-8 18 0 0,-1 1-1 0 0,1 0 1 0 0,1 0-1 0 0,-2-1 0 0 0,2 0 1 0 0,-1 1-1 0 0,0 0 1 0 0,1-1-1 0 0,-1 0 0 0 0,1 1 1 0 0,0-1-1 0 0,0-1 1 0 0,0 2-1 0 0,0-2 0 0 0,0 1 1 0 0,0 0-1 0 0,1 0-17 0 0,0-1 0 0 0,-2 0 0 0 0,1 0 0 0 0,-1-1 0 0 0,1 0 1 0 0,0 1-1 0 0,0-1 0 0 0,0 0 0 0 0,0 1 0 0 0,-1-1 0 0 0,2 0 0 0 0,-2-1 0 0 0,1 1 0 0 0,0 0 0 0 0,-1-1 0 0 0,2 1 0 0 0,-2 0 0 0 0,1-1 0 0 0,0 1 0 0 0,-1-1 0 0 0,1 0 1 0 0,-1 0-1 0 0,2 0 0 0 0,-2 0 0 0 0,1 0 0 0 0,3-3-4 0 0,1-1 0 0 0,-1 2 0 0 0,0-2 1 0 0,0 0-1 0 0,3-5 4 0 0,0-1-85 0 0,0 0 0 0 0,-1-1 0 0 0,0 0 1 0 0,-1 0-1 0 0,-1 0 0 0 0,3-10 85 0 0,0 4-34 0 0,-7 12 33 0 0,1-1-1 0 0,-1 1 0 0 0,0-1 0 0 0,0 1 1 0 0,0-1-1 0 0,-1 0 0 0 0,0 1 1 0 0,-1-1-1 0 0,0 0 0 0 0,0 1 1 0 0,-1-3 1 0 0,-2 2 322 0 0,3 7 226 0 0,1 5-245 0 0,3 10-11 0 0,1 0 0 0 0,0 0 0 0 0,1-1 0 0 0,1 1 0 0 0,0-1 0 0 0,3 3-292 0 0,-6-12 15 0 0,0-1 1 0 0,0 0-1 0 0,1 0 1 0 0,0 0 0 0 0,0-1-1 0 0,-1 1 1 0 0,1 0-1 0 0,1-1 1 0 0,-1 0-1 0 0,1-1 1 0 0,-1 1-1 0 0,1 0 1 0 0,0-1-1 0 0,-1 0 1 0 0,2 0-1 0 0,0 0-15 0 0,0-1 11 0 0,-2 0-1 0 0,1 0 0 0 0,1 0 1 0 0,-1 0-1 0 0,0-1 0 0 0,-1 0 1 0 0,2 0-1 0 0,-1 0 0 0 0,0-1 0 0 0,0 0 1 0 0,0 0-1 0 0,0 0 0 0 0,0-1 1 0 0,0 0-1 0 0,-1 1 0 0 0,5-4-10 0 0,-3 1-350 0 0,0 0 1 0 0,0 0-1 0 0,0-1 0 0 0,-1 0 0 0 0,0 0 0 0 0,0-1 1 0 0,0 1-1 0 0,-1 0 0 0 0,0-2 0 0 0,0 1 0 0 0,0 0 1 0 0,-1-1-1 0 0,0 1 0 0 0,2-7 350 0 0,1 2-5697 0 0,-2 2-1604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4.6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83 17591 0 0,'0'0'804'0'0,"0"-7"272"0"0,-3-12-779 0 0,3 17-20 0 0,-1 1 1 0 0,1-1 0 0 0,0 0 0 0 0,-1 0 0 0 0,1 0-1 0 0,0 0 1 0 0,0 0 0 0 0,0 0 0 0 0,0 0-1 0 0,1 0 1 0 0,-1 1 0 0 0,0-2 0 0 0,0 2 0 0 0,1-2-1 0 0,0 2 1 0 0,-1-1 0 0 0,1-1-278 0 0,0 2 409 0 0,0 0-341 0 0,-1 0-1 0 0,1 1 1 0 0,-1-2 0 0 0,1 1-1 0 0,0 0 1 0 0,0 1-1 0 0,-1-1 1 0 0,1 0 0 0 0,0 0-1 0 0,0 1 1 0 0,0-1-68 0 0,1-1 42 0 0,7-4-40 0 0,-6 6-65 0 0,-2 0-43 0 0,4 0-326 0 0,-3-1-185 0 0,0 0 0 0 0,0 1 0 0 0,1 0 0 0 0,0 0-1 0 0,-1 0 1 0 0,1 0 0 0 0,-1 0 617 0 0,8 2-7678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5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5064 0 0,'3'72'957'0'0,"-1"-36"2102"0"0,-1 1 3927 0 0,0-12-3713 0 0,2 0 0 0 0,1 9-3273 0 0,2 11 1058 0 0,-4-31-1057 0 0,0-1 0 0 0,2 8-1 0 0,-3-18 58 0 0,0 1-1 0 0,0 0 1 0 0,1 0-1 0 0,-1 0 1 0 0,1-1-1 0 0,0 1 1 0 0,0-1-1 0 0,0 0 1 0 0,1 0-1 0 0,1 2-57 0 0,-4-3-801 0 0,0-2-372 0 0,2-2-1285 0 0,4-7-4869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5.4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0 135 22463 0 0,'0'0'514'0'0,"0"0"71"0"0,0 2 30 0 0,1 12 23 0 0,0-10-616 0 0,0-1 1 0 0,-1 1-1 0 0,1 0 1 0 0,-1-1-1 0 0,0 3-22 0 0,-2 7 371 0 0,1 0-1 0 0,1 1 0 0 0,1-1 1 0 0,1 9-371 0 0,-1-16 152 0 0,1-2 0 0 0,-1 1 0 0 0,1-1 1 0 0,-1 1-1 0 0,3 3-152 0 0,5 19 293 0 0,-8-23-275 0 0,1 0 0 0 0,-1 0 0 0 0,1 0 0 0 0,0 0 0 0 0,0 0 0 0 0,1-1 0 0 0,-1 1 0 0 0,0 0 0 0 0,1-1 0 0 0,0 0-1 0 0,2 2-17 0 0,-5-5 2 0 0,0 0 0 0 0,0 1 0 0 0,1-1 0 0 0,-1 0-1 0 0,0 0 1 0 0,0 1 0 0 0,0-1 0 0 0,1 0 0 0 0,-1 0-1 0 0,0 0 1 0 0,0 0 0 0 0,1 1 0 0 0,-1-1-1 0 0,0 0 1 0 0,0 0 0 0 0,0 0 0 0 0,0 0 0 0 0,0 0-1 0 0,1 0 1 0 0,-1 0 0 0 0,0 0 0 0 0,0 0 0 0 0,1 0-1 0 0,-1 0 1 0 0,0 0 0 0 0,1 0 0 0 0,-1 0-1 0 0,0 0 1 0 0,0 0 0 0 0,0 0 0 0 0,0 0 0 0 0,0 0-1 0 0,1 0 1 0 0,-1 0 0 0 0,0-1 0 0 0,0 1 0 0 0,1 0-1 0 0,-1 0 1 0 0,0 0 0 0 0,0 0 0 0 0,1-1-1 0 0,-1 1 1 0 0,0 0 0 0 0,0 0 0 0 0,0-1-2 0 0,3-6 27 0 0,-3 6-23 0 0,4-11 40 0 0,-2 0-1 0 0,1 0 0 0 0,-1-9-43 0 0,4-20 61 0 0,-3 25-50 0 0,-1 2-11 0 0,1 0 1 0 0,1 1-1 0 0,2-5 0 0 0,5-12 5 0 0,11-18-5 0 0,-18 39-15 0 0,2 0 0 0 0,0 1 1 0 0,0-1-1 0 0,0 1 0 0 0,0-1 0 0 0,2 2 0 0 0,0-1 15 0 0,0 2-21 0 0,0 0 0 0 0,-1 1-1 0 0,4-2 22 0 0,-9 6-2 0 0,-1 0 0 0 0,-1 1 0 0 0,2 0-1 0 0,-1 0 1 0 0,0-1 0 0 0,0 1 0 0 0,0-1-1 0 0,0 1 1 0 0,1 0 0 0 0,-2 0-1 0 0,2 0 1 0 0,-1 0 0 0 0,0 0 0 0 0,0 0-1 0 0,0 0 1 0 0,1 0 0 0 0,-1 1 0 0 0,0-1-1 0 0,0 0 1 0 0,0 1 0 0 0,0-1-1 0 0,0 0 1 0 0,0 1 0 0 0,0 0 0 0 0,0-1-1 0 0,0 1 1 0 0,0-1 0 0 0,1 2 2 0 0,1 1 17 0 0,0 1 0 0 0,1 0-1 0 0,-1-1 1 0 0,0 1 0 0 0,-1 0 0 0 0,1 1-17 0 0,5 7 129 0 0,-1 1 1 0 0,-1 0-1 0 0,-1 1 1 0 0,0 0-1 0 0,2 9-129 0 0,-3-8 157 0 0,1-1-1 0 0,0 1 0 0 0,1-1 1 0 0,1 0-1 0 0,1 1-156 0 0,-7-14 5 0 0,5 9 142 0 0,0-1 0 0 0,7 9-147 0 0,-10-15 26 0 0,1 1 0 0 0,0-1 0 0 0,0 0 0 0 0,-1 0 1 0 0,2 0-1 0 0,-1-1 0 0 0,0 1 0 0 0,1-1-26 0 0,1 1-121 0 0,0 0-1 0 0,-1-1 1 0 0,1 0-1 0 0,0 0 1 0 0,0-1-1 0 0,1 1 1 0 0,-1-1-1 0 0,0-1 1 0 0,1 1-1 0 0,-1-1 1 0 0,0 0-1 0 0,1-1 1 0 0,-1 1-1 0 0,0-1 1 0 0,0-1-1 0 0,0 1 1 0 0,0-1-1 0 0,0 0 1 0 0,0 0-1 0 0,0-1 1 0 0,0 0-1 0 0,-1 0 1 0 0,0 0-1 0 0,0-1 1 0 0,1 1 0 0 0,0-3 121 0 0,12-11-1678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195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387 34 1840 0 0,'0'0'133'0'0,"1"-1"82"0"0,-1 1 0 0 0,1-1-1 0 0,-1 0 1 0 0,0 1 0 0 0,1-1-1 0 0,-1 1 1 0 0,0-1 0 0 0,1 0-1 0 0,-1 1 1 0 0,0-1 0 0 0,0 0-1 0 0,0 1 1 0 0,1-1 0 0 0,-1 0-1 0 0,0 0 1 0 0,0 1-1 0 0,0-1 1 0 0,0 0 0 0 0,0 1-1 0 0,0-1 1 0 0,0 0 0 0 0,-1 0-1 0 0,1 1 1 0 0,0-1 0 0 0,0 0-1 0 0,0 1 1 0 0,-1-1 0 0 0,1 0-215 0 0,0 0 147 0 0,0 1-1 0 0,-1-1 1 0 0,1 1 0 0 0,0 0 0 0 0,0-1 0 0 0,-1 0 0 0 0,1 1-1 0 0,0-1 1 0 0,-1 1 0 0 0,1 0 0 0 0,0 0 0 0 0,-1-1 0 0 0,1 1-1 0 0,-1-1 1 0 0,1 1 0 0 0,-1 0-147 0 0,-1-1 575 0 0,0 0 1 0 0,0 1-1 0 0,0 0 0 0 0,0-1-575 0 0,-10-2 1302 0 0,10 3-1227 0 0,-1 0-1 0 0,1 0 1 0 0,0 0 0 0 0,0 1 0 0 0,-1-1 0 0 0,1 1 0 0 0,0-1 0 0 0,0 1 0 0 0,0 0 0 0 0,0 0 0 0 0,-1 0-75 0 0,0 1 150 0 0,0 0 1 0 0,-1 1 0 0 0,1-1-1 0 0,0 1 1 0 0,1-1 0 0 0,-3 3-151 0 0,1-1 313 0 0,-3 2-313 0 0,-3 4 143 0 0,2-2-70 0 0,-12 13-218 0 0,9-9 120 0 0,0 0 1 0 0,-5 9 24 0 0,-1 3 201 0 0,0 1-201 0 0,-4 7-8 0 0,3-5-136 0 0,9-11 91 0 0,0 0 53 0 0,-3 8-11 0 0,7-16 14 0 0,-15 27 64 0 0,13-20 15 0 0,-4 8-82 0 0,-7 25-88 0 0,12-33 39 0 0,0 1 49 0 0,-4 15-15 0 0,4-17 45 0 0,2 0 1 0 0,-1 0 0 0 0,2 1-1 0 0,0 0 1 0 0,0 0 0 0 0,1 3-31 0 0,-3 25-35 0 0,-2 12-18 0 0,7-48 57 0 0,-1-1 14 0 0,1 0 0 0 0,0 0 1 0 0,0 1-1 0 0,1-1-18 0 0,0 2 45 0 0,0 0 1 0 0,0-1-1 0 0,1 1 0 0 0,0 0 1 0 0,2 2-46 0 0,-3-6 13 0 0,0-2 0 0 0,-1 0 0 0 0,1-1 1 0 0,-1 0-1 0 0,1 1 0 0 0,0-1 1 0 0,0 1-14 0 0,2 3 22 0 0,1-2 0 0 0,-1 1 0 0 0,3 1-22 0 0,-2-2 0 0 0,0-1 0 0 0,0 0 0 0 0,0 1 0 0 0,0-2 0 0 0,1 1 0 0 0,-1 0 0 0 0,2 0 0 0 0,-4-2-7 0 0,1 1 0 0 0,0-1 0 0 0,0 0 0 0 0,0 0 0 0 0,0 0 0 0 0,-1 0 0 0 0,1 0 0 0 0,0-1-1 0 0,0 0 8 0 0,2 0-4 0 0,0-1-1 0 0,0 0 1 0 0,0 0-1 0 0,0 0 1 0 0,0-1-1 0 0,0 0 1 0 0,1-1 4 0 0,3-3-11 0 0,-1 0 0 0 0,0 0 1 0 0,2-3 9 0 0,37-37 2 0 0,-35 36-1 0 0,0-1 0 0 0,9-14 0 0 0,-19 23-1 0 0,12-16 12 0 0,1-3-11 0 0,-2 2 52 0 0,10-19 51 0 0,-21 35-76 0 0,23-44 167 0 0,-22 40-157 0 0,12-26 62 0 0,-9 20-70 0 0,15-44 147 0 0,-9 27-85 0 0,3-9-19 0 0,-1-8 47 0 0,12-32 309 0 0,-22 67-283 0 0,0-1 0 0 0,-1 1-1 0 0,2-9-144 0 0,-5 18 29 0 0,0 1 0 0 0,0 0-1 0 0,0 0 1 0 0,0 0-1 0 0,0 0 1 0 0,0 0-1 0 0,-1-2-28 0 0,-1-5 123 0 0,1 2-8 0 0,-1 1-1 0 0,0-1-114 0 0,2 4 47 0 0,-1 3-24 0 0,1-1-1 0 0,-1 0 1 0 0,0 0 0 0 0,0 0-1 0 0,0 0-22 0 0,-3-8 47 0 0,2 6-14 0 0,-2-4-33 0 0,-4-5 11 0 0,6 10 27 0 0,1 2-35 0 0,1 0-1 0 0,-1 0 1 0 0,0 0-1 0 0,1 0 1 0 0,-1 1-1 0 0,-1-2-2 0 0,1 1 22 0 0,-1 0-1 0 0,0 0 0 0 0,-1-1-21 0 0,0 0 24 0 0,-2-1 16 0 0,3 3-40 0 0,1-1 0 0 0,0 1 0 0 0,1 0 0 0 0,-1-1 0 0 0,1 1 0 0 0,-1 0 0 0 0,-16-3 0 0 0,16 3 0 0 0,-3-1 0 0 0,-3 0 0 0 0,6 1 0 0 0,-1 0 0 0 0,1 0 0 0 0,0 0 0 0 0,-1 0 0 0 0,1 1 0 0 0,0-1 0 0 0,-1 1 0 0 0,-1 0-10 0 0,0 1 0 0 0,-1 0 0 0 0,1 0 0 0 0,0 0 0 0 0,0 0 0 0 0,0 1 10 0 0,-4 2-12 0 0,5-3-4 0 0,0 0 0 0 0,-2 1 16 0 0,2-1-26 0 0,0 1 0 0 0,-2 0 26 0 0,1-1-17 0 0,-1 1-26 0 0,-2 2 43 0 0,-6 5 0 0 0,0-1 0 0 0,-9 8 0 0 0,4-4 0 0 0,9-5-16 0 0,1-1 0 0 0,-1 1 0 0 0,-1 4 16 0 0,6-8-5 0 0,-4 6-26 0 0,-1-1 0 0 0,1 2 0 0 0,1 0 0 0 0,0 0 0 0 0,-5 12 31 0 0,-12 24 0 0 0,13-25 0 0 0,5-12 0 0 0,1-2 0 0 0,-1 3 0 0 0,1-2 0 0 0,0 0 0 0 0,-1 1 0 0 0,-4 11 0 0 0,4-9 0 0 0,-1 0 0 0 0,2 1 0 0 0,-1 0 0 0 0,1 2 0 0 0,-4 12 0 0 0,2-2 0 0 0,1-8-12 0 0,2-6-19 0 0,0 2 0 0 0,0 2 31 0 0,-5 27-93 0 0,3-22 68 0 0,0 17 25 0 0,3-29 0 0 0,1-1 0 0 0,0-1 0 0 0,-1 0 0 0 0,-3 13 0 0 0,3-13 0 0 0,1 0 0 0 0,0 0 0 0 0,0-1 0 0 0,0 1 0 0 0,1 0 0 0 0,-1 0 0 0 0,1 0 0 0 0,0 24-64 0 0,0-28 64 0 0,0 0 0 0 0,1 1 0 0 0,-1-1 0 0 0,1 0 0 0 0,-1 1 0 0 0,1 0 0 0 0,0 0 0 0 0,-1-1 0 0 0,1 2 0 0 0,-1-3 0 0 0,0 1 0 0 0,0-1 0 0 0,0 0 0 0 0,0 1 0 0 0,1-1 0 0 0,-1 0 0 0 0,0 0 0 0 0,1 0 0 0 0,-1 0 0 0 0,1 1 0 0 0,0-1-7 0 0,-1-1-1 0 0,0 1 0 0 0,1 0 0 0 0,-1-1 0 0 0,0 0 1 0 0,1 1-1 0 0,-1-1 0 0 0,1 1 0 0 0,-1-1 1 0 0,1 1-1 0 0,-1-1 0 0 0,1 0 0 0 0,-1 1 0 0 0,1-1 1 0 0,0 0-1 0 0,-1 1 0 0 0,1-1 0 0 0,-1 0 0 0 0,2 0 8 0 0,8 2-60 0 0,-8-2 60 0 0,-1 0 0 0 0,1 0 0 0 0,0 0 0 0 0,0 0 0 0 0,0-1 0 0 0,6 1 0 0 0,-7 0 0 0 0,0 0 0 0 0,1-1 0 0 0,-1 1 0 0 0,0 0 0 0 0,1 0 0 0 0,0-1 0 0 0,8-5 0 0 0,-5 4 0 0 0,3-2 1 0 0,-1-1-1 0 0,4-2 0 0 0,2-3-11 0 0,-9 8 0 0 0,-1-1 0 0 0,0 1 0 0 0,3-3 11 0 0,8-11 55 0 0,-5 6-67 0 0,-7 8 16 0 0,-1 0-1 0 0,0 1 0 0 0,1-2-3 0 0,2-3 44 0 0,14-18-34 0 0,-6 5-10 0 0,0 1 27 0 0,-5 6 0 0 0,-2 6-19 0 0,0-3-7 0 0,1 0 0 0 0,1-4-1 0 0,-4 6 0 0 0,4-5 0 0 0,-2 5 11 0 0,9-15 100 0 0,12-23-105 0 0,-13 21-6 0 0,-9 17 1 0 0,1-4 9 0 0,6-9-10 0 0,-4 9 81 0 0,-1 0-1 0 0,0-1-80 0 0,9-24 258 0 0,-5 10-103 0 0,-4 9-96 0 0,-4 10 6 0 0,1-3-65 0 0,-1 4-2 0 0,-1 1-1 0 0,3-5 3 0 0,8-19 0 0 0,-8 21 67 0 0,-1 0-1 0 0,1-8-66 0 0,-2 10 15 0 0,1-2 41 0 0,-2 4-24 0 0,1 1 0 0 0,-1-2-32 0 0,1-2 38 0 0,-1 1 0 0 0,0-6-38 0 0,-1 3 21 0 0,0 7-12 0 0,0 0-1 0 0,0 0 1 0 0,0 0 0 0 0,1 0-1 0 0,-1-2-8 0 0,0 3 12 0 0,1-1 0 0 0,-1 1-1 0 0,0 0 1 0 0,0-1 0 0 0,0 1-1 0 0,0-1 1 0 0,0 1 0 0 0,-1-2-12 0 0,0-5 42 0 0,1 6-29 0 0,0 0 0 0 0,0-1 0 0 0,0 1-1 0 0,-1 0 1 0 0,0-1-13 0 0,1 3 0 0 0,0-2 0 0 0,0 1 0 0 0,0-1 0 0 0,0 0 0 0 0,0 0 0 0 0,-1-5 0 0 0,0 0 0 0 0,0 4 0 0 0,1 1 0 0 0,-1-1 0 0 0,1 0 0 0 0,0 1 0 0 0,0 1 3 0 0,0 1 1 0 0,0-1-1 0 0,0 0 0 0 0,0 1 0 0 0,-1 0 0 0 0,1-1 0 0 0,0 0 0 0 0,0 1 0 0 0,0 0 0 0 0,-1-1 1 0 0,1 0-1 0 0,0 1 0 0 0,-1-1 0 0 0,1 1-3 0 0,-3-5 20 0 0,3 4-13 0 0,-1 0 0 0 0,1 1 0 0 0,-1-1 0 0 0,1 0 0 0 0,-1 0 0 0 0,1 0 0 0 0,-1 1 0 0 0,0-1 0 0 0,0 0-7 0 0,0 0 1 0 0,0-1-1 0 0,-1 0 15 0 0,2 2-2 0 0,-1 0 0 0 0,1-1 0 0 0,-1 1 0 0 0,0 0 0 0 0,1-1 0 0 0,-1 1 0 0 0,0 0 0 0 0,1-1 0 0 0,-1 1 0 0 0,0 0 0 0 0,1 0 0 0 0,-1 0 0 0 0,0 0-13 0 0,-1 0-6 0 0,1 0 1 0 0,-1 0-1 0 0,1 0 0 0 0,-1 1 0 0 0,0-1 0 0 0,1 1 0 0 0,-1-1 0 0 0,1 1 0 0 0,-2 0 6 0 0,2 0-24 0 0,0-1 1 0 0,0 1-1 0 0,-2-1 24 0 0,0 1-20 0 0,0 1 23 0 0,-5 1-18 0 0,-17 12-122 0 0,24-14 124 0 0,0-1-1 0 0,-1 1 1 0 0,1 0-1 0 0,0 0 0 0 0,0 0 14 0 0,-5 4 1 0 0,0 0-37 0 0,1-1 0 0 0,-2 3 36 0 0,4-4 3 0 0,0 1-1 0 0,0-1 0 0 0,0 1 1 0 0,1 1-3 0 0,-7 6 108 0 0,-6 10-487 0 0,1-1 88 0 0,9-13 236 0 0,2-3 21 0 0,-1 1-1 0 0,-1 0 35 0 0,5-4 2 0 0,-14 13-39 0 0,11-11 21 0 0,1 0 0 0 0,-1 1-1 0 0,-1 2 17 0 0,-7 15 0 0 0,-6 8 0 0 0,-9 22 0 0 0,18-36 0 0 0,-2 2 0 0 0,2-5 0 0 0,-4 12 0 0 0,8-16-5 0 0,-1 4-24 0 0,0-1-1 0 0,-1 7 30 0 0,4-11 0 0 0,-2 1 0 0 0,2-2 0 0 0,0-1 0 0 0,0 4 0 0 0,-1-1 0 0 0,-2 7 0 0 0,1-3 0 0 0,-3 5 0 0 0,5-10 0 0 0,-1 0 0 0 0,-1 5 0 0 0,3-8 0 0 0,0 2 0 0 0,-1 4 0 0 0,-1 4 0 0 0,1-4 0 0 0,2-6 0 0 0,-1 1 0 0 0,0-1 0 0 0,1 0 0 0 0,0 3 0 0 0,0 4 0 0 0,0 1 0 0 0,0-1 0 0 0,0 1 0 0 0,0-10 0 0 0,1 0 0 0 0,-1 1 0 0 0,0-1 0 0 0,1 0 0 0 0,0 1 0 0 0,1 3 0 0 0,1 2 0 0 0,2 3 0 0 0,-5-10 0 0 0,0-1 0 0 0,0 0 0 0 0,0 1 0 0 0,0-1 0 0 0,1 0 0 0 0,-1 0 0 0 0,0 0 0 0 0,0 1 0 0 0,0-1 0 0 0,1 0 0 0 0,-1 1 0 0 0,0-1 0 0 0,0 0 0 0 0,0 0 0 0 0,1 0 0 0 0,4 3 0 0 0,-3-3 0 0 0,6 3 0 0 0,-6-2-4 0 0,-1-1 0 0 0,0 0 0 0 0,0 1 0 0 0,0-1 0 0 0,0 1 0 0 0,1-1 0 0 0,-1 0 0 0 0,0 0 0 0 0,0 0 0 0 0,1 0 0 0 0,-1 0 0 0 0,0 0 0 0 0,0 0 0 0 0,1-1 0 0 0,-1 1 0 0 0,0 0 4 0 0,2-1 0 0 0,-1 0 0 0 0,0 0 0 0 0,1 0 0 0 0,-1 0 0 0 0,0-1 0 0 0,0 1 0 0 0,0-1 0 0 0,0 1 0 0 0,1-3 0 0 0,29-32 0 0 0,-21 21 0 0 0,-6 9 0 0 0,4-6 0 0 0,-4 5 0 0 0,2-3 0 0 0,2-1 0 0 0,6-12 0 0 0,-10 15 0 0 0,6-10 130 0 0,6-17-130 0 0,-7 16 74 0 0,-1-1-6 0 0,-1 4-28 0 0,6-15-40 0 0,-11 24 0 0 0,0 0 0 0 0,2-2 0 0 0,-1 1 0 0 0,0 0 0 0 0,0-1 0 0 0,2-7 0 0 0,2-1 72 0 0,0-5-72 0 0,-4 12 8 0 0,10-29 31 0 0,-5 10-14 0 0,-8 27-24 0 0,2-7 31 0 0,0 1-1 0 0,1-6-31 0 0,-3 8 22 0 0,0 1-1 0 0,1 0 0 0 0,1-2-21 0 0,-2 2 3 0 0,1 0-1 0 0,-1 0 0 0 0,0 0 0 0 0,0 0 0 0 0,-1 0-2 0 0,2-16 184 0 0,-2 15 126 0 0,1-3-310 0 0,-1 8-7 0 0,-1 0-23 0 0,1-1 0 0 0,0 1 1 0 0,0-1-1 0 0,-1 1 0 0 0,1-1 1 0 0,-1 1-1 0 0,0-1 30 0 0,0-1 17 0 0,1 2-6 0 0,-1 0-1 0 0,1 0 0 0 0,-1 0 1 0 0,1 0-1 0 0,-1-1-10 0 0,-1 0 17 0 0,2 2-4 0 0,0 0 0 0 0,0-1-1 0 0,-1 1 1 0 0,1 0 0 0 0,0 0-1 0 0,0 0 1 0 0,-1-1-1 0 0,1 1 1 0 0,0 0 0 0 0,-1 0-1 0 0,1-1 1 0 0,0 1 0 0 0,-1 0-1 0 0,1 0 1 0 0,0 0 0 0 0,0 0-1 0 0,-1 0 1 0 0,1-1-1 0 0,0 1 1 0 0,-1 0 0 0 0,1 0-1 0 0,0 0 1 0 0,-1 0 0 0 0,1 0-1 0 0,-1 1-12 0 0,0-1-23 0 0,0 0 1 0 0,-1 1-1 0 0,1 0 0 0 0,0-1 0 0 0,-1 1 23 0 0,-1 0 30 0 0,2 0-41 0 0,-1 0 1 0 0,1-1-1 0 0,-1 2 0 0 0,0 0 11 0 0,-5 3-29 0 0,5-4 22 0 0,-1 1-1 0 0,1 0 0 0 0,-1 1 0 0 0,0-1 8 0 0,-9 11-33 0 0,12-12 33 0 0,-7 6-9 0 0,1 0-35 0 0,-1 2 44 0 0,5-6-7 0 0,-7 8-61 0 0,-2 7 68 0 0,-2 1 0 0 0,5-5-7 0 0,-2 5-50 0 0,-11 13 57 0 0,6-9-64 0 0,7-10 67 0 0,3-4-16 0 0,-2 3-39 0 0,-1 4 52 0 0,3-5-2 0 0,-2 3 146 0 0,0 1 0 0 0,0 3-144 0 0,0 0 0 0 0,5-13 0 0 0,0-1 0 0 0,-1 2 0 0 0,-2 4 0 0 0,2-3-18 0 0,-11 28-265 0 0,10-25 377 0 0,3-7-26 0 0,0 0 0 0 0,0 1 0 0 0,0-1-1 0 0,-2 3-67 0 0,1-4 0 0 0,1 0 0 0 0,0 0 0 0 0,0 0 0 0 0,0 0 0 0 0,0 0 0 0 0,0 0 0 0 0,0 0 0 0 0,0 2 0 0 0,0-2 9 0 0,0 5-111 0 0,-1-1 1 0 0,0 0-1 0 0,0 2 102 0 0,-2 0-59 0 0,-5 14-50 0 0,9-21 155 0 0,-1 0 0 0 0,1 1-1 0 0,0-1 1 0 0,-1 1-46 0 0,0 4 153 0 0,-3 3-263 0 0,3-7 38 0 0,0 1-1 0 0,0-1 0 0 0,-1 3 73 0 0,-1 14 456 0 0,3-17-456 0 0,-1 0 0 0 0,1-1 0 0 0,0 1 0 0 0,-1 0 0 0 0,1-1 0 0 0,0 2 0 0 0,0-3 0 0 0,0 0 0 0 0,0 1 0 0 0,0 0 0 0 0,0-1 0 0 0,0 1 0 0 0,-1-1 0 0 0,1 1 0 0 0,0 0 0 0 0,-2 3 0 0 0,2-2 0 0 0,0 0 0 0 0,-1 0 0 0 0,1 0 0 0 0,0 0 0 0 0,-1 0 0 0 0,0 0 0 0 0,0-1 0 0 0,0 2 0 0 0,1-2 1 0 0,-1 1-1 0 0,1-1 0 0 0,-1 0 0 0 0,1 0 1 0 0,0 1-1 0 0,-1-1 0 0 0,1 1 0 0 0,-1 1-11 0 0,1 0-1 0 0,0 2 12 0 0,0-4-107 0 0,0-1-21 0 0,-1 2-94 0 0,1-2 246 0 0,0 1 1 0 0,0 0-1 0 0,0-1 0 0 0,-1 1 1 0 0,1-1-1 0 0,0 1 0 0 0,0-1 1 0 0,0 1-1 0 0,0-1 1 0 0,0 1-1 0 0,0-1 0 0 0,0 1 1 0 0,1 0-1 0 0,-1-1 1 0 0,0 1-1 0 0,0-1 0 0 0,0 1-24 0 0,0-1 0 0 0,0 0 0 0 0,1 1 0 0 0,-1-1 0 0 0,0 0 0 0 0,0 0 1 0 0,0 0-1 0 0,0 1 0 0 0,0-1 0 0 0,0 0 0 0 0,0 1 0 0 0,0-1 0 0 0,0 0 0 0 0,0 0 0 0 0,0 0 0 0 0,0 1 0 0 0,0-1 0 0 0,0 3 10 0 0,0 0 9 0 0,0-3-50 0 0,-1 0 10 0 0,1 0-94 0 0,0 0-12 0 0,0 0 34 0 0,0 0 145 0 0,0 0 63 0 0,0 0 11 0 0,0 0-19 0 0,1 0-105 0 0,-1 0-1 0 0,0 0 1 0 0,1 0 0 0 0,-1 0 0 0 0,1 0-1 0 0,-1 0 1 0 0,0 0 0 0 0,1 0 0 0 0,-1 0-1 0 0,0 0 1 0 0,1 0 0 0 0,-1-1-2 0 0,1 0 0 0 0,0 1 0 0 0,2-2 0 0 0,0-1 29 0 0,0 1-183 0 0,0-1 1 0 0,0 0-1 0 0,1-2 154 0 0,0 0 368 0 0,4-4-368 0 0,-6 7-11 0 0,1-1-84 0 0,-1 1 0 0 0,1-2 95 0 0,5-5-275 0 0,1-2 382 0 0,-1 0 196 0 0,-3 5-183 0 0,2-5-120 0 0,-1 2 3 0 0,-1 0 1 0 0,0-1-1 0 0,0 0-3 0 0,-3 6 1 0 0,2-4-1 0 0,1-1-11 0 0,0-1-255 0 0,5-7 266 0 0,2-4-28 0 0,-12 21 28 0 0,4-8 0 0 0,0 1 0 0 0,0-3 0 0 0,0-2 0 0 0,2-1 0 0 0,0 1 11 0 0,-2 3 16 0 0,0 1-1 0 0,1-1-26 0 0,-1 1 0 0 0,2-5 0 0 0,-1 2 0 0 0,3-8-2 0 0,-2 5 15 0 0,15-37 37 0 0,-10 24 13 0 0,0 1 3 0 0,-9 21-56 0 0,1-6-10 0 0,-2 6 54 0 0,3-5-54 0 0,-3 8 3 0 0,4-12 4 0 0,1-2-7 0 0,-4 11 18 0 0,-2 4-8 0 0,1 0 0 0 0,-1 0 0 0 0,0 0 0 0 0,1 0 0 0 0,-1 0-1 0 0,0 0 1 0 0,0-1 0 0 0,0 1 0 0 0,0 0 0 0 0,0 0 0 0 0,0 0-1 0 0,0-1-9 0 0,0-1 22 0 0,0 2-15 0 0,0 1 0 0 0,0-1-1 0 0,0 1 1 0 0,0-1 0 0 0,0 1-1 0 0,0-1 1 0 0,0 1-1 0 0,-1-1 1 0 0,1 1 0 0 0,0 0-1 0 0,0-1 1 0 0,0 1 0 0 0,0-1-1 0 0,-1 1 1 0 0,1 0-1 0 0,0-1 1 0 0,0 1 0 0 0,-1-1-1 0 0,1 1-6 0 0,-1-1 48 0 0,1 1-45 0 0,-1-1 0 0 0,1 1 0 0 0,0 0 0 0 0,0-1 0 0 0,-1 1 0 0 0,1 0 0 0 0,0 0 0 0 0,-1 0-3 0 0,-1-2 26 0 0,2 2-21 0 0,0 0 0 0 0,-1 0 0 0 0,1 0 0 0 0,0 0 0 0 0,-1-1 0 0 0,1 1 0 0 0,0 0 0 0 0,-1 0 0 0 0,1 0-1 0 0,-1 0 1 0 0,1 0 0 0 0,0 0 0 0 0,-1 0 0 0 0,1 0 0 0 0,0 0 0 0 0,-1 0 0 0 0,1 0 0 0 0,0 0-1 0 0,-1 0 1 0 0,1 0-5 0 0,-3 1-19 0 0,-1 1 0 0 0,1-1 0 0 0,0 1 0 0 0,0 0 0 0 0,0 0 0 0 0,0 0 0 0 0,1 1-1 0 0,-1-1 1 0 0,0 1 0 0 0,0 1 19 0 0,-5 5-112 0 0,1 1-1 0 0,-3 5 113 0 0,8-12-4 0 0,-19 31-138 0 0,11-19 113 0 0,1 2 1 0 0,0 0-1 0 0,-2 7 29 0 0,6-13 0 0 0,-10 26 0 0 0,11-27-13 0 0,-6 17-38 0 0,3-9 51 0 0,3-4 0 0 0,-1 2 0 0 0,-15 68-74 0 0,19-80 66 0 0,0 0 0 0 0,1 0 0 0 0,-1 0 0 0 0,1 0 8 0 0,1 16-21 0 0,-1-16 20 0 0,0-2-14 0 0,0 1-1 0 0,0-1 0 0 0,1 1 0 0 0,-1-1 0 0 0,1 1 16 0 0,-1-2-9 0 0,1 0 0 0 0,-1 0 0 0 0,0 0 0 0 0,1 0 0 0 0,-1-1 0 0 0,1 1 0 0 0,-1 0 0 0 0,1 0 0 0 0,-1 0 0 0 0,1 0 0 0 0,-1-1 0 0 0,1 1 0 0 0,0 0 9 0 0,0-1-9 0 0,-1 0-1 0 0,0 0 0 0 0,0 1 0 0 0,1-1 0 0 0,-1 0 1 0 0,0 0-1 0 0,0 0 0 0 0,0 0 0 0 0,1 0 0 0 0,-1 0 1 0 0,0 0-1 0 0,0 0 0 0 0,1 0 0 0 0,-1 0 0 0 0,0 0 1 0 0,0 0-1 0 0,1 0 0 0 0,-1 0 0 0 0,0 0 1 0 0,0 0-1 0 0,1 0 10 0 0,0-1-31 0 0,0 1-1 0 0,0-1 1 0 0,0 0 0 0 0,0 1 31 0 0,-1 0-3 0 0,4-3-13 0 0,-1 0-1 0 0,0 0 1 0 0,3-3 16 0 0,8-11-36 0 0,-12 14 34 0 0,28-39-53 0 0,-17 23 38 0 0,14-24 17 0 0,-19 28 0 0 0,0 0 0 0 0,5-16 0 0 0,1-13 74 0 0,-4 14-16 0 0,-8 24-59 0 0,4-12 86 0 0,2-12-85 0 0,-3 13 25 0 0,-3 7 14 0 0,1-4-39 0 0,-1 7 13 0 0,-1 3 0 0 0,-1 0 0 0 0,1 0-1 0 0,-1 0 1 0 0,1-1-13 0 0,-1-2 106 0 0,0 4 70 0 0,0 1 0 0 0,0-3-176 0 0,0 4 20 0 0,0 0 1 0 0,0 0-1 0 0,-1 0 0 0 0,1 0 0 0 0,0 0 1 0 0,0 0-1 0 0,-1 0 0 0 0,1 0 0 0 0,-1 0-20 0 0,1 0-53 0 0,-1 0-17 0 0,0 0-1 0 0,1-1 1 0 0,-1 1-1 0 0,-1-1 71 0 0,2 2 3 0 0,0-1 0 0 0,-1 1 0 0 0,1 0 0 0 0,0-1 0 0 0,-1 1 0 0 0,1 0 0 0 0,-1 0 0 0 0,1 0-1 0 0,0-1 1 0 0,-1 1 0 0 0,1 0 0 0 0,-1 0 0 0 0,1 0 0 0 0,0 0 0 0 0,-1 0 0 0 0,1-1 0 0 0,-1 1-3 0 0,-1 1 6 0 0,1-1 0 0 0,0 0 0 0 0,-1 0 0 0 0,1 1 0 0 0,-1-1 0 0 0,1 1 0 0 0,0-1 0 0 0,-1 1 0 0 0,1-1 0 0 0,0 1 0 0 0,0 0 0 0 0,-1 1-6 0 0,-3 1 75 0 0,1 1 0 0 0,-3 3-75 0 0,5-4 10 0 0,-12 11-703 0 0,-3 6 693 0 0,10-11-103 0 0,1 1 0 0 0,-1-1-1 0 0,1 2 104 0 0,-9 18-116 0 0,2 1 0 0 0,-6 20 116 0 0,15-40-8 0 0,-8 25-48 0 0,12-35 57 0 0,-9 27-25 0 0,8-21 7 0 0,0 1-1 0 0,0 0 0 0 0,0 0 18 0 0,0-5-5 0 0,1 3-31 0 0,0 2 36 0 0,0-5-2 0 0,0-1-1 0 0,0 0 1 0 0,0 1 0 0 0,1-1-1 0 0,-1 0 1 0 0,0 0 0 0 0,0 1-1 0 0,1-1 3 0 0,-1-1 0 0 0,0 1 0 0 0,0-1 0 0 0,1 0 0 0 0,-1 0 0 0 0,0 1 0 0 0,0-1 0 0 0,0 0 0 0 0,0 0 0 0 0,1 0 0 0 0,-1 0 0 0 0,0 0 0 0 0,0 1 0 0 0,0-1 0 0 0,1 0 0 0 0,-1 0 0 0 0,0 0 0 0 0,0 0 0 0 0,0 0 0 0 0,1 0 0 0 0,-1 0 0 0 0,0 0 0 0 0,0 0 0 0 0,1 1 0 0 0,-1-1 0 0 0,0 0 0 0 0,0-1 0 0 0,1 1 0 0 0,-1 0 0 0 0,0 0 0 0 0,1 0 0 0 0,-1 0 0 0 0,1 0 0 0 0,0-1 0 0 0,0 1 0 0 0,-1 0 0 0 0,1 0 0 0 0,-1 0 0 0 0,1-1 0 0 0,-1 1 0 0 0,1-1 0 0 0,6-6 54 0 0,-1 0-1 0 0,0 0 0 0 0,3-5-53 0 0,19-31 0 0 0,-25 37 0 0 0,19-34 0 0 0,-19 35 0 0 0,16-36 58 0 0,-15 32-52 0 0,28-67 69 0 0,-22 48 54 0 0,2-10-129 0 0,-11 35 30 0 0,0-1 0 0 0,-1 0-1 0 0,1 0 1 0 0,0 0-1 0 0,-1-2-29 0 0,0 5 19 0 0,0-1-1 0 0,0 1 1 0 0,0 0 0 0 0,-1 0-1 0 0,1 0 1 0 0,0 0-1 0 0,-1 0 1 0 0,1 0-1 0 0,0 0 1 0 0,-1 0-1 0 0,1 1 1 0 0,-1-1-1 0 0,0 0-18 0 0,1 0 12 0 0,0 0 0 0 0,-1 1-1 0 0,1-1 1 0 0,0 1 0 0 0,-1 0-1 0 0,1 0 1 0 0,0-1 0 0 0,-1 1-1 0 0,1-1 1 0 0,-1 1 0 0 0,1 0-1 0 0,0 0 1 0 0,-1 0 0 0 0,1 0-1 0 0,-1-1 1 0 0,1 1 0 0 0,-1 0-1 0 0,1 0 1 0 0,-1 0-1 0 0,1 0 1 0 0,-1 0 0 0 0,1 0-1 0 0,-1 0 1 0 0,1 0 0 0 0,-1 0-1 0 0,1 0-11 0 0,-2 1 35 0 0,1-1-1 0 0,-1 1 1 0 0,0 0-1 0 0,1-1 0 0 0,-1 1 1 0 0,1 0-1 0 0,0 0 1 0 0,-1 1-1 0 0,0 0-34 0 0,-2 2 94 0 0,0 0 0 0 0,-1 2-94 0 0,-1 3 6 0 0,-1 0 0 0 0,-1 5-6 0 0,-10 19-61 0 0,16-28 47 0 0,-3 5-20 0 0,0 1 1 0 0,-2 6 33 0 0,5-12-8 0 0,1 0 1 0 0,0-1-1 0 0,0 1 1 0 0,0 0-1 0 0,0 0 1 0 0,1 0-1 0 0,0 2 8 0 0,0 0-30 0 0,-1-3 0 0 0,1 1 0 0 0,1-1 1 0 0,-1 0-1 0 0,0 0 0 0 0,1 1 30 0 0,0-3-1 0 0,-1-1-4 0 0,0 0 0 0 0,0 0 0 0 0,0 0 0 0 0,1-1 0 0 0,-1 1 0 0 0,0 0 0 0 0,1 0 5 0 0,-1-1-1 0 0,0 1-1 0 0,0-1 1 0 0,1 0 0 0 0,-1 0 0 0 0,0 1 0 0 0,0-1 0 0 0,0 0 0 0 0,1 0-1 0 0,-1 0 1 0 0,0 0 0 0 0,0 0 0 0 0,1 0 0 0 0,-1 1 0 0 0,0-1 0 0 0,0 0 0 0 0,1 0-1 0 0,-1 0 1 0 0,0 0 0 0 0,1 0 0 0 0,-1 0 0 0 0,0 0 0 0 0,0 0 0 0 0,1 0-1 0 0,-1 0 2 0 0,1 0 3 0 0,0 0 0 0 0,0-1-1 0 0,0 1 1 0 0,0 0-1 0 0,0 0 1 0 0,0-1-1 0 0,0 0 1 0 0,0 1-1 0 0,0 0 1 0 0,0-1 0 0 0,0 0-1 0 0,0 0 1 0 0,0 1-3 0 0,2-3 18 0 0,-1 0 0 0 0,1 0 1 0 0,0-1-19 0 0,-1 1 10 0 0,4-4 56 0 0,-1 0 0 0 0,0-1-1 0 0,3-4-65 0 0,10-19 227 0 0,-17 28-221 0 0,6-10-65 0 0,3-9 59 0 0,1 0-16 0 0,-6 11 17 0 0,0 0 0 0 0,0-3-1 0 0,-3 8 3 0 0,-1 1 0 0 0,1-2-1 0 0,-1 2 1 0 0,1-7-3 0 0,-2 11 6 0 0,0 0 0 0 0,0 0 0 0 0,0 0 0 0 0,0 1 0 0 0,0-1 0 0 0,0 0 0 0 0,0 1 0 0 0,-1-1 0 0 0,1 0 0 0 0,0 0 0 0 0,0 0 0 0 0,-1 1 0 0 0,1-1-6 0 0,0 1 7 0 0,-1-1 0 0 0,1 1 0 0 0,0-1 1 0 0,0 1-1 0 0,-1 0 0 0 0,1-1 0 0 0,0 1 1 0 0,-1 0-1 0 0,1-1 0 0 0,0 1 0 0 0,-1 0 0 0 0,1 0 1 0 0,0 0-1 0 0,-1-1 0 0 0,1 1 0 0 0,-1 0 1 0 0,1 0-1 0 0,0 0 0 0 0,-1 0 0 0 0,1 0 0 0 0,-1-1-7 0 0,0 1 2 0 0,-1 1 0 0 0,1-1 0 0 0,-1 0 0 0 0,1 0-1 0 0,-1 1 1 0 0,1-1 0 0 0,0 0 0 0 0,-1 1 0 0 0,1 0 0 0 0,0-1-1 0 0,-1 1-1 0 0,-2 1-2 0 0,0 1 0 0 0,-3 3 2 0 0,3-3-15 0 0,0 1 0 0 0,0 0-1 0 0,0 1 1 0 0,0 0 0 0 0,0-1-1 0 0,0 2 16 0 0,-5 8-116 0 0,-3 10 116 0 0,-14 28-133 0 0,24-46 113 0 0,-22 46-38 0 0,18-34 40 0 0,-1 0-1 0 0,2 1 19 0 0,1-4-60 0 0,1 1 60 0 0,3-14-6 0 0,-1 0 0 0 0,1 0 0 0 0,0 0 0 0 0,0-1 0 0 0,0 2 6 0 0,0-2-3 0 0,0-1-1 0 0,0 1 0 0 0,0 0 1 0 0,1-1-1 0 0,-1 1 0 0 0,0-1 1 0 0,0 1-1 0 0,0-1 0 0 0,1 1 4 0 0,-1-1-1 0 0,0 0 0 0 0,0 1 0 0 0,0-1 0 0 0,0 0 0 0 0,1 0 0 0 0,-1 1 0 0 0,0-1 0 0 0,0 0-1 0 0,0 0 1 0 0,1 0 0 0 0,-1 0 0 0 0,0 0 0 0 0,0 0 0 0 0,0 0 0 0 0,1 1 0 0 0,-1-1 0 0 0,0 0 0 0 0,0 0-1 0 0,1 0 2 0 0,-1 0-2 0 0,1 0 0 0 0,-1 0 0 0 0,1 0 0 0 0,-1 0 0 0 0,1 0 0 0 0,-1-1 0 0 0,1 1 0 0 0,-1 0 0 0 0,1 0 0 0 0,-1 0 0 0 0,1 0 0 0 0,-1-1 0 0 0,0 1 0 0 0,1 0 0 0 0,-1-1 0 0 0,1 1 2 0 0,1-2-16 0 0,0 1 0 0 0,1-3 16 0 0,2-3 35 0 0,5-6-35 0 0,-4 3 36 0 0,6-8 39 0 0,0 0 0 0 0,-2-2 0 0 0,2-2-75 0 0,0-7 0 0 0,4-12 0 0 0,-9 22 0 0 0,-4 10 22 0 0,0-1-1 0 0,0 1 0 0 0,0-7-21 0 0,-3 15 13 0 0,1 0 0 0 0,-1-1 0 0 0,0 1 0 0 0,0-1 0 0 0,0 1 0 0 0,0-1 0 0 0,0 1-13 0 0,0 0 7 0 0,-1 1 1 0 0,1 0-1 0 0,0-1 0 0 0,0 0 1 0 0,0 1-1 0 0,0 0 0 0 0,-1-1 0 0 0,1 1 1 0 0,0-1-1 0 0,0 0 0 0 0,-1 1 1 0 0,1 0-1 0 0,0-1 0 0 0,0 1 1 0 0,-1-1-1 0 0,1 1 0 0 0,-1 0 0 0 0,1 0 1 0 0,-1-1-8 0 0,1 1 13 0 0,0 0 0 0 0,-1-1 1 0 0,1 1-1 0 0,-1 0 0 0 0,1 0 0 0 0,0 0 1 0 0,-1 0-1 0 0,1 0 0 0 0,-1 0 0 0 0,1 0 1 0 0,-1 0-1 0 0,1 0 0 0 0,0 0 0 0 0,-1 0 1 0 0,1 0-1 0 0,-1 0 0 0 0,1 0 1 0 0,-1 0-1 0 0,1 1-13 0 0,-1 0 28 0 0,-1-1 1 0 0,1 1-1 0 0,0 0 1 0 0,0-1-1 0 0,-1 2-28 0 0,-1 1 37 0 0,0 0-1 0 0,0 0 0 0 0,1 0 0 0 0,-2 2-36 0 0,-9 14-1 0 0,8-10 1 0 0,-3 8 0 0 0,2-5 0 0 0,-1 4-3 0 0,1-1 0 0 0,0 2 0 0 0,0-1 0 0 0,1 6 3 0 0,3-14-27 0 0,0 0-1 0 0,1 1 28 0 0,0-5-18 0 0,1 1 0 0 0,0-1 0 0 0,0 1 1 0 0,0 3 17 0 0,1-7-11 0 0,-1 1-1 0 0,0-1 1 0 0,0 1 0 0 0,-1 1 11 0 0,1-1-22 0 0,0-2 13 0 0,0 1 0 0 0,0-1-1 0 0,0 1 1 0 0,0-1 0 0 0,0 1 0 0 0,0 0-1 0 0,1-1 1 0 0,-1 0 0 0 0,0 1-1 0 0,0 0 1 0 0,0-1 0 0 0,1 0 0 0 0,-1 1-1 0 0,0-1 10 0 0,0 1-8 0 0,0-1 0 0 0,1 0-1 0 0,-1 0 1 0 0,0 0-1 0 0,0 0 1 0 0,0 1 0 0 0,0-1-1 0 0,1 0 1 0 0,-1 0-1 0 0,0 0 1 0 0,0 0-1 0 0,0 1 1 0 0,0-1 0 0 0,1 0-1 0 0,-1 0 1 0 0,0 0-1 0 0,0 0 1 0 0,0 0-1 0 0,1 0 1 0 0,-1 0 0 0 0,0 0-1 0 0,0 0 1 0 0,1 0-1 0 0,-1 0 1 0 0,0 0 0 0 0,0 0-1 0 0,0 0 1 0 0,1 0-1 0 0,-1 0 1 0 0,0 0-1 0 0,0 0 9 0 0,1-1-19 0 0,0 1-1 0 0,0-1 0 0 0,0 1 1 0 0,0-1-1 0 0,-1 0 1 0 0,1 1-1 0 0,0-1 0 0 0,-1 0 1 0 0,1 0 19 0 0,5-8-73 0 0,17-34 62 0 0,-8 12 11 0 0,9-26 0 0 0,-12 21 0 0 0,-12 35 7 0 0,0-1-1 0 0,1 1 1 0 0,-1-1 0 0 0,0 1-1 0 0,0-1 1 0 0,0 0-1 0 0,0 1 1 0 0,0-1-1 0 0,0 1 1 0 0,0-1-1 0 0,0 1-6 0 0,0 1 4 0 0,0-1-1 0 0,0 1 0 0 0,0 0 0 0 0,0 0 0 0 0,0 0 1 0 0,0 0-1 0 0,0-1 0 0 0,0 1 0 0 0,-1 0 0 0 0,1 0 0 0 0,0 0 1 0 0,0 0-1 0 0,0 0 0 0 0,0-1 0 0 0,0 1 0 0 0,0 0 1 0 0,0 0-1 0 0,0 0 0 0 0,0 0 0 0 0,-1 0 0 0 0,1 0 1 0 0,0 0-1 0 0,0 0 0 0 0,0 0 0 0 0,0 0 0 0 0,0 0 1 0 0,0 0-1 0 0,-1 0 0 0 0,1 0 0 0 0,0 0 0 0 0,0 0 0 0 0,0 0 1 0 0,0 0-1 0 0,0 0 0 0 0,0 0 0 0 0,-1 0 0 0 0,1 0 1 0 0,0 0-1 0 0,0 0 0 0 0,0 0 0 0 0,0 0-3 0 0,-1 0 31 0 0,0 1 0 0 0,0-1 0 0 0,0 1 0 0 0,1-1 0 0 0,-2 1-31 0 0,2 0 2 0 0,-2 0 31 0 0,1 0-1 0 0,0 1 0 0 0,-1-1 0 0 0,1 1 0 0 0,0-1 0 0 0,-1 1-32 0 0,-1 5 157 0 0,-1 0-157 0 0,2-4 34 0 0,-16 31 72 0 0,2 1-1 0 0,1 0 0 0 0,-5 21-105 0 0,17-48 11 0 0,-11 38 38 0 0,13-41-80 0 0,0 1 0 0 0,0-1 1 0 0,0 1-1 0 0,0-1 0 0 0,1 4 31 0 0,0-4-102 0 0,-1-4-12 0 0,1 0 0 0 0,0 0 0 0 0,0 1-1 0 0,0-1 1 0 0,1 0 0 0 0,-1 1 0 0 0,0-1 0 0 0,0 1 114 0 0,1-1-254 0 0,-1-1 0 0 0,0 0-1 0 0,0 0 1 0 0,0 0 0 0 0,0 1 0 0 0,0-1-1 0 0,1 0 1 0 0,-1 0 0 0 0,0 0 0 0 0,0 0-1 0 0,0 0 1 0 0,0 0 0 0 0,1 0 0 0 0,-1 0-1 0 0,0 0 1 0 0,0 1 0 0 0,0-1-1 0 0,1 0 1 0 0,-1 0 0 0 0,0 0 0 0 0,0 0-1 0 0,0 0 1 0 0,1 0 254 0 0,1-1-6078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196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387 34 1840 0 0,'0'0'133'0'0,"1"-1"82"0"0,-1 1 0 0 0,1-1-1 0 0,-1 0 1 0 0,0 1 0 0 0,1-1-1 0 0,-1 1 1 0 0,0-1 0 0 0,1 0-1 0 0,-1 1 1 0 0,0-1 0 0 0,0 0-1 0 0,0 1 1 0 0,1-1 0 0 0,-1 0-1 0 0,0 0 1 0 0,0 1-1 0 0,0-1 1 0 0,0 0 0 0 0,0 1-1 0 0,0-1 1 0 0,0 0 0 0 0,-1 0-1 0 0,1 1 1 0 0,0-1 0 0 0,0 0-1 0 0,0 1 1 0 0,-1-1 0 0 0,1 0-215 0 0,0 0 147 0 0,0 1-1 0 0,-1-1 1 0 0,1 1 0 0 0,0 0 0 0 0,0-1 0 0 0,-1 0 0 0 0,1 1-1 0 0,0-1 1 0 0,-1 1 0 0 0,1 0 0 0 0,0 0 0 0 0,-1-1 0 0 0,1 1-1 0 0,-1-1 1 0 0,1 1 0 0 0,-1 0-147 0 0,-1-1 575 0 0,0 0 1 0 0,0 1-1 0 0,0 0 0 0 0,0-1-575 0 0,-10-2 1302 0 0,10 3-1227 0 0,-1 0-1 0 0,1 0 1 0 0,0 0 0 0 0,0 1 0 0 0,-1-1 0 0 0,1 1 0 0 0,0-1 0 0 0,0 1 0 0 0,0 0 0 0 0,0 0 0 0 0,-1 0-75 0 0,0 1 150 0 0,0 0 1 0 0,-1 1 0 0 0,1-1-1 0 0,0 1 1 0 0,1-1 0 0 0,-3 3-151 0 0,1-1 313 0 0,-3 2-313 0 0,-3 4 143 0 0,2-2-70 0 0,-12 13-218 0 0,9-9 120 0 0,0 0 1 0 0,-5 9 24 0 0,-1 3 201 0 0,0 1-201 0 0,-4 7-8 0 0,3-5-136 0 0,9-11 91 0 0,0 0 53 0 0,-3 8-11 0 0,7-16 14 0 0,-15 27 64 0 0,13-20 15 0 0,-4 8-82 0 0,-7 25-88 0 0,12-33 39 0 0,0 1 49 0 0,-4 15-15 0 0,4-17 45 0 0,2 0 1 0 0,-1 0 0 0 0,2 1-1 0 0,0 0 1 0 0,0 0 0 0 0,1 3-31 0 0,-3 25-35 0 0,-2 12-18 0 0,7-48 57 0 0,-1-1 14 0 0,1 0 0 0 0,0 0 1 0 0,0 1-1 0 0,1-1-18 0 0,0 2 45 0 0,0 0 1 0 0,0-1-1 0 0,1 1 0 0 0,0 0 1 0 0,2 2-46 0 0,-3-6 13 0 0,0-2 0 0 0,-1 0 0 0 0,1-1 1 0 0,-1 0-1 0 0,1 1 0 0 0,0-1 1 0 0,0 1-14 0 0,2 3 22 0 0,1-2 0 0 0,-1 1 0 0 0,3 1-22 0 0,-2-2 0 0 0,0-1 0 0 0,0 0 0 0 0,0 1 0 0 0,0-2 0 0 0,1 1 0 0 0,-1 0 0 0 0,2 0 0 0 0,-4-2-7 0 0,1 1 0 0 0,0-1 0 0 0,0 0 0 0 0,0 0 0 0 0,0 0 0 0 0,-1 0 0 0 0,1 0 0 0 0,0-1-1 0 0,0 0 8 0 0,2 0-4 0 0,0-1-1 0 0,0 0 1 0 0,0 0-1 0 0,0 0 1 0 0,0-1-1 0 0,0 0 1 0 0,1-1 4 0 0,3-3-11 0 0,-1 0 0 0 0,0 0 1 0 0,2-3 9 0 0,37-37 2 0 0,-35 36-1 0 0,0-1 0 0 0,9-14 0 0 0,-19 23-1 0 0,12-16 12 0 0,1-3-11 0 0,-2 2 52 0 0,10-19 51 0 0,-21 35-76 0 0,23-44 167 0 0,-22 40-157 0 0,12-26 62 0 0,-9 20-70 0 0,15-44 147 0 0,-9 27-85 0 0,3-9-19 0 0,-1-8 47 0 0,12-32 309 0 0,-22 67-283 0 0,0-1 0 0 0,-1 1-1 0 0,2-9-144 0 0,-5 18 29 0 0,0 1 0 0 0,0 0-1 0 0,0 0 1 0 0,0 0-1 0 0,0 0 1 0 0,0 0-1 0 0,-1-2-28 0 0,-1-5 123 0 0,1 2-8 0 0,-1 1-1 0 0,0-1-114 0 0,2 4 47 0 0,-1 3-24 0 0,1-1-1 0 0,-1 0 1 0 0,0 0 0 0 0,0 0-1 0 0,0 0-22 0 0,-3-8 47 0 0,2 6-14 0 0,-2-4-33 0 0,-4-5 11 0 0,6 10 27 0 0,1 2-35 0 0,1 0-1 0 0,-1 0 1 0 0,0 0-1 0 0,1 0 1 0 0,-1 1-1 0 0,-1-2-2 0 0,1 1 22 0 0,-1 0-1 0 0,0 0 0 0 0,-1-1-21 0 0,0 0 24 0 0,-2-1 16 0 0,3 3-40 0 0,1-1 0 0 0,0 1 0 0 0,1 0 0 0 0,-1-1 0 0 0,1 1 0 0 0,-1 0 0 0 0,-16-3 0 0 0,16 3 0 0 0,-3-1 0 0 0,-3 0 0 0 0,6 1 0 0 0,-1 0 0 0 0,1 0 0 0 0,0 0 0 0 0,-1 0 0 0 0,1 1 0 0 0,0-1 0 0 0,-1 1 0 0 0,-1 0-10 0 0,0 1 0 0 0,-1 0 0 0 0,1 0 0 0 0,0 0 0 0 0,0 0 0 0 0,0 1 10 0 0,-4 2-12 0 0,5-3-4 0 0,0 0 0 0 0,-2 1 16 0 0,2-1-26 0 0,0 1 0 0 0,-2 0 26 0 0,1-1-17 0 0,-1 1-26 0 0,-2 2 43 0 0,-6 5 0 0 0,0-1 0 0 0,-9 8 0 0 0,4-4 0 0 0,9-5-16 0 0,1-1 0 0 0,-1 1 0 0 0,-1 4 16 0 0,6-8-5 0 0,-4 6-26 0 0,-1-1 0 0 0,1 2 0 0 0,1 0 0 0 0,0 0 0 0 0,-5 12 31 0 0,-12 24 0 0 0,13-25 0 0 0,5-12 0 0 0,1-2 0 0 0,-1 3 0 0 0,1-2 0 0 0,0 0 0 0 0,-1 1 0 0 0,-4 11 0 0 0,4-9 0 0 0,-1 0 0 0 0,2 1 0 0 0,-1 0 0 0 0,1 2 0 0 0,-4 12 0 0 0,2-2 0 0 0,1-8-12 0 0,2-6-19 0 0,0 2 0 0 0,0 2 31 0 0,-5 27-93 0 0,3-22 68 0 0,0 17 25 0 0,3-29 0 0 0,1-1 0 0 0,0-1 0 0 0,-1 0 0 0 0,-3 13 0 0 0,3-13 0 0 0,1 0 0 0 0,0 0 0 0 0,0-1 0 0 0,0 1 0 0 0,1 0 0 0 0,-1 0 0 0 0,1 0 0 0 0,0 24-64 0 0,0-28 64 0 0,0 0 0 0 0,1 1 0 0 0,-1-1 0 0 0,1 0 0 0 0,-1 1 0 0 0,1 0 0 0 0,0 0 0 0 0,-1-1 0 0 0,1 2 0 0 0,-1-3 0 0 0,0 1 0 0 0,0-1 0 0 0,0 0 0 0 0,0 1 0 0 0,1-1 0 0 0,-1 0 0 0 0,0 0 0 0 0,1 0 0 0 0,-1 0 0 0 0,1 1 0 0 0,0-1-7 0 0,-1-1-1 0 0,0 1 0 0 0,1 0 0 0 0,-1-1 0 0 0,0 0 1 0 0,1 1-1 0 0,-1-1 0 0 0,1 1 0 0 0,-1-1 1 0 0,1 1-1 0 0,-1-1 0 0 0,1 0 0 0 0,-1 1 0 0 0,1-1 1 0 0,0 0-1 0 0,-1 1 0 0 0,1-1 0 0 0,-1 0 0 0 0,2 0 8 0 0,8 2-60 0 0,-8-2 60 0 0,-1 0 0 0 0,1 0 0 0 0,0 0 0 0 0,0 0 0 0 0,0-1 0 0 0,6 1 0 0 0,-7 0 0 0 0,0 0 0 0 0,1-1 0 0 0,-1 1 0 0 0,0 0 0 0 0,1 0 0 0 0,0-1 0 0 0,8-5 0 0 0,-5 4 0 0 0,3-2 1 0 0,-1-1-1 0 0,4-2 0 0 0,2-3-11 0 0,-9 8 0 0 0,-1-1 0 0 0,0 1 0 0 0,3-3 11 0 0,8-11 55 0 0,-5 6-67 0 0,-7 8 16 0 0,-1 0-1 0 0,0 1 0 0 0,1-2-3 0 0,2-3 44 0 0,14-18-34 0 0,-6 5-10 0 0,0 1 27 0 0,-5 6 0 0 0,-2 6-19 0 0,0-3-7 0 0,1 0 0 0 0,1-4-1 0 0,-4 6 0 0 0,4-5 0 0 0,-2 5 11 0 0,9-15 100 0 0,12-23-105 0 0,-13 21-6 0 0,-9 17 1 0 0,1-4 9 0 0,6-9-10 0 0,-4 9 81 0 0,-1 0-1 0 0,0-1-80 0 0,9-24 258 0 0,-5 10-103 0 0,-4 9-96 0 0,-4 10 6 0 0,1-3-65 0 0,-1 4-2 0 0,-1 1-1 0 0,3-5 3 0 0,8-19 0 0 0,-8 21 67 0 0,-1 0-1 0 0,1-8-66 0 0,-2 10 15 0 0,1-2 41 0 0,-2 4-24 0 0,1 1 0 0 0,-1-2-32 0 0,1-2 38 0 0,-1 1 0 0 0,0-6-38 0 0,-1 3 21 0 0,0 7-12 0 0,0 0-1 0 0,0 0 1 0 0,0 0 0 0 0,1 0-1 0 0,-1-2-8 0 0,0 3 12 0 0,1-1 0 0 0,-1 1-1 0 0,0 0 1 0 0,0-1 0 0 0,0 1-1 0 0,0-1 1 0 0,0 1 0 0 0,-1-2-12 0 0,0-5 42 0 0,1 6-29 0 0,0 0 0 0 0,0-1 0 0 0,0 1-1 0 0,-1 0 1 0 0,0-1-13 0 0,1 3 0 0 0,0-2 0 0 0,0 1 0 0 0,0-1 0 0 0,0 0 0 0 0,0 0 0 0 0,-1-5 0 0 0,0 0 0 0 0,0 4 0 0 0,1 1 0 0 0,-1-1 0 0 0,1 0 0 0 0,0 1 0 0 0,0 1 3 0 0,0 1 1 0 0,0-1-1 0 0,0 0 0 0 0,0 1 0 0 0,-1 0 0 0 0,1-1 0 0 0,0 0 0 0 0,0 1 0 0 0,0 0 0 0 0,-1-1 1 0 0,1 0-1 0 0,0 1 0 0 0,-1-1 0 0 0,1 1-3 0 0,-3-5 20 0 0,3 4-13 0 0,-1 0 0 0 0,1 1 0 0 0,-1-1 0 0 0,1 0 0 0 0,-1 0 0 0 0,1 0 0 0 0,-1 1 0 0 0,0-1 0 0 0,0 0-7 0 0,0 0 1 0 0,0-1-1 0 0,-1 0 15 0 0,2 2-2 0 0,-1 0 0 0 0,1-1 0 0 0,-1 1 0 0 0,0 0 0 0 0,1-1 0 0 0,-1 1 0 0 0,0 0 0 0 0,1-1 0 0 0,-1 1 0 0 0,0 0 0 0 0,1 0 0 0 0,-1 0 0 0 0,0 0-13 0 0,-1 0-6 0 0,1 0 1 0 0,-1 0-1 0 0,1 0 0 0 0,-1 1 0 0 0,0-1 0 0 0,1 1 0 0 0,-1-1 0 0 0,1 1 0 0 0,-2 0 6 0 0,2 0-24 0 0,0-1 1 0 0,0 1-1 0 0,-2-1 24 0 0,0 1-20 0 0,0 1 23 0 0,-5 1-18 0 0,-17 12-122 0 0,24-14 124 0 0,0-1-1 0 0,-1 1 1 0 0,1 0-1 0 0,0 0 0 0 0,0 0 14 0 0,-5 4 1 0 0,0 0-37 0 0,1-1 0 0 0,-2 3 36 0 0,4-4 3 0 0,0 1-1 0 0,0-1 0 0 0,0 1 1 0 0,1 1-3 0 0,-7 6 108 0 0,-6 10-487 0 0,1-1 88 0 0,9-13 236 0 0,2-3 21 0 0,-1 1-1 0 0,-1 0 35 0 0,5-4 2 0 0,-14 13-39 0 0,11-11 21 0 0,1 0 0 0 0,-1 1-1 0 0,-1 2 17 0 0,-7 15 0 0 0,-6 8 0 0 0,-9 22 0 0 0,18-36 0 0 0,-2 2 0 0 0,2-5 0 0 0,-4 12 0 0 0,8-16-5 0 0,-1 4-24 0 0,0-1-1 0 0,-1 7 30 0 0,4-11 0 0 0,-2 1 0 0 0,2-2 0 0 0,0-1 0 0 0,0 4 0 0 0,-1-1 0 0 0,-2 7 0 0 0,1-3 0 0 0,-3 5 0 0 0,5-10 0 0 0,-1 0 0 0 0,-1 5 0 0 0,3-8 0 0 0,0 2 0 0 0,-1 4 0 0 0,-1 4 0 0 0,1-4 0 0 0,2-6 0 0 0,-1 1 0 0 0,0-1 0 0 0,1 0 0 0 0,0 3 0 0 0,0 4 0 0 0,0 1 0 0 0,0-1 0 0 0,0 1 0 0 0,0-10 0 0 0,1 0 0 0 0,-1 1 0 0 0,0-1 0 0 0,1 0 0 0 0,0 1 0 0 0,1 3 0 0 0,1 2 0 0 0,2 3 0 0 0,-5-10 0 0 0,0-1 0 0 0,0 0 0 0 0,0 1 0 0 0,0-1 0 0 0,1 0 0 0 0,-1 0 0 0 0,0 0 0 0 0,0 1 0 0 0,0-1 0 0 0,1 0 0 0 0,-1 1 0 0 0,0-1 0 0 0,0 0 0 0 0,0 0 0 0 0,1 0 0 0 0,4 3 0 0 0,-3-3 0 0 0,6 3 0 0 0,-6-2-4 0 0,-1-1 0 0 0,0 0 0 0 0,0 1 0 0 0,0-1 0 0 0,0 1 0 0 0,1-1 0 0 0,-1 0 0 0 0,0 0 0 0 0,0 0 0 0 0,1 0 0 0 0,-1 0 0 0 0,0 0 0 0 0,0 0 0 0 0,1-1 0 0 0,-1 1 0 0 0,0 0 4 0 0,2-1 0 0 0,-1 0 0 0 0,0 0 0 0 0,1 0 0 0 0,-1 0 0 0 0,0-1 0 0 0,0 1 0 0 0,0-1 0 0 0,0 1 0 0 0,1-3 0 0 0,29-32 0 0 0,-21 21 0 0 0,-6 9 0 0 0,4-6 0 0 0,-4 5 0 0 0,2-3 0 0 0,2-1 0 0 0,6-12 0 0 0,-10 15 0 0 0,6-10 130 0 0,6-17-130 0 0,-7 16 74 0 0,-1-1-6 0 0,-1 4-28 0 0,6-15-40 0 0,-11 24 0 0 0,0 0 0 0 0,2-2 0 0 0,-1 1 0 0 0,0 0 0 0 0,0-1 0 0 0,2-7 0 0 0,2-1 72 0 0,0-5-72 0 0,-4 12 8 0 0,10-29 31 0 0,-5 10-14 0 0,-8 27-24 0 0,2-7 31 0 0,0 1-1 0 0,1-6-31 0 0,-3 8 22 0 0,0 1-1 0 0,1 0 0 0 0,1-2-21 0 0,-2 2 3 0 0,1 0-1 0 0,-1 0 0 0 0,0 0 0 0 0,0 0 0 0 0,-1 0-2 0 0,2-16 184 0 0,-2 15 126 0 0,1-3-310 0 0,-1 8-7 0 0,-1 0-23 0 0,1-1 0 0 0,0 1 1 0 0,0-1-1 0 0,-1 1 0 0 0,1-1 1 0 0,-1 1-1 0 0,0-1 30 0 0,0-1 17 0 0,1 2-6 0 0,-1 0-1 0 0,1 0 0 0 0,-1 0 1 0 0,1 0-1 0 0,-1-1-10 0 0,-1 0 17 0 0,2 2-4 0 0,0 0 0 0 0,0-1-1 0 0,-1 1 1 0 0,1 0 0 0 0,0 0-1 0 0,0 0 1 0 0,-1-1-1 0 0,1 1 1 0 0,0 0 0 0 0,-1 0-1 0 0,1-1 1 0 0,0 1 0 0 0,-1 0-1 0 0,1 0 1 0 0,0 0 0 0 0,0 0-1 0 0,-1 0 1 0 0,1-1-1 0 0,0 1 1 0 0,-1 0 0 0 0,1 0-1 0 0,0 0 1 0 0,-1 0 0 0 0,1 0-1 0 0,-1 1-12 0 0,0-1-23 0 0,0 0 1 0 0,-1 1-1 0 0,1 0 0 0 0,0-1 0 0 0,-1 1 23 0 0,-1 0 30 0 0,2 0-41 0 0,-1 0 1 0 0,1-1-1 0 0,-1 2 0 0 0,0 0 11 0 0,-5 3-29 0 0,5-4 22 0 0,-1 1-1 0 0,1 0 0 0 0,-1 1 0 0 0,0-1 8 0 0,-9 11-33 0 0,12-12 33 0 0,-7 6-9 0 0,1 0-35 0 0,-1 2 44 0 0,5-6-7 0 0,-7 8-61 0 0,-2 7 68 0 0,-2 1 0 0 0,5-5-7 0 0,-2 5-50 0 0,-11 13 57 0 0,6-9-64 0 0,7-10 67 0 0,3-4-16 0 0,-2 3-39 0 0,-1 4 52 0 0,3-5-2 0 0,-2 3 146 0 0,0 1 0 0 0,0 3-144 0 0,0 0 0 0 0,5-13 0 0 0,0-1 0 0 0,-1 2 0 0 0,-2 4 0 0 0,2-3-18 0 0,-11 28-265 0 0,10-25 377 0 0,3-7-26 0 0,0 0 0 0 0,0 1 0 0 0,0-1-1 0 0,-2 3-67 0 0,1-4 0 0 0,1 0 0 0 0,0 0 0 0 0,0 0 0 0 0,0 0 0 0 0,0 0 0 0 0,0 0 0 0 0,0 0 0 0 0,0 2 0 0 0,0-2 9 0 0,0 5-111 0 0,-1-1 1 0 0,0 0-1 0 0,0 2 102 0 0,-2 0-59 0 0,-5 14-50 0 0,9-21 155 0 0,-1 0 0 0 0,1 1-1 0 0,0-1 1 0 0,-1 1-46 0 0,0 4 153 0 0,-3 3-263 0 0,3-7 38 0 0,0 1-1 0 0,0-1 0 0 0,-1 3 73 0 0,-1 14 456 0 0,3-17-456 0 0,-1 0 0 0 0,1-1 0 0 0,0 1 0 0 0,-1 0 0 0 0,1-1 0 0 0,0 2 0 0 0,0-3 0 0 0,0 0 0 0 0,0 1 0 0 0,0 0 0 0 0,0-1 0 0 0,0 1 0 0 0,-1-1 0 0 0,1 1 0 0 0,0 0 0 0 0,-2 3 0 0 0,2-2 0 0 0,0 0 0 0 0,-1 0 0 0 0,1 0 0 0 0,0 0 0 0 0,-1 0 0 0 0,0 0 0 0 0,0-1 0 0 0,0 2 0 0 0,1-2 1 0 0,-1 1-1 0 0,1-1 0 0 0,-1 0 0 0 0,1 0 1 0 0,0 1-1 0 0,-1-1 0 0 0,1 1 0 0 0,-1 1-11 0 0,1 0-1 0 0,0 2 12 0 0,0-4-107 0 0,0-1-21 0 0,-1 2-94 0 0,1-2 246 0 0,0 1 1 0 0,0 0-1 0 0,0-1 0 0 0,-1 1 1 0 0,1-1-1 0 0,0 1 0 0 0,0-1 1 0 0,0 1-1 0 0,0-1 1 0 0,0 1-1 0 0,0-1 0 0 0,0 1 1 0 0,1 0-1 0 0,-1-1 1 0 0,0 1-1 0 0,0-1 0 0 0,0 1-24 0 0,0-1 0 0 0,0 0 0 0 0,1 1 0 0 0,-1-1 0 0 0,0 0 0 0 0,0 0 1 0 0,0 0-1 0 0,0 1 0 0 0,0-1 0 0 0,0 0 0 0 0,0 1 0 0 0,0-1 0 0 0,0 0 0 0 0,0 0 0 0 0,0 0 0 0 0,0 1 0 0 0,0-1 0 0 0,0 3 10 0 0,0 0 9 0 0,0-3-50 0 0,-1 0 10 0 0,1 0-94 0 0,0 0-12 0 0,0 0 34 0 0,0 0 145 0 0,0 0 63 0 0,0 0 11 0 0,0 0-19 0 0,1 0-105 0 0,-1 0-1 0 0,0 0 1 0 0,1 0 0 0 0,-1 0 0 0 0,1 0-1 0 0,-1 0 1 0 0,0 0 0 0 0,1 0 0 0 0,-1 0-1 0 0,0 0 1 0 0,1 0 0 0 0,-1-1-2 0 0,1 0 0 0 0,0 1 0 0 0,2-2 0 0 0,0-1 29 0 0,0 1-183 0 0,0-1 1 0 0,0 0-1 0 0,1-2 154 0 0,0 0 368 0 0,4-4-368 0 0,-6 7-11 0 0,1-1-84 0 0,-1 1 0 0 0,1-2 95 0 0,5-5-275 0 0,1-2 382 0 0,-1 0 196 0 0,-3 5-183 0 0,2-5-120 0 0,-1 2 3 0 0,-1 0 1 0 0,0-1-1 0 0,0 0-3 0 0,-3 6 1 0 0,2-4-1 0 0,1-1-11 0 0,0-1-255 0 0,5-7 266 0 0,2-4-28 0 0,-12 21 28 0 0,4-8 0 0 0,0 1 0 0 0,0-3 0 0 0,0-2 0 0 0,2-1 0 0 0,0 1 11 0 0,-2 3 16 0 0,0 1-1 0 0,1-1-26 0 0,-1 1 0 0 0,2-5 0 0 0,-1 2 0 0 0,3-8-2 0 0,-2 5 15 0 0,15-37 37 0 0,-10 24 13 0 0,0 1 3 0 0,-9 21-56 0 0,1-6-10 0 0,-2 6 54 0 0,3-5-54 0 0,-3 8 3 0 0,4-12 4 0 0,1-2-7 0 0,-4 11 18 0 0,-2 4-8 0 0,1 0 0 0 0,-1 0 0 0 0,0 0 0 0 0,1 0 0 0 0,-1 0-1 0 0,0 0 1 0 0,0-1 0 0 0,0 1 0 0 0,0 0 0 0 0,0 0 0 0 0,0 0-1 0 0,0-1-9 0 0,0-1 22 0 0,0 2-15 0 0,0 1 0 0 0,0-1-1 0 0,0 1 1 0 0,0-1 0 0 0,0 1-1 0 0,0-1 1 0 0,0 1-1 0 0,-1-1 1 0 0,1 1 0 0 0,0 0-1 0 0,0-1 1 0 0,0 1 0 0 0,0-1-1 0 0,-1 1 1 0 0,1 0-1 0 0,0-1 1 0 0,0 1 0 0 0,-1-1-1 0 0,1 1-6 0 0,-1-1 48 0 0,1 1-45 0 0,-1-1 0 0 0,1 1 0 0 0,0 0 0 0 0,0-1 0 0 0,-1 1 0 0 0,1 0 0 0 0,0 0 0 0 0,-1 0-3 0 0,-1-2 26 0 0,2 2-21 0 0,0 0 0 0 0,-1 0 0 0 0,1 0 0 0 0,0 0 0 0 0,-1-1 0 0 0,1 1 0 0 0,0 0 0 0 0,-1 0 0 0 0,1 0-1 0 0,-1 0 1 0 0,1 0 0 0 0,0 0 0 0 0,-1 0 0 0 0,1 0 0 0 0,0 0 0 0 0,-1 0 0 0 0,1 0 0 0 0,0 0-1 0 0,-1 0 1 0 0,1 0-5 0 0,-3 1-19 0 0,-1 1 0 0 0,1-1 0 0 0,0 1 0 0 0,0 0 0 0 0,0 0 0 0 0,0 0 0 0 0,1 1-1 0 0,-1-1 1 0 0,0 1 0 0 0,0 1 19 0 0,-5 5-112 0 0,1 1-1 0 0,-3 5 113 0 0,8-12-4 0 0,-19 31-138 0 0,11-19 113 0 0,1 2 1 0 0,0 0-1 0 0,-2 7 29 0 0,6-13 0 0 0,-10 26 0 0 0,11-27-13 0 0,-6 17-38 0 0,3-9 51 0 0,3-4 0 0 0,-1 2 0 0 0,-15 68-74 0 0,19-80 66 0 0,0 0 0 0 0,1 0 0 0 0,-1 0 0 0 0,1 0 8 0 0,1 16-21 0 0,-1-16 20 0 0,0-2-14 0 0,0 1-1 0 0,0-1 0 0 0,1 1 0 0 0,-1-1 0 0 0,1 1 16 0 0,-1-2-9 0 0,1 0 0 0 0,-1 0 0 0 0,0 0 0 0 0,1 0 0 0 0,-1-1 0 0 0,1 1 0 0 0,-1 0 0 0 0,1 0 0 0 0,-1 0 0 0 0,1 0 0 0 0,-1-1 0 0 0,1 1 0 0 0,0 0 9 0 0,0-1-9 0 0,-1 0-1 0 0,0 0 0 0 0,0 1 0 0 0,1-1 0 0 0,-1 0 1 0 0,0 0-1 0 0,0 0 0 0 0,0 0 0 0 0,1 0 0 0 0,-1 0 1 0 0,0 0-1 0 0,0 0 0 0 0,1 0 0 0 0,-1 0 0 0 0,0 0 1 0 0,0 0-1 0 0,1 0 0 0 0,-1 0 0 0 0,0 0 1 0 0,0 0-1 0 0,1 0 10 0 0,0-1-31 0 0,0 1-1 0 0,0-1 1 0 0,0 0 0 0 0,0 1 31 0 0,-1 0-3 0 0,4-3-13 0 0,-1 0-1 0 0,0 0 1 0 0,3-3 16 0 0,8-11-36 0 0,-12 14 34 0 0,28-39-53 0 0,-17 23 38 0 0,14-24 17 0 0,-19 28 0 0 0,0 0 0 0 0,5-16 0 0 0,1-13 74 0 0,-4 14-16 0 0,-8 24-59 0 0,4-12 86 0 0,2-12-85 0 0,-3 13 25 0 0,-3 7 14 0 0,1-4-39 0 0,-1 7 13 0 0,-1 3 0 0 0,-1 0 0 0 0,1 0-1 0 0,-1 0 1 0 0,1-1-13 0 0,-1-2 106 0 0,0 4 70 0 0,0 1 0 0 0,0-3-176 0 0,0 4 20 0 0,0 0 1 0 0,0 0-1 0 0,-1 0 0 0 0,1 0 0 0 0,0 0 1 0 0,0 0-1 0 0,-1 0 0 0 0,1 0 0 0 0,-1 0-20 0 0,1 0-53 0 0,-1 0-17 0 0,0 0-1 0 0,1-1 1 0 0,-1 1-1 0 0,-1-1 71 0 0,2 2 3 0 0,0-1 0 0 0,-1 1 0 0 0,1 0 0 0 0,0-1 0 0 0,-1 1 0 0 0,1 0 0 0 0,-1 0 0 0 0,1 0-1 0 0,0-1 1 0 0,-1 1 0 0 0,1 0 0 0 0,-1 0 0 0 0,1 0 0 0 0,0 0 0 0 0,-1 0 0 0 0,1-1 0 0 0,-1 1-3 0 0,-1 1 6 0 0,1-1 0 0 0,0 0 0 0 0,-1 0 0 0 0,1 1 0 0 0,-1-1 0 0 0,1 1 0 0 0,0-1 0 0 0,-1 1 0 0 0,1-1 0 0 0,0 1 0 0 0,0 0 0 0 0,-1 1-6 0 0,-3 1 75 0 0,1 1 0 0 0,-3 3-75 0 0,5-4 10 0 0,-12 11-703 0 0,-3 6 693 0 0,10-11-103 0 0,1 1 0 0 0,-1-1-1 0 0,1 2 104 0 0,-9 18-116 0 0,2 1 0 0 0,-6 20 116 0 0,15-40-8 0 0,-8 25-48 0 0,12-35 57 0 0,-9 27-25 0 0,8-21 7 0 0,0 1-1 0 0,0 0 0 0 0,0 0 18 0 0,0-5-5 0 0,1 3-31 0 0,0 2 36 0 0,0-5-2 0 0,0-1-1 0 0,0 0 1 0 0,0 1 0 0 0,1-1-1 0 0,-1 0 1 0 0,0 0 0 0 0,0 1-1 0 0,1-1 3 0 0,-1-1 0 0 0,0 1 0 0 0,0-1 0 0 0,1 0 0 0 0,-1 0 0 0 0,0 1 0 0 0,0-1 0 0 0,0 0 0 0 0,0 0 0 0 0,1 0 0 0 0,-1 0 0 0 0,0 0 0 0 0,0 1 0 0 0,0-1 0 0 0,1 0 0 0 0,-1 0 0 0 0,0 0 0 0 0,0 0 0 0 0,0 0 0 0 0,1 0 0 0 0,-1 0 0 0 0,0 0 0 0 0,0 0 0 0 0,1 1 0 0 0,-1-1 0 0 0,0 0 0 0 0,0-1 0 0 0,1 1 0 0 0,-1 0 0 0 0,0 0 0 0 0,1 0 0 0 0,-1 0 0 0 0,1 0 0 0 0,0-1 0 0 0,0 1 0 0 0,-1 0 0 0 0,1 0 0 0 0,-1 0 0 0 0,1-1 0 0 0,-1 1 0 0 0,1-1 0 0 0,6-6 54 0 0,-1 0-1 0 0,0 0 0 0 0,3-5-53 0 0,19-31 0 0 0,-25 37 0 0 0,19-34 0 0 0,-19 35 0 0 0,16-36 58 0 0,-15 32-52 0 0,28-67 69 0 0,-22 48 54 0 0,2-10-129 0 0,-11 35 30 0 0,0-1 0 0 0,-1 0-1 0 0,1 0 1 0 0,0 0-1 0 0,-1-2-29 0 0,0 5 19 0 0,0-1-1 0 0,0 1 1 0 0,0 0 0 0 0,-1 0-1 0 0,1 0 1 0 0,0 0-1 0 0,-1 0 1 0 0,1 0-1 0 0,0 0 1 0 0,-1 0-1 0 0,1 1 1 0 0,-1-1-1 0 0,0 0-18 0 0,1 0 12 0 0,0 0 0 0 0,-1 1-1 0 0,1-1 1 0 0,0 1 0 0 0,-1 0-1 0 0,1 0 1 0 0,0-1 0 0 0,-1 1-1 0 0,1-1 1 0 0,-1 1 0 0 0,1 0-1 0 0,0 0 1 0 0,-1 0 0 0 0,1 0-1 0 0,-1-1 1 0 0,1 1 0 0 0,-1 0-1 0 0,1 0 1 0 0,-1 0-1 0 0,1 0 1 0 0,-1 0 0 0 0,1 0-1 0 0,-1 0 1 0 0,1 0 0 0 0,-1 0-1 0 0,1 0-11 0 0,-2 1 35 0 0,1-1-1 0 0,-1 1 1 0 0,0 0-1 0 0,1-1 0 0 0,-1 1 1 0 0,1 0-1 0 0,0 0 1 0 0,-1 1-1 0 0,0 0-34 0 0,-2 2 94 0 0,0 0 0 0 0,-1 2-94 0 0,-1 3 6 0 0,-1 0 0 0 0,-1 5-6 0 0,-10 19-61 0 0,16-28 47 0 0,-3 5-20 0 0,0 1 1 0 0,-2 6 33 0 0,5-12-8 0 0,1 0 1 0 0,0-1-1 0 0,0 1 1 0 0,0 0-1 0 0,0 0 1 0 0,1 0-1 0 0,0 2 8 0 0,0 0-30 0 0,-1-3 0 0 0,1 1 0 0 0,1-1 1 0 0,-1 0-1 0 0,0 0 0 0 0,1 1 30 0 0,0-3-1 0 0,-1-1-4 0 0,0 0 0 0 0,0 0 0 0 0,0 0 0 0 0,1-1 0 0 0,-1 1 0 0 0,0 0 0 0 0,1 0 5 0 0,-1-1-1 0 0,0 1-1 0 0,0-1 1 0 0,1 0 0 0 0,-1 0 0 0 0,0 1 0 0 0,0-1 0 0 0,0 0 0 0 0,1 0-1 0 0,-1 0 1 0 0,0 0 0 0 0,0 0 0 0 0,1 0 0 0 0,-1 1 0 0 0,0-1 0 0 0,0 0 0 0 0,1 0-1 0 0,-1 0 1 0 0,0 0 0 0 0,1 0 0 0 0,-1 0 0 0 0,0 0 0 0 0,0 0 0 0 0,1 0-1 0 0,-1 0 2 0 0,1 0 3 0 0,0 0 0 0 0,0-1-1 0 0,0 1 1 0 0,0 0-1 0 0,0 0 1 0 0,0-1-1 0 0,0 0 1 0 0,0 1-1 0 0,0 0 1 0 0,0-1 0 0 0,0 0-1 0 0,0 0 1 0 0,0 1-3 0 0,2-3 18 0 0,-1 0 0 0 0,1 0 1 0 0,0-1-19 0 0,-1 1 10 0 0,4-4 56 0 0,-1 0 0 0 0,0-1-1 0 0,3-4-65 0 0,10-19 227 0 0,-17 28-221 0 0,6-10-65 0 0,3-9 59 0 0,1 0-16 0 0,-6 11 17 0 0,0 0 0 0 0,0-3-1 0 0,-3 8 3 0 0,-1 1 0 0 0,1-2-1 0 0,-1 2 1 0 0,1-7-3 0 0,-2 11 6 0 0,0 0 0 0 0,0 0 0 0 0,0 0 0 0 0,0 1 0 0 0,0-1 0 0 0,0 0 0 0 0,0 1 0 0 0,-1-1 0 0 0,1 0 0 0 0,0 0 0 0 0,0 0 0 0 0,-1 1 0 0 0,1-1-6 0 0,0 1 7 0 0,-1-1 0 0 0,1 1 0 0 0,0-1 1 0 0,0 1-1 0 0,-1 0 0 0 0,1-1 0 0 0,0 1 1 0 0,-1 0-1 0 0,1-1 0 0 0,0 1 0 0 0,-1 0 0 0 0,1 0 1 0 0,0 0-1 0 0,-1-1 0 0 0,1 1 0 0 0,-1 0 1 0 0,1 0-1 0 0,0 0 0 0 0,-1 0 0 0 0,1 0 0 0 0,-1-1-7 0 0,0 1 2 0 0,-1 1 0 0 0,1-1 0 0 0,-1 0 0 0 0,1 0-1 0 0,-1 1 1 0 0,1-1 0 0 0,0 0 0 0 0,-1 1 0 0 0,1 0 0 0 0,0-1-1 0 0,-1 1-1 0 0,-2 1-2 0 0,0 1 0 0 0,-3 3 2 0 0,3-3-15 0 0,0 1 0 0 0,0 0-1 0 0,0 1 1 0 0,0 0 0 0 0,0-1-1 0 0,0 2 16 0 0,-5 8-116 0 0,-3 10 116 0 0,-14 28-133 0 0,24-46 113 0 0,-22 46-38 0 0,18-34 40 0 0,-1 0-1 0 0,2 1 19 0 0,1-4-60 0 0,1 1 60 0 0,3-14-6 0 0,-1 0 0 0 0,1 0 0 0 0,0 0 0 0 0,0-1 0 0 0,0 2 6 0 0,0-2-3 0 0,0-1-1 0 0,0 1 0 0 0,0 0 1 0 0,1-1-1 0 0,-1 1 0 0 0,0-1 1 0 0,0 1-1 0 0,0-1 0 0 0,1 1 4 0 0,-1-1-1 0 0,0 0 0 0 0,0 1 0 0 0,0-1 0 0 0,0 0 0 0 0,1 0 0 0 0,-1 1 0 0 0,0-1 0 0 0,0 0-1 0 0,0 0 1 0 0,1 0 0 0 0,-1 0 0 0 0,0 0 0 0 0,0 0 0 0 0,0 0 0 0 0,1 1 0 0 0,-1-1 0 0 0,0 0 0 0 0,0 0-1 0 0,1 0 2 0 0,-1 0-2 0 0,1 0 0 0 0,-1 0 0 0 0,1 0 0 0 0,-1 0 0 0 0,1 0 0 0 0,-1-1 0 0 0,1 1 0 0 0,-1 0 0 0 0,1 0 0 0 0,-1 0 0 0 0,1 0 0 0 0,-1-1 0 0 0,0 1 0 0 0,1 0 0 0 0,-1-1 0 0 0,1 1 2 0 0,1-2-16 0 0,0 1 0 0 0,1-3 16 0 0,2-3 35 0 0,5-6-35 0 0,-4 3 36 0 0,6-8 39 0 0,0 0 0 0 0,-2-2 0 0 0,2-2-75 0 0,0-7 0 0 0,4-12 0 0 0,-9 22 0 0 0,-4 10 22 0 0,0-1-1 0 0,0 1 0 0 0,0-7-21 0 0,-3 15 13 0 0,1 0 0 0 0,-1-1 0 0 0,0 1 0 0 0,0-1 0 0 0,0 1 0 0 0,0-1 0 0 0,0 1-13 0 0,0 0 7 0 0,-1 1 1 0 0,1 0-1 0 0,0-1 0 0 0,0 0 1 0 0,0 1-1 0 0,0 0 0 0 0,-1-1 0 0 0,1 1 1 0 0,0-1-1 0 0,0 0 0 0 0,-1 1 1 0 0,1 0-1 0 0,0-1 0 0 0,0 1 1 0 0,-1-1-1 0 0,1 1 0 0 0,-1 0 0 0 0,1 0 1 0 0,-1-1-8 0 0,1 1 13 0 0,0 0 0 0 0,-1-1 1 0 0,1 1-1 0 0,-1 0 0 0 0,1 0 0 0 0,0 0 1 0 0,-1 0-1 0 0,1 0 0 0 0,-1 0 0 0 0,1 0 1 0 0,-1 0-1 0 0,1 0 0 0 0,0 0 0 0 0,-1 0 1 0 0,1 0-1 0 0,-1 0 0 0 0,1 0 1 0 0,-1 0-1 0 0,1 1-13 0 0,-1 0 28 0 0,-1-1 1 0 0,1 1-1 0 0,0 0 1 0 0,0-1-1 0 0,-1 2-28 0 0,-1 1 37 0 0,0 0-1 0 0,0 0 0 0 0,1 0 0 0 0,-2 2-36 0 0,-9 14-1 0 0,8-10 1 0 0,-3 8 0 0 0,2-5 0 0 0,-1 4-3 0 0,1-1 0 0 0,0 2 0 0 0,0-1 0 0 0,1 6 3 0 0,3-14-27 0 0,0 0-1 0 0,1 1 28 0 0,0-5-18 0 0,1 1 0 0 0,0-1 0 0 0,0 1 1 0 0,0 3 17 0 0,1-7-11 0 0,-1 1-1 0 0,0-1 1 0 0,0 1 0 0 0,-1 1 11 0 0,1-1-22 0 0,0-2 13 0 0,0 1 0 0 0,0-1-1 0 0,0 1 1 0 0,0-1 0 0 0,0 1 0 0 0,0 0-1 0 0,1-1 1 0 0,-1 0 0 0 0,0 1-1 0 0,0 0 1 0 0,0-1 0 0 0,1 0 0 0 0,-1 1-1 0 0,0-1 10 0 0,0 1-8 0 0,0-1 0 0 0,1 0-1 0 0,-1 0 1 0 0,0 0-1 0 0,0 0 1 0 0,0 1 0 0 0,0-1-1 0 0,1 0 1 0 0,-1 0-1 0 0,0 0 1 0 0,0 0-1 0 0,0 1 1 0 0,0-1 0 0 0,1 0-1 0 0,-1 0 1 0 0,0 0-1 0 0,0 0 1 0 0,0 0-1 0 0,1 0 1 0 0,-1 0 0 0 0,0 0-1 0 0,0 0 1 0 0,1 0-1 0 0,-1 0 1 0 0,0 0 0 0 0,0 0-1 0 0,0 0 1 0 0,1 0-1 0 0,-1 0 1 0 0,0 0-1 0 0,0 0 9 0 0,1-1-19 0 0,0 1-1 0 0,0-1 0 0 0,0 1 1 0 0,0-1-1 0 0,-1 0 1 0 0,1 1-1 0 0,0-1 0 0 0,-1 0 1 0 0,1 0 19 0 0,5-8-73 0 0,17-34 62 0 0,-8 12 11 0 0,9-26 0 0 0,-12 21 0 0 0,-12 35 7 0 0,0-1-1 0 0,1 1 1 0 0,-1-1 0 0 0,0 1-1 0 0,0-1 1 0 0,0 0-1 0 0,0 1 1 0 0,0-1-1 0 0,0 1 1 0 0,0-1-1 0 0,0 1-6 0 0,0 1 4 0 0,0-1-1 0 0,0 1 0 0 0,0 0 0 0 0,0 0 0 0 0,0 0 1 0 0,0 0-1 0 0,0-1 0 0 0,0 1 0 0 0,-1 0 0 0 0,1 0 0 0 0,0 0 1 0 0,0 0-1 0 0,0 0 0 0 0,0-1 0 0 0,0 1 0 0 0,0 0 1 0 0,0 0-1 0 0,0 0 0 0 0,0 0 0 0 0,-1 0 0 0 0,1 0 1 0 0,0 0-1 0 0,0 0 0 0 0,0 0 0 0 0,0 0 0 0 0,0 0 1 0 0,0 0-1 0 0,-1 0 0 0 0,1 0 0 0 0,0 0 0 0 0,0 0 0 0 0,0 0 1 0 0,0 0-1 0 0,0 0 0 0 0,0 0 0 0 0,-1 0 0 0 0,1 0 1 0 0,0 0-1 0 0,0 0 0 0 0,0 0 0 0 0,0 0-3 0 0,-1 0 31 0 0,0 1 0 0 0,0-1 0 0 0,0 1 0 0 0,1-1 0 0 0,-2 1-31 0 0,2 0 2 0 0,-2 0 31 0 0,1 0-1 0 0,0 1 0 0 0,-1-1 0 0 0,1 1 0 0 0,0-1 0 0 0,-1 1-32 0 0,-1 5 157 0 0,-1 0-157 0 0,2-4 34 0 0,-16 31 72 0 0,2 1-1 0 0,1 0 0 0 0,-5 21-105 0 0,17-48 11 0 0,-11 38 38 0 0,13-41-80 0 0,0 1 0 0 0,0-1 1 0 0,0 1-1 0 0,0-1 0 0 0,1 4 31 0 0,0-4-102 0 0,-1-4-12 0 0,1 0 0 0 0,0 0 0 0 0,0 1-1 0 0,0-1 1 0 0,1 0 0 0 0,-1 1 0 0 0,0-1 0 0 0,0 1 114 0 0,1-1-254 0 0,-1-1 0 0 0,0 0-1 0 0,0 0 1 0 0,0 0 0 0 0,0 1 0 0 0,0-1-1 0 0,1 0 1 0 0,-1 0 0 0 0,0 0 0 0 0,0 0-1 0 0,0 0 1 0 0,0 0 0 0 0,1 0 0 0 0,-1 0-1 0 0,0 0 1 0 0,0 1 0 0 0,0-1-1 0 0,1 0 1 0 0,-1 0 0 0 0,0 0 0 0 0,0 0-1 0 0,0 0 1 0 0,1 0 254 0 0,1-1-6078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197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387 34 1840 0 0,'0'0'133'0'0,"1"-1"82"0"0,-1 1 0 0 0,1-1-1 0 0,-1 0 1 0 0,0 1 0 0 0,1-1-1 0 0,-1 1 1 0 0,0-1 0 0 0,1 0-1 0 0,-1 1 1 0 0,0-1 0 0 0,0 0-1 0 0,0 1 1 0 0,1-1 0 0 0,-1 0-1 0 0,0 0 1 0 0,0 1-1 0 0,0-1 1 0 0,0 0 0 0 0,0 1-1 0 0,0-1 1 0 0,0 0 0 0 0,-1 0-1 0 0,1 1 1 0 0,0-1 0 0 0,0 0-1 0 0,0 1 1 0 0,-1-1 0 0 0,1 0-215 0 0,0 0 147 0 0,0 1-1 0 0,-1-1 1 0 0,1 1 0 0 0,0 0 0 0 0,0-1 0 0 0,-1 0 0 0 0,1 1-1 0 0,0-1 1 0 0,-1 1 0 0 0,1 0 0 0 0,0 0 0 0 0,-1-1 0 0 0,1 1-1 0 0,-1-1 1 0 0,1 1 0 0 0,-1 0-147 0 0,-1-1 575 0 0,0 0 1 0 0,0 1-1 0 0,0 0 0 0 0,0-1-575 0 0,-10-2 1302 0 0,10 3-1227 0 0,-1 0-1 0 0,1 0 1 0 0,0 0 0 0 0,0 1 0 0 0,-1-1 0 0 0,1 1 0 0 0,0-1 0 0 0,0 1 0 0 0,0 0 0 0 0,0 0 0 0 0,-1 0-75 0 0,0 1 150 0 0,0 0 1 0 0,-1 1 0 0 0,1-1-1 0 0,0 1 1 0 0,1-1 0 0 0,-3 3-151 0 0,1-1 313 0 0,-3 2-313 0 0,-3 4 143 0 0,2-2-70 0 0,-12 13-218 0 0,9-9 120 0 0,0 0 1 0 0,-5 9 24 0 0,-1 3 201 0 0,0 1-201 0 0,-4 7-8 0 0,3-5-136 0 0,9-11 91 0 0,0 0 53 0 0,-3 8-11 0 0,7-16 14 0 0,-15 27 64 0 0,13-20 15 0 0,-4 8-82 0 0,-7 25-88 0 0,12-33 39 0 0,0 1 49 0 0,-4 15-15 0 0,4-17 45 0 0,2 0 1 0 0,-1 0 0 0 0,2 1-1 0 0,0 0 1 0 0,0 0 0 0 0,1 3-31 0 0,-3 25-35 0 0,-2 12-18 0 0,7-48 57 0 0,-1-1 14 0 0,1 0 0 0 0,0 0 1 0 0,0 1-1 0 0,1-1-18 0 0,0 2 45 0 0,0 0 1 0 0,0-1-1 0 0,1 1 0 0 0,0 0 1 0 0,2 2-46 0 0,-3-6 13 0 0,0-2 0 0 0,-1 0 0 0 0,1-1 1 0 0,-1 0-1 0 0,1 1 0 0 0,0-1 1 0 0,0 1-14 0 0,2 3 22 0 0,1-2 0 0 0,-1 1 0 0 0,3 1-22 0 0,-2-2 0 0 0,0-1 0 0 0,0 0 0 0 0,0 1 0 0 0,0-2 0 0 0,1 1 0 0 0,-1 0 0 0 0,2 0 0 0 0,-4-2-7 0 0,1 1 0 0 0,0-1 0 0 0,0 0 0 0 0,0 0 0 0 0,0 0 0 0 0,-1 0 0 0 0,1 0 0 0 0,0-1-1 0 0,0 0 8 0 0,2 0-4 0 0,0-1-1 0 0,0 0 1 0 0,0 0-1 0 0,0 0 1 0 0,0-1-1 0 0,0 0 1 0 0,1-1 4 0 0,3-3-11 0 0,-1 0 0 0 0,0 0 1 0 0,2-3 9 0 0,37-37 2 0 0,-35 36-1 0 0,0-1 0 0 0,9-14 0 0 0,-19 23-1 0 0,12-16 12 0 0,1-3-11 0 0,-2 2 52 0 0,10-19 51 0 0,-21 35-76 0 0,23-44 167 0 0,-22 40-157 0 0,12-26 62 0 0,-9 20-70 0 0,15-44 147 0 0,-9 27-85 0 0,3-9-19 0 0,-1-8 47 0 0,12-32 309 0 0,-22 67-283 0 0,0-1 0 0 0,-1 1-1 0 0,2-9-144 0 0,-5 18 29 0 0,0 1 0 0 0,0 0-1 0 0,0 0 1 0 0,0 0-1 0 0,0 0 1 0 0,0 0-1 0 0,-1-2-28 0 0,-1-5 123 0 0,1 2-8 0 0,-1 1-1 0 0,0-1-114 0 0,2 4 47 0 0,-1 3-24 0 0,1-1-1 0 0,-1 0 1 0 0,0 0 0 0 0,0 0-1 0 0,0 0-22 0 0,-3-8 47 0 0,2 6-14 0 0,-2-4-33 0 0,-4-5 11 0 0,6 10 27 0 0,1 2-35 0 0,1 0-1 0 0,-1 0 1 0 0,0 0-1 0 0,1 0 1 0 0,-1 1-1 0 0,-1-2-2 0 0,1 1 22 0 0,-1 0-1 0 0,0 0 0 0 0,-1-1-21 0 0,0 0 24 0 0,-2-1 16 0 0,3 3-40 0 0,1-1 0 0 0,0 1 0 0 0,1 0 0 0 0,-1-1 0 0 0,1 1 0 0 0,-1 0 0 0 0,-16-3 0 0 0,16 3 0 0 0,-3-1 0 0 0,-3 0 0 0 0,6 1 0 0 0,-1 0 0 0 0,1 0 0 0 0,0 0 0 0 0,-1 0 0 0 0,1 1 0 0 0,0-1 0 0 0,-1 1 0 0 0,-1 0-10 0 0,0 1 0 0 0,-1 0 0 0 0,1 0 0 0 0,0 0 0 0 0,0 0 0 0 0,0 1 10 0 0,-4 2-12 0 0,5-3-4 0 0,0 0 0 0 0,-2 1 16 0 0,2-1-26 0 0,0 1 0 0 0,-2 0 26 0 0,1-1-17 0 0,-1 1-26 0 0,-2 2 43 0 0,-6 5 0 0 0,0-1 0 0 0,-9 8 0 0 0,4-4 0 0 0,9-5-16 0 0,1-1 0 0 0,-1 1 0 0 0,-1 4 16 0 0,6-8-5 0 0,-4 6-26 0 0,-1-1 0 0 0,1 2 0 0 0,1 0 0 0 0,0 0 0 0 0,-5 12 31 0 0,-12 24 0 0 0,13-25 0 0 0,5-12 0 0 0,1-2 0 0 0,-1 3 0 0 0,1-2 0 0 0,0 0 0 0 0,-1 1 0 0 0,-4 11 0 0 0,4-9 0 0 0,-1 0 0 0 0,2 1 0 0 0,-1 0 0 0 0,1 2 0 0 0,-4 12 0 0 0,2-2 0 0 0,1-8-12 0 0,2-6-19 0 0,0 2 0 0 0,0 2 31 0 0,-5 27-93 0 0,3-22 68 0 0,0 17 25 0 0,3-29 0 0 0,1-1 0 0 0,0-1 0 0 0,-1 0 0 0 0,-3 13 0 0 0,3-13 0 0 0,1 0 0 0 0,0 0 0 0 0,0-1 0 0 0,0 1 0 0 0,1 0 0 0 0,-1 0 0 0 0,1 0 0 0 0,0 24-64 0 0,0-28 64 0 0,0 0 0 0 0,1 1 0 0 0,-1-1 0 0 0,1 0 0 0 0,-1 1 0 0 0,1 0 0 0 0,0 0 0 0 0,-1-1 0 0 0,1 2 0 0 0,-1-3 0 0 0,0 1 0 0 0,0-1 0 0 0,0 0 0 0 0,0 1 0 0 0,1-1 0 0 0,-1 0 0 0 0,0 0 0 0 0,1 0 0 0 0,-1 0 0 0 0,1 1 0 0 0,0-1-7 0 0,-1-1-1 0 0,0 1 0 0 0,1 0 0 0 0,-1-1 0 0 0,0 0 1 0 0,1 1-1 0 0,-1-1 0 0 0,1 1 0 0 0,-1-1 1 0 0,1 1-1 0 0,-1-1 0 0 0,1 0 0 0 0,-1 1 0 0 0,1-1 1 0 0,0 0-1 0 0,-1 1 0 0 0,1-1 0 0 0,-1 0 0 0 0,2 0 8 0 0,8 2-60 0 0,-8-2 60 0 0,-1 0 0 0 0,1 0 0 0 0,0 0 0 0 0,0 0 0 0 0,0-1 0 0 0,6 1 0 0 0,-7 0 0 0 0,0 0 0 0 0,1-1 0 0 0,-1 1 0 0 0,0 0 0 0 0,1 0 0 0 0,0-1 0 0 0,8-5 0 0 0,-5 4 0 0 0,3-2 1 0 0,-1-1-1 0 0,4-2 0 0 0,2-3-11 0 0,-9 8 0 0 0,-1-1 0 0 0,0 1 0 0 0,3-3 11 0 0,8-11 55 0 0,-5 6-67 0 0,-7 8 16 0 0,-1 0-1 0 0,0 1 0 0 0,1-2-3 0 0,2-3 44 0 0,14-18-34 0 0,-6 5-10 0 0,0 1 27 0 0,-5 6 0 0 0,-2 6-19 0 0,0-3-7 0 0,1 0 0 0 0,1-4-1 0 0,-4 6 0 0 0,4-5 0 0 0,-2 5 11 0 0,9-15 100 0 0,12-23-105 0 0,-13 21-6 0 0,-9 17 1 0 0,1-4 9 0 0,6-9-10 0 0,-4 9 81 0 0,-1 0-1 0 0,0-1-80 0 0,9-24 258 0 0,-5 10-103 0 0,-4 9-96 0 0,-4 10 6 0 0,1-3-65 0 0,-1 4-2 0 0,-1 1-1 0 0,3-5 3 0 0,8-19 0 0 0,-8 21 67 0 0,-1 0-1 0 0,1-8-66 0 0,-2 10 15 0 0,1-2 41 0 0,-2 4-24 0 0,1 1 0 0 0,-1-2-32 0 0,1-2 38 0 0,-1 1 0 0 0,0-6-38 0 0,-1 3 21 0 0,0 7-12 0 0,0 0-1 0 0,0 0 1 0 0,0 0 0 0 0,1 0-1 0 0,-1-2-8 0 0,0 3 12 0 0,1-1 0 0 0,-1 1-1 0 0,0 0 1 0 0,0-1 0 0 0,0 1-1 0 0,0-1 1 0 0,0 1 0 0 0,-1-2-12 0 0,0-5 42 0 0,1 6-29 0 0,0 0 0 0 0,0-1 0 0 0,0 1-1 0 0,-1 0 1 0 0,0-1-13 0 0,1 3 0 0 0,0-2 0 0 0,0 1 0 0 0,0-1 0 0 0,0 0 0 0 0,0 0 0 0 0,-1-5 0 0 0,0 0 0 0 0,0 4 0 0 0,1 1 0 0 0,-1-1 0 0 0,1 0 0 0 0,0 1 0 0 0,0 1 3 0 0,0 1 1 0 0,0-1-1 0 0,0 0 0 0 0,0 1 0 0 0,-1 0 0 0 0,1-1 0 0 0,0 0 0 0 0,0 1 0 0 0,0 0 0 0 0,-1-1 1 0 0,1 0-1 0 0,0 1 0 0 0,-1-1 0 0 0,1 1-3 0 0,-3-5 20 0 0,3 4-13 0 0,-1 0 0 0 0,1 1 0 0 0,-1-1 0 0 0,1 0 0 0 0,-1 0 0 0 0,1 0 0 0 0,-1 1 0 0 0,0-1 0 0 0,0 0-7 0 0,0 0 1 0 0,0-1-1 0 0,-1 0 15 0 0,2 2-2 0 0,-1 0 0 0 0,1-1 0 0 0,-1 1 0 0 0,0 0 0 0 0,1-1 0 0 0,-1 1 0 0 0,0 0 0 0 0,1-1 0 0 0,-1 1 0 0 0,0 0 0 0 0,1 0 0 0 0,-1 0 0 0 0,0 0-13 0 0,-1 0-6 0 0,1 0 1 0 0,-1 0-1 0 0,1 0 0 0 0,-1 1 0 0 0,0-1 0 0 0,1 1 0 0 0,-1-1 0 0 0,1 1 0 0 0,-2 0 6 0 0,2 0-24 0 0,0-1 1 0 0,0 1-1 0 0,-2-1 24 0 0,0 1-20 0 0,0 1 23 0 0,-5 1-18 0 0,-17 12-122 0 0,24-14 124 0 0,0-1-1 0 0,-1 1 1 0 0,1 0-1 0 0,0 0 0 0 0,0 0 14 0 0,-5 4 1 0 0,0 0-37 0 0,1-1 0 0 0,-2 3 36 0 0,4-4 3 0 0,0 1-1 0 0,0-1 0 0 0,0 1 1 0 0,1 1-3 0 0,-7 6 108 0 0,-6 10-487 0 0,1-1 88 0 0,9-13 236 0 0,2-3 21 0 0,-1 1-1 0 0,-1 0 35 0 0,5-4 2 0 0,-14 13-39 0 0,11-11 21 0 0,1 0 0 0 0,-1 1-1 0 0,-1 2 17 0 0,-7 15 0 0 0,-6 8 0 0 0,-9 22 0 0 0,18-36 0 0 0,-2 2 0 0 0,2-5 0 0 0,-4 12 0 0 0,8-16-5 0 0,-1 4-24 0 0,0-1-1 0 0,-1 7 30 0 0,4-11 0 0 0,-2 1 0 0 0,2-2 0 0 0,0-1 0 0 0,0 4 0 0 0,-1-1 0 0 0,-2 7 0 0 0,1-3 0 0 0,-3 5 0 0 0,5-10 0 0 0,-1 0 0 0 0,-1 5 0 0 0,3-8 0 0 0,0 2 0 0 0,-1 4 0 0 0,-1 4 0 0 0,1-4 0 0 0,2-6 0 0 0,-1 1 0 0 0,0-1 0 0 0,1 0 0 0 0,0 3 0 0 0,0 4 0 0 0,0 1 0 0 0,0-1 0 0 0,0 1 0 0 0,0-10 0 0 0,1 0 0 0 0,-1 1 0 0 0,0-1 0 0 0,1 0 0 0 0,0 1 0 0 0,1 3 0 0 0,1 2 0 0 0,2 3 0 0 0,-5-10 0 0 0,0-1 0 0 0,0 0 0 0 0,0 1 0 0 0,0-1 0 0 0,1 0 0 0 0,-1 0 0 0 0,0 0 0 0 0,0 1 0 0 0,0-1 0 0 0,1 0 0 0 0,-1 1 0 0 0,0-1 0 0 0,0 0 0 0 0,0 0 0 0 0,1 0 0 0 0,4 3 0 0 0,-3-3 0 0 0,6 3 0 0 0,-6-2-4 0 0,-1-1 0 0 0,0 0 0 0 0,0 1 0 0 0,0-1 0 0 0,0 1 0 0 0,1-1 0 0 0,-1 0 0 0 0,0 0 0 0 0,0 0 0 0 0,1 0 0 0 0,-1 0 0 0 0,0 0 0 0 0,0 0 0 0 0,1-1 0 0 0,-1 1 0 0 0,0 0 4 0 0,2-1 0 0 0,-1 0 0 0 0,0 0 0 0 0,1 0 0 0 0,-1 0 0 0 0,0-1 0 0 0,0 1 0 0 0,0-1 0 0 0,0 1 0 0 0,1-3 0 0 0,29-32 0 0 0,-21 21 0 0 0,-6 9 0 0 0,4-6 0 0 0,-4 5 0 0 0,2-3 0 0 0,2-1 0 0 0,6-12 0 0 0,-10 15 0 0 0,6-10 130 0 0,6-17-130 0 0,-7 16 74 0 0,-1-1-6 0 0,-1 4-28 0 0,6-15-40 0 0,-11 24 0 0 0,0 0 0 0 0,2-2 0 0 0,-1 1 0 0 0,0 0 0 0 0,0-1 0 0 0,2-7 0 0 0,2-1 72 0 0,0-5-72 0 0,-4 12 8 0 0,10-29 31 0 0,-5 10-14 0 0,-8 27-24 0 0,2-7 31 0 0,0 1-1 0 0,1-6-31 0 0,-3 8 22 0 0,0 1-1 0 0,1 0 0 0 0,1-2-21 0 0,-2 2 3 0 0,1 0-1 0 0,-1 0 0 0 0,0 0 0 0 0,0 0 0 0 0,-1 0-2 0 0,2-16 184 0 0,-2 15 126 0 0,1-3-310 0 0,-1 8-7 0 0,-1 0-23 0 0,1-1 0 0 0,0 1 1 0 0,-1-1-1 0 0,1 1 0 0 0,0-1 1 0 0,-1 1-1 0 0,0-1 30 0 0,0-1 17 0 0,1 2-6 0 0,-1 0-1 0 0,1 0 0 0 0,-1 0 1 0 0,1 0-1 0 0,-1-1-10 0 0,-1 0 17 0 0,2 2-4 0 0,0 0 0 0 0,0-1-1 0 0,-1 1 1 0 0,1 0 0 0 0,0 0-1 0 0,0 0 1 0 0,-1-1-1 0 0,1 1 1 0 0,0 0 0 0 0,-1 0-1 0 0,1-1 1 0 0,0 1 0 0 0,-1 0-1 0 0,1 0 1 0 0,0 0 0 0 0,0 0-1 0 0,-1 0 1 0 0,1-1-1 0 0,0 1 1 0 0,-1 0 0 0 0,1 0-1 0 0,0 0 1 0 0,-1 0 0 0 0,1 0-1 0 0,-1 1-12 0 0,0-1-23 0 0,0 0 1 0 0,-1 1-1 0 0,1 0 0 0 0,0-1 0 0 0,-1 1 23 0 0,-1 0 30 0 0,2 0-41 0 0,-1 0 1 0 0,1-1-1 0 0,-1 2 0 0 0,0 0 11 0 0,-5 3-29 0 0,5-4 22 0 0,-1 1-1 0 0,1 0 0 0 0,-1 1 0 0 0,0-1 8 0 0,-9 11-33 0 0,12-12 33 0 0,-7 6-9 0 0,1 0-35 0 0,-1 2 44 0 0,5-6-7 0 0,-7 8-61 0 0,-2 7 68 0 0,-2 1 0 0 0,5-5-7 0 0,-2 5-50 0 0,-11 13 57 0 0,6-9-64 0 0,7-10 67 0 0,3-4-16 0 0,-2 3-39 0 0,-1 4 52 0 0,3-5-2 0 0,-2 3 146 0 0,0 1 0 0 0,0 3-144 0 0,0 0 0 0 0,5-13 0 0 0,0-1 0 0 0,-1 2 0 0 0,-2 4 0 0 0,2-3-18 0 0,-11 28-265 0 0,10-25 377 0 0,3-7-26 0 0,0 0 0 0 0,0 1 0 0 0,0-1-1 0 0,-2 3-67 0 0,1-4 0 0 0,1 0 0 0 0,0 0 0 0 0,0 0 0 0 0,0 0 0 0 0,0 0 0 0 0,0 0 0 0 0,0 0 0 0 0,0 2 0 0 0,0-2 9 0 0,0 5-111 0 0,-1-1 1 0 0,0 0-1 0 0,0 2 102 0 0,-2 0-59 0 0,-5 14-50 0 0,9-21 155 0 0,-1 0 0 0 0,1 1-1 0 0,0-1 1 0 0,-1 1-46 0 0,0 4 153 0 0,-3 3-263 0 0,3-7 38 0 0,0 1-1 0 0,0-1 0 0 0,-1 3 73 0 0,-1 14 456 0 0,3-17-456 0 0,-1 0 0 0 0,1-1 0 0 0,0 1 0 0 0,-1 0 0 0 0,1-1 0 0 0,0 2 0 0 0,0-3 0 0 0,0 0 0 0 0,0 1 0 0 0,0 0 0 0 0,0-1 0 0 0,0 1 0 0 0,-1-1 0 0 0,1 1 0 0 0,0 0 0 0 0,-2 3 0 0 0,2-2 0 0 0,0 0 0 0 0,-1 0 0 0 0,1 0 0 0 0,0 0 0 0 0,-1 0 0 0 0,0 0 0 0 0,0-1 0 0 0,0 2 0 0 0,1-2 1 0 0,-1 1-1 0 0,1-1 0 0 0,-1 0 0 0 0,1 0 1 0 0,0 1-1 0 0,-1-1 0 0 0,1 1 0 0 0,-1 1-11 0 0,1 0-1 0 0,0 2 12 0 0,0-4-107 0 0,0-1-21 0 0,-1 2-94 0 0,1-2 246 0 0,0 1 1 0 0,0 0-1 0 0,0-1 0 0 0,-1 1 1 0 0,1-1-1 0 0,0 1 0 0 0,0-1 1 0 0,0 1-1 0 0,0-1 1 0 0,0 1-1 0 0,0-1 0 0 0,0 1 1 0 0,1 0-1 0 0,-1-1 1 0 0,0 1-1 0 0,0-1 0 0 0,0 1-24 0 0,0-1 0 0 0,0 0 0 0 0,1 1 0 0 0,-1-1 0 0 0,0 0 0 0 0,0 0 1 0 0,0 0-1 0 0,0 1 0 0 0,0-1 0 0 0,0 0 0 0 0,0 1 0 0 0,0-1 0 0 0,0 0 0 0 0,0 0 0 0 0,0 0 0 0 0,0 1 0 0 0,0-1 0 0 0,0 3 10 0 0,0 0 9 0 0,0-3-50 0 0,-1 0 10 0 0,1 0-94 0 0,0 0-12 0 0,0 0 34 0 0,0 0 145 0 0,0 0 63 0 0,0 0 11 0 0,0 0-19 0 0,1 0-105 0 0,-1 0-1 0 0,0 0 1 0 0,1 0 0 0 0,-1 0 0 0 0,1 0-1 0 0,-1 0 1 0 0,0 0 0 0 0,1 0 0 0 0,-1 0-1 0 0,0 0 1 0 0,1 0 0 0 0,-1-1-2 0 0,1 0 0 0 0,0 1 0 0 0,2-2 0 0 0,0-1 29 0 0,0 1-183 0 0,0-1 1 0 0,0 0-1 0 0,1-2 154 0 0,0 0 368 0 0,4-4-368 0 0,-6 7-11 0 0,1-1-84 0 0,-1 1 0 0 0,1-2 95 0 0,5-5-275 0 0,1-2 382 0 0,-1 0 196 0 0,-3 5-183 0 0,2-5-120 0 0,-1 2 3 0 0,-1 0 1 0 0,0-1-1 0 0,0 0-3 0 0,-3 6 1 0 0,2-4-1 0 0,1-1-11 0 0,0-1-255 0 0,5-7 266 0 0,2-4-28 0 0,-12 21 28 0 0,4-8 0 0 0,0 1 0 0 0,0-3 0 0 0,0-2 0 0 0,2-1 0 0 0,0 1 11 0 0,-2 3 16 0 0,0 1-1 0 0,1-1-26 0 0,-1 1 0 0 0,2-5 0 0 0,-1 2 0 0 0,3-8-2 0 0,-2 5 15 0 0,15-37 37 0 0,-10 24 13 0 0,0 1 3 0 0,-9 21-56 0 0,1-6-10 0 0,-2 6 54 0 0,3-5-54 0 0,-3 8 3 0 0,4-12 4 0 0,1-2-7 0 0,-4 11 18 0 0,-2 4-8 0 0,1 0 0 0 0,-1 0 0 0 0,0 0 0 0 0,1 0 0 0 0,-1 0-1 0 0,0 0 1 0 0,0-1 0 0 0,0 1 0 0 0,0 0 0 0 0,0 0 0 0 0,0 0-1 0 0,0-1-9 0 0,0-1 22 0 0,0 2-15 0 0,0 1 0 0 0,0-1-1 0 0,0 1 1 0 0,0-1 0 0 0,0 1-1 0 0,0-1 1 0 0,0 1-1 0 0,-1-1 1 0 0,1 1 0 0 0,0 0-1 0 0,0-1 1 0 0,0 1 0 0 0,0-1-1 0 0,-1 1 1 0 0,1 0-1 0 0,0-1 1 0 0,0 1 0 0 0,-1-1-1 0 0,1 1-6 0 0,-1-1 48 0 0,1 1-45 0 0,-1-1 0 0 0,1 1 0 0 0,0 0 0 0 0,0-1 0 0 0,-1 1 0 0 0,1 0 0 0 0,0 0 0 0 0,-1 0-3 0 0,-1-2 26 0 0,2 2-21 0 0,0 0 0 0 0,-1 0 0 0 0,1 0 0 0 0,0 0 0 0 0,-1-1 0 0 0,1 1 0 0 0,0 0 0 0 0,-1 0 0 0 0,1 0-1 0 0,-1 0 1 0 0,1 0 0 0 0,0 0 0 0 0,-1 0 0 0 0,1 0 0 0 0,0 0 0 0 0,-1 0 0 0 0,1 0 0 0 0,0 0-1 0 0,-1 0 1 0 0,1 0-5 0 0,-3 1-19 0 0,-1 1 0 0 0,1-1 0 0 0,0 1 0 0 0,0 0 0 0 0,0 0 0 0 0,0 0 0 0 0,1 1-1 0 0,-1-1 1 0 0,0 1 0 0 0,0 1 19 0 0,-5 5-112 0 0,1 1-1 0 0,-3 5 113 0 0,8-12-4 0 0,-19 31-138 0 0,11-19 113 0 0,1 2 1 0 0,0 0-1 0 0,-2 7 29 0 0,6-13 0 0 0,-10 26 0 0 0,11-27-13 0 0,-6 17-38 0 0,3-9 51 0 0,3-4 0 0 0,-1 2 0 0 0,-15 68-74 0 0,19-80 66 0 0,0 0 0 0 0,1 0 0 0 0,-1 0 0 0 0,1 0 8 0 0,1 16-21 0 0,-1-16 20 0 0,0-2-14 0 0,0 1-1 0 0,0-1 0 0 0,1 1 0 0 0,-1-1 0 0 0,1 1 16 0 0,-1-2-9 0 0,1 0 0 0 0,-1 0 0 0 0,0 0 0 0 0,1 0 0 0 0,-1-1 0 0 0,1 1 0 0 0,-1 0 0 0 0,1 0 0 0 0,-1 0 0 0 0,1 0 0 0 0,-1-1 0 0 0,1 1 0 0 0,0 0 9 0 0,0-1-9 0 0,-1 0-1 0 0,0 0 0 0 0,0 1 0 0 0,1-1 0 0 0,-1 0 1 0 0,0 0-1 0 0,0 0 0 0 0,0 0 0 0 0,1 0 0 0 0,-1 0 1 0 0,0 0-1 0 0,0 0 0 0 0,1 0 0 0 0,-1 0 0 0 0,0 0 1 0 0,0 0-1 0 0,1 0 0 0 0,-1 0 0 0 0,0 0 1 0 0,0 0-1 0 0,1 0 10 0 0,0-1-31 0 0,0 1-1 0 0,0-1 1 0 0,0 0 0 0 0,0 1 31 0 0,-1 0-3 0 0,4-3-13 0 0,-1 0-1 0 0,0 0 1 0 0,3-3 16 0 0,8-11-36 0 0,-12 14 34 0 0,28-39-53 0 0,-17 23 38 0 0,14-24 17 0 0,-19 28 0 0 0,0 0 0 0 0,5-16 0 0 0,1-13 74 0 0,-4 14-16 0 0,-8 24-59 0 0,4-12 86 0 0,2-12-85 0 0,-3 13 25 0 0,-3 7 14 0 0,1-4-39 0 0,-1 7 13 0 0,-1 3 0 0 0,-1 0 0 0 0,1 0-1 0 0,-1 0 1 0 0,1-1-13 0 0,-1-2 106 0 0,0 4 70 0 0,0 1 0 0 0,0-3-176 0 0,0 4 20 0 0,0 0 1 0 0,0 0-1 0 0,-1 0 0 0 0,1 0 0 0 0,0 0 1 0 0,0 0-1 0 0,-1 0 0 0 0,1 0 0 0 0,-1 0-20 0 0,1 0-53 0 0,-1 0-17 0 0,0 0-1 0 0,1-1 1 0 0,-1 1-1 0 0,-1-1 71 0 0,2 2 3 0 0,0-1 0 0 0,-1 1 0 0 0,1 0 0 0 0,0-1 0 0 0,-1 1 0 0 0,1 0 0 0 0,-1 0 0 0 0,1 0-1 0 0,0-1 1 0 0,-1 1 0 0 0,1 0 0 0 0,-1 0 0 0 0,1 0 0 0 0,0 0 0 0 0,-1 0 0 0 0,1-1 0 0 0,-1 1-3 0 0,-1 1 6 0 0,1-1 0 0 0,0 0 0 0 0,-1 0 0 0 0,1 1 0 0 0,-1-1 0 0 0,1 1 0 0 0,0-1 0 0 0,-1 1 0 0 0,1-1 0 0 0,0 1 0 0 0,0 0 0 0 0,-1 1-6 0 0,-3 1 75 0 0,1 1 0 0 0,-3 3-75 0 0,5-4 10 0 0,-12 11-703 0 0,-3 6 693 0 0,10-11-103 0 0,1 1 0 0 0,-1-1-1 0 0,1 2 104 0 0,-9 18-116 0 0,2 1 0 0 0,-6 20 116 0 0,15-40-8 0 0,-8 25-48 0 0,12-35 57 0 0,-9 27-25 0 0,8-21 7 0 0,0 1-1 0 0,0 0 0 0 0,0 0 18 0 0,0-5-5 0 0,1 3-31 0 0,0 2 36 0 0,0-5-2 0 0,0-1-1 0 0,0 0 1 0 0,0 1 0 0 0,1-1-1 0 0,-1 0 1 0 0,0 0 0 0 0,0 1-1 0 0,1-1 3 0 0,-1-1 0 0 0,0 1 0 0 0,0-1 0 0 0,1 0 0 0 0,-1 0 0 0 0,0 1 0 0 0,0-1 0 0 0,0 0 0 0 0,0 0 0 0 0,1 0 0 0 0,-1 0 0 0 0,0 0 0 0 0,0 1 0 0 0,0-1 0 0 0,1 0 0 0 0,-1 0 0 0 0,0 0 0 0 0,0 0 0 0 0,0 0 0 0 0,1 0 0 0 0,-1 0 0 0 0,0 0 0 0 0,0 0 0 0 0,1 1 0 0 0,-1-1 0 0 0,0 0 0 0 0,0-1 0 0 0,1 1 0 0 0,-1 0 0 0 0,0 0 0 0 0,1 0 0 0 0,-1 0 0 0 0,1 0 0 0 0,0-1 0 0 0,0 1 0 0 0,-1 0 0 0 0,1 0 0 0 0,-1 0 0 0 0,1-1 0 0 0,-1 1 0 0 0,1-1 0 0 0,6-6 54 0 0,-1 0-1 0 0,0 0 0 0 0,3-5-53 0 0,19-31 0 0 0,-25 37 0 0 0,19-34 0 0 0,-19 35 0 0 0,16-36 58 0 0,-15 32-52 0 0,28-67 69 0 0,-22 48 54 0 0,2-10-129 0 0,-11 35 30 0 0,0-1 0 0 0,-1 0-1 0 0,1 0 1 0 0,0 0-1 0 0,-1-2-29 0 0,0 5 19 0 0,0-1-1 0 0,0 1 1 0 0,0 0 0 0 0,-1 0-1 0 0,1 0 1 0 0,0 0-1 0 0,-1 0 1 0 0,1 0-1 0 0,0 0 1 0 0,-1 0-1 0 0,1 1 1 0 0,-1-1-1 0 0,0 0-18 0 0,1 0 12 0 0,0 0 0 0 0,-1 1-1 0 0,1-1 1 0 0,0 1 0 0 0,-1 0-1 0 0,1 0 1 0 0,0-1 0 0 0,-1 1-1 0 0,1-1 1 0 0,-1 1 0 0 0,1 0-1 0 0,0 0 1 0 0,-1 0 0 0 0,1 0-1 0 0,-1-1 1 0 0,1 1 0 0 0,-1 0-1 0 0,1 0 1 0 0,-1 0-1 0 0,1 0 1 0 0,-1 0 0 0 0,1 0-1 0 0,-1 0 1 0 0,1 0 0 0 0,-1 0-1 0 0,1 0-11 0 0,-2 1 35 0 0,1-1-1 0 0,-1 1 1 0 0,0 0-1 0 0,1-1 0 0 0,-1 1 1 0 0,1 0-1 0 0,0 0 1 0 0,-1 1-1 0 0,0 0-34 0 0,-2 2 94 0 0,0 0 0 0 0,-1 2-94 0 0,-1 3 6 0 0,-1 0 0 0 0,-1 5-6 0 0,-10 19-61 0 0,16-28 47 0 0,-3 5-20 0 0,0 1 1 0 0,-2 6 33 0 0,5-12-8 0 0,1 0 1 0 0,0-1-1 0 0,0 1 1 0 0,0 0-1 0 0,0 0 1 0 0,1 0-1 0 0,0 2 8 0 0,0 0-30 0 0,-1-3 0 0 0,1 1 0 0 0,1-1 1 0 0,-1 0-1 0 0,0 0 0 0 0,1 1 30 0 0,0-3-1 0 0,-1-1-4 0 0,0 0 0 0 0,0 0 0 0 0,0 0 0 0 0,1-1 0 0 0,-1 1 0 0 0,0 0 0 0 0,1 0 5 0 0,-1-1-1 0 0,0 1-1 0 0,0-1 1 0 0,1 0 0 0 0,-1 0 0 0 0,0 1 0 0 0,0-1 0 0 0,0 0 0 0 0,1 0-1 0 0,-1 0 1 0 0,0 0 0 0 0,0 0 0 0 0,1 0 0 0 0,-1 1 0 0 0,0-1 0 0 0,0 0 0 0 0,1 0-1 0 0,-1 0 1 0 0,0 0 0 0 0,1 0 0 0 0,-1 0 0 0 0,0 0 0 0 0,0 0 0 0 0,1 0-1 0 0,-1 0 2 0 0,1 0 3 0 0,0 0 0 0 0,0-1-1 0 0,0 1 1 0 0,0 0-1 0 0,0 0 1 0 0,0-1-1 0 0,0 0 1 0 0,0 1-1 0 0,0 0 1 0 0,0-1 0 0 0,0 0-1 0 0,0 0 1 0 0,0 1-3 0 0,2-3 18 0 0,-1 0 0 0 0,1 0 1 0 0,0-1-19 0 0,-1 1 10 0 0,4-4 56 0 0,-1 0 0 0 0,0-1-1 0 0,3-4-65 0 0,10-19 227 0 0,-17 28-221 0 0,6-10-65 0 0,3-9 59 0 0,1 0-16 0 0,-6 11 17 0 0,0 0 0 0 0,0-3-1 0 0,-3 8 3 0 0,-1 1 0 0 0,1-2-1 0 0,-1 2 1 0 0,1-7-3 0 0,-2 11 6 0 0,0 0 0 0 0,0 0 0 0 0,0 0 0 0 0,0 1 0 0 0,0-1 0 0 0,0 0 0 0 0,0 1 0 0 0,-1-1 0 0 0,1 0 0 0 0,0 0 0 0 0,0 0 0 0 0,-1 1 0 0 0,1-1-6 0 0,0 1 7 0 0,-1-1 0 0 0,1 1 0 0 0,0-1 1 0 0,0 1-1 0 0,-1 0 0 0 0,1-1 0 0 0,0 1 1 0 0,-1 0-1 0 0,1-1 0 0 0,0 1 0 0 0,-1 0 0 0 0,1 0 1 0 0,0 0-1 0 0,-1-1 0 0 0,1 1 0 0 0,-1 0 1 0 0,1 0-1 0 0,0 0 0 0 0,-1 0 0 0 0,1 0 0 0 0,-1-1-7 0 0,0 1 2 0 0,-1 1 0 0 0,1-1 0 0 0,-1 0 0 0 0,1 0-1 0 0,-1 1 1 0 0,1-1 0 0 0,0 0 0 0 0,-1 1 0 0 0,1 0 0 0 0,0-1-1 0 0,-1 1-1 0 0,-2 1-2 0 0,0 1 0 0 0,-3 3 2 0 0,3-3-15 0 0,0 1 0 0 0,0 0-1 0 0,0 1 1 0 0,0 0 0 0 0,0-1-1 0 0,0 2 16 0 0,-5 8-116 0 0,-3 10 116 0 0,-14 28-133 0 0,24-46 113 0 0,-22 46-38 0 0,18-34 40 0 0,-1 0-1 0 0,2 1 19 0 0,1-4-60 0 0,1 1 60 0 0,3-14-6 0 0,-1 0 0 0 0,1 0 0 0 0,0 0 0 0 0,0-1 0 0 0,0 2 6 0 0,0-2-3 0 0,0-1-1 0 0,0 1 0 0 0,0 0 1 0 0,1-1-1 0 0,-1 1 0 0 0,0-1 1 0 0,0 1-1 0 0,0-1 0 0 0,1 1 4 0 0,-1-1-1 0 0,0 0 0 0 0,0 1 0 0 0,0-1 0 0 0,0 0 0 0 0,1 0 0 0 0,-1 1 0 0 0,0-1 0 0 0,0 0-1 0 0,0 0 1 0 0,1 0 0 0 0,-1 0 0 0 0,0 0 0 0 0,0 0 0 0 0,0 0 0 0 0,1 1 0 0 0,-1-1 0 0 0,0 0 0 0 0,0 0-1 0 0,1 0 2 0 0,-1 0-2 0 0,1 0 0 0 0,-1 0 0 0 0,1 0 0 0 0,-1 0 0 0 0,1 0 0 0 0,-1-1 0 0 0,1 1 0 0 0,-1 0 0 0 0,1 0 0 0 0,-1 0 0 0 0,1 0 0 0 0,-1-1 0 0 0,0 1 0 0 0,1 0 0 0 0,-1-1 0 0 0,1 1 2 0 0,1-2-16 0 0,0 1 0 0 0,1-3 16 0 0,2-3 35 0 0,5-6-35 0 0,-4 3 36 0 0,6-8 39 0 0,0 0 0 0 0,-2-2 0 0 0,2-2-75 0 0,0-7 0 0 0,4-12 0 0 0,-9 22 0 0 0,-4 10 22 0 0,0-1-1 0 0,0 1 0 0 0,0-7-21 0 0,-3 15 13 0 0,1 0 0 0 0,-1-1 0 0 0,0 1 0 0 0,0-1 0 0 0,0 1 0 0 0,0-1 0 0 0,0 1-13 0 0,0 0 7 0 0,-1 1 1 0 0,1 0-1 0 0,0-1 0 0 0,0 0 1 0 0,0 1-1 0 0,0 0 0 0 0,-1-1 0 0 0,1 1 1 0 0,0-1-1 0 0,0 0 0 0 0,-1 1 1 0 0,1 0-1 0 0,0-1 0 0 0,0 1 1 0 0,-1-1-1 0 0,1 1 0 0 0,-1 0 0 0 0,1 0 1 0 0,-1-1-8 0 0,1 1 13 0 0,0 0 0 0 0,-1-1 1 0 0,1 1-1 0 0,-1 0 0 0 0,1 0 0 0 0,0 0 1 0 0,-1 0-1 0 0,1 0 0 0 0,-1 0 0 0 0,1 0 1 0 0,-1 0-1 0 0,1 0 0 0 0,0 0 0 0 0,-1 0 1 0 0,1 0-1 0 0,-1 0 0 0 0,1 0 1 0 0,-1 0-1 0 0,1 1-13 0 0,-1 0 28 0 0,-1-1 1 0 0,1 1-1 0 0,0 0 1 0 0,0-1-1 0 0,-1 2-28 0 0,-1 1 37 0 0,0 0-1 0 0,0 0 0 0 0,1 0 0 0 0,-2 2-36 0 0,-9 14-1 0 0,8-10 1 0 0,-3 8 0 0 0,2-5 0 0 0,-1 4-3 0 0,1-1 0 0 0,0 2 0 0 0,0-1 0 0 0,1 6 3 0 0,3-14-27 0 0,0 0-1 0 0,1 1 28 0 0,0-5-18 0 0,1 1 0 0 0,0-1 0 0 0,0 1 1 0 0,0 3 17 0 0,1-7-11 0 0,-1 1-1 0 0,0-1 1 0 0,0 1 0 0 0,-1 1 11 0 0,1-1-22 0 0,0-2 13 0 0,0 1 0 0 0,0-1-1 0 0,0 1 1 0 0,0-1 0 0 0,0 1 0 0 0,0 0-1 0 0,1-1 1 0 0,-1 0 0 0 0,0 1-1 0 0,0 0 1 0 0,0-1 0 0 0,1 0 0 0 0,-1 1-1 0 0,0-1 10 0 0,0 1-8 0 0,0-1 0 0 0,1 0-1 0 0,-1 0 1 0 0,0 0-1 0 0,0 0 1 0 0,0 1 0 0 0,0-1-1 0 0,1 0 1 0 0,-1 0-1 0 0,0 0 1 0 0,0 0-1 0 0,0 1 1 0 0,0-1 0 0 0,1 0-1 0 0,-1 0 1 0 0,0 0-1 0 0,0 0 1 0 0,0 0-1 0 0,1 0 1 0 0,-1 0 0 0 0,0 0-1 0 0,0 0 1 0 0,1 0-1 0 0,-1 0 1 0 0,0 0 0 0 0,0 0-1 0 0,0 0 1 0 0,1 0-1 0 0,-1 0 1 0 0,0 0-1 0 0,0 0 9 0 0,1-1-19 0 0,0 1-1 0 0,0-1 0 0 0,0 1 1 0 0,0-1-1 0 0,-1 0 1 0 0,1 1-1 0 0,0-1 0 0 0,-1 0 1 0 0,1 0 19 0 0,5-8-73 0 0,17-34 62 0 0,-8 12 11 0 0,9-26 0 0 0,-12 21 0 0 0,-12 35 7 0 0,0-1-1 0 0,1 1 1 0 0,-1-1 0 0 0,0 1-1 0 0,0-1 1 0 0,0 0-1 0 0,0 1 1 0 0,0-1-1 0 0,0 1 1 0 0,0-1-1 0 0,0 1-6 0 0,0 1 4 0 0,0-1-1 0 0,0 1 0 0 0,0 0 0 0 0,0 0 0 0 0,0 0 1 0 0,0 0-1 0 0,0-1 0 0 0,0 1 0 0 0,-1 0 0 0 0,1 0 0 0 0,0 0 1 0 0,0 0-1 0 0,0 0 0 0 0,0-1 0 0 0,0 1 0 0 0,0 0 1 0 0,0 0-1 0 0,0 0 0 0 0,0 0 0 0 0,-1 0 0 0 0,1 0 1 0 0,0 0-1 0 0,0 0 0 0 0,0 0 0 0 0,0 0 0 0 0,0 0 1 0 0,0 0-1 0 0,-1 0 0 0 0,1 0 0 0 0,0 0 0 0 0,0 0 0 0 0,0 0 1 0 0,0 0-1 0 0,0 0 0 0 0,0 0 0 0 0,-1 0 0 0 0,1 0 1 0 0,0 0-1 0 0,0 0 0 0 0,0 0 0 0 0,0 0-3 0 0,-1 0 31 0 0,0 1 0 0 0,0-1 0 0 0,0 1 0 0 0,1-1 0 0 0,-2 1-31 0 0,2 0 2 0 0,-2 0 31 0 0,1 0-1 0 0,0 1 0 0 0,-1-1 0 0 0,1 1 0 0 0,0-1 0 0 0,-1 1-32 0 0,-1 5 157 0 0,-1 0-157 0 0,2-4 34 0 0,-16 31 72 0 0,2 1-1 0 0,1 0 0 0 0,-5 21-105 0 0,17-48 11 0 0,-11 38 38 0 0,13-41-80 0 0,0 1 0 0 0,0-1 1 0 0,0 1-1 0 0,0-1 0 0 0,1 4 31 0 0,0-4-102 0 0,-1-4-12 0 0,1 0 0 0 0,0 0 0 0 0,0 1-1 0 0,0-1 1 0 0,1 0 0 0 0,-1 1 0 0 0,0-1 0 0 0,0 1 114 0 0,1-1-254 0 0,-1-1 0 0 0,0 0-1 0 0,0 0 1 0 0,0 0 0 0 0,0 1 0 0 0,0-1-1 0 0,1 0 1 0 0,-1 0 0 0 0,0 0 0 0 0,0 0-1 0 0,0 0 1 0 0,0 0 0 0 0,1 0 0 0 0,-1 0-1 0 0,0 0 1 0 0,0 1 0 0 0,0-1-1 0 0,1 0 1 0 0,-1 0 0 0 0,0 0 0 0 0,0 0-1 0 0,0 0 1 0 0,1 0 254 0 0,1-1-6078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6:35.61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1156 0 0,0-1164 0 0,0 23 0 0,0-17 0 0,0 14 0 0,0 84 0 0,0-94 0 0,0 6 0 0,0 396 0 0,0 418 0 0,0-775 0 0,0-20 0 0,0 12 0 0,0 111 0 0,0-140 0 0,0 18 0 0,0 4 0 0,0 113 0 0,0-115 0 0,0 120 0 0,0-65 0 0,0-60 0 0,0-36 0 0,0 0 0 0,0 1 0 0,0 2 0 0,0-2 0 0,0 36 0 0,0-28 0 0,0 14 0 0,0-13 0 0,0 8 0 0,0 2 0 0,0-5 0 0,0 6 0 0,0 14 0 0,0-17 0 0,0-4 0 0,0 7 0 0,0 21 0 0,0 5 0 0,0-46 0 0,0-1 0 0,0-13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1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1157 2760 0 0,'-1'0'40'0'0,"0"0"-24"0"0,1 0 0 0 0,0 1 0 0 0,0-1 0 0 0,0 0 0 0 0,0 0-1 0 0,-1 0 1 0 0,1 0 0 0 0,0 0 0 0 0,0 0 0 0 0,0 0 0 0 0,0 0 0 0 0,0 0 0 0 0,-1 0-16 0 0,-1 3 1792 0 0,2-3 1100 0 0,2-2 691 0 0,-2 1-4505 0 0,2-1 1028 0 0,0 0 0 0 0,0 0 1 0 0,0 0-1 0 0,0 1 0 0 0,0-1 0 0 0,0 1 1 0 0,1-1-107 0 0,4-3 184 0 0,1-1 163 0 0,0-1 0 0 0,0-1 0 0 0,8-8-347 0 0,-5 4 253 0 0,2-1-253 0 0,11-10 170 0 0,-16 13-112 0 0,6-6 275 0 0,-1 0 1 0 0,1-1-334 0 0,11-18 1283 0 0,10-6-1283 0 0,2-9 760 0 0,-26 35-511 0 0,13-16 307 0 0,-14 17-354 0 0,-1 2 47 0 0,-1-1-1 0 0,1-3-248 0 0,10-16 247 0 0,-7 16-165 0 0,1-5-76 0 0,3-1-6 0 0,-3 6 298 0 0,9-15-298 0 0,-5 5 586 0 0,16-17-586 0 0,-26 35-57 0 0,25-32 61 0 0,-8 13 61 0 0,-3 1-75 0 0,9-10 234 0 0,0-3-224 0 0,-19 23 45 0 0,19-26 48 0 0,-16 24-15 0 0,0-1-78 0 0,-4 4 80 0 0,14-22 46 0 0,-19 28-113 0 0,1 0-3 0 0,-1-2-10 0 0,-2 6 20 0 0,0 0-1 0 0,-1-1 1 0 0,1 0-1 0 0,-2 0 1 0 0,1 0-1 0 0,1-2-19 0 0,-2 2 46 0 0,1-3-46 0 0,0 3 29 0 0,0-2-29 0 0,-2 5 23 0 0,4-19 7 0 0,-1-4 109 0 0,-1 16-86 0 0,-1 3-46 0 0,-1 5 7 0 0,1 1 1 0 0,-1-1-1 0 0,0 1 0 0 0,0-2-14 0 0,0-12 0 0 0,-1 9-2 0 0,1 5 10 0 0,-1-1 0 0 0,1 2 0 0 0,0-2 0 0 0,0 1 0 0 0,0 0 0 0 0,0 0 0 0 0,0-1-8 0 0,0 2 20 0 0,0-1 0 0 0,0 0 1 0 0,0 0-1 0 0,0 0 0 0 0,0 1 0 0 0,0-1 1 0 0,0 0-1 0 0,0 0 0 0 0,0 0 0 0 0,-1 0 1 0 0,1 1-1 0 0,0-1 0 0 0,-1 0 0 0 0,1 1 1 0 0,0-1-1 0 0,-1 0 0 0 0,1 0 1 0 0,-1 1-1 0 0,1-1 0 0 0,-1 0 0 0 0,1 1 1 0 0,-1-1-1 0 0,1 1 0 0 0,-1-1 0 0 0,0 1-20 0 0,-3-4 55 0 0,3 3-60 0 0,1 1 1 0 0,-1-1 0 0 0,1 0-1 0 0,-1 1 1 0 0,0 0-1 0 0,1-1 1 0 0,-1 1 0 0 0,0-1-1 0 0,0 1 1 0 0,1-1 0 0 0,-1 1-1 0 0,0 0 1 0 0,0 0 4 0 0,-2-1-164 0 0,2 1 152 0 0,0-1 1 0 0,1 1-1 0 0,-1 0 1 0 0,0 0-1 0 0,0 0 1 0 0,1 0-1 0 0,-1 0 1 0 0,0 0-1 0 0,0 0 1 0 0,1 0-1 0 0,-2 1 12 0 0,1-1-1 0 0,-1 1-1 0 0,1 0 1 0 0,-1 0-1 0 0,1 0 1 0 0,-1-1-1 0 0,1 2 1 0 0,-1-1 1 0 0,-1 2-32 0 0,0 0-1 0 0,-1 2 33 0 0,2-3-12 0 0,1 1 0 0 0,-1 0 12 0 0,0 0-18 0 0,1-1-1 0 0,-1 0 0 0 0,1 0 19 0 0,-7 7-53 0 0,5-4 1 0 0,-1-1 0 0 0,-4 4 52 0 0,3-3-51 0 0,-1 1-1 0 0,1 0 0 0 0,-1 1 52 0 0,2 0 8 0 0,-3 1-24 0 0,1 1 0 0 0,0 1 0 0 0,1 0 0 0 0,-1 2 16 0 0,4-9-165 0 0,1 1 0 0 0,0-1 0 0 0,0 1 0 0 0,0 0 0 0 0,0-1 165 0 0,0 4-439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1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34 847 11976 0 0,'0'0'922'0'0,"0"0"-567"0"0,0 0-152 0 0,0 0-3 0 0,-1-1-134 0 0,0 1 0 0 0,0 0 1 0 0,0-1-1 0 0,1 1 0 0 0,-1 0 1 0 0,0 0-1 0 0,0 0 0 0 0,1 0 1 0 0,-2 0-67 0 0,2 0 18 0 0,-1 0 1 0 0,1 0 0 0 0,-1 0 0 0 0,1 0 0 0 0,-1 1 0 0 0,1-1-1 0 0,-1 0 1 0 0,1 0 0 0 0,0 1 0 0 0,-1-1 0 0 0,1 0 0 0 0,-1 0-1 0 0,1 1 1 0 0,0-1 0 0 0,-1 0 0 0 0,1 1 0 0 0,0-1 0 0 0,-1 1-19 0 0,1-1 17 0 0,0 1 0 0 0,0-1 0 0 0,0 1 1 0 0,-1-1-1 0 0,1 1 0 0 0,0 0 1 0 0,0-1-1 0 0,0 1 0 0 0,0-1 1 0 0,0 1-1 0 0,0 0 0 0 0,0-1 0 0 0,0 1-17 0 0,0 4 10 0 0,0-4-3 0 0,0 1 0 0 0,-1 0 1 0 0,1 0-1 0 0,-1-1 0 0 0,1 1 0 0 0,-1 0-7 0 0,-2 6 11 0 0,0 3-11 0 0,2-8 8 0 0,1-1 0 0 0,-1 0 0 0 0,1 1 0 0 0,-1 0 0 0 0,1-1 0 0 0,0 1 0 0 0,-1-1 0 0 0,1 1 0 0 0,1 1-8 0 0,-1-2 0 0 0,0-1 0 0 0,0 0 0 0 0,-1 2 0 0 0,1-2 0 0 0,0 1 0 0 0,0-1 0 0 0,0 1 0 0 0,0 0 0 0 0,0 0 0 0 0,0 0 0 0 0,0 1 0 0 0,0-1 0 0 0,-1 1 0 0 0,1-1 0 0 0,-1 2 0 0 0,0-2 0 0 0,1-1 0 0 0,0 0 0 0 0,0 0 0 0 0,0-1 0 0 0,0 1 0 0 0,0 0 0 0 0,0-1 0 0 0,0 1 0 0 0,0-1 0 0 0,0 1 0 0 0,1-1 0 0 0,-1 1 0 0 0,3 6 0 0 0,-3-6-4 0 0,0-1 0 0 0,0 1 0 0 0,1-1 0 0 0,-1 0 0 0 0,0 0 0 0 0,1 1 0 0 0,-1-1 1 0 0,0 1-1 0 0,1-1 0 0 0,-1 0 0 0 0,1 0 0 0 0,-1 0 0 0 0,1 1 0 0 0,-1-1 0 0 0,0 0 0 0 0,1 0 1 0 0,-1 0-1 0 0,1 0 0 0 0,-1 0 0 0 0,1 1 0 0 0,-1-1 0 0 0,1 0 4 0 0,-1 0-4 0 0,0 0 0 0 0,0-1 0 0 0,0 1 0 0 0,0 0 0 0 0,0 0 0 0 0,0 0 0 0 0,0 0 0 0 0,1 0 0 0 0,-1 0 0 0 0,0 0 0 0 0,0 0 0 0 0,0 0-1 0 0,0 0 1 0 0,0 0 0 0 0,0 0 0 0 0,0 0 0 0 0,0-1 4 0 0,1 1-8 0 0,16-11-109 0 0,-12 8 118 0 0,-3 1 1 0 0,1 1 0 0 0,0-1 0 0 0,0 0 0 0 0,-1-1 0 0 0,1 1 0 0 0,2-3-2 0 0,6-10 191 0 0,-1 1 299 0 0,0 2 0 0 0,2-2-490 0 0,16-16 235 0 0,-17 18-64 0 0,8-12 44 0 0,-10 12-157 0 0,8-10 45 0 0,2-6-103 0 0,13-24 52 0 0,-5 12 69 0 0,-5 8 86 0 0,-14 20-58 0 0,4-8 107 0 0,8-10 184 0 0,-12 17-272 0 0,10-19-36 0 0,-1-1-197 0 0,5-12 70 0 0,-9 19-8 0 0,-3 5 60 0 0,4-5 313 0 0,5-4-370 0 0,-14 22-24 0 0,11-20 24 0 0,-8 14 0 0 0,5-9 67 0 0,-9 13-70 0 0,4-5 117 0 0,2-11-114 0 0,-2 5 78 0 0,-3 9-46 0 0,0-1 0 0 0,-1-3-32 0 0,-1 6 0 0 0,-1 6 0 0 0,0-6 0 0 0,-1 7 0 0 0,1-1 0 0 0,-1 0 0 0 0,0 0 0 0 0,2-1 0 0 0,-1 0 0 0 0,-1 1 0 0 0,0 1 0 0 0,0-1 0 0 0,2-4 0 0 0,-2 5 29 0 0,0-1 0 0 0,-1 0-29 0 0,3-5 6 0 0,-2 4 26 0 0,-1 3-27 0 0,1 1-1 0 0,-1-1 1 0 0,0 1 0 0 0,1-1-1 0 0,-1 1 1 0 0,1 0-1 0 0,0-1-4 0 0,1-2 0 0 0,0 2 0 0 0,-1 0 0 0 0,0 0 0 0 0,0 0 0 0 0,0 0 0 0 0,0-1 0 0 0,0 1 0 0 0,0-2 0 0 0,0 2 0 0 0,-1 1 0 0 0,0 0 0 0 0,0 0 0 0 0,1 1 0 0 0,-1-1 0 0 0,0 0 0 0 0,0-4 0 0 0,1 5 0 0 0,-1-1 0 0 0,0 1 0 0 0,0-1 0 0 0,0 1 0 0 0,0 0 0 0 0,0-1 0 0 0,0 1 0 0 0,0-1 0 0 0,0 1 0 0 0,0 0 0 0 0,0 0 0 0 0,0-1 0 0 0,0 1 0 0 0,0-1 0 0 0,0 1 0 0 0,0-1 0 0 0,0 1 0 0 0,-1 0 0 0 0,1-2 0 0 0,-1 2 0 0 0,1-1 0 0 0,-1 0 0 0 0,1 0 0 0 0,-1 0 0 0 0,0 0 0 0 0,1 1 0 0 0,-1-1 0 0 0,0 0 0 0 0,-2-1 0 0 0,-2-2 0 0 0,4 4 0 0 0,1 0 0 0 0,-1 0 0 0 0,1-1 0 0 0,-1 1 0 0 0,1 0 0 0 0,-1 0 0 0 0,1 0 0 0 0,-1 0 0 0 0,1 0 0 0 0,-1 0 0 0 0,1 0 0 0 0,-1 0 0 0 0,1 0 0 0 0,-1 0 0 0 0,0 0 0 0 0,1 0 0 0 0,-4 1 0 0 0,3-1 5 0 0,1 0 0 0 0,-1 1 0 0 0,1-1-1 0 0,-1 0 1 0 0,0 0 0 0 0,1 0-1 0 0,-1 1 1 0 0,1-1 0 0 0,-1 1 0 0 0,1-1-1 0 0,-1 1 1 0 0,1-1 0 0 0,-1 0-1 0 0,1 1 1 0 0,-1 0-5 0 0,-3 1-24 0 0,3 0-167 0 0,0-1 1 0 0,0 0-1 0 0,0 0 0 0 0,-1 0 0 0 0,1 0 1 0 0,1 1-1 0 0,-2 0 191 0 0,0 1-1046 0 0,0 1-75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2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32 892 920 0 0,'0'0'4'0'0,"0"0"0"0"0,0 0-1 0 0,0 0 1 0 0,0 0 0 0 0,0 0 0 0 0,0 0 0 0 0,0 0-1 0 0,0 0 1 0 0,0 0 0 0 0,0 0 0 0 0,0 0 0 0 0,-1 0 0 0 0,1 0-1 0 0,0 0 1 0 0,0 0 0 0 0,0 0 0 0 0,0-1 0 0 0,0 1-1 0 0,0 0 1 0 0,0 0 0 0 0,0 0 0 0 0,0 0 0 0 0,0 0 0 0 0,0 0-1 0 0,0 0 1 0 0,0 0 0 0 0,0 0 0 0 0,0 0 0 0 0,0 0-1 0 0,0 0 1 0 0,0 0 0 0 0,0 0 0 0 0,0 0 0 0 0,0 0 0 0 0,0 0-1 0 0,0 0 1 0 0,0 0 0 0 0,0 0 0 0 0,0-1 0 0 0,0 1-1 0 0,0 0 1 0 0,0 0 0 0 0,0 0-4 0 0,1-1 400 0 0,0 0 140 0 0,-1 1-415 0 0,0-1 1 0 0,0 1 0 0 0,1 0-1 0 0,-1 0 1 0 0,0 0 0 0 0,0 0-1 0 0,0-1 1 0 0,1 1 0 0 0,-1 0-1 0 0,0 0 1 0 0,0 0 0 0 0,0 0-1 0 0,1-1 1 0 0,-1 1 0 0 0,0 0-1 0 0,0 0 1 0 0,1 0-126 0 0,-2-1 1008 0 0,-1 1 3700 0 0,0 1-2964 0 0,-2 2-1564 0 0,4-3 65 0 0,0 0-44 0 0,-1 1-104 0 0,1-1-80 0 0,0 0 0 0 0,0 0 0 0 0,-1 0 0 0 0,1 0 1 0 0,0 1-1 0 0,0-1 0 0 0,0 0 0 0 0,0 0 0 0 0,0 0 0 0 0,0 0 0 0 0,0 1 1 0 0,0-1-1 0 0,-1 0 0 0 0,1 0 0 0 0,0 0 0 0 0,0 0 0 0 0,0 0 0 0 0,0 0 0 0 0,0 1 1 0 0,0-1-1 0 0,0 0 0 0 0,0 0 0 0 0,0 0 0 0 0,0 1 0 0 0,0-1 0 0 0,0 0 0 0 0,0 0 1 0 0,0 1-1 0 0,0-1 0 0 0,0 0 0 0 0,0 0 0 0 0,0 0 0 0 0,0 0 0 0 0,1 0 0 0 0,-1 0 1 0 0,0 1-18 0 0,0-1 34 0 0,0 1 0 0 0,0-1 1 0 0,0 0-1 0 0,0 0 0 0 0,0 1 1 0 0,0-1-1 0 0,0 1 0 0 0,0-1 1 0 0,-1 0-1 0 0,1 1 0 0 0,0-1 1 0 0,0 0-1 0 0,0 1 0 0 0,0-1 1 0 0,0 1-35 0 0,-1-1 79 0 0,1 2 0 0 0,-1-1 0 0 0,0 0 1 0 0,0 0-80 0 0,0 2 83 0 0,0-3-55 0 0,1 1 0 0 0,-1-1 0 0 0,1 1 0 0 0,-1-1 0 0 0,1 1 0 0 0,-1-1 0 0 0,1 1 0 0 0,0 0 0 0 0,0 0 0 0 0,-1-1 0 0 0,1 1 0 0 0,0 0 1 0 0,0-1-1 0 0,-1 2-28 0 0,1 0 55 0 0,0 0 1 0 0,-1 0-1 0 0,1 1 1 0 0,-1-1 0 0 0,1 0-1 0 0,-1 0 1 0 0,0 0-1 0 0,0 0 1 0 0,0 0 0 0 0,-1 1-56 0 0,2-2 21 0 0,0 0 0 0 0,-1-1 1 0 0,1 1-1 0 0,0-1 1 0 0,-1 1-1 0 0,1-1 0 0 0,0 1 1 0 0,0 0-1 0 0,0 0 1 0 0,-1-1-1 0 0,1 1 0 0 0,0 0 1 0 0,0-1-1 0 0,0 1 1 0 0,0 0-1 0 0,0-1 0 0 0,0 1 1 0 0,0 0-22 0 0,0 0 48 0 0,0 0-1 0 0,0 0 1 0 0,0 0 0 0 0,0 0 0 0 0,0 1-48 0 0,0 2 86 0 0,0-2-48 0 0,0-1-26 0 0,0-1-1 0 0,0 1 0 0 0,0 0 1 0 0,0-1-1 0 0,0 1 0 0 0,-1-1 1 0 0,1 1-1 0 0,0 0 0 0 0,0 0-11 0 0,0 0 6 0 0,-1-1-1 0 0,1 1 1 0 0,0 0-1 0 0,0 0 1 0 0,-1 0-1 0 0,1 0 1 0 0,0-1-1 0 0,0 2 1 0 0,0-2-1 0 0,0 1 1 0 0,0 0-1 0 0,0 0 1 0 0,0 0-1 0 0,1 0 1 0 0,-1 0-1 0 0,0 0 1 0 0,0-1-6 0 0,1 3 53 0 0,-1-2-42 0 0,0 0 1 0 0,0-1 0 0 0,0 1 0 0 0,0-1 0 0 0,0 1 0 0 0,1-1 0 0 0,-1 1 0 0 0,0 0 0 0 0,1 0-12 0 0,-1-1 19 0 0,1 1 0 0 0,-1 0 0 0 0,0 0 0 0 0,1 0 1 0 0,-1-1-1 0 0,1 2 0 0 0,-1-1 0 0 0,0-1 0 0 0,0 1 1 0 0,1 1-20 0 0,-1-1-38 0 0,0 0 0 0 0,0 0 0 0 0,1 0 1 0 0,-1 0-1 0 0,1 0 0 0 0,-1 0 1 0 0,1 0 37 0 0,-1 0 0 0 0,1 0 0 0 0,0-1 0 0 0,-1 0 0 0 0,1 0 0 0 0,0 1 0 0 0,0-1 0 0 0,-1 1 0 0 0,1-1 0 0 0,2 1 0 0 0,-1-1 41 0 0,-1 1 0 0 0,0-1 1 0 0,0 1-1 0 0,0-1 0 0 0,1 0 1 0 0,-1 0-1 0 0,0 0 0 0 0,1 0-41 0 0,7 0-152 0 0,7-2 152 0 0,-6 1 110 0 0,-1 0 272 0 0,-6 1-307 0 0,0 0 0 0 0,1 0 0 0 0,-1-1-75 0 0,1 0 69 0 0,0 1-47 0 0,0-1-1 0 0,-1 0 1 0 0,4-1-22 0 0,-5 1 7 0 0,1 0 0 0 0,2-1-7 0 0,0 1 50 0 0,1 0-44 0 0,-1-1 72 0 0,1 0 0 0 0,0 0-78 0 0,13-5 161 0 0,-10 4-114 0 0,5-3-47 0 0,-6 2 38 0 0,0 0 0 0 0,3-3-38 0 0,11-10 296 0 0,-11 9 45 0 0,-6 4-94 0 0,1-1-247 0 0,7-4 156 0 0,-6 4-58 0 0,1-1-98 0 0,4-1 43 0 0,-1-2 1 0 0,0 0-1 0 0,8-7-43 0 0,-10 7-3 0 0,20-20 161 0 0,-21 20-36 0 0,8-8 20 0 0,-10 10-40 0 0,5-6-102 0 0,-8 9-9 0 0,14-19 143 0 0,12-22-134 0 0,-21 33-6 0 0,12-17 203 0 0,-1 1 150 0 0,-15 21-280 0 0,3-3 5 0 0,4-10-72 0 0,17-30 55 0 0,-10 18-57 0 0,-8 15 2 0 0,7-8 0 0 0,-17 25 0 0 0,22-35-5 0 0,-2 2 64 0 0,-13 22-35 0 0,-1 0 0 0 0,0-1 0 0 0,0-2-24 0 0,0 2 2 0 0,3-11 54 0 0,-5 13 24 0 0,4-9-80 0 0,3-3 62 0 0,2-4-52 0 0,-5 8-10 0 0,1 0 0 0 0,10-19 0 0 0,-15 30 24 0 0,-1 0 0 0 0,0-1 0 0 0,1-5-24 0 0,0 1-8 0 0,2-7 8 0 0,-2 6 11 0 0,4-8-11 0 0,-7 18 13 0 0,0 0 0 0 0,0 0 0 0 0,0 0 0 0 0,-1 0 0 0 0,1-1 0 0 0,-1 1 0 0 0,0 0 0 0 0,0 0 0 0 0,0-1-13 0 0,0-1 0 0 0,0 2 0 0 0,0 0 0 0 0,0-1 0 0 0,0-2 0 0 0,-1 1 0 0 0,1 5 0 0 0,0-1 0 0 0,0 0 0 0 0,0 0 0 0 0,0 0 0 0 0,0 0 0 0 0,-1-2 0 0 0,1 2 0 0 0,0 0 0 0 0,0 1 0 0 0,0-1 0 0 0,0 0 0 0 0,-1 1 0 0 0,1-1 0 0 0,0 1 0 0 0,0-1 0 0 0,-1 1 0 0 0,1-1 0 0 0,-8-10 0 0 0,8 11 1 0 0,0 0-1 0 0,0 0 0 0 0,0 0 1 0 0,0-1-1 0 0,-1 1 0 0 0,1 0 1 0 0,0-1-1 0 0,0 1 1 0 0,0 0-1 0 0,0 0 0 0 0,0 0-4 0 0,0-1 0 0 0,0 1 1 0 0,0 0-1 0 0,0 0 0 0 0,0-1 0 0 0,0 1 1 0 0,0 0-1 0 0,0 0 0 0 0,0 0 1 0 0,0-1-1 0 0,0 1 0 0 0,-1 0 0 0 0,1 0 1 0 0,0 0-1 0 0,0 0 0 0 0,0 0 0 0 0,0-1 4 0 0,-1 1-12 0 0,1 0 12 0 0,-1-1 0 0 0,1 1 0 0 0,0 0 0 0 0,0 0 0 0 0,-1 0 0 0 0,1 0 0 0 0,0 0 0 0 0,0 0 0 0 0,-1 0 0 0 0,1 0 0 0 0,0 0 0 0 0,0 0 0 0 0,-1 0 0 0 0,1 0 0 0 0,0 0 0 0 0,-1 0 0 0 0,1 0 0 0 0,0 0 0 0 0,0 0 0 0 0,-1 1 0 0 0,1-1 0 0 0,0 0 0 0 0,0 0 0 0 0,0 0 0 0 0,-1 1 0 0 0,0-1 0 0 0,0 1-52 0 0,-1 0-1 0 0,1 0 0 0 0,0 0 0 0 0,-1 0 53 0 0,1 1-59 0 0,0-2 0 0 0,-1 2 0 0 0,1-1-1 0 0,-1 0 60 0 0,-2 0-21 0 0,1 1 0 0 0,0 1-1 0 0,0-1 1 0 0,0 0 0 0 0,-1 1-1 0 0,1 0 1 0 0,1 0 0 0 0,-1 0-1 0 0,-2 3 22 0 0,2-2-176 0 0,1 0 0 0 0,-1 0 0 0 0,1 1 0 0 0,-2 2 176 0 0,2 0-768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2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40 929 11056 0 0,'-1'0'1144'0'0,"0"1"-1003"0"0,0-1 1 0 0,0 0-1 0 0,1 1 1 0 0,-1-1 0 0 0,0 0-1 0 0,0 1 1 0 0,0-1 0 0 0,1 1-1 0 0,-1-1 1 0 0,0 1-1 0 0,1-1 1 0 0,-1 1 0 0 0,0 0-142 0 0,-3 5 792 0 0,1-1-665 0 0,3-5-131 0 0,-3 5 11 0 0,1-1 0 0 0,-1 3-7 0 0,-1 3-2 0 0,3-8 2 0 0,0 0 0 0 0,0 0 0 0 0,1 0 0 0 0,-1 2 0 0 0,0-1 0 0 0,0 0 0 0 0,0 1 0 0 0,1-3 29 0 0,-1 1 1 0 0,1 0 0 0 0,-1 0 0 0 0,1 0 0 0 0,0 0-1 0 0,0 0 1 0 0,0 0 0 0 0,0 0 0 0 0,0 0 0 0 0,0 0 0 0 0,1 0-30 0 0,-1 0 28 0 0,1 0 1 0 0,0 0 0 0 0,-1 0 0 0 0,1 0 0 0 0,1 1-29 0 0,-2-3-1 0 0,0 1 1 0 0,1 0 0 0 0,-1-1 0 0 0,0 0 0 0 0,1 1 0 0 0,-1-1 0 0 0,0 1 0 0 0,1-1 0 0 0,-1 0 0 0 0,1 0 0 0 0,-1 1 0 0 0,1-1-1 0 0,-1 0 1 0 0,1 1 0 0 0,-1-1 0 0 0,1 0 0 0 0,-1 0 0 0 0,1 1 0 0 0,-1-1 0 0 0,1 0 0 0 0,-1 0 0 0 0,1 0 0 0 0,-1 0 0 0 0,2 0 11 0 0,-1 0-1 0 0,1 0 1 0 0,-1 0 0 0 0,0-1 0 0 0,1 1 0 0 0,-1-1 0 0 0,2 0-11 0 0,11-5 746 0 0,-1-1 0 0 0,10-6-746 0 0,-17 10 151 0 0,0-1 0 0 0,-1 0 0 0 0,0 0 0 0 0,0-1 0 0 0,0 0-1 0 0,4-4-150 0 0,-1-1 68 0 0,17-21 91 0 0,-15 20-52 0 0,4-7-107 0 0,-3 2 34 0 0,-3 5 20 0 0,0 0-1 0 0,0-3-53 0 0,13-25 117 0 0,-7 7-39 0 0,-6 15 0 0 0,16-47 226 0 0,-1 4 324 0 0,-14 40-276 0 0,10-24 280 0 0,-3 11-356 0 0,16-34-144 0 0,-21 44-116 0 0,8-13 32 0 0,11-21 6 0 0,-15 28-18 0 0,1-2 2 0 0,4-15 9 0 0,-16 38-134 0 0,2-7 38 0 0,4-10 239 0 0,-3 7-179 0 0,1 0-11 0 0,2-4 54 0 0,-7 14-42 0 0,-1 4-1 0 0,-1 1-1 0 0,1-1 0 0 0,-1 1 1 0 0,0-1-1 0 0,0 0 0 0 0,0-2-10 0 0,0 0 32 0 0,-1 1-16 0 0,1 1 0 0 0,-1-1-16 0 0,1-8 0 0 0,0-12 0 0 0,0 16 0 0 0,-1 7 0 0 0,0-1 0 0 0,0 0 0 0 0,0 0 0 0 0,0 0 0 0 0,-1-2 0 0 0,0-1 0 0 0,1 4 0 0 0,0 0 0 0 0,-1 1 0 0 0,1-3 0 0 0,-1 2 11 0 0,1 2-7 0 0,0-1 1 0 0,0 1-1 0 0,0-1 1 0 0,0 1-1 0 0,-1-1 1 0 0,1 1-1 0 0,0 0 1 0 0,0-1-1 0 0,0 1 0 0 0,-1-1 1 0 0,1 1-1 0 0,0 0-4 0 0,-1-1 0 0 0,1 1-1 0 0,0-1 0 0 0,0 1 0 0 0,0 0 0 0 0,0 0 0 0 0,0 0 1 0 0,0-1-1 0 0,0 1 0 0 0,-1 0 0 0 0,1 0 0 0 0,0 0 0 0 0,0 0 0 0 0,0 0 1 0 0,0 0-1 0 0,0 0 0 0 0,-1-1 0 0 0,1 1 0 0 0,0 0 0 0 0,0 0 1 0 0,-1 0-37 0 0,1 0 0 0 0,-1 0 0 0 0,1-1 0 0 0,0 1 0 0 0,-1 0 0 0 0,1 0 0 0 0,-1 0 0 0 0,1 0 0 0 0,-1 0 0 0 0,1 0 0 0 0,-1 0 0 0 0,1 0 0 0 0,-1 0 0 0 0,1 0 0 0 0,-1 1 0 0 0,1-1 0 0 0,-1 0 37 0 0,-2 1-163 0 0,1-1 99 0 0,0 1 1 0 0,0 0-1 0 0,0 0 64 0 0,-3 1-49 0 0,3-2 49 0 0,1 1 0 0 0,-1 0 0 0 0,0-1 0 0 0,1 2 0 0 0,-1-1 0 0 0,1 0 0 0 0,-1 0 0 0 0,1 0 0 0 0,-1 0 0 0 0,1 1 0 0 0,0-1 0 0 0,0 1 0 0 0,-1 0 0 0 0,-1 2 0 0 0,-2 3-66 0 0,0 3 54 0 0,-6 10-54 0 0,5-9 66 0 0,-2 5 0 0 0,1 0 5 0 0,-2 0-5 0 0,3-6-171 0 0,4-6 42 0 0,0-2-248 0 0,1 0 1 0 0,0 0-1 0 0,1 0 0 0 0,-2 1 377 0 0,2 1-846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202"/>
    </inkml:context>
    <inkml:brush xml:id="br0">
      <inkml:brushProperty name="width" value="0.1" units="cm"/>
      <inkml:brushProperty name="height" value="0.1" units="cm"/>
      <inkml:brushProperty name="color" value="#ED7D31"/>
      <inkml:brushProperty name="ignorePressure" value="1"/>
    </inkml:brush>
  </inkml:definitions>
  <inkml:trace contextRef="#ctx0" brushRef="#br0">1 1 0 0,'0'84'0'0,"0"246"0"0,0-325 0 0,0-1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2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3 871 6072 0 0,'-1'-3'281'0'0,"1"3"-246"0"0,-1-1 1 0 0,1 1-1 0 0,0-1 0 0 0,0 1 0 0 0,0-1 0 0 0,-1 1 0 0 0,1-1 0 0 0,0 1 0 0 0,0-1 1 0 0,0 0-1 0 0,0 1 0 0 0,0-1 0 0 0,0 1 0 0 0,0-1-35 0 0,0 1 85 0 0,0-1 1 0 0,0 1-1 0 0,0 0 0 0 0,0-1 1 0 0,1 1-1 0 0,-1 0 0 0 0,0 0 0 0 0,0 0 1 0 0,0-1-1 0 0,0 1 0 0 0,0 0 0 0 0,0-1 1 0 0,1 1-1 0 0,-1 0 0 0 0,0 0-85 0 0,1-2 4233 0 0,0 15-3654 0 0,0-13-553 0 0,-1 0 1 0 0,0 1 0 0 0,0 0 0 0 0,0-1-1 0 0,0 0 1 0 0,0 1 0 0 0,1 0-1 0 0,-1-1 1 0 0,0 1 0 0 0,0-1 0 0 0,1 0-1 0 0,-1 1 1 0 0,0-1 0 0 0,1 1 0 0 0,-1-1-1 0 0,1 1-26 0 0,-1-1 30 0 0,2 2 35 0 0,-1 0 1 0 0,1 0-1 0 0,-1 0 0 0 0,0 1 1 0 0,1-1-66 0 0,0 1 159 0 0,0 1 1 0 0,0-2 0 0 0,1 1-1 0 0,1 1-159 0 0,-1-1 104 0 0,0 0 1 0 0,0 0-1 0 0,0-1 0 0 0,0 0 0 0 0,0 0 0 0 0,1 0 1 0 0,1 0-105 0 0,3 3 166 0 0,0 1 21 0 0,31 10 500 0 0,-22-9-587 0 0,11 2-100 0 0,3 1 102 0 0,37 16 45 0 0,-59-23-103 0 0,0 0 0 0 0,8 0-44 0 0,-3-1 40 0 0,58 10 407 0 0,2-3-447 0 0,-41-6 123 0 0,63 3 605 0 0,-16-1-624 0 0,-24-3 108 0 0,31-4-212 0 0,-38 0 4 0 0,-16 0-4 0 0,13 0 0 0 0,4 1 57 0 0,20 0 14 0 0,49-2 104 0 0,-98 2-115 0 0,-13 0-37 0 0,57-2 130 0 0,15 5-153 0 0,-54-2 57 0 0,0-1 1 0 0,20-5-58 0 0,-11 2 114 0 0,-12 1 30 0 0,17-1 152 0 0,5 2-296 0 0,-34 1 115 0 0,-1-1-1 0 0,1 1 1 0 0,-1-2 0 0 0,5-1-115 0 0,14-4 213 0 0,-25 7-181 0 0,0 0 0 0 0,0 0 0 0 0,0-1 0 0 0,-1 1 0 0 0,4-3-32 0 0,0 1 47 0 0,0 0-1 0 0,0 0 1 0 0,0 1-1 0 0,7-1-46 0 0,8-3 70 0 0,-6 1-2 0 0,1-1 0 0 0,10-6-68 0 0,16-12 75 0 0,-17 10-19 0 0,13-4-56 0 0,9-4-3 0 0,-8 2 3 0 0,-17 11 0 0 0,-11 4 0 0 0,1-1 0 0 0,9-6 0 0 0,-14 8 22 0 0,7-4-22 0 0,-7 5 42 0 0,5-4-42 0 0,-11 5 11 0 0,32-19 96 0 0,6-7-107 0 0,-18 9 10 0 0,-20 17-10 0 0,0-1 0 0 0,1 0 0 0 0,0-2 0 0 0,1-1 0 0 0,9-11 11 0 0,-12 14 6 0 0,1 2-1 0 0,-1-1 1 0 0,0 0-1 0 0,0 0 1 0 0,0 0-1 0 0,0 0-16 0 0,5-8 78 0 0,-1 2-18 0 0,-2 4-45 0 0,-1 0-1 0 0,0 1 0 0 0,0-1-14 0 0,0 1 11 0 0,-1 1 0 0 0,1-1 0 0 0,0 1 0 0 0,-1 0 0 0 0,3-2-11 0 0,4-6-2 0 0,39-57-214 0 0,-46 65 290 0 0,1 0-1 0 0,-1-1 1 0 0,0 1 0 0 0,0-1-1 0 0,1-2-73 0 0,4-8 451 0 0,-2 4-354 0 0,-3 7-90 0 0,-1 1 0 0 0,1-1 0 0 0,0 1 0 0 0,0 0 0 0 0,-1-1 0 0 0,1 1 0 0 0,0-1 0 0 0,0 1-7 0 0,2-3 2 0 0,0 1 0 0 0,-1-1 0 0 0,0 0 0 0 0,0 1 0 0 0,0-1-1 0 0,1-4-1 0 0,1-2 1 0 0,9-26-131 0 0,-6 17 115 0 0,-4 12 16 0 0,0 0-1 0 0,0 0 0 0 0,3-6 0 0 0,-4 9 22 0 0,0-1 0 0 0,0 0-1 0 0,2-4-21 0 0,0-3 77 0 0,1 1 54 0 0,-1 1-207 0 0,0-1-1 0 0,1-2 77 0 0,0-13 108 0 0,4 0 69 0 0,-4 13-271 0 0,0-7 7 0 0,-1 11 87 0 0,2-6 67 0 0,-5 13-71 0 0,0 0 0 0 0,-1 1 0 0 0,0-1 0 0 0,1 1 0 0 0,-1-1 0 0 0,0 0 0 0 0,1 1 0 0 0,-1-2 4 0 0,1-3-43 0 0,0-11 43 0 0,3-6 64 0 0,-4 17-64 0 0,1 0 0 0 0,0 0 0 0 0,-1-3 0 0 0,0 8 0 0 0,0-1 0 0 0,0 1 0 0 0,0 0 0 0 0,0 0 0 0 0,0 0 0 0 0,1 0 0 0 0,-1-1 0 0 0,0 2 0 0 0,0 0 0 0 0,0 0 0 0 0,0-1 0 0 0,0 1 0 0 0,0 0 0 0 0,0-1 0 0 0,0 1 0 0 0,1 0 0 0 0,-1 0 0 0 0,-1-1 0 0 0,1 1 0 0 0,0-1 0 0 0,0 1 0 0 0,0 0 0 0 0,0 0 0 0 0,0-4 22 0 0,-1 1-1 0 0,1-1 0 0 0,0 1 1 0 0,0 0-1 0 0,0-1 0 0 0,0 0-21 0 0,0 3 6 0 0,-1-6 12 0 0,1 3 22 0 0,-2-1-40 0 0,2 4 0 0 0,-1 0 0 0 0,1 0 0 0 0,-1 0 0 0 0,1 0 0 0 0,0-1 0 0 0,-1 1 0 0 0,1-2 0 0 0,-1 0 0 0 0,1 0 11 0 0,0 1 45 0 0,-3-2-59 0 0,1 1 3 0 0,0 1 0 0 0,0 2 0 0 0,-1 0 0 0 0,0 0 0 0 0,2 0 0 0 0,-2 0 0 0 0,0 6 0 0 0,-13 20 0 0 0,12-20 0 0 0,3-5 0 0 0,0 2 0 0 0,0-2 0 0 0,0 1 0 0 0,-1 2 0 0 0,-1 3-3 0 0,0 1-1 0 0,1 0 0 0 0,-2 5 4 0 0,3-10-2058 0 0,1 1-1 0 0,-1-1 1 0 0,1 4 2058 0 0,0 5-6997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2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46 1016 3224 0 0,'-5'-1'803'0'0,"4"2"-403"0"0,0 1-96 0 0,0-1-61 0 0,-1 0 1 0 0,1 1-1 0 0,0-1 1 0 0,-1 1-1 0 0,1 0 1 0 0,0-1-1 0 0,0 1 1 0 0,-1 1-244 0 0,-5 8 490 0 0,5-7-117 0 0,-1 0 1 0 0,1 0-1 0 0,0 0 0 0 0,0 3-373 0 0,-2 0 968 0 0,2-6-477 0 0,2-1-471 0 0,0 0-1 0 0,0 0 0 0 0,0 0 0 0 0,0 0 0 0 0,0 0 0 0 0,0 0 0 0 0,0 0 0 0 0,0 0 0 0 0,-1 0 1 0 0,1 0-1 0 0,0 0 0 0 0,0 0 0 0 0,0 0 0 0 0,0 0 0 0 0,0 0 0 0 0,0 0 0 0 0,0 1 0 0 0,0-1 1 0 0,0 0-1 0 0,0 0 0 0 0,0 0 0 0 0,0 0 0 0 0,0 0 0 0 0,0 0 0 0 0,0 0 0 0 0,0 0 0 0 0,0 0 1 0 0,0 0-1 0 0,0 0 0 0 0,0 0 0 0 0,0 0 0 0 0,0 0 0 0 0,0 0 0 0 0,0 0 0 0 0,0 0 0 0 0,0 0 1 0 0,-1 0-1 0 0,1 0 0 0 0,0 1 0 0 0,0-1 0 0 0,0 0-19 0 0,0 1 80 0 0,0-1-49 0 0,0 0-1 0 0,0 1 0 0 0,0-1 1 0 0,0 0-1 0 0,0 1 0 0 0,0-1 0 0 0,0 1 1 0 0,0-1-1 0 0,0 0 0 0 0,0 0 0 0 0,0 1 1 0 0,0-1-1 0 0,0 1 0 0 0,0-1 1 0 0,0 0-1 0 0,0 0 0 0 0,1 1 0 0 0,-1-1-30 0 0,1 5 63 0 0,-1-5-61 0 0,0 0-1 0 0,0 1 0 0 0,0-1 1 0 0,0 0-1 0 0,0 0 0 0 0,0 0 1 0 0,0 1-1 0 0,0-1 0 0 0,0 0 1 0 0,0 0-1 0 0,0 1 0 0 0,0-1 1 0 0,0 0-1 0 0,0 0 0 0 0,1 0 1 0 0,-1 0-1 0 0,0 1 0 0 0,0-1-1 0 0,1 1 57 0 0,-1-1-51 0 0,1 1 0 0 0,-1-1-1 0 0,0 1 1 0 0,1-1-1 0 0,-1 1 1 0 0,0-1 0 0 0,1 0-1 0 0,-1 0 1 0 0,0 0-1 0 0,1 1 1 0 0,-1-1 0 0 0,0 0-1 0 0,1 0 1 0 0,-1 0-1 0 0,1 1 1 0 0,-1-1 0 0 0,0 0-1 0 0,1 0 1 0 0,-1 0-1 0 0,1 0 1 0 0,-1 0 0 0 0,0 0-1 0 0,1 0 1 0 0,-1 0-1 0 0,1 0 1 0 0,-1-1-6 0 0,1 1 22 0 0,1-1 50 0 0,0 1 1 0 0,0-1-1 0 0,0 0 0 0 0,0 0 0 0 0,0 0 0 0 0,0 0 0 0 0,0-1 0 0 0,0 1 0 0 0,-1-1 0 0 0,2 0-72 0 0,9-7 323 0 0,-7 6-264 0 0,-2 1-30 0 0,0 0 0 0 0,-1 1 0 0 0,1 0 0 0 0,1-1-29 0 0,20-7 122 0 0,-5 2-49 0 0,-9 1-27 0 0,-6 4-18 0 0,-1 0-13 0 0,-1 1 1 0 0,0-1-1 0 0,0 0 0 0 0,1 0-15 0 0,5-4 46 0 0,5-4 89 0 0,10-9-135 0 0,-22 18 10 0 0,4-4 126 0 0,-1 0-1 0 0,2-2-135 0 0,3-2 169 0 0,-1 0 335 0 0,2-5-504 0 0,1 1 232 0 0,8-13 403 0 0,5-9-635 0 0,-19 28 213 0 0,1-1 1 0 0,0 1-214 0 0,-1 2 71 0 0,-1 0 0 0 0,0 0 0 0 0,0-1 0 0 0,1-2-71 0 0,4-7 129 0 0,-7 12-90 0 0,0 1 0 0 0,0-1 1 0 0,0 0-1 0 0,-1 0 0 0 0,1 0 1 0 0,-1-1-1 0 0,0 1 1 0 0,1-4-40 0 0,1-1 93 0 0,-1-1 1 0 0,1 1 0 0 0,2-4-94 0 0,2-4 90 0 0,1-5 0 0 0,-4 13-23 0 0,-1 0 0 0 0,2-6-67 0 0,4-12 123 0 0,-4 11-72 0 0,5-11 61 0 0,-4 10 14 0 0,3-12-126 0 0,-2 6 95 0 0,2-11 134 0 0,-5 17-141 0 0,4-9-88 0 0,-4 13-2 0 0,-1 1-1 0 0,0-1 0 0 0,1-6 3 0 0,-1 4 60 0 0,2-8-60 0 0,-3 12 84 0 0,8-21 63 0 0,-4 12-150 0 0,-5 16 3 0 0,0 0 0 0 0,-1 1 0 0 0,1-1 0 0 0,0 1 0 0 0,-1-1 0 0 0,1-3 0 0 0,4-33 128 0 0,-3 24-101 0 0,-1 12-20 0 0,-1 0 1 0 0,1 0-1 0 0,-1 0 1 0 0,1 0-1 0 0,-1 0-7 0 0,0-1 16 0 0,0-1 0 0 0,1 1-1 0 0,-1 0 1 0 0,1 0-16 0 0,1-10 1 0 0,-2 13-1 0 0,0 0 0 0 0,1 0 0 0 0,-1 0 0 0 0,0 0 0 0 0,1 0 0 0 0,-1 0 0 0 0,1-1 0 0 0,-1 1 0 0 0,0 0 0 0 0,1 0 0 0 0,-1 0 0 0 0,0 0 0 0 0,1 0 0 0 0,-1 0 0 0 0,0 0 0 0 0,0 0 0 0 0,0 0 0 0 0,0-1 0 0 0,0 0 4 0 0,1-2 0 0 0,-1 1 1 0 0,1 0-1 0 0,0-1-4 0 0,-1 1 27 0 0,1-1 0 0 0,-1 1 0 0 0,1 0 1 0 0,-1-3-28 0 0,0 4 21 0 0,0-1 1 0 0,1 0 0 0 0,-1 0-1 0 0,1-1-21 0 0,0 1 43 0 0,0 0 0 0 0,-1 1-1 0 0,0-1 1 0 0,1-2-43 0 0,-1 2 38 0 0,0 0 0 0 0,1-1 0 0 0,-1 1 0 0 0,1-1-38 0 0,-1 2 13 0 0,1 0-1 0 0,-1 0 1 0 0,0 0-1 0 0,1 0 1 0 0,-1 0-1 0 0,0 0 1 0 0,0 0-1 0 0,0 0 1 0 0,0 0-1 0 0,-1 0 0 0 0,1-2-12 0 0,-1 4 4 0 0,1-1 0 0 0,0 0-1 0 0,0 1 1 0 0,0-1-1 0 0,0 1 1 0 0,0-1-1 0 0,0 0 1 0 0,0 1-1 0 0,0-1 1 0 0,0 0 0 0 0,0 1-1 0 0,0-1 1 0 0,0 1-1 0 0,0-1 1 0 0,0 0-4 0 0,0 1 4 0 0,0-1 0 0 0,0 1 1 0 0,0-1-1 0 0,0 1 1 0 0,0 0-1 0 0,0-1 0 0 0,0 1 1 0 0,0-1-1 0 0,0 1 0 0 0,0-1 1 0 0,0 1-1 0 0,0-1 0 0 0,0 1 1 0 0,0-1-1 0 0,-1 1-4 0 0,1-1 1 0 0,0-1 1 0 0,-1 1-1 0 0,1 0 0 0 0,0 0 1 0 0,0-1-1 0 0,0 1 0 0 0,0-2-1 0 0,0 3 0 0 0,0-1 0 0 0,-1 1 0 0 0,1-1-1 0 0,0 1 1 0 0,0-1 0 0 0,0 0 0 0 0,0 1-1 0 0,-1 0 1 0 0,1-1 0 0 0,0 1 0 0 0,-1-1-1 0 0,1 1 1 0 0,0-1 0 0 0,-4-5 121 0 0,3 4-99 0 0,0-1 64 0 0,1 2-83 0 0,0 1-1 0 0,0-1 1 0 0,0 1 0 0 0,-1-1-1 0 0,1 1 1 0 0,0-1 0 0 0,0 1-1 0 0,0 0 1 0 0,-1-1 0 0 0,1 1-1 0 0,0-1 1 0 0,0 1-1 0 0,-1-1 1 0 0,1 1 0 0 0,0 0-1 0 0,-1-1 1 0 0,1 1 0 0 0,0 0-1 0 0,-1-1-2 0 0,1 1 10 0 0,-1 0 0 0 0,1 0 0 0 0,0 0-1 0 0,-1 0 1 0 0,1 0 0 0 0,-1 0 0 0 0,1 0 0 0 0,0 0-1 0 0,-1 0 1 0 0,1 0 0 0 0,0 0 0 0 0,-1 0-1 0 0,1 0 1 0 0,-1 0 0 0 0,1 0 0 0 0,0 1 0 0 0,-1-1-1 0 0,1 0 1 0 0,0 0 0 0 0,-1 1 0 0 0,1-1-10 0 0,-7 7 134 0 0,6-7-136 0 0,-3 4 45 0 0,1 1 0 0 0,-1 0 0 0 0,1 1 1 0 0,-1-1-1 0 0,1 1 0 0 0,0 0 0 0 0,-1 4-43 0 0,-7 13 12 0 0,8-18-12 0 0,-7 13 0 0 0,-6 15 0 0 0,6-5 0 0 0,10-27-68 0 0,0 0-1 0 0,0 0 1 0 0,-1-1-1 0 0,1 1 1 0 0,0 0-1 0 0,0 0 1 0 0,0-1-1 0 0,0 1 1 0 0,0 0 0 0 0,0 0-1 0 0,0 0 69 0 0,0 0-227 0 0,0-1-345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2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 10 5184 0 0,'0'0'233'0'0,"-2"-3"903"0"0,2 1-944 0 0,0-3 3236 0 0,0 5-3383 0 0,0 0 0 0 0,0 0 1 0 0,0 0-1 0 0,0 0 0 0 0,0 0 1 0 0,0 0-1 0 0,0 0 0 0 0,-1 0 0 0 0,1 0 1 0 0,0 0-1 0 0,0 0 0 0 0,0 0 0 0 0,0 0 1 0 0,0 0-1 0 0,0 0 0 0 0,0 0 1 0 0,0 0-1 0 0,0 0 0 0 0,0 0 0 0 0,0 0 1 0 0,0 0-1 0 0,0 0 0 0 0,-1 0 0 0 0,1 0 1 0 0,0 0-1 0 0,0 0 0 0 0,0 0 1 0 0,0 0-1 0 0,0 1 0 0 0,0-1 0 0 0,0 0 1 0 0,0 0-1 0 0,0 0 0 0 0,0 0 0 0 0,0 0 1 0 0,0 0-1 0 0,0 0 0 0 0,0 0 1 0 0,0 0-1 0 0,0 1 0 0 0,0-1 0 0 0,0 0 1 0 0,0 0-46 0 0,-1 2 74 0 0,0 0 1 0 0,0 0-1 0 0,0 0 1 0 0,0 0-1 0 0,0 0 1 0 0,1 0-1 0 0,-1 1 1 0 0,1-1-1 0 0,-1 0 0 0 0,1 2-74 0 0,-3 11 184 0 0,3-15-180 0 0,-2 7 195 0 0,0 0-1 0 0,0 4-198 0 0,1-9 40 0 0,1 0 0 0 0,0 0 0 0 0,0 1 0 0 0,0-1-1 0 0,0 0 1 0 0,0 0 0 0 0,0 0 0 0 0,0 1 0 0 0,1-1 0 0 0,0 1-40 0 0,0 3 43 0 0,1-2 1 0 0,0 2-1 0 0,0-1 1 0 0,0 0-1 0 0,3 4-43 0 0,-4-8 11 0 0,1 1 0 0 0,0 1 1 0 0,0-1-1 0 0,0 0 1 0 0,0 0-1 0 0,0 0 0 0 0,0-1 1 0 0,0 1-1 0 0,1 0 1 0 0,-1-1-12 0 0,0 1 26 0 0,6 2 119 0 0,-1 0 0 0 0,1-1 0 0 0,2 2-145 0 0,-4-4 225 0 0,0 0 0 0 0,-1 1 1 0 0,1-2-1 0 0,0 1 1 0 0,0-1-226 0 0,3 0 283 0 0,7 3-283 0 0,32 6 427 0 0,-38-7-212 0 0,9 0-215 0 0,3-1 171 0 0,1 1-12 0 0,-11-1-37 0 0,0 0 0 0 0,4 2-122 0 0,5 1 123 0 0,1-1-123 0 0,-6-1 54 0 0,42 4 422 0 0,-52-6-476 0 0,0 0 0 0 0,-1 0 0 0 0,4-1 0 0 0,-1 0 0 0 0,56-6 74 0 0,-27 6 99 0 0,-20 0 0 0 0,9 0-173 0 0,-3-1 100 0 0,-5 0 182 0 0,4 0-282 0 0,5 0 145 0 0,-11 1-119 0 0,4 0 25 0 0,-5 0-12 0 0,1 0-1 0 0,3 1-38 0 0,-5 1 56 0 0,-1-1 0 0 0,1-2 1 0 0,2 0-57 0 0,-8 1 50 0 0,0-1-1 0 0,1-1 1 0 0,2-2-50 0 0,8-3 77 0 0,0 2-1 0 0,0 0 0 0 0,4 1-76 0 0,-4 0 0 0 0,-7 2 0 0 0,3 0 0 0 0,-2 1 60 0 0,11-2 92 0 0,9-3-152 0 0,-21 4 123 0 0,-5 1-9 0 0,1 0 0 0 0,0-1-1 0 0,6-3-113 0 0,-13 6 12 0 0,1-2 19 0 0,0 1 0 0 0,1 0-1 0 0,-1 0 1 0 0,1 0 0 0 0,-1 0 0 0 0,1 1 0 0 0,-1-1-31 0 0,-2 1 96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20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 0 0,'1488'0'0'0,"-1484"0"0"0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20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 0 0 0,'-8'0'0'0,"8"0"0"0,4 0 0 0,590 0 0 0,-588 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00.81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477 1 0 0,'10'0'0'0,"2"0"0"0,38 0 0 0,-43 0 0 0,-6 0 0 0,-20 0 0 0,-56 0 0 0,68 0 0 0,-182 0 0 0,110 0 0 0,15 0 0 0,-2 0 0 0,60 0 0 0,-1 0 0 0,-18 0 0 0,5 0 0 0,239 0 0 0,-193 0 0 0,3 0 0 0,94 0 0 0,-93 0 0 0,92 0 0 0,-115 0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20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12 0 0 0,'-12'0'0'0,"507"0"0"0,-486 0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20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68 1 0 0,'-68'0'0'0,"849"0"0"0,-765 0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21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52 0 0 0,'-33'0'0'0,"19"0"0"0,10 0 0 0,3 0 0 0,2 0 0 0,774 0 0 0,-772 0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21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 0 0 0,'-11'0'0'0,"376"0"0"0,-346 0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212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387 34 1840 0 0,'0'0'133'0'0,"1"-1"82"0"0,-1 1 0 0 0,1-1-1 0 0,-1 0 1 0 0,0 1 0 0 0,1-1-1 0 0,-1 1 1 0 0,0-1 0 0 0,1 0-1 0 0,-1 1 1 0 0,0-1 0 0 0,0 0-1 0 0,0 1 1 0 0,1-1 0 0 0,-1 0-1 0 0,0 0 1 0 0,0 1-1 0 0,0-1 1 0 0,0 0 0 0 0,0 1-1 0 0,0-1 1 0 0,0 0 0 0 0,-1 0-1 0 0,1 1 1 0 0,0-1 0 0 0,0 0-1 0 0,0 1 1 0 0,-1-1 0 0 0,1 0-215 0 0,0 0 147 0 0,0 1-1 0 0,-1-1 1 0 0,1 1 0 0 0,0 0 0 0 0,0-1 0 0 0,-1 0 0 0 0,1 1-1 0 0,0-1 1 0 0,-1 1 0 0 0,1 0 0 0 0,0 0 0 0 0,-1-1 0 0 0,1 1-1 0 0,-1-1 1 0 0,1 1 0 0 0,-1 0-147 0 0,-1-1 575 0 0,0 0 1 0 0,0 1-1 0 0,0 0 0 0 0,0-1-575 0 0,-10-2 1302 0 0,10 3-1227 0 0,-1 0-1 0 0,1 0 1 0 0,0 0 0 0 0,0 1 0 0 0,-1-1 0 0 0,1 1 0 0 0,0-1 0 0 0,0 1 0 0 0,0 0 0 0 0,0 0 0 0 0,-1 0-75 0 0,0 1 150 0 0,0 0 1 0 0,-1 1 0 0 0,1-1-1 0 0,0 1 1 0 0,1-1 0 0 0,-3 3-151 0 0,1-1 313 0 0,-3 2-313 0 0,-3 4 143 0 0,2-2-70 0 0,-12 13-218 0 0,9-9 120 0 0,0 0 1 0 0,-5 9 24 0 0,-1 3 201 0 0,0 1-201 0 0,-4 7-8 0 0,3-5-136 0 0,9-11 91 0 0,0 0 53 0 0,-3 8-11 0 0,7-16 14 0 0,-15 27 64 0 0,13-20 15 0 0,-4 8-82 0 0,-7 25-88 0 0,12-33 39 0 0,0 1 49 0 0,-4 15-15 0 0,4-17 45 0 0,2 0 1 0 0,-1 0 0 0 0,2 1-1 0 0,0 0 1 0 0,0 0 0 0 0,1 3-31 0 0,-3 25-35 0 0,-2 12-18 0 0,7-48 57 0 0,-1-1 14 0 0,1 0 0 0 0,0 0 1 0 0,0 1-1 0 0,1-1-18 0 0,0 2 45 0 0,0 0 1 0 0,0-1-1 0 0,1 1 0 0 0,0 0 1 0 0,2 2-46 0 0,-3-6 13 0 0,0-2 0 0 0,-1 0 0 0 0,1-1 1 0 0,-1 0-1 0 0,1 1 0 0 0,0-1 1 0 0,0 1-14 0 0,2 3 22 0 0,1-2 0 0 0,-1 1 0 0 0,3 1-22 0 0,-2-2 0 0 0,0-1 0 0 0,0 0 0 0 0,0 1 0 0 0,0-2 0 0 0,1 1 0 0 0,-1 0 0 0 0,2 0 0 0 0,-4-2-7 0 0,1 1 0 0 0,0-1 0 0 0,0 0 0 0 0,0 0 0 0 0,0 0 0 0 0,-1 0 0 0 0,1 0 0 0 0,0-1-1 0 0,0 0 8 0 0,2 0-4 0 0,0-1-1 0 0,0 0 1 0 0,0 0-1 0 0,0 0 1 0 0,0-1-1 0 0,0 0 1 0 0,1-1 4 0 0,3-3-11 0 0,-1 0 0 0 0,0 0 1 0 0,2-3 9 0 0,37-37 2 0 0,-35 36-1 0 0,0-1 0 0 0,9-14 0 0 0,-19 23-1 0 0,12-16 12 0 0,1-3-11 0 0,-2 2 52 0 0,10-19 51 0 0,-21 35-76 0 0,23-44 167 0 0,-22 40-157 0 0,12-26 62 0 0,-9 20-70 0 0,15-44 147 0 0,-9 27-85 0 0,3-9-19 0 0,-1-8 47 0 0,12-32 309 0 0,-22 67-283 0 0,0-1 0 0 0,-1 1-1 0 0,2-9-144 0 0,-5 18 29 0 0,0 1 0 0 0,0 0-1 0 0,0 0 1 0 0,0 0-1 0 0,0 0 1 0 0,0 0-1 0 0,-1-2-28 0 0,-1-5 123 0 0,1 2-8 0 0,-1 1-1 0 0,0-1-114 0 0,2 4 47 0 0,-1 3-24 0 0,1-1-1 0 0,-1 0 1 0 0,0 0 0 0 0,0 0-1 0 0,0 0-22 0 0,-3-8 47 0 0,2 6-14 0 0,-2-4-33 0 0,-4-5 11 0 0,6 10 27 0 0,1 2-35 0 0,1 0-1 0 0,-1 0 1 0 0,0 0-1 0 0,1 0 1 0 0,-1 1-1 0 0,-1-2-2 0 0,1 1 22 0 0,-1 0-1 0 0,0 0 0 0 0,-1-1-21 0 0,0 0 24 0 0,-2-1 16 0 0,3 3-40 0 0,1-1 0 0 0,0 1 0 0 0,1 0 0 0 0,-1-1 0 0 0,1 1 0 0 0,-1 0 0 0 0,-16-3 0 0 0,16 3 0 0 0,-3-1 0 0 0,-3 0 0 0 0,6 1 0 0 0,-1 0 0 0 0,1 0 0 0 0,0 0 0 0 0,-1 0 0 0 0,1 1 0 0 0,0-1 0 0 0,-1 1 0 0 0,-1 0-10 0 0,0 1 0 0 0,-1 0 0 0 0,1 0 0 0 0,0 0 0 0 0,0 0 0 0 0,0 1 10 0 0,-4 2-12 0 0,5-3-4 0 0,0 0 0 0 0,-2 1 16 0 0,2-1-26 0 0,0 1 0 0 0,-2 0 26 0 0,1-1-17 0 0,-1 1-26 0 0,-2 2 43 0 0,-6 5 0 0 0,0-1 0 0 0,-9 8 0 0 0,4-4 0 0 0,9-5-16 0 0,1-1 0 0 0,-1 1 0 0 0,-1 4 16 0 0,6-8-5 0 0,-4 6-26 0 0,-1-1 0 0 0,1 2 0 0 0,1 0 0 0 0,0 0 0 0 0,-5 12 31 0 0,-12 24 0 0 0,13-25 0 0 0,5-12 0 0 0,1-2 0 0 0,-1 3 0 0 0,1-2 0 0 0,0 0 0 0 0,-1 1 0 0 0,-4 11 0 0 0,4-9 0 0 0,-1 0 0 0 0,2 1 0 0 0,-1 0 0 0 0,1 2 0 0 0,-4 12 0 0 0,2-2 0 0 0,1-8-12 0 0,2-6-19 0 0,0 2 0 0 0,0 2 31 0 0,-5 27-93 0 0,3-22 68 0 0,0 17 25 0 0,3-29 0 0 0,1-1 0 0 0,0-1 0 0 0,-1 0 0 0 0,-3 13 0 0 0,3-13 0 0 0,1 0 0 0 0,0 0 0 0 0,0-1 0 0 0,0 1 0 0 0,1 0 0 0 0,-1 0 0 0 0,1 0 0 0 0,0 24-64 0 0,0-28 64 0 0,0 0 0 0 0,1 1 0 0 0,-1-1 0 0 0,1 0 0 0 0,-1 1 0 0 0,1 0 0 0 0,0 0 0 0 0,-1-1 0 0 0,1 2 0 0 0,-1-3 0 0 0,0 1 0 0 0,0-1 0 0 0,0 0 0 0 0,0 1 0 0 0,1-1 0 0 0,-1 0 0 0 0,0 0 0 0 0,1 0 0 0 0,-1 0 0 0 0,1 1 0 0 0,0-1-7 0 0,-1-1-1 0 0,0 1 0 0 0,1 0 0 0 0,-1-1 0 0 0,0 0 1 0 0,1 1-1 0 0,-1-1 0 0 0,1 1 0 0 0,-1-1 1 0 0,1 1-1 0 0,-1-1 0 0 0,1 0 0 0 0,-1 1 0 0 0,1-1 1 0 0,0 0-1 0 0,-1 1 0 0 0,1-1 0 0 0,-1 0 0 0 0,2 0 8 0 0,8 2-60 0 0,-8-2 60 0 0,-1 0 0 0 0,1 0 0 0 0,0 0 0 0 0,0 0 0 0 0,0-1 0 0 0,6 1 0 0 0,-7 0 0 0 0,0 0 0 0 0,1-1 0 0 0,-1 1 0 0 0,0 0 0 0 0,1 0 0 0 0,0-1 0 0 0,8-5 0 0 0,-5 4 0 0 0,3-2 1 0 0,-1-1-1 0 0,4-2 0 0 0,2-3-11 0 0,-9 8 0 0 0,-1-1 0 0 0,0 1 0 0 0,3-3 11 0 0,8-11 55 0 0,-5 6-67 0 0,-7 8 16 0 0,-1 0-1 0 0,0 1 0 0 0,1-2-3 0 0,2-3 44 0 0,14-18-34 0 0,-6 5-10 0 0,0 1 27 0 0,-5 6 0 0 0,-2 6-19 0 0,0-3-7 0 0,1 0 0 0 0,1-4-1 0 0,-4 6 0 0 0,4-5 0 0 0,-2 5 11 0 0,9-15 100 0 0,12-23-105 0 0,-13 21-6 0 0,-9 17 1 0 0,1-4 9 0 0,6-9-10 0 0,-4 9 81 0 0,-1 0-1 0 0,0-1-80 0 0,9-24 258 0 0,-5 10-103 0 0,-4 9-96 0 0,-4 10 6 0 0,1-3-65 0 0,-1 4-2 0 0,-1 1-1 0 0,3-5 3 0 0,8-19 0 0 0,-8 21 67 0 0,-1 0-1 0 0,1-8-66 0 0,-2 10 15 0 0,1-2 41 0 0,-2 4-24 0 0,1 1 0 0 0,-1-2-32 0 0,1-2 38 0 0,-1 1 0 0 0,0-6-38 0 0,-1 3 21 0 0,0 7-12 0 0,0 0-1 0 0,0 0 1 0 0,0 0 0 0 0,1 0-1 0 0,-1-2-8 0 0,0 3 12 0 0,1-1 0 0 0,-1 1-1 0 0,0 0 1 0 0,0-1 0 0 0,0 1-1 0 0,0-1 1 0 0,0 1 0 0 0,-1-2-12 0 0,0-5 42 0 0,1 6-29 0 0,0 0 0 0 0,0-1 0 0 0,0 1-1 0 0,-1 0 1 0 0,0-1-13 0 0,1 3 0 0 0,0-2 0 0 0,0 1 0 0 0,0-1 0 0 0,0 0 0 0 0,0 0 0 0 0,-1-5 0 0 0,0 0 0 0 0,0 4 0 0 0,1 1 0 0 0,-1-1 0 0 0,1 0 0 0 0,0 1 0 0 0,0 1 3 0 0,0 1 1 0 0,0-1-1 0 0,0 0 0 0 0,0 1 0 0 0,-1 0 0 0 0,1-1 0 0 0,0 0 0 0 0,0 1 0 0 0,0 0 0 0 0,-1-1 1 0 0,1 0-1 0 0,0 1 0 0 0,-1-1 0 0 0,1 1-3 0 0,-3-5 20 0 0,3 4-13 0 0,-1 0 0 0 0,1 1 0 0 0,-1-1 0 0 0,1 0 0 0 0,-1 0 0 0 0,1 0 0 0 0,-1 1 0 0 0,0-1 0 0 0,0 0-7 0 0,0 0 1 0 0,0-1-1 0 0,-1 0 15 0 0,2 2-2 0 0,-1 0 0 0 0,1-1 0 0 0,-1 1 0 0 0,0 0 0 0 0,1-1 0 0 0,-1 1 0 0 0,0 0 0 0 0,1-1 0 0 0,-1 1 0 0 0,0 0 0 0 0,1 0 0 0 0,-1 0 0 0 0,0 0-13 0 0,-1 0-6 0 0,1 0 1 0 0,-1 0-1 0 0,1 0 0 0 0,-1 1 0 0 0,0-1 0 0 0,1 1 0 0 0,-1-1 0 0 0,1 1 0 0 0,-2 0 6 0 0,2 0-24 0 0,0-1 1 0 0,0 1-1 0 0,-2-1 24 0 0,0 1-20 0 0,0 1 23 0 0,-5 1-18 0 0,-17 12-122 0 0,24-14 124 0 0,0-1-1 0 0,-1 1 1 0 0,1 0-1 0 0,0 0 0 0 0,0 0 14 0 0,-5 4 1 0 0,0 0-37 0 0,1-1 0 0 0,-2 3 36 0 0,4-4 3 0 0,0 1-1 0 0,0-1 0 0 0,0 1 1 0 0,1 1-3 0 0,-7 6 108 0 0,-6 10-487 0 0,1-1 88 0 0,9-13 236 0 0,2-3 21 0 0,-1 1-1 0 0,-1 0 35 0 0,5-4 2 0 0,-14 13-39 0 0,11-11 21 0 0,1 0 0 0 0,-1 1-1 0 0,-1 2 17 0 0,-7 15 0 0 0,-6 8 0 0 0,-9 22 0 0 0,18-36 0 0 0,-2 2 0 0 0,2-5 0 0 0,-4 12 0 0 0,8-16-5 0 0,-1 4-24 0 0,0-1-1 0 0,-1 7 30 0 0,4-11 0 0 0,-2 1 0 0 0,2-2 0 0 0,0-1 0 0 0,0 4 0 0 0,-1-1 0 0 0,-2 7 0 0 0,1-3 0 0 0,-3 5 0 0 0,5-10 0 0 0,-1 0 0 0 0,-1 5 0 0 0,3-8 0 0 0,0 2 0 0 0,-1 4 0 0 0,-1 4 0 0 0,1-4 0 0 0,2-6 0 0 0,-1 1 0 0 0,0-1 0 0 0,1 0 0 0 0,0 3 0 0 0,0 4 0 0 0,0 1 0 0 0,0-1 0 0 0,0 1 0 0 0,0-10 0 0 0,1 0 0 0 0,-1 1 0 0 0,0-1 0 0 0,1 0 0 0 0,0 1 0 0 0,1 3 0 0 0,1 2 0 0 0,2 3 0 0 0,-5-10 0 0 0,0-1 0 0 0,0 0 0 0 0,0 1 0 0 0,0-1 0 0 0,1 0 0 0 0,-1 0 0 0 0,0 0 0 0 0,0 1 0 0 0,0-1 0 0 0,1 0 0 0 0,-1 1 0 0 0,0-1 0 0 0,0 0 0 0 0,0 0 0 0 0,1 0 0 0 0,4 3 0 0 0,-3-3 0 0 0,6 3 0 0 0,-6-2-4 0 0,-1-1 0 0 0,0 0 0 0 0,0 1 0 0 0,0-1 0 0 0,0 1 0 0 0,1-1 0 0 0,-1 0 0 0 0,0 0 0 0 0,0 0 0 0 0,1 0 0 0 0,-1 0 0 0 0,0 0 0 0 0,0 0 0 0 0,1-1 0 0 0,-1 1 0 0 0,0 0 4 0 0,2-1 0 0 0,-1 0 0 0 0,0 0 0 0 0,1 0 0 0 0,-1 0 0 0 0,0-1 0 0 0,0 1 0 0 0,0-1 0 0 0,0 1 0 0 0,1-3 0 0 0,29-32 0 0 0,-21 21 0 0 0,-6 9 0 0 0,4-6 0 0 0,-4 5 0 0 0,2-3 0 0 0,2-1 0 0 0,6-12 0 0 0,-10 15 0 0 0,6-10 130 0 0,6-17-130 0 0,-7 16 74 0 0,-1-1-6 0 0,-1 4-28 0 0,6-15-40 0 0,-11 24 0 0 0,0 0 0 0 0,2-2 0 0 0,-1 1 0 0 0,0 0 0 0 0,0-1 0 0 0,2-7 0 0 0,2-1 72 0 0,0-5-72 0 0,-4 12 8 0 0,10-29 31 0 0,-5 10-14 0 0,-8 27-24 0 0,2-7 31 0 0,0 1-1 0 0,1-6-31 0 0,-3 8 22 0 0,0 1-1 0 0,1 0 0 0 0,1-2-21 0 0,-2 2 3 0 0,1 0-1 0 0,-1 0 0 0 0,0 0 0 0 0,0 0 0 0 0,-1 0-2 0 0,2-16 184 0 0,-2 15 126 0 0,1-3-310 0 0,-1 8-7 0 0,-1 0-23 0 0,1-1 0 0 0,0 1 1 0 0,-1-1-1 0 0,1 1 0 0 0,0-1 1 0 0,-1 1-1 0 0,0-1 30 0 0,0-1 17 0 0,1 2-6 0 0,-1 0-1 0 0,1 0 0 0 0,-1 0 1 0 0,1 0-1 0 0,-1-1-10 0 0,-1 0 17 0 0,2 2-4 0 0,0 0 0 0 0,0-1-1 0 0,-1 1 1 0 0,1 0 0 0 0,0 0-1 0 0,0 0 1 0 0,-1-1-1 0 0,1 1 1 0 0,0 0 0 0 0,-1 0-1 0 0,1-1 1 0 0,0 1 0 0 0,-1 0-1 0 0,1 0 1 0 0,0 0 0 0 0,0 0-1 0 0,-1 0 1 0 0,1-1-1 0 0,0 1 1 0 0,-1 0 0 0 0,1 0-1 0 0,0 0 1 0 0,-1 0 0 0 0,1 0-1 0 0,-1 1-12 0 0,0-1-23 0 0,0 0 1 0 0,-1 1-1 0 0,1 0 0 0 0,0-1 0 0 0,-1 1 23 0 0,-1 0 30 0 0,2 0-41 0 0,-1 0 1 0 0,1-1-1 0 0,-1 2 0 0 0,0 0 11 0 0,-5 3-29 0 0,5-4 22 0 0,-1 1-1 0 0,1 0 0 0 0,-1 1 0 0 0,0-1 8 0 0,-9 11-33 0 0,12-12 33 0 0,-7 6-9 0 0,1 0-35 0 0,-1 2 44 0 0,5-6-7 0 0,-7 8-61 0 0,-2 7 68 0 0,-2 1 0 0 0,5-5-7 0 0,-2 5-50 0 0,-11 13 57 0 0,6-9-64 0 0,7-10 67 0 0,3-4-16 0 0,-2 3-39 0 0,-1 4 52 0 0,3-5-2 0 0,-2 3 146 0 0,0 1 0 0 0,0 3-144 0 0,0 0 0 0 0,5-13 0 0 0,0-1 0 0 0,-1 2 0 0 0,-2 4 0 0 0,2-3-18 0 0,-11 28-265 0 0,10-25 377 0 0,3-7-26 0 0,0 0 0 0 0,0 1 0 0 0,0-1-1 0 0,-2 3-67 0 0,1-4 0 0 0,1 0 0 0 0,0 0 0 0 0,0 0 0 0 0,0 0 0 0 0,0 0 0 0 0,0 0 0 0 0,0 0 0 0 0,0 2 0 0 0,0-2 9 0 0,0 5-111 0 0,-1-1 1 0 0,0 0-1 0 0,0 2 102 0 0,-2 0-59 0 0,-5 14-50 0 0,9-21 155 0 0,-1 0 0 0 0,1 1-1 0 0,0-1 1 0 0,-1 1-46 0 0,0 4 153 0 0,-3 3-263 0 0,3-7 38 0 0,0 1-1 0 0,0-1 0 0 0,-1 3 73 0 0,-1 14 456 0 0,3-17-456 0 0,-1 0 0 0 0,1-1 0 0 0,0 1 0 0 0,-1 0 0 0 0,1-1 0 0 0,0 2 0 0 0,0-3 0 0 0,0 0 0 0 0,0 1 0 0 0,0 0 0 0 0,0-1 0 0 0,0 1 0 0 0,-1-1 0 0 0,1 1 0 0 0,0 0 0 0 0,-2 3 0 0 0,2-2 0 0 0,0 0 0 0 0,-1 0 0 0 0,1 0 0 0 0,0 0 0 0 0,-1 0 0 0 0,0 0 0 0 0,0-1 0 0 0,0 2 0 0 0,1-2 1 0 0,-1 1-1 0 0,1-1 0 0 0,-1 0 0 0 0,1 0 1 0 0,0 1-1 0 0,-1-1 0 0 0,1 1 0 0 0,-1 1-11 0 0,1 0-1 0 0,0 2 12 0 0,0-4-107 0 0,0-1-21 0 0,-1 2-94 0 0,1-2 246 0 0,0 1 1 0 0,0 0-1 0 0,0-1 0 0 0,-1 1 1 0 0,1-1-1 0 0,0 1 0 0 0,0-1 1 0 0,0 1-1 0 0,0-1 1 0 0,0 1-1 0 0,0-1 0 0 0,0 1 1 0 0,1 0-1 0 0,-1-1 1 0 0,0 1-1 0 0,0-1 0 0 0,0 1-24 0 0,0-1 0 0 0,0 0 0 0 0,1 1 0 0 0,-1-1 0 0 0,0 0 0 0 0,0 0 1 0 0,0 0-1 0 0,0 1 0 0 0,0-1 0 0 0,0 0 0 0 0,0 1 0 0 0,0-1 0 0 0,0 0 0 0 0,0 0 0 0 0,0 0 0 0 0,0 1 0 0 0,0-1 0 0 0,0 3 10 0 0,0 0 9 0 0,0-3-50 0 0,-1 0 10 0 0,1 0-94 0 0,0 0-12 0 0,0 0 34 0 0,0 0 145 0 0,0 0 63 0 0,0 0 11 0 0,0 0-19 0 0,1 0-105 0 0,-1 0-1 0 0,0 0 1 0 0,1 0 0 0 0,-1 0 0 0 0,1 0-1 0 0,-1 0 1 0 0,0 0 0 0 0,1 0 0 0 0,-1 0-1 0 0,0 0 1 0 0,1 0 0 0 0,-1-1-2 0 0,1 0 0 0 0,0 1 0 0 0,2-2 0 0 0,0-1 29 0 0,0 1-183 0 0,0-1 1 0 0,0 0-1 0 0,1-2 154 0 0,0 0 368 0 0,4-4-368 0 0,-6 7-11 0 0,1-1-84 0 0,-1 1 0 0 0,1-2 95 0 0,5-5-275 0 0,1-2 382 0 0,-1 0 196 0 0,-3 5-183 0 0,2-5-120 0 0,-1 2 3 0 0,-1 0 1 0 0,0-1-1 0 0,0 0-3 0 0,-3 6 1 0 0,2-4-1 0 0,1-1-11 0 0,0-1-255 0 0,5-7 266 0 0,2-4-28 0 0,-12 21 28 0 0,4-8 0 0 0,0 1 0 0 0,0-3 0 0 0,0-2 0 0 0,2-1 0 0 0,0 1 11 0 0,-2 3 16 0 0,0 1-1 0 0,1-1-26 0 0,-1 1 0 0 0,2-5 0 0 0,-1 2 0 0 0,3-8-2 0 0,-2 5 15 0 0,15-37 37 0 0,-10 24 13 0 0,0 1 3 0 0,-9 21-56 0 0,1-6-10 0 0,-2 6 54 0 0,3-5-54 0 0,-3 8 3 0 0,4-12 4 0 0,1-2-7 0 0,-4 11 18 0 0,-2 4-8 0 0,1 0 0 0 0,-1 0 0 0 0,0 0 0 0 0,1 0 0 0 0,-1 0-1 0 0,0 0 1 0 0,0-1 0 0 0,0 1 0 0 0,0 0 0 0 0,0 0 0 0 0,0 0-1 0 0,0-1-9 0 0,0-1 22 0 0,0 2-15 0 0,0 1 0 0 0,0-1-1 0 0,0 1 1 0 0,0-1 0 0 0,0 1-1 0 0,0-1 1 0 0,0 1-1 0 0,-1-1 1 0 0,1 1 0 0 0,0 0-1 0 0,0-1 1 0 0,0 1 0 0 0,0-1-1 0 0,-1 1 1 0 0,1 0-1 0 0,0-1 1 0 0,0 1 0 0 0,-1-1-1 0 0,1 1-6 0 0,-1-1 48 0 0,1 1-45 0 0,-1-1 0 0 0,1 1 0 0 0,0 0 0 0 0,0-1 0 0 0,-1 1 0 0 0,1 0 0 0 0,0 0 0 0 0,-1 0-3 0 0,-1-2 26 0 0,2 2-21 0 0,0 0 0 0 0,-1 0 0 0 0,1 0 0 0 0,0 0 0 0 0,-1-1 0 0 0,1 1 0 0 0,0 0 0 0 0,-1 0 0 0 0,1 0-1 0 0,-1 0 1 0 0,1 0 0 0 0,0 0 0 0 0,-1 0 0 0 0,1 0 0 0 0,0 0 0 0 0,-1 0 0 0 0,1 0 0 0 0,0 0-1 0 0,-1 0 1 0 0,1 0-5 0 0,-3 1-19 0 0,-1 1 0 0 0,1-1 0 0 0,0 1 0 0 0,0 0 0 0 0,0 0 0 0 0,0 0 0 0 0,1 1-1 0 0,-1-1 1 0 0,0 1 0 0 0,0 1 19 0 0,-5 5-112 0 0,1 1-1 0 0,-3 5 113 0 0,8-12-4 0 0,-19 31-138 0 0,11-19 113 0 0,1 2 1 0 0,0 0-1 0 0,-2 7 29 0 0,6-13 0 0 0,-10 26 0 0 0,11-27-13 0 0,-6 17-38 0 0,3-9 51 0 0,3-4 0 0 0,-1 2 0 0 0,-15 68-74 0 0,19-80 66 0 0,0 0 0 0 0,1 0 0 0 0,-1 0 0 0 0,1 0 8 0 0,1 16-21 0 0,-1-16 20 0 0,0-2-14 0 0,0 1-1 0 0,0-1 0 0 0,1 1 0 0 0,-1-1 0 0 0,1 1 16 0 0,-1-2-9 0 0,1 0 0 0 0,-1 0 0 0 0,0 0 0 0 0,1 0 0 0 0,-1-1 0 0 0,1 1 0 0 0,-1 0 0 0 0,1 0 0 0 0,-1 0 0 0 0,1 0 0 0 0,-1-1 0 0 0,1 1 0 0 0,0 0 9 0 0,0-1-9 0 0,-1 0-1 0 0,0 0 0 0 0,0 1 0 0 0,1-1 0 0 0,-1 0 1 0 0,0 0-1 0 0,0 0 0 0 0,0 0 0 0 0,1 0 0 0 0,-1 0 1 0 0,0 0-1 0 0,0 0 0 0 0,1 0 0 0 0,-1 0 0 0 0,0 0 1 0 0,0 0-1 0 0,1 0 0 0 0,-1 0 0 0 0,0 0 1 0 0,0 0-1 0 0,1 0 10 0 0,0-1-31 0 0,0 1-1 0 0,0-1 1 0 0,0 0 0 0 0,0 1 31 0 0,-1 0-3 0 0,4-3-13 0 0,-1 0-1 0 0,0 0 1 0 0,3-3 16 0 0,8-11-36 0 0,-12 14 34 0 0,28-39-53 0 0,-17 23 38 0 0,14-24 17 0 0,-19 28 0 0 0,0 0 0 0 0,5-16 0 0 0,1-13 74 0 0,-4 14-16 0 0,-8 24-59 0 0,4-12 86 0 0,2-12-85 0 0,-3 13 25 0 0,-3 7 14 0 0,1-4-39 0 0,-1 7 13 0 0,-1 3 0 0 0,-1 0 0 0 0,1 0-1 0 0,-1 0 1 0 0,1-1-13 0 0,-1-2 106 0 0,0 4 70 0 0,0 1 0 0 0,0-3-176 0 0,0 4 20 0 0,0 0 1 0 0,0 0-1 0 0,-1 0 0 0 0,1 0 0 0 0,0 0 1 0 0,0 0-1 0 0,-1 0 0 0 0,1 0 0 0 0,-1 0-20 0 0,1 0-53 0 0,-1 0-17 0 0,0 0-1 0 0,1-1 1 0 0,-1 1-1 0 0,-1-1 71 0 0,2 2 3 0 0,0-1 0 0 0,-1 1 0 0 0,1 0 0 0 0,0-1 0 0 0,-1 1 0 0 0,1 0 0 0 0,-1 0 0 0 0,1 0-1 0 0,0-1 1 0 0,-1 1 0 0 0,1 0 0 0 0,-1 0 0 0 0,1 0 0 0 0,0 0 0 0 0,-1 0 0 0 0,1-1 0 0 0,-1 1-3 0 0,-1 1 6 0 0,1-1 0 0 0,0 0 0 0 0,-1 0 0 0 0,1 1 0 0 0,-1-1 0 0 0,1 1 0 0 0,0-1 0 0 0,-1 1 0 0 0,1-1 0 0 0,0 1 0 0 0,0 0 0 0 0,-1 1-6 0 0,-3 1 75 0 0,1 1 0 0 0,-3 3-75 0 0,5-4 10 0 0,-12 11-703 0 0,-3 6 693 0 0,10-11-103 0 0,1 1 0 0 0,-1-1-1 0 0,1 2 104 0 0,-9 18-116 0 0,2 1 0 0 0,-6 20 116 0 0,15-40-8 0 0,-8 25-48 0 0,12-35 57 0 0,-9 27-25 0 0,8-21 7 0 0,0 1-1 0 0,0 0 0 0 0,0 0 18 0 0,0-5-5 0 0,1 3-31 0 0,0 2 36 0 0,0-5-2 0 0,0-1-1 0 0,0 0 1 0 0,0 1 0 0 0,1-1-1 0 0,-1 0 1 0 0,0 0 0 0 0,0 1-1 0 0,1-1 3 0 0,-1-1 0 0 0,0 1 0 0 0,0-1 0 0 0,1 0 0 0 0,-1 0 0 0 0,0 1 0 0 0,0-1 0 0 0,0 0 0 0 0,0 0 0 0 0,1 0 0 0 0,-1 0 0 0 0,0 0 0 0 0,0 1 0 0 0,0-1 0 0 0,1 0 0 0 0,-1 0 0 0 0,0 0 0 0 0,0 0 0 0 0,0 0 0 0 0,1 0 0 0 0,-1 0 0 0 0,0 0 0 0 0,0 0 0 0 0,1 1 0 0 0,-1-1 0 0 0,0 0 0 0 0,0-1 0 0 0,1 1 0 0 0,-1 0 0 0 0,0 0 0 0 0,1 0 0 0 0,-1 0 0 0 0,1 0 0 0 0,0-1 0 0 0,0 1 0 0 0,-1 0 0 0 0,1 0 0 0 0,-1 0 0 0 0,1-1 0 0 0,-1 1 0 0 0,1-1 0 0 0,6-6 54 0 0,-1 0-1 0 0,0 0 0 0 0,3-5-53 0 0,19-31 0 0 0,-25 37 0 0 0,19-34 0 0 0,-19 35 0 0 0,16-36 58 0 0,-15 32-52 0 0,28-67 69 0 0,-22 48 54 0 0,2-10-129 0 0,-11 35 30 0 0,0-1 0 0 0,-1 0-1 0 0,1 0 1 0 0,0 0-1 0 0,-1-2-29 0 0,0 5 19 0 0,0-1-1 0 0,0 1 1 0 0,0 0 0 0 0,-1 0-1 0 0,1 0 1 0 0,0 0-1 0 0,-1 0 1 0 0,1 0-1 0 0,0 0 1 0 0,-1 0-1 0 0,1 1 1 0 0,-1-1-1 0 0,0 0-18 0 0,1 0 12 0 0,0 0 0 0 0,-1 1-1 0 0,1-1 1 0 0,0 1 0 0 0,-1 0-1 0 0,1 0 1 0 0,0-1 0 0 0,-1 1-1 0 0,1-1 1 0 0,-1 1 0 0 0,1 0-1 0 0,0 0 1 0 0,-1 0 0 0 0,1 0-1 0 0,-1-1 1 0 0,1 1 0 0 0,-1 0-1 0 0,1 0 1 0 0,-1 0-1 0 0,1 0 1 0 0,-1 0 0 0 0,1 0-1 0 0,-1 0 1 0 0,1 0 0 0 0,-1 0-1 0 0,1 0-11 0 0,-2 1 35 0 0,1-1-1 0 0,-1 1 1 0 0,0 0-1 0 0,1-1 0 0 0,-1 1 1 0 0,1 0-1 0 0,0 0 1 0 0,-1 1-1 0 0,0 0-34 0 0,-2 2 94 0 0,0 0 0 0 0,-1 2-94 0 0,-1 3 6 0 0,-1 0 0 0 0,-1 5-6 0 0,-10 19-61 0 0,16-28 47 0 0,-3 5-20 0 0,0 1 1 0 0,-2 6 33 0 0,5-12-8 0 0,1 0 1 0 0,0-1-1 0 0,0 1 1 0 0,0 0-1 0 0,0 0 1 0 0,1 0-1 0 0,0 2 8 0 0,0 0-30 0 0,-1-3 0 0 0,1 1 0 0 0,1-1 1 0 0,-1 0-1 0 0,0 0 0 0 0,1 1 30 0 0,0-3-1 0 0,-1-1-4 0 0,0 0 0 0 0,0 0 0 0 0,0 0 0 0 0,1-1 0 0 0,-1 1 0 0 0,0 0 0 0 0,1 0 5 0 0,-1-1-1 0 0,0 1-1 0 0,0-1 1 0 0,1 0 0 0 0,-1 0 0 0 0,0 1 0 0 0,0-1 0 0 0,0 0 0 0 0,1 0-1 0 0,-1 0 1 0 0,0 0 0 0 0,0 0 0 0 0,1 0 0 0 0,-1 1 0 0 0,0-1 0 0 0,0 0 0 0 0,1 0-1 0 0,-1 0 1 0 0,0 0 0 0 0,1 0 0 0 0,-1 0 0 0 0,0 0 0 0 0,0 0 0 0 0,1 0-1 0 0,-1 0 2 0 0,1 0 3 0 0,0 0 0 0 0,0-1-1 0 0,0 1 1 0 0,0 0-1 0 0,0 0 1 0 0,0-1-1 0 0,0 0 1 0 0,0 1-1 0 0,0 0 1 0 0,0-1 0 0 0,0 0-1 0 0,0 0 1 0 0,0 1-3 0 0,2-3 18 0 0,-1 0 0 0 0,1 0 1 0 0,0-1-19 0 0,-1 1 10 0 0,4-4 56 0 0,-1 0 0 0 0,0-1-1 0 0,3-4-65 0 0,10-19 227 0 0,-17 28-221 0 0,6-10-65 0 0,3-9 59 0 0,1 0-16 0 0,-6 11 17 0 0,0 0 0 0 0,0-3-1 0 0,-3 8 3 0 0,-1 1 0 0 0,1-2-1 0 0,-1 2 1 0 0,1-7-3 0 0,-2 11 6 0 0,0 0 0 0 0,0 0 0 0 0,0 0 0 0 0,0 1 0 0 0,0-1 0 0 0,0 0 0 0 0,0 1 0 0 0,-1-1 0 0 0,1 0 0 0 0,0 0 0 0 0,0 0 0 0 0,-1 1 0 0 0,1-1-6 0 0,0 1 7 0 0,-1-1 0 0 0,1 1 0 0 0,0-1 1 0 0,0 1-1 0 0,-1 0 0 0 0,1-1 0 0 0,0 1 1 0 0,-1 0-1 0 0,1-1 0 0 0,0 1 0 0 0,-1 0 0 0 0,1 0 1 0 0,0 0-1 0 0,-1-1 0 0 0,1 1 0 0 0,-1 0 1 0 0,1 0-1 0 0,0 0 0 0 0,-1 0 0 0 0,1 0 0 0 0,-1-1-7 0 0,0 1 2 0 0,-1 1 0 0 0,1-1 0 0 0,-1 0 0 0 0,1 0-1 0 0,-1 1 1 0 0,1-1 0 0 0,0 0 0 0 0,-1 1 0 0 0,1 0 0 0 0,0-1-1 0 0,-1 1-1 0 0,-2 1-2 0 0,0 1 0 0 0,-3 3 2 0 0,3-3-15 0 0,0 1 0 0 0,0 0-1 0 0,0 1 1 0 0,0 0 0 0 0,0-1-1 0 0,0 2 16 0 0,-5 8-116 0 0,-3 10 116 0 0,-14 28-133 0 0,24-46 113 0 0,-22 46-38 0 0,18-34 40 0 0,-1 0-1 0 0,2 1 19 0 0,1-4-60 0 0,1 1 60 0 0,3-14-6 0 0,-1 0 0 0 0,1 0 0 0 0,0 0 0 0 0,0-1 0 0 0,0 2 6 0 0,0-2-3 0 0,0-1-1 0 0,0 1 0 0 0,0 0 1 0 0,1-1-1 0 0,-1 1 0 0 0,0-1 1 0 0,0 1-1 0 0,0-1 0 0 0,1 1 4 0 0,-1-1-1 0 0,0 0 0 0 0,0 1 0 0 0,0-1 0 0 0,0 0 0 0 0,1 0 0 0 0,-1 1 0 0 0,0-1 0 0 0,0 0-1 0 0,0 0 1 0 0,1 0 0 0 0,-1 0 0 0 0,0 0 0 0 0,0 0 0 0 0,0 0 0 0 0,1 1 0 0 0,-1-1 0 0 0,0 0 0 0 0,0 0-1 0 0,1 0 2 0 0,-1 0-2 0 0,1 0 0 0 0,-1 0 0 0 0,1 0 0 0 0,-1 0 0 0 0,1 0 0 0 0,-1-1 0 0 0,1 1 0 0 0,-1 0 0 0 0,1 0 0 0 0,-1 0 0 0 0,1 0 0 0 0,-1-1 0 0 0,0 1 0 0 0,1 0 0 0 0,-1-1 0 0 0,1 1 2 0 0,1-2-16 0 0,0 1 0 0 0,1-3 16 0 0,2-3 35 0 0,5-6-35 0 0,-4 3 36 0 0,6-8 39 0 0,0 0 0 0 0,-2-2 0 0 0,2-2-75 0 0,0-7 0 0 0,4-12 0 0 0,-9 22 0 0 0,-4 10 22 0 0,0-1-1 0 0,0 1 0 0 0,0-7-21 0 0,-3 15 13 0 0,1 0 0 0 0,-1-1 0 0 0,0 1 0 0 0,0-1 0 0 0,0 1 0 0 0,0-1 0 0 0,0 1-13 0 0,0 0 7 0 0,-1 1 1 0 0,1 0-1 0 0,0-1 0 0 0,0 0 1 0 0,0 1-1 0 0,0 0 0 0 0,-1-1 0 0 0,1 1 1 0 0,0-1-1 0 0,0 0 0 0 0,-1 1 1 0 0,1 0-1 0 0,0-1 0 0 0,0 1 1 0 0,-1-1-1 0 0,1 1 0 0 0,-1 0 0 0 0,1 0 1 0 0,-1-1-8 0 0,1 1 13 0 0,0 0 0 0 0,-1-1 1 0 0,1 1-1 0 0,-1 0 0 0 0,1 0 0 0 0,0 0 1 0 0,-1 0-1 0 0,1 0 0 0 0,-1 0 0 0 0,1 0 1 0 0,-1 0-1 0 0,1 0 0 0 0,0 0 0 0 0,-1 0 1 0 0,1 0-1 0 0,-1 0 0 0 0,1 0 1 0 0,-1 0-1 0 0,1 1-13 0 0,-1 0 28 0 0,-1-1 1 0 0,1 1-1 0 0,0 0 1 0 0,0-1-1 0 0,-1 2-28 0 0,-1 1 37 0 0,0 0-1 0 0,0 0 0 0 0,1 0 0 0 0,-2 2-36 0 0,-9 14-1 0 0,8-10 1 0 0,-3 8 0 0 0,2-5 0 0 0,-1 4-3 0 0,1-1 0 0 0,0 2 0 0 0,0-1 0 0 0,1 6 3 0 0,3-14-27 0 0,0 0-1 0 0,1 1 28 0 0,0-5-18 0 0,1 1 0 0 0,0-1 0 0 0,0 1 1 0 0,0 3 17 0 0,1-7-11 0 0,-1 1-1 0 0,0-1 1 0 0,0 1 0 0 0,-1 1 11 0 0,1-1-22 0 0,0-2 13 0 0,0 1 0 0 0,0-1-1 0 0,0 1 1 0 0,0-1 0 0 0,0 1 0 0 0,0 0-1 0 0,1-1 1 0 0,-1 0 0 0 0,0 1-1 0 0,0 0 1 0 0,0-1 0 0 0,1 0 0 0 0,-1 1-1 0 0,0-1 10 0 0,0 1-8 0 0,0-1 0 0 0,1 0-1 0 0,-1 0 1 0 0,0 0-1 0 0,0 0 1 0 0,0 1 0 0 0,0-1-1 0 0,1 0 1 0 0,-1 0-1 0 0,0 0 1 0 0,0 0-1 0 0,0 1 1 0 0,0-1 0 0 0,1 0-1 0 0,-1 0 1 0 0,0 0-1 0 0,0 0 1 0 0,0 0-1 0 0,1 0 1 0 0,-1 0 0 0 0,0 0-1 0 0,0 0 1 0 0,1 0-1 0 0,-1 0 1 0 0,0 0 0 0 0,0 0-1 0 0,0 0 1 0 0,1 0-1 0 0,-1 0 1 0 0,0 0-1 0 0,0 0 9 0 0,1-1-19 0 0,0 1-1 0 0,0-1 0 0 0,0 1 1 0 0,0-1-1 0 0,-1 0 1 0 0,1 1-1 0 0,0-1 0 0 0,-1 0 1 0 0,1 0 19 0 0,5-8-73 0 0,17-34 62 0 0,-8 12 11 0 0,9-26 0 0 0,-12 21 0 0 0,-12 35 7 0 0,0-1-1 0 0,1 1 1 0 0,-1-1 0 0 0,0 1-1 0 0,0-1 1 0 0,0 0-1 0 0,0 1 1 0 0,0-1-1 0 0,0 1 1 0 0,0-1-1 0 0,0 1-6 0 0,0 1 4 0 0,0-1-1 0 0,0 1 0 0 0,0 0 0 0 0,0 0 0 0 0,0 0 1 0 0,0 0-1 0 0,0-1 0 0 0,0 1 0 0 0,-1 0 0 0 0,1 0 0 0 0,0 0 1 0 0,0 0-1 0 0,0 0 0 0 0,0-1 0 0 0,0 1 0 0 0,0 0 1 0 0,0 0-1 0 0,0 0 0 0 0,0 0 0 0 0,-1 0 0 0 0,1 0 1 0 0,0 0-1 0 0,0 0 0 0 0,0 0 0 0 0,0 0 0 0 0,0 0 1 0 0,0 0-1 0 0,-1 0 0 0 0,1 0 0 0 0,0 0 0 0 0,0 0 0 0 0,0 0 1 0 0,0 0-1 0 0,0 0 0 0 0,0 0 0 0 0,-1 0 0 0 0,1 0 1 0 0,0 0-1 0 0,0 0 0 0 0,0 0 0 0 0,0 0-3 0 0,-1 0 31 0 0,0 1 0 0 0,0-1 0 0 0,0 1 0 0 0,1-1 0 0 0,-2 1-31 0 0,2 0 2 0 0,-2 0 31 0 0,1 0-1 0 0,0 1 0 0 0,-1-1 0 0 0,1 1 0 0 0,0-1 0 0 0,-1 1-32 0 0,-1 5 157 0 0,-1 0-157 0 0,2-4 34 0 0,-16 31 72 0 0,2 1-1 0 0,1 0 0 0 0,-5 21-105 0 0,17-48 11 0 0,-11 38 38 0 0,13-41-80 0 0,0 1 0 0 0,0-1 1 0 0,0 1-1 0 0,0-1 0 0 0,1 4 31 0 0,0-4-102 0 0,-1-4-12 0 0,1 0 0 0 0,0 0 0 0 0,0 1-1 0 0,0-1 1 0 0,1 0 0 0 0,-1 1 0 0 0,0-1 0 0 0,0 1 114 0 0,1-1-254 0 0,-1-1 0 0 0,0 0-1 0 0,0 0 1 0 0,0 0 0 0 0,0 1 0 0 0,0-1-1 0 0,1 0 1 0 0,-1 0 0 0 0,0 0 0 0 0,0 0-1 0 0,0 0 1 0 0,0 0 0 0 0,1 0 0 0 0,-1 0-1 0 0,0 0 1 0 0,0 1 0 0 0,0-1-1 0 0,1 0 1 0 0,-1 0 0 0 0,0 0 0 0 0,0 0-1 0 0,0 0 1 0 0,1 0 254 0 0,1-1-6078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213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387 34 1840 0 0,'0'0'133'0'0,"1"-1"82"0"0,-1 1 0 0 0,1-1-1 0 0,-1 0 1 0 0,0 1 0 0 0,1-1-1 0 0,-1 1 1 0 0,0-1 0 0 0,1 0-1 0 0,-1 1 1 0 0,0-1 0 0 0,0 0-1 0 0,0 1 1 0 0,1-1 0 0 0,-1 0-1 0 0,0 0 1 0 0,0 1-1 0 0,0-1 1 0 0,0 0 0 0 0,0 1-1 0 0,0-1 1 0 0,0 0 0 0 0,-1 0-1 0 0,1 1 1 0 0,0-1 0 0 0,0 0-1 0 0,0 1 1 0 0,-1-1 0 0 0,1 0-215 0 0,0 0 147 0 0,0 1-1 0 0,-1-1 1 0 0,1 1 0 0 0,0 0 0 0 0,0-1 0 0 0,-1 0 0 0 0,1 1-1 0 0,0-1 1 0 0,-1 1 0 0 0,1 0 0 0 0,0 0 0 0 0,-1-1 0 0 0,1 1-1 0 0,-1-1 1 0 0,1 1 0 0 0,-1 0-147 0 0,-1-1 575 0 0,0 0 1 0 0,0 1-1 0 0,0 0 0 0 0,0-1-575 0 0,-10-2 1302 0 0,10 3-1227 0 0,-1 0-1 0 0,1 0 1 0 0,0 0 0 0 0,0 1 0 0 0,-1-1 0 0 0,1 1 0 0 0,0-1 0 0 0,0 1 0 0 0,0 0 0 0 0,0 0 0 0 0,-1 0-75 0 0,0 1 150 0 0,0 0 1 0 0,-1 1 0 0 0,1-1-1 0 0,0 1 1 0 0,1-1 0 0 0,-3 3-151 0 0,1-1 313 0 0,-3 2-313 0 0,-3 4 143 0 0,2-2-70 0 0,-12 13-218 0 0,9-9 120 0 0,0 0 1 0 0,-5 9 24 0 0,-1 3 201 0 0,0 1-201 0 0,-4 7-8 0 0,3-5-136 0 0,9-11 91 0 0,0 0 53 0 0,-3 8-11 0 0,7-16 14 0 0,-15 27 64 0 0,13-20 15 0 0,-4 8-82 0 0,-7 25-88 0 0,12-33 39 0 0,0 1 49 0 0,-4 15-15 0 0,4-17 45 0 0,2 0 1 0 0,-1 0 0 0 0,2 1-1 0 0,0 0 1 0 0,0 0 0 0 0,1 3-31 0 0,-3 25-35 0 0,-2 12-18 0 0,7-48 57 0 0,-1-1 14 0 0,1 0 0 0 0,0 0 1 0 0,0 1-1 0 0,1-1-18 0 0,0 2 45 0 0,0 0 1 0 0,0-1-1 0 0,1 1 0 0 0,0 0 1 0 0,2 2-46 0 0,-3-6 13 0 0,0-2 0 0 0,-1 0 0 0 0,1-1 1 0 0,-1 0-1 0 0,1 1 0 0 0,0-1 1 0 0,0 1-14 0 0,2 3 22 0 0,1-2 0 0 0,-1 1 0 0 0,3 1-22 0 0,-2-2 0 0 0,0-1 0 0 0,0 0 0 0 0,0 1 0 0 0,0-2 0 0 0,1 1 0 0 0,-1 0 0 0 0,2 0 0 0 0,-4-2-7 0 0,1 1 0 0 0,0-1 0 0 0,0 0 0 0 0,0 0 0 0 0,0 0 0 0 0,-1 0 0 0 0,1 0 0 0 0,0-1-1 0 0,0 0 8 0 0,2 0-4 0 0,0-1-1 0 0,0 0 1 0 0,0 0-1 0 0,0 0 1 0 0,0-1-1 0 0,0 0 1 0 0,1-1 4 0 0,3-3-11 0 0,-1 0 0 0 0,0 0 1 0 0,2-3 9 0 0,37-37 2 0 0,-35 36-1 0 0,0-1 0 0 0,9-14 0 0 0,-19 23-1 0 0,12-16 12 0 0,1-3-11 0 0,-2 2 52 0 0,10-19 51 0 0,-21 35-76 0 0,23-44 167 0 0,-22 40-157 0 0,12-26 62 0 0,-9 20-70 0 0,15-44 147 0 0,-9 27-85 0 0,3-9-19 0 0,-1-8 47 0 0,12-32 309 0 0,-22 67-283 0 0,0-1 0 0 0,-1 1-1 0 0,2-9-144 0 0,-5 18 29 0 0,0 1 0 0 0,0 0-1 0 0,0 0 1 0 0,0 0-1 0 0,0 0 1 0 0,0 0-1 0 0,-1-2-28 0 0,-1-5 123 0 0,1 2-8 0 0,-1 1-1 0 0,0-1-114 0 0,2 4 47 0 0,-1 3-24 0 0,1-1-1 0 0,-1 0 1 0 0,0 0 0 0 0,0 0-1 0 0,0 0-22 0 0,-3-8 47 0 0,2 6-14 0 0,-2-4-33 0 0,-4-5 11 0 0,6 10 27 0 0,1 2-35 0 0,1 0-1 0 0,-1 0 1 0 0,0 0-1 0 0,1 0 1 0 0,-1 1-1 0 0,-1-2-2 0 0,1 1 22 0 0,-1 0-1 0 0,0 0 0 0 0,-1-1-21 0 0,0 0 24 0 0,-2-1 16 0 0,3 3-40 0 0,1-1 0 0 0,0 1 0 0 0,1 0 0 0 0,-1-1 0 0 0,1 1 0 0 0,-1 0 0 0 0,-16-3 0 0 0,16 3 0 0 0,-3-1 0 0 0,-3 0 0 0 0,6 1 0 0 0,-1 0 0 0 0,1 0 0 0 0,0 0 0 0 0,-1 0 0 0 0,1 1 0 0 0,0-1 0 0 0,-1 1 0 0 0,-1 0-10 0 0,0 1 0 0 0,-1 0 0 0 0,1 0 0 0 0,0 0 0 0 0,0 0 0 0 0,0 1 10 0 0,-4 2-12 0 0,5-3-4 0 0,0 0 0 0 0,-2 1 16 0 0,2-1-26 0 0,0 1 0 0 0,-2 0 26 0 0,1-1-17 0 0,-1 1-26 0 0,-2 2 43 0 0,-6 5 0 0 0,0-1 0 0 0,-9 8 0 0 0,4-4 0 0 0,9-5-16 0 0,1-1 0 0 0,-1 1 0 0 0,-1 4 16 0 0,6-8-5 0 0,-4 6-26 0 0,-1-1 0 0 0,1 2 0 0 0,1 0 0 0 0,0 0 0 0 0,-5 12 31 0 0,-12 24 0 0 0,13-25 0 0 0,5-12 0 0 0,1-2 0 0 0,-1 3 0 0 0,1-2 0 0 0,0 0 0 0 0,-1 1 0 0 0,-4 11 0 0 0,4-9 0 0 0,-1 0 0 0 0,2 1 0 0 0,-1 0 0 0 0,1 2 0 0 0,-4 12 0 0 0,2-2 0 0 0,1-8-12 0 0,2-6-19 0 0,0 2 0 0 0,0 2 31 0 0,-5 27-93 0 0,3-22 68 0 0,0 17 25 0 0,3-29 0 0 0,1-1 0 0 0,0-1 0 0 0,-1 0 0 0 0,-3 13 0 0 0,3-13 0 0 0,1 0 0 0 0,0 0 0 0 0,0-1 0 0 0,0 1 0 0 0,1 0 0 0 0,-1 0 0 0 0,1 0 0 0 0,0 24-64 0 0,0-28 64 0 0,0 0 0 0 0,1 1 0 0 0,-1-1 0 0 0,1 0 0 0 0,-1 1 0 0 0,1 0 0 0 0,0 0 0 0 0,-1-1 0 0 0,1 2 0 0 0,-1-3 0 0 0,0 1 0 0 0,0-1 0 0 0,0 0 0 0 0,0 1 0 0 0,1-1 0 0 0,-1 0 0 0 0,0 0 0 0 0,1 0 0 0 0,-1 0 0 0 0,1 1 0 0 0,0-1-7 0 0,-1-1-1 0 0,0 1 0 0 0,1 0 0 0 0,-1-1 0 0 0,0 0 1 0 0,1 1-1 0 0,-1-1 0 0 0,1 1 0 0 0,-1-1 1 0 0,1 1-1 0 0,-1-1 0 0 0,1 0 0 0 0,-1 1 0 0 0,1-1 1 0 0,0 0-1 0 0,-1 1 0 0 0,1-1 0 0 0,-1 0 0 0 0,2 0 8 0 0,8 2-60 0 0,-8-2 60 0 0,-1 0 0 0 0,1 0 0 0 0,0 0 0 0 0,0 0 0 0 0,0-1 0 0 0,6 1 0 0 0,-7 0 0 0 0,0 0 0 0 0,1-1 0 0 0,-1 1 0 0 0,0 0 0 0 0,1 0 0 0 0,0-1 0 0 0,8-5 0 0 0,-5 4 0 0 0,3-2 1 0 0,-1-1-1 0 0,4-2 0 0 0,2-3-11 0 0,-9 8 0 0 0,-1-1 0 0 0,0 1 0 0 0,3-3 11 0 0,8-11 55 0 0,-5 6-67 0 0,-7 8 16 0 0,-1 0-1 0 0,0 1 0 0 0,1-2-3 0 0,2-3 44 0 0,14-18-34 0 0,-6 5-10 0 0,0 1 27 0 0,-5 6 0 0 0,-2 6-19 0 0,0-3-7 0 0,1 0 0 0 0,1-4-1 0 0,-4 6 0 0 0,4-5 0 0 0,-2 5 11 0 0,9-15 100 0 0,12-23-105 0 0,-13 21-6 0 0,-9 17 1 0 0,1-4 9 0 0,6-9-10 0 0,-4 9 81 0 0,-1 0-1 0 0,0-1-80 0 0,9-24 258 0 0,-5 10-103 0 0,-4 9-96 0 0,-4 10 6 0 0,1-3-65 0 0,-1 4-2 0 0,-1 1-1 0 0,3-5 3 0 0,8-19 0 0 0,-8 21 67 0 0,-1 0-1 0 0,1-8-66 0 0,-2 10 15 0 0,1-2 41 0 0,-2 4-24 0 0,1 1 0 0 0,-1-2-32 0 0,1-2 38 0 0,-1 1 0 0 0,0-6-38 0 0,-1 3 21 0 0,0 7-12 0 0,0 0-1 0 0,0 0 1 0 0,0 0 0 0 0,1 0-1 0 0,-1-2-8 0 0,0 3 12 0 0,1-1 0 0 0,-1 1-1 0 0,0 0 1 0 0,0-1 0 0 0,0 1-1 0 0,0-1 1 0 0,0 1 0 0 0,-1-2-12 0 0,0-5 42 0 0,1 6-29 0 0,0 0 0 0 0,0-1 0 0 0,0 1-1 0 0,-1 0 1 0 0,0-1-13 0 0,1 3 0 0 0,0-2 0 0 0,0 1 0 0 0,0-1 0 0 0,0 0 0 0 0,0 0 0 0 0,-1-5 0 0 0,0 0 0 0 0,0 4 0 0 0,1 1 0 0 0,-1-1 0 0 0,1 0 0 0 0,0 1 0 0 0,0 1 3 0 0,0 1 1 0 0,0-1-1 0 0,0 0 0 0 0,0 1 0 0 0,-1 0 0 0 0,1-1 0 0 0,0 0 0 0 0,0 1 0 0 0,0 0 0 0 0,-1-1 1 0 0,1 0-1 0 0,0 1 0 0 0,-1-1 0 0 0,1 1-3 0 0,-3-5 20 0 0,3 4-13 0 0,-1 0 0 0 0,1 1 0 0 0,-1-1 0 0 0,1 0 0 0 0,-1 0 0 0 0,1 0 0 0 0,-1 1 0 0 0,0-1 0 0 0,0 0-7 0 0,0 0 1 0 0,0-1-1 0 0,-1 0 15 0 0,2 2-2 0 0,-1 0 0 0 0,1-1 0 0 0,-1 1 0 0 0,0 0 0 0 0,1-1 0 0 0,-1 1 0 0 0,0 0 0 0 0,1-1 0 0 0,-1 1 0 0 0,0 0 0 0 0,1 0 0 0 0,-1 0 0 0 0,0 0-13 0 0,-1 0-6 0 0,1 0 1 0 0,-1 0-1 0 0,1 0 0 0 0,-1 1 0 0 0,0-1 0 0 0,1 1 0 0 0,-1-1 0 0 0,1 1 0 0 0,-2 0 6 0 0,2 0-24 0 0,0-1 1 0 0,0 1-1 0 0,-2-1 24 0 0,0 1-20 0 0,0 1 23 0 0,-5 1-18 0 0,-17 12-122 0 0,24-14 124 0 0,0-1-1 0 0,-1 1 1 0 0,1 0-1 0 0,0 0 0 0 0,0 0 14 0 0,-5 4 1 0 0,0 0-37 0 0,1-1 0 0 0,-2 3 36 0 0,4-4 3 0 0,0 1-1 0 0,0-1 0 0 0,0 1 1 0 0,1 1-3 0 0,-7 6 108 0 0,-6 10-487 0 0,1-1 88 0 0,9-13 236 0 0,2-3 21 0 0,-1 1-1 0 0,-1 0 35 0 0,5-4 2 0 0,-14 13-39 0 0,11-11 21 0 0,1 0 0 0 0,-1 1-1 0 0,-1 2 17 0 0,-7 15 0 0 0,-6 8 0 0 0,-9 22 0 0 0,18-36 0 0 0,-2 2 0 0 0,2-5 0 0 0,-4 12 0 0 0,8-16-5 0 0,-1 4-24 0 0,0-1-1 0 0,-1 7 30 0 0,4-11 0 0 0,-2 1 0 0 0,2-2 0 0 0,0-1 0 0 0,0 4 0 0 0,-1-1 0 0 0,-2 7 0 0 0,1-3 0 0 0,-3 5 0 0 0,5-10 0 0 0,-1 0 0 0 0,-1 5 0 0 0,3-8 0 0 0,0 2 0 0 0,-1 4 0 0 0,-1 4 0 0 0,1-4 0 0 0,2-6 0 0 0,-1 1 0 0 0,0-1 0 0 0,1 0 0 0 0,0 3 0 0 0,0 4 0 0 0,0 1 0 0 0,0-1 0 0 0,0 1 0 0 0,0-10 0 0 0,1 0 0 0 0,-1 1 0 0 0,0-1 0 0 0,1 0 0 0 0,0 1 0 0 0,1 3 0 0 0,1 2 0 0 0,2 3 0 0 0,-5-10 0 0 0,0-1 0 0 0,0 0 0 0 0,0 1 0 0 0,0-1 0 0 0,1 0 0 0 0,-1 0 0 0 0,0 0 0 0 0,0 1 0 0 0,0-1 0 0 0,1 0 0 0 0,-1 1 0 0 0,0-1 0 0 0,0 0 0 0 0,0 0 0 0 0,1 0 0 0 0,4 3 0 0 0,-3-3 0 0 0,6 3 0 0 0,-6-2-4 0 0,-1-1 0 0 0,0 0 0 0 0,0 1 0 0 0,0-1 0 0 0,0 1 0 0 0,1-1 0 0 0,-1 0 0 0 0,0 0 0 0 0,0 0 0 0 0,1 0 0 0 0,-1 0 0 0 0,0 0 0 0 0,0 0 0 0 0,1-1 0 0 0,-1 1 0 0 0,0 0 4 0 0,2-1 0 0 0,-1 0 0 0 0,0 0 0 0 0,1 0 0 0 0,-1 0 0 0 0,0-1 0 0 0,0 1 0 0 0,0-1 0 0 0,0 1 0 0 0,1-3 0 0 0,29-32 0 0 0,-21 21 0 0 0,-6 9 0 0 0,4-6 0 0 0,-4 5 0 0 0,2-3 0 0 0,2-1 0 0 0,6-12 0 0 0,-10 15 0 0 0,6-10 130 0 0,6-17-130 0 0,-7 16 74 0 0,-1-1-6 0 0,-1 4-28 0 0,6-15-40 0 0,-11 24 0 0 0,0 0 0 0 0,2-2 0 0 0,-1 1 0 0 0,0 0 0 0 0,0-1 0 0 0,2-7 0 0 0,2-1 72 0 0,0-5-72 0 0,-4 12 8 0 0,10-29 31 0 0,-5 10-14 0 0,-8 27-24 0 0,2-7 31 0 0,0 1-1 0 0,1-6-31 0 0,-3 8 22 0 0,0 1-1 0 0,1 0 0 0 0,1-2-21 0 0,-2 2 3 0 0,1 0-1 0 0,-1 0 0 0 0,0 0 0 0 0,0 0 0 0 0,-1 0-2 0 0,2-16 184 0 0,-2 15 126 0 0,1-3-310 0 0,-1 8-7 0 0,-1 0-23 0 0,1-1 0 0 0,0 1 1 0 0,-1-1-1 0 0,1 1 0 0 0,0-1 1 0 0,-1 1-1 0 0,0-1 30 0 0,0-1 17 0 0,1 2-6 0 0,-1 0-1 0 0,1 0 0 0 0,-1 0 1 0 0,1 0-1 0 0,-1-1-10 0 0,-1 0 17 0 0,2 2-4 0 0,0 0 0 0 0,0-1-1 0 0,-1 1 1 0 0,1 0 0 0 0,0 0-1 0 0,0 0 1 0 0,-1-1-1 0 0,1 1 1 0 0,0 0 0 0 0,-1 0-1 0 0,1-1 1 0 0,0 1 0 0 0,-1 0-1 0 0,1 0 1 0 0,0 0 0 0 0,0 0-1 0 0,-1 0 1 0 0,1-1-1 0 0,0 1 1 0 0,-1 0 0 0 0,1 0-1 0 0,0 0 1 0 0,-1 0 0 0 0,1 0-1 0 0,-1 1-12 0 0,0-1-23 0 0,0 0 1 0 0,-1 1-1 0 0,1 0 0 0 0,0-1 0 0 0,-1 1 23 0 0,-1 0 30 0 0,2 0-41 0 0,-1 0 1 0 0,1-1-1 0 0,-1 2 0 0 0,0 0 11 0 0,-5 3-29 0 0,5-4 22 0 0,-1 1-1 0 0,1 0 0 0 0,-1 1 0 0 0,0-1 8 0 0,-9 11-33 0 0,12-12 33 0 0,-7 6-9 0 0,1 0-35 0 0,-1 2 44 0 0,5-6-7 0 0,-7 8-61 0 0,-2 7 68 0 0,-2 1 0 0 0,5-5-7 0 0,-2 5-50 0 0,-11 13 57 0 0,6-9-64 0 0,7-10 67 0 0,3-4-16 0 0,-2 3-39 0 0,-1 4 52 0 0,3-5-2 0 0,-2 3 146 0 0,0 1 0 0 0,0 3-144 0 0,0 0 0 0 0,5-13 0 0 0,0-1 0 0 0,-1 2 0 0 0,-2 4 0 0 0,2-3-18 0 0,-11 28-265 0 0,10-25 377 0 0,3-7-26 0 0,0 0 0 0 0,0 1 0 0 0,0-1-1 0 0,-2 3-67 0 0,1-4 0 0 0,1 0 0 0 0,0 0 0 0 0,0 0 0 0 0,0 0 0 0 0,0 0 0 0 0,0 0 0 0 0,0 0 0 0 0,0 2 0 0 0,0-2 9 0 0,0 5-111 0 0,-1-1 1 0 0,0 0-1 0 0,0 2 102 0 0,-2 0-59 0 0,-5 14-50 0 0,9-21 155 0 0,-1 0 0 0 0,1 1-1 0 0,0-1 1 0 0,-1 1-46 0 0,0 4 153 0 0,-3 3-263 0 0,3-7 38 0 0,0 1-1 0 0,0-1 0 0 0,-1 3 73 0 0,-1 14 456 0 0,3-17-456 0 0,-1 0 0 0 0,1-1 0 0 0,0 1 0 0 0,-1 0 0 0 0,1-1 0 0 0,0 2 0 0 0,0-3 0 0 0,0 0 0 0 0,0 1 0 0 0,0 0 0 0 0,0-1 0 0 0,0 1 0 0 0,-1-1 0 0 0,1 1 0 0 0,0 0 0 0 0,-2 3 0 0 0,2-2 0 0 0,0 0 0 0 0,-1 0 0 0 0,1 0 0 0 0,0 0 0 0 0,-1 0 0 0 0,0 0 0 0 0,0-1 0 0 0,0 2 0 0 0,1-2 1 0 0,-1 1-1 0 0,1-1 0 0 0,-1 0 0 0 0,1 0 1 0 0,0 1-1 0 0,-1-1 0 0 0,1 1 0 0 0,-1 1-11 0 0,1 0-1 0 0,0 2 12 0 0,0-4-107 0 0,0-1-21 0 0,-1 2-94 0 0,1-2 246 0 0,0 1 1 0 0,0 0-1 0 0,0-1 0 0 0,-1 1 1 0 0,1-1-1 0 0,0 1 0 0 0,0-1 1 0 0,0 1-1 0 0,0-1 1 0 0,0 1-1 0 0,0-1 0 0 0,0 1 1 0 0,1 0-1 0 0,-1-1 1 0 0,0 1-1 0 0,0-1 0 0 0,0 1-24 0 0,0-1 0 0 0,0 0 0 0 0,1 1 0 0 0,-1-1 0 0 0,0 0 0 0 0,0 0 1 0 0,0 0-1 0 0,0 1 0 0 0,0-1 0 0 0,0 0 0 0 0,0 1 0 0 0,0-1 0 0 0,0 0 0 0 0,0 0 0 0 0,0 0 0 0 0,0 1 0 0 0,0-1 0 0 0,0 3 10 0 0,0 0 9 0 0,0-3-50 0 0,-1 0 10 0 0,1 0-94 0 0,0 0-12 0 0,0 0 34 0 0,0 0 145 0 0,0 0 63 0 0,0 0 11 0 0,0 0-19 0 0,1 0-105 0 0,-1 0-1 0 0,0 0 1 0 0,1 0 0 0 0,-1 0 0 0 0,1 0-1 0 0,-1 0 1 0 0,0 0 0 0 0,1 0 0 0 0,-1 0-1 0 0,0 0 1 0 0,1 0 0 0 0,-1-1-2 0 0,1 0 0 0 0,0 1 0 0 0,2-2 0 0 0,0-1 29 0 0,0 1-183 0 0,0-1 1 0 0,0 0-1 0 0,1-2 154 0 0,0 0 368 0 0,4-4-368 0 0,-6 7-11 0 0,1-1-84 0 0,-1 1 0 0 0,1-2 95 0 0,5-5-275 0 0,1-2 382 0 0,-1 0 196 0 0,-3 5-183 0 0,2-5-120 0 0,-1 2 3 0 0,-1 0 1 0 0,0-1-1 0 0,0 0-3 0 0,-3 6 1 0 0,2-4-1 0 0,1-1-11 0 0,0-1-255 0 0,5-7 266 0 0,2-4-28 0 0,-12 21 28 0 0,4-8 0 0 0,0 1 0 0 0,0-3 0 0 0,0-2 0 0 0,2-1 0 0 0,0 1 11 0 0,-2 3 16 0 0,0 1-1 0 0,1-1-26 0 0,-1 1 0 0 0,2-5 0 0 0,-1 2 0 0 0,3-8-2 0 0,-2 5 15 0 0,15-37 37 0 0,-10 24 13 0 0,0 1 3 0 0,-9 21-56 0 0,1-6-10 0 0,-2 6 54 0 0,3-5-54 0 0,-3 8 3 0 0,4-12 4 0 0,1-2-7 0 0,-4 11 18 0 0,-2 4-8 0 0,1 0 0 0 0,-1 0 0 0 0,0 0 0 0 0,1 0 0 0 0,-1 0-1 0 0,0 0 1 0 0,0-1 0 0 0,0 1 0 0 0,0 0 0 0 0,0 0 0 0 0,0 0-1 0 0,0-1-9 0 0,0-1 22 0 0,0 2-15 0 0,0 1 0 0 0,0-1-1 0 0,0 1 1 0 0,0-1 0 0 0,0 1-1 0 0,0-1 1 0 0,0 1-1 0 0,-1-1 1 0 0,1 1 0 0 0,0 0-1 0 0,0-1 1 0 0,0 1 0 0 0,0-1-1 0 0,-1 1 1 0 0,1 0-1 0 0,0-1 1 0 0,0 1 0 0 0,-1-1-1 0 0,1 1-6 0 0,-1-1 48 0 0,1 1-45 0 0,-1-1 0 0 0,1 1 0 0 0,0 0 0 0 0,0-1 0 0 0,-1 1 0 0 0,1 0 0 0 0,0 0 0 0 0,-1 0-3 0 0,-1-2 26 0 0,2 2-21 0 0,0 0 0 0 0,-1 0 0 0 0,1 0 0 0 0,0 0 0 0 0,-1-1 0 0 0,1 1 0 0 0,0 0 0 0 0,-1 0 0 0 0,1 0-1 0 0,-1 0 1 0 0,1 0 0 0 0,0 0 0 0 0,-1 0 0 0 0,1 0 0 0 0,0 0 0 0 0,-1 0 0 0 0,1 0 0 0 0,0 0-1 0 0,-1 0 1 0 0,1 0-5 0 0,-3 1-19 0 0,-1 1 0 0 0,1-1 0 0 0,0 1 0 0 0,0 0 0 0 0,0 0 0 0 0,0 0 0 0 0,1 1-1 0 0,-1-1 1 0 0,0 1 0 0 0,0 1 19 0 0,-5 5-112 0 0,1 1-1 0 0,-3 5 113 0 0,8-12-4 0 0,-19 31-138 0 0,11-19 113 0 0,1 2 1 0 0,0 0-1 0 0,-2 7 29 0 0,6-13 0 0 0,-10 26 0 0 0,11-27-13 0 0,-6 17-38 0 0,3-9 51 0 0,3-4 0 0 0,-1 2 0 0 0,-15 68-74 0 0,19-80 66 0 0,0 0 0 0 0,1 0 0 0 0,-1 0 0 0 0,1 0 8 0 0,1 16-21 0 0,-1-16 20 0 0,0-2-14 0 0,0 1-1 0 0,0-1 0 0 0,1 1 0 0 0,-1-1 0 0 0,1 1 16 0 0,-1-2-9 0 0,1 0 0 0 0,-1 0 0 0 0,0 0 0 0 0,1 0 0 0 0,-1-1 0 0 0,1 1 0 0 0,-1 0 0 0 0,1 0 0 0 0,-1 0 0 0 0,1 0 0 0 0,-1-1 0 0 0,1 1 0 0 0,0 0 9 0 0,0-1-9 0 0,-1 0-1 0 0,0 0 0 0 0,0 1 0 0 0,1-1 0 0 0,-1 0 1 0 0,0 0-1 0 0,0 0 0 0 0,0 0 0 0 0,1 0 0 0 0,-1 0 1 0 0,0 0-1 0 0,0 0 0 0 0,1 0 0 0 0,-1 0 0 0 0,0 0 1 0 0,0 0-1 0 0,1 0 0 0 0,-1 0 0 0 0,0 0 1 0 0,0 0-1 0 0,1 0 10 0 0,0-1-31 0 0,0 1-1 0 0,0-1 1 0 0,0 0 0 0 0,0 1 31 0 0,-1 0-3 0 0,4-3-13 0 0,-1 0-1 0 0,0 0 1 0 0,3-3 16 0 0,8-11-36 0 0,-12 14 34 0 0,28-39-53 0 0,-17 23 38 0 0,14-24 17 0 0,-19 28 0 0 0,0 0 0 0 0,5-16 0 0 0,1-13 74 0 0,-4 14-16 0 0,-8 24-59 0 0,4-12 86 0 0,2-12-85 0 0,-3 13 25 0 0,-3 7 14 0 0,1-4-39 0 0,-1 7 13 0 0,-1 3 0 0 0,-1 0 0 0 0,1 0-1 0 0,-1 0 1 0 0,1-1-13 0 0,-1-2 106 0 0,0 4 70 0 0,0 1 0 0 0,0-3-176 0 0,0 4 20 0 0,0 0 1 0 0,0 0-1 0 0,-1 0 0 0 0,1 0 0 0 0,0 0 1 0 0,0 0-1 0 0,-1 0 0 0 0,1 0 0 0 0,-1 0-20 0 0,1 0-53 0 0,-1 0-17 0 0,0 0-1 0 0,1-1 1 0 0,-1 1-1 0 0,-1-1 71 0 0,2 2 3 0 0,0-1 0 0 0,-1 1 0 0 0,1 0 0 0 0,0-1 0 0 0,-1 1 0 0 0,1 0 0 0 0,-1 0 0 0 0,1 0-1 0 0,0-1 1 0 0,-1 1 0 0 0,1 0 0 0 0,-1 0 0 0 0,1 0 0 0 0,0 0 0 0 0,-1 0 0 0 0,1-1 0 0 0,-1 1-3 0 0,-1 1 6 0 0,1-1 0 0 0,0 0 0 0 0,-1 0 0 0 0,1 1 0 0 0,-1-1 0 0 0,1 1 0 0 0,0-1 0 0 0,-1 1 0 0 0,1-1 0 0 0,0 1 0 0 0,0 0 0 0 0,-1 1-6 0 0,-3 1 75 0 0,1 1 0 0 0,-3 3-75 0 0,5-4 10 0 0,-12 11-703 0 0,-3 6 693 0 0,10-11-103 0 0,1 1 0 0 0,-1-1-1 0 0,1 2 104 0 0,-9 18-116 0 0,2 1 0 0 0,-6 20 116 0 0,15-40-8 0 0,-8 25-48 0 0,12-35 57 0 0,-9 27-25 0 0,8-21 7 0 0,0 1-1 0 0,0 0 0 0 0,0 0 18 0 0,0-5-5 0 0,1 3-31 0 0,0 2 36 0 0,0-5-2 0 0,0-1-1 0 0,0 0 1 0 0,0 1 0 0 0,1-1-1 0 0,-1 0 1 0 0,0 0 0 0 0,0 1-1 0 0,1-1 3 0 0,-1-1 0 0 0,0 1 0 0 0,0-1 0 0 0,1 0 0 0 0,-1 0 0 0 0,0 1 0 0 0,0-1 0 0 0,0 0 0 0 0,0 0 0 0 0,1 0 0 0 0,-1 0 0 0 0,0 0 0 0 0,0 1 0 0 0,0-1 0 0 0,1 0 0 0 0,-1 0 0 0 0,0 0 0 0 0,0 0 0 0 0,0 0 0 0 0,1 0 0 0 0,-1 0 0 0 0,0 0 0 0 0,0 0 0 0 0,1 1 0 0 0,-1-1 0 0 0,0 0 0 0 0,0-1 0 0 0,1 1 0 0 0,-1 0 0 0 0,0 0 0 0 0,1 0 0 0 0,-1 0 0 0 0,1 0 0 0 0,0-1 0 0 0,0 1 0 0 0,-1 0 0 0 0,1 0 0 0 0,-1 0 0 0 0,1-1 0 0 0,-1 1 0 0 0,1-1 0 0 0,6-6 54 0 0,-1 0-1 0 0,0 0 0 0 0,3-5-53 0 0,19-31 0 0 0,-25 37 0 0 0,19-34 0 0 0,-19 35 0 0 0,16-36 58 0 0,-15 32-52 0 0,28-67 69 0 0,-22 48 54 0 0,2-10-129 0 0,-11 35 30 0 0,0-1 0 0 0,-1 0-1 0 0,1 0 1 0 0,0 0-1 0 0,-1-2-29 0 0,0 5 19 0 0,0-1-1 0 0,0 1 1 0 0,0 0 0 0 0,-1 0-1 0 0,1 0 1 0 0,0 0-1 0 0,-1 0 1 0 0,1 0-1 0 0,0 0 1 0 0,-1 0-1 0 0,1 1 1 0 0,-1-1-1 0 0,0 0-18 0 0,1 0 12 0 0,0 0 0 0 0,-1 1-1 0 0,1-1 1 0 0,0 1 0 0 0,-1 0-1 0 0,1 0 1 0 0,0-1 0 0 0,-1 1-1 0 0,1-1 1 0 0,-1 1 0 0 0,1 0-1 0 0,0 0 1 0 0,-1 0 0 0 0,1 0-1 0 0,-1-1 1 0 0,1 1 0 0 0,-1 0-1 0 0,1 0 1 0 0,-1 0-1 0 0,1 0 1 0 0,-1 0 0 0 0,1 0-1 0 0,-1 0 1 0 0,1 0 0 0 0,-1 0-1 0 0,1 0-11 0 0,-2 1 35 0 0,1-1-1 0 0,-1 1 1 0 0,0 0-1 0 0,1-1 0 0 0,-1 1 1 0 0,1 0-1 0 0,0 0 1 0 0,-1 1-1 0 0,0 0-34 0 0,-2 2 94 0 0,0 0 0 0 0,-1 2-94 0 0,-1 3 6 0 0,-1 0 0 0 0,-1 5-6 0 0,-10 19-61 0 0,16-28 47 0 0,-3 5-20 0 0,0 1 1 0 0,-2 6 33 0 0,5-12-8 0 0,1 0 1 0 0,0-1-1 0 0,0 1 1 0 0,0 0-1 0 0,0 0 1 0 0,1 0-1 0 0,0 2 8 0 0,0 0-30 0 0,-1-3 0 0 0,1 1 0 0 0,1-1 1 0 0,-1 0-1 0 0,0 0 0 0 0,1 1 30 0 0,0-3-1 0 0,-1-1-4 0 0,0 0 0 0 0,0 0 0 0 0,0 0 0 0 0,1-1 0 0 0,-1 1 0 0 0,0 0 0 0 0,1 0 5 0 0,-1-1-1 0 0,0 1-1 0 0,0-1 1 0 0,1 0 0 0 0,-1 0 0 0 0,0 1 0 0 0,0-1 0 0 0,0 0 0 0 0,1 0-1 0 0,-1 0 1 0 0,0 0 0 0 0,0 0 0 0 0,1 0 0 0 0,-1 1 0 0 0,0-1 0 0 0,0 0 0 0 0,1 0-1 0 0,-1 0 1 0 0,0 0 0 0 0,1 0 0 0 0,-1 0 0 0 0,0 0 0 0 0,0 0 0 0 0,1 0-1 0 0,-1 0 2 0 0,1 0 3 0 0,0 0 0 0 0,0-1-1 0 0,0 1 1 0 0,0 0-1 0 0,0 0 1 0 0,0-1-1 0 0,0 0 1 0 0,0 1-1 0 0,0 0 1 0 0,0-1 0 0 0,0 0-1 0 0,0 0 1 0 0,0 1-3 0 0,2-3 18 0 0,-1 0 0 0 0,1 0 1 0 0,0-1-19 0 0,-1 1 10 0 0,4-4 56 0 0,-1 0 0 0 0,0-1-1 0 0,3-4-65 0 0,10-19 227 0 0,-17 28-221 0 0,6-10-65 0 0,3-9 59 0 0,1 0-16 0 0,-6 11 17 0 0,0 0 0 0 0,0-3-1 0 0,-3 8 3 0 0,-1 1 0 0 0,1-2-1 0 0,-1 2 1 0 0,1-7-3 0 0,-2 11 6 0 0,0 0 0 0 0,0 0 0 0 0,0 0 0 0 0,0 1 0 0 0,0-1 0 0 0,0 0 0 0 0,0 1 0 0 0,-1-1 0 0 0,1 0 0 0 0,0 0 0 0 0,0 0 0 0 0,-1 1 0 0 0,1-1-6 0 0,0 1 7 0 0,-1-1 0 0 0,1 1 0 0 0,0-1 1 0 0,0 1-1 0 0,-1 0 0 0 0,1-1 0 0 0,0 1 1 0 0,-1 0-1 0 0,1-1 0 0 0,0 1 0 0 0,-1 0 0 0 0,1 0 1 0 0,0 0-1 0 0,-1-1 0 0 0,1 1 0 0 0,-1 0 1 0 0,1 0-1 0 0,0 0 0 0 0,-1 0 0 0 0,1 0 0 0 0,-1-1-7 0 0,0 1 2 0 0,-1 1 0 0 0,1-1 0 0 0,-1 0 0 0 0,1 0-1 0 0,-1 1 1 0 0,1-1 0 0 0,0 0 0 0 0,-1 1 0 0 0,1 0 0 0 0,0-1-1 0 0,-1 1-1 0 0,-2 1-2 0 0,0 1 0 0 0,-3 3 2 0 0,3-3-15 0 0,0 1 0 0 0,0 0-1 0 0,0 1 1 0 0,0 0 0 0 0,0-1-1 0 0,0 2 16 0 0,-5 8-116 0 0,-3 10 116 0 0,-14 28-133 0 0,24-46 113 0 0,-22 46-38 0 0,18-34 40 0 0,-1 0-1 0 0,2 1 19 0 0,1-4-60 0 0,1 1 60 0 0,3-14-6 0 0,-1 0 0 0 0,1 0 0 0 0,0 0 0 0 0,0-1 0 0 0,0 2 6 0 0,0-2-3 0 0,0-1-1 0 0,0 1 0 0 0,0 0 1 0 0,1-1-1 0 0,-1 1 0 0 0,0-1 1 0 0,0 1-1 0 0,0-1 0 0 0,1 1 4 0 0,-1-1-1 0 0,0 0 0 0 0,0 1 0 0 0,0-1 0 0 0,0 0 0 0 0,1 0 0 0 0,-1 1 0 0 0,0-1 0 0 0,0 0-1 0 0,0 0 1 0 0,1 0 0 0 0,-1 0 0 0 0,0 0 0 0 0,0 0 0 0 0,0 0 0 0 0,1 1 0 0 0,-1-1 0 0 0,0 0 0 0 0,0 0-1 0 0,1 0 2 0 0,-1 0-2 0 0,1 0 0 0 0,-1 0 0 0 0,1 0 0 0 0,-1 0 0 0 0,1 0 0 0 0,-1-1 0 0 0,1 1 0 0 0,-1 0 0 0 0,1 0 0 0 0,-1 0 0 0 0,1 0 0 0 0,-1-1 0 0 0,0 1 0 0 0,1 0 0 0 0,-1-1 0 0 0,1 1 2 0 0,1-2-16 0 0,0 1 0 0 0,1-3 16 0 0,2-3 35 0 0,5-6-35 0 0,-4 3 36 0 0,6-8 39 0 0,0 0 0 0 0,-2-2 0 0 0,2-2-75 0 0,0-7 0 0 0,4-12 0 0 0,-9 22 0 0 0,-4 10 22 0 0,0-1-1 0 0,0 1 0 0 0,0-7-21 0 0,-3 15 13 0 0,1 0 0 0 0,-1-1 0 0 0,0 1 0 0 0,0-1 0 0 0,0 1 0 0 0,0-1 0 0 0,0 1-13 0 0,0 0 7 0 0,-1 1 1 0 0,1 0-1 0 0,0-1 0 0 0,0 0 1 0 0,0 1-1 0 0,0 0 0 0 0,-1-1 0 0 0,1 1 1 0 0,0-1-1 0 0,0 0 0 0 0,-1 1 1 0 0,1 0-1 0 0,0-1 0 0 0,0 1 1 0 0,-1-1-1 0 0,1 1 0 0 0,-1 0 0 0 0,1 0 1 0 0,-1-1-8 0 0,1 1 13 0 0,0 0 0 0 0,-1-1 1 0 0,1 1-1 0 0,-1 0 0 0 0,1 0 0 0 0,0 0 1 0 0,-1 0-1 0 0,1 0 0 0 0,-1 0 0 0 0,1 0 1 0 0,-1 0-1 0 0,1 0 0 0 0,0 0 0 0 0,-1 0 1 0 0,1 0-1 0 0,-1 0 0 0 0,1 0 1 0 0,-1 0-1 0 0,1 1-13 0 0,-1 0 28 0 0,-1-1 1 0 0,1 1-1 0 0,0 0 1 0 0,0-1-1 0 0,-1 2-28 0 0,-1 1 37 0 0,0 0-1 0 0,0 0 0 0 0,1 0 0 0 0,-2 2-36 0 0,-9 14-1 0 0,8-10 1 0 0,-3 8 0 0 0,2-5 0 0 0,-1 4-3 0 0,1-1 0 0 0,0 2 0 0 0,0-1 0 0 0,1 6 3 0 0,3-14-27 0 0,0 0-1 0 0,1 1 28 0 0,0-5-18 0 0,1 1 0 0 0,0-1 0 0 0,0 1 1 0 0,0 3 17 0 0,1-7-11 0 0,-1 1-1 0 0,0-1 1 0 0,0 1 0 0 0,-1 1 11 0 0,1-1-22 0 0,0-2 13 0 0,0 1 0 0 0,0-1-1 0 0,0 1 1 0 0,0-1 0 0 0,0 1 0 0 0,0 0-1 0 0,1-1 1 0 0,-1 0 0 0 0,0 1-1 0 0,0 0 1 0 0,0-1 0 0 0,1 0 0 0 0,-1 1-1 0 0,0-1 10 0 0,0 1-8 0 0,0-1 0 0 0,1 0-1 0 0,-1 0 1 0 0,0 0-1 0 0,0 0 1 0 0,0 1 0 0 0,0-1-1 0 0,1 0 1 0 0,-1 0-1 0 0,0 0 1 0 0,0 0-1 0 0,0 1 1 0 0,0-1 0 0 0,1 0-1 0 0,-1 0 1 0 0,0 0-1 0 0,0 0 1 0 0,0 0-1 0 0,1 0 1 0 0,-1 0 0 0 0,0 0-1 0 0,0 0 1 0 0,1 0-1 0 0,-1 0 1 0 0,0 0 0 0 0,0 0-1 0 0,0 0 1 0 0,1 0-1 0 0,-1 0 1 0 0,0 0-1 0 0,0 0 9 0 0,1-1-19 0 0,0 1-1 0 0,0-1 0 0 0,0 1 1 0 0,0-1-1 0 0,-1 0 1 0 0,1 1-1 0 0,0-1 0 0 0,-1 0 1 0 0,1 0 19 0 0,5-8-73 0 0,17-34 62 0 0,-8 12 11 0 0,9-26 0 0 0,-12 21 0 0 0,-12 35 7 0 0,0-1-1 0 0,1 1 1 0 0,-1-1 0 0 0,0 1-1 0 0,0-1 1 0 0,0 0-1 0 0,0 1 1 0 0,0-1-1 0 0,0 1 1 0 0,0-1-1 0 0,0 1-6 0 0,0 1 4 0 0,0-1-1 0 0,0 1 0 0 0,0 0 0 0 0,0 0 0 0 0,0 0 1 0 0,0 0-1 0 0,0-1 0 0 0,0 1 0 0 0,-1 0 0 0 0,1 0 0 0 0,0 0 1 0 0,0 0-1 0 0,0 0 0 0 0,0-1 0 0 0,0 1 0 0 0,0 0 1 0 0,0 0-1 0 0,0 0 0 0 0,0 0 0 0 0,-1 0 0 0 0,1 0 1 0 0,0 0-1 0 0,0 0 0 0 0,0 0 0 0 0,0 0 0 0 0,0 0 1 0 0,0 0-1 0 0,-1 0 0 0 0,1 0 0 0 0,0 0 0 0 0,0 0 0 0 0,0 0 1 0 0,0 0-1 0 0,0 0 0 0 0,0 0 0 0 0,-1 0 0 0 0,1 0 1 0 0,0 0-1 0 0,0 0 0 0 0,0 0 0 0 0,0 0-3 0 0,-1 0 31 0 0,0 1 0 0 0,0-1 0 0 0,0 1 0 0 0,1-1 0 0 0,-2 1-31 0 0,2 0 2 0 0,-2 0 31 0 0,1 0-1 0 0,0 1 0 0 0,-1-1 0 0 0,1 1 0 0 0,0-1 0 0 0,-1 1-32 0 0,-1 5 157 0 0,-1 0-157 0 0,2-4 34 0 0,-16 31 72 0 0,2 1-1 0 0,1 0 0 0 0,-5 21-105 0 0,17-48 11 0 0,-11 38 38 0 0,13-41-80 0 0,0 1 0 0 0,0-1 1 0 0,0 1-1 0 0,0-1 0 0 0,1 4 31 0 0,0-4-102 0 0,-1-4-12 0 0,1 0 0 0 0,0 0 0 0 0,0 1-1 0 0,0-1 1 0 0,1 0 0 0 0,-1 1 0 0 0,0-1 0 0 0,0 1 114 0 0,1-1-254 0 0,-1-1 0 0 0,0 0-1 0 0,0 0 1 0 0,0 0 0 0 0,0 1 0 0 0,0-1-1 0 0,1 0 1 0 0,-1 0 0 0 0,0 0 0 0 0,0 0-1 0 0,0 0 1 0 0,0 0 0 0 0,1 0 0 0 0,-1 0-1 0 0,0 0 1 0 0,0 1 0 0 0,0-1-1 0 0,1 0 1 0 0,-1 0 0 0 0,0 0 0 0 0,0 0-1 0 0,0 0 1 0 0,1 0 254 0 0,1-1-6078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214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387 34 1840 0 0,'0'0'133'0'0,"1"-1"82"0"0,-1 1 0 0 0,1-1-1 0 0,-1 0 1 0 0,0 1 0 0 0,1-1-1 0 0,-1 1 1 0 0,0-1 0 0 0,1 0-1 0 0,-1 1 1 0 0,0-1 0 0 0,0 0-1 0 0,0 1 1 0 0,1-1 0 0 0,-1 0-1 0 0,0 0 1 0 0,0 1-1 0 0,0-1 1 0 0,0 0 0 0 0,0 1-1 0 0,0-1 1 0 0,0 0 0 0 0,-1 0-1 0 0,1 1 1 0 0,0-1 0 0 0,0 0-1 0 0,0 1 1 0 0,-1-1 0 0 0,1 0-215 0 0,0 0 147 0 0,0 1-1 0 0,-1-1 1 0 0,1 1 0 0 0,0 0 0 0 0,0-1 0 0 0,-1 0 0 0 0,1 1-1 0 0,0-1 1 0 0,-1 1 0 0 0,1 0 0 0 0,0 0 0 0 0,-1-1 0 0 0,1 1-1 0 0,-1-1 1 0 0,1 1 0 0 0,-1 0-147 0 0,-1-1 575 0 0,0 0 1 0 0,0 1-1 0 0,0 0 0 0 0,0-1-575 0 0,-10-2 1302 0 0,10 3-1227 0 0,-1 0-1 0 0,1 0 1 0 0,0 0 0 0 0,0 1 0 0 0,-1-1 0 0 0,1 1 0 0 0,0-1 0 0 0,0 1 0 0 0,0 0 0 0 0,0 0 0 0 0,-1 0-75 0 0,0 1 150 0 0,0 0 1 0 0,-1 1 0 0 0,1-1-1 0 0,0 1 1 0 0,1-1 0 0 0,-3 3-151 0 0,1-1 313 0 0,-3 2-313 0 0,-3 4 143 0 0,2-2-70 0 0,-12 13-218 0 0,9-9 120 0 0,0 0 1 0 0,-5 9 24 0 0,-1 3 201 0 0,0 1-201 0 0,-4 7-8 0 0,3-5-136 0 0,9-11 91 0 0,0 0 53 0 0,-3 8-11 0 0,7-16 14 0 0,-15 27 64 0 0,13-20 15 0 0,-4 8-82 0 0,-7 25-88 0 0,12-33 39 0 0,0 1 49 0 0,-4 15-15 0 0,4-17 45 0 0,2 0 1 0 0,-1 0 0 0 0,2 1-1 0 0,0 0 1 0 0,0 0 0 0 0,1 3-31 0 0,-3 25-35 0 0,-2 12-18 0 0,7-48 57 0 0,-1-1 14 0 0,1 0 0 0 0,0 0 1 0 0,0 1-1 0 0,1-1-18 0 0,0 2 45 0 0,0 0 1 0 0,0-1-1 0 0,1 1 0 0 0,0 0 1 0 0,2 2-46 0 0,-3-6 13 0 0,0-2 0 0 0,-1 0 0 0 0,1-1 1 0 0,-1 0-1 0 0,1 1 0 0 0,0-1 1 0 0,0 1-14 0 0,2 3 22 0 0,1-2 0 0 0,-1 1 0 0 0,3 1-22 0 0,-2-2 0 0 0,0-1 0 0 0,0 0 0 0 0,0 1 0 0 0,0-2 0 0 0,1 1 0 0 0,-1 0 0 0 0,2 0 0 0 0,-4-2-7 0 0,1 1 0 0 0,0-1 0 0 0,0 0 0 0 0,0 0 0 0 0,0 0 0 0 0,-1 0 0 0 0,1 0 0 0 0,0-1-1 0 0,0 0 8 0 0,2 0-4 0 0,0-1-1 0 0,0 0 1 0 0,0 0-1 0 0,0 0 1 0 0,0-1-1 0 0,0 0 1 0 0,1-1 4 0 0,3-3-11 0 0,-1 0 0 0 0,0 0 1 0 0,2-3 9 0 0,37-37 2 0 0,-35 36-1 0 0,0-1 0 0 0,9-14 0 0 0,-19 23-1 0 0,12-16 12 0 0,1-3-11 0 0,-2 2 52 0 0,10-19 51 0 0,-21 35-76 0 0,23-44 167 0 0,-22 40-157 0 0,12-26 62 0 0,-9 20-70 0 0,15-44 147 0 0,-9 27-85 0 0,3-9-19 0 0,-1-8 47 0 0,12-32 309 0 0,-22 67-283 0 0,0-1 0 0 0,-1 1-1 0 0,2-9-144 0 0,-5 18 29 0 0,0 1 0 0 0,0 0-1 0 0,0 0 1 0 0,0 0-1 0 0,0 0 1 0 0,0 0-1 0 0,-1-2-28 0 0,-1-5 123 0 0,1 2-8 0 0,-1 1-1 0 0,0-1-114 0 0,2 4 47 0 0,-1 3-24 0 0,1-1-1 0 0,-1 0 1 0 0,0 0 0 0 0,0 0-1 0 0,0 0-22 0 0,-3-8 47 0 0,2 6-14 0 0,-2-4-33 0 0,-4-5 11 0 0,6 10 27 0 0,1 2-35 0 0,1 0-1 0 0,-1 0 1 0 0,0 0-1 0 0,1 0 1 0 0,-1 1-1 0 0,-1-2-2 0 0,1 1 22 0 0,-1 0-1 0 0,0 0 0 0 0,-1-1-21 0 0,0 0 24 0 0,-2-1 16 0 0,3 3-40 0 0,1-1 0 0 0,0 1 0 0 0,1 0 0 0 0,-1-1 0 0 0,1 1 0 0 0,-1 0 0 0 0,-16-3 0 0 0,16 3 0 0 0,-3-1 0 0 0,-3 0 0 0 0,6 1 0 0 0,-1 0 0 0 0,1 0 0 0 0,0 0 0 0 0,-1 0 0 0 0,1 1 0 0 0,0-1 0 0 0,-1 1 0 0 0,-1 0-10 0 0,0 1 0 0 0,-1 0 0 0 0,1 0 0 0 0,0 0 0 0 0,0 0 0 0 0,0 1 10 0 0,-4 2-12 0 0,5-3-4 0 0,0 0 0 0 0,-2 1 16 0 0,2-1-26 0 0,0 1 0 0 0,-2 0 26 0 0,1-1-17 0 0,-1 1-26 0 0,-2 2 43 0 0,-6 5 0 0 0,0-1 0 0 0,-9 8 0 0 0,4-4 0 0 0,9-5-16 0 0,1-1 0 0 0,-1 1 0 0 0,-1 4 16 0 0,6-8-5 0 0,-4 6-26 0 0,-1-1 0 0 0,1 2 0 0 0,1 0 0 0 0,0 0 0 0 0,-5 12 31 0 0,-12 24 0 0 0,13-25 0 0 0,5-12 0 0 0,1-2 0 0 0,-1 3 0 0 0,1-2 0 0 0,0 0 0 0 0,-1 1 0 0 0,-4 11 0 0 0,4-9 0 0 0,-1 0 0 0 0,2 1 0 0 0,-1 0 0 0 0,1 2 0 0 0,-4 12 0 0 0,2-2 0 0 0,1-8-12 0 0,2-6-19 0 0,0 2 0 0 0,0 2 31 0 0,-5 27-93 0 0,3-22 68 0 0,0 17 25 0 0,3-29 0 0 0,1-1 0 0 0,0-1 0 0 0,-1 0 0 0 0,-3 13 0 0 0,3-13 0 0 0,1 0 0 0 0,0 0 0 0 0,0-1 0 0 0,0 1 0 0 0,1 0 0 0 0,-1 0 0 0 0,1 0 0 0 0,0 24-64 0 0,0-28 64 0 0,0 0 0 0 0,1 1 0 0 0,-1-1 0 0 0,1 0 0 0 0,-1 1 0 0 0,1 0 0 0 0,0 0 0 0 0,-1-1 0 0 0,1 2 0 0 0,-1-3 0 0 0,0 1 0 0 0,0-1 0 0 0,0 0 0 0 0,0 1 0 0 0,1-1 0 0 0,-1 0 0 0 0,0 0 0 0 0,1 0 0 0 0,-1 0 0 0 0,1 1 0 0 0,0-1-7 0 0,-1-1-1 0 0,0 1 0 0 0,1 0 0 0 0,-1-1 0 0 0,0 0 1 0 0,1 1-1 0 0,-1-1 0 0 0,1 1 0 0 0,-1-1 1 0 0,1 1-1 0 0,-1-1 0 0 0,1 0 0 0 0,-1 1 0 0 0,1-1 1 0 0,0 0-1 0 0,-1 1 0 0 0,1-1 0 0 0,-1 0 0 0 0,2 0 8 0 0,8 2-60 0 0,-8-2 60 0 0,-1 0 0 0 0,1 0 0 0 0,0 0 0 0 0,0 0 0 0 0,0-1 0 0 0,6 1 0 0 0,-7 0 0 0 0,0 0 0 0 0,1-1 0 0 0,-1 1 0 0 0,0 0 0 0 0,1 0 0 0 0,0-1 0 0 0,8-5 0 0 0,-5 4 0 0 0,3-2 1 0 0,-1-1-1 0 0,4-2 0 0 0,2-3-11 0 0,-9 8 0 0 0,-1-1 0 0 0,0 1 0 0 0,3-3 11 0 0,8-11 55 0 0,-5 6-67 0 0,-7 8 16 0 0,-1 0-1 0 0,0 1 0 0 0,1-2-3 0 0,2-3 44 0 0,14-18-34 0 0,-6 5-10 0 0,0 1 27 0 0,-5 6 0 0 0,-2 6-19 0 0,0-3-7 0 0,1 0 0 0 0,1-4-1 0 0,-4 6 0 0 0,4-5 0 0 0,-2 5 11 0 0,9-15 100 0 0,12-23-105 0 0,-13 21-6 0 0,-9 17 1 0 0,1-4 9 0 0,6-9-10 0 0,-4 9 81 0 0,-1 0-1 0 0,0-1-80 0 0,9-24 258 0 0,-5 10-103 0 0,-4 9-96 0 0,-4 10 6 0 0,1-3-65 0 0,-1 4-2 0 0,-1 1-1 0 0,3-5 3 0 0,8-19 0 0 0,-8 21 67 0 0,-1 0-1 0 0,1-8-66 0 0,-2 10 15 0 0,1-2 41 0 0,-2 4-24 0 0,1 1 0 0 0,-1-2-32 0 0,1-2 38 0 0,-1 1 0 0 0,0-6-38 0 0,-1 3 21 0 0,0 7-12 0 0,0 0-1 0 0,0 0 1 0 0,0 0 0 0 0,1 0-1 0 0,-1-2-8 0 0,0 3 12 0 0,1-1 0 0 0,-1 1-1 0 0,0 0 1 0 0,0-1 0 0 0,0 1-1 0 0,0-1 1 0 0,0 1 0 0 0,-1-2-12 0 0,0-5 42 0 0,1 6-29 0 0,0 0 0 0 0,0-1 0 0 0,0 1-1 0 0,-1 0 1 0 0,0-1-13 0 0,1 3 0 0 0,0-2 0 0 0,0 1 0 0 0,0-1 0 0 0,0 0 0 0 0,0 0 0 0 0,-1-5 0 0 0,0 0 0 0 0,0 4 0 0 0,1 1 0 0 0,-1-1 0 0 0,1 0 0 0 0,0 1 0 0 0,0 1 3 0 0,0 1 1 0 0,0-1-1 0 0,0 0 0 0 0,0 1 0 0 0,-1 0 0 0 0,1-1 0 0 0,0 0 0 0 0,0 1 0 0 0,0 0 0 0 0,-1-1 1 0 0,1 0-1 0 0,0 1 0 0 0,-1-1 0 0 0,1 1-3 0 0,-3-5 20 0 0,3 4-13 0 0,-1 0 0 0 0,1 1 0 0 0,-1-1 0 0 0,1 0 0 0 0,-1 0 0 0 0,1 0 0 0 0,-1 1 0 0 0,0-1 0 0 0,0 0-7 0 0,0 0 1 0 0,0-1-1 0 0,-1 0 15 0 0,2 2-2 0 0,-1 0 0 0 0,1-1 0 0 0,-1 1 0 0 0,0 0 0 0 0,1-1 0 0 0,-1 1 0 0 0,0 0 0 0 0,1-1 0 0 0,-1 1 0 0 0,0 0 0 0 0,1 0 0 0 0,-1 0 0 0 0,0 0-13 0 0,-1 0-6 0 0,1 0 1 0 0,-1 0-1 0 0,1 0 0 0 0,-1 1 0 0 0,0-1 0 0 0,1 1 0 0 0,-1-1 0 0 0,1 1 0 0 0,-2 0 6 0 0,2 0-24 0 0,0-1 1 0 0,0 1-1 0 0,-2-1 24 0 0,0 1-20 0 0,0 1 23 0 0,-5 1-18 0 0,-17 12-122 0 0,24-14 124 0 0,0-1-1 0 0,-1 1 1 0 0,1 0-1 0 0,0 0 0 0 0,0 0 14 0 0,-5 4 1 0 0,0 0-37 0 0,1-1 0 0 0,-2 3 36 0 0,4-4 3 0 0,0 1-1 0 0,0-1 0 0 0,0 1 1 0 0,1 1-3 0 0,-7 6 108 0 0,-6 10-487 0 0,1-1 88 0 0,9-13 236 0 0,2-3 21 0 0,-1 1-1 0 0,-1 0 35 0 0,5-4 2 0 0,-14 13-39 0 0,11-11 21 0 0,1 0 0 0 0,-1 1-1 0 0,-1 2 17 0 0,-7 15 0 0 0,-6 8 0 0 0,-9 22 0 0 0,18-36 0 0 0,-2 2 0 0 0,2-5 0 0 0,-4 12 0 0 0,8-16-5 0 0,-1 4-24 0 0,0-1-1 0 0,-1 7 30 0 0,4-11 0 0 0,-2 1 0 0 0,2-2 0 0 0,0-1 0 0 0,0 4 0 0 0,-1-1 0 0 0,-2 7 0 0 0,1-3 0 0 0,-3 5 0 0 0,5-10 0 0 0,-1 0 0 0 0,-1 5 0 0 0,3-8 0 0 0,0 2 0 0 0,-1 4 0 0 0,-1 4 0 0 0,1-4 0 0 0,2-6 0 0 0,-1 1 0 0 0,0-1 0 0 0,1 0 0 0 0,0 3 0 0 0,0 4 0 0 0,0 1 0 0 0,0-1 0 0 0,0 1 0 0 0,0-10 0 0 0,1 0 0 0 0,-1 1 0 0 0,0-1 0 0 0,1 0 0 0 0,0 1 0 0 0,1 3 0 0 0,1 2 0 0 0,2 3 0 0 0,-5-10 0 0 0,0-1 0 0 0,0 0 0 0 0,0 1 0 0 0,0-1 0 0 0,1 0 0 0 0,-1 0 0 0 0,0 0 0 0 0,0 1 0 0 0,0-1 0 0 0,1 0 0 0 0,-1 1 0 0 0,0-1 0 0 0,0 0 0 0 0,0 0 0 0 0,1 0 0 0 0,4 3 0 0 0,-3-3 0 0 0,6 3 0 0 0,-6-2-4 0 0,-1-1 0 0 0,0 0 0 0 0,0 1 0 0 0,0-1 0 0 0,0 1 0 0 0,1-1 0 0 0,-1 0 0 0 0,0 0 0 0 0,0 0 0 0 0,1 0 0 0 0,-1 0 0 0 0,0 0 0 0 0,0 0 0 0 0,1-1 0 0 0,-1 1 0 0 0,0 0 4 0 0,2-1 0 0 0,-1 0 0 0 0,0 0 0 0 0,1 0 0 0 0,-1 0 0 0 0,0-1 0 0 0,0 1 0 0 0,0-1 0 0 0,0 1 0 0 0,1-3 0 0 0,29-32 0 0 0,-21 21 0 0 0,-6 9 0 0 0,4-6 0 0 0,-4 5 0 0 0,2-3 0 0 0,2-1 0 0 0,6-12 0 0 0,-10 15 0 0 0,6-10 130 0 0,6-17-130 0 0,-7 16 74 0 0,-1-1-6 0 0,-1 4-28 0 0,6-15-40 0 0,-11 24 0 0 0,0 0 0 0 0,2-2 0 0 0,-1 1 0 0 0,0 0 0 0 0,0-1 0 0 0,2-7 0 0 0,2-1 72 0 0,0-5-72 0 0,-4 12 8 0 0,10-29 31 0 0,-5 10-14 0 0,-8 27-24 0 0,2-7 31 0 0,0 1-1 0 0,1-6-31 0 0,-3 8 22 0 0,0 1-1 0 0,1 0 0 0 0,1-2-21 0 0,-2 2 3 0 0,1 0-1 0 0,-1 0 0 0 0,0 0 0 0 0,0 0 0 0 0,-1 0-2 0 0,2-16 184 0 0,-2 15 126 0 0,1-3-310 0 0,-1 8-7 0 0,-1 0-23 0 0,1-1 0 0 0,0 1 1 0 0,-1-1-1 0 0,1 1 0 0 0,0-1 1 0 0,-1 1-1 0 0,0-1 30 0 0,0-1 17 0 0,1 2-6 0 0,-1 0-1 0 0,1 0 0 0 0,-1 0 1 0 0,1 0-1 0 0,-1-1-10 0 0,-1 0 17 0 0,2 2-4 0 0,0 0 0 0 0,0-1-1 0 0,-1 1 1 0 0,1 0 0 0 0,0 0-1 0 0,0 0 1 0 0,-1-1-1 0 0,1 1 1 0 0,0 0 0 0 0,-1 0-1 0 0,1-1 1 0 0,0 1 0 0 0,-1 0-1 0 0,1 0 1 0 0,0 0 0 0 0,0 0-1 0 0,-1 0 1 0 0,1-1-1 0 0,0 1 1 0 0,-1 0 0 0 0,1 0-1 0 0,0 0 1 0 0,-1 0 0 0 0,1 0-1 0 0,-1 1-12 0 0,0-1-23 0 0,0 0 1 0 0,-1 1-1 0 0,1 0 0 0 0,0-1 0 0 0,-1 1 23 0 0,-1 0 30 0 0,2 0-41 0 0,-1 0 1 0 0,1-1-1 0 0,-1 2 0 0 0,0 0 11 0 0,-5 3-29 0 0,5-4 22 0 0,-1 1-1 0 0,1 0 0 0 0,-1 1 0 0 0,0-1 8 0 0,-9 11-33 0 0,12-12 33 0 0,-7 6-9 0 0,1 0-35 0 0,-1 2 44 0 0,5-6-7 0 0,-7 8-61 0 0,-2 7 68 0 0,-2 1 0 0 0,5-5-7 0 0,-2 5-50 0 0,-11 13 57 0 0,6-9-64 0 0,7-10 67 0 0,3-4-16 0 0,-2 3-39 0 0,-1 4 52 0 0,3-5-2 0 0,-2 3 146 0 0,0 1 0 0 0,0 3-144 0 0,0 0 0 0 0,5-13 0 0 0,0-1 0 0 0,-1 2 0 0 0,-2 4 0 0 0,2-3-18 0 0,-11 28-265 0 0,10-25 377 0 0,3-7-26 0 0,0 0 0 0 0,0 1 0 0 0,0-1-1 0 0,-2 3-67 0 0,1-4 0 0 0,1 0 0 0 0,0 0 0 0 0,0 0 0 0 0,0 0 0 0 0,0 0 0 0 0,0 0 0 0 0,0 0 0 0 0,0 2 0 0 0,0-2 9 0 0,0 5-111 0 0,-1-1 1 0 0,0 0-1 0 0,0 2 102 0 0,-2 0-59 0 0,-5 14-50 0 0,9-21 155 0 0,-1 0 0 0 0,1 1-1 0 0,0-1 1 0 0,-1 1-46 0 0,0 4 153 0 0,-3 3-263 0 0,3-7 38 0 0,0 1-1 0 0,0-1 0 0 0,-1 3 73 0 0,-1 14 456 0 0,3-17-456 0 0,-1 0 0 0 0,1-1 0 0 0,0 1 0 0 0,-1 0 0 0 0,1-1 0 0 0,0 2 0 0 0,0-3 0 0 0,0 0 0 0 0,0 1 0 0 0,0 0 0 0 0,0-1 0 0 0,0 1 0 0 0,-1-1 0 0 0,1 1 0 0 0,0 0 0 0 0,-2 3 0 0 0,2-2 0 0 0,0 0 0 0 0,-1 0 0 0 0,1 0 0 0 0,0 0 0 0 0,-1 0 0 0 0,0 0 0 0 0,0-1 0 0 0,0 2 0 0 0,1-2 1 0 0,-1 1-1 0 0,1-1 0 0 0,-1 0 0 0 0,1 0 1 0 0,0 1-1 0 0,-1-1 0 0 0,1 1 0 0 0,-1 1-11 0 0,1 0-1 0 0,0 2 12 0 0,0-4-107 0 0,0-1-21 0 0,-1 2-94 0 0,1-2 246 0 0,0 1 1 0 0,0 0-1 0 0,0-1 0 0 0,-1 1 1 0 0,1-1-1 0 0,0 1 0 0 0,0-1 1 0 0,0 1-1 0 0,0-1 1 0 0,0 1-1 0 0,0-1 0 0 0,0 1 1 0 0,1 0-1 0 0,-1-1 1 0 0,0 1-1 0 0,0-1 0 0 0,0 1-24 0 0,0-1 0 0 0,0 0 0 0 0,1 1 0 0 0,-1-1 0 0 0,0 0 0 0 0,0 0 1 0 0,0 0-1 0 0,0 1 0 0 0,0-1 0 0 0,0 0 0 0 0,0 1 0 0 0,0-1 0 0 0,0 0 0 0 0,0 0 0 0 0,0 0 0 0 0,0 1 0 0 0,0-1 0 0 0,0 3 10 0 0,0 0 9 0 0,0-3-50 0 0,-1 0 10 0 0,1 0-94 0 0,0 0-12 0 0,0 0 34 0 0,0 0 145 0 0,0 0 63 0 0,0 0 11 0 0,0 0-19 0 0,1 0-105 0 0,-1 0-1 0 0,0 0 1 0 0,1 0 0 0 0,-1 0 0 0 0,1 0-1 0 0,-1 0 1 0 0,0 0 0 0 0,1 0 0 0 0,-1 0-1 0 0,0 0 1 0 0,1 0 0 0 0,-1-1-2 0 0,1 0 0 0 0,0 1 0 0 0,2-2 0 0 0,0-1 29 0 0,0 1-183 0 0,0-1 1 0 0,0 0-1 0 0,1-2 154 0 0,0 0 368 0 0,4-4-368 0 0,-6 7-11 0 0,1-1-84 0 0,-1 1 0 0 0,1-2 95 0 0,5-5-275 0 0,1-2 382 0 0,-1 0 196 0 0,-3 5-183 0 0,2-5-120 0 0,-1 2 3 0 0,-1 0 1 0 0,0-1-1 0 0,0 0-3 0 0,-3 6 1 0 0,2-4-1 0 0,1-1-11 0 0,0-1-255 0 0,5-7 266 0 0,2-4-28 0 0,-12 21 28 0 0,4-8 0 0 0,0 1 0 0 0,0-3 0 0 0,0-2 0 0 0,2-1 0 0 0,0 1 11 0 0,-2 3 16 0 0,0 1-1 0 0,1-1-26 0 0,-1 1 0 0 0,2-5 0 0 0,-1 2 0 0 0,3-8-2 0 0,-2 5 15 0 0,15-37 37 0 0,-10 24 13 0 0,0 1 3 0 0,-9 21-56 0 0,1-6-10 0 0,-2 6 54 0 0,3-5-54 0 0,-3 8 3 0 0,4-12 4 0 0,1-2-7 0 0,-4 11 18 0 0,-2 4-8 0 0,1 0 0 0 0,-1 0 0 0 0,0 0 0 0 0,1 0 0 0 0,-1 0-1 0 0,0 0 1 0 0,0-1 0 0 0,0 1 0 0 0,0 0 0 0 0,0 0 0 0 0,0 0-1 0 0,0-1-9 0 0,0-1 22 0 0,0 2-15 0 0,0 1 0 0 0,0-1-1 0 0,0 1 1 0 0,0-1 0 0 0,0 1-1 0 0,0-1 1 0 0,0 1-1 0 0,-1-1 1 0 0,1 1 0 0 0,0 0-1 0 0,0-1 1 0 0,0 1 0 0 0,0-1-1 0 0,-1 1 1 0 0,1 0-1 0 0,0-1 1 0 0,0 1 0 0 0,-1-1-1 0 0,1 1-6 0 0,-1-1 48 0 0,1 1-45 0 0,-1-1 0 0 0,1 1 0 0 0,0 0 0 0 0,0-1 0 0 0,-1 1 0 0 0,1 0 0 0 0,0 0 0 0 0,-1 0-3 0 0,-1-2 26 0 0,2 2-21 0 0,0 0 0 0 0,-1 0 0 0 0,1 0 0 0 0,0 0 0 0 0,-1-1 0 0 0,1 1 0 0 0,0 0 0 0 0,-1 0 0 0 0,1 0-1 0 0,-1 0 1 0 0,1 0 0 0 0,0 0 0 0 0,-1 0 0 0 0,1 0 0 0 0,0 0 0 0 0,-1 0 0 0 0,1 0 0 0 0,0 0-1 0 0,-1 0 1 0 0,1 0-5 0 0,-3 1-19 0 0,-1 1 0 0 0,1-1 0 0 0,0 1 0 0 0,0 0 0 0 0,0 0 0 0 0,0 0 0 0 0,1 1-1 0 0,-1-1 1 0 0,0 1 0 0 0,0 1 19 0 0,-5 5-112 0 0,1 1-1 0 0,-3 5 113 0 0,8-12-4 0 0,-19 31-138 0 0,11-19 113 0 0,1 2 1 0 0,0 0-1 0 0,-2 7 29 0 0,6-13 0 0 0,-10 26 0 0 0,11-27-13 0 0,-6 17-38 0 0,3-9 51 0 0,3-4 0 0 0,-1 2 0 0 0,-15 68-74 0 0,19-80 66 0 0,0 0 0 0 0,1 0 0 0 0,-1 0 0 0 0,1 0 8 0 0,1 16-21 0 0,-1-16 20 0 0,0-2-14 0 0,0 1-1 0 0,0-1 0 0 0,1 1 0 0 0,-1-1 0 0 0,1 1 16 0 0,-1-2-9 0 0,1 0 0 0 0,-1 0 0 0 0,0 0 0 0 0,1 0 0 0 0,-1-1 0 0 0,1 1 0 0 0,-1 0 0 0 0,1 0 0 0 0,-1 0 0 0 0,1 0 0 0 0,-1-1 0 0 0,1 1 0 0 0,0 0 9 0 0,0-1-9 0 0,-1 0-1 0 0,0 0 0 0 0,0 1 0 0 0,1-1 0 0 0,-1 0 1 0 0,0 0-1 0 0,0 0 0 0 0,0 0 0 0 0,1 0 0 0 0,-1 0 1 0 0,0 0-1 0 0,0 0 0 0 0,1 0 0 0 0,-1 0 0 0 0,0 0 1 0 0,0 0-1 0 0,1 0 0 0 0,-1 0 0 0 0,0 0 1 0 0,0 0-1 0 0,1 0 10 0 0,0-1-31 0 0,0 1-1 0 0,0-1 1 0 0,0 0 0 0 0,0 1 31 0 0,-1 0-3 0 0,4-3-13 0 0,-1 0-1 0 0,0 0 1 0 0,3-3 16 0 0,8-11-36 0 0,-12 14 34 0 0,28-39-53 0 0,-17 23 38 0 0,14-24 17 0 0,-19 28 0 0 0,0 0 0 0 0,5-16 0 0 0,1-13 74 0 0,-4 14-16 0 0,-8 24-59 0 0,4-12 86 0 0,2-12-85 0 0,-3 13 25 0 0,-3 7 14 0 0,1-4-39 0 0,-1 7 13 0 0,-1 3 0 0 0,-1 0 0 0 0,1 0-1 0 0,-1 0 1 0 0,1-1-13 0 0,-1-2 106 0 0,0 4 70 0 0,0 1 0 0 0,0-3-176 0 0,0 4 20 0 0,0 0 1 0 0,0 0-1 0 0,-1 0 0 0 0,1 0 0 0 0,0 0 1 0 0,0 0-1 0 0,-1 0 0 0 0,1 0 0 0 0,-1 0-20 0 0,1 0-53 0 0,-1 0-17 0 0,0 0-1 0 0,1-1 1 0 0,-1 1-1 0 0,-1-1 71 0 0,2 2 3 0 0,0-1 0 0 0,-1 1 0 0 0,1 0 0 0 0,0-1 0 0 0,-1 1 0 0 0,1 0 0 0 0,-1 0 0 0 0,1 0-1 0 0,0-1 1 0 0,-1 1 0 0 0,1 0 0 0 0,-1 0 0 0 0,1 0 0 0 0,0 0 0 0 0,-1 0 0 0 0,1-1 0 0 0,-1 1-3 0 0,-1 1 6 0 0,1-1 0 0 0,0 0 0 0 0,-1 0 0 0 0,1 1 0 0 0,-1-1 0 0 0,1 1 0 0 0,0-1 0 0 0,-1 1 0 0 0,1-1 0 0 0,0 1 0 0 0,0 0 0 0 0,-1 1-6 0 0,-3 1 75 0 0,1 1 0 0 0,-3 3-75 0 0,5-4 10 0 0,-12 11-703 0 0,-3 6 693 0 0,10-11-103 0 0,1 1 0 0 0,-1-1-1 0 0,1 2 104 0 0,-9 18-116 0 0,2 1 0 0 0,-6 20 116 0 0,15-40-8 0 0,-8 25-48 0 0,12-35 57 0 0,-9 27-25 0 0,8-21 7 0 0,0 1-1 0 0,0 0 0 0 0,0 0 18 0 0,0-5-5 0 0,1 3-31 0 0,0 2 36 0 0,0-5-2 0 0,0-1-1 0 0,0 0 1 0 0,0 1 0 0 0,1-1-1 0 0,-1 0 1 0 0,0 0 0 0 0,0 1-1 0 0,1-1 3 0 0,-1-1 0 0 0,0 1 0 0 0,0-1 0 0 0,1 0 0 0 0,-1 0 0 0 0,0 1 0 0 0,0-1 0 0 0,0 0 0 0 0,0 0 0 0 0,1 0 0 0 0,-1 0 0 0 0,0 0 0 0 0,0 1 0 0 0,0-1 0 0 0,1 0 0 0 0,-1 0 0 0 0,0 0 0 0 0,0 0 0 0 0,0 0 0 0 0,1 0 0 0 0,-1 0 0 0 0,0 0 0 0 0,0 0 0 0 0,1 1 0 0 0,-1-1 0 0 0,0 0 0 0 0,0-1 0 0 0,1 1 0 0 0,-1 0 0 0 0,0 0 0 0 0,1 0 0 0 0,-1 0 0 0 0,1 0 0 0 0,0-1 0 0 0,0 1 0 0 0,-1 0 0 0 0,1 0 0 0 0,-1 0 0 0 0,1-1 0 0 0,-1 1 0 0 0,1-1 0 0 0,6-6 54 0 0,-1 0-1 0 0,0 0 0 0 0,3-5-53 0 0,19-31 0 0 0,-25 37 0 0 0,19-34 0 0 0,-19 35 0 0 0,16-36 58 0 0,-15 32-52 0 0,28-67 69 0 0,-22 48 54 0 0,2-10-129 0 0,-11 35 30 0 0,0-1 0 0 0,-1 0-1 0 0,1 0 1 0 0,0 0-1 0 0,-1-2-29 0 0,0 5 19 0 0,0-1-1 0 0,0 1 1 0 0,0 0 0 0 0,-1 0-1 0 0,1 0 1 0 0,0 0-1 0 0,-1 0 1 0 0,1 0-1 0 0,0 0 1 0 0,-1 0-1 0 0,1 1 1 0 0,-1-1-1 0 0,0 0-18 0 0,1 0 12 0 0,0 0 0 0 0,-1 1-1 0 0,1-1 1 0 0,0 1 0 0 0,-1 0-1 0 0,1 0 1 0 0,0-1 0 0 0,-1 1-1 0 0,1-1 1 0 0,-1 1 0 0 0,1 0-1 0 0,0 0 1 0 0,-1 0 0 0 0,1 0-1 0 0,-1-1 1 0 0,1 1 0 0 0,-1 0-1 0 0,1 0 1 0 0,-1 0-1 0 0,1 0 1 0 0,-1 0 0 0 0,1 0-1 0 0,-1 0 1 0 0,1 0 0 0 0,-1 0-1 0 0,1 0-11 0 0,-2 1 35 0 0,1-1-1 0 0,-1 1 1 0 0,0 0-1 0 0,1-1 0 0 0,-1 1 1 0 0,1 0-1 0 0,0 0 1 0 0,-1 1-1 0 0,0 0-34 0 0,-2 2 94 0 0,0 0 0 0 0,-1 2-94 0 0,-1 3 6 0 0,-1 0 0 0 0,-1 5-6 0 0,-10 19-61 0 0,16-28 47 0 0,-3 5-20 0 0,0 1 1 0 0,-2 6 33 0 0,5-12-8 0 0,1 0 1 0 0,0-1-1 0 0,0 1 1 0 0,0 0-1 0 0,0 0 1 0 0,1 0-1 0 0,0 2 8 0 0,0 0-30 0 0,-1-3 0 0 0,1 1 0 0 0,1-1 1 0 0,-1 0-1 0 0,0 0 0 0 0,1 1 30 0 0,0-3-1 0 0,-1-1-4 0 0,0 0 0 0 0,0 0 0 0 0,0 0 0 0 0,1-1 0 0 0,-1 1 0 0 0,0 0 0 0 0,1 0 5 0 0,-1-1-1 0 0,0 1-1 0 0,0-1 1 0 0,1 0 0 0 0,-1 0 0 0 0,0 1 0 0 0,0-1 0 0 0,0 0 0 0 0,1 0-1 0 0,-1 0 1 0 0,0 0 0 0 0,0 0 0 0 0,1 0 0 0 0,-1 1 0 0 0,0-1 0 0 0,0 0 0 0 0,1 0-1 0 0,-1 0 1 0 0,0 0 0 0 0,1 0 0 0 0,-1 0 0 0 0,0 0 0 0 0,0 0 0 0 0,1 0-1 0 0,-1 0 2 0 0,1 0 3 0 0,0 0 0 0 0,0-1-1 0 0,0 1 1 0 0,0 0-1 0 0,0 0 1 0 0,0-1-1 0 0,0 0 1 0 0,0 1-1 0 0,0 0 1 0 0,0-1 0 0 0,0 0-1 0 0,0 0 1 0 0,0 1-3 0 0,2-3 18 0 0,-1 0 0 0 0,1 0 1 0 0,0-1-19 0 0,-1 1 10 0 0,4-4 56 0 0,-1 0 0 0 0,0-1-1 0 0,3-4-65 0 0,10-19 227 0 0,-17 28-221 0 0,6-10-65 0 0,3-9 59 0 0,1 0-16 0 0,-6 11 17 0 0,0 0 0 0 0,0-3-1 0 0,-3 8 3 0 0,-1 1 0 0 0,1-2-1 0 0,-1 2 1 0 0,1-7-3 0 0,-2 11 6 0 0,0 0 0 0 0,0 0 0 0 0,0 0 0 0 0,0 1 0 0 0,0-1 0 0 0,0 0 0 0 0,0 1 0 0 0,-1-1 0 0 0,1 0 0 0 0,0 0 0 0 0,0 0 0 0 0,-1 1 0 0 0,1-1-6 0 0,0 1 7 0 0,-1-1 0 0 0,1 1 0 0 0,0-1 1 0 0,0 1-1 0 0,-1 0 0 0 0,1-1 0 0 0,0 1 1 0 0,-1 0-1 0 0,1-1 0 0 0,0 1 0 0 0,-1 0 0 0 0,1 0 1 0 0,0 0-1 0 0,-1-1 0 0 0,1 1 0 0 0,-1 0 1 0 0,1 0-1 0 0,0 0 0 0 0,-1 0 0 0 0,1 0 0 0 0,-1-1-7 0 0,0 1 2 0 0,-1 1 0 0 0,1-1 0 0 0,-1 0 0 0 0,1 0-1 0 0,-1 1 1 0 0,1-1 0 0 0,0 0 0 0 0,-1 1 0 0 0,1 0 0 0 0,0-1-1 0 0,-1 1-1 0 0,-2 1-2 0 0,0 1 0 0 0,-3 3 2 0 0,3-3-15 0 0,0 1 0 0 0,0 0-1 0 0,0 1 1 0 0,0 0 0 0 0,0-1-1 0 0,0 2 16 0 0,-5 8-116 0 0,-3 10 116 0 0,-14 28-133 0 0,24-46 113 0 0,-22 46-38 0 0,18-34 40 0 0,-1 0-1 0 0,2 1 19 0 0,1-4-60 0 0,1 1 60 0 0,3-14-6 0 0,-1 0 0 0 0,1 0 0 0 0,0 0 0 0 0,0-1 0 0 0,0 2 6 0 0,0-2-3 0 0,0-1-1 0 0,0 1 0 0 0,0 0 1 0 0,1-1-1 0 0,-1 1 0 0 0,0-1 1 0 0,0 1-1 0 0,0-1 0 0 0,1 1 4 0 0,-1-1-1 0 0,0 0 0 0 0,0 1 0 0 0,0-1 0 0 0,0 0 0 0 0,1 0 0 0 0,-1 1 0 0 0,0-1 0 0 0,0 0-1 0 0,0 0 1 0 0,1 0 0 0 0,-1 0 0 0 0,0 0 0 0 0,0 0 0 0 0,0 0 0 0 0,1 1 0 0 0,-1-1 0 0 0,0 0 0 0 0,0 0-1 0 0,1 0 2 0 0,-1 0-2 0 0,1 0 0 0 0,-1 0 0 0 0,1 0 0 0 0,-1 0 0 0 0,1 0 0 0 0,-1-1 0 0 0,1 1 0 0 0,-1 0 0 0 0,1 0 0 0 0,-1 0 0 0 0,1 0 0 0 0,-1-1 0 0 0,0 1 0 0 0,1 0 0 0 0,-1-1 0 0 0,1 1 2 0 0,1-2-16 0 0,0 1 0 0 0,1-3 16 0 0,2-3 35 0 0,5-6-35 0 0,-4 3 36 0 0,6-8 39 0 0,0 0 0 0 0,-2-2 0 0 0,2-2-75 0 0,0-7 0 0 0,4-12 0 0 0,-9 22 0 0 0,-4 10 22 0 0,0-1-1 0 0,0 1 0 0 0,0-7-21 0 0,-3 15 13 0 0,1 0 0 0 0,-1-1 0 0 0,0 1 0 0 0,0-1 0 0 0,0 1 0 0 0,0-1 0 0 0,0 1-13 0 0,0 0 7 0 0,-1 1 1 0 0,1 0-1 0 0,0-1 0 0 0,0 0 1 0 0,0 1-1 0 0,0 0 0 0 0,-1-1 0 0 0,1 1 1 0 0,0-1-1 0 0,0 0 0 0 0,-1 1 1 0 0,1 0-1 0 0,0-1 0 0 0,0 1 1 0 0,-1-1-1 0 0,1 1 0 0 0,-1 0 0 0 0,1 0 1 0 0,-1-1-8 0 0,1 1 13 0 0,0 0 0 0 0,-1-1 1 0 0,1 1-1 0 0,-1 0 0 0 0,1 0 0 0 0,0 0 1 0 0,-1 0-1 0 0,1 0 0 0 0,-1 0 0 0 0,1 0 1 0 0,-1 0-1 0 0,1 0 0 0 0,0 0 0 0 0,-1 0 1 0 0,1 0-1 0 0,-1 0 0 0 0,1 0 1 0 0,-1 0-1 0 0,1 1-13 0 0,-1 0 28 0 0,-1-1 1 0 0,1 1-1 0 0,0 0 1 0 0,0-1-1 0 0,-1 2-28 0 0,-1 1 37 0 0,0 0-1 0 0,0 0 0 0 0,1 0 0 0 0,-2 2-36 0 0,-9 14-1 0 0,8-10 1 0 0,-3 8 0 0 0,2-5 0 0 0,-1 4-3 0 0,1-1 0 0 0,0 2 0 0 0,0-1 0 0 0,1 6 3 0 0,3-14-27 0 0,0 0-1 0 0,1 1 28 0 0,0-5-18 0 0,1 1 0 0 0,0-1 0 0 0,0 1 1 0 0,0 3 17 0 0,1-7-11 0 0,-1 1-1 0 0,0-1 1 0 0,0 1 0 0 0,-1 1 11 0 0,1-1-22 0 0,0-2 13 0 0,0 1 0 0 0,0-1-1 0 0,0 1 1 0 0,0-1 0 0 0,0 1 0 0 0,0 0-1 0 0,1-1 1 0 0,-1 0 0 0 0,0 1-1 0 0,0 0 1 0 0,0-1 0 0 0,1 0 0 0 0,-1 1-1 0 0,0-1 10 0 0,0 1-8 0 0,0-1 0 0 0,1 0-1 0 0,-1 0 1 0 0,0 0-1 0 0,0 0 1 0 0,0 1 0 0 0,0-1-1 0 0,1 0 1 0 0,-1 0-1 0 0,0 0 1 0 0,0 0-1 0 0,0 1 1 0 0,0-1 0 0 0,1 0-1 0 0,-1 0 1 0 0,0 0-1 0 0,0 0 1 0 0,0 0-1 0 0,1 0 1 0 0,-1 0 0 0 0,0 0-1 0 0,0 0 1 0 0,1 0-1 0 0,-1 0 1 0 0,0 0 0 0 0,0 0-1 0 0,0 0 1 0 0,1 0-1 0 0,-1 0 1 0 0,0 0-1 0 0,0 0 9 0 0,1-1-19 0 0,0 1-1 0 0,0-1 0 0 0,0 1 1 0 0,0-1-1 0 0,-1 0 1 0 0,1 1-1 0 0,0-1 0 0 0,-1 0 1 0 0,1 0 19 0 0,5-8-73 0 0,17-34 62 0 0,-8 12 11 0 0,9-26 0 0 0,-12 21 0 0 0,-12 35 7 0 0,0-1-1 0 0,1 1 1 0 0,-1-1 0 0 0,0 1-1 0 0,0-1 1 0 0,0 0-1 0 0,0 1 1 0 0,0-1-1 0 0,0 1 1 0 0,0-1-1 0 0,0 1-6 0 0,0 1 4 0 0,0-1-1 0 0,0 1 0 0 0,0 0 0 0 0,0 0 0 0 0,0 0 1 0 0,0 0-1 0 0,0-1 0 0 0,0 1 0 0 0,-1 0 0 0 0,1 0 0 0 0,0 0 1 0 0,0 0-1 0 0,0 0 0 0 0,0-1 0 0 0,0 1 0 0 0,0 0 1 0 0,0 0-1 0 0,0 0 0 0 0,0 0 0 0 0,-1 0 0 0 0,1 0 1 0 0,0 0-1 0 0,0 0 0 0 0,0 0 0 0 0,0 0 0 0 0,0 0 1 0 0,0 0-1 0 0,-1 0 0 0 0,1 0 0 0 0,0 0 0 0 0,0 0 0 0 0,0 0 1 0 0,0 0-1 0 0,0 0 0 0 0,0 0 0 0 0,-1 0 0 0 0,1 0 1 0 0,0 0-1 0 0,0 0 0 0 0,0 0 0 0 0,0 0-3 0 0,-1 0 31 0 0,0 1 0 0 0,0-1 0 0 0,0 1 0 0 0,1-1 0 0 0,-2 1-31 0 0,2 0 2 0 0,-2 0 31 0 0,1 0-1 0 0,0 1 0 0 0,-1-1 0 0 0,1 1 0 0 0,0-1 0 0 0,-1 1-32 0 0,-1 5 157 0 0,-1 0-157 0 0,2-4 34 0 0,-16 31 72 0 0,2 1-1 0 0,1 0 0 0 0,-5 21-105 0 0,17-48 11 0 0,-11 38 38 0 0,13-41-80 0 0,0 1 0 0 0,0-1 1 0 0,0 1-1 0 0,0-1 0 0 0,1 4 31 0 0,0-4-102 0 0,-1-4-12 0 0,1 0 0 0 0,0 0 0 0 0,0 1-1 0 0,0-1 1 0 0,1 0 0 0 0,-1 1 0 0 0,0-1 0 0 0,0 1 114 0 0,1-1-254 0 0,-1-1 0 0 0,0 0-1 0 0,0 0 1 0 0,0 0 0 0 0,0 1 0 0 0,0-1-1 0 0,1 0 1 0 0,-1 0 0 0 0,0 0 0 0 0,0 0-1 0 0,0 0 1 0 0,0 0 0 0 0,1 0 0 0 0,-1 0-1 0 0,0 0 1 0 0,0 1 0 0 0,0-1-1 0 0,1 0 1 0 0,-1 0 0 0 0,0 0 0 0 0,0 0-1 0 0,0 0 1 0 0,1 0 254 0 0,1-1-6078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2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1157 2760 0 0,'-1'0'40'0'0,"0"0"-24"0"0,1 0 0 0 0,0 1 0 0 0,0-1 0 0 0,0 0 0 0 0,0 0-1 0 0,-1 0 1 0 0,1 0 0 0 0,0 0 0 0 0,0 0 0 0 0,0 0 0 0 0,0 0 0 0 0,0 0 0 0 0,-1 0-16 0 0,-1 3 1792 0 0,2-3 1100 0 0,2-2 691 0 0,-2 1-4505 0 0,2-1 1028 0 0,0 0 0 0 0,0 0 1 0 0,0 0-1 0 0,0 1 0 0 0,0-1 0 0 0,0 1 1 0 0,1-1-107 0 0,4-3 184 0 0,1-1 163 0 0,0-1 0 0 0,0-1 0 0 0,8-8-347 0 0,-5 4 253 0 0,2-1-253 0 0,11-10 170 0 0,-16 13-112 0 0,6-6 275 0 0,-1 0 1 0 0,1-1-334 0 0,11-18 1283 0 0,10-6-1283 0 0,2-9 760 0 0,-26 35-511 0 0,13-16 307 0 0,-14 17-354 0 0,-1 2 47 0 0,-1-1-1 0 0,1-3-248 0 0,10-16 247 0 0,-7 16-165 0 0,1-5-76 0 0,3-1-6 0 0,-3 6 298 0 0,9-15-298 0 0,-5 5 586 0 0,16-17-586 0 0,-26 35-57 0 0,25-32 61 0 0,-8 13 61 0 0,-3 1-75 0 0,9-10 234 0 0,0-3-224 0 0,-19 23 45 0 0,19-26 48 0 0,-16 24-15 0 0,0-1-78 0 0,-4 4 80 0 0,14-22 46 0 0,-19 28-113 0 0,1 0-3 0 0,-1-2-10 0 0,-2 6 20 0 0,0 0-1 0 0,-1-1 1 0 0,1 0-1 0 0,-2 0 1 0 0,1 0-1 0 0,1-2-19 0 0,-2 2 46 0 0,1-3-46 0 0,0 3 29 0 0,0-2-29 0 0,-2 5 23 0 0,4-19 7 0 0,-1-4 109 0 0,-1 16-86 0 0,-1 3-46 0 0,-1 5 7 0 0,1 1 1 0 0,-1-1-1 0 0,0 1 0 0 0,0-2-14 0 0,0-12 0 0 0,-1 9-2 0 0,1 5 10 0 0,-1-1 0 0 0,1 2 0 0 0,0-2 0 0 0,0 1 0 0 0,0 0 0 0 0,0 0 0 0 0,0-1-8 0 0,0 2 20 0 0,0-1 0 0 0,0 0 1 0 0,0 0-1 0 0,0 0 0 0 0,0 1 0 0 0,0-1 1 0 0,0 0-1 0 0,0 0 0 0 0,0 0 0 0 0,-1 0 1 0 0,1 1-1 0 0,0-1 0 0 0,-1 0 0 0 0,1 1 1 0 0,0-1-1 0 0,-1 0 0 0 0,1 0 1 0 0,-1 1-1 0 0,1-1 0 0 0,-1 0 0 0 0,1 1 1 0 0,-1-1-1 0 0,1 1 0 0 0,-1-1 0 0 0,0 1-20 0 0,-3-4 55 0 0,3 3-60 0 0,1 1 1 0 0,-1-1 0 0 0,1 0-1 0 0,-1 1 1 0 0,0 0-1 0 0,1-1 1 0 0,-1 1 0 0 0,0-1-1 0 0,0 1 1 0 0,1-1 0 0 0,-1 1-1 0 0,0 0 1 0 0,0 0 4 0 0,-2-1-164 0 0,2 1 152 0 0,0-1 1 0 0,1 1-1 0 0,-1 0 1 0 0,0 0-1 0 0,0 0 1 0 0,1 0-1 0 0,-1 0 1 0 0,0 0-1 0 0,0 0 1 0 0,1 0-1 0 0,-2 1 12 0 0,1-1-1 0 0,-1 1-1 0 0,1 0 1 0 0,-1 0-1 0 0,1 0 1 0 0,-1-1-1 0 0,1 2 1 0 0,-1-1 1 0 0,-1 2-32 0 0,0 0-1 0 0,-1 2 33 0 0,2-3-12 0 0,1 1 0 0 0,-1 0 12 0 0,0 0-18 0 0,1-1-1 0 0,-1 0 0 0 0,1 0 19 0 0,-7 7-53 0 0,5-4 1 0 0,-1-1 0 0 0,-4 4 52 0 0,3-3-51 0 0,-1 1-1 0 0,1 0 0 0 0,-1 1 52 0 0,2 0 8 0 0,-3 1-24 0 0,1 1 0 0 0,0 1 0 0 0,1 0 0 0 0,-1 2 16 0 0,4-9-165 0 0,1 1 0 0 0,0-1 0 0 0,0 1 0 0 0,0 0 0 0 0,0-1 165 0 0,0 4-439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2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34 847 11976 0 0,'0'0'922'0'0,"0"0"-567"0"0,0 0-152 0 0,0 0-3 0 0,-1-1-134 0 0,0 1 0 0 0,0 0 1 0 0,0-1-1 0 0,1 1 0 0 0,-1 0 1 0 0,0 0-1 0 0,0 0 0 0 0,1 0 1 0 0,-2 0-67 0 0,2 0 18 0 0,-1 0 1 0 0,1 0 0 0 0,-1 0 0 0 0,1 0 0 0 0,-1 1 0 0 0,1-1-1 0 0,-1 0 1 0 0,1 0 0 0 0,0 1 0 0 0,-1-1 0 0 0,1 0 0 0 0,-1 0-1 0 0,1 1 1 0 0,0-1 0 0 0,-1 0 0 0 0,1 1 0 0 0,0-1 0 0 0,-1 1-19 0 0,1-1 17 0 0,0 1 0 0 0,0-1 0 0 0,0 1 1 0 0,-1-1-1 0 0,1 1 0 0 0,0 0 1 0 0,0-1-1 0 0,0 1 0 0 0,0-1 1 0 0,0 1-1 0 0,0 0 0 0 0,0-1 0 0 0,0 1-17 0 0,0 4 10 0 0,0-4-3 0 0,0 1 0 0 0,-1 0 1 0 0,1 0-1 0 0,-1-1 0 0 0,1 1 0 0 0,-1 0-7 0 0,-2 6 11 0 0,0 3-11 0 0,2-8 8 0 0,1-1 0 0 0,-1 0 0 0 0,1 1 0 0 0,-1 0 0 0 0,1-1 0 0 0,0 1 0 0 0,-1-1 0 0 0,1 1 0 0 0,1 1-8 0 0,-1-2 0 0 0,0-1 0 0 0,0 0 0 0 0,-1 2 0 0 0,1-2 0 0 0,0 1 0 0 0,0-1 0 0 0,0 1 0 0 0,0 0 0 0 0,0 0 0 0 0,0 0 0 0 0,0 1 0 0 0,0-1 0 0 0,-1 1 0 0 0,1-1 0 0 0,-1 2 0 0 0,0-2 0 0 0,1-1 0 0 0,0 0 0 0 0,0 0 0 0 0,0-1 0 0 0,0 1 0 0 0,0 0 0 0 0,0-1 0 0 0,0 1 0 0 0,0-1 0 0 0,0 1 0 0 0,1-1 0 0 0,-1 1 0 0 0,3 6 0 0 0,-3-6-4 0 0,0-1 0 0 0,0 1 0 0 0,1-1 0 0 0,-1 0 0 0 0,0 0 0 0 0,1 1 0 0 0,-1-1 1 0 0,0 1-1 0 0,1-1 0 0 0,-1 0 0 0 0,1 0 0 0 0,-1 0 0 0 0,1 1 0 0 0,-1-1 0 0 0,0 0 0 0 0,1 0 1 0 0,-1 0-1 0 0,1 0 0 0 0,-1 0 0 0 0,1 1 0 0 0,-1-1 0 0 0,1 0 4 0 0,-1 0-4 0 0,0 0 0 0 0,0-1 0 0 0,0 1 0 0 0,0 0 0 0 0,0 0 0 0 0,0 0 0 0 0,0 0 0 0 0,1 0 0 0 0,-1 0 0 0 0,0 0 0 0 0,0 0 0 0 0,0 0-1 0 0,0 0 1 0 0,0 0 0 0 0,0 0 0 0 0,0 0 0 0 0,0-1 4 0 0,1 1-8 0 0,16-11-109 0 0,-12 8 118 0 0,-3 1 1 0 0,1 1 0 0 0,0-1 0 0 0,0 0 0 0 0,-1-1 0 0 0,1 1 0 0 0,2-3-2 0 0,6-10 191 0 0,-1 1 299 0 0,0 2 0 0 0,2-2-490 0 0,16-16 235 0 0,-17 18-64 0 0,8-12 44 0 0,-10 12-157 0 0,8-10 45 0 0,2-6-103 0 0,13-24 52 0 0,-5 12 69 0 0,-5 8 86 0 0,-14 20-58 0 0,4-8 107 0 0,8-10 184 0 0,-12 17-272 0 0,10-19-36 0 0,-1-1-197 0 0,5-12 70 0 0,-9 19-8 0 0,-3 5 60 0 0,4-5 313 0 0,5-4-370 0 0,-14 22-24 0 0,11-20 24 0 0,-8 14 0 0 0,5-9 67 0 0,-9 13-70 0 0,4-5 117 0 0,2-11-114 0 0,-2 5 78 0 0,-3 9-46 0 0,0-1 0 0 0,-1-3-32 0 0,-1 6 0 0 0,-1 6 0 0 0,0-6 0 0 0,-1 7 0 0 0,1-1 0 0 0,-1 0 0 0 0,0 0 0 0 0,2-1 0 0 0,-1 0 0 0 0,-1 1 0 0 0,0 1 0 0 0,0-1 0 0 0,2-4 0 0 0,-2 5 29 0 0,0-1 0 0 0,-1 0-29 0 0,3-5 6 0 0,-2 4 26 0 0,-1 3-27 0 0,1 1-1 0 0,-1-1 1 0 0,0 1 0 0 0,1-1-1 0 0,-1 1 1 0 0,1 0-1 0 0,0-1-4 0 0,1-2 0 0 0,0 2 0 0 0,-1 0 0 0 0,0 0 0 0 0,0 0 0 0 0,0 0 0 0 0,0-1 0 0 0,0 1 0 0 0,0-2 0 0 0,0 2 0 0 0,-1 1 0 0 0,0 0 0 0 0,0 0 0 0 0,1 1 0 0 0,-1-1 0 0 0,0 0 0 0 0,0-4 0 0 0,1 5 0 0 0,-1-1 0 0 0,0 1 0 0 0,0-1 0 0 0,0 1 0 0 0,0 0 0 0 0,0-1 0 0 0,0 1 0 0 0,0-1 0 0 0,0 1 0 0 0,0 0 0 0 0,0 0 0 0 0,0-1 0 0 0,0 1 0 0 0,0-1 0 0 0,0 1 0 0 0,0-1 0 0 0,0 1 0 0 0,-1 0 0 0 0,1-2 0 0 0,-1 2 0 0 0,1-1 0 0 0,-1 0 0 0 0,1 0 0 0 0,-1 0 0 0 0,0 0 0 0 0,1 1 0 0 0,-1-1 0 0 0,0 0 0 0 0,-2-1 0 0 0,-2-2 0 0 0,4 4 0 0 0,1 0 0 0 0,-1 0 0 0 0,1-1 0 0 0,-1 1 0 0 0,1 0 0 0 0,-1 0 0 0 0,1 0 0 0 0,-1 0 0 0 0,1 0 0 0 0,-1 0 0 0 0,1 0 0 0 0,-1 0 0 0 0,1 0 0 0 0,-1 0 0 0 0,0 0 0 0 0,1 0 0 0 0,-4 1 0 0 0,3-1 5 0 0,1 0 0 0 0,-1 1 0 0 0,1-1-1 0 0,-1 0 1 0 0,0 0 0 0 0,1 0-1 0 0,-1 1 1 0 0,1-1 0 0 0,-1 1 0 0 0,1-1-1 0 0,-1 1 1 0 0,1-1 0 0 0,-1 0-1 0 0,1 1 1 0 0,-1 0-5 0 0,-3 1-24 0 0,3 0-167 0 0,0-1 1 0 0,0 0-1 0 0,0 0 0 0 0,-1 0 0 0 0,1 0 1 0 0,1 1-1 0 0,-2 0 191 0 0,0 1-1046 0 0,0 1-75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2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32 892 920 0 0,'0'0'4'0'0,"0"0"0"0"0,0 0-1 0 0,0 0 1 0 0,0 0 0 0 0,0 0 0 0 0,0 0 0 0 0,0 0-1 0 0,0 0 1 0 0,0 0 0 0 0,0 0 0 0 0,0 0 0 0 0,-1 0 0 0 0,1 0-1 0 0,0 0 1 0 0,0 0 0 0 0,0 0 0 0 0,0-1 0 0 0,0 1-1 0 0,0 0 1 0 0,0 0 0 0 0,0 0 0 0 0,0 0 0 0 0,0 0 0 0 0,0 0-1 0 0,0 0 1 0 0,0 0 0 0 0,0 0 0 0 0,0 0 0 0 0,0 0-1 0 0,0 0 1 0 0,0 0 0 0 0,0 0 0 0 0,0 0 0 0 0,0 0 0 0 0,0 0-1 0 0,0 0 1 0 0,0 0 0 0 0,0 0 0 0 0,0-1 0 0 0,0 1-1 0 0,0 0 1 0 0,0 0 0 0 0,0 0-4 0 0,1-1 400 0 0,0 0 140 0 0,-1 1-415 0 0,0-1 1 0 0,0 1 0 0 0,1 0-1 0 0,-1 0 1 0 0,0 0 0 0 0,0 0-1 0 0,0-1 1 0 0,1 1 0 0 0,-1 0-1 0 0,0 0 1 0 0,0 0 0 0 0,0 0-1 0 0,1-1 1 0 0,-1 1 0 0 0,0 0-1 0 0,0 0 1 0 0,1 0-126 0 0,-2-1 1008 0 0,-1 1 3700 0 0,0 1-2964 0 0,-2 2-1564 0 0,4-3 65 0 0,0 0-44 0 0,-1 1-104 0 0,1-1-80 0 0,0 0 0 0 0,0 0 0 0 0,-1 0 0 0 0,1 0 1 0 0,0 1-1 0 0,0-1 0 0 0,0 0 0 0 0,0 0 0 0 0,0 0 0 0 0,0 0 0 0 0,0 1 1 0 0,0-1-1 0 0,-1 0 0 0 0,1 0 0 0 0,0 0 0 0 0,0 0 0 0 0,0 0 0 0 0,0 0 0 0 0,0 1 1 0 0,0-1-1 0 0,0 0 0 0 0,0 0 0 0 0,0 0 0 0 0,0 1 0 0 0,0-1 0 0 0,0 0 0 0 0,0 0 1 0 0,0 1-1 0 0,0-1 0 0 0,0 0 0 0 0,0 0 0 0 0,0 0 0 0 0,0 0 0 0 0,1 0 0 0 0,-1 0 1 0 0,0 1-18 0 0,0-1 34 0 0,0 1 0 0 0,0-1 1 0 0,0 0-1 0 0,0 0 0 0 0,0 1 1 0 0,0-1-1 0 0,0 1 0 0 0,0-1 1 0 0,-1 0-1 0 0,1 1 0 0 0,0-1 1 0 0,0 0-1 0 0,0 1 0 0 0,0-1 1 0 0,0 1-35 0 0,-1-1 79 0 0,1 2 0 0 0,-1-1 0 0 0,0 0 1 0 0,0 0-80 0 0,0 2 83 0 0,0-3-55 0 0,1 1 0 0 0,-1-1 0 0 0,1 1 0 0 0,-1-1 0 0 0,1 1 0 0 0,-1-1 0 0 0,1 1 0 0 0,0 0 0 0 0,0 0 0 0 0,-1-1 0 0 0,1 1 0 0 0,0 0 1 0 0,0-1-1 0 0,-1 2-28 0 0,1 0 55 0 0,0 0 1 0 0,-1 0-1 0 0,1 1 1 0 0,-1-1 0 0 0,1 0-1 0 0,-1 0 1 0 0,0 0-1 0 0,0 0 1 0 0,0 0 0 0 0,-1 1-56 0 0,2-2 21 0 0,0 0 0 0 0,-1-1 1 0 0,1 1-1 0 0,0-1 1 0 0,-1 1-1 0 0,1-1 0 0 0,0 1 1 0 0,0 0-1 0 0,0 0 1 0 0,-1-1-1 0 0,1 1 0 0 0,0 0 1 0 0,0-1-1 0 0,0 1 1 0 0,0 0-1 0 0,0-1 0 0 0,0 1 1 0 0,0 0-22 0 0,0 0 48 0 0,0 0-1 0 0,0 0 1 0 0,0 0 0 0 0,0 0 0 0 0,0 1-48 0 0,0 2 86 0 0,0-2-48 0 0,0-1-26 0 0,0-1-1 0 0,0 1 0 0 0,0 0 1 0 0,0-1-1 0 0,0 1 0 0 0,-1-1 1 0 0,1 1-1 0 0,0 0 0 0 0,0 0-11 0 0,0 0 6 0 0,-1-1-1 0 0,1 1 1 0 0,0 0-1 0 0,0 0 1 0 0,-1 0-1 0 0,1 0 1 0 0,0-1-1 0 0,0 2 1 0 0,0-2-1 0 0,0 1 1 0 0,0 0-1 0 0,0 0 1 0 0,0 0-1 0 0,1 0 1 0 0,-1 0-1 0 0,0 0 1 0 0,0-1-6 0 0,1 3 53 0 0,-1-2-42 0 0,0 0 1 0 0,0-1 0 0 0,0 1 0 0 0,0-1 0 0 0,0 1 0 0 0,1-1 0 0 0,-1 1 0 0 0,0 0 0 0 0,1 0-12 0 0,-1-1 19 0 0,1 1 0 0 0,-1 0 0 0 0,0 0 0 0 0,1 0 1 0 0,-1-1-1 0 0,1 2 0 0 0,-1-1 0 0 0,0-1 0 0 0,0 1 1 0 0,1 1-20 0 0,-1-1-38 0 0,0 0 0 0 0,0 0 0 0 0,1 0 1 0 0,-1 0-1 0 0,1 0 0 0 0,-1 0 1 0 0,1 0 37 0 0,-1 0 0 0 0,1 0 0 0 0,0-1 0 0 0,-1 1 0 0 0,1-1 0 0 0,0 0 0 0 0,0 0 0 0 0,-1 1 0 0 0,1-1 0 0 0,2 1 0 0 0,-1-1 41 0 0,-1 1 0 0 0,0-1 1 0 0,0 1-1 0 0,0-1 0 0 0,1 0 1 0 0,-1 0-1 0 0,0 0 0 0 0,1 0-41 0 0,7 0-152 0 0,7-2 152 0 0,-6 1 110 0 0,-1 0 272 0 0,-6 1-307 0 0,0 0 0 0 0,1 0 0 0 0,-1-1-75 0 0,1 0 69 0 0,0 1-47 0 0,0-1-1 0 0,-1 0 1 0 0,4-1-22 0 0,-5 1 7 0 0,1 0 0 0 0,2-1-7 0 0,0 1 50 0 0,1 0-44 0 0,-1-1 72 0 0,1 0 0 0 0,0 0-78 0 0,13-5 161 0 0,-10 4-114 0 0,5-3-47 0 0,-6 2 38 0 0,0 0 0 0 0,3-3-38 0 0,11-10 296 0 0,-11 9 45 0 0,-6 4-94 0 0,1-1-247 0 0,7-4 156 0 0,-6 4-58 0 0,1-1-98 0 0,4-1 43 0 0,-1-2 1 0 0,0 0-1 0 0,8-7-43 0 0,-10 7-3 0 0,20-20 161 0 0,-21 20-36 0 0,8-8 20 0 0,-10 10-40 0 0,5-6-102 0 0,-8 9-9 0 0,14-19 143 0 0,12-22-134 0 0,-21 33-6 0 0,12-17 203 0 0,-1 1 150 0 0,-15 21-280 0 0,3-3 5 0 0,4-10-72 0 0,17-30 55 0 0,-10 18-57 0 0,-8 15 2 0 0,7-8 0 0 0,-17 25 0 0 0,22-35-5 0 0,-2 2 64 0 0,-13 22-35 0 0,-1 0 0 0 0,0-1 0 0 0,0-2-24 0 0,0 2 2 0 0,3-11 54 0 0,-5 13 24 0 0,4-9-80 0 0,3-3 62 0 0,2-4-52 0 0,-5 8-10 0 0,1 0 0 0 0,10-19 0 0 0,-15 30 24 0 0,-1 0 0 0 0,0-1 0 0 0,1-5-24 0 0,0 1-8 0 0,2-7 8 0 0,-2 6 11 0 0,4-8-11 0 0,-7 18 13 0 0,0 0 0 0 0,0 0 0 0 0,0 0 0 0 0,-1 0 0 0 0,1-1 0 0 0,-1 1 0 0 0,0 0 0 0 0,0 0 0 0 0,0-1-13 0 0,0-1 0 0 0,0 2 0 0 0,0 0 0 0 0,0-1 0 0 0,0-2 0 0 0,-1 1 0 0 0,1 5 0 0 0,0-1 0 0 0,0 0 0 0 0,0 0 0 0 0,0 0 0 0 0,0 0 0 0 0,-1-2 0 0 0,1 2 0 0 0,0 0 0 0 0,0 1 0 0 0,0-1 0 0 0,0 0 0 0 0,-1 1 0 0 0,1-1 0 0 0,0 1 0 0 0,0-1 0 0 0,-1 1 0 0 0,1-1 0 0 0,-8-10 0 0 0,8 11 1 0 0,0 0-1 0 0,0 0 0 0 0,0 0 1 0 0,0-1-1 0 0,-1 1 0 0 0,1 0 1 0 0,0-1-1 0 0,0 1 1 0 0,0 0-1 0 0,0 0 0 0 0,0 0-4 0 0,0-1 0 0 0,0 1 1 0 0,0 0-1 0 0,0 0 0 0 0,0-1 0 0 0,0 1 1 0 0,0 0-1 0 0,0 0 0 0 0,0 0 1 0 0,0-1-1 0 0,0 1 0 0 0,-1 0 0 0 0,1 0 1 0 0,0 0-1 0 0,0 0 0 0 0,0 0 0 0 0,0-1 4 0 0,-1 1-12 0 0,1 0 12 0 0,-1-1 0 0 0,1 1 0 0 0,0 0 0 0 0,0 0 0 0 0,-1 0 0 0 0,1 0 0 0 0,0 0 0 0 0,0 0 0 0 0,-1 0 0 0 0,1 0 0 0 0,0 0 0 0 0,0 0 0 0 0,-1 0 0 0 0,1 0 0 0 0,0 0 0 0 0,-1 0 0 0 0,1 0 0 0 0,0 0 0 0 0,0 0 0 0 0,-1 1 0 0 0,1-1 0 0 0,0 0 0 0 0,0 0 0 0 0,0 0 0 0 0,-1 1 0 0 0,0-1 0 0 0,0 1-52 0 0,-1 0-1 0 0,1 0 0 0 0,0 0 0 0 0,-1 0 53 0 0,1 1-59 0 0,0-2 0 0 0,-1 2 0 0 0,1-1-1 0 0,-1 0 60 0 0,-2 0-21 0 0,1 1 0 0 0,0 1-1 0 0,0-1 1 0 0,0 0 0 0 0,-1 1-1 0 0,1 0 1 0 0,1 0 0 0 0,-1 0-1 0 0,-2 3 22 0 0,2-2-176 0 0,1 0 0 0 0,-1 0 0 0 0,1 1 0 0 0,-2 2 176 0 0,2 0-768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21.12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556 0 0 0,'-4'0'0'0,"-4"0"0"0,0 0 0 0,-35 0 0 0,15 0 0 0,-71 0 0 0,57 0 0 0,10 0 0 0,-12 0 0 0,17 0 0 0,-21 0 0 0,9 0 0 0,-5 0 0 0,42 0 0 0,-19 0 0 0,-3 0 0 0,-3 0 0 0,15 0 0 0,8 0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2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40 929 11056 0 0,'-1'0'1144'0'0,"0"1"-1003"0"0,0-1 1 0 0,0 0-1 0 0,1 1 1 0 0,-1-1 0 0 0,0 0-1 0 0,0 1 1 0 0,0-1 0 0 0,1 1-1 0 0,-1-1 1 0 0,0 1-1 0 0,1-1 1 0 0,-1 1 0 0 0,0 0-142 0 0,-3 5 792 0 0,1-1-665 0 0,3-5-131 0 0,-3 5 11 0 0,1-1 0 0 0,-1 3-7 0 0,-1 3-2 0 0,3-8 2 0 0,0 0 0 0 0,0 0 0 0 0,1 0 0 0 0,-1 2 0 0 0,0-1 0 0 0,0 0 0 0 0,0 1 0 0 0,1-3 29 0 0,-1 1 1 0 0,1 0 0 0 0,-1 0 0 0 0,1 0 0 0 0,0 0-1 0 0,0 0 1 0 0,0 0 0 0 0,0 0 0 0 0,0 0 0 0 0,0 0 0 0 0,1 0-30 0 0,-1 0 28 0 0,1 0 1 0 0,0 0 0 0 0,-1 0 0 0 0,1 0 0 0 0,1 1-29 0 0,-2-3-1 0 0,0 1 1 0 0,1 0 0 0 0,-1-1 0 0 0,0 0 0 0 0,1 1 0 0 0,-1-1 0 0 0,0 1 0 0 0,1-1 0 0 0,-1 0 0 0 0,1 0 0 0 0,-1 1 0 0 0,1-1-1 0 0,-1 0 1 0 0,1 1 0 0 0,-1-1 0 0 0,1 0 0 0 0,-1 0 0 0 0,1 1 0 0 0,-1-1 0 0 0,1 0 0 0 0,-1 0 0 0 0,1 0 0 0 0,-1 0 0 0 0,2 0 11 0 0,-1 0-1 0 0,1 0 1 0 0,-1 0 0 0 0,0-1 0 0 0,1 1 0 0 0,-1-1 0 0 0,2 0-11 0 0,11-5 746 0 0,-1-1 0 0 0,10-6-746 0 0,-17 10 151 0 0,0-1 0 0 0,-1 0 0 0 0,0 0 0 0 0,0-1 0 0 0,0 0-1 0 0,4-4-150 0 0,-1-1 68 0 0,17-21 91 0 0,-15 20-52 0 0,4-7-107 0 0,-3 2 34 0 0,-3 5 20 0 0,0 0-1 0 0,0-3-53 0 0,13-25 117 0 0,-7 7-39 0 0,-6 15 0 0 0,16-47 226 0 0,-1 4 324 0 0,-14 40-276 0 0,10-24 280 0 0,-3 11-356 0 0,16-34-144 0 0,-21 44-116 0 0,8-13 32 0 0,11-21 6 0 0,-15 28-18 0 0,1-2 2 0 0,4-15 9 0 0,-16 38-134 0 0,2-7 38 0 0,4-10 239 0 0,-3 7-179 0 0,1 0-11 0 0,2-4 54 0 0,-7 14-42 0 0,-1 4-1 0 0,-1 1-1 0 0,1-1 0 0 0,-1 1 1 0 0,0-1-1 0 0,0 0 0 0 0,0-2-10 0 0,0 0 32 0 0,-1 1-16 0 0,1 1 0 0 0,-1-1-16 0 0,1-8 0 0 0,0-12 0 0 0,0 16 0 0 0,-1 7 0 0 0,0-1 0 0 0,0 0 0 0 0,0 0 0 0 0,0 0 0 0 0,-1-2 0 0 0,0-1 0 0 0,1 4 0 0 0,0 0 0 0 0,-1 1 0 0 0,1-3 0 0 0,-1 2 11 0 0,1 2-7 0 0,0-1 1 0 0,0 1-1 0 0,0-1 1 0 0,0 1-1 0 0,-1-1 1 0 0,1 1-1 0 0,0 0 1 0 0,0-1-1 0 0,0 1 0 0 0,-1-1 1 0 0,1 1-1 0 0,0 0-4 0 0,-1-1 0 0 0,1 1-1 0 0,0-1 0 0 0,0 1 0 0 0,0 0 0 0 0,0 0 0 0 0,0 0 1 0 0,0-1-1 0 0,0 1 0 0 0,-1 0 0 0 0,1 0 0 0 0,0 0 0 0 0,0 0 0 0 0,0 0 1 0 0,0 0-1 0 0,0 0 0 0 0,-1-1 0 0 0,1 1 0 0 0,0 0 0 0 0,0 0 1 0 0,-1 0-37 0 0,1 0 0 0 0,-1 0 0 0 0,1-1 0 0 0,0 1 0 0 0,-1 0 0 0 0,1 0 0 0 0,-1 0 0 0 0,1 0 0 0 0,-1 0 0 0 0,1 0 0 0 0,-1 0 0 0 0,1 0 0 0 0,-1 0 0 0 0,1 0 0 0 0,-1 1 0 0 0,1-1 0 0 0,-1 0 37 0 0,-2 1-163 0 0,1-1 99 0 0,0 1 1 0 0,0 0-1 0 0,0 0 64 0 0,-3 1-49 0 0,3-2 49 0 0,1 1 0 0 0,-1 0 0 0 0,0-1 0 0 0,1 2 0 0 0,-1-1 0 0 0,1 0 0 0 0,-1 0 0 0 0,1 0 0 0 0,-1 0 0 0 0,1 1 0 0 0,0-1 0 0 0,0 1 0 0 0,-1 0 0 0 0,-1 2 0 0 0,-2 3-66 0 0,0 3 54 0 0,-6 10-54 0 0,5-9 66 0 0,-2 5 0 0 0,1 0 5 0 0,-2 0-5 0 0,3-6-171 0 0,4-6 42 0 0,0-2-248 0 0,1 0 1 0 0,0 0-1 0 0,1 0 0 0 0,-2 1 377 0 0,2 1-846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219"/>
    </inkml:context>
    <inkml:brush xml:id="br0">
      <inkml:brushProperty name="width" value="0.1" units="cm"/>
      <inkml:brushProperty name="height" value="0.1" units="cm"/>
      <inkml:brushProperty name="color" value="#FF0000"/>
      <inkml:brushProperty name="ignorePressure" value="1"/>
    </inkml:brush>
  </inkml:definitions>
  <inkml:trace contextRef="#ctx0" brushRef="#br0">1 1 0 0,'0'84'0'0,"0"246"0"0,0-325 0 0,0-1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2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3 871 6072 0 0,'-1'-3'281'0'0,"1"3"-246"0"0,-1-1 1 0 0,1 1-1 0 0,0-1 0 0 0,0 1 0 0 0,0-1 0 0 0,-1 1 0 0 0,1-1 0 0 0,0 1 0 0 0,0-1 1 0 0,0 0-1 0 0,0 1 0 0 0,0-1 0 0 0,0 1 0 0 0,0-1-35 0 0,0 1 85 0 0,0-1 1 0 0,0 1-1 0 0,0 0 0 0 0,0-1 1 0 0,1 1-1 0 0,-1 0 0 0 0,0 0 0 0 0,0 0 1 0 0,0-1-1 0 0,0 1 0 0 0,0 0 0 0 0,0-1 1 0 0,1 1-1 0 0,-1 0 0 0 0,0 0-85 0 0,1-2 4233 0 0,0 15-3654 0 0,0-13-553 0 0,-1 0 1 0 0,0 1 0 0 0,0 0 0 0 0,0-1-1 0 0,0 0 1 0 0,0 1 0 0 0,1 0-1 0 0,-1-1 1 0 0,0 1 0 0 0,0-1 0 0 0,1 0-1 0 0,-1 1 1 0 0,0-1 0 0 0,1 1 0 0 0,-1-1-1 0 0,1 1-26 0 0,-1-1 30 0 0,2 2 35 0 0,-1 0 1 0 0,1 0-1 0 0,-1 0 0 0 0,0 1 1 0 0,1-1-66 0 0,0 1 159 0 0,0 1 1 0 0,0-2 0 0 0,1 1-1 0 0,1 1-159 0 0,-1-1 104 0 0,0 0 1 0 0,0 0-1 0 0,0-1 0 0 0,0 0 0 0 0,0 0 0 0 0,1 0 1 0 0,1 0-105 0 0,3 3 166 0 0,0 1 21 0 0,31 10 500 0 0,-22-9-587 0 0,11 2-100 0 0,3 1 102 0 0,37 16 45 0 0,-59-23-103 0 0,0 0 0 0 0,8 0-44 0 0,-3-1 40 0 0,58 10 407 0 0,2-3-447 0 0,-41-6 123 0 0,63 3 605 0 0,-16-1-624 0 0,-24-3 108 0 0,31-4-212 0 0,-38 0 4 0 0,-16 0-4 0 0,13 0 0 0 0,4 1 57 0 0,20 0 14 0 0,49-2 104 0 0,-98 2-115 0 0,-13 0-37 0 0,57-2 130 0 0,15 5-153 0 0,-54-2 57 0 0,0-1 1 0 0,20-5-58 0 0,-11 2 114 0 0,-12 1 30 0 0,17-1 152 0 0,5 2-296 0 0,-34 1 115 0 0,-1-1-1 0 0,1 1 1 0 0,-1-2 0 0 0,5-1-115 0 0,14-4 213 0 0,-25 7-181 0 0,0 0 0 0 0,0 0 0 0 0,0-1 0 0 0,-1 1 0 0 0,4-3-32 0 0,0 1 47 0 0,0 0-1 0 0,0 0 1 0 0,0 1-1 0 0,7-1-46 0 0,8-3 70 0 0,-6 1-2 0 0,1-1 0 0 0,10-6-68 0 0,16-12 75 0 0,-17 10-19 0 0,13-4-56 0 0,9-4-3 0 0,-8 2 3 0 0,-17 11 0 0 0,-11 4 0 0 0,1-1 0 0 0,9-6 0 0 0,-14 8 22 0 0,7-4-22 0 0,-7 5 42 0 0,5-4-42 0 0,-11 5 11 0 0,32-19 96 0 0,6-7-107 0 0,-18 9 10 0 0,-20 17-10 0 0,0-1 0 0 0,1 0 0 0 0,0-2 0 0 0,1-1 0 0 0,9-11 11 0 0,-12 14 6 0 0,1 2-1 0 0,-1-1 1 0 0,0 0-1 0 0,0 0 1 0 0,0 0-1 0 0,0 0-16 0 0,5-8 78 0 0,-1 2-18 0 0,-2 4-45 0 0,-1 0-1 0 0,0 1 0 0 0,0-1-14 0 0,0 1 11 0 0,-1 1 0 0 0,1-1 0 0 0,0 1 0 0 0,-1 0 0 0 0,3-2-11 0 0,4-6-2 0 0,39-57-214 0 0,-46 65 290 0 0,1 0-1 0 0,-1-1 1 0 0,0 1 0 0 0,0-1-1 0 0,1-2-73 0 0,4-8 451 0 0,-2 4-354 0 0,-3 7-90 0 0,-1 1 0 0 0,1-1 0 0 0,0 1 0 0 0,0 0 0 0 0,-1-1 0 0 0,1 1 0 0 0,0-1 0 0 0,0 1-7 0 0,2-3 2 0 0,0 1 0 0 0,-1-1 0 0 0,0 0 0 0 0,0 1 0 0 0,0-1-1 0 0,1-4-1 0 0,1-2 1 0 0,9-26-131 0 0,-6 17 115 0 0,-4 12 16 0 0,0 0-1 0 0,0 0 0 0 0,3-6 0 0 0,-4 9 22 0 0,0-1 0 0 0,0 0-1 0 0,2-4-21 0 0,0-3 77 0 0,1 1 54 0 0,-1 1-207 0 0,0-1-1 0 0,1-2 77 0 0,0-13 108 0 0,4 0 69 0 0,-4 13-271 0 0,0-7 7 0 0,-1 11 87 0 0,2-6 67 0 0,-5 13-71 0 0,0 0 0 0 0,-1 1 0 0 0,0-1 0 0 0,1 1 0 0 0,-1-1 0 0 0,0 0 0 0 0,1 1 0 0 0,-1-2 4 0 0,1-3-43 0 0,0-11 43 0 0,3-6 64 0 0,-4 17-64 0 0,1 0 0 0 0,0 0 0 0 0,-1-3 0 0 0,0 8 0 0 0,0-1 0 0 0,0 1 0 0 0,0 0 0 0 0,0 0 0 0 0,0 0 0 0 0,1 0 0 0 0,-1-1 0 0 0,0 2 0 0 0,0 0 0 0 0,0 0 0 0 0,0-1 0 0 0,0 1 0 0 0,0 0 0 0 0,0-1 0 0 0,0 1 0 0 0,1 0 0 0 0,-1 0 0 0 0,-1-1 0 0 0,1 1 0 0 0,0-1 0 0 0,0 1 0 0 0,0 0 0 0 0,0 0 0 0 0,0-4 22 0 0,-1 1-1 0 0,1-1 0 0 0,0 1 1 0 0,0 0-1 0 0,0-1 0 0 0,0 0-21 0 0,0 3 6 0 0,-1-6 12 0 0,1 3 22 0 0,-2-1-40 0 0,2 4 0 0 0,-1 0 0 0 0,1 0 0 0 0,-1 0 0 0 0,1 0 0 0 0,0-1 0 0 0,-1 1 0 0 0,1-2 0 0 0,-1 0 0 0 0,1 0 11 0 0,0 1 45 0 0,-3-2-59 0 0,1 1 3 0 0,0 1 0 0 0,0 2 0 0 0,-1 0 0 0 0,0 0 0 0 0,2 0 0 0 0,-2 0 0 0 0,0 6 0 0 0,-13 20 0 0 0,12-20 0 0 0,3-5 0 0 0,0 2 0 0 0,0-2 0 0 0,0 1 0 0 0,-1 2 0 0 0,-1 3-3 0 0,0 1-1 0 0,1 0 0 0 0,-2 5 4 0 0,3-10-2058 0 0,1 1-1 0 0,-1-1 1 0 0,1 4 2058 0 0,0 5-6997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2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46 1016 3224 0 0,'-5'-1'803'0'0,"4"2"-403"0"0,0 1-96 0 0,0-1-61 0 0,-1 0 1 0 0,1 1-1 0 0,0-1 1 0 0,-1 1-1 0 0,1 0 1 0 0,0-1-1 0 0,0 1 1 0 0,-1 1-244 0 0,-5 8 490 0 0,5-7-117 0 0,-1 0 1 0 0,1 0-1 0 0,0 0 0 0 0,0 3-373 0 0,-2 0 968 0 0,2-6-477 0 0,2-1-471 0 0,0 0-1 0 0,0 0 0 0 0,0 0 0 0 0,0 0 0 0 0,0 0 0 0 0,0 0 0 0 0,0 0 0 0 0,0 0 0 0 0,-1 0 1 0 0,1 0-1 0 0,0 0 0 0 0,0 0 0 0 0,0 0 0 0 0,0 0 0 0 0,0 0 0 0 0,0 0 0 0 0,0 1 0 0 0,0-1 1 0 0,0 0-1 0 0,0 0 0 0 0,0 0 0 0 0,0 0 0 0 0,0 0 0 0 0,0 0 0 0 0,0 0 0 0 0,0 0 0 0 0,0 0 1 0 0,0 0-1 0 0,0 0 0 0 0,0 0 0 0 0,0 0 0 0 0,0 0 0 0 0,0 0 0 0 0,0 0 0 0 0,0 0 0 0 0,0 0 1 0 0,-1 0-1 0 0,1 0 0 0 0,0 1 0 0 0,0-1 0 0 0,0 0-19 0 0,0 1 80 0 0,0-1-49 0 0,0 0-1 0 0,0 1 0 0 0,0-1 1 0 0,0 0-1 0 0,0 1 0 0 0,0-1 0 0 0,0 1 1 0 0,0-1-1 0 0,0 0 0 0 0,0 0 0 0 0,0 1 1 0 0,0-1-1 0 0,0 1 0 0 0,0-1 1 0 0,0 0-1 0 0,0 0 0 0 0,1 1 0 0 0,-1-1-30 0 0,1 5 63 0 0,-1-5-61 0 0,0 0-1 0 0,0 1 0 0 0,0-1 1 0 0,0 0-1 0 0,0 0 0 0 0,0 0 1 0 0,0 1-1 0 0,0-1 0 0 0,0 0 1 0 0,0 0-1 0 0,0 1 0 0 0,0-1 1 0 0,0 0-1 0 0,0 0 0 0 0,1 0 1 0 0,-1 0-1 0 0,0 1 0 0 0,0-1-1 0 0,1 1 57 0 0,-1-1-51 0 0,1 1 0 0 0,-1-1-1 0 0,0 1 1 0 0,1-1-1 0 0,-1 1 1 0 0,0-1 0 0 0,1 0-1 0 0,-1 0 1 0 0,0 0-1 0 0,1 1 1 0 0,-1-1 0 0 0,0 0-1 0 0,1 0 1 0 0,-1 0-1 0 0,1 1 1 0 0,-1-1 0 0 0,0 0-1 0 0,1 0 1 0 0,-1 0-1 0 0,1 0 1 0 0,-1 0 0 0 0,0 0-1 0 0,1 0 1 0 0,-1 0-1 0 0,1 0 1 0 0,-1-1-6 0 0,1 1 22 0 0,1-1 50 0 0,0 1 1 0 0,0-1-1 0 0,0 0 0 0 0,0 0 0 0 0,0 0 0 0 0,0 0 0 0 0,0-1 0 0 0,0 1 0 0 0,-1 0 0 0 0,2-2-72 0 0,9-6 323 0 0,-7 6-264 0 0,-2 1-30 0 0,0 0 0 0 0,-1 1 0 0 0,1 0 0 0 0,1-1-29 0 0,20-7 122 0 0,-5 2-49 0 0,-9 1-27 0 0,-6 4-18 0 0,-1 0-13 0 0,-1 1 1 0 0,0-1-1 0 0,0 0 0 0 0,1 0-15 0 0,5-4 46 0 0,5-4 89 0 0,10-9-135 0 0,-22 18 10 0 0,4-4 126 0 0,-1 0-1 0 0,2-2-135 0 0,3-2 169 0 0,-1 0 335 0 0,2-5-504 0 0,1 1 232 0 0,8-13 403 0 0,5-9-635 0 0,-19 28 213 0 0,1-1 1 0 0,0 1-214 0 0,-1 2 71 0 0,-1 0 0 0 0,0 0 0 0 0,0-1 0 0 0,1-2-71 0 0,4-7 129 0 0,-7 12-90 0 0,0 1 0 0 0,0-1 1 0 0,0 0-1 0 0,-1 0 0 0 0,1 0 1 0 0,-1-1-1 0 0,0 1 1 0 0,1-4-40 0 0,1-1 93 0 0,-1-1 1 0 0,1 1 0 0 0,2-4-94 0 0,2-4 90 0 0,1-5 0 0 0,-4 13-23 0 0,-1 0 0 0 0,2-6-67 0 0,4-12 123 0 0,-4 11-72 0 0,5-11 61 0 0,-4 10 14 0 0,3-12-126 0 0,-2 6 95 0 0,2-11 134 0 0,-5 17-141 0 0,4-9-88 0 0,-4 13-2 0 0,-1 1-1 0 0,0-1 0 0 0,1-6 3 0 0,-1 4 60 0 0,2-8-60 0 0,-3 12 84 0 0,8-21 63 0 0,-4 12-150 0 0,-5 16 3 0 0,0 0 0 0 0,-1 1 0 0 0,1-1 0 0 0,0 1 0 0 0,-1-1 0 0 0,1-3 0 0 0,4-33 128 0 0,-3 24-101 0 0,-1 12-20 0 0,-1 0 1 0 0,1 0-1 0 0,-1 0 1 0 0,1 0-1 0 0,-1 0-7 0 0,0-1 16 0 0,0-1 0 0 0,1 1-1 0 0,-1 0 1 0 0,1 0-16 0 0,1-10 1 0 0,-2 13-1 0 0,0 0 0 0 0,1 0 0 0 0,-1 0 0 0 0,0 0 0 0 0,1 0 0 0 0,-1 0 0 0 0,1-1 0 0 0,-1 1 0 0 0,0 0 0 0 0,1 0 0 0 0,-1 0 0 0 0,0 0 0 0 0,1 0 0 0 0,-1 0 0 0 0,0 0 0 0 0,0 0 0 0 0,0 0 0 0 0,0-1 0 0 0,0 0 4 0 0,1-2 0 0 0,-1 1 1 0 0,1 0-1 0 0,0-1-4 0 0,-1 1 27 0 0,1-1 0 0 0,-1 1 0 0 0,1 0 1 0 0,-1-3-28 0 0,0 4 21 0 0,0-1 1 0 0,1 0 0 0 0,-1 0-1 0 0,1-1-21 0 0,0 1 43 0 0,0 0 0 0 0,-1 1-1 0 0,0-1 1 0 0,1-2-43 0 0,-1 2 38 0 0,0 0 0 0 0,1-1 0 0 0,-1 1 0 0 0,1-1-38 0 0,-1 2 13 0 0,1 0-1 0 0,-1 0 1 0 0,0 0-1 0 0,1 0 1 0 0,-1 0-1 0 0,0 0 1 0 0,0 0-1 0 0,0 0 1 0 0,0 0-1 0 0,-1 0 0 0 0,1-2-12 0 0,-1 4 4 0 0,1-1 0 0 0,0 0-1 0 0,0 1 1 0 0,0-1-1 0 0,0 1 1 0 0,0-1-1 0 0,0 0 1 0 0,0 1-1 0 0,0-1 1 0 0,0 0 0 0 0,0 1-1 0 0,0-1 1 0 0,0 1-1 0 0,0-1 1 0 0,0 0-4 0 0,0 1 4 0 0,0-1 0 0 0,0 1 1 0 0,0-1-1 0 0,0 1 1 0 0,0 0-1 0 0,0-1 0 0 0,0 1 1 0 0,0-1-1 0 0,0 1 0 0 0,0-1 1 0 0,0 1-1 0 0,0-1 0 0 0,0 1 1 0 0,0-1-1 0 0,-1 1-4 0 0,1-1 1 0 0,0-1 1 0 0,-1 1-1 0 0,1 0 0 0 0,0 0 1 0 0,0-1-1 0 0,0 1 0 0 0,0-2-1 0 0,0 3 0 0 0,0-1 0 0 0,-1 1 0 0 0,1-1-1 0 0,0 1 1 0 0,0-1 0 0 0,0 0 0 0 0,0 1-1 0 0,-1 0 1 0 0,1-1 0 0 0,0 1 0 0 0,-1-1-1 0 0,1 1 1 0 0,0-1 0 0 0,-4-5 121 0 0,3 4-99 0 0,0-1 64 0 0,1 2-83 0 0,0 1-1 0 0,0-1 1 0 0,0 1 0 0 0,-1-1-1 0 0,1 1 1 0 0,0-1 0 0 0,0 1-1 0 0,0 0 1 0 0,-1-1 0 0 0,1 1-1 0 0,0-1 1 0 0,0 1-1 0 0,-1-1 1 0 0,1 1 0 0 0,0 0-1 0 0,-1-1 1 0 0,1 1 0 0 0,0 0-1 0 0,-1-1-2 0 0,1 1 10 0 0,-1 0 0 0 0,1 0 0 0 0,0 0-1 0 0,-1 0 1 0 0,1 0 0 0 0,-1 0 0 0 0,1 0 0 0 0,0 0-1 0 0,-1 0 1 0 0,1 0 0 0 0,0 0 0 0 0,-1 0-1 0 0,1 0 1 0 0,-1 0 0 0 0,1 0 0 0 0,0 1 0 0 0,-1-1-1 0 0,1 0 1 0 0,0 0 0 0 0,-1 1 0 0 0,1-1-10 0 0,-7 7 134 0 0,6-7-136 0 0,-3 4 45 0 0,1 1 0 0 0,-1 0 0 0 0,1 1 1 0 0,-1-1-1 0 0,1 1 0 0 0,0 0 0 0 0,-1 4-43 0 0,-7 13 12 0 0,8-18-12 0 0,-7 13 0 0 0,-6 15 0 0 0,6-5 0 0 0,10-27-68 0 0,0 0-1 0 0,0 0 1 0 0,-1-1-1 0 0,1 1 1 0 0,0 0-1 0 0,0 0 1 0 0,0-1-1 0 0,0 1 1 0 0,0 0 0 0 0,0 0-1 0 0,0 0 69 0 0,0 0-227 0 0,0-1-345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2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 10 5184 0 0,'0'0'233'0'0,"-2"-3"903"0"0,2 1-944 0 0,0-3 3236 0 0,0 5-3383 0 0,0 0 0 0 0,0 0 1 0 0,0 0-1 0 0,0 0 0 0 0,0 0 1 0 0,0 0-1 0 0,0 0 0 0 0,-1 0 0 0 0,1 0 1 0 0,0 0-1 0 0,0 0 0 0 0,0 0 0 0 0,0 0 1 0 0,0 0-1 0 0,0 0 0 0 0,0 0 1 0 0,0 0-1 0 0,0 0 0 0 0,0 0 0 0 0,0 0 1 0 0,0 0-1 0 0,0 0 0 0 0,-1 0 0 0 0,1 0 1 0 0,0 0-1 0 0,0 0 0 0 0,0 0 1 0 0,0 0-1 0 0,0 1 0 0 0,0-1 0 0 0,0 0 1 0 0,0 0-1 0 0,0 0 0 0 0,0 0 0 0 0,0 0 1 0 0,0 0-1 0 0,0 0 0 0 0,0 0 1 0 0,0 0-1 0 0,0 1 0 0 0,0-1 0 0 0,0 0 1 0 0,0 0-46 0 0,-1 2 74 0 0,0 0 1 0 0,0 0-1 0 0,0 0 1 0 0,0 0-1 0 0,0 0 1 0 0,1 0-1 0 0,-1 1 1 0 0,1-1-1 0 0,-1 0 0 0 0,1 2-74 0 0,-3 11 184 0 0,3-15-180 0 0,-2 7 195 0 0,0 0-1 0 0,0 4-198 0 0,1-9 40 0 0,1 0 0 0 0,0 0 0 0 0,0 1 0 0 0,0-1-1 0 0,0 0 1 0 0,0 0 0 0 0,0 0 0 0 0,0 1 0 0 0,1-1 0 0 0,0 1-40 0 0,0 3 43 0 0,1-2 1 0 0,0 2-1 0 0,0-1 1 0 0,0 0-1 0 0,3 4-43 0 0,-4-8 11 0 0,1 1 0 0 0,0 1 1 0 0,0-1-1 0 0,0 0 1 0 0,0 0-1 0 0,0 0 0 0 0,0-1 1 0 0,0 1-1 0 0,1 0 1 0 0,-1-1-12 0 0,0 1 26 0 0,6 2 119 0 0,-1 0 0 0 0,1-1 0 0 0,2 2-145 0 0,-4-4 225 0 0,0 0 0 0 0,-1 1 1 0 0,1-2-1 0 0,0 1 1 0 0,0-1-226 0 0,3 0 283 0 0,7 3-283 0 0,32 6 427 0 0,-38-7-212 0 0,9 0-215 0 0,3-1 171 0 0,1 1-12 0 0,-11-1-37 0 0,0 0 0 0 0,4 2-122 0 0,5 1 123 0 0,1-1-123 0 0,-6-1 54 0 0,42 4 422 0 0,-52-6-476 0 0,0 0 0 0 0,-1 0 0 0 0,4-1 0 0 0,-1 0 0 0 0,56-6 74 0 0,-27 6 99 0 0,-20 0 0 0 0,9 0-173 0 0,-3-1 100 0 0,-5 0 182 0 0,4 0-282 0 0,5 0 145 0 0,-11 1-119 0 0,4 0 25 0 0,-5 0-12 0 0,1 0-1 0 0,3 1-38 0 0,-5 1 56 0 0,-1-1 0 0 0,1-2 1 0 0,2 0-57 0 0,-8 1 50 0 0,0-1-1 0 0,1-1 1 0 0,2-2-50 0 0,8-3 77 0 0,0 2-1 0 0,0 0 0 0 0,4 1-76 0 0,-4 0 0 0 0,-7 2 0 0 0,3 0 0 0 0,-2 1 60 0 0,11-2 92 0 0,9-3-152 0 0,-21 4 123 0 0,-5 1-9 0 0,1 0 0 0 0,0-1-1 0 0,6-3-113 0 0,-13 6 12 0 0,1-2 19 0 0,0 1 0 0 0,1 0-1 0 0,-1 0 1 0 0,1 0 0 0 0,-1 0 0 0 0,1 1 0 0 0,-1-1-31 0 0,-2 1 96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22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 0 0,'1488'0'0'0,"-1484"0"0"0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6:13.22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12 0 0 0,'-12'0'0'0,"507"0"0"0,-486 0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7:07.6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308 65 3168 0 0,'0'0'141'0'0,"1"-1"-6"0"0,11-15-50 0 0,-9 14 231 0 0,-1 0 1 0 0,0-1-1 0 0,0 1 1 0 0,0-1-1 0 0,0 1 0 0 0,0-1 1 0 0,0 0-317 0 0,-2 2 73 0 0,0 1 1 0 0,1-1-1 0 0,-1 1 1 0 0,0 0-1 0 0,1-1 1 0 0,-1 1-1 0 0,0 0 1 0 0,1-1-1 0 0,-1 1 1 0 0,1 0-1 0 0,-1-1 1 0 0,1 1-1 0 0,-1 0 1 0 0,1 0-1 0 0,-1-1 1 0 0,1 1-1 0 0,0 0-73 0 0,-1 0 64 0 0,0 0 0 0 0,1 0 0 0 0,-1 0 0 0 0,0 0 0 0 0,1 0 0 0 0,-1-1 0 0 0,0 1 0 0 0,1 0 0 0 0,-1 0 0 0 0,0 0 0 0 0,0-1 0 0 0,1 1 0 0 0,-1 0 0 0 0,0 0-1 0 0,0 0 1 0 0,1-1 0 0 0,-1 1 0 0 0,0 0 0 0 0,0-1 0 0 0,1 1 0 0 0,-1 0 0 0 0,0 0 0 0 0,0-1 0 0 0,0 1 0 0 0,0 0 0 0 0,0-1 0 0 0,0 1 0 0 0,1-1-64 0 0,12-4 1461 0 0,0-4 635 0 0,-9 9-327 0 0,-8 6-1337 0 0,-4 5-322 0 0,-1 0 135 0 0,-1 0 0 0 0,1 0 0 0 0,-2 0 0 0 0,-4 2-245 0 0,-136 108 1002 0 0,65-44-743 0 0,80-72-247 0 0,1 0 0 0 0,0 0 1 0 0,0 1-1 0 0,0 0 0 0 0,1 0 0 0 0,-4 6-12 0 0,-16 21 1 0 0,21-29 14 0 0,0 0-1 0 0,0 0 0 0 0,0 1 0 0 0,1-1 0 0 0,-1 3-14 0 0,2-6 87 0 0,1-1 87 0 0,0 0 40 0 0,0 0 8 0 0,0 0-14 0 0,0 0-65 0 0,0 0-23 0 0,0 0-7 0 0,0 0 6 0 0,0 0 28 0 0,0 0 11 0 0,2 2 2 0 0,6 7-15 0 0,-5-7-116 0 0,0 1 0 0 0,-1-1 1 0 0,1 1-1 0 0,-1 0 0 0 0,1 0 0 0 0,-1 1-29 0 0,24 31 144 0 0,-23-30-130 0 0,0-1-1 0 0,0 0 0 0 0,1 0 1 0 0,0 0-1 0 0,0 0 0 0 0,0 0 0 0 0,0-1 1 0 0,5 3-14 0 0,41 24 58 0 0,-38-24-33 0 0,28 16 80 0 0,-2 1 0 0 0,0 2-1 0 0,27 24-104 0 0,-50-36 40 0 0,1 0 0 0 0,1-1 0 0 0,0-1 0 0 0,10 4-40 0 0,-25-14-302 0 0,23 14 1208 0 0,-13-6-2028 0 0,-5 2-4802 0 0,-7-11 71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7:16.8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 17 1840 0 0,'0'0'283'0'0,"-1"1"513"0"0,-25 5 3658 0 0,15-5 3897 0 0,15 0-8258 0 0,1-1 1 0 0,-1 1-1 0 0,1 0 1 0 0,-1 0-1 0 0,4 2-93 0 0,22 4 289 0 0,49-2 222 0 0,59-5-511 0 0,21 1 40 0 0,-107 2-40 0 0,40 1 22 0 0,20-8 300 0 0,19-7-322 0 0,-2 4 60 0 0,-30 2 191 0 0,56-5-82 0 0,106 10-169 0 0,-206 4 133 0 0,9 4-133 0 0,14 2-5 0 0,-70-9 5 0 0,0 1 0 0 0,0 0 0 0 0,1 1 0 0 0,0 0 0 0 0,-8-3 1 0 0,0 1-1 0 0,0-1 0 0 0,0 1 0 0 0,-1-1 0 0 0,1 0 0 0 0,0 1 0 0 0,0-1 0 0 0,0 0 0 0 0,0 0 0 0 0,0 0 0 0 0,0 0 0 0 0,0 0 0 0 0,0 0 0 0 0,0 0 0 0 0,0 0 0 0 0,0 0 0 0 0,0 0 0 0 0,0-1 0 0 0,0 1 1 0 0,0 0-1 0 0,-1-1 0 0 0,1 1 0 0 0,3-1 10 0 0,-3 0 4 0 0,0 1-1 0 0,0-1 0 0 0,0 1 0 0 0,0-1 1 0 0,0 0-1 0 0,0 0 0 0 0,0 1 0 0 0,0-1 1 0 0,0 0-1 0 0,0 0 0 0 0,0 0 0 0 0,-1 0 1 0 0,1 0-1 0 0,0 0 0 0 0,-1 0 0 0 0,1 0 1 0 0,-1 0-1 0 0,1 0 0 0 0,-1 0 0 0 0,0 0 1 0 0,1-2-14 0 0,4-6 48 0 0,-4 8-58 0 0,0 0 0 0 0,-1 1 0 0 0,1-1 0 0 0,-1 0 0 0 0,1 1 0 0 0,0-1-1 0 0,-1 0 1 0 0,1 0 0 0 0,-1 0 0 0 0,0 0 0 0 0,1 0 0 0 0,-1 0 0 0 0,0 0 10 0 0,0 1-124 0 0,0 0 0 0 0,0-1 0 0 0,0 1 0 0 0,0 0 0 0 0,0 0-1 0 0,0-1 1 0 0,0 1 0 0 0,0 0 0 0 0,0 0 0 0 0,0 0 0 0 0,0-1 0 0 0,-1 1 0 0 0,1 0 0 0 0,0 0 0 0 0,0 0 0 0 0,0-1 0 0 0,0 1-1 0 0,-1 0 1 0 0,1 0 0 0 0,0 0 0 0 0,0 0 0 0 0,0 0 0 0 0,-1-1 0 0 0,1 1 0 0 0,0 0 0 0 0,0 0 0 0 0,-1 0 0 0 0,1 0 0 0 0,0 0-1 0 0,0 0 1 0 0,0 0 0 0 0,-1 0 0 0 0,1 0 0 0 0,0 0 0 0 0,0 0 0 0 0,-1 0 0 0 0,1 0 0 0 0,0 0 0 0 0,0 0 0 0 0,-1 0 0 0 0,1 0 124 0 0,-12 0-5632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27:17.6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120 1 5840 0 0,'0'0'266'0'0,"0"0"1"0"0,-8 0-160 0 0,-2 0 72 0 0,2-1 404 0 0,0 2-1 0 0,-1-1 0 0 0,1 1 0 0 0,0 0 0 0 0,-2 1-582 0 0,9-2 85 0 0,0 0-1 0 0,0 0 0 0 0,0 0 1 0 0,0 1-1 0 0,0-1 1 0 0,0-1-1 0 0,0 1 0 0 0,0 0 1 0 0,-1 0-1 0 0,1 0 0 0 0,0 0 1 0 0,0-1-1 0 0,0 1 1 0 0,0-1-85 0 0,0 1 149 0 0,-1-1 0 0 0,1 1 0 0 0,0 0 0 0 0,0-1 0 0 0,0 1 0 0 0,0 0 0 0 0,0 0 0 0 0,0 0 0 0 0,0 0 0 0 0,-1 0 0 0 0,1 0 0 0 0,0 0 0 0 0,0 0 0 0 0,-1 1-149 0 0,-6 2 594 0 0,7-2-21 0 0,1-1-80 0 0,0 0-39 0 0,0 0-6 0 0,-5 1 76 0 0,5-1-511 0 0,0 0 0 0 0,0 0-1 0 0,0 0 1 0 0,0 0 0 0 0,0 0 0 0 0,0 0-1 0 0,-1 0 1 0 0,1 0 0 0 0,0 0 0 0 0,0 0-1 0 0,0 0 1 0 0,0 0 0 0 0,0 0 0 0 0,0 0-1 0 0,0 0 1 0 0,0 0 0 0 0,0 0 0 0 0,0 0-1 0 0,0 0 1 0 0,-1 0 0 0 0,1 0 0 0 0,0 0-1 0 0,0 0 1 0 0,0 0 0 0 0,0 0 0 0 0,0 0-1 0 0,0 1 1 0 0,0-1 0 0 0,0 0 0 0 0,0 0-1 0 0,0 0 1 0 0,0 0 0 0 0,0 0 0 0 0,0 0-1 0 0,0 0 1 0 0,0 0 0 0 0,0 0 0 0 0,0 0-1 0 0,0 0 1 0 0,0 0 0 0 0,0 1 0 0 0,0-1-1 0 0,0 0 1 0 0,0 0 0 0 0,0 0 0 0 0,0 0-1 0 0,0 0 1 0 0,0 0 0 0 0,0 0 0 0 0,0 0-1 0 0,0 0 1 0 0,0 0 0 0 0,0 0 0 0 0,0 1-1 0 0,0-1 1 0 0,0 0 0 0 0,0 0 0 0 0,0 0-1 0 0,0 0 1 0 0,0 0 0 0 0,0 0 0 0 0,0 0-1 0 0,1 0 1 0 0,-1 0 0 0 0,0 0-13 0 0,25 10 580 0 0,-20-9-494 0 0,0 1 0 0 0,-1-1 0 0 0,1 1 0 0 0,-1 0 0 0 0,1 0 0 0 0,-1 1 0 0 0,1 0-86 0 0,16 9 266 0 0,-17-10-199 0 0,0 0 0 0 0,0 0 0 0 0,0 1 0 0 0,0-1-1 0 0,2 3-66 0 0,19 21 256 0 0,0 2-1 0 0,-2 1 0 0 0,-1 1 1 0 0,0 4-256 0 0,-21-33 8 0 0,11 14 121 0 0,-1-2 0 0 0,1 0 0 0 0,12 10-129 0 0,-18-18-6 0 0,59 43 59 0 0,-61-45-56 0 0,-3-3 17 0 0,1 1 0 0 0,-1 0 0 0 0,1 0 0 0 0,-1 0 0 0 0,0 0 0 0 0,0 1 0 0 0,1-1 0 0 0,-1 0 0 0 0,0 0 0 0 0,0 1 0 0 0,0-1 0 0 0,0 1 0 0 0,0 0-14 0 0,4 8 59 0 0,2 3 0 0 0,-4-11-25 0 0,-1-2-6 0 0,-1 2 77 0 0,-1-2-1 0 0,0 15 264 0 0,-14 9-240 0 0,0-9-121 0 0,-2 2 309 0 0,0 0 0 0 0,0-1 0 0 0,-17 11-316 0 0,5-5 81 0 0,1 0 0 0 0,1 1 0 0 0,-9 12-81 0 0,9-10 11 0 0,19-19-11 0 0,1 0 0 0 0,-1 0 0 0 0,1 1 0 0 0,1 0-1 0 0,-1 0 1 0 0,1 0 0 0 0,-1 4 0 0 0,-2 0-1273 0 0,8-11-198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1156 0 0,0-1164 0 0,0 23 0 0,0-17 0 0,0 14 0 0,0 84 0 0,0-94 0 0,0 6 0 0,0 396 0 0,0 418 0 0,0-775 0 0,0-20 0 0,0 12 0 0,0 111 0 0,0-140 0 0,0 18 0 0,0 4 0 0,0 113 0 0,0-115 0 0,0 120 0 0,0-65 0 0,0-60 0 0,0-36 0 0,0 0 0 0,0 1 0 0,0 2 0 0,0-2 0 0,0 36 0 0,0-28 0 0,0 14 0 0,0-13 0 0,0 8 0 0,0 2 0 0,0-5 0 0,0 6 0 0,0 14 0 0,0-17 0 0,0-4 0 0,0 7 0 0,0 21 0 0,0 5 0 0,0-46 0 0,0-1 0 0,0-13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477 1 0 0,'10'0'0'0,"2"0"0"0,38 0 0 0,-43 0 0 0,-6 0 0 0,-20 0 0 0,-56 0 0 0,68 0 0 0,-182 0 0 0,110 0 0 0,15 0 0 0,-2 0 0 0,60 0 0 0,-1 0 0 0,-18 0 0 0,5 0 0 0,239 0 0 0,-193 0 0 0,3 0 0 0,94 0 0 0,-93 0 0 0,92 0 0 0,-115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9:40.45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0,'14'0'0'0,"11"0"0"0,-15 0 0 0,91 0 0 0,-79 0 0 0,2186 0 0 0,-735 0 0 0,-1279 0 0 0,-185 0 0 0,34 0 0 0,-69 0 0 0,5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556 0 0 0,'-4'0'0'0,"-4"0"0"0,0 0 0 0,-35 0 0 0,15 0 0 0,-71 0 0 0,57 0 0 0,10 0 0 0,-12 0 0 0,17 0 0 0,-21 0 0 0,9 0 0 0,-5 0 0 0,42 0 0 0,-19 0 0 0,-3 0 0 0,-3 0 0 0,15 0 0 0,8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3.9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282 65 6992 0 0,'-8'-2'455'0'0,"-2"0"-170"0"0,8 2 74 0 0,3-1 290 0 0,-1 1-324 0 0,0 0 10 0 0,0 0-45 0 0,0 0-178 0 0,0 0-34 0 0,1 0 2 0 0,6 1 76 0 0,-3-1 5 0 0,-1 0 0 0 0,1 0 1 0 0,1 0-162 0 0,2-1 1043 0 0,3 0-341 0 0,-1-2-312 0 0,0 2 0 0 0,6 0-390 0 0,5-1 436 0 0,-10 1 218 0 0,6 1-654 0 0,5-1 263 0 0,6 0-249 0 0,13-1 156 0 0,3-1 100 0 0,-20 1 499 0 0,4 3-769 0 0,-4-1 217 0 0,25 3 267 0 0,-18 0-332 0 0,0 0-82 0 0,12 0 39 0 0,-37-3-103 0 0,4 0-4 0 0,0 0 0 0 0,5 2-2 0 0,2 1 0 0 0,0-2 0 0 0,6 0 0 0 0,5 0 0 0 0,34 4 0 0 0,-40-3 89 0 0,22 3 164 0 0,19 3-72 0 0,-22-3 432 0 0,28-3-613 0 0,-36-1-9 0 0,20-1-182 0 0,-13 0 237 0 0,-19 0-28 0 0,-1 1-19 0 0,-9 0 72 0 0,7-1-71 0 0,61-5 394 0 0,-18-1-474 0 0,-14 4 134 0 0,2-1-44 0 0,-12 1 574 0 0,22-5-584 0 0,-14-1 256 0 0,-5 2-144 0 0,-10 1-112 0 0,-15 2 0 0 0,1 1 0 0 0,1 1 0 0 0,-2 1 27 0 0,-1-2 0 0 0,6-2-27 0 0,10 0 10 0 0,-4 1 1 0 0,30-4 64 0 0,10-2-33 0 0,-13 1-10 0 0,-28 4 0 0 0,3 2 171 0 0,15 2-203 0 0,-16 1 101 0 0,68 3-12 0 0,-68-2-34 0 0,31 0-55 0 0,21-4 0 0 0,-22 0 0 0 0,-36 2 28 0 0,24 1 8 0 0,-16 1 72 0 0,17-3-108 0 0,-7 1 266 0 0,-4 1-160 0 0,31-2-91 0 0,8 0 34 0 0,-35 1-49 0 0,0 2 0 0 0,17 0 0 0 0,-36-1 56 0 0,10 4-56 0 0,-10-2 8 0 0,21 3-8 0 0,42 4 0 0 0,-23-1-6 0 0,-20-3 92 0 0,-23-3 184 0 0,4 3-270 0 0,-10-4 138 0 0,13 6 203 0 0,-7-3 69 0 0,0 0-410 0 0,32 6 461 0 0,21 6-336 0 0,-52-11-64 0 0,-10-4-46 0 0,0 1 1 0 0,0 0-1 0 0,6 5-15 0 0,19 15-57 0 0,-24-15 113 0 0,8 7-56 0 0,1 2-3 0 0,-4-4 3 0 0,5 7 0 0 0,6 6 0 0 0,-19-20 0 0 0,3 1 0 0 0,0 1 0 0 0,0 1 0 0 0,-1 0 0 0 0,6 8 0 0 0,-4-2 3 0 0,-2-5 14 0 0,-1 1 0 0 0,0 1 0 0 0,1 0-17 0 0,6 18 10 0 0,4 15-10 0 0,-9-23 0 0 0,0 0 0 0 0,6 24 0 0 0,-11-35 0 0 0,-1 0 0 0 0,0 0 0 0 0,1 4 0 0 0,-1 2 0 0 0,-1-12 0 0 0,0 1 0 0 0,0-1 0 0 0,-1 1 0 0 0,1 4 0 0 0,-1 8 0 0 0,1 4 0 0 0,-1-16 0 0 0,0 0 0 0 0,0-1 0 0 0,-1 1 0 0 0,0 0 0 0 0,0 0 0 0 0,0-1 0 0 0,0 3 0 0 0,-2 9 0 0 0,1-8 0 0 0,0 1 0 0 0,-1-1 0 0 0,1 0 0 0 0,-1 0 0 0 0,0 0 0 0 0,-1-1 0 0 0,0 1 0 0 0,-3 5 0 0 0,2-3 0 0 0,0-1 0 0 0,1 1 0 0 0,-1 2 0 0 0,0 0 0 0 0,-4 9 0 0 0,-7 13 0 0 0,11-26-55 0 0,0 0 0 0 0,0-1-1 0 0,-1 0 1 0 0,-3 5 55 0 0,-1-2-11 0 0,6-5 15 0 0,-1-1-1 0 0,1 0 1 0 0,-4 3-4 0 0,-68 49-27 0 0,72-55 27 0 0,-13 10 0 0 0,-14 5 0 0 0,22-12 0 0 0,3-2 0 0 0,1-1 0 0 0,-2 1 0 0 0,-12 4-1 0 0,-4 3 1 0 0,-10 4 15 0 0,-81 25 51 0 0,64-24-66 0 0,-26 2 0 0 0,40-9-43 0 0,15-2-98 0 0,-10-1 141 0 0,-17 0 79 0 0,-28 2-78 0 0,17 0 65 0 0,16-2-60 0 0,-59 8-6 0 0,58-7 0 0 0,-1-3 0 0 0,26-2 0 0 0,-54 0-11 0 0,40-1-50 0 0,-15-3 281 0 0,0 0-208 0 0,26 3-12 0 0,-17 0 0 0 0,-17 0 0 0 0,3 0 0 0 0,32 0-1 0 0,-4-2 1 0 0,-12-1 12 0 0,10 2 70 0 0,14-1 36 0 0,-9 2-118 0 0,-1 1 158 0 0,-4-2-158 0 0,15 0 15 0 0,-8 0-15 0 0,0 1 0 0 0,1 2 0 0 0,-5 1 0 0 0,-15 2 0 0 0,22-3 0 0 0,-43 2 0 0 0,38-3 0 0 0,-2 2-2 0 0,12-2 8 0 0,1 0 1 0 0,-5-1-7 0 0,-1 0 125 0 0,-8 2-125 0 0,-4-1 104 0 0,-26 3-63 0 0,29-1 176 0 0,-80 1 787 0 0,52-2-999 0 0,23 0 150 0 0,-13-2-155 0 0,17-1 11 0 0,11 1-12 0 0,-10-2 1 0 0,-6-2-15 0 0,-1 2 15 0 0,-19-2 199 0 0,0-1-7 0 0,-23 4-19 0 0,40 2-234 0 0,-36-4 45 0 0,-2 0 152 0 0,16 1-136 0 0,3 0 0 0 0,46 3 0 0 0,0-1 0 0 0,0 1 0 0 0,-4 2 0 0 0,-5 0 0 0 0,-7 1 0 0 0,-18 2 0 0 0,21-2 0 0 0,-14 4 0 0 0,13-4 0 0 0,0-1 0 0 0,-17 3 0 0 0,32-4 0 0 0,-16 3 0 0 0,-4 3 0 0 0,15-4 0 0 0,-11 5 0 0 0,10-4 0 0 0,-10 2 0 0 0,12-4 0 0 0,0 1 0 0 0,-10 5 0 0 0,8-2 0 0 0,2-1 0 0 0,-6 4 0 0 0,9-5 0 0 0,0-1 0 0 0,-5 2 0 0 0,-5 3 0 0 0,-1 0 0 0 0,12-6 0 0 0,0 0 0 0 0,0 1 0 0 0,0 1 0 0 0,0 0 0 0 0,0 0 0 0 0,-4 5 0 0 0,-13 7 0 0 0,9-6 0 0 0,6-6 0 0 0,6-2 0 0 0,-1-1 0 0 0,1 1 0 0 0,-4 3 0 0 0,-15 19-42 0 0,-8 12 42 0 0,10-13-24 0 0,15-17-28 0 0,1-1 0 0 0,-3 6 52 0 0,-5 7-6 0 0,5-7 6 0 0,-4 6 0 0 0,3-4 0 0 0,-1-1 0 0 0,5-5 0 0 0,-1 1 0 0 0,1 0 0 0 0,0 0 0 0 0,-3 6 0 0 0,3-3 0 0 0,-1 1-30 0 0,0 1 0 0 0,1 1-1 0 0,0 3 31 0 0,-2 4 11 0 0,4-15-11 0 0,0 1 0 0 0,0 8 0 0 0,-1 1 0 0 0,2-10 0 0 0,1-1 0 0 0,-1 0 0 0 0,1 0 0 0 0,0 0 0 0 0,0 1 0 0 0,1 0 0 0 0,-1 12 0 0 0,0-9 0 0 0,1 0 0 0 0,0 2 0 0 0,1 11 0 0 0,3 25 0 0 0,-5-29 0 0 0,0-10 5 0 0,1 0 1 0 0,0 6-6 0 0,0-2 47 0 0,-1-9-32 0 0,0-1 0 0 0,1 0 0 0 0,-1 0 0 0 0,1 1-15 0 0,1 13-5 0 0,-1-11-4 0 0,0-1 0 0 0,0 0 0 0 0,0 0 0 0 0,0 0 0 0 0,0-1 0 0 0,0 1 0 0 0,1 0 0 0 0,0-1 0 0 0,0 1 9 0 0,25 42 0 0 0,-13-23 0 0 0,0-4 0 0 0,-7-7 0 0 0,2 3 0 0 0,1-1 0 0 0,2 4 0 0 0,-7-13 0 0 0,-3-2 0 0 0,1-1 0 0 0,-1 0 0 0 0,1 0 0 0 0,1 0 0 0 0,22 22 0 0 0,-22-21 0 0 0,1-1 0 0 0,1 0 0 0 0,-1 0 0 0 0,0 0 0 0 0,4 0 0 0 0,2 1 0 0 0,8 4 0 0 0,-4-2 0 0 0,1 2 0 0 0,2 2 0 0 0,-8-5 0 0 0,0 0 0 0 0,0-1 0 0 0,4 0 0 0 0,-9-2 0 0 0,18 3 0 0 0,-14-3 0 0 0,8 3 0 0 0,80 27 58 0 0,-45-15-36 0 0,-25-9-22 0 0,-12-4 0 0 0,-1 0 0 0 0,0-2 0 0 0,8 0 0 0 0,15 3 0 0 0,77 10-10 0 0,-103-14-46 0 0,11 4 56 0 0,3 0 2 0 0,11 1-2 0 0,-25-4 0 0 0,6 3 0 0 0,-5-2 0 0 0,5 1 0 0 0,76 6 0 0 0,-63-7 72 0 0,14 5-72 0 0,-17-4 0 0 0,-15-3 0 0 0,9 3 0 0 0,16 4 0 0 0,10 4 0 0 0,-34-9 0 0 0,0-1 0 0 0,10 0 0 0 0,7 0 0 0 0,22 4 136 0 0,6-4-136 0 0,-35-1 0 0 0,-9 0 0 0 0,4-1 0 0 0,14-2 0 0 0,31 5 0 0 0,-34-1 0 0 0,9-3 0 0 0,-7 1 0 0 0,146 0 0 0 0,-159-1 0 0 0,-1 1 0 0 0,2 1 0 0 0,4 0 0 0 0,16-2 0 0 0,-24 0 0 0 0,83-7 69 0 0,-83 7-66 0 0,-2-1 56 0 0,10-4-59 0 0,-7 2 5 0 0,1 1-5 0 0,4-1-25 0 0,-7 2 62 0 0,1 0-37 0 0,50-8-65 0 0,-4-2 128 0 0,-32 4-37 0 0,-4 2 308 0 0,-14 2-75 0 0,-1 2 0 0 0,6-1-259 0 0,27-2-28 0 0,-6 0-40 0 0,28-1 68 0 0,-55 4-43 0 0,10-2 43 0 0,-6 0-157 0 0,13-3 140 0 0,5-1 18 0 0,-16 5 29 0 0,2-1 71 0 0,0 2 0 0 0,1 1-101 0 0,5 0 152 0 0,6-3-152 0 0,-19 3-17 0 0,4 1 17 0 0,-5 0-55 0 0,6-1 55 0 0,7-2 0 0 0,14-2 0 0 0,-27 4 68 0 0,2 0-68 0 0,-2 0 92 0 0,3-1-92 0 0,1 0 65 0 0,3 1-65 0 0,0-1 15 0 0,19 1-15 0 0,3-1 0 0 0,25-3 0 0 0,-47 4 0 0 0,2 1 0 0 0,11 0 0 0 0,36-2 0 0 0,-52 2 0 0 0,9-1 0 0 0,-5 1 0 0 0,9 1 0 0 0,-2 0 0 0 0,-3-1 0 0 0,0 0 0 0 0,-6-1 0 0 0,-8 1 18 0 0,1-1 0 0 0,-1 0 0 0 0,6-2-18 0 0,-3 0 86 0 0,0 1 0 0 0,0 1 0 0 0,9 0-86 0 0,-10 1 80 0 0,-6-1-67 0 0,0 1 1 0 0,0 0-1 0 0,0 0 1 0 0,1 1-14 0 0,17 3 13 0 0,-13-3-16 0 0,8 3 3 0 0,2 0 0 0 0,-16-4-2 0 0,-2 0 3 0 0,-1 0 0 0 0,1 0 1 0 0,-1 0-1 0 0,1 0 0 0 0,-1 0 0 0 0,1 0 0 0 0,0 0 0 0 0,-1 0 1 0 0,1 1-1 0 0,-1-1 0 0 0,1 1-1 0 0,0-1 125 0 0,0-1 0 0 0,0 1-1 0 0,0 0 1 0 0,0 0 0 0 0,-1-1 0 0 0,1 1 0 0 0,0 0-1 0 0,0-1-124 0 0,4-3 283 0 0,-3 3-253 0 0,-1 0 0 0 0,0 0 0 0 0,0 0 0 0 0,1 0 0 0 0,-1 0 0 0 0,1 1-30 0 0,-2-1 0 0 0,1 1 0 0 0,-1 0 0 0 0,0 0 0 0 0,0 0 0 0 0,1 0 0 0 0,-1 0 0 0 0,0-1 0 0 0,0 1 0 0 0,1 0 0 0 0,-1 0 0 0 0,0 0 0 0 0,0-1 0 0 0,0 1 0 0 0,1 0 0 0 0,-1-1 0 0 0,0 1 0 0 0,0 0 0 0 0,2-3 0 0 0,-1 1 0 0 0,-1 2-10 0 0,0-1 1 0 0,0 1-1 0 0,1-1 0 0 0,-1 1 1 0 0,0-1-1 0 0,0 1 0 0 0,0 0 0 0 0,0-1 1 0 0,1 1-1 0 0,-1-1 0 0 0,0 1 0 0 0,0 0 1 0 0,1-1-1 0 0,-1 1 0 0 0,0 0 1 0 0,0-1-1 0 0,1 1 0 0 0,-1 0 0 0 0,0 0 1 0 0,1-1-1 0 0,-1 1 0 0 0,0 0 0 0 0,1 0 1 0 0,-1 0-1 0 0,0 0 0 0 0,1 0 1 0 0,-1-1-1 0 0,0 1 0 0 0,1 0 0 0 0,-1 0 10 0 0,2 0-141 0 0,-2 0-153 0 0,0 0 0 0 0,0 0 1 0 0,0 0-1 0 0,1 0 1 0 0,-1 0-1 0 0,0 0 0 0 0,0 0 1 0 0,0 0-1 0 0,0 0 0 0 0,0 0 1 0 0,0 0-1 0 0,1 0 0 0 0,-1 0 1 0 0,0 0-1 0 0,0 0 0 0 0,0 0 1 0 0,0 1-1 0 0,0-1 0 0 0,1 0 294 0 0,-1 0-2305 0 0,4 2-6296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16 9728 0 0,'0'0'222'0'0,"0"0"30"0"0,0 0 18 0 0,-1 0-44 0 0,-4 2 274 0 0,4-2-17 0 0,1 0 12 0 0,2 0 505 0 0,7 5 501 0 0,-2-3-989 0 0,-1-1 0 0 0,0 0 0 0 0,1-1-1 0 0,5-1-511 0 0,27-6 1078 0 0,-12 1-682 0 0,-17 4-273 0 0,25-3 97 0 0,20 0-220 0 0,-40 5 10 0 0,-8-1 36 0 0,0 1-1 0 0,6 1-45 0 0,21 5 309 0 0,-32-6-311 0 0,0-1-707 0 0,-2 1-16 0 0,2-3-5558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33 5528 0 0,'0'0'422'0'0,"-1"1"-276"0"0,-1 1-677 0 0,-6 6 6059 0 0,7-7-4792 0 0,1-1-21 0 0,0 0-3 0 0,0 0 0 0 0,0 0 0 0 0,0 0 0 0 0,0 0-34 0 0,0 0-141 0 0,1 0-66 0 0,0 1-292 0 0,1-1-1 0 0,-1 0 1 0 0,1 1 0 0 0,-1-1-1 0 0,1 0 1 0 0,0 0 0 0 0,-1 0-1 0 0,1-1 1 0 0,-1 1-179 0 0,16-6 473 0 0,-13 5-339 0 0,31-11 828 0 0,31-3-962 0 0,5 5-1445 0 0,-64 8 586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33 13160 0 0,'-3'0'1186'0'0,"1"1"-972"0"0,0 0-141 0 0,1-1 179 0 0,1 0 72 0 0,0 0 11 0 0,0 1-252 0 0,1-1 0 0 0,-1 1 0 0 0,0-1 0 0 0,1 1 0 0 0,-1-1 0 0 0,0 1 0 0 0,1-1 0 0 0,-1 1 0 0 0,1-1 0 0 0,-1 0 0 0 0,1 1-83 0 0,-1 0 134 0 0,1-1-60 0 0,0 1 0 0 0,0-1 0 0 0,0 1 0 0 0,0-1 0 0 0,0 0 0 0 0,-1 1 0 0 0,1-1 0 0 0,0 0 0 0 0,0 0 0 0 0,0 0-74 0 0,11 0 483 0 0,-9 0-362 0 0,12-2 501 0 0,-1-2 0 0 0,3 0-622 0 0,15-4 520 0 0,54-11-1186 0 0,-70 16-3958 0 0,-1-2-1569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24 10592 0 0,'0'0'818'0'0,"0"0"-488"0"0,0 0-74 0 0,0 0 28 0 0,0 0 4 0 0,0 0 26 0 0,1 0 114 0 0,0-2-214 0 0,1 1-1 0 0,-1 0 1 0 0,1 0 0 0 0,-1 0-1 0 0,1 0 1 0 0,-1 0-1 0 0,1 1 1 0 0,0-1 0 0 0,-1 1-1 0 0,1-1-213 0 0,3 0 458 0 0,2-1 210 0 0,-1 1 1 0 0,5 0-669 0 0,6 0 468 0 0,10-4-185 0 0,-1 3 1 0 0,1 1-1 0 0,4 2-283 0 0,0 3-94 0 0,-22-2-1208 0 0,0 0-4845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19 2304 0 0,'-1'0'128'0'0,"-2"0"-56"0"0,2 0 51 0 0,1 0 69 0 0,0 0 0 0 0,0 0 0 0 0,0 0 0 0 0,-1 0 0 0 0,1 0 0 0 0,0 0 0 0 0,0 0 0 0 0,0 0 0 0 0,-1 0 0 0 0,1 0 0 0 0,0 0 0 0 0,0 0 0 0 0,0 1 0 0 0,-1-1 0 0 0,1 0 0 0 0,0 0 1 0 0,0 0-1 0 0,0 0 0 0 0,0 0 0 0 0,-1 1 0 0 0,1-1-192 0 0,0 0 2302 0 0,0 0-186 0 0,0 0-876 0 0,0 0-384 0 0,0 0-78 0 0,0 0-42 0 0,0 0-134 0 0,0 0-52 0 0,0 0-8 0 0,5-4-159 0 0,-1 1 0 0 0,1 1 0 0 0,0-1 0 0 0,-1 1 0 0 0,1 0 1 0 0,0 0-1 0 0,0 1 0 0 0,0 0 0 0 0,0 0 0 0 0,0 1 0 0 0,0 0 0 0 0,-1 0 0 0 0,3 1-383 0 0,6 1 328 0 0,27 6 123 0 0,-25-6-962 0 0,-1-1 1 0 0,13 0 510 0 0,-14-2-353 0 0,2 1-191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8 4608 0 0,'0'0'208'0'0,"0"0"-9"0"0,-3 2 520 0 0,1-1 412 0 0,2-1-873 0 0,0 0 0 0 0,-1 0 1 0 0,1 0-1 0 0,0 0 0 0 0,-1 0 0 0 0,1 0 0 0 0,0 0 0 0 0,-1 1 1 0 0,1-1-1 0 0,0 0 0 0 0,0 0 0 0 0,-1 0 0 0 0,1 1 0 0 0,0-1 0 0 0,0 0 1 0 0,-1 1-1 0 0,1-1 0 0 0,0 0 0 0 0,0 1 0 0 0,0-1 0 0 0,-1 0 1 0 0,1 1-1 0 0,0-1 0 0 0,0 1 0 0 0,0-1 0 0 0,0 1 0 0 0,0-1 1 0 0,-1 0-1 0 0,1 1 0 0 0,0-1 0 0 0,0 1 0 0 0,0-1 0 0 0,0 1 0 0 0,0-1 1 0 0,0 1-1 0 0,0-1 0 0 0,0 1-258 0 0,0 0 97 0 0,1-1 1 0 0,-1 1-1 0 0,0 0 1 0 0,0-1-1 0 0,0 1 1 0 0,1-1-1 0 0,-1 1 1 0 0,0 0-1 0 0,0-1 1 0 0,1 1-1 0 0,-1-1 1 0 0,0 1-1 0 0,1-1 1 0 0,-1 1-1 0 0,0-1 1 0 0,1 0-1 0 0,-1 1 1 0 0,0-1-1 0 0,1 1 1 0 0,-1-1-1 0 0,1 0 1 0 0,-1 0-1 0 0,1 1 1 0 0,-1-1-1 0 0,1 0-97 0 0,3 1 233 0 0,-1-1-1 0 0,1 0 0 0 0,0 0 1 0 0,0-1-1 0 0,-1 1 1 0 0,1-1-1 0 0,1-1-232 0 0,-3 1 42 0 0,16-5 570 0 0,8-5-612 0 0,-1 1-1842 0 0,-15 6-5091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44 10592 0 0,'0'0'488'0'0,"0"0"-12"0"0,1 0-307 0 0,1 0 80 0 0,0 0 0 0 0,1 0 0 0 0,-1-1 0 0 0,1 1 0 0 0,-1-1 0 0 0,1 0 0 0 0,1-1-249 0 0,16-8 3431 0 0,15-5-3431 0 0,-23 11-217 0 0,0 0-1 0 0,0 2 1 0 0,0 0-1 0 0,7 0 218 0 0,-11 2-1436 0 0,0 0-3869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12 9672 0 0,'-2'-3'1004'0'0,"0"1"-844"0"0,2 2 520 0 0,1-1 4400 0 0,3 0-4038 0 0,7-2-1122 0 0,-7 3 226 0 0,1 0 0 0 0,-1 0 0 0 0,6 2-146 0 0,5 0 211 0 0,12-1-134 0 0,8-2-77 0 0,-9-3-2430 0 0,-17 2 1008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9:40.45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0,'14'0'0'0,"11"0"0"0,-15 0 0 0,91 0 0 0,-79 0 0 0,2186 0 0 0,-735 0 0 0,-1279 0 0 0,-185 0 0 0,34 0 0 0,-69 0 0 0,5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16 6912 0 0,'-5'-1'667'0'0,"4"1"-629"0"0,0 0 0 0 0,0 0 1 0 0,0 0-1 0 0,0 0 0 0 0,0 0 1 0 0,0 0-1 0 0,0 0 1 0 0,0 0-1 0 0,0 1 0 0 0,0-1-38 0 0,-14 6 9285 0 0,14-6-8646 0 0,1 0-88 0 0,0 0-55 0 0,0 0-147 0 0,0 0-58 0 0,4 1 205 0 0,-2 0-433 0 0,0-1-1 0 0,-1 0 1 0 0,1 0-1 0 0,0 0 1 0 0,0 0-63 0 0,27-6 304 0 0,-2-1-159 0 0,-3 3-395 0 0,4-1-1331 0 0,-9 3-3822 0 0,-7 3-466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11864 0 0,'0'0'520'0'0,"0"0"120"0"0,0 0-512 0 0,2 4-128 0 0,2-3 0 0 0,0 1 0 0 0,0-1 216 0 0,1 3 16 0 0,1-3 8 0 0,0 3 0 0 0,2-2-72 0 0,2-1-8 0 0,0 1-8 0 0,2-2 0 0 0,2 0-704 0 0,1-3-144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 12672 0 0,'0'0'1120'0'0,"0"0"-896"0"0,0 0-224 0 0,3-1 0 0 0,-1 1 368 0 0,1 0 24 0 0,-3 0 8 0 0,2 1 0 0 0,2-1 88 0 0,0 0 23 0 0,2 0 1 0 0,3-1 0 0 0,1-1-288 0 0,1 0-48 0 0,2-2-16 0 0,0-1 0 0 0,1-2-960 0 0,1 2-200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 10592 0 0,'0'0'818'0'0,"0"0"-383"0"0,0 0 366 0 0,0 0 214 0 0,0 0 45 0 0,0 0-69 0 0,0 0-335 0 0,1 0-147 0 0,24-4 1244 0 0,-6 3-1458 0 0,-2-1-334 0 0,10 1 39 0 0,9 4-1436 0 0,-17-1 553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6912 0 0,'0'0'528'0'0,"1"0"-342"0"0,4 0 984 0 0,-1 0-73 0 0,25-2 2478 0 0,9-2-2694 0 0,45-9-2809 0 0,-70 11-2605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67 9672 0 0,'0'0'440'0'0,"1"-1"-6"0"0,28-16 1158 0 0,-13 7 1270 0 0,0 1 0 0 0,15-6-2862 0 0,-19 11 42 0 0,0 1 1 0 0,0 0-1 0 0,1 1 0 0 0,3 1-42 0 0,2 0-1429 0 0,-9 0-4533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11 102 11976 0 0,'-11'-1'922'0'0,"11"1"-894"0"0,0 0 0 0 0,0 0 0 0 0,0 0 0 0 0,0 0 0 0 0,0 0 0 0 0,0 0 0 0 0,0 0 0 0 0,0 0 0 0 0,0 0 0 0 0,0 0 0 0 0,0 0-1 0 0,0 0 1 0 0,0 0 0 0 0,0 0 0 0 0,0 0 0 0 0,0 0 0 0 0,0 0 0 0 0,0 0 0 0 0,0 0 0 0 0,0 0 0 0 0,0 0 0 0 0,0 0 0 0 0,0 0 0 0 0,0 0 0 0 0,0 0-1 0 0,0 0 1 0 0,0-1 0 0 0,0 1 0 0 0,0 0 0 0 0,0 0 0 0 0,0 0 0 0 0,0 0 0 0 0,0 0 0 0 0,0 0 0 0 0,0 0 0 0 0,0 0 0 0 0,0 0 0 0 0,0 0 0 0 0,0 0-1 0 0,0 0 1 0 0,0 0 0 0 0,0 0 0 0 0,0 0 0 0 0,0 0 0 0 0,0 0 0 0 0,0 0 0 0 0,0 0 0 0 0,0 0 0 0 0,0 0 0 0 0,0 0 0 0 0,0 0 0 0 0,0 0 0 0 0,0 0-1 0 0,0 0 1 0 0,0 0 0 0 0,0 0 0 0 0,0 0 0 0 0,0 0 0 0 0,0 0 0 0 0,0 0-28 0 0,3-3 1214 0 0,6-3 376 0 0,-7 5-1486 0 0,0-1 0 0 0,1 1 0 0 0,-1-1 0 0 0,0 0 0 0 0,0 0 0 0 0,0-1 0 0 0,-1 1 0 0 0,3-3-104 0 0,-2 2 42 0 0,1-1-1 0 0,0 1 0 0 0,-1 0 0 0 0,2 0-41 0 0,4-4 2 0 0,1 1-1 0 0,0 1 0 0 0,0 0 1 0 0,1 0-1 0 0,-1 2 0 0 0,0 0 1 0 0,8-1-2 0 0,18-6-549 0 0,-24 6-520 0 0,-2 1-210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32 10136 0 0,'0'0'777'0'0,"2"1"444"0"0,16 0 2483 0 0,-8 0-2924 0 0,0-1-1 0 0,8-2-779 0 0,20-6 394 0 0,-15 3-394 0 0,39-7-1192 0 0,-35 6-1231 0 0,-14 4-2801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53 6912 0 0,'0'0'314'0'0,"0"0"-6"0"0,0 0 87 0 0,2-1 736 0 0,-1 0 0 0 0,1 0-1 0 0,-1 0 1 0 0,1 1 0 0 0,0-1-1131 0 0,4-1 1826 0 0,25-11 19 0 0,0 2 0 0 0,20-3-1845 0 0,-20 9-322 0 0,1 3-1 0 0,15 1 323 0 0,-44 1-160 0 0,9 0-791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 1840 0 0,'-1'0'1823'0'0,"1"0"3145"0"0,0 0 5070 0 0,26-3-8268 0 0,6-1-1143 0 0,-14 2-481 0 0,-6 0-191 0 0,2 2 45 0 0,5-2-1734 0 0,-10 2-5251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0:19.66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0,'14'0'0'0,"11"0"0"0,-15 0 0 0,91 0 0 0,-79 0 0 0,2186 0 0 0,-735 0 0 0,-1279 0 0 0,-185 0 0 0,34 0 0 0,-69 0 0 0,5 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 1376 0 0,'0'0'521'0'0,"0"0"1653"0"0,0 0 723 0 0,0 0 145 0 0,0 0-346 0 0,1 1-1565 0 0,-1-1-1002 0 0,1 1 0 0 0,-1 0-1 0 0,0-1 1 0 0,1 1 0 0 0,0-1 0 0 0,-1 0 0 0 0,1 1-1 0 0,-1-1 1 0 0,1 0 0 0 0,-1 1 0 0 0,1-1 0 0 0,-1 0-1 0 0,1 0 1 0 0,0 0 0 0 0,-1 0-129 0 0,11 0 1851 0 0,-3-1-1022 0 0,-5 1-365 0 0,1-1 0 0 0,-1 0 0 0 0,3-1-464 0 0,2 0 358 0 0,4-1-24 0 0,0-1-1608 0 0,12 0 1274 0 0,-15 3-6899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7 16439 0 0,'-4'0'805'0'0,"6"1"-34"0"0,7 0-355 0 0,72-5 464 0 0,-32-1-1696 0 0,31 5 816 0 0,-52 3-1545 0 0,-15-1 99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54 16384 0 0,'0'0'751'0'0,"0"0"-19"0"0,1 0-469 0 0,1-4-29 0 0,0 1 0 0 0,0 0 0 0 0,0 0 0 0 0,0 0 1 0 0,1 1-1 0 0,-1-1 0 0 0,1 1 0 0 0,0 0 0 0 0,-1 0 0 0 0,1 0 0 0 0,0 1 0 0 0,0 0 0 0 0,-1-1 0 0 0,4 1-234 0 0,16-7-235 0 0,-9 3-1992 0 0,4 0 2227 0 0,-7 3-1218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 12896 0 0,'0'0'997'0'0,"0"0"-510"0"0,0 0 298 0 0,1 1 198 0 0,-1-1-788 0 0,1 1 1 0 0,-1-1-1 0 0,1 1 1 0 0,0-1-1 0 0,-1 0 1 0 0,1 1-1 0 0,0-1 1 0 0,-1 0-1 0 0,1 0 1 0 0,0 1-1 0 0,-1-1 1 0 0,1 0-196 0 0,10 0 673 0 0,-6 0-458 0 0,24-2 244 0 0,1-3 1 0 0,7-3-460 0 0,-22 5-1080 0 0,-1-1-3619 0 0,0 1-1551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22 10592 0 0,'0'0'818'0'0,"0"0"-379"0"0,-1 0 2521 0 0,-2 1 1621 0 0,6 0-3579 0 0,5 1-1023 0 0,3-3 157 0 0,1-1 1 0 0,-1 0-1 0 0,4-3-136 0 0,3 0-861 0 0,-2 1-3942 0 0,0-3-1689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 5528 0 0,'0'0'249'0'0,"0"0"-1"0"0,0 0 73 0 0,0 0 882 0 0,1 0 408 0 0,10 0 4963 0 0,5-2-4340 0 0,2-1-711 0 0,-11 2-1128 0 0,-5 1-255 0 0,1-1 0 0 0,0 1 0 0 0,-1 0 1 0 0,1 0-1 0 0,0 0 0 0 0,-1 1-140 0 0,19 2 183 0 0,-10-1-258 0 0,-2-1-1102 0 0,4-1 1177 0 0,-3 0-739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30 14856 0 0,'0'0'680'0'0,"0"0"-11"0"0,1-1-429 0 0,14-2 366 0 0,-1 0 502 0 0,5-2 361 0 0,1 1-1469 0 0,10-2 267 0 0,-5 2-1068 0 0,0 1-1 0 0,24 2 802 0 0,-41 1-577 0 0,4 0-866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0 0 11056 0 0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14 5064 0 0,'0'0'389'0'0,"-3"-1"1426"0"0,2 1-1185 0 0,0 0 1 0 0,1 0-1 0 0,-1 0 0 0 0,0 0 1 0 0,1-1-1 0 0,-1 1 1 0 0,0 0-1 0 0,1-1 0 0 0,-1 1 1 0 0,0 0-1 0 0,1-1-630 0 0,-1 1 984 0 0,1 0-50 0 0,0 0-35 0 0,0 0-116 0 0,0 0-51 0 0,0 0-11 0 0,2 0 487 0 0,36 3 1511 0 0,-3-5-2143 0 0,-15 0-471 0 0,12-2-195 0 0,-31 4-17 0 0,8-1-3042 0 0,5-1 3149 0 0,-7 0-7477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27.02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 0 0 0,'-4'0'0'0,"-3"0"0"0,1529 0 0 0,-489 0 0 0,-1024 0 0 0,-1 0 0 0,-1 0 0 0,0 0 0 0,3 0 0 0,-5 0 0 0,4 0 0 0,-4 0 0 0,-30 0 0 0,29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0:19.66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0,'14'0'0'0,"11"0"0"0,-15 0 0 0,91 0 0 0,-79 0 0 0,2186 0 0 0,-735 0 0 0,-1279 0 0 0,-185 0 0 0,34 0 0 0,-69 0 0 0,5 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50.3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485 21 0 0,'-3'4'0'0,"-24"22"0"0,17-16 0 0,-104 103 0 0,108-107 0 0,-203 201 0 0,184-183 0 0,-19 20 0 0,18-18 0 0,5-6 0 0,60-58 0 0,-27 26 0 0,138-136 0 0,-63 61 0 0,-60 61 0 0,-22 21 0 0,15-15 0 0,-4 4 0 0,3-3 0 0,8-8 0 0,-22 22 0 0,1 0 0 0,-1 0 0 0,42-41 0 0,-14 13 0 0,-28 28 0 0,-1 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58.76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512 507 0 0,'3'2'0'0,"5"6"0"0,-13-13 0 0,-8-8 0 0,-16-15 0 0,14 13 0 0,11 10 0 0,-44-42 0 0,-66-66 0 0,88 88 0 0,-125-125 0 0,42 43 0 0,106 103 0 0,-2 0 0 0,5 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3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54 2304 0 0,'0'-1'167'0'0,"2"-12"2199"0"0,4 3 2015 0 0,-6 9-3387 0 0,0 1-30 0 0,0-1-761 0 0,0 1 1 0 0,0 0 0 0 0,0-1 0 0 0,0 1 0 0 0,-1-1-1 0 0,1 1 1 0 0,0-1 0 0 0,0 1 0 0 0,0-1 0 0 0,0 1-1 0 0,0-1 1 0 0,0 1 0 0 0,1-1 0 0 0,-1 1 0 0 0,0-1-1 0 0,0 1 1 0 0,0 0 0 0 0,0-1 0 0 0,1 1 0 0 0,-1-1-1 0 0,0 1 1 0 0,0-1 0 0 0,1 1 0 0 0,-1 0 0 0 0,0-1-1 0 0,0 1 1 0 0,1 0 0 0 0,-1-1 0 0 0,1 1 0 0 0,-1 0-1 0 0,0-1 1 0 0,1 1 0 0 0,-1 0 0 0 0,1 0 0 0 0,-1-1-1 0 0,1 1-203 0 0,19-8 2428 0 0,-14 6-2426 0 0,-3 1 117 0 0,1 0 1 0 0,-1 1-1 0 0,1-1 0 0 0,-1 1 0 0 0,0 0 1 0 0,1 0-1 0 0,2 0-119 0 0,3 0 382 0 0,-7 0-190 0 0,-2 0 0 0 0,9 4 424 0 0,-5-3-497 0 0,-1 0 0 0 0,0 1-1 0 0,0-1 1 0 0,0 1 0 0 0,0 0-1 0 0,0 0 1 0 0,0 0 0 0 0,0 1-1 0 0,-1-1 1 0 0,1 1 0 0 0,-1-1-1 0 0,2 3-118 0 0,12 19 271 0 0,6 4-14 0 0,-13-17-155 0 0,11 4-20 0 0,-11-5-147 0 0,-6-7 162 0 0,1 1 1 0 0,-1-1-1 0 0,1 0 0 0 0,-1 0 1 0 0,1 0-1 0 0,0 0 0 0 0,0 0 1 0 0,1-1-1 0 0,2 2-97 0 0,-1-2 56 0 0,-3-1-32 0 0,0 0-1 0 0,0 1 1 0 0,0-1 0 0 0,0 1 0 0 0,0 0-1 0 0,0-1 1 0 0,-1 2 0 0 0,1-1 0 0 0,-1 0-1 0 0,1 0 1 0 0,0 2-24 0 0,24 26 339 0 0,-25-28-273 0 0,1 1 0 0 0,-1-1 0 0 0,1 1 0 0 0,-1 0 0 0 0,1 1-66 0 0,5 6 62 0 0,-2-4-38 0 0,-1-1 0 0 0,1 1 0 0 0,1-1 0 0 0,-1 0 0 0 0,1-1 0 0 0,0 0 0 0 0,2 1-24 0 0,-8-4-3 0 0,0-1 0 0 0,-1 0 0 0 0,1 0 0 0 0,0 1 0 0 0,-1-1 0 0 0,1 0 0 0 0,0 1 0 0 0,-1-1 0 0 0,1 1 0 0 0,0-1 0 0 0,-1 1 0 0 0,1-1 0 0 0,-1 1 0 0 0,1 0 0 0 0,-1-1 0 0 0,1 1 0 0 0,-1 0 3 0 0,5 3 101 0 0,-3-3-71 0 0,0 0-1 0 0,0 0 0 0 0,0 1 1 0 0,0-1-1 0 0,0 1 0 0 0,0-1 1 0 0,0 1-1 0 0,-1 0 0 0 0,2 1-29 0 0,7 4 84 0 0,-6-1-54 0 0,-2-3-4 0 0,0-1-1 0 0,-1 0 1 0 0,1 1-1 0 0,0-1 1 0 0,1 0 0 0 0,-1 0-1 0 0,0 0 1 0 0,1 0-1 0 0,0 0-25 0 0,0 1 17 0 0,0-1-1 0 0,0 1 1 0 0,-1 0-1 0 0,1 0 1 0 0,-1 0-1 0 0,2 3-16 0 0,-4-6-4 0 0,1 1 0 0 0,-1-1 0 0 0,0 1 0 0 0,1-1 1 0 0,-1 0-1 0 0,0 1 0 0 0,0-1 0 0 0,1 0 0 0 0,-1 1 0 0 0,0-1 0 0 0,1 0 0 0 0,-1 0 0 0 0,1 1 0 0 0,-1-1 0 0 0,0 0 0 0 0,1 0 1 0 0,-1 0-1 0 0,1 0 0 0 0,0 1 4 0 0,-1-1 5 0 0,1 0 0 0 0,-1 0 0 0 0,1 0 0 0 0,-1 1 0 0 0,1-1 1 0 0,0 0-1 0 0,-1 1 0 0 0,1-1 0 0 0,-1 0 0 0 0,1 1 0 0 0,-1-1 0 0 0,0 1 1 0 0,1-1-1 0 0,-1 1 0 0 0,1-1-5 0 0,16 15 77 0 0,-14-10-66 0 0,-3-4-8 0 0,0 0 0 0 0,0-1 0 0 0,1 1 0 0 0,-1-1 1 0 0,0 1-1 0 0,0 0 0 0 0,1-1 0 0 0,-1 1 0 0 0,0-1 0 0 0,1 1 1 0 0,-1-1-1 0 0,1 1 0 0 0,-1-1 0 0 0,0 0 0 0 0,1 1 0 0 0,0-1-3 0 0,17 18 78 0 0,-11-12-36 0 0,1 1-32 0 0,-4-3-9 0 0,3 9 10 0 0,0-6 27 0 0,-1-3-23 0 0,-3 1 4 0 0,1-1-1 0 0,0 0 1 0 0,0 0 0 0 0,5 3-19 0 0,13 9 124 0 0,19 9 81 0 0,-23-6 12 0 0,-16-17-150 0 0,1 3 10 0 0,3 0-9 0 0,9 6 3 0 0,-9-8-60 0 0,-2 0 20 0 0,-4-3-30 0 0,1 1 0 0 0,-1-1 0 0 0,0 1 0 0 0,0-1 0 0 0,0 1 0 0 0,1-1 0 0 0,-1 1 0 0 0,0-1 0 0 0,1 1 0 0 0,-1-1 0 0 0,0 1 0 0 0,1-1 0 0 0,-1 1 0 0 0,1-1 0 0 0,-1 0 0 0 0,0 1 0 0 0,1-1 0 0 0,-1 0 0 0 0,1 1 0 0 0,-1-1 0 0 0,1 0 0 0 0,0 0-1 0 0,4 3 11 0 0,-2-2 31 0 0,2 2-31 0 0,1 2-34 0 0,-5-4-87 0 0,-1-1-1293 0 0,0 0-5373 0 0,0 0-2303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4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512 0 1376 0 0,'0'0'424'0'0,"0"0"1244"0"0,0 0 548 0 0,0 0 109 0 0,0 0-181 0 0,0 0-835 0 0,0 0-370 0 0,0 0-71 0 0,0 0-68 0 0,0 0-216 0 0,0 0-96 0 0,0 0-21 0 0,0 0-14 0 0,0 0-45 0 0,0 0-22 0 0,0 0-2 0 0,0 0 7 0 0,0 0 28 0 0,0 0 11 0 0,0 0 2 0 0,0 0-14 0 0,0 0-64 0 0,0 0-30 0 0,-11 13 1202 0 0,8-9-1358 0 0,1-1 1 0 0,-1 0-1 0 0,0 0 1 0 0,0 0-1 0 0,-2 2-168 0 0,-11 11 506 0 0,-9 6 120 0 0,-30 40 150 0 0,45-51-702 0 0,6-5-49 0 0,-1-1-1 0 0,1 1 1 0 0,0 0-1 0 0,-1 2-24 0 0,-3 5 129 0 0,-1 0 1 0 0,-1 0-1 0 0,-4 5-129 0 0,-1 0 164 0 0,8-10-86 0 0,4-6-50 0 0,1 1-1 0 0,0-1 1 0 0,0 1 0 0 0,0-1-1 0 0,-1 4-27 0 0,0 0 140 0 0,-1 0 0 0 0,1-1 0 0 0,-1 1 0 0 0,-3 2-140 0 0,1-1 25 0 0,0 1 1 0 0,1 0-1 0 0,-1 1 1 0 0,1 0-26 0 0,0 0-14 0 0,3-7 14 0 0,0 0 0 0 0,-16 29 212 0 0,9-22-49 0 0,7-7-145 0 0,0-1 1 0 0,0 1-1 0 0,0 0 1 0 0,1-1-1 0 0,-1 1 1 0 0,0 0-1 0 0,1 0 1 0 0,0 0 0 0 0,-1 0-1 0 0,0 2-18 0 0,-2 7 38 0 0,3-9-30 0 0,1-1 1 0 0,-1 0 0 0 0,1 1 0 0 0,-1-1 0 0 0,1 0 0 0 0,-1 1-1 0 0,0-1 1 0 0,0 0 0 0 0,0 0 0 0 0,0 0 0 0 0,0 0-1 0 0,0 0 1 0 0,-1 1-9 0 0,0 0 19 0 0,0 1 0 0 0,0-1 0 0 0,-1 1 0 0 0,2 0 0 0 0,-1-1 0 0 0,0 1 1 0 0,-1 2-20 0 0,-6 6 70 0 0,8-10-66 0 0,1-1 0 0 0,-1 1 0 0 0,0-1 0 0 0,1 1 0 0 0,-1-1 0 0 0,1 1-1 0 0,-1 0 1 0 0,1-1 0 0 0,-1 1 0 0 0,1 0 0 0 0,-1-1 0 0 0,1 1 0 0 0,0 0-1 0 0,-1 0 1 0 0,1-1 0 0 0,0 1 0 0 0,0 0 0 0 0,-1 0 0 0 0,1 0 0 0 0,0-1 0 0 0,0 1-4 0 0,0 0 13 0 0,-1 1 0 0 0,1-1 1 0 0,-1 0-1 0 0,1 0 1 0 0,-1 0-1 0 0,0 0 0 0 0,1 0 1 0 0,-1 0-1 0 0,0 0 1 0 0,0-1-1 0 0,-1 2-13 0 0,-3 5-1 0 0,-17 31 119 0 0,12-28-97 0 0,7-3 22 0 0,1 0-33 0 0,-1 0-10 0 0,-2-1 10 0 0,4-5-4 0 0,0 1 0 0 0,-1-1 0 0 0,1 1 0 0 0,0 0 0 0 0,0 0 0 0 0,0 0 0 0 0,0-1 0 0 0,0 1 0 0 0,-1 2-6 0 0,1-1 21 0 0,0-1 0 0 0,-1 1 0 0 0,1 0 0 0 0,-1 0 0 0 0,0-1 1 0 0,0 1-1 0 0,-1 0-21 0 0,-8 14 108 0 0,9-12-108 0 0,-2 0 2 0 0,-15 12 23 0 0,19-17-208 0 0,0 0-21 0 0,0 0 4 0 0,0 0-210 0 0,0 0-885 0 0,0 0-376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7.9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1508 1376 0 0,'-6'4'-128'0'0,"4"-3"5693"0"0,1-2 6028 0 0,0-1-11525 0 0,0 0 0 0 0,0 0 0 0 0,0-1 0 0 0,1 1 0 0 0,-1-1 1 0 0,1 1-1 0 0,-1 0 0 0 0,1-1 0 0 0,0 1 0 0 0,0-1 0 0 0,0 1 0 0 0,0-1 0 0 0,0 1 0 0 0,0-1 0 0 0,1 1 0 0 0,-1-1 0 0 0,1 1 0 0 0,1-2-68 0 0,-2 1 126 0 0,1 1 0 0 0,0-1 0 0 0,-1 0 0 0 0,1 1 0 0 0,-1-1 0 0 0,0 1 0 0 0,0-4-126 0 0,1-5 365 0 0,-1-6 66 0 0,-1 16-388 0 0,1-1-1 0 0,0 0 1 0 0,0 1 0 0 0,0-1 0 0 0,0 0 0 0 0,0 1 0 0 0,0-1 0 0 0,0 0-1 0 0,0 1 1 0 0,1-1 0 0 0,0 0-43 0 0,1-13 209 0 0,-1 4-111 0 0,0 0 1 0 0,0 0-1 0 0,2-2-98 0 0,2-16 19 0 0,6-50-19 0 0,-4 7 680 0 0,0-63-680 0 0,-6 96 0 0 0,2-2 0 0 0,0 13 0 0 0,-1 0 0 0 0,-2 1 0 0 0,-1-1 0 0 0,0 5 0 0 0,1 1 0 0 0,1-1 0 0 0,1 0 0 0 0,1 1 0 0 0,4-48 0 0 0,-1 19 0 0 0,2 1 0 0 0,4-7 0 0 0,21-56 0 0 0,-31 105 0 0 0,-1 1 0 0 0,1-1 0 0 0,-1 0 0 0 0,-1 1 0 0 0,0-4 0 0 0,1 6 0 0 0,0 1 0 0 0,0 0 0 0 0,1 0 0 0 0,-1 0 0 0 0,1 0 0 0 0,0 0 0 0 0,0 0 0 0 0,1 0 0 0 0,1-4 0 0 0,7-5 0 0 0,-9 11 0 0 0,-1 1 0 0 0,1-1 0 0 0,0 0 0 0 0,-1 0 0 0 0,0 0 0 0 0,1 0 0 0 0,-1 0 0 0 0,1-1 0 0 0,0-3 0 0 0,0 2 0 0 0,10-4 0 0 0,-2 2 0 0 0,-5 5 11 0 0,8 5 76 0 0,-7-2-57 0 0,14 0-30 0 0,9 3 0 0 0,-14 3 0 0 0,-7-6 0 0 0,0-1 17 0 0,0 1 0 0 0,1 0 0 0 0,-2 1-1 0 0,1 0 1 0 0,0 0 0 0 0,0 1 0 0 0,2 1-17 0 0,-2-1 16 0 0,-1 0 1 0 0,0-1-1 0 0,1 0 1 0 0,0 0-1 0 0,5 0-16 0 0,6 3 3 0 0,-13-4 89 0 0,1 0-1 0 0,0 0 0 0 0,0-1 0 0 0,6 1-91 0 0,4 2 170 0 0,0 2-89 0 0,11 4-14 0 0,-3-1-57 0 0,-21-8-15 0 0,1 1 30 0 0,0-1-1 0 0,1 1 1 0 0,0-1-1 0 0,-1 0 0 0 0,1-1 1 0 0,4 1-25 0 0,2 0 111 0 0,-1 0 1 0 0,8 2-112 0 0,-8-1 178 0 0,-1-1-1 0 0,8 0-177 0 0,-17-1 5 0 0,-1 0-1 0 0,0 0 1 0 0,1 1 0 0 0,-1-1-1 0 0,1 0 1 0 0,-1 0-1 0 0,1 0 1 0 0,-1 0 0 0 0,0 1-1 0 0,1-1 1 0 0,-1 0-1 0 0,1 1 1 0 0,-1-1-1 0 0,0 0 1 0 0,1 0 0 0 0,-1 1-1 0 0,0-1-4 0 0,3 2 2 0 0,-2-1 3 0 0,1 0 0 0 0,0-1 0 0 0,0 1 0 0 0,0 0 0 0 0,-1-1 0 0 0,1 0 0 0 0,0 1 0 0 0,1-1-5 0 0,-1 0 10 0 0,0 0 0 0 0,0 0 0 0 0,0 1 1 0 0,0-1-1 0 0,0 1 0 0 0,0-1 1 0 0,-1 1-1 0 0,1 0 0 0 0,2 1-10 0 0,1 1 32 0 0,0 1 1 0 0,0 1-1 0 0,0-1 0 0 0,-1 1 0 0 0,2 1-32 0 0,7 8 71 0 0,-9-11-39 0 0,-1 0 0 0 0,1 1 0 0 0,0-1 0 0 0,0-1-1 0 0,1 1 1 0 0,-1-1 0 0 0,0 1 0 0 0,1-1 0 0 0,0-1-1 0 0,-1 1 1 0 0,1-1 0 0 0,0 1 0 0 0,0-1 0 0 0,0-1-1 0 0,0 1 1 0 0,0-1 0 0 0,0 1 0 0 0,0-1 0 0 0,0-1 0 0 0,0 1-1 0 0,0-1 1 0 0,1 0-32 0 0,5-2 61 0 0,-1 1 0 0 0,1 1-1 0 0,0 0 1 0 0,7 0-61 0 0,28-3 105 0 0,-36 2-84 0 0,1 2 0 0 0,-1-1 0 0 0,0 1 0 0 0,7 1-21 0 0,-9 0-1 0 0,0 0 0 0 0,0-1 0 0 0,0 0 0 0 0,0-1 0 0 0,1 0 0 0 0,-1 0 0 0 0,-1-1 0 0 0,4 0 1 0 0,4-3 13 0 0,-1-1 0 0 0,0 0 0 0 0,-1-1-1 0 0,1 0 1 0 0,2-3-13 0 0,-11 7 7 0 0,1 0-1 0 0,-1 1 0 0 0,1 0 1 0 0,-1 0-1 0 0,1 0 1 0 0,0 1-1 0 0,0 0 0 0 0,-1 0 1 0 0,1 0-1 0 0,6 1-6 0 0,-5 0 0 0 0,3 0 15 0 0,-8-1-4 0 0,0 1-1 0 0,0 0 1 0 0,-1 0 0 0 0,1 1-1 0 0,0-1 1 0 0,0 0 0 0 0,-1 1-1 0 0,1-1 1 0 0,0 1 0 0 0,-1-1-1 0 0,1 1 1 0 0,0 0-11 0 0,1 0 1 0 0,7 2-1 0 0,-1 0 0 0 0,1 0 0 0 0,1-1 0 0 0,-1-1 0 0 0,0 1 0 0 0,0-2 0 0 0,1 1 0 0 0,-1-2 0 0 0,6 0 0 0 0,16 1-1 0 0,-26 1 10 0 0,1-1 0 0 0,-1 0 0 0 0,1 0 0 0 0,-1-1 0 0 0,1 0 1 0 0,5-1-10 0 0,-9 1 2 0 0,5-2 54 0 0,0 1 0 0 0,-1 0 0 0 0,7 0-56 0 0,-13 2 19 0 0,0 0 0 0 0,0 0 0 0 0,0 0 1 0 0,0 0-1 0 0,0 0 0 0 0,0-1 0 0 0,0 1 0 0 0,0 0 0 0 0,0 0 0 0 0,0-1 0 0 0,1 1-19 0 0,16-7 122 0 0,-8 7-68 0 0,-10 0-52 0 0,1 0-1 0 0,0 0 0 0 0,-1 0 0 0 0,1 0 0 0 0,0 0 1 0 0,-1 0-1 0 0,1 0 0 0 0,0-1 0 0 0,-1 1 0 0 0,1 0 0 0 0,0 0 1 0 0,-1 0-1 0 0,1-1 0 0 0,0 1 0 0 0,-1 0-1 0 0,1-1 5 0 0,0 1-1 0 0,0 0 0 0 0,-1 0 1 0 0,1-1-1 0 0,0 1 1 0 0,0 0-1 0 0,-1 0 0 0 0,1 0 1 0 0,0 0-1 0 0,0 0 1 0 0,-1 0-1 0 0,1 0 0 0 0,0 0 1 0 0,0 0-5 0 0,6 0 10 0 0,-5-1 5 0 0,1 0 1 0 0,9 0 25 0 0,-9 1-31 0 0,0 0 0 0 0,0 0 0 0 0,0 1 0 0 0,0-1 0 0 0,0 1 0 0 0,0 0 0 0 0,0-1 0 0 0,0 1-1 0 0,1 1-9 0 0,-2-1 5 0 0,0 0 1 0 0,0-1-1 0 0,0 1 0 0 0,0-1 0 0 0,0 1 0 0 0,0-1 0 0 0,0 0 0 0 0,0 1 0 0 0,1-1-5 0 0,-2 0 3 0 0,1 0 1 0 0,-1 0-1 0 0,1 0 1 0 0,0 0 0 0 0,-1 1-1 0 0,1-1 1 0 0,-1 1-1 0 0,1-1 1 0 0,-1 1-1 0 0,1 0 1 0 0,-1-1-1 0 0,0 1 1 0 0,1 0-1 0 0,-1 0 1 0 0,0 0 0 0 0,0 0-4 0 0,9 5 7 0 0,0-1 6 0 0,-1-1 0 0 0,1 0 1 0 0,0 0-1 0 0,9 1-13 0 0,-14-5 20 0 0,-4 0-16 0 0,1 0-1 0 0,-1 0 1 0 0,0 0 0 0 0,1 0-1 0 0,-1 0 1 0 0,1 0 0 0 0,-1 0-1 0 0,1 1 1 0 0,-1-1 0 0 0,0 1-1 0 0,1-1 1 0 0,0 1-4 0 0,1-1 5 0 0,0 1-1 0 0,0-1 1 0 0,0 0-1 0 0,0 0 1 0 0,0-1-1 0 0,0 1 1 0 0,0-1-1 0 0,0 1 0 0 0,0-1 1 0 0,-1 0-1 0 0,1 0 1 0 0,0-1-5 0 0,10-2 10 0 0,-11 4-5 0 0,-1 0-1 0 0,0 0 0 0 0,0 0 0 0 0,-1 0 0 0 0,1-1 0 0 0,0 1 0 0 0,0 0 0 0 0,0-1 0 0 0,-1 1 0 0 0,1-1-1 0 0,0 1 1 0 0,-1-1 0 0 0,1 1 0 0 0,0-1 0 0 0,-1 1 0 0 0,1-1-4 0 0,5-3 20 0 0,-1-1 0 0 0,0 0 0 0 0,0 0 0 0 0,0 0 0 0 0,-1 0-1 0 0,1-2-19 0 0,4-4 9 0 0,-5 7 31 0 0,1 0-1 0 0,-1-1 1 0 0,1 1 0 0 0,1 1-1 0 0,-1-1 1 0 0,0 1-1 0 0,3-1-39 0 0,-2 1-17 0 0,-1-1 0 0 0,1 1 0 0 0,-1-1 0 0 0,0 0 0 0 0,0 0 0 0 0,-1 0 0 0 0,1-1 0 0 0,-1 0-1 0 0,0 0 1 0 0,0 0 0 0 0,-1 0 0 0 0,2-4 17 0 0,-1 4 0 0 0,0 0 0 0 0,-1 1 0 0 0,2 0 0 0 0,-1 0 0 0 0,0 0 0 0 0,1 0 0 0 0,0 0 0 0 0,17-15 0 0 0,-17 12 0 0 0,16-8 0 0 0,4-2 0 0 0,-24 15 0 0 0,-1 1 0 0 0,0 1 0 0 0,1 0 0 0 0,-1-1 0 0 0,0 1 0 0 0,1-1 0 0 0,-1 1 0 0 0,1-1 0 0 0,-1 1 0 0 0,1 0 0 0 0,-1-1 0 0 0,0 1 0 0 0,1 0 0 0 0,-1 0 0 0 0,1-1 0 0 0,-1 1 0 0 0,1 0 0 0 0,0 0 0 0 0,-1 0 0 0 0,1-1 0 0 0,-1 1 0 0 0,4-2 0 0 0,-1 0 0 0 0,1-1 0 0 0,-1 1 0 0 0,0-1 0 0 0,1-1 0 0 0,11-8 0 0 0,54-37-11 0 0,-58 39-20 0 0,-11 10 30 0 0,1-1-1 0 0,0 0 1 0 0,0 1-1 0 0,-1-1 1 0 0,1 1-1 0 0,0-1 1 0 0,0 1-1 0 0,0-1 1 0 0,0 1-1 0 0,-1 0 1 0 0,1-1 0 0 0,0 1-1 0 0,0 0 1 0 0,0-1-1 0 0,1 1 2 0 0,16-12 0 0 0,-11 9 0 0 0,-6 3 0 0 0,0 0 0 0 0,0 0 0 0 0,0 0 0 0 0,-1-1 0 0 0,1 1 0 0 0,0 0 0 0 0,0-1 0 0 0,0 1 0 0 0,-1 0 0 0 0,1-1 0 0 0,0 1 0 0 0,-1-1 0 0 0,1 1 0 0 0,0-1 0 0 0,-1 0 0 0 0,1 1 0 0 0,0-1 0 0 0,0-1 0 0 0,0 1 0 0 0,1 0 0 0 0,-1 0 0 0 0,0 0 0 0 0,1 0 0 0 0,-1 0 0 0 0,1 1 0 0 0,-1-1 0 0 0,1 0 0 0 0,0 1 0 0 0,-1-1 0 0 0,1 1 0 0 0,0 0 0 0 0,-1-1 0 0 0,1 1 0 0 0,1 0 0 0 0,-1-1 0 0 0,1 0 0 0 0,-1 1 0 0 0,1-1 0 0 0,-1 0 0 0 0,0 0 0 0 0,1 0 0 0 0,-1-1 0 0 0,2 0 0 0 0,3-4 0 0 0,1 5 0 0 0,2 1 0 0 0,-4 0 0 0 0,-1 0 0 0 0,0 0 0 0 0,1 0 0 0 0,0 1 0 0 0,2 3 0 0 0,-6-3 0 0 0,10 9 0 0 0,-8-6 0 0 0,1 0 0 0 0,0 0 0 0 0,0-1 0 0 0,0 1 0 0 0,0-1 0 0 0,1-1 0 0 0,0 1 0 0 0,-1-1 0 0 0,1 0 0 0 0,28 15 0 0 0,-5 2 0 0 0,-12-7 0 0 0,-16-11 0 0 0,1-1 0 0 0,-1 1 0 0 0,1 0 0 0 0,-1 0 0 0 0,0 0 0 0 0,1 0 0 0 0,-1 0 0 0 0,0 0 0 0 0,0 0 0 0 0,0 0 0 0 0,1 0 0 0 0,-1 1 0 0 0,-1-1 0 0 0,1 0 0 0 0,0 1 0 0 0,0-1 0 0 0,0 1 0 0 0,4 6 0 0 0,30 24 0 0 0,-19-16 0 0 0,0-1 0 0 0,0-1 0 0 0,2-1 0 0 0,0 0 0 0 0,0-1 0 0 0,12 5 0 0 0,-4 2 0 0 0,-22-15 0 0 0,1 0 0 0 0,-1-1 0 0 0,1 0 0 0 0,0 0 0 0 0,0 0 0 0 0,0 0 0 0 0,1 0 0 0 0,-4-3 0 0 0,1 0 0 0 0,6 9 0 0 0,8 2 0 0 0,-14-9 0 0 0,-1-1 0 0 0,1 1 0 0 0,-1-1 0 0 0,1 1 0 0 0,-1 0 0 0 0,2 2 0 0 0,-2-1 0 0 0,-1-2 0 0 0,-1 1 0 0 0,1-1 0 0 0,0 0 0 0 0,0 0 0 0 0,0 0 0 0 0,0 0 0 0 0,0 0 0 0 0,0 0 0 0 0,0-1 0 0 0,1 1 0 0 0,-1 0 0 0 0,0 0 0 0 0,3 3 0 0 0,1-1 0 0 0,0 0 0 0 0,0 0 0 0 0,4 3 0 0 0,-1-4 0 0 0,11-1 29 0 0,-12-2-5 0 0,-7 1-23 0 0,1 1 0 0 0,-1-1-1 0 0,1 0 1 0 0,-1 0 0 0 0,1 0-1 0 0,-1 0 1 0 0,1 0 0 0 0,0-1-1 0 0,-1 1 1 0 0,1 0-1 0 0,-1 0 1 0 0,1 0 0 0 0,-1 0-1 0 0,1-1 1 0 0,-1 1 0 0 0,1 0-1 0 0,-1 0 1 0 0,0-1 0 0 0,1 1-1 0 0,-1 0 1 0 0,1-1-1 0 0,-1 1 0 0 0,3-2 8 0 0,18-4 75 0 0,-18 5-63 0 0,1 1-1 0 0,0-1 1 0 0,-1 0-1 0 0,1-1 1 0 0,3 0-20 0 0,24-12 30 0 0,0 2-1 0 0,5 0-29 0 0,1-1 5 0 0,20-8-133 0 0,-27 14 37 0 0,5 0 54 0 0,-32 6 37 0 0,-2 1 0 0 0,0-1 0 0 0,0 1 0 0 0,0 0 0 0 0,0 0 0 0 0,-1-1 0 0 0,1 1 0 0 0,0 0 0 0 0,0 0 0 0 0,0 0 0 0 0,0 0 0 0 0,0 0 0 0 0,0 0 0 0 0,-1 0 0 0 0,1 0 0 0 0,0 0 0 0 0,4 0 0 0 0,-1 0 0 0 0,1-1 0 0 0,-1 0 0 0 0,0 0 0 0 0,1 0 0 0 0,-1-1 0 0 0,1 1 0 0 0,-1 1 0 0 0,1-1 0 0 0,-1 0 0 0 0,1 1 0 0 0,10-2 0 0 0,2 0-4 0 0,-2 3 24 0 0,3-3 139 0 0,-11 4-113 0 0,-5-1-57 0 0,10 8-156 0 0,-9-8 154 0 0,9 8 15 0 0,-10-6-2 0 0,-2-2 0 0 0,0 0 0 0 0,0 0 0 0 0,1-1 0 0 0,-1 1 0 0 0,1 0 0 0 0,-1-1 0 0 0,1 1 0 0 0,-1 0 0 0 0,1-1 0 0 0,-1 1 0 0 0,1 0 0 0 0,-1-1 0 0 0,1 1 0 0 0,0-1 0 0 0,-1 1 0 0 0,1-1 0 0 0,1 1 0 0 0,0 1 4 0 0,-1-1 9 0 0,0 0 0 0 0,1 0 0 0 0,-1 0 0 0 0,0 0 0 0 0,1-1 0 0 0,-1 1 0 0 0,1 0 0 0 0,-1 0 0 0 0,2-1-13 0 0,0 1 12 0 0,0-1-1 0 0,0 1 1 0 0,0-1 0 0 0,0 0 0 0 0,0 0 0 0 0,0-1 0 0 0,0 1 0 0 0,1-1-12 0 0,-1 1 0 0 0,1 0 0 0 0,6 2 0 0 0,-2-3 0 0 0,-6 0 247 0 0,-2 0-336 0 0,1 1 1 0 0,-1-1-1 0 0,1 1 1 0 0,-1-1-1 0 0,1 1 1 0 0,-1-1-1 0 0,1 1 1 0 0,0 0-1 0 0,-1-1 0 0 0,1 1 1 0 0,-1 0-1 0 0,1 0 1 0 0,0-1-1 0 0,-1 1 1 0 0,1 0-1 0 0,0 0 1 0 0,0 0 88 0 0,0-1-6539 0 0,-1 1-2239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1.7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44 8808 0 0,'0'0'400'0'0,"0"0"0"0"0,-3-6 574 0 0,2 4-626 0 0,1 0 0 0 0,0 0 0 0 0,0 0 0 0 0,0 0 0 0 0,1 0 0 0 0,-1 0 0 0 0,0 1 0 0 0,1-1 0 0 0,-1 0 0 0 0,1 0 0 0 0,-1 0 0 0 0,1 1 0 0 0,0-1 0 0 0,0 0 0 0 0,0 1 0 0 0,0-1 0 0 0,1-1-348 0 0,-1 3 575 0 0,4-4 219 0 0,-3 5 1893 0 0,4 11-2394 0 0,-1 0-1 0 0,0 0 1 0 0,-1 1-1 0 0,0 0 1 0 0,1 12-293 0 0,-1-7 123 0 0,1 0 0 0 0,6 15-123 0 0,3 4 717 0 0,3 17-717 0 0,-2-7 315 0 0,-12-36-229 0 0,0 0-1 0 0,-1 0 0 0 0,0 1-85 0 0,3 19 155 0 0,13 64 258 0 0,-10 4 41 0 0,12 46-12 0 0,-19-140-433 0 0,2 50 310 0 0,-2-48-267 0 0,-1-1 0 0 0,1 0-1 0 0,0 0 1 0 0,2 2-52 0 0,-2-1 42 0 0,1-1 1 0 0,-1 1-1 0 0,-1-1 0 0 0,1 4-42 0 0,-1-7 19 0 0,1 1 0 0 0,-1-1 0 0 0,1 0 0 0 0,0 0 0 0 0,0 0-1 0 0,0 1-18 0 0,4 14 63 0 0,-4-14-53 0 0,0-1-1 0 0,0 0 1 0 0,1 0-1 0 0,-1 0 1 0 0,1 0-1 0 0,-1-1 1 0 0,1 1-1 0 0,2 2-9 0 0,6 12 138 0 0,-3-9-37 0 0,-3-5-76 0 0,17 19 76 0 0,2 0-62 0 0,-22-20-39 0 0,0-1 0 0 0,-1 0 0 0 0,1-1 0 0 0,-1 1 0 0 0,1-1 0 0 0,-1 1 0 0 0,1 0 0 0 0,-1-1 0 0 0,1 1 0 0 0,-1-1 0 0 0,1 0 0 0 0,0 1 0 0 0,-1-1 0 0 0,1 1 0 0 0,0-1 0 0 0,-1 0 0 0 0,1 0 0 0 0,0 1 0 0 0,0-1 0 0 0,-1 0 0 0 0,1 0 0 0 0,0 0 0 0 0,0 0 0 0 0,-1 0 0 0 0,1 0 0 0 0,3 1 13 0 0,-1-1 0 0 0,0 0 0 0 0,1 0 0 0 0,-1 0 0 0 0,0 0 0 0 0,0-1 0 0 0,1 1 0 0 0,-1-1 0 0 0,0 0 0 0 0,0 0 0 0 0,0 0 0 0 0,0 0 0 0 0,1 0 0 0 0,0-2-13 0 0,12-4 11 0 0,-11 5 2 0 0,1 0 0 0 0,-1-1 0 0 0,0 0 1 0 0,2-2-14 0 0,-1 2 2 0 0,0 0 0 0 0,0 0 0 0 0,1 0 0 0 0,-1 0 0 0 0,0 1 1 0 0,2 0-3 0 0,25-10-3 0 0,-30 10 3 0 0,-1 1 0 0 0,1 0 0 0 0,0 0 0 0 0,-1 1 0 0 0,1-1 0 0 0,2 0 0 0 0,3-2 0 0 0,6-5 30 0 0,1 0-1 0 0,1 0-29 0 0,-8 4 5 0 0,-6 3-5 0 0,-1 1 0 0 0,0-1-1 0 0,0 0 1 0 0,0 0 0 0 0,0 0 0 0 0,0 0-1 0 0,0 0 1 0 0,0 0 0 0 0,0 0 0 0 0,0-1 0 0 0,10-8 13 0 0,15-9 37 0 0,-19 13-33 0 0,0 0 0 0 0,0 1-1 0 0,1 1 1 0 0,4-3-17 0 0,-7 5 30 0 0,0 1 1 0 0,0-1-1 0 0,1 1 0 0 0,-1 0 0 0 0,1 0 0 0 0,1 1-30 0 0,12-3 59 0 0,28-11 5 0 0,-38 12-61 0 0,7-2 22 0 0,-1 1 0 0 0,0 1 0 0 0,5 0-25 0 0,-17 3 16 0 0,0-1 0 0 0,0 0 1 0 0,0 1-1 0 0,0 0 1 0 0,0-1-1 0 0,0 1 0 0 0,0 0 1 0 0,0 1-17 0 0,12 3 10 0 0,-12-5-1 0 0,1 1 0 0 0,-1 0 0 0 0,1 0 0 0 0,-1 1 0 0 0,0-1 0 0 0,0 1 0 0 0,1 0-9 0 0,11 4 43 0 0,43 7 171 0 0,-44-9 12 0 0,12 3 45 0 0,-25-7-260 0 0,1 1 0 0 0,-1-1 0 0 0,1 0 0 0 0,-1 1 0 0 0,1-1-1 0 0,-1 1 1 0 0,1 0 0 0 0,-1-1 0 0 0,1 1 0 0 0,-1 0 0 0 0,2 1-11 0 0,2 1 28 0 0,31 13 36 0 0,-35-16-64 0 0,0 0 0 0 0,-1 1 0 0 0,1-1 0 0 0,0 1 0 0 0,0-1 0 0 0,-1 0 0 0 0,1 1 0 0 0,0-1 0 0 0,0 0 0 0 0,-1 0 0 0 0,1 0 0 0 0,0 0 0 0 0,0 0 0 0 0,0 1 0 0 0,-1-1 0 0 0,1-1 0 0 0,0 1 0 0 0,1 0 0 0 0,-1 0 0 0 0,0 0 0 0 0,1 0 0 0 0,-1 0 0 0 0,0 0 0 0 0,1 0 0 0 0,-1 0 0 0 0,0 0 0 0 0,1 0 0 0 0,-1 0 0 0 0,0 1 0 0 0,1-1 0 0 0,-1 1 0 0 0,0-1 0 0 0,1 1 0 0 0,15 3 0 0 0,5 1 0 0 0,3 2 0 0 0,-24-7 0 0 0,0 1 0 0 0,0-1 0 0 0,0 1 1 0 0,0-1-1 0 0,0 1 0 0 0,0-1 0 0 0,0 0 0 0 0,0 1 0 0 0,0-1 0 0 0,0 0 0 0 0,0 0 0 0 0,0 0 1 0 0,0 0-1 0 0,0 0 0 0 0,0 0 0 0 0,0 0 0 0 0,1 0 0 0 0,-1 0 0 0 0,0-1 0 0 0,2 1 9 0 0,6 0 9 0 0,-6 0-14 0 0,0 0 1 0 0,-1 0-1 0 0,1 0 1 0 0,0 0-1 0 0,0-1 0 0 0,0 1 1 0 0,0-1-1 0 0,2-1-4 0 0,4-1 7 0 0,1 0 0 0 0,-1-1 0 0 0,0 0 1 0 0,0-1-1 0 0,-1 0 0 0 0,1 0 0 0 0,-1-1 0 0 0,0 0 0 0 0,3-3-7 0 0,9-7 0 0 0,-14 13 0 0 0,-1-1 0 0 0,0 0 0 0 0,0 0 0 0 0,2-4 0 0 0,-3 4 0 0 0,-2 0 0 0 0,1 1 0 0 0,0 0 0 0 0,0 0 0 0 0,0 0 0 0 0,0 0 0 0 0,0 0 0 0 0,0 1 0 0 0,1 0 0 0 0,0-1 0 0 0,-1 1 0 0 0,1 0 0 0 0,3 0 0 0 0,5-4 0 0 0,-8 3 0 0 0,1 1 0 0 0,-1 0 0 0 0,1 0 0 0 0,0 0 0 0 0,0 1 0 0 0,0-1 0 0 0,0 1 0 0 0,0 0 0 0 0,4 0 0 0 0,-5 1 0 0 0,0 0 0 0 0,0 1 0 0 0,0-1 0 0 0,0 1 0 0 0,0-1 0 0 0,0 1 0 0 0,0 0 0 0 0,0 1 0 0 0,2 0 0 0 0,6 5 0 0 0,0 0 0 0 0,0 1 0 0 0,-1 0 0 0 0,14 10 0 0 0,10 8 0 0 0,-31-23 0 0 0,-1-1-1 0 0,1 0 1 0 0,-1 0-1 0 0,1 0 1 0 0,0-1-1 0 0,1 1 1 0 0,0 0 3 0 0,-1 0 0 0 0,0 0-1 0 0,0 0 1 0 0,0 0 0 0 0,3 2-3 0 0,-2-1 6 0 0,0 0-1 0 0,1 0 1 0 0,-1-1 0 0 0,1 1 0 0 0,0-1 0 0 0,0-1 0 0 0,-1 1-1 0 0,1-1 1 0 0,0 0 0 0 0,0 0 0 0 0,6-1-6 0 0,-8 0 8 0 0,-1 0 0 0 0,1-1 1 0 0,0 0-1 0 0,-1 0 0 0 0,2 0-8 0 0,7-2 12 0 0,-8 3-12 0 0,1-1-1 0 0,-1-1 1 0 0,1 1 0 0 0,2-2 0 0 0,5-1 12 0 0,-9 3-6 0 0,0-1 0 0 0,0 0 0 0 0,0 1 0 0 0,0-1 0 0 0,0 0 1 0 0,0 0-1 0 0,-1 0 0 0 0,1-1 0 0 0,1-1-6 0 0,17-13-2 0 0,-8 8 2 0 0,0 2 0 0 0,1 0 0 0 0,11-4 0 0 0,-20 9 0 0 0,1 0 0 0 0,-1 0 0 0 0,1 1 0 0 0,-1 0 0 0 0,1 0 0 0 0,-1 1 0 0 0,1 0 0 0 0,-1 0 0 0 0,1 0 0 0 0,-1 0 0 0 0,1 1 0 0 0,0 0 0 0 0,8 1 0 0 0,-11-1 0 0 0,0-1 0 0 0,-1 0 0 0 0,1 1 0 0 0,-1-1 0 0 0,1 1 0 0 0,-1 0 0 0 0,1 0 0 0 0,-1 0 0 0 0,1 0 0 0 0,-1 1 0 0 0,0-1 0 0 0,37 22 0 0 0,-24-15 0 0 0,-7-5 0 0 0,-5-3 0 0 0,-1 1 0 0 0,0-1 0 0 0,0 1 0 0 0,0 0 0 0 0,0 0 0 0 0,0-1 0 0 0,0 1 0 0 0,2 2 0 0 0,14 7 0 0 0,-6-4 12 0 0,-6-7 13 0 0,-5 1-23 0 0,0 0 0 0 0,1-1 1 0 0,-1 1-1 0 0,0 0 0 0 0,1 0 0 0 0,-1 0 0 0 0,0 0 0 0 0,0 0 0 0 0,1 0 0 0 0,-1 0 0 0 0,0 1 0 0 0,1-1 0 0 0,-1 0-2 0 0,1 1 0 0 0,1-1 0 0 0,0 1 0 0 0,0-1 0 0 0,0 0 0 0 0,0 0 0 0 0,-1 0 0 0 0,1 0 0 0 0,0 0 0 0 0,0 0 0 0 0,0-1 0 0 0,0 0 0 0 0,1 0 0 0 0,3-1 5 0 0,-1 0-1 0 0,0-1 1 0 0,1 0-1 0 0,-1 0 1 0 0,0 0-1 0 0,2-3-4 0 0,18-8 26 0 0,-21 10-15 0 0,-4 3-11 0 0,0 0 0 0 0,-1 0 0 0 0,1 0 0 0 0,0 0 0 0 0,0 0 0 0 0,-1 0 0 0 0,1 1 0 0 0,0-1 0 0 0,0 0 0 0 0,0 1 0 0 0,0-1 0 0 0,0 0 0 0 0,1 1 0 0 0,1-3 0 0 0,-1 2 0 0 0,0 0 0 0 0,0 0 0 0 0,0 0 0 0 0,0 0 0 0 0,0 0 0 0 0,0 1 0 0 0,0-1 0 0 0,0 1 0 0 0,0-1 0 0 0,0 1 0 0 0,0 0 0 0 0,1-1 0 0 0,-1 1 0 0 0,0 0 0 0 0,0 1 0 0 0,1-1 0 0 0,-1-1 0 0 0,11 6 0 0 0,19 4 0 0 0,-15-3 0 0 0,0-1 0 0 0,2 0 0 0 0,-11-4 0 0 0,27 4 0 0 0,-26-3 0 0 0,0-1 0 0 0,1 0 0 0 0,-1 0 0 0 0,0-1 0 0 0,0 0 0 0 0,6-1 0 0 0,12 0 0 0 0,-11 0 0 0 0,0 0 0 0 0,2-2 0 0 0,-2 1 0 0 0,-1 1 0 0 0,3 0 0 0 0,9 1 0 0 0,-10 2 0 0 0,11 1 0 0 0,-23-2 0 0 0,0-1 0 0 0,0 1 0 0 0,0 0 0 0 0,-1 0 0 0 0,1 0 0 0 0,0 1 0 0 0,1 1 0 0 0,0-1 0 0 0,0 0 0 0 0,0-1 0 0 0,0 1 0 0 0,3-1 0 0 0,15 4 0 0 0,-14-2 0 0 0,1-1 0 0 0,0 0 0 0 0,4 0 0 0 0,13 2 0 0 0,-16-3 0 0 0,-1-1 0 0 0,1-1 0 0 0,0 1 0 0 0,-1-2 0 0 0,1 1 0 0 0,4-3 0 0 0,-11 4 0 0 0,0 0 0 0 0,0 1 0 0 0,0-1 0 0 0,-1 1 0 0 0,1 0 0 0 0,0 0 0 0 0,0 1 0 0 0,-1-1 0 0 0,1 1 0 0 0,-1 0 0 0 0,1 0 0 0 0,-1 1 0 0 0,0-2 0 0 0,9 8 0 0 0,-5-3 0 0 0,0-1 0 0 0,0 0 0 0 0,0 0 0 0 0,0 0 0 0 0,1-1 0 0 0,-1-1 0 0 0,4 1 0 0 0,24 5 0 0 0,-24-7 0 0 0,-9-2 0 0 0,0-1 0 0 0,25-2 0 0 0,-15 1 0 0 0,-1 1 0 0 0,13 0 0 0 0,-14 1 0 0 0,-1-2 0 0 0,-2 2 0 0 0,-2 0 11 0 0,-5 0 42 0 0,1 0-42 0 0,4 0 32 0 0,8-4-33 0 0,13-2-10 0 0,-2 2-12 0 0,-13 1-51 0 0,-3-2 77 0 0,-8 4 39 0 0,-1 1 12 0 0,0 0 5 0 0,1-1-2 0 0,8-5-71 0 0,-3 1 3 0 0,2 4 0 0 0,-7 1 0 0 0,-1 0 0 0 0,0 0 0 0 0,0 0 0 0 0,1 0 0 0 0,-1 0 0 0 0,0 0 0 0 0,1 0 0 0 0,-1 0 0 0 0,0 0 0 0 0,1 0 0 0 0,-1 0 0 0 0,0 0 0 0 0,1 0 0 0 0,-1 0 0 0 0,0-1 0 0 0,1 1 0 0 0,-1 0 0 0 0,0 0 0 0 0,0 0 0 0 0,1 0 0 0 0,-1-1 0 0 0,0 1 0 0 0,0 0 0 0 0,1 0 0 0 0,-1 0 0 0 0,0-1 0 0 0,0 1 0 0 0,0 0 0 0 0,0-1 0 0 0,1 1 0 0 0,-1 0 0 0 0,0-1 0 0 0,0 1 0 0 0,0 0 0 0 0,0 0 0 0 0,1-1 0 0 0,-1 1 0 0 0,0 0 0 0 0,0 0 0 0 0,0-1 0 0 0,1 1 0 0 0,-1 0 0 0 0,0 0 0 0 0,0 0 0 0 0,1 0 0 0 0,-1-1 0 0 0,0 1 0 0 0,1 0 0 0 0,-1 0 0 0 0,0 0 0 0 0,0 0 0 0 0,1 0 0 0 0,-1 0 0 0 0,0 0 0 0 0,1 0 0 0 0,-1 0 0 0 0,0 0 0 0 0,1 0 0 0 0,-1 0 0 0 0,0 0 0 0 0,5 0 0 0 0,0-1-1 0 0,9-8 13 0 0,-12 8 30 0 0,1-4-31 0 0,-3 5-11 0 0,0-1 0 0 0,1 1 0 0 0,-1 0 0 0 0,0-1 0 0 0,1 1 0 0 0,-1 0-1 0 0,0-1 1 0 0,0 1 0 0 0,1-1 0 0 0,-1 1 0 0 0,0 0 0 0 0,0-1 0 0 0,0 1 0 0 0,0-1 0 0 0,1 1 0 0 0,-1-1 0 0 0,0 1-1 0 0,0-1 1 0 0,0 1 0 0 0,0 0 0 0 0,0-1 0 0 0,0 1 0 0 0,0-1 0 0 0,-1-9 13 0 0,0 10-11 0 0,1-1 0 0 0,0 1 0 0 0,0-1 0 0 0,0 1 0 0 0,0 0 0 0 0,0-1-1 0 0,0 1 1 0 0,0-1 0 0 0,0 1 0 0 0,0-1 0 0 0,0 1 0 0 0,0 0 0 0 0,0-1 0 0 0,1 1 0 0 0,-1-1 0 0 0,0 1 0 0 0,0 0 0 0 0,0-1 0 0 0,1 1 0 0 0,-1-1 0 0 0,0 1 0 0 0,0 0 0 0 0,1-1 0 0 0,-1 1 0 0 0,0-1-2 0 0,2 1 4 0 0,0-6-4 0 0,-4-1 0 0 0,2 4 0 0 0,-1 1 0 0 0,1-1 0 0 0,0 1 0 0 0,-1 0 0 0 0,1-1 0 0 0,0 1 0 0 0,1-1 0 0 0,-1 1 0 0 0,0-1 0 0 0,1 2 0 0 0,-2-2 0 0 0,3-2 0 0 0,0-2 0 0 0,-2 5 4 0 0,1 0 0 0 0,-1 1 0 0 0,0-1 0 0 0,0 0 0 0 0,1 1 0 0 0,-1-1 0 0 0,0 1 0 0 0,-1-1 0 0 0,1 0 0 0 0,0 1 0 0 0,0-1 0 0 0,-1 0 0 0 0,1 1 0 0 0,-1-1 0 0 0,1 1 0 0 0,-2-2-4 0 0,2 2 0 0 0,0 1 0 0 0,0 0 0 0 0,0-1 0 0 0,0 1 0 0 0,0-1 0 0 0,0 1 0 0 0,0-1 0 0 0,0 1 0 0 0,0 0 0 0 0,0-1 0 0 0,0 1 0 0 0,0-1-1 0 0,0 1 1 0 0,0-1 0 0 0,0 1 0 0 0,0 0 0 0 0,0-1 0 0 0,1 1 0 0 0,-1-2 2 0 0,1 1-1 0 0,-1-1 0 0 0,1 1 0 0 0,-1-1 1 0 0,0 1-1 0 0,0-1 0 0 0,1 1 0 0 0,-1-1 1 0 0,0 0-2 0 0,-4-13 53 0 0,4 13-47 0 0,0 2-3 0 0,0-1 0 0 0,0 1 1 0 0,0-1-1 0 0,0 0 0 0 0,0 1 0 0 0,0-1 1 0 0,0 1-1 0 0,0-1 0 0 0,0 0 0 0 0,0 1 1 0 0,0-1-1 0 0,-1 1 0 0 0,1-1 0 0 0,0 1 1 0 0,0-1-1 0 0,-1 1 0 0 0,1-1 0 0 0,0 1 1 0 0,-1-1-1 0 0,1 1 0 0 0,-1-1 0 0 0,1 0-3 0 0,-1 0 10 0 0,0-1-1 0 0,0 1 0 0 0,0-1 0 0 0,1 0 1 0 0,-1 0-1 0 0,0 1 0 0 0,1-1 0 0 0,0 0 1 0 0,-1 0-1 0 0,1 0 0 0 0,0 1 0 0 0,0-1 0 0 0,0-1-9 0 0,-4-25 75 0 0,4 21-70 0 0,0 4 3 0 0,0 0-1 0 0,0-1 0 0 0,0 1 1 0 0,0 0-1 0 0,-1 0 0 0 0,1 0 1 0 0,-1-1-1 0 0,0 0-7 0 0,1 3 0 0 0,0 0 0 0 0,-1 0 0 0 0,2 0 0 0 0,-1-1 0 0 0,0 1 0 0 0,0 0-1 0 0,0 0 1 0 0,0 0 0 0 0,1 0 0 0 0,-1-1 0 0 0,2-7 12 0 0,-9-26 41 0 0,7 10-53 0 0,0 18 0 0 0,-7-15 11 0 0,6 3 42 0 0,1-9 71 0 0,-1 3-48 0 0,0 1-76 0 0,0 20 0 0 0,0 0 0 0 0,5-12 0 0 0,-4 14 0 0 0,0-20 0 0 0,-1 5 0 0 0,1 14 0 0 0,0 1 0 0 0,0 0 0 0 0,0 0 0 0 0,0-1 0 0 0,1 1 0 0 0,-1 0 0 0 0,1 0 0 0 0,-1 0 0 0 0,1 0 0 0 0,0 0 0 0 0,0-1 0 0 0,0-4 0 0 0,-1 1 0 0 0,0-1 0 0 0,0 1 0 0 0,0-1 0 0 0,-1-5 0 0 0,-1 8 0 0 0,2 2 0 0 0,-1 1 0 0 0,1-1 0 0 0,0 1 0 0 0,0-1 0 0 0,-1 1 0 0 0,1-1 0 0 0,0 0 0 0 0,0 1 0 0 0,0-2 0 0 0,-1-10 0 0 0,2-24 0 0 0,3 12 0 0 0,-4 21 0 0 0,-3-2 0 0 0,0-7 0 0 0,0 7 0 0 0,4-1 0 0 0,0 6 0 0 0,-1 0 0 0 0,-2-6 0 0 0,1 5-173 0 0,1 0-1 0 0,0 0 1 0 0,0-1-1 0 0,1 1 1 0 0,-1 0-1 0 0,0 0 1 0 0,1-1-1 0 0,0-1 174 0 0,0-1-764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3.0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 7 2304 0 0,'-5'-3'4034'0'0,"-6"0"3429"0"0,8 2-7538 0 0,1 1 953 0 0,2 0-289 0 0,0 0-495 0 0,0 0 1 0 0,-1 0-1 0 0,1 0 1 0 0,0 0-1 0 0,0 0 0 0 0,0 0 1 0 0,-1 0-1 0 0,1 0 1 0 0,0 0-1 0 0,0 0 0 0 0,0 0 1 0 0,0 0-1 0 0,-1 0 1 0 0,1 0-1 0 0,0 0 0 0 0,0 0 1 0 0,0 0-1 0 0,-1 1 1 0 0,1-1-1 0 0,0 0 0 0 0,0 0 1 0 0,0 0-1 0 0,0 0 1 0 0,0 0-1 0 0,-1 0 0 0 0,1 0-94 0 0,-1 3 206 0 0,1-1 0 0 0,-1 0 0 0 0,1 0 0 0 0,-1 0 0 0 0,1 0 0 0 0,0 1 0 0 0,0-1 0 0 0,0 0-206 0 0,0 0 430 0 0,1 6 820 0 0,1-3-953 0 0,-1 0 0 0 0,1 1 0 0 0,-1 0 0 0 0,0-1-1 0 0,0 1 1 0 0,-1 0 0 0 0,0-1 0 0 0,0 1-1 0 0,0 0 1 0 0,-1 2-297 0 0,1 38 503 0 0,0-37-433 0 0,-1 0 0 0 0,2 0-1 0 0,-1 0-69 0 0,0 25 131 0 0,0-27-89 0 0,0 0 0 0 0,0 0-1 0 0,1 4-41 0 0,0 10 120 0 0,-1-10 48 0 0,1-1 0 0 0,0 1 0 0 0,1 5-168 0 0,2 38 902 0 0,-4-49-862 0 0,0 0 0 0 0,0-1 0 0 0,-1 1 0 0 0,1 0 0 0 0,-1 0 0 0 0,0-1 1 0 0,0 1-1 0 0,-1 0 0 0 0,1-1-40 0 0,-5 21 91 0 0,-2 3 24 0 0,7-22-96 0 0,-1-1 1 0 0,0 1 0 0 0,1 0-1 0 0,0 0 1 0 0,1 1 0 0 0,-1-1-20 0 0,-1 34 53 0 0,4 7 888 0 0,-2-46-937 0 0,1 1 0 0 0,-1-1 0 0 0,0 1 0 0 0,0-1 0 0 0,1 1 0 0 0,-1-1 0 0 0,1 1 0 0 0,0 0-4 0 0,-1-1-2 0 0,0-1-1 0 0,0 0 1 0 0,0 1-1 0 0,0-1 1 0 0,0 1-1 0 0,0-1 1 0 0,0 1-1 0 0,0-1 1 0 0,0 0-1 0 0,0 1 1 0 0,0-1-1 0 0,0 1 1 0 0,-1-1-1 0 0,1 1 1 0 0,0-1-1 0 0,0 0 1 0 0,0 1-1 0 0,-1-1 1 0 0,1 0-1 0 0,0 1 3 0 0,-1 0-3 0 0,-1 8 18 0 0,0-5 11 0 0,1 1 0 0 0,0-1 0 0 0,1 1-1 0 0,-1 0 1 0 0,1 2-26 0 0,0-6 0 0 0,0 0 0 0 0,0 1 0 0 0,0-1 0 0 0,0 0 0 0 0,0 1 0 0 0,-1-1 0 0 0,1 0 0 0 0,0 1 0 0 0,-1-1 0 0 0,1 0 0 0 0,-1 1 0 0 0,0 3 0 0 0,-3 9 0 0 0,2-2-22 0 0,4-3-9 0 0,-2 0 20 0 0,5 7 67 0 0,-5-13-20 0 0,-6 20 96 0 0,1-7-132 0 0,1 11-64 0 0,3-19 64 0 0,1-5 0 0 0,0 0 0 0 0,0 0 0 0 0,-1 0 0 0 0,1 0 0 0 0,-1 0 0 0 0,0 0 0 0 0,0-2-1 0 0,1 0 1 0 0,-1-1 1 0 0,1 0-1 0 0,0 1 1 0 0,0-1-1 0 0,-1 1 1 0 0,1-1-1 0 0,0 1 1 0 0,0-1-1 0 0,0 1 1 0 0,-1-1-1 0 0,1 1 1 0 0,0-1 0 0 0,0 1-1 0 0,0-1 1 0 0,0 1-1 0 0,0-1 1 0 0,0 1-1 0 0,0-1 1 0 0,0 1-1 0 0,0-1 1 0 0,0 1-1 0 0,0-1 1 0 0,1 1-1 0 0,-1 14 53 0 0,0-13-53 0 0,-1 0 0 0 0,-2 6 0 0 0,-1 12 0 0 0,1-15 12 0 0,3 0 26 0 0,-1 0 0 0 0,1 0 0 0 0,0 0 0 0 0,0 0 0 0 0,0 3-38 0 0,1 29 78 0 0,-1-30-78 0 0,2 1 0 0 0,-1-2-12 0 0,-1-5-163 0 0,0-1-486 0 0,0 0-181 0 0,0-5-7314 0 0,0 0 43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3.6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0 506 5984 0 0,'0'0'464'0'0,"0"0"14"0"0,0 0 1198 0 0,0 0 551 0 0,0 0 114 0 0,0 0-162 0 0,0 0-782 0 0,5-6 1531 0 0,-2 2-2623 0 0,-1 0-1 0 0,1 1 0 0 0,0-1 1 0 0,0 1-1 0 0,1 0 1 0 0,2-2-305 0 0,5-7 178 0 0,3 0-74 0 0,0 0 0 0 0,1 1-1 0 0,0 0 1 0 0,1 1-1 0 0,16-8-103 0 0,24-14 202 0 0,61-46 814 0 0,-63 42-208 0 0,10-11-246 0 0,-10 9-444 0 0,-10 9-56 0 0,-18 12-49 0 0,65-41 40 0 0,-66 40-42 0 0,-19 12 32 0 0,0-2-8 0 0,-5 7-28 0 0,-1-1 0 0 0,1 1 1 0 0,0 0-1 0 0,0 0 1 0 0,-1 0-1 0 0,1 0 0 0 0,0 0 1 0 0,0 1-1 0 0,0-1 1 0 0,0 0-1 0 0,0 0 0 0 0,1 1 1 0 0,-1-1-1 0 0,1 0-7 0 0,-1 1 70 0 0,-1 0 15 0 0,4-7-909 0 0,-4 7-59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4.7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32 6448 0 0,'0'0'498'0'0,"-1"-1"-327"0"0,-15-10 1925 0 0,15 11-949 0 0,1 0-49 0 0,0 0-223 0 0,-3-4 445 0 0,0-2-35 0 0,3 1 2344 0 0,0 5-3462 0 0,0 0-1 0 0,0 0 1 0 0,0 0-1 0 0,0-1 1 0 0,0 1-1 0 0,0 0 0 0 0,0 0 1 0 0,0 0-1 0 0,0-1 1 0 0,0 1-1 0 0,0 0 0 0 0,0 0 1 0 0,0 0-1 0 0,0 0 1 0 0,0-1-1 0 0,1 1 1 0 0,-1 0-1 0 0,0 0 0 0 0,0 0 1 0 0,0 0-1 0 0,0 0 1 0 0,0-1-1 0 0,0 1 0 0 0,1 0 1 0 0,-1 0-1 0 0,0 0 1 0 0,0 0-1 0 0,0 0 1 0 0,0 0-1 0 0,1 0 0 0 0,-1 0 1 0 0,0 0-1 0 0,0 0 1 0 0,0 0-1 0 0,1 0 1 0 0,-1 0-1 0 0,0 0 0 0 0,0 0 1 0 0,0 0-1 0 0,1 0 1 0 0,-1 0-1 0 0,0 0 0 0 0,0 0 1 0 0,0 0-1 0 0,1 0-166 0 0,8 7-29 0 0,0 2 617 0 0,-1-3-253 0 0,-7-5-291 0 0,0 0 0 0 0,1 0 0 0 0,-1 0 0 0 0,1 0 0 0 0,-1 0 0 0 0,1 0 0 0 0,-1 0 0 0 0,2 0-44 0 0,8 5 191 0 0,5 1 42 0 0,31 8 224 0 0,-19-5-193 0 0,-2-1-81 0 0,-8-4-61 0 0,-1 0 0 0 0,1 2-1 0 0,-1 0 1 0 0,0 1 0 0 0,11 7-122 0 0,3 7 165 0 0,5 4 59 0 0,-13-9 30 0 0,0 0-1 0 0,13 14-253 0 0,-25-21 47 0 0,-7-5-6 0 0,1-1 1 0 0,0 0-1 0 0,0 0 0 0 0,0 0 1 0 0,0-1-1 0 0,0 0 0 0 0,4 2-41 0 0,-3-2 10 0 0,0 0-1 0 0,-1 0 1 0 0,1 1 0 0 0,-1 0 0 0 0,4 3-10 0 0,-5-3 11 0 0,1 0 0 0 0,-1 0 1 0 0,1-1-1 0 0,0 0 1 0 0,0 0-1 0 0,5 2-11 0 0,48 20 160 0 0,-49-21-102 0 0,-7-3-48 0 0,-1-1 0 0 0,1 1 0 0 0,-1 0 1 0 0,1-1-1 0 0,0 1 0 0 0,-1-1 0 0 0,1 0 1 0 0,0 1-1 0 0,1-1-10 0 0,0 1 42 0 0,1 3-20 0 0,-2-2 20 0 0,17 9-31 0 0,-17-9-9 0 0,0-1-1 0 0,0 1 1 0 0,1-1-1 0 0,-1 0 1 0 0,0 0-1 0 0,1 0 1 0 0,0 0-2 0 0,-2 0-23 0 0,-1-1-309 0 0,0 0-144 0 0,3-7-8265 0 0,-2 1-489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07.9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2414 71 920 0 0,'0'0'627'0'0,"0"0"2294"0"0,0 0 1001 0 0,0 0 204 0 0,0 0-412 0 0,0 0-1883 0 0,9 0 1 0 0,2-1-1254 0 0,1 0 0 0 0,0-1 1 0 0,-1-1-1 0 0,10-3-578 0 0,6-1 501 0 0,-3 2-152 0 0,-8 1-100 0 0,0 0 1 0 0,0 1-1 0 0,1 1 1 0 0,12 0-250 0 0,56-3 618 0 0,-40 1-355 0 0,242-18 473 0 0,-180 25-430 0 0,-85-1-125 0 0,-1 0 0 0 0,1 1 0 0 0,-1 2 0 0 0,20 6-181 0 0,-20-5 141 0 0,53 14 210 0 0,-56-14-299 0 0,0 1 1 0 0,0 0 0 0 0,4 3-53 0 0,-3-1 85 0 0,0-1 1 0 0,15 4-86 0 0,-3-2 149 0 0,0 1 0 0 0,0 1 1 0 0,-1 1-1 0 0,22 15-149 0 0,-46-24 41 0 0,1 1 0 0 0,-1 0 0 0 0,4 4-41 0 0,9 7 37 0 0,-5-4 23 0 0,-1 0-1 0 0,-1 1 0 0 0,0 0 1 0 0,-1 1-1 0 0,0 1 1 0 0,-1 0-1 0 0,3 6-59 0 0,13 24 124 0 0,-2 2 1 0 0,7 20-125 0 0,-13-25 10 0 0,20 33 96 0 0,-14-30 129 0 0,-1 6-235 0 0,-12-23 47 0 0,-1 1 1 0 0,-2 0-1 0 0,-1 0 0 0 0,-1 1 1 0 0,-2 0-1 0 0,1 28-47 0 0,-1-22 6 0 0,1-1 0 0 0,4 8-6 0 0,3 21 0 0 0,3-6 0 0 0,-11-47 2 0 0,-1 1-1 0 0,0-1 1 0 0,-1 1-1 0 0,0-1 1 0 0,0 1-1 0 0,-2 0 1 0 0,1 10-2 0 0,-2-8 18 0 0,0 1-1 0 0,1 0 1 0 0,1-1 0 0 0,1 1 0 0 0,0-1-1 0 0,4 11-17 0 0,-4-9 8 0 0,-1 0-1 0 0,0-1 0 0 0,-1 1 1 0 0,0-1-1 0 0,-2 1 1 0 0,0 6-8 0 0,-3 46 30 0 0,3-13 2 0 0,-1 1 0 0 0,-10 44-32 0 0,8-45 0 0 0,4-42 0 0 0,0 1 0 0 0,0-1 0 0 0,-1 0 0 0 0,-1 0 0 0 0,-1 1 0 0 0,1-1 12 0 0,0 0 1 0 0,-1 10-13 0 0,2-14 6 0 0,1 0 1 0 0,-1 0-1 0 0,-1 1 1 0 0,0-1-1 0 0,0 0 1 0 0,-1 1-7 0 0,0-2 8 0 0,1 1 0 0 0,0 0 0 0 0,1 1 0 0 0,-1-1 0 0 0,1 7-8 0 0,-9 30 24 0 0,-54 177-13 0 0,55-193 5 0 0,-1 6 21 0 0,-14 26-37 0 0,2-8 0 0 0,9-21 0 0 0,-2 0 0 0 0,-1 0 0 0 0,-11 14 0 0 0,-31 41 0 0 0,14-20 0 0 0,28-42 0 0 0,-7 8 0 0 0,-6 1 0 0 0,12-14 0 0 0,0-1 0 0 0,-15 11 0 0 0,-42 37 0 0 0,6-3 64 0 0,36-37-64 0 0,-6 6 0 0 0,-24 16 0 0 0,14-12 0 0 0,29-22 0 0 0,-1 0 0 0 0,0-1 0 0 0,-3-1 0 0 0,-22 13 0 0 0,21-11 0 0 0,-1-2 0 0 0,-1 0 0 0 0,-6 0 0 0 0,-94 40 0 0 0,69-27 0 0 0,-2-3 0 0 0,-6-1 0 0 0,37-14 0 0 0,-160 45 0 0 0,-2-1 0 0 0,160-46 0 0 0,-1-1 0 0 0,0-1 0 0 0,-1-2 0 0 0,-9-1 0 0 0,-4 0 0 0 0,-5 2 0 0 0,5 0 0 0 0,-4-2 0 0 0,-126 3 0 0 0,151-4 0 0 0,0 1 0 0 0,-10 3 0 0 0,16-2 0 0 0,0 0 0 0 0,-1-2 0 0 0,1 0 0 0 0,-12-1 0 0 0,-10-1 0 0 0,33 2 0 0 0,-1-1 0 0 0,1 0 0 0 0,0-1 0 0 0,0 0 0 0 0,0 0 0 0 0,0 0 0 0 0,0-1 0 0 0,-2-1 0 0 0,-10-4 0 0 0,0 1 0 0 0,1 1 0 0 0,-18-2 0 0 0,19 4 0 0 0,-1 0 0 0 0,1-2 0 0 0,1 0 0 0 0,-13-6 0 0 0,-114-48 0 0 0,139 58 0 0 0,-25-9 0 0 0,21 7 0 0 0,0 0 0 0 0,1 0 0 0 0,-1-1 0 0 0,1 0 0 0 0,-1 0 0 0 0,1-1 0 0 0,-11-6 0 0 0,0 0 0 0 0,0 2 0 0 0,-2-1 0 0 0,2 2 0 0 0,0-1 0 0 0,0-2 0 0 0,1 0 0 0 0,2 0 0 0 0,1-1 0 0 0,1 0 0 0 0,0-1 0 0 0,0-1 0 0 0,2 0 0 0 0,-1-2 0 0 0,-15-22 0 0 0,18 23 0 0 0,-1 1 0 0 0,0 1 0 0 0,-11-11 0 0 0,-32-39 0 0 0,-4 6 0 0 0,50 47 0 0 0,1 0 0 0 0,0-1 0 0 0,1 0 0 0 0,0-1 0 0 0,-2-6 0 0 0,-14-25 0 0 0,11 20-12 0 0,0 0 0 0 0,1-1 1 0 0,1 0-1 0 0,1-1 0 0 0,2 0 0 0 0,0 0 0 0 0,0-15 12 0 0,-4-11-53 0 0,-3-1 53 0 0,-3-8 0 0 0,16 59 0 0 0,0-8 0 0 0,-2 0 0 0 0,1 0 0 0 0,-1 0 0 0 0,-1 0 0 0 0,1 0 0 0 0,-4-5 0 0 0,3 3 0 0 0,-1 0 0 0 0,1 0 0 0 0,1-1 0 0 0,0 1 0 0 0,1-1 0 0 0,0-4 0 0 0,-3-14 0 0 0,3-8-31 0 0,2 30 20 0 0,-1 0 0 0 0,0 0 0 0 0,-1-6 11 0 0,0 6-6 0 0,1 1-1 0 0,0 0 1 0 0,0-1-1 0 0,1 1 1 0 0,0-1-1 0 0,1-4 7 0 0,0 1-8 0 0,0 1-1 0 0,-1-1 1 0 0,0-1 8 0 0,0-8 0 0 0,-1 16 0 0 0,1 0 0 0 0,-1 0 0 0 0,0 0 0 0 0,0 0 0 0 0,0 0 0 0 0,-2-4 0 0 0,1-20 0 0 0,2 16 0 0 0,-1 10 0 0 0,0 0 0 0 0,0-1 0 0 0,-1 1 0 0 0,1-1 0 0 0,0 1 0 0 0,-1 0 0 0 0,1-1 0 0 0,-1 1 0 0 0,-1-2 0 0 0,2 2 0 0 0,-1 0 0 0 0,0 0 0 0 0,1 0 0 0 0,-1 0 0 0 0,1-1 0 0 0,-1 1 0 0 0,1 0 0 0 0,0 0 0 0 0,0-2 0 0 0,0 1 0 0 0,0 1 0 0 0,0 0 0 0 0,-1 0 0 0 0,1-1 0 0 0,-1 1 0 0 0,0 0 0 0 0,1 0 0 0 0,-1 0 0 0 0,0 0 0 0 0,0 0 0 0 0,-1 0 0 0 0,1 0 0 0 0,0 0 0 0 0,-1 0 0 0 0,1 1 0 0 0,-1-1 0 0 0,-1-1 0 0 0,2 3-5 0 0,0-1 0 0 0,0 1 0 0 0,0 0 0 0 0,0 0 0 0 0,0 0-1 0 0,-1 0 1 0 0,1 1 0 0 0,0-1 0 0 0,0 0 0 0 0,0 0 0 0 0,0 1 0 0 0,0-1 0 0 0,0 0 0 0 0,0 1-1 0 0,0 0 6 0 0,-5 0-3 0 0,-3 3 30 0 0,1 0 1 0 0,-1 1-1 0 0,1-1 0 0 0,0 2 1 0 0,0-1-1 0 0,0 1 0 0 0,-1 2-27 0 0,-14 9 41 0 0,4-1-18 0 0,0-1-1 0 0,-13 17-22 0 0,-6 5 19 0 0,-13 7-19 0 0,47-41 0 0 0,0 1 0 0 0,1-1 0 0 0,0 1 0 0 0,0 0 0 0 0,0 0 0 0 0,0 1 0 0 0,0-1 0 0 0,1 0 0 0 0,-1-1 0 0 0,1 1 0 0 0,-1-1 0 0 0,0 0 0 0 0,-1 0 0 0 0,1 0 0 0 0,-3 2 0 0 0,-1-1-3 0 0,4-2-9 0 0,-1 0 1 0 0,1 0 0 0 0,0 1-1 0 0,0 0 1 0 0,0 0 0 0 0,0 0-1 0 0,-2 3 12 0 0,18-27-144 0 0,3 1 78 0 0,9-19 66 0 0,14-17-51 0 0,-19 33 51 0 0,0 2 0 0 0,10-8 0 0 0,17-17 0 0 0,-43 42 0 0 0,0 1 0 0 0,1-1 0 0 0,-1 1 0 0 0,0 0 0 0 0,3-1 0 0 0,10-7 0 0 0,-9 6 0 0 0,0-1 0 0 0,1 1 0 0 0,-1 1 0 0 0,1 0 0 0 0,0 0 0 0 0,6-2 0 0 0,-9 4 0 0 0,-1 1 0 0 0,0 0 0 0 0,1 0 0 0 0,-1 0 0 0 0,0 1 0 0 0,1-1 0 0 0,-1 1 0 0 0,1 0 0 0 0,-1 1 0 0 0,0 0 0 0 0,1-1 0 0 0,3 2 0 0 0,0 2 24 0 0,1 1 1 0 0,-1-1-1 0 0,0 1 0 0 0,-1 1 1 0 0,1 0-1 0 0,-1 0 0 0 0,6 5-24 0 0,-4-2 47 0 0,0-1-1 0 0,1-1 0 0 0,11 6-46 0 0,17 5 169 0 0,37 11-169 0 0,-39-16 26 0 0,5-1-26 0 0,-3 1 3 0 0,-30-10-8 0 0,0 0 1 0 0,1 0-1 0 0,3 3 5 0 0,-10-5-6 0 0,-1 1 1 0 0,1-1-1 0 0,0 1 0 0 0,-1 0 0 0 0,1 0 1 0 0,-1 0-1 0 0,0 0 0 0 0,1 1 0 0 0,-1-1 1 0 0,0 1-1 0 0,0-1 0 0 0,0 3 6 0 0,9 16-2448 0 0,-8-14 336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0:23.59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0,'14'0'0'0,"11"0"0"0,-15 0 0 0,91 0 0 0,-79 0 0 0,2186 0 0 0,-735 0 0 0,-1279 0 0 0,-185 0 0 0,34 0 0 0,-69 0 0 0,5 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3.2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 5960 0 0,'0'0'266'0'0,"0"0"1"0"0,0 0-80 0 0,0 0 293 0 0,0 0 148 0 0,0 0 32 0 0,0 0 12 0 0,0 0 34 0 0,0 0 20 0 0,0 0 2 0 0,0 0-15 0 0,0 0-60 0 0,0 0-21 0 0,0 0-6 0 0,0 0-17 0 0,0 0-62 0 0,0 0-31 0 0,0 0-4 0 0,0 0-26 0 0,0 0-106 0 0,0 0-48 0 0,0 0-11 0 0,0 0-11 0 0,0 0-48 0 0,0 0-26 0 0,0 0-4 0 0,0 0 8 0 0,1 0 34 0 0,205-6 2863 0 0,-31 4-2837 0 0,-94 3-267 0 0,-17 2-34 0 0,-34-1 28 0 0,0-2 1 0 0,12-1-28 0 0,-29 1 17 0 0,-1 0 0 0 0,0 0 0 0 0,13 4-17 0 0,21 0 23 0 0,-12-3-23 0 0,-21 0 0 0 0,0-1 0 0 0,0 0 0 0 0,-1-1 0 0 0,11-1 0 0 0,27-6 0 0 0,-30 4-46 0 0,0 1 0 0 0,5 1 46 0 0,-5 0-46 0 0,0-1 0 0 0,4-2 46 0 0,-7 2-86 0 0,-15 2 16 0 0,-2 1 2 0 0,0 0 4 0 0,1 1 11 0 0,2 1 56 0 0,-2-2 6 0 0,-1 0-220 0 0,0 0-74 0 0,0 0-920 0 0,0 0-3827 0 0,0 0-1641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4.0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 32 2760 0 0,'0'0'125'0'0,"-6"5"302"0"0,-11 0 3215 0 0,15-5-3257 0 0,1 0 0 0 0,-1 1 0 0 0,1-1 0 0 0,-1 0 0 0 0,1 1 0 0 0,0-1 0 0 0,-1 1 0 0 0,1-1 0 0 0,0 1 0 0 0,-1 0 0 0 0,1-1 0 0 0,0 1-385 0 0,0 0 594 0 0,1-1-77 0 0,0 0-21 0 0,0 0-15 0 0,0 0-7 0 0,0 0-2 0 0,0 0-10 0 0,0 0-39 0 0,0 0-20 0 0,0 0-3 0 0,0 0-9 0 0,0 0-33 0 0,0 0-20 0 0,0 0-2 0 0,0 0 4 0 0,0 0 18 0 0,0 0 8 0 0,2 1-243 0 0,0-1 0 0 0,0 1 0 0 0,1-1 0 0 0,-1 1 0 0 0,0-1 0 0 0,0 0 0 0 0,1 0-1 0 0,1 0-122 0 0,-4 0 23 0 0,53-2 1497 0 0,14-3-1520 0 0,-16 0 562 0 0,13 2-562 0 0,44-2 459 0 0,17 2-320 0 0,-16-2 23 0 0,-51 3 380 0 0,34-7-542 0 0,-32 2 553 0 0,35 2-553 0 0,108 8 576 0 0,-160 2-199 0 0,-42-5-286 0 0,-1 0-22 0 0,0 0-5 0 0,0 0 0 0 0,0 0 0 0 0,0 0-22 0 0,0 0-97 0 0,0 0-45 0 0,0 0-11 0 0,0 0-51 0 0,0 0-213 0 0,0 0-89 0 0,0 0-16 0 0,0 0-195 0 0,0 0-790 0 0,0 0-338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5.3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35 5064 0 0,'-14'-8'303'0'0,"10"6"-264"0"0,0 0-1 0 0,0 0 1 0 0,1 0-1 0 0,-1 0 1 0 0,-3 0-39 0 0,5 1 485 0 0,0 0 0 0 0,0 0 1 0 0,-1 0-1 0 0,1 0 0 0 0,0-1 1 0 0,0 1-1 0 0,-1-2-485 0 0,-2 0 2461 0 0,4 2-531 0 0,1 1-721 0 0,0 0-316 0 0,0 0-58 0 0,0 0-42 0 0,0 0-109 0 0,0 0-48 0 0,0 0-11 0 0,0 0-21 0 0,0 0-84 0 0,0 0-37 0 0,0 0-10 0 0,0 0 2 0 0,0 0 12 0 0,0 0 7 0 0,12 5 910 0 0,-3 7-852 0 0,0 0 0 0 0,0 1 0 0 0,-1 0 0 0 0,0 2-552 0 0,27 47 304 0 0,32 29-169 0 0,-52-69-84 0 0,-13-18-43 0 0,0 0 0 0 0,1 0-1 0 0,-1 0 1 0 0,1 0 0 0 0,0-1 0 0 0,1 1-1 0 0,-1-1 1 0 0,3 2-8 0 0,7 4 36 0 0,1 0-1 0 0,10 4-35 0 0,-9-5 49 0 0,0 0-1 0 0,10 9-48 0 0,-4-2 75 0 0,1-1 0 0 0,20 9-75 0 0,-27-14 41 0 0,-4-3-9 0 0,0 1 1 0 0,-1 1 0 0 0,0 0-1 0 0,0 0 1 0 0,-1 1 0 0 0,7 8-33 0 0,10 14 101 0 0,10 18-101 0 0,-19-25 28 0 0,-12-18 44 0 0,4 6 156 0 0,0 0-1 0 0,0-1 1 0 0,9 8-228 0 0,4 5 56 0 0,-20-21-41 0 0,1 1 0 0 0,-1-1 0 0 0,1 0-1 0 0,0 0 1 0 0,1 0 0 0 0,-1 0 0 0 0,0 0-1 0 0,1-1 1 0 0,-1 1 0 0 0,1-1-1 0 0,2 1-14 0 0,14 7 35 0 0,-16-8-29 0 0,-1-1 1 0 0,1 1 0 0 0,0 0 0 0 0,0-1-1 0 0,-1 0 1 0 0,5 1-7 0 0,0 0 11 0 0,-6-1 31 0 0,2 3-19 0 0,0-3 37 0 0,-1-1 0 0 0,6 2-37 0 0,-7-1 31 0 0,-2-1 17 0 0,0 0 0 0 0,0 1-17 0 0,-1-1-53 0 0,1 0 0 0 0,-1 0-1 0 0,1 0 1 0 0,0 1-1 0 0,-1-1 1 0 0,1 0 0 0 0,-1 1-1 0 0,1-1 1 0 0,0 0 0 0 0,-1 1-1 0 0,1-1 1 0 0,0 0-1 0 0,0 1 1 0 0,-1-1 0 0 0,1 1-1 0 0,0-1 1 0 0,0 1-1 0 0,0-1 1 0 0,0 0 0 0 0,-1 1-1 0 0,1-1 1 0 0,0 1-1 0 0,-6 13-3 0 0,1-8 3 0 0,0 0 0 0 0,0 0 0 0 0,0 0 0 0 0,-2 0 0 0 0,3-2 0 0 0,1-1 0 0 0,-1 0 0 0 0,1 1 0 0 0,0 0 0 0 0,1-1 0 0 0,-2 3 0 0 0,0 0 7 0 0,0 0-1 0 0,-1 0 1 0 0,1 0 0 0 0,-1-1-1 0 0,-1 0 1 0 0,1 1 0 0 0,-1-2-1 0 0,-5 4-6 0 0,1 1 3 0 0,0 1 0 0 0,1 0 0 0 0,0 1 0 0 0,0 0-3 0 0,-2 3-1 0 0,-14 14 1 0 0,-1 0 0 0 0,-6 3 0 0 0,25-25-2 0 0,4-4 4 0 0,1 0 0 0 0,-1 0 0 0 0,1 0-1 0 0,0 0 1 0 0,0 0 0 0 0,0 1 0 0 0,0 0-2 0 0,-13 16 10 0 0,0-1-1 0 0,-2 0 1 0 0,0-1 0 0 0,0-1 0 0 0,-6 3-10 0 0,-6 7 4 0 0,23-21-4 0 0,2 0 0 0 0,-1 1 0 0 0,1 0 0 0 0,0 0 0 0 0,0 0 0 0 0,-1 3 0 0 0,1-2 0 0 0,0 1 0 0 0,-1-1 0 0 0,0-1 0 0 0,-1 1 0 0 0,-1 2 0 0 0,5-7 0 0 0,1 0 0 0 0,-1 0 0 0 0,0 0 0 0 0,0-1 0 0 0,0 1 0 0 0,0 0 0 0 0,-1-1 0 0 0,-1 2 0 0 0,-22 19 0 0 0,15-9 1 0 0,11-8 3 0 0,0-3 2 0 0,-1 3 5 0 0,-1 1 0 0 0,-1-1 0 0 0,1 0 0 0 0,-1 0 0 0 0,1 0 0 0 0,-1 0 0 0 0,-1 0 0 0 0,1 0 0 0 0,-1-1-11 0 0,-8 14 18 0 0,10-15-10 0 0,-1 0 0 0 0,0 1 0 0 0,1-1 0 0 0,-1 0 0 0 0,0 0 0 0 0,0-1 0 0 0,-1 1 0 0 0,1 0-8 0 0,2-3 2 0 0,1 1 1 0 0,-1-1-1 0 0,0 0 0 0 0,0 1 0 0 0,1-1 0 0 0,-1 0 1 0 0,0 0-1 0 0,0 1 0 0 0,1-1 0 0 0,-1 0 0 0 0,0 0 1 0 0,0 0-1 0 0,1 0 0 0 0,-1 0 0 0 0,-1 0-2 0 0,2 0 1 0 0,0 0 0 0 0,-1 0 1 0 0,1 0-1 0 0,0 0 0 0 0,0 0 0 0 0,-1 0 0 0 0,1 0 0 0 0,0 0 1 0 0,-1 0-1 0 0,1 0 0 0 0,0 0 0 0 0,0 0 0 0 0,-1 0 0 0 0,1 1 0 0 0,0-1 1 0 0,0 0-1 0 0,-1 0 0 0 0,1 0 0 0 0,0 0 0 0 0,0 1 0 0 0,0-1 0 0 0,-1 0 1 0 0,1 0-1 0 0,0 0 0 0 0,0 1 0 0 0,0-1 0 0 0,-1 0-1 0 0,-17 15 0 0 0,13-12-2 0 0,1 1-1 0 0,-1 0 0 0 0,1 0 0 0 0,0 0 0 0 0,-1 0 0 0 0,2 1 0 0 0,-1-1 0 0 0,0 2 3 0 0,3-4-108 0 0,1-2 0 0 0,0 0-245 0 0,0 0-1075 0 0,0 0-464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6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1 222 920 0 0,'0'0'279'0'0,"0"0"8"0"0,0 3 324 0 0,0-3-131 0 0,0 0 278 0 0,0 0 540 0 0,0 0-83 0 0,0 0-401 0 0,0 0-168 0 0,0 0-36 0 0,0 0-2 0 0,0 0 26 0 0,0 0 7 0 0,0 0 6 0 0,0 3 74 0 0,-1 2 2762 0 0,3-4-1584 0 0,1-2-1291 0 0,3-3-329 0 0,3-3-72 0 0,-9 7-122 0 0,0 0-37 0 0,0 0-96 0 0,3-6-147 0 0,5-1 91 0 0,-1-3 104 0 0,-5 7 34 0 0,-1 2 143 0 0,0 0 146 0 0,0 1-289 0 0,0 0 1 0 0,-1-1-1 0 0,1 1 1 0 0,0 0-1 0 0,-1-1 1 0 0,1 1-1 0 0,-1-1 1 0 0,1 1-1 0 0,-1-1 1 0 0,1 1-1 0 0,-1-1 1 0 0,1 1-1 0 0,-1-1 1 0 0,1 1-1 0 0,-1-1 1 0 0,0 1-1 0 0,1-2-34 0 0,-1 2 96 0 0,0 0-5 0 0,1-1-22 0 0,-1 1-61 0 0,0 0-1 0 0,0-1 1 0 0,0 1-1 0 0,1 0 0 0 0,-1-1 1 0 0,0 1-1 0 0,0 0 1 0 0,0 0-1 0 0,1-1 1 0 0,-1 1-1 0 0,0 0 0 0 0,0 0 1 0 0,1-1-1 0 0,-1 1 1 0 0,0 0-1 0 0,1 0 0 0 0,-1 0 1 0 0,0 0-1 0 0,1-1-7 0 0,0 1 30 0 0,-1 0 54 0 0,1-1-11 0 0,7-6 71 0 0,-1 3-56 0 0,-3 1-8 0 0,0-1 5 0 0,7-7-36 0 0,-10 8-52 0 0,0 2 2 0 0,-1 1 1 0 0,1 0-1 0 0,-1-1 1 0 0,1 1-1 0 0,-1-1 0 0 0,1 1 1 0 0,0 0-1 0 0,-1-1 0 0 0,1 1 1 0 0,-1 0-1 0 0,1-1 1 0 0,0 1-1 0 0,-1 0 0 0 0,1 0 1 0 0,0 0 0 0 0,-1-1 6 0 0,5-1-6 0 0,-3 2 5 0 0,-1 0-6 0 0,-1 0 1 0 0,0 0 0 0 0,0 0 0 0 0,0 0-1 0 0,1 0 1 0 0,-1-1 0 0 0,0 1-1 0 0,0 0 1 0 0,1 0 0 0 0,-1 0-1 0 0,0 0 1 0 0,0 0 0 0 0,0 0 0 0 0,0 0-1 0 0,1 0 1 0 0,-1-1 0 0 0,0 1-1 0 0,0 0 1 0 0,0 0 0 0 0,0 0-1 0 0,1 0 1 0 0,-1-1 0 0 0,0 1 0 0 0,0 0 0 0 0,4-7 72 0 0,-1 4 18 0 0,-3 1 5 0 0,0 0-7 0 0,0 1-85 0 0,0 1-1 0 0,0-1 1 0 0,0 1-1 0 0,0 0 0 0 0,0-1 1 0 0,0 1-1 0 0,1-1 1 0 0,-1 1-1 0 0,0-1 1 0 0,0 1-1 0 0,0 0 1 0 0,1-1-1 0 0,-1 1 1 0 0,0 0-1 0 0,0-1 1 0 0,1 1-1 0 0,-1 0 1 0 0,0-1-1 0 0,1 1 1 0 0,-1 0-1 0 0,0-1 1 0 0,1 1-1 0 0,-1 0 1 0 0,0 0-1 0 0,1 0 1 0 0,-1-1-3 0 0,4-1 4 0 0,-1 0 0 0 0,0-1 0 0 0,0 0 0 0 0,1-2-4 0 0,-3 4 0 0 0,0-1 0 0 0,7-1 0 0 0,-8 3 1 0 0,1-1 3 0 0,0 1 1 0 0,-1 0-1 0 0,1 0 1 0 0,0-1 0 0 0,-1 1-1 0 0,1 0 1 0 0,-1-1-1 0 0,1 1 1 0 0,-1 0-1 0 0,1-1 1 0 0,0 1-1 0 0,-1-1 1 0 0,0 1-1 0 0,1-1-4 0 0,4-4-36 0 0,-4 4-50 0 0,2 0-49 0 0,2-2-51 0 0,-4 3 196 0 0,0-1-1 0 0,0 1 1 0 0,0-1 0 0 0,0 1 0 0 0,-1-1-1 0 0,1 0 1 0 0,0 1 0 0 0,0-1 0 0 0,-1 0-1 0 0,1 1 1 0 0,0-1 0 0 0,-1 0-10 0 0,1 0 158 0 0,3-1-24 0 0,-1-1-108 0 0,1 1-26 0 0,6-4 11 0 0,-4 4 13 0 0,-5 1-115 0 0,-1 1-63 0 0,0 0-20 0 0,0 0 49 0 0,10-4 745 0 0,-7 3-586 0 0,12-6 29 0 0,4 0-235 0 0,-18 6-17 0 0,4 0-176 0 0,-1-1 331 0 0,0 1 58 0 0,-3 1 108 0 0,-1 0 74 0 0,0 0 18 0 0,1-1-32 0 0,0 1-210 0 0,0-1 1 0 0,0 0 0 0 0,0 1 0 0 0,0-1-1 0 0,0 1 1 0 0,0-1 0 0 0,0 1 0 0 0,1 0-1 0 0,-1 0 1 0 0,0-1 0 0 0,0 1-1 0 0,0 0 1 0 0,1 0 17 0 0,0 0-90 0 0,-1 0-134 0 0,0 0 313 0 0,1 0 0 0 0,-1 0 1 0 0,0 0-1 0 0,0 0 0 0 0,0 0 0 0 0,0 0 0 0 0,0-1 0 0 0,0 1 0 0 0,1 0-89 0 0,1-1 18 0 0,38-3 883 0 0,-23 0-978 0 0,-18 4 81 0 0,1 0 0 0 0,0 0 0 0 0,-1 0-1 0 0,1-1 1 0 0,-1 1 0 0 0,1 0 0 0 0,0 0 0 0 0,-1-1 0 0 0,1 1-1 0 0,-1 0 1 0 0,1-1 0 0 0,-1 1-4 0 0,2-1 7 0 0,0 0-7 0 0,6-2 0 0 0,-8 3 0 0 0,0 0 0 0 0,0 0-1 0 0,0 0 1 0 0,1 0 0 0 0,-1 0-1 0 0,0-1 1 0 0,0 1 0 0 0,1 0 0 0 0,-1 0-1 0 0,0 0 1 0 0,0 0 0 0 0,0 0-1 0 0,1 0 1 0 0,-1 0 0 0 0,0 1-1 0 0,0-1 1 0 0,1 0 0 0 0,-1 0-1 0 0,0 0 1 0 0,0 0 0 0 0,0 0-1 0 0,1 0 1 0 0,7 3 39 0 0,-7-2 32 0 0,0-1-1 0 0,1 0 1 0 0,-1 0-1 0 0,0 1 1 0 0,0-1-1 0 0,0 0 1 0 0,1 0 0 0 0,-1 0-1 0 0,0-1-70 0 0,0 1-39 0 0,0 0 0 0 0,0 0 0 0 0,-1 0 0 0 0,1 0-1 0 0,0 0 1 0 0,0 0 0 0 0,0 0 0 0 0,-1 1 0 0 0,1-1 0 0 0,0 0 0 0 0,0 0 0 0 0,0 1 39 0 0,1-1 313 0 0,0 1 1 0 0,1-1 0 0 0,-1 1 0 0 0,0-1 0 0 0,1 0-1 0 0,0 0-313 0 0,18 0-816 0 0,-21 0 819 0 0,1 0-1 0 0,0 0 1 0 0,0 0 0 0 0,0 0-1 0 0,-1 0 1 0 0,1 0-1 0 0,0 0 1 0 0,0 0-1 0 0,0 0 1 0 0,-1 1 0 0 0,1-1-1 0 0,0 0 1 0 0,0 1-3 0 0,0-1 4 0 0,1 1-1 0 0,-1 0 1 0 0,1-1 0 0 0,-1 0 0 0 0,0 1 0 0 0,1-1-1 0 0,-1 0 1 0 0,2 1-4 0 0,1-1 34 0 0,0 1-1 0 0,1 0 0 0 0,-1 0 1 0 0,4 2-34 0 0,-7-3 8 0 0,2 1 60 0 0,1-1 20 0 0,-3 0 1 0 0,1 0-30 0 0,0 1-47 0 0,0 0-12 0 0,-1-1 0 0 0,1 1-1 0 0,-1-1 1 0 0,1 1 0 0 0,-1-1 0 0 0,1 1-1 0 0,-1-1 1 0 0,2 0 0 0 0,4 1 0 0 0,-3 0 12 0 0,0-1 48 0 0,-2 0-10 0 0,4 3-28 0 0,6 0 42 0 0,-11-3-10 0 0,0 1-53 0 0,0 0 0 0 0,1 0 0 0 0,-1 0 0 0 0,1 0 0 0 0,-1-1 0 0 0,0 1 0 0 0,1 0 0 0 0,0-1 0 0 0,-1 0 0 0 0,1 1-1 0 0,0-1 0 0 0,3 0 0 0 0,1 0 0 0 0,16 2 12 0 0,-20-1 36 0 0,0 0-25 0 0,1 0 61 0 0,5 3-51 0 0,-3-2-32 0 0,-5-2-2 0 0,1 0-1 0 0,0 0 1 0 0,0 0 0 0 0,0 0 0 0 0,0 1-1 0 0,-1-1 1 0 0,1 0 0 0 0,0 1 0 0 0,0-1-1 0 0,0 0 1 0 0,0 1 1 0 0,16 7 77 0 0,-14-6-87 0 0,-2-1-44 0 0,0 0-10 0 0,20 12 227 0 0,-21-13-162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0 0 0,0 1 0 0 0,0-1 0 0 0,0 0 0 0 0,0 0 1 0 0,0 0-1 0 0,-1 0 0 0 0,1 0 0 0 0,0 0 1 0 0,0 0-1 0 0,0 0 0 0 0,0 1 0 0 0,0-1 0 0 0,0 0 1 0 0,-1 0-1 0 0,1 0 0 0 0,0 0 0 0 0,0 1 1 0 0,0-1-1 0 0,0 0 0 0 0,0 0 0 0 0,0 0 0 0 0,0 0 1 0 0,0 1-1 0 0,0-1 0 0 0,0 0 0 0 0,0 0 0 0 0,0 0 1 0 0,0 0-1 0 0,0 1 0 0 0,0-1 0 0 0,0 0 1 0 0,0 0-1 0 0,0 0 0 0 0,0 0 0 0 0,0 1 0 0 0,0-1 1 0 0,0 0-1 0 0,0 0 0 0 0,0 0 0 0 0,1 0 0 0 0,-1 0 1 0 0,0 1-1 0 0,0-1 0 0 0,0 0 0 0 0,0 0 1 0 0,0 0-1 0 0,0 0 0 0 0,1 0 0 0 0,-1 0 0 0 0,12 14 11 0 0,-11-13 42 0 0,6 5-75 0 0,-6-6 8 0 0,0 1-14 0 0,0-1-1 0 0,0 1 1 0 0,0-1-1 0 0,1 1 1 0 0,-1-1-1 0 0,0 0 1 0 0,0 1-1 0 0,1-1 29 0 0,-2 1-66 0 0,0 1 50 0 0,0-1 38 0 0,0-1 1 0 0,0 0-1 0 0,0 1 1 0 0,0-1-1 0 0,0 1 0 0 0,0-1 1 0 0,0 1-1 0 0,0-1 1 0 0,0 1-1 0 0,0-1 0 0 0,0 1 1 0 0,1-1-1 0 0,-1 0 1 0 0,0 1-23 0 0,1 0 8 0 0,0 0 0 0 0,0 0 1 0 0,0 0-1 0 0,0-1 0 0 0,0 1 1 0 0,0 0-1 0 0,0 0 1 0 0,0-1-1 0 0,2 1-8 0 0,-3 0-67 0 0,0-1-13 0 0,0 0 0 0 0,0 0 0 0 0,0 0 77 0 0,0 0 0 0 0,0 0 0 0 0,0 0 0 0 0,0 0 0 0 0,0 0 0 0 0,0 0 0 0 0,0 0 0 0 0,0 1 0 0 0,0-1 0 0 0,-1 0 0 0 0,1 0 0 0 0,0 0 0 0 0,0 0 0 0 0,0 0 0 0 0,0 0-1 0 0,0 1 1 0 0,0-1 0 0 0,0 0 0 0 0,0 0 0 0 0,0 0 0 0 0,0 0 0 0 0,0 0 0 0 0,0 1 0 0 0,0-1 0 0 0,0 0 3 0 0,0 0-4 0 0,1 1 10 0 0,0 0-1 0 0,0 0 1 0 0,1 0-1 0 0,-1 0 1 0 0,0 0 0 0 0,0 0-1 0 0,0-1 1 0 0,1 1-1 0 0,0 0-5 0 0,5 3 58 0 0,-5-3-10 0 0,0 1-25 0 0,0-1 1 0 0,-1 0 0 0 0,1 0-1 0 0,0-1 1 0 0,0 1-1 0 0,0 0 1 0 0,0 0-1 0 0,1-1-23 0 0,-3 1 54 0 0,0 3-44 0 0,0-4-10 0 0,0 1 0 0 0,1-1 0 0 0,-1 0 0 0 0,1 1 0 0 0,-1-1 0 0 0,1 0 0 0 0,-1 1 0 0 0,1-1 0 0 0,-1 0 0 0 0,0 0 0 0 0,1 1 0 0 0,0-1 0 0 0,-1 0 0 0 0,5 2 0 0 0,-2 2 0 0 0,-3 2 0 0 0,0-6-6 0 0,0 0 1 0 0,0 1-1 0 0,0-1 0 0 0,0 1 0 0 0,0-1 1 0 0,0 1-1 0 0,0-1 0 0 0,0 1 0 0 0,0-1 0 0 0,0 1 1 0 0,-1-1-1 0 0,1 0 0 0 0,0 1 0 0 0,0-1 0 0 0,-1 1 1 0 0,1-1-1 0 0,0 0 0 0 0,-1 1 6 0 0,1-1-3 0 0,0 0 0 0 0,0 0-1 0 0,0 0 1 0 0,0 0 0 0 0,0 0 0 0 0,0 0-1 0 0,0 1 1 0 0,0-1 0 0 0,0 0 0 0 0,0 0 0 0 0,0 0-1 0 0,0 0 1 0 0,-1 0 0 0 0,1 0 0 0 0,0 0-1 0 0,0 0 1 0 0,0 1 0 0 0,0-1 0 0 0,0 0-1 0 0,0 0 1 0 0,0 0 0 0 0,0 0 0 0 0,0 0 0 0 0,0 0-1 0 0,0 0 1 0 0,0 1 0 0 0,1-1 0 0 0,-1 0-1 0 0,0 0 1 0 0,0 0 0 0 0,0 0 0 0 0,0 0-1 0 0,0 0 1 0 0,0 0 0 0 0,0 0 0 0 0,0 0 0 0 0,0 1-1 0 0,0-1 1 0 0,0 0 0 0 0,0 0 0 0 0,0 0-1 0 0,1 0 1 0 0,-1 0 0 0 0,0 0 0 0 0,0 0-1 0 0,0 0 1 0 0,0 0 0 0 0,0 0 0 0 0,0 0 0 0 0,0 0-1 0 0,0 0 1 0 0,1 0 0 0 0,-1 0 0 0 0,0 0 3 0 0,2 1-21 0 0,-1 0 0 0 0,1 0 0 0 0,0 0 0 0 0,0 0 0 0 0,1 0 21 0 0,2 1 99 0 0,-4-2 0 0 0,-6 3-10 0 0,2 0-89 0 0,4-2 0 0 0,2 0 0 0 0,7 4-222 0 0,-12-2 132 0 0,1-2 118 0 0,-1-1 0 0 0,1 1 0 0 0,0-1 0 0 0,0 1-1 0 0,0-1 1 0 0,0 1 0 0 0,-1-1 0 0 0,1 0-28 0 0,2 1 55 0 0,0-1-53 0 0,-1 1-1 0 0,0-1 1 0 0,0 0-1 0 0,0 1 1 0 0,1-1-1 0 0,-1 0 1 0 0,0 1-1 0 0,1-1 1 0 0,-1 0-1 0 0,0 0 1 0 0,1 1-1 0 0,-1-1 1 0 0,0 0-1 0 0,1 0 1 0 0,-1 0-1 0 0,0 1 0 0 0,1-1 1 0 0,-1 0-1 0 0,1 0 1 0 0,-1 0-1 0 0,0 0 1 0 0,1 0-1 0 0,-1 0-1 0 0,24 6-122 0 0,-22-5 22 0 0,-7-3 10 0 0,2 2 90 0 0,4 1 0 0 0,2 1 0 0 0,1-2 41 0 0,0 0 54 0 0,-7 2-8 0 0,-1 0-120 0 0,-1-1-1 0 0,1-1 1 0 0,-5 1 33 0 0,38-1-33 0 0,-31-5-57 0 0,1 2-62 0 0,0 1-1 0 0,0 0 1 0 0,0 0-1 0 0,-1 0 1 0 0,1 0-1 0 0,-2-1 153 0 0,0-1-793 0 0,0-1-1123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7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8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9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1424 2760 0 0,'-2'0'40'0'0,"2"0"-24"0"0,0 0 0 0 0,-1 0 0 0 0,1 0 0 0 0,0 0 0 0 0,0 1-1 0 0,-1-1 1 0 0,1 0 0 0 0,0 0 0 0 0,0 0 0 0 0,-1 0 0 0 0,1 0 0 0 0,0 0 0 0 0,0 1-16 0 0,-4 1 1792 0 0,4-2 1100 0 0,3-2 691 0 0,-2 1-4505 0 0,1-1 1028 0 0,1-1 0 0 0,0 1 1 0 0,0 0-1 0 0,0 0 0 0 0,0 0 0 0 0,1 0 1 0 0,1-1-107 0 0,4-2 184 0 0,5-3 163 0 0,-2-1 0 0 0,1 0 0 0 0,9-11-347 0 0,-4 6 253 0 0,3-3-253 0 0,14-12 170 0 0,-22 18-112 0 0,9-8 275 0 0,-2-1 1 0 0,1-2-334 0 0,18-20 1283 0 0,14-10-1283 0 0,4-9 760 0 0,-40 42-511 0 0,19-19 307 0 0,-20 22-354 0 0,-3 0 47 0 0,0 0-1 0 0,0-2-248 0 0,17-22 247 0 0,-12 19-165 0 0,3-4-76 0 0,4-2-6 0 0,-5 7 298 0 0,12-17-298 0 0,-5 4 586 0 0,23-19-586 0 0,-39 41-57 0 0,39-37 61 0 0,-14 14 61 0 0,-3 2-75 0 0,13-12 234 0 0,-1-4-224 0 0,-27 28 45 0 0,28-31 48 0 0,-25 29-15 0 0,0-2-78 0 0,-5 5 80 0 0,20-26 46 0 0,-28 34-113 0 0,1-1-3 0 0,0 0-10 0 0,-5 5 20 0 0,1 0-1 0 0,-2 0 1 0 0,1 0-1 0 0,-1 0 1 0 0,-1 0-1 0 0,2-4-19 0 0,-3 4 46 0 0,3-4-46 0 0,-1 4 29 0 0,0-3-29 0 0,-2 6 23 0 0,4-23 7 0 0,0-5 109 0 0,-3 19-86 0 0,0 4-46 0 0,-1 8 7 0 0,-1-1 1 0 0,1 0-1 0 0,-1 0 0 0 0,0-1-14 0 0,-1-15 0 0 0,0 10-2 0 0,1 7 10 0 0,-1-1 0 0 0,1 1 0 0 0,0-1 0 0 0,0 1 0 0 0,0 0 0 0 0,0-1 0 0 0,0 1-8 0 0,0 0 20 0 0,0 0 0 0 0,0-1 1 0 0,0 1-1 0 0,0 0 0 0 0,0 0 0 0 0,0 0 1 0 0,0 0-1 0 0,0 0 0 0 0,-1 0 0 0 0,1 0 1 0 0,-1 0-1 0 0,1 0 0 0 0,-1 0 0 0 0,1 1 1 0 0,-1-1-1 0 0,1 0 0 0 0,-1 0 1 0 0,0 0-1 0 0,0 0 0 0 0,1 1 0 0 0,-1-1 1 0 0,0 0-1 0 0,0 1 0 0 0,0-1 0 0 0,0 0-20 0 0,-6-4 55 0 0,6 5-60 0 0,1-1 1 0 0,-1 0 0 0 0,0 1-1 0 0,0-1 1 0 0,0 0-1 0 0,0 1 1 0 0,0-1 0 0 0,0 1-1 0 0,0 0 1 0 0,0-1 0 0 0,-1 1-1 0 0,1 0 1 0 0,0-1 4 0 0,-5 0-164 0 0,5 1 152 0 0,0 0 1 0 0,0 0-1 0 0,0-1 1 0 0,0 1-1 0 0,0 0 1 0 0,-1 0-1 0 0,1 0 1 0 0,0 0-1 0 0,0 0 1 0 0,0 0-1 0 0,-1 1 12 0 0,-1 0-1 0 0,1-1-1 0 0,0 1 1 0 0,0 0-1 0 0,-1 1 1 0 0,1-1-1 0 0,0 0 1 0 0,-1 1 1 0 0,-2 2-32 0 0,1 0-1 0 0,-2 2 33 0 0,3-4-12 0 0,0 1 0 0 0,0 2 12 0 0,1-3-18 0 0,0 1-1 0 0,0 0 0 0 0,-1-1 19 0 0,-9 10-53 0 0,7-7 1 0 0,-1 0 0 0 0,-5 5 52 0 0,2-3-51 0 0,0 0-1 0 0,1 1 0 0 0,0 1 52 0 0,1-2 8 0 0,-3 4-24 0 0,0 0 0 0 0,2 0 0 0 0,-1 1 0 0 0,0 3 16 0 0,7-11-165 0 0,0 1 0 0 0,0-1 0 0 0,0 1 0 0 0,1-1 0 0 0,-1 1 165 0 0,1 3-439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 1042 11976 0 0,'0'0'922'0'0,"0"0"-567"0"0,0 0-152 0 0,0 0-3 0 0,-2-1-134 0 0,1 1 0 0 0,0 0 1 0 0,0-1-1 0 0,0 1 0 0 0,-1 0 1 0 0,1 0-1 0 0,0 0 0 0 0,0 0 1 0 0,-2 0-67 0 0,3 0 18 0 0,-1 0 1 0 0,0 0 0 0 0,1 0 0 0 0,-1 0 0 0 0,0 1 0 0 0,1-1-1 0 0,-1 0 1 0 0,0 0 0 0 0,1 1 0 0 0,-1-1 0 0 0,1 0 0 0 0,-1 1-1 0 0,0-1 1 0 0,1 1 0 0 0,-1-1 0 0 0,1 0 0 0 0,-1 1 0 0 0,1 0-19 0 0,-1-1 17 0 0,1 1 0 0 0,0 0 0 0 0,0-1 1 0 0,-1 1-1 0 0,1 0 0 0 0,0-1 1 0 0,0 1-1 0 0,0 0 0 0 0,0 0 1 0 0,0-1-1 0 0,0 1 0 0 0,0 0 0 0 0,0 0-17 0 0,0 4 10 0 0,0-2-3 0 0,-1-1 0 0 0,1 0 1 0 0,-1 0-1 0 0,0 0 0 0 0,0 0 0 0 0,0 1-7 0 0,-3 7 11 0 0,-1 3-11 0 0,4-10 8 0 0,0 0 0 0 0,0 0 0 0 0,0 0 0 0 0,0 1 0 0 0,1-1 0 0 0,-1 0 0 0 0,1 0 0 0 0,0 0 0 0 0,1 3-8 0 0,-1-5 0 0 0,0 1 0 0 0,-1 0 0 0 0,1 1 0 0 0,0-1 0 0 0,0 0 0 0 0,0-1 0 0 0,0 1 0 0 0,0 0 0 0 0,0 1 0 0 0,0 0 0 0 0,-1 0 0 0 0,1 0 0 0 0,-1 0 0 0 0,1 0 0 0 0,-2 3 0 0 0,1-4 0 0 0,1-1 0 0 0,0 0 0 0 0,0-1 0 0 0,0 1 0 0 0,0 0 0 0 0,0 0 0 0 0,0 0 0 0 0,0-1 0 0 0,1 1 0 0 0,-1 0 0 0 0,0 0 0 0 0,0 0 0 0 0,4 7 0 0 0,-3-7-4 0 0,-1-1 0 0 0,1 1 0 0 0,-1-1 0 0 0,1 1 0 0 0,-1-1 0 0 0,1 0 0 0 0,-1 1 1 0 0,1-1-1 0 0,0 1 0 0 0,-1-1 0 0 0,1 0 0 0 0,-1 0 0 0 0,1 1 0 0 0,0-1 0 0 0,0 0 0 0 0,-1 0 1 0 0,1 0-1 0 0,0 0 0 0 0,-1 1 0 0 0,1-1 0 0 0,0 0 0 0 0,0 0 4 0 0,-1 0-4 0 0,0 0 0 0 0,0 0 0 0 0,0-1 0 0 0,0 1 0 0 0,0 0 0 0 0,1 0 0 0 0,-1 0 0 0 0,0 0 0 0 0,0 0 0 0 0,0 0 0 0 0,0 0 0 0 0,0 0-1 0 0,0 0 1 0 0,0 0 0 0 0,1 0 0 0 0,-1 0 0 0 0,0-1 4 0 0,0 1-8 0 0,27-13-109 0 0,-20 9 118 0 0,-2 2 1 0 0,-1-1 0 0 0,0 1 0 0 0,1-1 0 0 0,-1 0 0 0 0,-1 1 0 0 0,5-5-2 0 0,9-11 191 0 0,-2 1 299 0 0,1 2 0 0 0,2-2-490 0 0,24-20 235 0 0,-24 22-64 0 0,11-14 44 0 0,-15 14-157 0 0,12-13 45 0 0,2-5-103 0 0,22-31 52 0 0,-8 14 69 0 0,-9 11 86 0 0,-21 24-58 0 0,8-9 107 0 0,9-14 184 0 0,-16 22-272 0 0,15-23-36 0 0,-2-2-197 0 0,8-13 70 0 0,-14 21-8 0 0,-5 7 60 0 0,7-5 313 0 0,6-6-370 0 0,-19 26-24 0 0,15-22 24 0 0,-11 15 0 0 0,6-11 67 0 0,-12 17-70 0 0,4-6 117 0 0,6-15-114 0 0,-5 9 78 0 0,-5 8-46 0 0,0 0 0 0 0,0-4-32 0 0,-3 9 0 0 0,-1 5 0 0 0,1-5 0 0 0,-3 6 0 0 0,1 0 0 0 0,0 1 0 0 0,0-1 0 0 0,2-2 0 0 0,-1 1 0 0 0,-1 2 0 0 0,0-1 0 0 0,0 0 0 0 0,1-4 0 0 0,-1 5 29 0 0,-1 0 0 0 0,1-1-29 0 0,1-7 6 0 0,-1 5 26 0 0,-2 6-27 0 0,1-1-1 0 0,-1 0 1 0 0,1 0 0 0 0,0 1-1 0 0,0-1 1 0 0,0 0-1 0 0,0 0-4 0 0,3-3 0 0 0,-2 3 0 0 0,0-1 0 0 0,0 1 0 0 0,-1-1 0 0 0,1 0 0 0 0,-1 1 0 0 0,1-1 0 0 0,-1-1 0 0 0,0 0 0 0 0,0 3 0 0 0,-1 0 0 0 0,0 0 0 0 0,1 0 0 0 0,-1 0 0 0 0,0 0 0 0 0,1-5 0 0 0,-1 6 0 0 0,0-1 0 0 0,0 1 0 0 0,1-1 0 0 0,-1 1 0 0 0,0 0 0 0 0,0-1 0 0 0,0 1 0 0 0,0-1 0 0 0,0 1 0 0 0,0-1 0 0 0,0 1 0 0 0,0-1 0 0 0,0 1 0 0 0,0-1 0 0 0,-1 1 0 0 0,1-1 0 0 0,0 1 0 0 0,0-1 0 0 0,-1 0 0 0 0,0 0 0 0 0,0 0 0 0 0,0 0 0 0 0,1 0 0 0 0,-1 0 0 0 0,0 0 0 0 0,0 0 0 0 0,0 0 0 0 0,-1 0 0 0 0,-2-2 0 0 0,-4-1 0 0 0,7 3 0 0 0,0 1 0 0 0,0 0 0 0 0,0 0 0 0 0,1-1 0 0 0,-1 1 0 0 0,0 0 0 0 0,0 0 0 0 0,0 0 0 0 0,0 0 0 0 0,1 0 0 0 0,-1 0 0 0 0,0 0 0 0 0,0 0 0 0 0,0 0 0 0 0,0 1 0 0 0,1-1 0 0 0,-6 0 0 0 0,5 1 5 0 0,0-1 0 0 0,0 0 0 0 0,0 0-1 0 0,0 0 1 0 0,0 1 0 0 0,0-1-1 0 0,0 0 1 0 0,0 1 0 0 0,1-1 0 0 0,-1 1-1 0 0,0-1 1 0 0,0 1 0 0 0,0-1-1 0 0,1 1 1 0 0,-1 0-5 0 0,-5 3-24 0 0,4-3-167 0 0,0 0 1 0 0,0 1-1 0 0,1-1 0 0 0,-1 1 0 0 0,1-1 1 0 0,-1 1-1 0 0,0 1 191 0 0,-1 0-1046 0 0,-1 2-75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 1098 920 0 0,'0'0'4'0'0,"0"0"0"0"0,0 0-1 0 0,0 0 1 0 0,0 0 0 0 0,0 0 0 0 0,0 0 0 0 0,0 0-1 0 0,0 0 1 0 0,0 0 0 0 0,0 0 0 0 0,0 0 0 0 0,-1 0 0 0 0,1-1-1 0 0,0 1 1 0 0,0 0 0 0 0,0 0 0 0 0,0 0 0 0 0,0 0-1 0 0,0 0 1 0 0,0 0 0 0 0,0 0 0 0 0,0 0 0 0 0,0 0 0 0 0,0 0-1 0 0,0 0 1 0 0,0 0 0 0 0,0 0 0 0 0,0-1 0 0 0,0 1-1 0 0,0 0 1 0 0,0 0 0 0 0,0 0 0 0 0,0 0 0 0 0,0 0 0 0 0,0 0-1 0 0,0 0 1 0 0,0 0 0 0 0,0 0 0 0 0,0 0 0 0 0,0 0-1 0 0,0 0 1 0 0,0 0 0 0 0,0-1-4 0 0,2 0 400 0 0,-1 0 140 0 0,-1 0-415 0 0,0 1 1 0 0,1 0 0 0 0,-1 0-1 0 0,0-1 1 0 0,0 1 0 0 0,1 0-1 0 0,-1 0 1 0 0,0-1 0 0 0,1 1-1 0 0,-1 0 1 0 0,0 0 0 0 0,1 0-1 0 0,-1 0 1 0 0,0 0 0 0 0,1-1-1 0 0,-1 1 1 0 0,0 0-126 0 0,-1-1 1008 0 0,-1 0 3700 0 0,-2 3-2964 0 0,-2 2-1564 0 0,6-4 65 0 0,0 0-44 0 0,-2 1-104 0 0,2-1-80 0 0,0 0 0 0 0,0 0 0 0 0,0 1 0 0 0,0-1 1 0 0,-1 0-1 0 0,1 0 0 0 0,0 0 0 0 0,0 0 0 0 0,0 0 0 0 0,0 1 0 0 0,-1-1 1 0 0,1 0-1 0 0,0 0 0 0 0,0 0 0 0 0,0 1 0 0 0,0-1 0 0 0,0 0 0 0 0,0 0 0 0 0,0 0 1 0 0,0 1-1 0 0,0-1 0 0 0,0 0 0 0 0,0 0 0 0 0,0 0 0 0 0,0 1 0 0 0,0-1 0 0 0,0 0 1 0 0,0 0-1 0 0,0 1 0 0 0,0-1 0 0 0,0 0 0 0 0,0 0 0 0 0,0 0 0 0 0,0 1 0 0 0,0-1 1 0 0,1 0-18 0 0,-1 0 34 0 0,0 1 0 0 0,0-1 1 0 0,0 1-1 0 0,0-1 0 0 0,0 1 1 0 0,0-1-1 0 0,-1 1 0 0 0,1-1 1 0 0,0 0-1 0 0,0 1 0 0 0,0-1 1 0 0,0 1-1 0 0,-1-1 0 0 0,1 1 1 0 0,0-1-35 0 0,-1 1 79 0 0,0 1 0 0 0,1-1 0 0 0,-1 0 1 0 0,-1 1-80 0 0,-1 1 83 0 0,2-2-55 0 0,1-1 0 0 0,-1 1 0 0 0,0 0 0 0 0,1-1 0 0 0,-1 1 0 0 0,0 0 0 0 0,1 0 0 0 0,-1-1 0 0 0,1 1 0 0 0,0 0 0 0 0,-1 0 0 0 0,1 0 1 0 0,0 0-1 0 0,-1 0-28 0 0,1 2 55 0 0,-1 0 1 0 0,1 0-1 0 0,-1-1 1 0 0,0 1 0 0 0,0 0-1 0 0,0-1 1 0 0,0 1-1 0 0,-1-1 1 0 0,1 1 0 0 0,-2 1-56 0 0,2-3 21 0 0,1-1 0 0 0,-1 1 1 0 0,1 0-1 0 0,-1-1 1 0 0,1 1-1 0 0,-1 0 0 0 0,1 0 1 0 0,0-1-1 0 0,-1 1 1 0 0,1 0-1 0 0,0 0 0 0 0,0 0 1 0 0,0 0-1 0 0,0-1 1 0 0,0 1-1 0 0,0 0 0 0 0,0 0 1 0 0,0 0-22 0 0,0 1 48 0 0,0-1-1 0 0,0 0 1 0 0,0 0 0 0 0,0 0 0 0 0,0 2-48 0 0,-1 2 86 0 0,1-3-48 0 0,0-1-26 0 0,0 0-1 0 0,0 0 0 0 0,0 0 1 0 0,0-1-1 0 0,0 1 0 0 0,0 0 1 0 0,0 0-1 0 0,-1-1 0 0 0,1 2-11 0 0,-1-1 6 0 0,1 0-1 0 0,0 0 1 0 0,-1 0-1 0 0,1 0 1 0 0,0 0-1 0 0,-1 0 1 0 0,1 0-1 0 0,0 0 1 0 0,0 0-1 0 0,0 0 1 0 0,0 1-1 0 0,0-1 1 0 0,1 0-1 0 0,-1 0 1 0 0,0 0-1 0 0,0 0 1 0 0,1 0-6 0 0,0 3 53 0 0,-1-4-42 0 0,0 1 1 0 0,0 0 0 0 0,0 0 0 0 0,0-1 0 0 0,1 1 0 0 0,-1 0 0 0 0,0-1 0 0 0,1 1 0 0 0,-1 0-12 0 0,1 0 19 0 0,0 0 0 0 0,0 0 0 0 0,-1 0 0 0 0,1 0 1 0 0,0 0-1 0 0,-1 1 0 0 0,0-1 0 0 0,1 0 0 0 0,-1 0 1 0 0,1 1-20 0 0,-1-1-38 0 0,0 0 0 0 0,1 1 0 0 0,0-1 1 0 0,-1 1-1 0 0,1-1 0 0 0,0 0 1 0 0,0 1 37 0 0,0-2 0 0 0,0 1 0 0 0,0-1 0 0 0,0 1 0 0 0,0-1 0 0 0,0 1 0 0 0,0-1 0 0 0,0 0 0 0 0,1 1 0 0 0,2 0 0 0 0,-2 0 41 0 0,0-1 0 0 0,0 1 1 0 0,0-1-1 0 0,0 0 0 0 0,0 1 1 0 0,-1-1-1 0 0,1 0 0 0 0,1 0-41 0 0,11-1-152 0 0,11-1 152 0 0,-11 1 110 0 0,0 0 272 0 0,-9 1-307 0 0,0 0 0 0 0,0-1 0 0 0,0 1-75 0 0,2-1 69 0 0,-1 0-47 0 0,-1 0-1 0 0,1 0 1 0 0,4-2-22 0 0,-6 2 7 0 0,0 0 0 0 0,3-1-7 0 0,1 0 50 0 0,1 0-44 0 0,0 1 72 0 0,0-2 0 0 0,0 1-78 0 0,20-7 161 0 0,-16 5-114 0 0,10-3-47 0 0,-11 2 38 0 0,0-1 0 0 0,5-2-38 0 0,17-12 296 0 0,-18 9 45 0 0,-8 6-94 0 0,2 0-247 0 0,9-6 156 0 0,-8 4-58 0 0,1 0-98 0 0,6-2 43 0 0,-1-1 1 0 0,0-1-1 0 0,13-10-43 0 0,-17 10-3 0 0,31-25 161 0 0,-31 25-36 0 0,12-10 20 0 0,-16 13-40 0 0,7-8-102 0 0,-10 11-9 0 0,19-23 143 0 0,20-28-134 0 0,-33 41-6 0 0,18-20 203 0 0,0 0 150 0 0,-23 28-280 0 0,3-6 5 0 0,7-12-72 0 0,25-37 55 0 0,-14 24-57 0 0,-12 16 2 0 0,10-9 0 0 0,-26 31 0 0 0,34-43-5 0 0,-3 3 64 0 0,-21 26-35 0 0,0 0 0 0 0,-2 0 0 0 0,2-3-24 0 0,-2 2 2 0 0,6-13 54 0 0,-7 15 24 0 0,5-10-80 0 0,6-5 62 0 0,1-4-52 0 0,-6 11-10 0 0,1-2 0 0 0,15-22 0 0 0,-24 37 24 0 0,0-1 0 0 0,-1 0 0 0 0,3-7-24 0 0,-1 0-8 0 0,3-7 8 0 0,-2 7 11 0 0,5-9-11 0 0,-11 21 13 0 0,1 0 0 0 0,-1 0 0 0 0,0 0 0 0 0,0 0 0 0 0,0 0 0 0 0,-1 0 0 0 0,1 0 0 0 0,-1 0 0 0 0,0 0-13 0 0,0-3 0 0 0,0 4 0 0 0,0-1 0 0 0,-1 0 0 0 0,0-4 0 0 0,1 2 0 0 0,0 5 0 0 0,0 0 0 0 0,0 0 0 0 0,0 0 0 0 0,0 0 0 0 0,-1-1 0 0 0,0-2 0 0 0,1 3 0 0 0,0 1 0 0 0,0-1 0 0 0,0 0 0 0 0,-1 0 0 0 0,1 1 0 0 0,0-1 0 0 0,-1 0 0 0 0,1 1 0 0 0,0-1 0 0 0,-1 0 0 0 0,-11-12 0 0 0,12 13 1 0 0,-1-1-1 0 0,1 1 0 0 0,0 0 1 0 0,0 0-1 0 0,0-1 0 0 0,0 1 1 0 0,0 0-1 0 0,0 0 1 0 0,0-1-1 0 0,-1 1 0 0 0,1-1-4 0 0,0 1 0 0 0,0 0 1 0 0,0 0-1 0 0,0-1 0 0 0,0 1 0 0 0,0 0 1 0 0,0 0-1 0 0,0 0 0 0 0,0-1 1 0 0,0 1-1 0 0,-1 0 0 0 0,1 0 0 0 0,0-1 1 0 0,0 1-1 0 0,0 0 0 0 0,0 0 0 0 0,-1 0 4 0 0,0-1-12 0 0,1 1 12 0 0,-1 0 0 0 0,1 0 0 0 0,0-1 0 0 0,-1 1 0 0 0,1 0 0 0 0,-1 0 0 0 0,1 0 0 0 0,-1 0 0 0 0,1 0 0 0 0,0 0 0 0 0,-1 0 0 0 0,1 0 0 0 0,-1 0 0 0 0,1 0 0 0 0,0 0 0 0 0,-1 0 0 0 0,1 0 0 0 0,-1 1 0 0 0,1-1 0 0 0,0 0 0 0 0,-1 0 0 0 0,1 0 0 0 0,-1 0 0 0 0,1 1 0 0 0,0-1 0 0 0,-2 1 0 0 0,0 0-52 0 0,0 0-1 0 0,0 0 0 0 0,0 0 0 0 0,-1 1 53 0 0,1 0-59 0 0,0-1 0 0 0,0 0 0 0 0,0 0-1 0 0,-1 1 60 0 0,-2 0-21 0 0,-1 0 0 0 0,1 1-1 0 0,1 0 1 0 0,-1 0 0 0 0,0 0-1 0 0,1 1 1 0 0,0-1 0 0 0,0 1-1 0 0,-4 4 22 0 0,4-3-176 0 0,0-1 0 0 0,0 2 0 0 0,1-1 0 0 0,-3 4 176 0 0,2 0-768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0:23.59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0,'14'0'0'0,"11"0"0"0,-15 0 0 0,91 0 0 0,-79 0 0 0,2186 0 0 0,-735 0 0 0,-1279 0 0 0,-185 0 0 0,34 0 0 0,-69 0 0 0,5 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62 1144 11056 0 0,'-2'0'1144'0'0,"1"0"-1003"0"0,-1 0 1 0 0,1 1-1 0 0,0-1 1 0 0,0 1 0 0 0,-1-1-1 0 0,1 1 1 0 0,0-1 0 0 0,0 1-1 0 0,0-1 1 0 0,0 1-1 0 0,0 0 1 0 0,0 0 0 0 0,0 0-142 0 0,-7 6 792 0 0,4-1-665 0 0,4-6-131 0 0,-4 6 11 0 0,1 0 0 0 0,-1 1-7 0 0,-4 7-2 0 0,7-12 2 0 0,0 0 0 0 0,0 1 0 0 0,0-1 0 0 0,-1 3 0 0 0,2-1 0 0 0,-2-1 0 0 0,0 2 0 0 0,2-3 29 0 0,-1 1 1 0 0,0-1 0 0 0,1 0 0 0 0,-1 1 0 0 0,1-1-1 0 0,0 0 1 0 0,0 1 0 0 0,0-1 0 0 0,0 1 0 0 0,1-1 0 0 0,-1 0-30 0 0,1 1 28 0 0,0 0 1 0 0,0-1 0 0 0,0 1 0 0 0,1 0 0 0 0,0 0-29 0 0,-2-3-1 0 0,1 1 1 0 0,-1 0 0 0 0,1-1 0 0 0,-1 1 0 0 0,1-1 0 0 0,-1 1 0 0 0,1-1 0 0 0,0 1 0 0 0,-1-1 0 0 0,1 0 0 0 0,0 1 0 0 0,-1-1-1 0 0,1 0 1 0 0,0 1 0 0 0,0-1 0 0 0,-1 0 0 0 0,1 0 0 0 0,0 1 0 0 0,0-1 0 0 0,0 0 0 0 0,-1 0 0 0 0,1 0 0 0 0,0 0 0 0 0,1 0 11 0 0,1 0-1 0 0,-1 0 1 0 0,0 0 0 0 0,0-1 0 0 0,0 1 0 0 0,0-1 0 0 0,3 0-11 0 0,16-6 746 0 0,0-2 0 0 0,14-7-746 0 0,-27 12 151 0 0,1-1 0 0 0,-1 0 0 0 0,0 0 0 0 0,0-1 0 0 0,0 0-1 0 0,5-6-150 0 0,-1 1 68 0 0,28-27 91 0 0,-26 23-52 0 0,7-6-107 0 0,-3 1 34 0 0,-6 7 20 0 0,0-1-1 0 0,1-4-53 0 0,19-29 117 0 0,-11 8-39 0 0,-9 18 0 0 0,26-58 226 0 0,-3 5 324 0 0,-22 49-276 0 0,17-29 280 0 0,-6 14-356 0 0,25-43-144 0 0,-31 55-116 0 0,10-17 32 0 0,18-25 6 0 0,-23 34-18 0 0,2-2 2 0 0,6-17 9 0 0,-26 44-134 0 0,5-8 38 0 0,5-11 239 0 0,-3 8-179 0 0,0-1-11 0 0,2-4 54 0 0,-9 17-42 0 0,-2 6-1 0 0,-1 0-1 0 0,0-1 0 0 0,0 1 1 0 0,0-1-1 0 0,-1 1 0 0 0,1-4-10 0 0,-1 0 32 0 0,0 3-16 0 0,0 0 0 0 0,-1-2-16 0 0,1-8 0 0 0,2-16 0 0 0,-3 20 0 0 0,0 8 0 0 0,1-1 0 0 0,-1 1 0 0 0,-1-1 0 0 0,1 1 0 0 0,-1-4 0 0 0,-1-1 0 0 0,2 6 0 0 0,0 0 0 0 0,-1 0 0 0 0,0-2 0 0 0,1 2 11 0 0,-1 1-7 0 0,1 0 1 0 0,0 1-1 0 0,0-1 1 0 0,0 1-1 0 0,-1-1 1 0 0,1 1-1 0 0,0-1 1 0 0,0 0-1 0 0,-1 1 0 0 0,1-1 1 0 0,-1 1-1 0 0,1-1-4 0 0,-1 1 0 0 0,1-1-1 0 0,0 1 0 0 0,0 0 0 0 0,0 0 0 0 0,0 0 0 0 0,0-1 1 0 0,-1 1-1 0 0,1 0 0 0 0,0 0 0 0 0,0 0 0 0 0,0-1 0 0 0,-1 1 0 0 0,1 0 1 0 0,0 0-1 0 0,0 0 0 0 0,-1 0 0 0 0,1 0 0 0 0,0 0 0 0 0,-1-1 1 0 0,1 1-37 0 0,-1 0 0 0 0,0 0 0 0 0,1 0 0 0 0,-1-1 0 0 0,0 1 0 0 0,0 0 0 0 0,1 0 0 0 0,-1 0 0 0 0,0 0 0 0 0,1 0 0 0 0,-1 0 0 0 0,0 0 0 0 0,0 0 0 0 0,1 1 0 0 0,-1-1 0 0 0,0 0 0 0 0,0 0 37 0 0,-3 1-163 0 0,1 0 99 0 0,0 0 1 0 0,0 0-1 0 0,-1 0 64 0 0,-3 1-49 0 0,4-1 49 0 0,0 0 0 0 0,1 0 0 0 0,-1 0 0 0 0,1 0 0 0 0,0 0 0 0 0,-1 1 0 0 0,1-1 0 0 0,0 1 0 0 0,0-1 0 0 0,0 1 0 0 0,0 0 0 0 0,0 0 0 0 0,-1 0 0 0 0,-1 4 0 0 0,-4 2-66 0 0,0 4 54 0 0,-9 13-54 0 0,8-12 66 0 0,-3 8 0 0 0,1-3 5 0 0,-3 2-5 0 0,6-8-171 0 0,3-6 42 0 0,4-4-248 0 0,-1 1 1 0 0,1-1-1 0 0,-1 0 0 0 0,0 2 377 0 0,1 1-846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 1049 5440 0 0,'0'0'248'0'0,"0"0"-6"0"0,0 0-104 0 0,0 0 112 0 0,0 0 66 0 0,0 0 18 0 0,0 0-9 0 0,0 0-45 0 0,0 0-21 0 0,0 0-3 0 0,0 0 0 0 0,0 0 0 0 0,0 0 0 0 0,0 0 0 0 0,0 0-6 0 0,0 0-23 0 0,0 0-16 0 0,0 1-3 0 0,1-1-165 0 0,-1 0 1 0 0,0 0-1 0 0,1 1 0 0 0,-1-1 1 0 0,0 0-1 0 0,1 0 1 0 0,-1 1-1 0 0,0-1 1 0 0,1 0-1 0 0,-1 1 0 0 0,0-1 1 0 0,0 0-1 0 0,1 1 1 0 0,-1-1-1 0 0,0 1 1 0 0,0-1-1 0 0,0 0 0 0 0,0 1 1 0 0,0-1-1 0 0,0 0 1 0 0,0 1-1 0 0,0-1 0 0 0,1 1 1 0 0,-2-1-1 0 0,1 1 1 0 0,0-1-1 0 0,0 1-43 0 0,0 0 114 0 0,0 0-1 0 0,-1 1 1 0 0,1-1 0 0 0,0 0-1 0 0,-1 1 1 0 0,0-1 0 0 0,0 1-114 0 0,-1 1 138 0 0,0 0 0 0 0,0 0 0 0 0,-1-1 0 0 0,-1 2-138 0 0,-5 6 98 0 0,4-5 15 0 0,4-3-39 0 0,-1 0 0 0 0,1-1-1 0 0,-1 1 1 0 0,0 2-74 0 0,-2 2 216 0 0,3-5-169 0 0,0 1 1 0 0,0 0-1 0 0,0-1 0 0 0,1 1 0 0 0,-1 0-47 0 0,1-2 7 0 0,0 1 0 0 0,-1-1-1 0 0,1 0 1 0 0,0 1-1 0 0,0-1 1 0 0,-1 1 0 0 0,1-1-1 0 0,0 0 1 0 0,0 1 0 0 0,-1-1-1 0 0,1 0-6 0 0,-3 4 67 0 0,1 0-15 0 0,0 0 0 0 0,0 1 0 0 0,0 0-52 0 0,1-3 33 0 0,1 0-1 0 0,0-1 1 0 0,0 1 0 0 0,-1-1-1 0 0,1 1 1 0 0,0 0-1 0 0,0-1 1 0 0,0 1 0 0 0,1-1-1 0 0,-1 1 1 0 0,1 0-33 0 0,-1 3 11 0 0,1-4-11 0 0,-1-1 0 0 0,0 1 0 0 0,0 0 0 0 0,1 0 0 0 0,-1 0 0 0 0,0 0 0 0 0,1 0 0 0 0,0 2 58 0 0,1-1 1 0 0,0 0 0 0 0,-1 1 0 0 0,1-1 0 0 0,0 0 0 0 0,0 0 0 0 0,1 0 0 0 0,-1-1 0 0 0,0 1 0 0 0,1 0 0 0 0,1 1-59 0 0,25 10 568 0 0,-24-10-508 0 0,-2-1-22 0 0,-2-1-24 0 0,0-1-1 0 0,10 4 79 0 0,-7-2 43 0 0,-1-1 1 0 0,1 0 0 0 0,2 1-136 0 0,6 1 396 0 0,9 0-396 0 0,-17-2 30 0 0,0 0 0 0 0,2 0-30 0 0,-2 0 44 0 0,0 0 0 0 0,0 0 1 0 0,0-1-45 0 0,3 2 11 0 0,-5-2-8 0 0,0 0 1 0 0,1 1-1 0 0,1-1-3 0 0,3 0 52 0 0,-4 0-27 0 0,0 0 1 0 0,0 0-1 0 0,1 0-25 0 0,19-1 128 0 0,-20 1-95 0 0,17-3 51 0 0,-18 2-30 0 0,0 1 0 0 0,0 0 0 0 0,2 0-54 0 0,-2 0 45 0 0,0 0 0 0 0,-1 0 0 0 0,1-1 0 0 0,1 1-45 0 0,-2 0 24 0 0,1 0-1 0 0,-1-1 1 0 0,1 1 0 0 0,0 0-24 0 0,4 0 43 0 0,-5 0-41 0 0,4 0 56 0 0,-3 0-12 0 0,1 0 0 0 0,-1 0-1 0 0,2 0-45 0 0,-1 0 46 0 0,-1 0-1 0 0,1 0 1 0 0,-1 0-1 0 0,1 0-45 0 0,3 0 127 0 0,-5 0-111 0 0,-1 0 0 0 0,1 0-1 0 0,-1 0 1 0 0,1 0 0 0 0,0 0 0 0 0,-1-1 0 0 0,1 1 0 0 0,0 0 0 0 0,-1 0-1 0 0,1-1-15 0 0,-1 1 10 0 0,0 0 0 0 0,0 0-1 0 0,1 0 1 0 0,-1 0-1 0 0,0 0 1 0 0,0 0-1 0 0,0 0 1 0 0,1 0 0 0 0,-1 0-1 0 0,0 0 1 0 0,0 0-1 0 0,0 0 1 0 0,1 0-1 0 0,-1 0 1 0 0,0 0 0 0 0,0 0-1 0 0,0 0-9 0 0,1 0 18 0 0,-1 0 0 0 0,1 0-1 0 0,0 0 1 0 0,-1 0 0 0 0,1 0 0 0 0,-1 0 0 0 0,1 0-1 0 0,-1 0 1 0 0,1-1-18 0 0,3 1 67 0 0,-1-1-1 0 0,1 0 1 0 0,0 1-67 0 0,6-1 53 0 0,-6 1-53 0 0,4-2 0 0 0,-6 1 0 0 0,-2 1 1 0 0,5 0-4 0 0,0 0 59 0 0,-4 0-30 0 0,3 0 40 0 0,0 0 0 0 0,2 0-66 0 0,6-1 204 0 0,2 0-140 0 0,-12 0-64 0 0,0 1 0 0 0,0 0 0 0 0,2 0 0 0 0,-4 0 3 0 0,1 0-1 0 0,-1 0 1 0 0,1 0-1 0 0,-1 0 1 0 0,0 0-1 0 0,1 0 1 0 0,-1 0-1 0 0,1-1 1 0 0,-1 1-1 0 0,0 0 1 0 0,1 0-1 0 0,-1 0 1 0 0,1 0-3 0 0,-1 0 6 0 0,0-1 0 0 0,0 1 0 0 0,1 0 0 0 0,-1 0 0 0 0,0 0 0 0 0,0 0 0 0 0,0 0 0 0 0,1 0 0 0 0,-1 0 0 0 0,0 0 1 0 0,0 0-1 0 0,1 0 0 0 0,-1 0 0 0 0,0 0-6 0 0,11 0 165 0 0,2 2 168 0 0,-10-2-346 0 0,-1 0-1 0 0,1 0 1 0 0,0 1-1 0 0,1 0 14 0 0,4 0-66 0 0,-2 0 66 0 0,-5-1 2 0 0,0 0 0 0 0,0 0 0 0 0,0 0 0 0 0,0 0-1 0 0,-1 0 1 0 0,1 0 0 0 0,0 0 0 0 0,0 1-1 0 0,0-1-1 0 0,-1 0 7 0 0,1 0 0 0 0,-1 0 0 0 0,0 0 0 0 0,0 0 0 0 0,0 0 0 0 0,0 0 0 0 0,1 0 0 0 0,-1 0 0 0 0,0 0 0 0 0,0 0 0 0 0,0 0 0 0 0,0 0 0 0 0,1 0 0 0 0,-1 0 0 0 0,0 0 0 0 0,0 0 0 0 0,0 0-7 0 0,1 0 15 0 0,2 0-6 0 0,-3 0-6 0 0,1-1-6 0 0,2 1-8 0 0,2 0-49 0 0,-2 0 61 0 0,-2 1-2 0 0,-1-1 2 0 0,4 0 9 0 0,5 0 54 0 0,-9 0-55 0 0,0 0 0 0 0,1 0-1 0 0,-1 0 1 0 0,1 0 0 0 0,-1 0-1 0 0,0 0 1 0 0,1 0 0 0 0,-1 0 0 0 0,0 0-1 0 0,1 0 1 0 0,-1 0 0 0 0,1-1-9 0 0,1 1 66 0 0,5 0 62 0 0,-2 1-58 0 0,-4-1-56 0 0,0 0-22 0 0,8 0 89 0 0,-9 0-67 0 0,5 0 25 0 0,12 2-39 0 0,-16-2 0 0 0,-1 0 0 0 0,1 0 0 0 0,0 0 0 0 0,-1 0 0 0 0,1 0 0 0 0,0 0 0 0 0,-1 0 0 0 0,1 0 0 0 0,0 0 0 0 0,0 0 0 0 0,1 0 0 0 0,18-1 64 0 0,31 1 128 0 0,-36-1-192 0 0,-2 0 0 0 0,22 1 0 0 0,-18-1 0 0 0,-4 1 0 0 0,7-1 0 0 0,-11 0 0 0 0,0 1 0 0 0,1-1 0 0 0,5 0 0 0 0,-7 0 0 0 0,0 0 0 0 0,0 1 0 0 0,2-1 0 0 0,-6 1 0 0 0,0 0 0 0 0,0-1 1 0 0,0 1-1 0 0,2-1 10 0 0,-3 0 9 0 0,0 1 1 0 0,0 0-1 0 0,0 0-19 0 0,4 0-5 0 0,4-1 5 0 0,-7 1 0 0 0,-3 0 0 0 0,1 0 0 0 0,0-1 0 0 0,-1 1 0 0 0,1 0 0 0 0,0-1 0 0 0,-1 1 0 0 0,1-1 0 0 0,10 0 0 0 0,-5-1 0 0 0,1 1 0 0 0,-6 0 0 0 0,1 1 0 0 0,0-1 0 0 0,0 1 0 0 0,1 0 0 0 0,5-1 0 0 0,0-1 0 0 0,0 2 0 0 0,2-1 0 0 0,1 0 0 0 0,-7 0 0 0 0,28-2 0 0 0,-20 2 0 0 0,-9 1 0 0 0,0 0 0 0 0,2-1 0 0 0,7 0 0 0 0,1 1 0 0 0,-10 0 0 0 0,1-1 0 0 0,3 0 0 0 0,7 0 54 0 0,-1-1-43 0 0,-3 1-12 0 0,-7 1 1 0 0,3-2 0 0 0,-5 2 0 0 0,-2 0 0 0 0,1 0 0 0 0,-1 0 0 0 0,0 0 0 0 0,1 0 0 0 0,-1 0 0 0 0,0 0 0 0 0,0 0 0 0 0,1 0 0 0 0,-1 0 0 0 0,0 0 0 0 0,1 0 0 0 0,-1 0 0 0 0,0 0 0 0 0,1 0 0 0 0,-1-1 0 0 0,1 1 0 0 0,1 0 0 0 0,-1-1 0 0 0,0 1 0 0 0,1 0 0 0 0,0 0 0 0 0,0 0 0 0 0,-1 0 0 0 0,1 0 0 0 0,-1-1 0 0 0,1 1 0 0 0,9-2 0 0 0,-4 1 0 0 0,14-2 0 0 0,-16 2 0 0 0,0 0 0 0 0,4 1 0 0 0,-3-1 0 0 0,5 0 0 0 0,-4 1 0 0 0,2-2 0 0 0,16-3 64 0 0,44-12 11 0 0,-50 13 29 0 0,-11 3-57 0 0,0-1-1 0 0,6-2-46 0 0,-11 4 0 0 0,-2-1 0 0 0,0 1 0 0 0,1-1 0 0 0,-1 1 0 0 0,0-1 0 0 0,0 1 0 0 0,6-4 44 0 0,-1 1 1 0 0,8-2-45 0 0,-3 1 114 0 0,3-1 350 0 0,-9 4-356 0 0,-1 0 0 0 0,4-2-108 0 0,-2 1-131 0 0,0-1 67 0 0,-3 2 64 0 0,1-1 0 0 0,-1 1 0 0 0,0 0 0 0 0,1-1 0 0 0,2 1 0 0 0,-2-1 0 0 0,0 1 0 0 0,-1 0 0 0 0,2-2 0 0 0,0 1 0 0 0,0 0 0 0 0,3-1 0 0 0,7-3 0 0 0,10-5 0 0 0,-18 8 1 0 0,-2 1 2 0 0,-1-1 1 0 0,0 1-1 0 0,3-2-3 0 0,-4 2 24 0 0,0 0-1 0 0,0 0 1 0 0,3-1-24 0 0,-2 2 11 0 0,-1-1 1 0 0,0 1 0 0 0,0-1-1 0 0,1-1-11 0 0,17-11 15 0 0,-17 11 36 0 0,0 0-1 0 0,1 1 1 0 0,2-2-51 0 0,-1 1 1 0 0,-1 0-1 0 0,1-1 0 0 0,2-2 3 0 0,-1 0-1 0 0,-1 0 1 0 0,1 0-1 0 0,-1-1 0 0 0,1-1-2 0 0,-3 4 54 0 0,0 0 0 0 0,0 0-1 0 0,5-3-53 0 0,5-4 81 0 0,-9 7-57 0 0,1-1 0 0 0,4-1-24 0 0,2-2 37 0 0,0 0 24 0 0,-6 4-109 0 0,1 0 0 0 0,2-4 48 0 0,-8 8-1 0 0,9-9 65 0 0,-1 0 1 0 0,5-7-65 0 0,-5 6 0 0 0,17-21 0 0 0,-15 20 0 0 0,2 0 0 0 0,-1 0 0 0 0,12-6 0 0 0,-22 16 0 0 0,0-1 0 0 0,1-1 0 0 0,-1 1 0 0 0,0 0 0 0 0,0-1 0 0 0,0 1 0 0 0,3-2 0 0 0,7-6 0 0 0,-1 0 0 0 0,7-7 0 0 0,-11 9 0 0 0,-1 2 0 0 0,-1 0 0 0 0,3-4 0 0 0,-4 5 0 0 0,0 1 0 0 0,0-1 0 0 0,5-5 0 0 0,-2 2 0 0 0,1 0 0 0 0,6-8 0 0 0,0 0 0 0 0,-9 11 0 0 0,22-23 184 0 0,-15 15-222 0 0,-6 7-1 0 0,3-4 39 0 0,5-6 61 0 0,2-3-122 0 0,-10 11 50 0 0,-3 5 11 0 0,-1-1 0 0 0,1 1 0 0 0,0-2 0 0 0,2-3 0 0 0,2-2 0 0 0,-2 3 0 0 0,19-29 0 0 0,-22 33 0 0 0,0 0-1 0 0,1 0 1 0 0,2-3 0 0 0,4-4 55 0 0,-7 7-37 0 0,1 0 1 0 0,0 0 0 0 0,1 0-1 0 0,-1 0-18 0 0,1 0-26 0 0,0 0-1 0 0,-1-1 27 0 0,-2 3-3 0 0,0 0 1 0 0,0-1-1 0 0,0 1 0 0 0,0 0 1 0 0,0-2 2 0 0,0 2 0 0 0,-1 0 1 0 0,1-1-1 0 0,0 1 1 0 0,0 0-1 0 0,1-1 0 0 0,3-4 0 0 0,1 0 0 0 0,7-5 0 0 0,-12 10 0 0 0,1 0 0 0 0,-1 0 0 0 0,0-1 0 0 0,1 1 0 0 0,-1-1 0 0 0,0 1 0 0 0,0-1 0 0 0,0 1 0 0 0,0-1 0 0 0,0 0 0 0 0,0 0 0 0 0,0-1 0 0 0,8-16 0 0 0,-8 17 0 0 0,0 1 0 0 0,0-1 0 0 0,1 0 0 0 0,-1 1 0 0 0,0-1 0 0 0,1 1 0 0 0,1-2 0 0 0,-1 1 0 0 0,0 0 0 0 0,0 0 0 0 0,1-2 0 0 0,3-5 0 0 0,-1 0 0 0 0,4-6 0 0 0,-9 13 0 0 0,1 1 0 0 0,0 0 0 0 0,0 0 0 0 0,-1 0 0 0 0,1 0 0 0 0,0 0 0 0 0,0 0 0 0 0,3-3 0 0 0,1-1 0 0 0,-3 4 0 0 0,-1-1 0 0 0,1 1 0 0 0,-1-1 0 0 0,0 0 0 0 0,1-1 0 0 0,0 1 0 0 0,-1-1 0 0 0,0 0 0 0 0,0 0 0 0 0,0-3 0 0 0,2-5 0 0 0,-2 9 0 0 0,0 0 0 0 0,1 0 0 0 0,-1-1 0 0 0,1 0 0 0 0,2-4 0 0 0,1 0 18 0 0,3-8 28 0 0,-8 14-46 0 0,1 0 0 0 0,-1 0 0 0 0,0 0 0 0 0,0 0 0 0 0,0 1 0 0 0,0-1 0 0 0,0 0 0 0 0,0 0 0 0 0,0 0 0 0 0,0 0 0 0 0,0 0 0 0 0,0 0 0 0 0,1 0 0 0 0,-1 0 0 0 0,0 0 0 0 0,0 0 0 0 0,1 0 0 0 0,0-2 0 0 0,-1 2 9 0 0,1 0 0 0 0,-1 0 0 0 0,1 0 0 0 0,-1 0 0 0 0,1 0 0 0 0,0 0-9 0 0,-1 0 2 0 0,1 1-2 0 0,-1 0 1 0 0,1-1-1 0 0,-1 1 1 0 0,1-1-1 0 0,-1 0 1 0 0,0 1-1 0 0,1-1 1 0 0,-1 1-1 0 0,0-1 0 0 0,1 1 1 0 0,-1-1-1 0 0,0 0 1 0 0,0 1-1 0 0,0-1 1 0 0,0 0-1 0 0,0 1 1 0 0,0-1-1 0 0,0 0 0 0 0,0-2 0 0 0,-1 0 0 0 0,1 0 0 0 0,0 0 0 0 0,0 0 0 0 0,0 0 0 0 0,0 2 0 0 0,0 1 0 0 0,0-1 0 0 0,1 0 0 0 0,-1 1 0 0 0,0-1 0 0 0,1 0 0 0 0,-1 1 0 0 0,1-1 0 0 0,-1 0 0 0 0,1 1 0 0 0,-1-1 0 0 0,1 1 0 0 0,-1-1 0 0 0,1 0 0 0 0,-1 1 0 0 0,0-1 0 0 0,1 1 0 0 0,-1-1 0 0 0,0 0 0 0 0,1 1 0 0 0,-1-1 0 0 0,0 1 0 0 0,0-1 0 0 0,0 0 0 0 0,0 0 0 0 0,0 0 0 0 0,0 0 0 0 0,0 0 0 0 0,0 0 0 0 0,-1 0 0 0 0,1 0 0 0 0,0 0 0 0 0,-1 0 0 0 0,1 0 0 0 0,-1 0 0 0 0,1 0 0 0 0,-1 0 0 0 0,0 0 0 0 0,1 1 0 0 0,0-1 0 0 0,0 1 0 0 0,0 0 0 0 0,0 0 0 0 0,-1-1 0 0 0,1 1 0 0 0,0 0 0 0 0,0-1 0 0 0,0 1 0 0 0,0 0 0 0 0,0-1 0 0 0,0 1 0 0 0,0 0 0 0 0,0 0 0 0 0,0-1 0 0 0,0 1 0 0 0,1 0 0 0 0,-1-1 0 0 0,0 1 0 0 0,0 0 0 0 0,0 0 0 0 0,0-1 0 0 0,1 1 0 0 0,-1-1 0 0 0,0 1 0 0 0,0-1 0 0 0,0 1 0 0 0,1 0 0 0 0,-1-1 0 0 0,0 1 0 0 0,0-1 0 0 0,0 1 0 0 0,0-4 0 0 0,0 4 0 0 0,1-1 0 0 0,-1 1 0 0 0,0 0 0 0 0,0 0 0 0 0,0-1 0 0 0,0 1 0 0 0,0 0 0 0 0,0-1 0 0 0,0 1 0 0 0,0 0 0 0 0,0 0 0 0 0,-1-1 0 0 0,1 1 0 0 0,0 0 0 0 0,0 0 0 0 0,0-1 0 0 0,0 1 0 0 0,0 0 0 0 0,0 0 0 0 0,-1-1 0 0 0,1 1 0 0 0,0 0 0 0 0,0 0 0 0 0,0 0 0 0 0,-1-1 0 0 0,1 1 0 0 0,0 0 0 0 0,-1-1 2 0 0,-1 0-19 0 0,1 0 1 0 0,0 0 0 0 0,0-1-1 0 0,-1 1 17 0 0,1-1 0 0 0,0-1 0 0 0,1 3 0 0 0,0 0 0 0 0,0-1 0 0 0,0 1 0 0 0,0 0 0 0 0,0 0 0 0 0,0 0 0 0 0,0 0 0 0 0,0 0 0 0 0,0 0 0 0 0,0 0 0 0 0,0 0 0 0 0,0 0 0 0 0,0 0 0 0 0,0 0 0 0 0,0 0 0 0 0,0 0 0 0 0,0 0 0 0 0,0 0 0 0 0,0 0 0 0 0,0 0 0 0 0,0 0 0 0 0,0 0 0 0 0,0 0 0 0 0,0 0 0 0 0,0 0 0 0 0,0 0 0 0 0,-1 0 0 0 0,1-1 0 0 0,0 1 0 0 0,0 0 0 0 0,0 0 0 0 0,0 0 0 0 0,-3-1 0 0 0,2 0 0 0 0,-1 0 0 0 0,1 0 0 0 0,0 1 0 0 0,-1-2 0 0 0,1 1 0 0 0,1 1-2 0 0,0 0-1 0 0,0 0 0 0 0,0-1 1 0 0,0 1-1 0 0,0 0 1 0 0,0 0-1 0 0,0 0 0 0 0,0 0 1 0 0,0 0-1 0 0,0 0 0 0 0,0-1 1 0 0,0 1-1 0 0,0 0 0 0 0,0 0 1 0 0,0 0-1 0 0,0 0 1 0 0,0 0-1 0 0,0 0 0 0 0,0 0 1 0 0,0-1-1 0 0,0 1 0 0 0,0 0 1 0 0,0 0-1 0 0,0 0 3 0 0,0 0 0 0 0,0 0-1 0 0,0 0 1 0 0,0 0-1 0 0,0 0 1 0 0,0 0 0 0 0,0 0-1 0 0,0 0 1 0 0,0 0-1 0 0,0 0 1 0 0,0-1-1 0 0,0 1 1 0 0,0 0 0 0 0,0 0-1 0 0,0 0 1 0 0,0 0-1 0 0,0 0 1 0 0,0 0-1 0 0,0 0 1 0 0,0 0 0 0 0,0 0-1 0 0,0 0 1 0 0,0 0-1 0 0,0 0 1 0 0,0 0-1 0 0,0 0 1 0 0,0 0-1 0 0,0 0 1 0 0,0 0 0 0 0,0 0-1 0 0,0 0 1 0 0,0 0-1 0 0,0 0 1 0 0,0 0-1 0 0,0 0 1 0 0,0 0 0 0 0,0 0-1 0 0,0 0 1 0 0,0-1-1 0 0,0 1 1 0 0,-2-2-18 0 0,2 2 16 0 0,0-1 0 0 0,0 1 0 0 0,0 0 0 0 0,0 0-1 0 0,0 0 1 0 0,0-1 0 0 0,0 1 0 0 0,0 0 0 0 0,0 0-1 0 0,-1 0 1 0 0,1-1 0 0 0,0 1 0 0 0,0 0 0 0 0,0 0-1 0 0,0 0 1 0 0,-1 0 0 0 0,1-1 0 0 0,0 1 0 0 0,0 0 0 0 0,0 0-1 0 0,-1 0 3 0 0,0 0-9 0 0,1 0 7 0 0,0 0-1 0 0,0 0 1 0 0,-1 0-1 0 0,1 0 1 0 0,0 0 0 0 0,0 0-1 0 0,0 0 1 0 0,-1 0-1 0 0,1 0 1 0 0,0 0-1 0 0,0 0 1 0 0,0 0 0 0 0,0-1-1 0 0,-1 1 1 0 0,1 0-1 0 0,0 0 1 0 0,0 0-1 0 0,0 0 1 0 0,0 0 0 0 0,-1 0-1 0 0,1 0 1 0 0,0 0-1 0 0,0-1 1 0 0,0 1-1 0 0,0 0 1 0 0,0 0 0 0 0,0 0 2 0 0,-1 0-4 0 0,1-1 1 0 0,0 1 0 0 0,-1 0-1 0 0,1 0 1 0 0,-1-1-1 0 0,1 1 1 0 0,0 0 0 0 0,-1 0-1 0 0,1 0 1 0 0,-1 0 0 0 0,1-1-1 0 0,0 1 1 0 0,-1 0-1 0 0,1 0 1 0 0,-1 0 0 0 0,1 0-1 0 0,-1 0 1 0 0,1 0 0 0 0,-1 0 3 0 0,-2 1-56 0 0,2 0 56 0 0,1-1-8 0 0,-5 4-62 0 0,5-4 55 0 0,-1 0 1 0 0,1 0-1 0 0,-1 1 0 0 0,1-1 0 0 0,-1 0 0 0 0,0 0 1 0 0,1 0-1 0 0,-1 0 0 0 0,1 1 0 0 0,-1-1 0 0 0,0 0 0 0 0,0 0 15 0 0,-2 0-8 0 0,2 0-1 0 0,0 1 0 0 0,0-1 0 0 0,0 0 0 0 0,0 0 0 0 0,0 0 0 0 0,-1 0 9 0 0,2 0-2 0 0,0 0-1 0 0,-1 0 0 0 0,1 0 1 0 0,0 0-1 0 0,0 0 0 0 0,-1 0 1 0 0,1 0-1 0 0,0 0 0 0 0,0 0 0 0 0,-1 0 1 0 0,1 0-1 0 0,0 0 0 0 0,0 0 1 0 0,0 0-1 0 0,-1 0 0 0 0,1 1 1 0 0,0-1-1 0 0,0 0 0 0 0,-1 0 1 0 0,1 0-1 0 0,0 0 0 0 0,0 0 1 0 0,0 0 2 0 0,-1 1-3 0 0,-10 3 3 0 0,10-4 0 0 0,1 0 0 0 0,0 0 0 0 0,0 0 0 0 0,-1 0 0 0 0,1 1 1 0 0,0-1-1 0 0,0 0 0 0 0,-1 0 0 0 0,1 0 0 0 0,0 0 0 0 0,0 0 0 0 0,0 0 0 0 0,-1 0 0 0 0,1 1 0 0 0,0-1 0 0 0,0 0 0 0 0,0 0 0 0 0,0 0 0 0 0,0 1 0 0 0,-1-1 0 0 0,1 0 0 0 0,0 0 0 0 0,0 0 0 0 0,0 1 0 0 0,-1 0-11 0 0,-2 2-13 0 0,0-1 1 0 0,1 0-1 0 0,-1 0 1 0 0,1 1-1 0 0,-3 2 24 0 0,5-5 0 0 0,0 1 0 0 0,0 0 0 0 0,-1-1 0 0 0,1 1 0 0 0,0-1-1 0 0,0 1 1 0 0,0 0 0 0 0,0-1 0 0 0,0 1 0 0 0,0 0 3 0 0,0-1-1 0 0,0 1 1 0 0,-1 0 0 0 0,1 0-1 0 0,0-1 1 0 0,0 1-3 0 0,-1 1 35 0 0,-1 0 0 0 0,1 0 0 0 0,-1 0-1 0 0,1 0 1 0 0,-1 0 0 0 0,0 0-35 0 0,-1 1 4 0 0,1 0 0 0 0,-2 1-4 0 0,0 2-481 0 0,0 1 1 0 0,0 0-1 0 0,-2 6 481 0 0,4-6-5032 0 0,1-1-1677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 1066 10424 0 0,'0'-2'941'0'0,"0"1"-800"0"0,1-1 0 0 0,-1 1 0 0 0,1-1 0 0 0,1 0-141 0 0,-2 1 199 0 0,0 1 23 0 0,0 0 96 0 0,0 0 39 0 0,0 0 10 0 0,0 0-34 0 0,0 0-146 0 0,0 0-69 0 0,0 1-12 0 0,-5 13 358 0 0,2-4-158 0 0,2-6-113 0 0,0-1-1 0 0,-1 1 1 0 0,-1 2-193 0 0,0 1 153 0 0,0 0 0 0 0,0 0 1 0 0,0 3-154 0 0,-1 3 56 0 0,-4 12 92 0 0,5-18-85 0 0,2-5 2 0 0,0 1-1 0 0,0-1 0 0 0,0 1 1 0 0,0 0-65 0 0,1 0 117 0 0,0-3-76 0 0,-1 1 1 0 0,1 0 0 0 0,0 0-1 0 0,0 0 1 0 0,0-1-1 0 0,0 1 1 0 0,0 0 0 0 0,0 0-1 0 0,0-1 1 0 0,0 1-1 0 0,1 0 1 0 0,-1 0-42 0 0,1 4 157 0 0,0-5-146 0 0,-1 1 1 0 0,0-1-1 0 0,0 1 0 0 0,0-1 0 0 0,0 1 0 0 0,0-1 0 0 0,1 1 0 0 0,-1-1 0 0 0,0 1 0 0 0,1-1 0 0 0,-1 1 0 0 0,1-1-11 0 0,-1 1 0 0 0,1 0 0 0 0,-1-1 0 0 0,1 1 0 0 0,0-1 0 0 0,0 1 0 0 0,-1-1 0 0 0,1 1 0 0 0,0-1 0 0 0,0 0 0 0 0,0 1 0 0 0,0-1 0 0 0,0 0 0 0 0,0 1 0 0 0,1-1 0 0 0,-1 0 0 0 0,1 0 0 0 0,-1 0 0 0 0,1 0 0 0 0,-1 0 0 0 0,1 0 0 0 0,10-1-1 0 0,-7 1 48 0 0,1 0 1 0 0,3-1-48 0 0,5-1 200 0 0,-4-1 33 0 0,-5 2-93 0 0,0 0 1 0 0,2-1-141 0 0,-1 0 85 0 0,6-2-47 0 0,-1 0-1 0 0,4-3-37 0 0,-3 0 30 0 0,0 0 0 0 0,11-8-30 0 0,-16 10 27 0 0,-1-1-1 0 0,0 1 1 0 0,0-1-1 0 0,-1 0 0 0 0,3-3-26 0 0,0-3 29 0 0,19-24 161 0 0,-21 28-47 0 0,1 0 1 0 0,0-1-144 0 0,2-1 290 0 0,0-1-290 0 0,17-20 468 0 0,41-54 222 0 0,-45 53-610 0 0,-2 2-6 0 0,-10 16-44 0 0,-5 6 27 0 0,6-6-57 0 0,12-11 57 0 0,-14 17-58 0 0,0-1 0 0 0,-2-1-1 0 0,7-8 2 0 0,-2 2 0 0 0,-6 8 11 0 0,2-5-11 0 0,10-14 53 0 0,-9 13-41 0 0,2-4 43 0 0,6-8 25 0 0,0-3-80 0 0,-10 16 72 0 0,1 0 0 0 0,0 0 0 0 0,4-2-72 0 0,20-24 219 0 0,-27 32-156 0 0,-1 0 0 0 0,4-6-63 0 0,0-1 44 0 0,0 0 33 0 0,0-2-77 0 0,-7 14-5 0 0,5-8 14 0 0,1-1-9 0 0,-2 2 55 0 0,3-6-55 0 0,7-22 35 0 0,-3 6-6 0 0,-9 26-14 0 0,-1 1 0 0 0,1-1 0 0 0,1 1 0 0 0,-1-1-15 0 0,2-1 4 0 0,1-4-4 0 0,-5 8 0 0 0,2-2 0 0 0,-1 0 0 0 0,0 0 0 0 0,0 0 0 0 0,0-4 0 0 0,-1 5 2 0 0,0-1-1 0 0,1 1 1 0 0,-1-1-1 0 0,1 1 1 0 0,0-1-1 0 0,-1 1 1 0 0,3-2-2 0 0,2-3 87 0 0,0-1 0 0 0,0 1 0 0 0,-1-2-87 0 0,-4 8 36 0 0,0-1-1 0 0,0 1 0 0 0,0-1 1 0 0,0 0-36 0 0,-1 0 1 0 0,1 0-1 0 0,0 0 1 0 0,0 1-1 0 0,-1 2 1 0 0,2-6-33 0 0,1 1-1 0 0,0 0 1 0 0,3-5 32 0 0,-5 9-32 0 0,0-1-1 0 0,0 0 0 0 0,0 1 0 0 0,-1-1 0 0 0,1 0 0 0 0,-1 1 1 0 0,1-2 32 0 0,1-4-279 0 0,-1 5 267 0 0,1-3 8 0 0,0 1 0 0 0,1-3 4 0 0,-2 5 0 0 0,0-1 0 0 0,0 1 0 0 0,-1 0 0 0 0,1-1 0 0 0,-1 1 0 0 0,1-3 0 0 0,0-4 0 0 0,0 7-40 0 0,-1 0 0 0 0,0 0 0 0 0,0-1 0 0 0,0 1 0 0 0,-1 0 0 0 0,1 0 0 0 0,0 0 0 0 0,-1 0 0 0 0,0 0 0 0 0,1 0 0 0 0,-1 0 0 0 0,0 0 0 0 0,0 0 0 0 0,-1-1 40 0 0,1 2-11 0 0,1 0 0 0 0,0 1 0 0 0,0-1 0 0 0,-1 0 0 0 0,1 1 0 0 0,0-1 0 0 0,0 0 0 0 0,0 1 0 0 0,0-1 0 0 0,0 0 0 0 0,0 0 11 0 0,-1-5-31 0 0,1 6 31 0 0,0 0 0 0 0,0-1 0 0 0,0 1 0 0 0,0 0 0 0 0,0 0 0 0 0,-1-1 0 0 0,1 1 0 0 0,0 0 0 0 0,0-1 0 0 0,-1 1 0 0 0,1 0 0 0 0,0 0 0 0 0,0 0 0 0 0,-1-1 0 0 0,1 1 0 0 0,0 0 0 0 0,-4-3 0 0 0,0 0 0 0 0,4 3 0 0 0,0-1-1 0 0,-1 1 0 0 0,1 0 0 0 0,0 0 0 0 0,-1-1 0 0 0,1 1 1 0 0,0 0-1 0 0,-1 0 0 0 0,1 0 0 0 0,-1-1 0 0 0,1 1 1 0 0,0 0-1 0 0,-1 0 1 0 0,-5-2-54 0 0,-2 0 57 0 0,6 1-3 0 0,0 0-1 0 0,0 1 0 0 0,1-1 1 0 0,-1 1-1 0 0,-2-1 1 0 0,1 1 0 0 0,2 0-2 0 0,0-1 0 0 0,-1 1 0 0 0,1 0 0 0 0,0 0 0 0 0,-1 0 2 0 0,1 0-54 0 0,-1 2-10 0 0,-1-2 64 0 0,2 1 0 0 0,1-1 0 0 0,-1 0 0 0 0,0 0 0 0 0,0 0 0 0 0,1 1 0 0 0,-1-1 0 0 0,0 0 0 0 0,1 1 0 0 0,-2 0 0 0 0,-6 5-53 0 0,1-3 41 0 0,6-3 7 0 0,-1 1 0 0 0,1-1 0 0 0,-1 1 1 0 0,1 0-1 0 0,0 0 0 0 0,-1-1 1 0 0,1 1-1 0 0,0 0 0 0 0,0 0 1 0 0,0 0-1 0 0,-1 1 5 0 0,1 0 1 0 0,-1-1-8 0 0,1 0 0 0 0,1 0 0 0 0,-1 1 0 0 0,0-1 1 0 0,0 0-1 0 0,0 1 0 0 0,1-1 0 0 0,-1 1 0 0 0,1-1 0 0 0,-1 1 0 0 0,1 0 7 0 0,-1 0 68 0 0,1 1 0 0 0,-1-1 0 0 0,0 1 0 0 0,0-1-1 0 0,-1 1 1 0 0,1 0-68 0 0,-4 8-6213 0 0,4-8-132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0"/>
    </inkml:context>
    <inkml:brush xml:id="br0">
      <inkml:brushProperty name="width" value="0.1" units="cm"/>
      <inkml:brushProperty name="height" value="0.1" units="cm"/>
      <inkml:brushProperty name="color" value="#ED7D31"/>
      <inkml:brushProperty name="ignorePressure" value="1"/>
    </inkml:brush>
  </inkml:definitions>
  <inkml:trace contextRef="#ctx0" brushRef="#br0">0 0 0 0,'0'104'0'0,"0"302"0"0,0-400 0 0,0-2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1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11 549 1376 0 0,'0'-1'421'0'0,"-5"-6"4151"0"0,1-1 1268 0 0,4 8-5044 0 0,0 0-32 0 0,0 0-64 0 0,0 0-27 0 0,0 0-7 0 0,0 0-28 0 0,0 0-106 0 0,0 0-48 0 0,0 0-11 0 0,0 0-10 0 0,0 0-38 0 0,0 0-10 0 0,0 0-6 0 0,0 0-1 0 0,0 0 0 0 0,0 0 0 0 0,0 0 0 0 0,0 0-17 0 0,0 0-72 0 0,0 0-30 0 0,0 0-8 0 0,-1 2 190 0 0,1-1-426 0 0,0 0 0 0 0,0 0 0 0 0,-1 1 0 0 0,1-1 0 0 0,0 0 0 0 0,0 0 0 0 0,1 1 0 0 0,-1-1 0 0 0,0 0-1 0 0,0 0 1 0 0,1 1 0 0 0,-1-1 0 0 0,0 0 0 0 0,1 1-45 0 0,9 16 196 0 0,-1-3-105 0 0,31 85 402 0 0,-32-79-389 0 0,-5-12 102 0 0,1 1 0 0 0,-1-1-1 0 0,-1 0 1 0 0,1 7-206 0 0,-2-13 59 0 0,0 0 1 0 0,0-1-1 0 0,-1 1 0 0 0,2 0 1 0 0,-1 0-1 0 0,1 1-59 0 0,1 3-7 0 0,-1-3-14 0 0,0-2 185 0 0,0 1-56 0 0,0 0-1 0 0,-1 0 0 0 0,1 0 0 0 0,1 3-107 0 0,-3 3 42 0 0,0-8-39 0 0,0 0 0 0 0,0 0 1 0 0,0 0-1 0 0,0 0 0 0 0,0 0 1 0 0,0 0-1 0 0,1 0 0 0 0,-1-1 1 0 0,0 1-1 0 0,1 1-3 0 0,-1 0 43 0 0,0 1-30 0 0,1 0-21 0 0,-1-3 15 0 0,1 1-1 0 0,0 0 1 0 0,-1 0 0 0 0,1-1-1 0 0,-1 1 1 0 0,1 0 0 0 0,-1 0-1 0 0,1 0 1 0 0,-1 0 0 0 0,0 0-1 0 0,1-1 1 0 0,-1 2-7 0 0,1-1 43 0 0,0 2-22 0 0,0-3-19 0 0,-1 0 1 0 0,0 0 0 0 0,0 0-1 0 0,1 0 1 0 0,-1 0 0 0 0,0 0-1 0 0,0 0 1 0 0,0 0-1 0 0,1-1 1 0 0,-1 1 0 0 0,0 0-1 0 0,0 0 1 0 0,1 0 0 0 0,-1 0-1 0 0,0 0 1 0 0,0 0-1 0 0,0-1 1 0 0,1 1 0 0 0,-1 0-1 0 0,0 0-2 0 0,0 0 1 0 0,8-5 154 0 0,-3 1 66 0 0,0 0 0 0 0,0 0 1 0 0,0-1-222 0 0,-4 5-71 0 0,1-1 1 0 0,-1 0 0 0 0,0 0-1 0 0,0 1 1 0 0,0-1 0 0 0,0 1-1 0 0,1-1 1 0 0,-1 1-1 0 0,1-1 71 0 0,8-3-102 0 0,8-5 504 0 0,-15 7-320 0 0,1 1 0 0 0,0-1-1 0 0,-1 0 1 0 0,2-2-82 0 0,-3 3-71 0 0,0 0 0 0 0,0 0-1 0 0,0 0 1 0 0,0 1 0 0 0,0-1 0 0 0,0 0 0 0 0,0 1-1 0 0,2-1 72 0 0,-2 1 35 0 0,0-1-1 0 0,0 1 1 0 0,0-1-1 0 0,0 0 1 0 0,-1 1 0 0 0,1-1-1 0 0,1-1-34 0 0,1-2 308 0 0,-3 4-330 0 0,0-1 0 0 0,0 0 1 0 0,-1 1-1 0 0,1-1 0 0 0,0 0 0 0 0,0 1 1 0 0,0-1-1 0 0,0 1 0 0 0,0-1 22 0 0,26-11-492 0 0,-6 0 492 0 0,-19 10 0 0 0,8-2 0 0 0,1 0 0 0 0,-5 3 0 0 0,-1-1 0 0 0,1 0 0 0 0,-1-1 0 0 0,3-1 0 0 0,-6 3 0 0 0,0 0 0 0 0,0 1 0 0 0,0-1 0 0 0,0 0 0 0 0,0 1 0 0 0,0-1 0 0 0,2 1 0 0 0,11-3 0 0 0,-1-3 0 0 0,0 0 0 0 0,0-1 0 0 0,5-5 0 0 0,-7 5 0 0 0,-6 4 0 0 0,0 0 0 0 0,-1-1 0 0 0,0 0 0 0 0,1-1 0 0 0,-4 4 8 0 0,1-1 0 0 0,-1 0 0 0 0,1 1 0 0 0,0 0 1 0 0,-1 0-1 0 0,3-1-8 0 0,7-4 35 0 0,33-17 89 0 0,-36 16-124 0 0,-8 6 0 0 0,1 0 0 0 0,-1 0 0 0 0,0 0 0 0 0,1 0 0 0 0,-1 0 0 0 0,0 1 0 0 0,1-1 0 0 0,0 0 0 0 0,14-4 0 0 0,-11 3 0 0 0,1 0 0 0 0,-1 0 0 0 0,0 0 0 0 0,1 0 0 0 0,-1-1 0 0 0,2-2 0 0 0,-1 2 0 0 0,1-1 0 0 0,5-2 0 0 0,-6 3 0 0 0,0 0 0 0 0,0-1 0 0 0,2-1 0 0 0,0 0 18 0 0,1-1 0 0 0,0 1 0 0 0,9-3-18 0 0,-1 2 13 0 0,-13 5-14 0 0,0 0 1 0 0,0 0-1 0 0,-1 0 1 0 0,1-1-1 0 0,2-1 1 0 0,15-8 20 0 0,-16 9-12 0 0,1 0-1 0 0,-1-1 0 0 0,0 0 1 0 0,-1 0-1 0 0,1 0 0 0 0,1-2-7 0 0,-2 3 0 0 0,-1-1 0 0 0,1 1 0 0 0,-1 0 0 0 0,1 0 0 0 0,0 0 0 0 0,3-1 0 0 0,7-3 0 0 0,-9 4 0 0 0,-1 0 0 0 0,0 1 0 0 0,1-1 0 0 0,1 1 0 0 0,13-5 0 0 0,6-1 0 0 0,7-7 0 0 0,37-14 0 0 0,-54 22 27 0 0,6-4-27 0 0,-10 5 19 0 0,1-1-1 0 0,8-1-18 0 0,1-2 0 0 0,-5 2 0 0 0,-7 3 18 0 0,-1-1 0 0 0,1 1 0 0 0,0-2-18 0 0,-3 2 10 0 0,-4 2-10 0 0,0 1 0 0 0,0-1 0 0 0,1 1 0 0 0,-1 0 0 0 0,0 0 0 0 0,3-1 0 0 0,1 0 0 0 0,3 0 0 0 0,-9 2 0 0 0,1 0 0 0 0,-1 0 0 0 0,1 0 0 0 0,-1 0 0 0 0,0 0 0 0 0,1-1 0 0 0,-1 1 0 0 0,1 0 0 0 0,-1 0 0 0 0,1 0 0 0 0,-1 0 0 0 0,0-1 0 0 0,1 1 0 0 0,-1 0 0 0 0,1 0 0 0 0,-1-1 0 0 0,0 1 0 0 0,1-1 0 0 0,-1 1 0 0 0,0 0 0 0 0,1 0 0 0 0,-1-1 1 0 0,0 1-1 0 0,1 0 0 0 0,-1 0 0 0 0,1-1 0 0 0,-1 1 0 0 0,0 0 0 0 0,1 0 1 0 0,-1 0-1 0 0,1 0 0 0 0,-1-1 0 0 0,1 1 0 0 0,-1 0 0 0 0,1 0 0 0 0,-1 0 0 0 0,0 0 1 0 0,1 0-1 0 0,-1 0 0 0 0,1 0 0 0 0,-1 0 0 0 0,1 0 0 0 0,-1 1 0 0 0,1-1 1 0 0,-1 0-1 0 0,0 0 7 0 0,1 0 46 0 0,-1 0 17 0 0,0 0 18 0 0,0 0-7 0 0,0 0-8 0 0,0-1-13 0 0,-2-4-48 0 0,2 1-12 0 0,2 1 0 0 0,-2 2 0 0 0,1 1 0 0 0,-1-1 0 0 0,0 1 0 0 0,1-1 0 0 0,-1 1 0 0 0,0-1 0 0 0,0 0 0 0 0,1 1 0 0 0,-1-1 0 0 0,0 1 0 0 0,0-1 0 0 0,0 0 0 0 0,0 1 0 0 0,0-1 0 0 0,0 0 0 0 0,0 1 0 0 0,0-1 0 0 0,0 0 0 0 0,0 1 0 0 0,0-1 0 0 0,0 0 0 0 0,0 1 0 0 0,-1-1 0 0 0,1 0 0 0 0,0 1 0 0 0,0-1 0 0 0,-1 0 0 0 0,1 1 0 0 0,0-1 0 0 0,-1 1 0 0 0,1-1 0 0 0,-1 0 0 0 0,0-1 0 0 0,1 1 0 0 0,-1-1 0 0 0,1 1 0 0 0,-1 0 0 0 0,1-1 0 0 0,-1 1 0 0 0,1-2 0 0 0,-6-15 0 0 0,5 14 8 0 0,-1 0-1 0 0,1 0 1 0 0,-1 0 0 0 0,0 0-1 0 0,0 0 1 0 0,0 0-1 0 0,-3-2-7 0 0,2 2 2 0 0,1 0 0 0 0,0 1-1 0 0,0-1 1 0 0,0 0-1 0 0,1 0 1 0 0,-1 0-1 0 0,0-4-1 0 0,-5-14 0 0 0,6 20 0 0 0,0-1 0 0 0,1 1 0 0 0,-1-1 0 0 0,0 1 0 0 0,-1 0 0 0 0,1-1 0 0 0,-1 0 0 0 0,1 1 0 0 0,0-1 0 0 0,-1-1 0 0 0,1 0 0 0 0,-3-7 0 0 0,2 8 0 0 0,1 0 0 0 0,0 0 0 0 0,0 0 0 0 0,0-2 0 0 0,-2-2 0 0 0,3 6 0 0 0,-1 0 0 0 0,1 0 0 0 0,0 0 0 0 0,-1 1 0 0 0,1-1 0 0 0,0 0 0 0 0,0-1 0 0 0,-1 1 0 0 0,1 0 0 0 0,0 0 0 0 0,0-2 0 0 0,-2-3 0 0 0,0 3 0 0 0,0 0 0 0 0,1 1 0 0 0,1 0 0 0 0,-1 1 0 0 0,1-1 0 0 0,-1 0 0 0 0,1 0 0 0 0,0 1 0 0 0,0-1 0 0 0,0 0 0 0 0,0-1 0 0 0,0-1 0 0 0,-1-7 118 0 0,1 11-113 0 0,0-1 1 0 0,0 1-1 0 0,0 0 0 0 0,0-1 1 0 0,0 1-1 0 0,0 0 0 0 0,0-1 0 0 0,0 1 1 0 0,0-1-1 0 0,0 1 0 0 0,0 0 1 0 0,0-1-1 0 0,0 1 0 0 0,0 0 1 0 0,0-1-1 0 0,0 1 0 0 0,1 0-5 0 0,-1-1-121 0 0,0 1 103 0 0,1 0 1 0 0,-1 0 0 0 0,0 0-1 0 0,1 0 1 0 0,-1-1-1 0 0,0 1 1 0 0,0 0-1 0 0,1 0 1 0 0,-1 0 0 0 0,0 0-1 0 0,1-1 1 0 0,-1 1-1 0 0,0 0 1 0 0,0 0 0 0 0,0 0-1 0 0,1-1 1 0 0,-1 1-1 0 0,0 0 1 0 0,0-1-1 0 0,0 1 1 0 0,1 0 0 0 0,-1 0-1 0 0,0-1 1 0 0,0 1-1 0 0,0 0 1 0 0,0-1 17 0 0,3-8-1782 0 0,-3 7 1420 0 0,0-4-952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731 19 2760 0 0,'0'0'444'0'0,"0"0"824"0"0,0 0 362 0 0,0 0 70 0 0,0 0-84 0 0,0 0-422 0 0,0 0-188 0 0,0 0-40 0 0,0 0-61 0 0,0 0-230 0 0,0 0-106 0 0,0-5 1796 0 0,-1 4-2221 0 0,0 0-1 0 0,1-1 1 0 0,-1 1-1 0 0,0 0 1 0 0,0 0-1 0 0,0 0 1 0 0,0 0-1 0 0,0 1 1 0 0,0-1-1 0 0,-1-1-143 0 0,1 2 55 0 0,1 0-1 0 0,-1-1 1 0 0,0 1 0 0 0,0 0-1 0 0,1 0 1 0 0,-1 0-1 0 0,0 0 1 0 0,1 0-1 0 0,-1-1 1 0 0,0 1 0 0 0,0 0-1 0 0,0 1 1 0 0,1-1-1 0 0,-1 0 1 0 0,0 0 0 0 0,1 0-1 0 0,-1 0 1 0 0,0 1-1 0 0,0-1 1 0 0,1 0-1 0 0,-1 1-54 0 0,-1-1 70 0 0,1 1-1 0 0,-1-1 0 0 0,1 0 1 0 0,0 0-1 0 0,-1 1 0 0 0,1-1 1 0 0,-1 0-70 0 0,-9 1 370 0 0,3 2-81 0 0,0-2 0 0 0,0 1 0 0 0,0-1 0 0 0,-1 0-289 0 0,-17 3 402 0 0,9-2-317 0 0,14-2-68 0 0,-1 1 0 0 0,1-1 1 0 0,0 1-1 0 0,-2 0-17 0 0,-4 1 21 0 0,6-2-9 0 0,1 1 1 0 0,-1-1-1 0 0,1 1 1 0 0,0 0-1 0 0,-2 0-12 0 0,-4 3 34 0 0,-1-1 0 0 0,-4 1-34 0 0,-2 1 49 0 0,10-4-41 0 0,0 1 0 0 0,-1-1 0 0 0,0 0-8 0 0,2-1 5 0 0,0 1 1 0 0,0 0 0 0 0,0 0 0 0 0,0 0 0 0 0,1 0-1 0 0,-1 0 1 0 0,-2 2-6 0 0,-2 1 81 0 0,-1 0 0 0 0,-4 2-81 0 0,5-3 64 0 0,1 0 0 0 0,-1 0 1 0 0,-1 2-65 0 0,-11 6 90 0 0,11-6-50 0 0,1 0 1 0 0,-2 1-41 0 0,4-2 2 0 0,-2 0 0 0 0,1 0 0 0 0,0-1 0 0 0,-1 0 0 0 0,-1 0-2 0 0,-13 6 0 0 0,18-7 0 0 0,1 0 0 0 0,0 0 0 0 0,0 0 0 0 0,0 0 0 0 0,-1 1 0 0 0,-5 4 11 0 0,2-1 19 0 0,6-4-27 0 0,0-1 1 0 0,0 0-1 0 0,0 0 0 0 0,0 0 1 0 0,0 0-1 0 0,-1 0 0 0 0,0 0-3 0 0,-5 2 0 0 0,-1 1 0 0 0,0-2 0 0 0,-6 3 0 0 0,6-3 0 0 0,-1 0 0 0 0,1 1 0 0 0,-5 4 0 0 0,3-3 10 0 0,8-4-5 0 0,1 1 0 0 0,-1 0 0 0 0,0 0 1 0 0,0 0-1 0 0,1 0 0 0 0,-1 0 0 0 0,0 0 0 0 0,1 1 1 0 0,-1-1-1 0 0,1 1 0 0 0,-1 0-5 0 0,-1 1 13 0 0,0-1 0 0 0,0 1 0 0 0,0-1 0 0 0,-1 0 0 0 0,1 0 0 0 0,-2 0-13 0 0,-6 5 15 0 0,-16 7-15 0 0,26-14 0 0 0,-2 1 0 0 0,2 8 0 0 0,1-8-3 0 0,0 1 0 0 0,0-1 0 0 0,0 0 0 0 0,-1 1 0 0 0,1-1 0 0 0,0 1 0 0 0,-1-1 0 0 0,1 0-1 0 0,-1 1 1 0 0,0-1 0 0 0,1 0 0 0 0,-1 0 0 0 0,-1 2 3 0 0,0 0-24 0 0,-1 0 0 0 0,0 0 0 0 0,-3 3 24 0 0,3-4-7 0 0,0 1 0 0 0,0-1-1 0 0,1 1 1 0 0,-2 2 7 0 0,2-2 4 0 0,1-1-1 0 0,0 1 1 0 0,0-1-1 0 0,0 1 1 0 0,1-1-1 0 0,-1 1 1 0 0,1 0-1 0 0,-1 0 1 0 0,1-1 0 0 0,0 1-1 0 0,0 0 1 0 0,0-1-1 0 0,1 1 1 0 0,-1 0-1 0 0,1 2-3 0 0,-1-5 0 0 0,0 1 0 0 0,0 0 0 0 0,0-1 0 0 0,0 1 0 0 0,0 0 0 0 0,0 0 0 0 0,0-1 0 0 0,0 1 0 0 0,0 0 0 0 0,0-1 0 0 0,0 1 0 0 0,0 0 0 0 0,-1 0 0 0 0,1-1 0 0 0,0 1 0 0 0,-1-1 0 0 0,1 1 0 0 0,0 0 0 0 0,-1-1 0 0 0,1 1 0 0 0,-1-1 0 0 0,1 1 0 0 0,-1 0 0 0 0,0-1 0 0 0,0 1 0 0 0,0 1 0 0 0,0-1 0 0 0,0 0 0 0 0,0 1 0 0 0,0-1 0 0 0,0 1 0 0 0,1-1 0 0 0,-1 1 0 0 0,0-1 0 0 0,1 1 0 0 0,-1 0 0 0 0,1 0 0 0 0,-1 0 0 0 0,1-2 0 0 0,0 1 0 0 0,0-1 0 0 0,0 1 0 0 0,-1-1 0 0 0,1 1 0 0 0,0-1 0 0 0,0 1 0 0 0,0-1 0 0 0,0 0 0 0 0,0 1 0 0 0,0-1 0 0 0,0 1 0 0 0,0-1 0 0 0,0 1 0 0 0,0-1 0 0 0,0 1 0 0 0,1-1 0 0 0,-1 0 0 0 0,0 1 0 0 0,0-1 0 0 0,0 1 0 0 0,1-1 0 0 0,-1 0 0 0 0,0 1 0 0 0,0-1 0 0 0,1 1 0 0 0,-1-1 0 0 0,0 0 0 0 0,1 1 0 0 0,-1-1 0 0 0,0 0 0 0 0,1 0 0 0 0,-1 1 0 0 0,0-1 0 0 0,1 0 0 0 0,0 0 0 0 0,2 4 0 0 0,-3-3 0 0 0,0 0 0 0 0,0-1 0 0 0,0 1 0 0 0,-1 0 0 0 0,1-1 0 0 0,0 1 0 0 0,-1 0 0 0 0,1-1 0 0 0,-1 1 0 0 0,1 0 1 0 0,-1 0-1 0 0,-3 7 53 0 0,4-8-59 0 0,-1 1 1 0 0,1-1 0 0 0,0 1-1 0 0,0-1 1 0 0,0 1-1 0 0,0-1 1 0 0,0 1 0 0 0,0 0-1 0 0,0-1 1 0 0,0 1-1 0 0,0-1 1 0 0,0 1 0 0 0,1-1-1 0 0,-1 1 1 0 0,0-1 0 0 0,0 1-1 0 0,0 0 1 0 0,1-1-1 0 0,-1 1 1 0 0,0-1 0 0 0,1 1-1 0 0,-1-1 1 0 0,0 0 0 0 0,1 1-1 0 0,-1-1 1 0 0,1 1-1 0 0,-1-1 1 0 0,0 0 0 0 0,1 1 5 0 0,4 2-18 0 0,-4-3 18 0 0,-1 0 0 0 0,1 1 0 0 0,0-1 0 0 0,0 1 0 0 0,-1-1 0 0 0,1 1 0 0 0,-1-1 0 0 0,1 1 0 0 0,0-1 0 0 0,-1 1 0 0 0,1-1 0 0 0,-1 1 0 0 0,1 0 0 0 0,-1 0 0 0 0,0-1 0 0 0,1 1 0 0 0,-1 0 0 0 0,0-1 0 0 0,0 1 0 0 0,1 0 0 0 0,-1 0 0 0 0,0 0 0 0 0,1 2 0 0 0,-1 4 0 0 0,0-7 0 0 0,0 0 0 0 0,0 0 0 0 0,0 0 0 0 0,0 0 0 0 0,0 0 0 0 0,0 1 0 0 0,0-1 0 0 0,0 0 0 0 0,0 0 0 0 0,0 0 0 0 0,0 0 0 0 0,0 0 0 0 0,0 1 0 0 0,0-1 0 0 0,0 0 0 0 0,0 0 0 0 0,0 0 0 0 0,0 0 0 0 0,0 0 0 0 0,0 0 0 0 0,0 1 0 0 0,0-1 0 0 0,0 0 0 0 0,1 0 0 0 0,-1 0 0 0 0,0 0 0 0 0,0 0 0 0 0,0 0 0 0 0,0 0 0 0 0,0 0 0 0 0,0 1 0 0 0,0-1 0 0 0,1 0 0 0 0,-1 0 0 0 0,0 0 0 0 0,0 0 0 0 0,0 0 0 0 0,0 0 0 0 0,0 0 0 0 0,0 0 0 0 0,1 0 0 0 0,-1 0 0 0 0,0 0 0 0 0,0 0 0 0 0,0 0 0 0 0,1 0 0 0 0,8 5 2 0 0,9 2-16 0 0,-12-5-41 0 0,-5-1 50 0 0,0 1 1 0 0,5 1-45 0 0,-2-2 48 0 0,-1 0-1 0 0,1 0 1 0 0,-1-1-1 0 0,1 1 1 0 0,0-1-1 0 0,-1 0 1 0 0,4 0 1 0 0,-4 0-1 0 0,6 0 1 0 0,-3 0 0 0 0,34-2 0 0 0,-21 2 32 0 0,1-2 0 0 0,5-1-32 0 0,2-6 0 0 0,-16 7 0 0 0,2-1 0 0 0,1 0 0 0 0,12-5 0 0 0,-1-3 45 0 0,-15 7-3 0 0,0-1-1 0 0,10-2-41 0 0,4 0 18 0 0,-10 3 5 0 0,1 0 0 0 0,3 0-23 0 0,-9 1 19 0 0,1 1 0 0 0,0-1 0 0 0,-1-1 0 0 0,4-1-19 0 0,5-2 83 0 0,-12 5-75 0 0,1-1 0 0 0,-1 1 0 0 0,0-1 1 0 0,0 0-1 0 0,-1-1 0 0 0,1 1 0 0 0,0-2-8 0 0,-2 2 1 0 0,1 0-1 0 0,-1 1 1 0 0,0 0 0 0 0,1-1-1 0 0,-1 1 1 0 0,1 1-1 0 0,0-1 1 0 0,1 1-1 0 0,19-9 70 0 0,28-15 47 0 0,-13 4-63 0 0,-38 20-53 0 0,3-1 1 0 0,1-2-1 0 0,0 1 1 0 0,-1 0-1 0 0,1-1 1 0 0,-1 0-1 0 0,3-4-1 0 0,-5 6 10 0 0,0-1 0 0 0,0 1 0 0 0,0 0 1 0 0,0-1-11 0 0,8-5 23 0 0,-6 4-13 0 0,0 1 0 0 0,0 0 0 0 0,2-1-10 0 0,-2 1 8 0 0,0 0 1 0 0,-1 0 0 0 0,1 0-1 0 0,0-1-8 0 0,-1 1 15 0 0,0 0 0 0 0,-1 1-1 0 0,1 0 1 0 0,0-1 0 0 0,0 1 0 0 0,1 0-15 0 0,1 0 27 0 0,-1-1 0 0 0,0 1 1 0 0,4-4-28 0 0,1-2 52 0 0,8-4-40 0 0,2-7 105 0 0,-18 18-103 0 0,1-1 46 0 0,-1-6 10 0 0,-2 6-43 0 0,-1 0-7 0 0,4-7 73 0 0,-2 2-53 0 0,-1 6-37 0 0,0 0 1 0 0,0 0 0 0 0,0-1-1 0 0,0 1 1 0 0,0 0 0 0 0,0 0-1 0 0,0 0 1 0 0,1 0 0 0 0,-1 0-1 0 0,1-1-3 0 0,-1 0 0 0 0,0 1 0 0 0,0-1 0 0 0,1 1 0 0 0,-1 0 0 0 0,0-1 0 0 0,-1 1 0 0 0,1-1 0 0 0,0 1 0 0 0,0 0 0 0 0,0-1 0 0 0,-1 1 0 0 0,1 0 0 0 0,-1-1 0 0 0,1 1 0 0 0,-1 0 0 0 0,0-2 0 0 0,-3-6 31 0 0,4 8-24 0 0,0 0 1 0 0,-1 0-1 0 0,1 0 1 0 0,0 0-1 0 0,-1-1 1 0 0,1 1-1 0 0,-1 1 1 0 0,1-1 0 0 0,-1 0-1 0 0,1 0 1 0 0,-1 0-1 0 0,0 0 1 0 0,1 0-1 0 0,-1 0 1 0 0,0 1-1 0 0,0-1 1 0 0,0 0-1 0 0,0 1 1 0 0,0-1 0 0 0,0 0-8 0 0,-3-1 18 0 0,0 1 1 0 0,0-1 0 0 0,0 1-1 0 0,-5-1-18 0 0,6 1 15 0 0,1 0 0 0 0,-1 0 0 0 0,1 1 0 0 0,0-1 0 0 0,-1-1 0 0 0,0 0-15 0 0,-6-2 38 0 0,-9-1-38 0 0,13 4 0 0 0,1-1 0 0 0,-1 1 0 0 0,-3-2 0 0 0,6 2 0 0 0,1 1 0 0 0,-1-1 0 0 0,0 1 0 0 0,1-1 0 0 0,-1 1 0 0 0,0 0 0 0 0,0 0 0 0 0,0 0 0 0 0,-10-1 0 0 0,10 1 0 0 0,-1 0 0 0 0,0 0 0 0 0,1 1 0 0 0,-1-1 0 0 0,0 1 0 0 0,1-1 0 0 0,-1 1 0 0 0,1 0 0 0 0,-2 1 0 0 0,4-2 0 0 0,-17 5 0 0 0,-10 4 64 0 0,6-2-64 0 0,-2 0 0 0 0,-5 1 0 0 0,-36 9 0 0 0,58-15 0 0 0,1 0 0 0 0,0 0 0 0 0,0 1 0 0 0,-2 1 0 0 0,-8 5 0 0 0,-37 19-53 0 0,-6 2 104 0 0,40-20-38 0 0,-11 3 45 0 0,16-7-60 0 0,1 1-1 0 0,-1 0 3 0 0,7-4 0 0 0,4-1 0 0 0,-1 0 0 0 0,0-1 0 0 0,1 1 0 0 0,-3 0 0 0 0,-2 1 0 0 0,0 0 0 0 0,-5 4 0 0 0,-10 4 0 0 0,20-10 0 0 0,1 0 0 0 0,-1 1 1 0 0,1-1-1 0 0,-1 0 0 0 0,1 0 0 0 0,0 1 0 0 0,-1-1 0 0 0,1 0 0 0 0,0 1 0 0 0,0 0 0 0 0,0 0 0 0 0,-9 10-11 0 0,5-8-8 0 0,-1 0 1 0 0,1 0 0 0 0,-4 2 18 0 0,-7 4-59 0 0,6-4 47 0 0,9-6 12 0 0,0 1 0 0 0,-1 0 0 0 0,1 0 0 0 0,-1-1 0 0 0,1 1 0 0 0,0 0 0 0 0,0 1 0 0 0,-1-1 0 0 0,1 0 0 0 0,0 0 0 0 0,0 1 0 0 0,1-2 0 0 0,0 0 0 0 0,-1 0 0 0 0,1 0 0 0 0,0 1 0 0 0,0-1 0 0 0,0 0 0 0 0,0 0 0 0 0,0 0 0 0 0,0 1 0 0 0,0-1 0 0 0,0 0 0 0 0,-1 0 0 0 0,1 1 0 0 0,0-1 0 0 0,0 0 0 0 0,0 0 0 0 0,0 1 0 0 0,0-1 0 0 0,1 1 0 0 0,-1-1 0 0 0,0 0-1 0 0,0 1 1 0 0,0-1 0 0 0,0 1-1 0 0,0 0 1 0 0,0-1 0 0 0,0 1 0 0 0,0-1-1 0 0,0 1 1 0 0,0-1 0 0 0,0 1-1 0 0,0-1 1 0 0,0 1 0 0 0,-1-1-1 0 0,1 0 1 0 0,0 1 0 0 0,0-1-1 0 0,0 1 1 0 0,-1-1 0 0 0,1 1 0 0 0,0-1-1 0 0,-1 1 1 0 0,1-1 0 0 0,0 0-1 0 0,-1 1 1 0 0,0 0-6 0 0,0 0 0 0 0,-1 0-1 0 0,1-1 1 0 0,0 1-1 0 0,-1 0 1 0 0,1 0 0 0 0,-1-1 6 0 0,-1 2-12 0 0,-19 8 12 0 0,21-10 0 0 0,1 0-1 0 0,0 0 0 0 0,0 0 1 0 0,-1 0-1 0 0,1 1 0 0 0,0-1 1 0 0,0 0-1 0 0,-1 0 0 0 0,1 0 1 0 0,0 0-1 0 0,0 1 0 0 0,0-1 1 0 0,-1 0-1 0 0,1 0 0 0 0,0 1 1 0 0,0-1-1 0 0,0 0 0 0 0,0 1 1 0 0,0 0-12 0 0,0 1-1 0 0,1-1 0 0 0,-1 1 1 0 0,1-1-1 0 0,0 1 0 0 0,0-1 1 0 0,-1 0-1 0 0,1 1 0 0 0,0-1 1 0 0,0 0 12 0 0,0 0-3 0 0,-1-1 1 0 0,0 1 0 0 0,0-1 0 0 0,1 0 0 0 0,-1 1-1 0 0,0-1 1 0 0,0 1 0 0 0,0-1 0 0 0,0 0 0 0 0,1 1-1 0 0,-1-1 1 0 0,0 1 0 0 0,0-1 0 0 0,0 1 0 0 0,0-1-1 0 0,0 0 1 0 0,0 1 0 0 0,0-1 0 0 0,0 1 0 0 0,-1-1-1 0 0,1 1 1 0 0,0-1 0 0 0,0 1 0 0 0,0-1 0 0 0,0 0-1 0 0,0 1 1 0 0,-1-1 0 0 0,1 0 0 0 0,0 1 0 0 0,0-1-1 0 0,-1 1 1 0 0,1-1 0 0 0,0 0 0 0 0,-1 1 0 0 0,1-1-1 0 0,0 0 1 0 0,-1 0 0 0 0,1 1 0 0 0,0-1 0 0 0,-1 0 2 0 0,7 5-54 0 0,-4-4 49 0 0,0 0 0 0 0,1 1-1 0 0,-1-1 1 0 0,1 0 0 0 0,0 0-1 0 0,-1 0 1 0 0,1-1 0 0 0,0 1-1 0 0,-1-1 1 0 0,1 1 0 0 0,0-1-1 0 0,-1 0 1 0 0,3 0 5 0 0,-3 0-16 0 0,0-1 0 0 0,0 1 0 0 0,0 0 0 0 0,-1-1 0 0 0,1 1 0 0 0,0-1 1 0 0,0 0-1 0 0,-1 0 0 0 0,2 0 16 0 0,2-1-12 0 0,4-1 1 0 0,0 0 0 0 0,1 1 1 0 0,-1 0-1 0 0,1 0 0 0 0,7 0 11 0 0,4 0-10 0 0,-6 0 27 0 0,-7 1 7 0 0,-1 0-1 0 0,5-1-23 0 0,5-2-16 0 0,0-1 0 0 0,-1 0 0 0 0,0-2 0 0 0,2 0 16 0 0,44-22 0 0 0,53-24 8 0 0,-113 52-8 0 0,12-6 0 0 0,6-4 0 0 0,8-4 0 0 0,13-7 43 0 0,-33 17-22 0 0,-6 5-21 0 0,-1-1 0 0 0,0 0 0 0 0,0 0 0 0 0,0 0 0 0 0,-1 0 0 0 0,1 0 1 0 0,0 0-1 0 0,0 0 0 0 0,0-1 0 0 0,8-8 63 0 0,-5 6-52 0 0,-2 0 32 0 0,0 1-21 0 0,-1 2 38 0 0,1-2 11 0 0,-2 2-6 0 0,0 1-1 0 0,-1 0 0 0 0,0-1-55 0 0,-1 1-1 0 0,1-1 1 0 0,-1 1 0 0 0,0-1-1 0 0,1 1 1 0 0,-1 0 0 0 0,1 0-1 0 0,-1-1 1 0 0,0 1-1 0 0,1 0 1 0 0,-1 0 0 0 0,0 1-9 0 0,-20 3 71 0 0,1 1-54 0 0,18-4-9 0 0,0-1 1 0 0,0 1-1 0 0,1 0 0 0 0,-1 0 0 0 0,0 0 0 0 0,-1 2-8 0 0,-14 4 15 0 0,12-5-15 0 0,-1 0 0 0 0,1 1 0 0 0,0 0 0 0 0,0 0 0 0 0,-1 1 0 0 0,-8 5 0 0 0,-61 31-144 0 0,57-30-1298 0 0,-6 1 1442 0 0,22-10-146 0 0,-13 6-690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 0 920 0 0,'0'0'205'0'0,"0"0"529"0"0,0 0 235 0 0,0 0 44 0 0,0 0-113 0 0,0 0-512 0 0,0 0-218 0 0,0 0-46 0 0,0 0-3 0 0,0 0 33 0 0,0 0 20 0 0,0 0 2 0 0,-7 5 2466 0 0,5-2-2292 0 0,1-1-1 0 0,0 0 0 0 0,1 0 1 0 0,-1 1-1 0 0,0-1 0 0 0,1 2-349 0 0,-1-1 174 0 0,0 0-1 0 0,0 0 0 0 0,0 0 1 0 0,-1 3-174 0 0,1-4 62 0 0,1 0 0 0 0,-1-1 0 0 0,1 1 0 0 0,-1 0 0 0 0,1 0 0 0 0,0 0 0 0 0,0 1-62 0 0,-1 0 40 0 0,1-1-1 0 0,0 0 1 0 0,-1 0-1 0 0,1 0 1 0 0,-1 1 0 0 0,0 0-40 0 0,-3 10 91 0 0,2-10-36 0 0,1 1 1 0 0,0-1-1 0 0,-1 0 1 0 0,1 1-1 0 0,-1-1 1 0 0,-1 1-56 0 0,3-3 31 0 0,0 0 0 0 0,0-1 0 0 0,-1 1 1 0 0,1 0-1 0 0,0 0 0 0 0,0 0 0 0 0,0 0 0 0 0,0 0 1 0 0,0 0-1 0 0,0 0 0 0 0,1 0 0 0 0,-1 0-31 0 0,0 1 114 0 0,0 0-9 0 0,0 1 1 0 0,0-1-1 0 0,0 1 1 0 0,0-1 0 0 0,0 1-1 0 0,1-1 1 0 0,-1 0-1 0 0,1 1 1 0 0,0-1 0 0 0,1 3-106 0 0,-2-5 117 0 0,1 1-10 0 0,1 2-21 0 0,0 0-1 0 0,1-1 1 0 0,-1 0 0 0 0,1 1 0 0 0,-1-1 0 0 0,1 0 0 0 0,0 0 0 0 0,0 0 0 0 0,0-1 0 0 0,0 1 0 0 0,0-1-86 0 0,18 12 759 0 0,-15-10-639 0 0,1-1 1 0 0,-1 0-1 0 0,0 0 1 0 0,4 0-121 0 0,9 3 115 0 0,-10-3-69 0 0,1 0 1 0 0,3 0-47 0 0,-5-1 19 0 0,1 1-1 0 0,4 1-18 0 0,54 15 131 0 0,-43-14-24 0 0,-17-2-58 0 0,0-1 0 0 0,1-1 1 0 0,-1 1-1 0 0,1-1 0 0 0,1-1-49 0 0,2 1 62 0 0,-1 0 0 0 0,3 1-62 0 0,42 5 336 0 0,-24-4-73 0 0,-20-2-266 0 0,0 1-1 0 0,4 1 4 0 0,-7-1 0 0 0,1-1-1 0 0,0 0 1 0 0,7 0 0 0 0,-7-1 31 0 0,0 1-1 0 0,0 0 1 0 0,7 1-31 0 0,2 2 106 0 0,0-1 0 0 0,0-1 0 0 0,-1-1 0 0 0,13-1-106 0 0,-21 1 34 0 0,0 0-1 0 0,6 0-33 0 0,5 1 30 0 0,54 4 94 0 0,43-4-40 0 0,-100 0-32 0 0,-12 0-49 0 0,1-1-1 0 0,-1 1 1 0 0,2-2-3 0 0,-3 1 10 0 0,-1 0-1 0 0,1-1 0 0 0,0 1 0 0 0,0 1 0 0 0,-1-1 0 0 0,1 0 0 0 0,3 2-9 0 0,27 1 0 0 0,6-1 173 0 0,-1-1 0 0 0,10-3-173 0 0,12 1 124 0 0,35-3-114 0 0,-55 1-10 0 0,-3 1-35 0 0,80-3 652 0 0,-60 2-606 0 0,-1 0-12 0 0,167 0 233 0 0,-200 4-181 0 0,0 1-51 0 0,0 0 25 0 0,1-1-25 0 0,12 1 83 0 0,-22 0-70 0 0,0-2-1 0 0,3 0-12 0 0,9-1-82 0 0,-9 1 84 0 0,12-3-2 0 0,24 0 0 0 0,28-6 352 0 0,42 3-352 0 0,-34 4 176 0 0,-24-1-176 0 0,-35 0 0 0 0,1 2 0 0 0,19-2 0 0 0,-24 2 0 0 0,24 1 0 0 0,-14 1 11 0 0,-2-2 42 0 0,8-2-53 0 0,-12 2 0 0 0,-21 1 0 0 0,0 0 0 0 0,-1-1 0 0 0,5-1 0 0 0,-1 0 12 0 0,0 1-1 0 0,12 0-11 0 0,10-1 41 0 0,-6 0-41 0 0,-14 1 0 0 0,0 0 0 0 0,0-1 0 0 0,95-13 128 0 0,-96 13-128 0 0,-12 1 0 0 0,-1 1 0 0 0,1-1 0 0 0,0 1 0 0 0,0 0 0 0 0,0-1 0 0 0,0 1 0 0 0,0 0 0 0 0,0 0 0 0 0,-1 0 0 0 0,1 1 0 0 0,0-1 0 0 0,0 0 0 0 0,0 1 0 0 0,1 0 3 0 0,0-1-1 0 0,1 1 1 0 0,-1-1-1 0 0,0 0 0 0 0,0 1 1 0 0,3-2-3 0 0,9 2 49 0 0,-5 0-39 0 0,0-1 1 0 0,-1 0-1 0 0,1-1 0 0 0,-1 0 0 0 0,1 0 0 0 0,0-1-10 0 0,3 0 2 0 0,-1 0-1 0 0,11 0-1 0 0,44-1 64 0 0,-66 3-76 0 0,0 0 0 0 0,0 0-1 0 0,0 0 1 0 0,0 0 0 0 0,-1 0-1 0 0,1 0 1 0 0,0 0 0 0 0,0 0-1 0 0,0 1 1 0 0,0-1 0 0 0,-1 0 0 0 0,1 1-1 0 0,0-1 1 0 0,0 0 0 0 0,0 1 12 0 0,5 2 207 0 0,7-1-386 0 0,-7-2-137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1020 9904 0 0,'-7'12'1141'0'0,"5"-9"-784"0"0,2-2 115 0 0,0-1 22 0 0,0 0 14 0 0,0 0 49 0 0,0 0 19 0 0,0 0 7 0 0,0-1-35 0 0,2-85 1730 0 0,1 37-2174 0 0,0 11-45 0 0,4-69 5 0 0,12-187 405 0 0,-12 225-216 0 0,-2 16 78 0 0,4-13-331 0 0,4 6 53 0 0,16-44-53 0 0,-26 93 0 0 0,-1-1 0 0 0,2-10 0 0 0,-1 2 0 0 0,-2 4 0 0 0,2-4 0 0 0,-3 20 15 0 0,0 0 0 0 0,0-1 0 0 0,0 1-1 0 0,0 0 1 0 0,0-1 0 0 0,0 1 0 0 0,0 0 0 0 0,0-1-1 0 0,1 1 1 0 0,-1 0 0 0 0,-1-1 0 0 0,1 1-1 0 0,0 0 1 0 0,0-1 0 0 0,0 1 0 0 0,0 0-1 0 0,0-1 1 0 0,0 1 0 0 0,0 0 0 0 0,0-1-15 0 0,-1 1 8 0 0,1 0 0 0 0,0 0 0 0 0,0 0 1 0 0,0 0-1 0 0,-1 0 0 0 0,1 0 0 0 0,0 0 0 0 0,0 0 1 0 0,-1 0-1 0 0,1 0 0 0 0,0 0 0 0 0,0 0 0 0 0,0 0 1 0 0,-1 0-1 0 0,1 0 0 0 0,0 0 0 0 0,0 0 0 0 0,0 0 1 0 0,-1 0-1 0 0,1 0 0 0 0,0 0 0 0 0,0 0 0 0 0,0 0 1 0 0,0 0-1 0 0,-1 1-8 0 0,-12 9 328 0 0,11-8-245 0 0,-10 9-76 0 0,1 0-1 0 0,0 0 0 0 0,1 1 1 0 0,-5 8-7 0 0,4-4-126 0 0,-1 0 1 0 0,0 0-1 0 0,-1-1 1 0 0,-1-1-1 0 0,0 0 0 0 0,-8 4 126 0 0,17-14-11 0 0,-1-1 0 0 0,-4 3 11 0 0,4-3-2 0 0,6-3 6 0 0,0 0 0 0 0,-1 0-1 0 0,1 0 1 0 0,0 1-1 0 0,0-1 1 0 0,0 0 0 0 0,-1 0-1 0 0,1 0 1 0 0,0 0-1 0 0,0 0 1 0 0,-1 0 0 0 0,1 0-1 0 0,0 0 1 0 0,0 0-1 0 0,-1 0 1 0 0,1 0-1 0 0,0 0 1 0 0,0 0 0 0 0,-1 0-1 0 0,1 0 1 0 0,0 0-1 0 0,0 0 1 0 0,-1 0 0 0 0,1 0-1 0 0,0 0 1 0 0,0 0-1 0 0,-1-1 1 0 0,1 1 0 0 0,0 0-1 0 0,0 0 1 0 0,0 0-1 0 0,-1 0 1 0 0,1 0 0 0 0,0-1-1 0 0,0 1 1 0 0,0 0-1 0 0,0 0 1 0 0,-1 0 0 0 0,1-1-1 0 0,0 1 1 0 0,0 0-1 0 0,0 0 1 0 0,0-1-1 0 0,0 1 1 0 0,0 0 0 0 0,0 0-1 0 0,0-1 1 0 0,0 1-1 0 0,0 0 1 0 0,0 0 0 0 0,0 0-1 0 0,0-1 1 0 0,0 1-1 0 0,0 0 1 0 0,0-1-4 0 0,0 1 9 0 0,0-1 0 0 0,-1-1 0 0 0,1 1-1 0 0,0 0 1 0 0,1-1 0 0 0,-1 1 0 0 0,0 0 0 0 0,0 0-1 0 0,1-1 1 0 0,-1 1 0 0 0,0 0 0 0 0,1-1-9 0 0,7-15-14 0 0,-6 14 20 0 0,8-14-6 0 0,1 1 0 0 0,0 1 0 0 0,5-5 0 0 0,-12 15 0 0 0,4-4 0 0 0,0 0 0 0 0,0 1 0 0 0,8-6 0 0 0,-11 9 45 0 0,1 1 1 0 0,0 0-1 0 0,0 0 1 0 0,0 1-1 0 0,1 0 0 0 0,5-2-45 0 0,-8 4 82 0 0,-1 0-1 0 0,1 0 0 0 0,0 0 1 0 0,0 1-1 0 0,0 0 0 0 0,0 0 1 0 0,3 0-82 0 0,-6 0 38 0 0,0 0 1 0 0,0 1-1 0 0,0-1 1 0 0,0 0-1 0 0,0 1 1 0 0,-1-1 0 0 0,1 1-1 0 0,0-1 1 0 0,0 1-1 0 0,0 0 1 0 0,0-1-1 0 0,0 1 1 0 0,-1 0-1 0 0,1 0 1 0 0,0-1-1 0 0,-1 1 1 0 0,1 0 0 0 0,0 1-39 0 0,2 2 198 0 0,0 0-14 0 0,0 1 0 0 0,0 0 0 0 0,-1 0 0 0 0,1-1 1 0 0,-1 2-1 0 0,-1-1 0 0 0,1 0 0 0 0,0 4-184 0 0,7 17 561 0 0,-2-10-87 0 0,0 0-1 0 0,7 10-473 0 0,-10-20 28 0 0,0 0 1 0 0,0-1-1 0 0,1 1 0 0 0,0-1 1 0 0,0 0-1 0 0,0 0 0 0 0,0-1 1 0 0,1 1-29 0 0,1 0-258 0 0,0-1 1 0 0,0 0 0 0 0,0 0-1 0 0,0 0 1 0 0,1-1 0 0 0,0 0-1 0 0,-1 0 1 0 0,3-1 257 0 0,3 1-1051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583 1207 3224 0 0,'1'-1'240'0'0,"4"-1"558"0"0,-2-1 6360 0 0,-2 3-4608 0 0,-1 0-1226 0 0,0 0-534 0 0,0 0-108 0 0,2-4 423 0 0,-2 3-1047 0 0,0 0 0 0 0,0 1 0 0 0,0-1 0 0 0,0 1-1 0 0,0-1 1 0 0,0 0 0 0 0,0 1 0 0 0,0-1 0 0 0,0 1-1 0 0,0-1 1 0 0,0 1 0 0 0,0-1 0 0 0,0 0 0 0 0,-1 1-1 0 0,1-1 1 0 0,0 1 0 0 0,0-1 0 0 0,-1 1 0 0 0,1-1-1 0 0,0 1-57 0 0,-10-10 734 0 0,1 1-162 0 0,-14-17 172 0 0,16 16-569 0 0,1-1 0 0 0,0 0-1 0 0,1 0 1 0 0,-1-4-175 0 0,-5-10 250 0 0,-42-99-25 0 0,40 85-274 0 0,5 16-394 0 0,-6-11 443 0 0,-9-21-42 0 0,-9-18 670 0 0,19 45-342 0 0,-7-28-286 0 0,7 19 43 0 0,-3-11-4 0 0,2-1 0 0 0,2 0 0 0 0,3-3-39 0 0,1 18 0 0 0,-1-2 0 0 0,-7-28 0 0 0,3 2 0 0 0,11 56 0 0 0,1 1 0 0 0,-1-1 0 0 0,0 1 0 0 0,0 0 0 0 0,-3-5 0 0 0,-2-4 0 0 0,4 8 13 0 0,-1 0-1 0 0,1 1 1 0 0,-1-1-1 0 0,0 1 1 0 0,-1 0-1 0 0,-1-2-12 0 0,5 7-3 0 0,0-2 5 0 0,-1 0 0 0 0,0 1 0 0 0,1-1 0 0 0,-1 1 0 0 0,0 0 0 0 0,0-1 0 0 0,0 1-1 0 0,0 0 1 0 0,0 0 0 0 0,0 0-2 0 0,1 1 3 0 0,-1-1-1 0 0,1 1 1 0 0,0 0-1 0 0,0 0 1 0 0,-1 0-1 0 0,1 0 1 0 0,0 0-1 0 0,-1 0 1 0 0,1 0-1 0 0,0 0 1 0 0,-1 0-1 0 0,1 0 1 0 0,0 1-1 0 0,0-1 1 0 0,-1 0-1 0 0,1 1 1 0 0,0-1-1 0 0,0 1-2 0 0,-3 1 0 0 0,0 1 0 0 0,0-1 0 0 0,1 1 0 0 0,-1-1 0 0 0,1 1 0 0 0,0 0 0 0 0,0 0 0 0 0,0 1 0 0 0,-7 8 0 0 0,-5 9 0 0 0,-1 2 0 0 0,8-12 0 0 0,0-1 0 0 0,1 1 0 0 0,1 1 0 0 0,-1-1 0 0 0,0 6 0 0 0,-3 2 6 0 0,7-12-17 0 0,2-7-11 0 0,3-1-15 0 0,8-17 37 0 0,0 0 0 0 0,3-8 0 0 0,5-11 0 0 0,51-98 0 0 0,-69 135 1 0 0,1-3 18 0 0,1 0 1 0 0,-1 0-1 0 0,1 1 1 0 0,-1-1 0 0 0,1 1-1 0 0,0-1 1 0 0,0 1 0 0 0,0 0-1 0 0,0-1 1 0 0,1 1 0 0 0,-1 0-1 0 0,2 0-19 0 0,-4 1 19 0 0,1 1-1 0 0,-1 0 0 0 0,1 0 1 0 0,-1 0-1 0 0,1 0 0 0 0,-1 0 1 0 0,1-1-1 0 0,-1 1 0 0 0,1 0 1 0 0,-1 0-1 0 0,0 0 0 0 0,1 0 1 0 0,-1 1-1 0 0,1-1 0 0 0,-1 0 0 0 0,1 0 1 0 0,-1 0-1 0 0,1 0 0 0 0,-1 0 1 0 0,1 0-1 0 0,-1 1 0 0 0,0-1 1 0 0,1 0-1 0 0,-1 0 0 0 0,1 1 1 0 0,-1-1-1 0 0,0 0 0 0 0,1 1 1 0 0,-1-1-1 0 0,0 0 0 0 0,0 1 1 0 0,1-1-1 0 0,-1 0 0 0 0,0 1-18 0 0,3 2 153 0 0,-1 1 0 0 0,0-1 0 0 0,0 1 0 0 0,0 1-153 0 0,3 5 265 0 0,3 3-122 0 0,0-1-1 0 0,1 0 1 0 0,0 0-1 0 0,1-1-142 0 0,-6-6 38 0 0,1-1 0 0 0,-1 0-1 0 0,1-1 1 0 0,0 1-1 0 0,0-1 1 0 0,0 0 0 0 0,1 0-1 0 0,-1 0 1 0 0,1-1 0 0 0,-1 0-1 0 0,4 1-37 0 0,-1-1-362 0 0,0-1 0 0 0,1 1 0 0 0,-1-1 0 0 0,1-1 0 0 0,-1 1 0 0 0,0-1 0 0 0,1-1 0 0 0,-1 0 0 0 0,0 0 0 0 0,2-1 362 0 0,13-4-7995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1725 9184 0 0,'-3'-1'830'0'0,"2"1"-632"0"0,0 0 0 0 0,0 0-1 0 0,0-1 1 0 0,0 1 0 0 0,0 0 0 0 0,0-1-1 0 0,0 1 1 0 0,0-1 0 0 0,1 1-1 0 0,-1-1 1 0 0,0 0 0 0 0,0 1-1 0 0,0-1 1 0 0,1 0 0 0 0,-1 0 0 0 0,0 1-1 0 0,0-2-197 0 0,0 0 292 0 0,0 0 0 0 0,0 0 0 0 0,0 0-1 0 0,0-1 1 0 0,1 1 0 0 0,-1-2-292 0 0,-2-5 450 0 0,2 2-276 0 0,0 1 1 0 0,0 0-1 0 0,1-1 0 0 0,-1 1 1 0 0,2-1-1 0 0,-1-1-174 0 0,1-8 409 0 0,-1 7-224 0 0,1-1 0 0 0,2-7-185 0 0,1-13 32 0 0,1-25 1137 0 0,9-35-1169 0 0,-2 16 45 0 0,6-35 102 0 0,-12 80-57 0 0,2 0-1 0 0,9-20-89 0 0,-3 11 9 0 0,-1 2-8 0 0,2 1-1 0 0,10-16 0 0 0,7-5 54 0 0,7-6-54 0 0,63-87 10 0 0,-89 131-9 0 0,1 1-1 0 0,1 0 0 0 0,13-10 0 0 0,-2 1 10 0 0,10-8 74 0 0,3 1 0 0 0,19-12-84 0 0,-2 1 309 0 0,81-70 75 0 0,-83 67-386 0 0,-14 12 236 0 0,32-22-234 0 0,-59 47 53 0 0,9-9-53 0 0,-5 4 35 0 0,-13 12-20 0 0,-1-1 0 0 0,1 1 0 0 0,-1-1 0 0 0,1-1-15 0 0,5-7 28 0 0,-7 8 21 0 0,-2 3-39 0 0,0 0 1 0 0,0 1 0 0 0,0-1 0 0 0,1 1 0 0 0,-1-1 0 0 0,0 1-1 0 0,0-1 1 0 0,0 1 0 0 0,1-1 0 0 0,-1 1 0 0 0,0-1 0 0 0,1 1-1 0 0,-1-1 1 0 0,0 1 0 0 0,1-1-11 0 0,-1 1 75 0 0,-7 1-9 0 0,-35 10-405 0 0,11-3-115 0 0,22-6 202 0 0,0 1 0 0 0,1 0 0 0 0,-8 4 252 0 0,-14 5-539 0 0,-30 8 283 0 0,56-19 248 0 0,0 1-1 0 0,-1-2 0 0 0,1 1 0 0 0,0 0 0 0 0,-1-1 0 0 0,-4 0 9 0 0,3-1 35 0 0,5-2 4 0 0,4-1 36 0 0,0 0-38 0 0,1-1 0 0 0,-1 1 0 0 0,1-1 0 0 0,1 1 0 0 0,-1 1-1 0 0,0-1 1 0 0,1 0 0 0 0,4-1-37 0 0,15-13 286 0 0,-18 13-219 0 0,1 0 0 0 0,0 0 0 0 0,3-1-67 0 0,8-4 27 0 0,-6 3 6 0 0,0 1 0 0 0,3-1-33 0 0,0 1 31 0 0,34-14 3 0 0,-37 15 98 0 0,0 0-1 0 0,1 0 0 0 0,0 2 0 0 0,0-1 0 0 0,3 1-131 0 0,-13 3 39 0 0,-1-1 0 0 0,0 1 0 0 0,1 0 0 0 0,-1 0 0 0 0,1 0-1 0 0,-1 1 1 0 0,0-1 0 0 0,1 0 0 0 0,-1 1 0 0 0,0-1 0 0 0,1 1 0 0 0,-1 0-1 0 0,1 0-38 0 0,-2 0 53 0 0,1 0-1 0 0,-1 0 1 0 0,1 0-1 0 0,-1 0 1 0 0,0 0-1 0 0,1 0 0 0 0,-1 0 1 0 0,0 1-1 0 0,0-1 1 0 0,0 0-1 0 0,0 1 1 0 0,0-1-1 0 0,0 1 1 0 0,0-1-1 0 0,0 1 0 0 0,-1 0 1 0 0,1-1-1 0 0,-1 1 1 0 0,1 0-53 0 0,0 1 119 0 0,-1 1 0 0 0,1-1 0 0 0,-1 1 0 0 0,0-1 0 0 0,0 1 0 0 0,0-1 0 0 0,-1 1 0 0 0,0 2-119 0 0,-1 6 857 0 0,-5 10-857 0 0,2-5 397 0 0,1-4-189 0 0,-1 0 0 0 0,-5 8-208 0 0,6-11 64 0 0,0-1 0 0 0,0 1 0 0 0,1 0 0 0 0,0 0 0 0 0,-1 7-64 0 0,3-13-200 0 0,0 1-1 0 0,1-1 1 0 0,0 0 0 0 0,0 0-1 0 0,0 0 1 0 0,0 1-1 0 0,1-1 1 0 0,-1 0 0 0 0,1 0-1 0 0,0 0 1 0 0,1 0-1 0 0,-1 0 1 0 0,1 0 0 0 0,-1 0-1 0 0,1 0 1 0 0,1 0 200 0 0,6 7-1762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1:42.49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5 4494 2304 0 0,'0'0'101'0'0,"-1"-1"1"0"0,-2-5 222 0 0,2 5 1245 0 0,1 1 539 0 0,0 0 106 0 0,0 0-238 0 0,0 0-1096 0 0,0 0-484 0 0,0 0-92 0 0,0 0-36 0 0,0 0-92 0 0,0 0-42 0 0,0 0-6 0 0,0 0 21 0 0,0 0 88 0 0,0 0 34 0 0,0 0 8 0 0,0 0 7 0 0,0 0 30 0 0,15 6 810 0 0,-8-2-969 0 0,1-2 91 0 0,0-1-1 0 0,1 0 1 0 0,-1 0 0 0 0,0-1-1 0 0,1 0 1 0 0,0 0-248 0 0,1-1 80 0 0,-1 1 0 0 0,0 1-1 0 0,0 0 1 0 0,0 0 0 0 0,5 1-80 0 0,3 3 88 0 0,1-1 0 0 0,9 0-88 0 0,2 1 160 0 0,-22-3-92 0 0,1-1 1 0 0,-1 1-1 0 0,8-1-68 0 0,41 7 34 0 0,109-11 767 0 0,-75-2-481 0 0,26 2-235 0 0,20-6 442 0 0,-66 10-514 0 0,74-2 175 0 0,-71-10-188 0 0,0 2 11 0 0,17-3 106 0 0,-62 9-45 0 0,11-1 166 0 0,20-5-238 0 0,-18 5 54 0 0,-30 4-47 0 0,0-1 0 0 0,0 0-1 0 0,0-1-6 0 0,46-5 54 0 0,-11 2-44 0 0,-26 2 8 0 0,73-12 167 0 0,33 1-185 0 0,-19 6 184 0 0,-53 1-75 0 0,37-9-109 0 0,-24 3-174 0 0,-26 5 321 0 0,-14 3-43 0 0,0 0 0 0 0,0 2 1 0 0,13 0-105 0 0,17 1 5 0 0,0-3 0 0 0,1-3-5 0 0,12-1 142 0 0,-28 3 129 0 0,21-8-271 0 0,13-1-229 0 0,-16 3 260 0 0,-20 4 146 0 0,21-1-177 0 0,-17 5 48 0 0,1-3-1 0 0,-1-1 0 0 0,-1-2 1 0 0,33-12-48 0 0,-42 11 60 0 0,0 2 0 0 0,11-1-60 0 0,-9 2 73 0 0,-1-1 0 0 0,5-3-73 0 0,-6 1 44 0 0,1 2 0 0 0,11-1-44 0 0,24-5 40 0 0,-48 10-40 0 0,-12 3 0 0 0,-1 0 0 0 0,0 0 0 0 0,4-3 0 0 0,51-16 28 0 0,-38 13-6 0 0,-1-1 0 0 0,13-6-22 0 0,69-28 239 0 0,14-16-16 0 0,-102 50-229 0 0,8-5 34 0 0,-2 2 20 0 0,-1-1 0 0 0,3-4-48 0 0,108-63 87 0 0,-120 71-59 0 0,0 0 0 0 0,4-1-28 0 0,-3 2 4 0 0,0 0 0 0 0,2-4-4 0 0,28-18 68 0 0,-4 3 45 0 0,6-8-113 0 0,-31 23 83 0 0,1 0-1 0 0,1 2 1 0 0,0 0-1 0 0,5-1-82 0 0,-1 0 91 0 0,0-1 0 0 0,13-9-91 0 0,45-23 72 0 0,-59 30-66 0 0,76-52 52 0 0,-86 57-53 0 0,143-115 445 0 0,-139 111-307 0 0,-10 8-69 0 0,0 0-1 0 0,0 0 1 0 0,4-6-74 0 0,1 0 6 0 0,0 0 0 0 0,0 0 1 0 0,1 1-1 0 0,6-3-6 0 0,-5 3 20 0 0,0 0 0 0 0,0-1 0 0 0,4-6-20 0 0,-4 4 0 0 0,0 1 0 0 0,1 0 0 0 0,0 1 0 0 0,3-1 0 0 0,22-17 0 0 0,4-15 0 0 0,-17 21 66 0 0,-1-1 0 0 0,0-1 0 0 0,6-10-66 0 0,32-46 230 0 0,-44 56-193 0 0,-15 18-29 0 0,1 1 0 0 0,0-1 0 0 0,0 1-1 0 0,0 0 1 0 0,2 0-8 0 0,95-86 0 0 0,-86 77 14 0 0,0 0-1 0 0,-1-1 0 0 0,-2-1 1 0 0,3-4-14 0 0,-5 8 30 0 0,0 0 1 0 0,1 0 0 0 0,1 1 0 0 0,0 0-31 0 0,4-3 99 0 0,-1-1 0 0 0,0-1-99 0 0,28-29 175 0 0,-13 15-170 0 0,11-12-76 0 0,35-38 75 0 0,-56 58-4 0 0,-13 15 0 0 0,0-1 0 0 0,0 0 0 0 0,1-3 0 0 0,41-58 64 0 0,-36 49-13 0 0,1 1 0 0 0,15-17-51 0 0,5-6 42 0 0,-22 26-42 0 0,-2 4 0 0 0,-1-1 0 0 0,-1 0 0 0 0,2-3 0 0 0,-5 6 0 0 0,2 0 0 0 0,-1 1 0 0 0,5-4 0 0 0,9-11 0 0 0,-14 16 0 0 0,1 0 0 0 0,0 0 0 0 0,6-4 0 0 0,11-11 0 0 0,-4 3 0 0 0,-15 15 0 0 0,-1 1 0 0 0,0-1 0 0 0,0 0 0 0 0,0 0 0 0 0,2-4 0 0 0,0 0 0 0 0,1 0 0 0 0,0 0 0 0 0,0 1 0 0 0,1 1 0 0 0,0 0 0 0 0,0 0 0 0 0,2 0 0 0 0,27-26 0 0 0,48-54 64 0 0,-51 55-64 0 0,-7 7 0 0 0,13-19 0 0 0,102-134 64 0 0,-98 131-64 0 0,-8 0 0 0 0,-26 33 0 0 0,0 1 0 0 0,1 0 0 0 0,0 0 0 0 0,10-6 0 0 0,23-27 0 0 0,-23 23 40 0 0,12-10-40 0 0,8-7 24 0 0,92-87-24 0 0,-87 81 0 0 0,32-22 0 0 0,-54 48 0 0 0,5-4 0 0 0,23-25 0 0 0,-8 13 0 0 0,-24 20 0 0 0,0 0 0 0 0,1 2 0 0 0,13-7 0 0 0,-20 13 0 0 0,13-5 0 0 0,-21 11 0 0 0,1-1 0 0 0,-1 0 0 0 0,6-4 0 0 0,-7 4 3 0 0,12-9 10 0 0,2 0-1 0 0,-1 1 1 0 0,2 1 0 0 0,6-3-13 0 0,57-29 10 0 0,-61 32-10 0 0,-15 7 0 0 0,0 0 0 0 0,0 0 0 0 0,0 1 0 0 0,1 0 0 0 0,0 1 0 0 0,-1-2 0 0 0,0 1 0 0 0,0-1 0 0 0,0 0 0 0 0,6-5 0 0 0,18-9 0 0 0,88-42 0 0 0,-76 36 0 0 0,12-4 0 0 0,-43 21 0 0 0,-8 5 0 0 0,0-1 0 0 0,1 1 0 0 0,-1 0 0 0 0,1 1 0 0 0,2-1 0 0 0,3-1 0 0 0,-1-1 0 0 0,1 1 0 0 0,-1-1 0 0 0,6-4 0 0 0,26-10 0 0 0,39-9 0 0 0,-14 10 0 0 0,-37 10 0 0 0,2 0 0 0 0,-1 2 0 0 0,14 1 0 0 0,-40 3 0 0 0,32-2 0 0 0,17-2 0 0 0,-20-1 0 0 0,1 1 0 0 0,0 2 0 0 0,15 1 0 0 0,-36 2 0 0 0,0-2 0 0 0,14-2 0 0 0,-14 1 0 0 0,1 1 0 0 0,0 1 0 0 0,0 0 0 0 0,29-1 0 0 0,-29 0 0 0 0,1 2 0 0 0,-1 0 0 0 0,14 1 0 0 0,15 0 0 0 0,-32-1 0 0 0,0 0 0 0 0,0 0 0 0 0,1 1 0 0 0,9 0 0 0 0,-18-1 0 0 0,1 0 0 0 0,-1 0 0 0 0,0 1 0 0 0,1-1 0 0 0,-1 1 0 0 0,0 0 0 0 0,2 1 0 0 0,29 6 0 0 0,21 4 0 0 0,28 8 0 0 0,-74-19 0 0 0,-8-1 0 0 0,1 0 0 0 0,-1 0 0 0 0,1 1 0 0 0,-1-1 0 0 0,0 1 0 0 0,1 0 0 0 0,-1-1 0 0 0,1 1 0 0 0,-1 0 0 0 0,0 1 0 0 0,0-1 0 0 0,2 1 0 0 0,31 10 0 0 0,-8-4 0 0 0,-13-4 0 0 0,1 0 0 0 0,0 0 0 0 0,9 0 0 0 0,-7-2 0 0 0,1 2 0 0 0,5 2 0 0 0,13 4 0 0 0,-20-6 0 0 0,-1 0 0 0 0,12 6 0 0 0,-16-6 0 0 0,-1-1 0 0 0,1 0 0 0 0,0-1 0 0 0,-1 0 0 0 0,1-1 0 0 0,32 8 0 0 0,-17-2 0 0 0,-10-3 0 0 0,0 1 0 0 0,9 4 0 0 0,11 9 0 0 0,-9-7 0 0 0,17 4-64 0 0,33 17 64 0 0,-47-18 0 0 0,-16-7 0 0 0,1 0 0 0 0,6 1 0 0 0,4 2 0 0 0,0 1 0 0 0,10 7 0 0 0,-30-15 0 0 0,-1 0 0 0 0,0 0 0 0 0,0 0 0 0 0,0 1 0 0 0,0-1 0 0 0,0 2 0 0 0,-1-2 0 0 0,0 0 0 0 0,0 0 0 0 0,0 0 0 0 0,1 0 0 0 0,-1-1 0 0 0,1 1 0 0 0,3 1 0 0 0,74 34 0 0 0,-70-33 0 0 0,-1 2 0 0 0,-1 0 0 0 0,1 0 0 0 0,-1 0 0 0 0,-1 1 0 0 0,1 1 0 0 0,-1-1 0 0 0,4 8 0 0 0,-6-11 0 0 0,0 1 0 0 0,0-1 0 0 0,1-1 0 0 0,-1 1 0 0 0,1-1 0 0 0,0-1 0 0 0,0 1 0 0 0,1-1 0 0 0,-1 0 0 0 0,6 1 0 0 0,32 15 0 0 0,-40-17 0 0 0,-1 0 0 0 0,1 1 0 0 0,0 0 0 0 0,-1 0 0 0 0,0 0 0 0 0,0 1 0 0 0,0-1 0 0 0,0 1 0 0 0,-1 0 0 0 0,1 0 0 0 0,1 3 0 0 0,-1-2 0 0 0,1 0 0 0 0,-1 0 0 0 0,1 0 0 0 0,0-1 0 0 0,0 1 0 0 0,5 2 0 0 0,-4-3 0 0 0,0 1 0 0 0,0-1 0 0 0,-1 1 0 0 0,0 1 0 0 0,5 4 0 0 0,-6-4 0 0 0,3 3 0 0 0,0 1 0 0 0,-1 0 0 0 0,0 0 0 0 0,0 1 0 0 0,-1-1 0 0 0,0 3 0 0 0,-2-7 0 0 0,1 1 0 0 0,-1-1 0 0 0,1 0 0 0 0,0 0 0 0 0,0 0 0 0 0,1 0 0 0 0,3 3 0 0 0,10 12 0 0 0,-16-19 0 0 0,0 1 0 0 0,0-1 0 0 0,0 0 0 0 0,1 0 0 0 0,-1 0 0 0 0,1 0 0 0 0,1 0 0 0 0,0 0 0 0 0,-1 1 0 0 0,0-1 0 0 0,1 1 0 0 0,-1 0 0 0 0,0 0 0 0 0,0 0 0 0 0,-1 0 0 0 0,1 0 0 0 0,-1 1 0 0 0,1-1 0 0 0,-1 1 0 0 0,1 2 0 0 0,4 4 0 0 0,0-1 0 0 0,1 0 0 0 0,-1 0 0 0 0,2-1 0 0 0,2 3 0 0 0,24 16 0 0 0,-25-20 0 0 0,-1 1 0 0 0,0-1 0 0 0,2 3 0 0 0,-8-7 0 0 0,0 0 0 0 0,-1 1 0 0 0,1-1 0 0 0,-1 1 0 0 0,0-1 0 0 0,0 1 0 0 0,0 0 0 0 0,0 0 0 0 0,-1 0 0 0 0,1 0 0 0 0,-1 0 0 0 0,-1-2 4 0 0,0-1 0 0 0,0 1 0 0 0,1-1 0 0 0,-1 0 1 0 0,0 1-1 0 0,0-1 0 0 0,-1 0 0 0 0,1 1 0 0 0,0-1 0 0 0,0 1 0 0 0,-1-1-4 0 0,1 0 1 0 0,-1 0 0 0 0,1 0 0 0 0,0 0 0 0 0,0 0 1 0 0,0 0-1 0 0,0 0 0 0 0,0 0 0 0 0,0-1 0 0 0,0 1 0 0 0,0 0 0 0 0,0 0 0 0 0,0 0 0 0 0,0 0 0 0 0,0 0 1 0 0,1 0-1 0 0,-1-1 0 0 0,0 1 0 0 0,1 0 0 0 0,-1 0 0 0 0,0 0 0 0 0,1-1 0 0 0,-1 1 0 0 0,1 0 1 0 0,0 0-1 0 0,-1-1 0 0 0,1 1 0 0 0,0 0-1 0 0,17 18 47 0 0,-7-8-42 0 0,0 1-1 0 0,-1 0 0 0 0,0 0 0 0 0,5 10-4 0 0,-15-21 3 0 0,1 0 0 0 0,-1 0 0 0 0,1 1 0 0 0,-1-1 0 0 0,0 0 0 0 0,0 0 0 0 0,0 0 0 0 0,0 1 0 0 0,0-1 1 0 0,0 0-1 0 0,0 0 0 0 0,0 1 0 0 0,0-1 0 0 0,0 0 0 0 0,0 0 0 0 0,-1 0 0 0 0,1 1 0 0 0,-1 0-3 0 0,0-1 0 0 0,1 0 0 0 0,0 0 0 0 0,-1 1 0 0 0,1-1 0 0 0,0 0 0 0 0,-1 0-1 0 0,1 1 1 0 0,0-1 0 0 0,0 0 0 0 0,0 1 0 0 0,0-1 0 0 0,0 0 0 0 0,1 1 0 0 0,-1-1 0 0 0,0 0 0 0 0,1 1 0 0 0,-1-1-1 0 0,1 0 1 0 0,-1 0 0 0 0,1 0 0 0 0,0 1 0 0 0,1 1 0 0 0,1 0 0 0 0,-1 0 0 0 0,1-1 0 0 0,0 1 0 0 0,1-1 0 0 0,0 1 0 0 0,11 8 0 0 0,1 2 0 0 0,-14-12 0 0 0,-1 0 0 0 0,1 0 0 0 0,0 0 0 0 0,0 0 0 0 0,-1 1 0 0 0,1-1 0 0 0,0 1 0 0 0,-1-1 0 0 0,1 1 0 0 0,-1 0 0 0 0,0-1 0 0 0,0 1 0 0 0,0 0 0 0 0,0 0 0 0 0,0 0 0 0 0,0 0 0 0 0,0 0 0 0 0,0 0 0 0 0,-1 0 0 0 0,1 0 0 0 0,-1 0 0 0 0,1 0 0 0 0,-1 1 0 0 0,0-1 3 0 0,0-1 0 0 0,1 1-1 0 0,-1 0 1 0 0,0-1-1 0 0,1 1 1 0 0,-1 0 0 0 0,1-1-1 0 0,0 1 1 0 0,0-1 0 0 0,0 1-1 0 0,-1-1 1 0 0,1 1 0 0 0,1-1-1 0 0,-1 0 1 0 0,1 1-3 0 0,9 16 24 0 0,-9-13-24 0 0,0 0 0 0 0,0-1 0 0 0,1 0 0 0 0,0 1 0 0 0,0-1 0 0 0,0 0 0 0 0,0-1 0 0 0,2 3 0 0 0,12 14 0 0 0,-1 13 24 0 0,-14-28-19 0 0,-1-1 0 0 0,2 1 0 0 0,-1 0 0 0 0,0-1 0 0 0,1 0 0 0 0,0 1 0 0 0,0-1 0 0 0,3 3-5 0 0,38 33 0 0 0,-28-27 0 0 0,-1 1 0 0 0,0 0 0 0 0,-1 2 0 0 0,0-1 0 0 0,8 14 0 0 0,-4 1 0 0 0,-15-27 0 0 0,-1 1 0 0 0,1-1 0 0 0,-1 1 0 0 0,0 0 0 0 0,0-1 0 0 0,-1 1 0 0 0,1 1 0 0 0,-1-1 0 0 0,1-1 0 0 0,0 0 0 0 0,-1 1 0 0 0,1-1 0 0 0,0 0 0 0 0,0 0 0 0 0,1 1 0 0 0,14 16 2 0 0,-1 1-1 0 0,8 14-1 0 0,-15-20 8 0 0,4 3 24 0 0,-7-9-11 0 0,0 0 1 0 0,0 0-1 0 0,-1 0 0 0 0,1 3-21 0 0,-5-9 0 0 0,0-1 0 0 0,0 1 0 0 0,0 0 0 0 0,1-1 0 0 0,-1 1 0 0 0,1-1 0 0 0,0 1 0 0 0,-1-1 0 0 0,2 1 0 0 0,3 6 0 0 0,-4-6 0 0 0,3 8 8 0 0,1-1 0 0 0,0 1 0 0 0,0-1 0 0 0,1-1 0 0 0,0 1 0 0 0,1-1 0 0 0,0 0 0 0 0,6 4-8 0 0,-2-3 0 0 0,-1 0 0 0 0,0 1 0 0 0,6 8 0 0 0,-5-5 0 0 0,0-1 0 0 0,3 1 0 0 0,10 15 0 0 0,-20-23 0 0 0,0 0 0 0 0,0 0 0 0 0,5 4 0 0 0,0 0 0 0 0,0 1 0 0 0,0 0 0 0 0,-1 1 0 0 0,4 8 0 0 0,11 13 0 0 0,28 30 0 0 0,-1-9 0 0 0,-29-33 0 0 0,-2 1 0 0 0,10 14 0 0 0,-17-20 0 0 0,5 7 0 0 0,11 21-3 0 0,-18-29 31 0 0,0 2 1 0 0,1 3-29 0 0,6 14-78 0 0,10 11 78 0 0,-6-17 56 0 0,-16-22-37 0 0,-1 1 1 0 0,0-1-1 0 0,0 1 1 0 0,1 3-20 0 0,20 23 10 0 0,-20-23-3 0 0,1 0-1 0 0,0-1 1 0 0,1 0-1 0 0,0 0 1 0 0,1-1-1 0 0,1 2-6 0 0,2 1 13 0 0,0 1-1 0 0,9 12-12 0 0,-11-11 15 0 0,1 0-1 0 0,10 8-14 0 0,-10-11 12 0 0,0 1-1 0 0,-1 0 1 0 0,6 11-12 0 0,-7-11 1 0 0,0 0-1 0 0,11 10 0 0 0,-5-4 52 0 0,10 11-39 0 0,17 18-15 0 0,-2-4 2 0 0,-29-32-20 0 0,0 1 0 0 0,6 10 20 0 0,-8-10-20 0 0,1 0 0 0 0,9 7 20 0 0,-11-10 20 0 0,1 1-1 0 0,-2 0 1 0 0,1 1 0 0 0,5 9-20 0 0,19 23 49 0 0,54 45-49 0 0,-51-46 54 0 0,-29-36-50 0 0,13 12-1 0 0,-1 0 0 0 0,11 15-3 0 0,-24-26 0 0 0,0-1 0 0 0,1 0 0 0 0,-1 0 0 0 0,2 1 0 0 0,19 18 0 0 0,-21-19 0 0 0,0 0 0 0 0,0-1 0 0 0,1 0 0 0 0,0 1 0 0 0,-1-2-1 0 0,3 2 1 0 0,15 10 12 0 0,13 9 44 0 0,-22-16-36 0 0,-1 2 1 0 0,0-1-1 0 0,2 4-20 0 0,27 21-109 0 0,-27-22 39 0 0,0 1-1 0 0,0 0 1 0 0,4 6 70 0 0,-11-11 67 0 0,-1-1-1 0 0,1 0 0 0 0,7 4-66 0 0,-6-4 74 0 0,0 1 0 0 0,8 8-74 0 0,21 18-150 0 0,-28-27 321 0 0,-1 2 0 0 0,0-1-1 0 0,0 1 1 0 0,6 8-171 0 0,-1 3-21 0 0,-4-8-80 0 0,1-1 0 0 0,7 6 101 0 0,19 18-137 0 0,12 13 148 0 0,-13-23 42 0 0,-33-21-44 0 0,0-1-1 0 0,1 1 1 0 0,0-1-1 0 0,0 0 1 0 0,3 2-9 0 0,22 16 21 0 0,-2-4 5 0 0,-20-13-16 0 0,0 0-1 0 0,0 0 1 0 0,-1 1-1 0 0,3 1-9 0 0,-4-2 1 0 0,1 0 0 0 0,0 0-1 0 0,0-1 1 0 0,0 0 0 0 0,0 0 0 0 0,5 1-1 0 0,6 3 94 0 0,1 2-71 0 0,0 1 0 0 0,4 3-23 0 0,-19-10-12 0 0,17 6 7 0 0,0 2 5 0 0,-17-8 0 0 0,1-1 0 0 0,0 0 0 0 0,0 0 0 0 0,1 0 0 0 0,0 0 0 0 0,-3-1 0 0 0,0-1 1 0 0,-1 0-1 0 0,1 1 0 0 0,0-1 1 0 0,0 1-1 0 0,-1 0 0 0 0,1-1 1 0 0,0 1-1 0 0,-1 0 0 0 0,1 0 1 0 0,-1 0-1 0 0,1 1 0 0 0,3 0 9 0 0,-1 0 20 0 0,-2-2-25 0 0,-1 0-1 0 0,1 1 0 0 0,0 0 0 0 0,-1-1 0 0 0,0 1 0 0 0,1 0 0 0 0,-1 0 1 0 0,1 0-1 0 0,-1 0 0 0 0,0 0 0 0 0,0 0 0 0 0,1 1-3 0 0,6 3-4 0 0,-1-1 0 0 0,1 1 1 0 0,0-1-1 0 0,7 2 4 0 0,29 14-9 0 0,-32-13 9 0 0,-5-1 0 0 0,10 5 0 0 0,0-4 0 0 0,15 10 0 0 0,-22-13 0 0 0,13 3 28 0 0,-1 2 8 0 0,31 15-36 0 0,-35-17 0 0 0,8 2 34 0 0,11 2-4 0 0,-15-6-30 0 0,-14-2 0 0 0,1 2 0 0 0,0 0 0 0 0,0-1 0 0 0,8 3 0 0 0,-3-1 0 0 0,-5-5 9 0 0,-8-1-7 0 0,-1 0 0 0 0,1 0 0 0 0,0 0 0 0 0,-1 0 0 0 0,1 0 0 0 0,-1 1 0 0 0,1-1 0 0 0,-1 0 0 0 0,1 0 0 0 0,-1 0 0 0 0,1 0 0 0 0,-1 1 0 0 0,1-1 0 0 0,-1 0 0 0 0,1 0 0 0 0,-1 1 0 0 0,1-1 0 0 0,-1 0 0 0 0,1 1-1 0 0,-1-1 1 0 0,0 0 0 0 0,1 1 0 0 0,-1-1 0 0 0,0 1 0 0 0,1-1 0 0 0,-1 1 0 0 0,0-1 0 0 0,0 1-2 0 0,2 0 5 0 0,-1 0 1 0 0,1 0-1 0 0,-1-1 0 0 0,1 1 0 0 0,-1 0 1 0 0,1-1-1 0 0,-1 1 0 0 0,1 0 0 0 0,0-1 1 0 0,-1 0-1 0 0,1 1-5 0 0,2 0-5 0 0,3 1-3 0 0,0 0-1 0 0,-1 0 0 0 0,1 0 0 0 0,0-1 0 0 0,0 0 9 0 0,16 3 44 0 0,-14-2-33 0 0,-5-1 16 0 0,1 0 1 0 0,-1 0-1 0 0,0 0 1 0 0,1-1-1 0 0,-1 1 0 0 0,1-1 1 0 0,-1 0-1 0 0,3-1-27 0 0,1 1 58 0 0,12-6 606 0 0,-11 4-642 0 0,-6 0 20 0 0,0-3-115 0 0,-2 3-366 0 0,-3 2-162 0 0,-6 0-35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5:23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1208 1 8496 0 0,'0'0'388'0'0,"0"0"-11"0"0,2 0-109 0 0,-1 0-1525 0 0,3 1 1530 0 0,7 1 4874 0 0,-10-2-4886 0 0,-1 0 0 0 0,1 0 0 0 0,-1 0 0 0 0,1 0-1 0 0,-1 0 1 0 0,1 0 0 0 0,-1 0 0 0 0,1 0 0 0 0,-1 0 0 0 0,1 0 0 0 0,0 0 0 0 0,-1 0 0 0 0,1 0 0 0 0,-1 0-1 0 0,1 0 1 0 0,-1 0 0 0 0,1-1 0 0 0,-1 1 0 0 0,0 0 0 0 0,1 0 0 0 0,-1-1 0 0 0,1 1 0 0 0,-1 0 0 0 0,1 0-1 0 0,-1-1 1 0 0,1 1-261 0 0,-1 0 320 0 0,0 0-37 0 0,0 0-10 0 0,0 0-18 0 0,0 0-72 0 0,0 0-30 0 0,0 0-8 0 0,0 0-14 0 0,0 0-48 0 0,0 0 3 0 0,0 2-10 0 0,-1 0-61 0 0,0 1-1 0 0,1-1 0 0 0,-1 1 1 0 0,0-1-1 0 0,0 0 1 0 0,0 1-1 0 0,-1-1 0 0 0,1 0 1 0 0,0 0-1 0 0,-1 0 0 0 0,1 0 1 0 0,-1 0-1 0 0,0 0 0 0 0,0 0 1 0 0,0-1-1 0 0,0 1 1 0 0,-2 1-15 0 0,1 0 90 0 0,0-1 0 0 0,0 2 1 0 0,0-1-1 0 0,0 0 0 0 0,-1 2-90 0 0,3-3 162 0 0,1 0-112 0 0,-1 0 0 0 0,1 0 0 0 0,-1 1 1 0 0,0-1-1 0 0,0 0 0 0 0,0 0 0 0 0,0 0 1 0 0,0 0-1 0 0,0 0 0 0 0,0-1 0 0 0,-1 1 1 0 0,1 0-1 0 0,-2 1-50 0 0,0 1-17 0 0,-1 0-1 0 0,0 0 1 0 0,-1-1 0 0 0,1 1-1 0 0,-1-1 18 0 0,-13 7-61 0 0,15-9 70 0 0,0 0 0 0 0,1 0 0 0 0,-1 0 0 0 0,1 1 0 0 0,-1-1 0 0 0,1 1 0 0 0,0-1 0 0 0,-1 1 0 0 0,1 0 0 0 0,0 0 0 0 0,0 0 0 0 0,0 0 1 0 0,1 1-1 0 0,-2 1-9 0 0,-16 23 247 0 0,10-15-120 0 0,-7 3 40 0 0,5-5-102 0 0,4-3-26 0 0,4-4-18 0 0,1-1 0 0 0,-1 1-1 0 0,1-1 1 0 0,0 1-1 0 0,0 0 1 0 0,0 0 0 0 0,0 0-1 0 0,1 0-20 0 0,-1 0 8 0 0,1 0-1 0 0,-1-1 1 0 0,0 1 0 0 0,0 0-1 0 0,0-1 1 0 0,0 0-1 0 0,0 1 1 0 0,0-1 0 0 0,0 0-1 0 0,-2 0-7 0 0,2 0 7 0 0,0 0-1 0 0,-1 0 0 0 0,1 0 1 0 0,0 1-1 0 0,0-1 1 0 0,0 0-1 0 0,1 1 0 0 0,-1-1 1 0 0,0 1-1 0 0,0 2-6 0 0,0 0 0 0 0,-1-1 0 0 0,1 0-1 0 0,-1 0 1 0 0,0-1 0 0 0,0 1-1 0 0,0 0 1 0 0,0-1 0 0 0,0 0-1 0 0,-1 0 1 0 0,0 0 0 0 0,-1 1 0 0 0,-21 20 63 0 0,8-8-9 0 0,16-15-43 0 0,0 1 0 0 0,0-1 1 0 0,1 0-1 0 0,-1 1 0 0 0,0-1 0 0 0,1 1 1 0 0,-1 0-1 0 0,1-1 0 0 0,-1 1 0 0 0,1 0 0 0 0,0 0 1 0 0,0 0-1 0 0,0 0 0 0 0,0 0 0 0 0,0 0 1 0 0,0 0-1 0 0,1 0 0 0 0,-1 1 0 0 0,1-1 1 0 0,-1 0-1 0 0,1 0 0 0 0,0 0 0 0 0,0 1-11 0 0,0-1 1 0 0,-1 0 0 0 0,1-1 0 0 0,0 1 0 0 0,-1 0-1 0 0,1 0 1 0 0,-1 0 0 0 0,1-1 0 0 0,-1 1 0 0 0,0 0 0 0 0,0-1-1 0 0,0 1 1 0 0,0-1 0 0 0,0 1 0 0 0,0-1 0 0 0,0 1 0 0 0,0-1-1 0 0,-26 22 1 0 0,23-20-2 0 0,-1 1 1 0 0,1 0 0 0 0,-1-1-1 0 0,1 1 1 0 0,0 1-1 0 0,-1 2 1 0 0,-7 10 9 0 0,6-10-1 0 0,1 1 0 0 0,0 0-1 0 0,1-1 1 0 0,0 2 0 0 0,0-1 0 0 0,0 0 0 0 0,1 2-8 0 0,2-7 7 0 0,0 0 0 0 0,0 0 0 0 0,0 0-1 0 0,0 0 1 0 0,-1 0 0 0 0,1 0 0 0 0,-1-1-1 0 0,0 1 1 0 0,0-1 0 0 0,0 1 0 0 0,0-1 0 0 0,0 1-7 0 0,-30 23 42 0 0,24-21-2 0 0,0 1-1 0 0,0 1 1 0 0,-2 2-40 0 0,6-5 29 0 0,1 0 1 0 0,0 0-1 0 0,-1 0 0 0 0,1 0 1 0 0,1 1-1 0 0,-1-1 0 0 0,-2 6-29 0 0,-3 10 43 0 0,-1 0 0 0 0,-1-1-1 0 0,-1 0 1 0 0,-1 0 0 0 0,0-2-1 0 0,-12 13-42 0 0,19-22 7 0 0,-1 1 1 0 0,1 0-1 0 0,1-1 0 0 0,0 2 0 0 0,0-1 0 0 0,1 0 1 0 0,-2 8-8 0 0,1-5 9 0 0,0 1 1 0 0,-1-1 0 0 0,-4 6-10 0 0,-35 68 0 0 0,27-56 0 0 0,-2 11 0 0 0,10-22 0 0 0,8-15 3 0 0,-1-1-1 0 0,1 1 1 0 0,0-1-1 0 0,0 1 1 0 0,1 0-1 0 0,-1-1 1 0 0,1 2-3 0 0,-1-1 4 0 0,1-1 1 0 0,0 1-1 0 0,-1-1 1 0 0,0 1-1 0 0,0-1 1 0 0,0 0-1 0 0,0 1 1 0 0,-1 0-5 0 0,-36 49 21 0 0,31-38 6 0 0,-2-1-1 0 0,-8 11-26 0 0,13-18 5 0 0,0 0 0 0 0,1 0 0 0 0,-1 1 0 0 0,1-1-1 0 0,1 1 1 0 0,-1 0 0 0 0,0 5-5 0 0,1-3 13 0 0,-1 1-1 0 0,-1-2 1 0 0,0 1-1 0 0,-2 5-12 0 0,-9 9 32 0 0,10-17-22 0 0,0 1-1 0 0,1 0 0 0 0,-3 5-9 0 0,3-4 0 0 0,-1-1 0 0 0,0 1 0 0 0,0-1 0 0 0,-5 5 0 0 0,5-6 0 0 0,0-1 0 0 0,1 1 0 0 0,-1 0 0 0 0,1 0 0 0 0,1 0 0 0 0,0 1 0 0 0,-2 5 0 0 0,-5 22 0 0 0,-3 25 0 0 0,12-54 0 0 0,-1-1-1 0 0,1 1 1 0 0,-2-1-1 0 0,1 0 1 0 0,0 1 0 0 0,-1-1-1 0 0,0-1 1 0 0,0 1-1 0 0,-3 3 1 0 0,2-4 2 0 0,1 1 1 0 0,0 0-1 0 0,0 0 0 0 0,0 0 0 0 0,0 0 1 0 0,1 1-1 0 0,0-1 0 0 0,0 1 0 0 0,0 0-2 0 0,-2 34 142 0 0,4-31-89 0 0,-1-1 0 0 0,0 0 0 0 0,0 1 0 0 0,-1-1 0 0 0,0 0 0 0 0,0 0 1 0 0,-3 6-54 0 0,1-6 10 0 0,0 0 1 0 0,1 0 0 0 0,0 1 0 0 0,1-1 0 0 0,0 1 0 0 0,0 0 0 0 0,1-1 0 0 0,0 1 0 0 0,1 0 0 0 0,0 0 0 0 0,0 0 0 0 0,1 0 0 0 0,0 0 0 0 0,1 3-11 0 0,-2-9 4 0 0,0 0 0 0 0,-1 1 0 0 0,1-1-1 0 0,-1 0 1 0 0,1 0 0 0 0,-1 1 0 0 0,0-1 0 0 0,0 0 0 0 0,0 0 0 0 0,-1 0 0 0 0,1 0 0 0 0,-1 0 0 0 0,0 0-1 0 0,0 0 1 0 0,0-1 0 0 0,0 1-4 0 0,-1 1 9 0 0,1 0 1 0 0,-1 0-1 0 0,1 1 0 0 0,0-1 0 0 0,0 0 0 0 0,0 2-9 0 0,1-3-4 0 0,0 0 9 0 0,0-1 0 0 0,1 1-1 0 0,-1-1 1 0 0,1 1 0 0 0,-1 0 0 0 0,1-1-1 0 0,0 1 1 0 0,0 0 0 0 0,0 0 0 0 0,0-1-1 0 0,0 1 1 0 0,1 0 0 0 0,-1-1 0 0 0,1 1-1 0 0,0-1 1 0 0,0 2-5 0 0,0-2 4 0 0,-1 0-1 0 0,1 0 0 0 0,-1 1 1 0 0,1-1-1 0 0,-1 0 1 0 0,0 1-1 0 0,0-1 1 0 0,0 0-1 0 0,0 1 0 0 0,0-1 1 0 0,-1 0-1 0 0,1 1 1 0 0,-1-1-1 0 0,0 0 0 0 0,1 0 1 0 0,-1 1-1 0 0,0-1 1 0 0,-1 2-4 0 0,-7 22 56 0 0,3-6-45 0 0,5-18-11 0 0,1-1 0 0 0,-1 0 0 0 0,0 0 0 0 0,1 0 0 0 0,-1 1 0 0 0,1-1 0 0 0,-1 0 0 0 0,1 1 0 0 0,0-1 0 0 0,0 0 0 0 0,-1 1-1 0 0,1-1 1 0 0,0 0 0 0 0,0 1 0 0 0,1-1 0 0 0,-1 0 0 0 0,0 1 0 0 0,0-1 0 0 0,0 0 0 0 0,1 1 0 0 0,-1-1 0 0 0,1 0 0 0 0,-1 0 0 0 0,1 1 0 0 0,0-1 0 0 0,-1 0 0 0 0,2 1 0 0 0,0 1 5 0 0,1 1-1 0 0,-1-1 1 0 0,1 1-1 0 0,-1-1 1 0 0,0 1 0 0 0,0 0-1 0 0,-1 0 1 0 0,1 0-1 0 0,-1 0 1 0 0,0 0-1 0 0,0 0 1 0 0,0 0 0 0 0,-1 0-1 0 0,1 2-4 0 0,5 10 13 0 0,-6-15-11 0 0,1 1 1 0 0,0-1 0 0 0,0 0 0 0 0,-1 1-1 0 0,1-1 1 0 0,-1 1 0 0 0,1-1-1 0 0,-1 1 1 0 0,0 0 0 0 0,1-1 0 0 0,-1 1-1 0 0,0-1 1 0 0,0 1 0 0 0,0-1-1 0 0,0 2-2 0 0,-1 1 2 0 0,0-1-1 0 0,1 1 0 0 0,-1-1 0 0 0,1 1 0 0 0,0 0 0 0 0,0-1 0 0 0,1 1 0 0 0,-1 0 0 0 0,1-1 0 0 0,0 3-1 0 0,2 3 2 0 0,1 1 0 0 0,-1-1 0 0 0,3 3-2 0 0,-3-6 5 0 0,3 6 35 0 0,-4-10-36 0 0,0 1 0 0 0,-1 0 0 0 0,1 0 0 0 0,-1-1 0 0 0,0 1 1 0 0,1 0-1 0 0,-1 0 0 0 0,-1 0 0 0 0,1 0 0 0 0,0 0 1 0 0,-1 0-1 0 0,0 1 0 0 0,0-1 0 0 0,0 0 0 0 0,0 0 0 0 0,0 2-4 0 0,-3 3 11 0 0,2-6-11 0 0,0-1 0 0 0,1 1 0 0 0,-1 0 0 0 0,1-1 0 0 0,-1 1 0 0 0,1 0 0 0 0,0 0 0 0 0,-1-1 0 0 0,1 1 0 0 0,0 0 0 0 0,0 0 0 0 0,0-1 0 0 0,0 1 0 0 0,1 0 0 0 0,-1 0 0 0 0,0-1 0 0 0,1 2 0 0 0,8 25 20 0 0,-8-21-11 0 0,1-1 0 0 0,0 0 0 0 0,0 0 1 0 0,0 0-1 0 0,1-1 0 0 0,1 2-9 0 0,-3-4 7 0 0,1 0 1 0 0,-1-1 0 0 0,0 1-1 0 0,1 0 1 0 0,-1 0-1 0 0,-1-1 1 0 0,1 1 0 0 0,0 0-1 0 0,-1 0 1 0 0,1 0 0 0 0,-1 0-1 0 0,0 0 1 0 0,0 0-1 0 0,0 0 1 0 0,0 0 0 0 0,-1 0-1 0 0,1 1-7 0 0,-1-1 9 0 0,1 0 0 0 0,0 1-1 0 0,0-1 1 0 0,0 0 0 0 0,0 1-1 0 0,0-1 1 0 0,1 0 0 0 0,0 0-1 0 0,0 1 1 0 0,0-1 0 0 0,0 0-1 0 0,0 0 1 0 0,0 0 0 0 0,1 0-1 0 0,0 0-8 0 0,4 7 23 0 0,0-1 0 0 0,1 0 0 0 0,7 7-23 0 0,4 4 5 0 0,-15-15 1 0 0,0 0 0 0 0,0 0-1 0 0,-1 0 1 0 0,1 0 0 0 0,-1 0 0 0 0,0 1 0 0 0,-1-1-1 0 0,1 1 1 0 0,-1-1 0 0 0,0 1 0 0 0,0 3-6 0 0,0-5 0 0 0,0 0 4 0 0,0-1-1 0 0,0 1 1 0 0,1-1 0 0 0,-1 1-1 0 0,1-1 1 0 0,0 0 0 0 0,0 0-1 0 0,0 0 1 0 0,0 0-1 0 0,1 0 1 0 0,-1 0-4 0 0,2 1 5 0 0,-1 0 0 0 0,0 0-1 0 0,0 0 1 0 0,-1 1 0 0 0,1 0-5 0 0,5 12 11 0 0,-5-11-2 0 0,-1 0 0 0 0,1 0 0 0 0,-1 0-1 0 0,0 1 1 0 0,0-1 0 0 0,0 4-9 0 0,-1-6 0 0 0,-1-1 0 0 0,1 1 0 0 0,1 0 0 0 0,-1 0 0 0 0,0-1 0 0 0,1 1 0 0 0,0-1 0 0 0,0 1 0 0 0,0-1 0 0 0,0 0 0 0 0,1 1 0 0 0,6 6 0 0 0,0 0 0 0 0,8 6 0 0 0,12 13 0 0 0,-27-27 2 0 0,-1 0 0 0 0,1 0 0 0 0,-1 0 0 0 0,0 0 0 0 0,0 0 0 0 0,0 1 0 0 0,0-1 0 0 0,0 0 0 0 0,-1 1 0 0 0,1-1 0 0 0,-1 1 0 0 0,1-1-1 0 0,-1 1 1 0 0,0-1 0 0 0,0 1 0 0 0,0-1-2 0 0,2 19 22 0 0,0-17-15 0 0,0 0-1 0 0,0 1 0 0 0,0-1 1 0 0,0 0-1 0 0,1 0 0 0 0,0 0 1 0 0,0-1-1 0 0,0 1 0 0 0,1 0-6 0 0,14 20 18 0 0,-11-14-18 0 0,-4-8 0 0 0,-1 1 0 0 0,0 0 0 0 0,0 0 0 0 0,0 1 0 0 0,-1-1 0 0 0,1 0 0 0 0,0 3 0 0 0,1 0 5 0 0,0-1-1 0 0,1 0 0 0 0,0 1 1 0 0,-1-2-1 0 0,2 1 0 0 0,-1 0 1 0 0,0-1-1 0 0,1 0 1 0 0,0 0-1 0 0,0 0 0 0 0,0 0 1 0 0,3 0-5 0 0,18 15 11 0 0,-26-19-11 0 0,1 1 0 0 0,-1-1 0 0 0,0 0 0 0 0,1 0 0 0 0,-1 1 0 0 0,0-1 0 0 0,0 0 0 0 0,1 1 0 0 0,-1-1 0 0 0,0 1 0 0 0,0-1 0 0 0,1 0 0 0 0,-1 1 0 0 0,0-1 0 0 0,0 1 0 0 0,0-1 0 0 0,0 0 0 0 0,0 1 0 0 0,0-1 0 0 0,0 1 0 0 0,1-1 0 0 0,-1 3 0 0 0,0-1 0 0 0,0 0 0 0 0,0 1 0 0 0,1-1 0 0 0,-1 1 0 0 0,1-1 0 0 0,0 0 0 0 0,0 0 0 0 0,0 1 0 0 0,0-1 0 0 0,0 0 0 0 0,0 0 0 0 0,0 0 0 0 0,1 0 0 0 0,-1 0 0 0 0,1 0 0 0 0,4 5 0 0 0,0-1 0 0 0,1 0 0 0 0,-1-1 0 0 0,1 1 0 0 0,0-1 0 0 0,0-1 0 0 0,4 3 0 0 0,-6-4 0 0 0,-1 0 0 0 0,0 1 0 0 0,0 0 0 0 0,0 0 0 0 0,-1 0 0 0 0,1 0 0 0 0,0 2 0 0 0,-3 4 0 0 0,-1-9 0 0 0,0 0 0 0 0,0 0 0 0 0,0 0 0 0 0,0 0 0 0 0,1 0 0 0 0,-1 0 0 0 0,0 0 0 0 0,0 0 0 0 0,0-1 0 0 0,1 1 0 0 0,-1 0 0 0 0,0 0 0 0 0,1 0 0 0 0,-1 0 0 0 0,1-1 0 0 0,-1 1 0 0 0,1 0 0 0 0,0 0 0 0 0,0 0 0 0 0,1 0 0 0 0,0 1 0 0 0,1 0 0 0 0,-1 0-1 0 0,1-1 1 0 0,0 0 0 0 0,-1 1 0 0 0,1-1-1 0 0,0 0 1 0 0,0 0 0 0 0,0-1 0 0 0,0 1 0 0 0,0-1 0 0 0,1 1 0 0 0,0 0 1 0 0,-1 0 0 0 0,1 0 0 0 0,0 0 0 0 0,-1 1-1 0 0,1-1 1 0 0,-1 1 0 0 0,0 0 0 0 0,1 0-1 0 0,-1 0 1 0 0,0 1 0 0 0,0-1 0 0 0,0 1-1 0 0,-1-1 1 0 0,1 1 0 0 0,-1 0 0 0 0,1 1-1 0 0,14 13 53 0 0,-15-15-53 0 0,0 0 0 0 0,0 0 0 0 0,1-1 0 0 0,-1 1 0 0 0,1-1 0 0 0,-1 1 0 0 0,1-1 0 0 0,0 0 0 0 0,2 1 0 0 0,4 2 0 0 0,0 0 0 0 0,0 0 0 0 0,-1 1 0 0 0,3 2 0 0 0,1 0 0 0 0,-1 0 0 0 0,-10-4 0 0 0,-1-2 0 0 0,0 0 0 0 0,0 0 0 0 0,0 0 0 0 0,0 0 0 0 0,0-1 0 0 0,0 1 0 0 0,1 0 0 0 0,-1 0 0 0 0,0 0 0 0 0,0 0 0 0 0,1 0 0 0 0,-1-1 0 0 0,0 1 0 0 0,1 0 0 0 0,0 0 0 0 0,1 2 0 0 0,0 0 0 0 0,0-1 0 0 0,1 1 0 0 0,-1-1 0 0 0,1 0 0 0 0,0 0 0 0 0,0 0 0 0 0,0 0 0 0 0,0 0 0 0 0,0 0 0 0 0,0-1 0 0 0,1 1 0 0 0,17 9 0 0 0,1 1 0 0 0,-16-6 0 0 0,-10 1 11 0 0,4-7-11 0 0,0 0 1 0 0,0 0 0 0 0,0 0 0 0 0,0 0-1 0 0,0 0 1 0 0,0 0 0 0 0,0 0-1 0 0,-1 0 1 0 0,1 0 0 0 0,0 0-1 0 0,0 0 1 0 0,0 0 0 0 0,0 0-1 0 0,0 0 1 0 0,0 0 0 0 0,0 0-1 0 0,0 0 1 0 0,0 0 0 0 0,0 0 0 0 0,0 0-1 0 0,0 0 1 0 0,0 0 0 0 0,0 0-1 0 0,0 0 1 0 0,0 0 0 0 0,0 1-1 0 0,0-1 1 0 0,0 0 0 0 0,0 0-1 0 0,0 0 1 0 0,0 0 0 0 0,0 0-1 0 0,0 0 1 0 0,0 0 0 0 0,0 0 0 0 0,0 0-1 0 0,0 0 1 0 0,0 0 0 0 0,0 0-1 0 0,0 0 1 0 0,0 0 0 0 0,0 0-1 0 0,0 0 1 0 0,0 0 0 0 0,0 1-1 0 0,0-1 1 0 0,0 0 0 0 0,0 0-1 0 0,0 0 1 0 0,0 0 0 0 0,0 0 0 0 0,0 0-1 0 0,0 0 1 0 0,0 0 0 0 0,1 0-1 0 0,-1 0 1 0 0,0 0 0 0 0,0 0-1 0 0,0 0 1 0 0,0 0 0 0 0,0 0-1 0 0,0 0 0 0 0,2 2 2 0 0,0 0-1 0 0,1 0 1 0 0,-1-1-1 0 0,1 1 1 0 0,-1-1-1 0 0,1 0 1 0 0,-1 1-1 0 0,1-1 1 0 0,1 0-2 0 0,8 6-3 0 0,-5-3 14 0 0,17 12 42 0 0,-24-16-53 0 0,0 0 0 0 0,0 0 1 0 0,0 0-1 0 0,1 0 0 0 0,-1 0 0 0 0,0 0 0 0 0,0 0 0 0 0,0 1 0 0 0,0-1 1 0 0,1 0-1 0 0,-1 0 0 0 0,0 0 0 0 0,0 0 0 0 0,0 1 0 0 0,0-1 1 0 0,0 0-1 0 0,0 0 0 0 0,1 0 0 0 0,-1 1 0 0 0,0-1 0 0 0,0 0 0 0 0,0 0 1 0 0,0 1-1 0 0,0-1 0 0 0,0 0 0 0 0,0 0 0 0 0,0 0 0 0 0,0 1 1 0 0,0-1-1 0 0,0 0 0 0 0,0 0 0 0 0,0 1 0 0 0,0-1 0 0 0,0 0 0 0 0,0 0 1 0 0,0 0-1 0 0,-1 1 0 0 0,1-1 0 0 0,0 0 0 0 0,0 0 0 0 0,0 0 1 0 0,0 1-1 0 0,0-1 0 0 0,0 0 0 0 0,-1 0 0 0 0,1 0 0 0 0,0 0 0 0 0,0 0 1 0 0,0 1-1 0 0,0-1 0 0 0,-1 0 0 0 0,1 0 0 0 0,0 0 0 0 0,0 0 1 0 0,0 0-1 0 0,-1 0 0 0 0,1 0 0 0 0,0 0 0 0 0,0 0 0 0 0,-1 0 0 0 0,1 1 0 0 0,0-1-31 0 0,0 0 0 0 0,-1 0-1 0 0,1 0 1 0 0,0 0-1 0 0,-1 1 1 0 0,1-1 0 0 0,0 0-1 0 0,-1 0 1 0 0,1 0-1 0 0,0 0 1 0 0,-1 0 0 0 0,1 0-1 0 0,0 0 1 0 0,0 0-1 0 0,-1 0 1 0 0,1 0 0 0 0,0 0-1 0 0,-1 0 1 0 0,1 0-1 0 0,0 0 1 0 0,-1 0 0 0 0,1 0-1 0 0,0 0 1 0 0,-1 0-1 0 0,1 0 1 0 0,0 0 0 0 0,-1-1-1 0 0,1 1 1 0 0,0 0 31 0 0,0-1-15 0 0,0 0 0 0 0,1 0 1 0 0,-1 0-1 0 0,0 0 0 0 0,0 1 0 0 0,1-1 1 0 0,-1 0-1 0 0,0 0 0 0 0,0 0 0 0 0,0 0 1 0 0,0 0-1 0 0,0 0 0 0 0,0 0 1 0 0,0 0-1 0 0,-1 0 0 0 0,1 0 0 0 0,0 1 1 0 0,0-1-1 0 0,-1 0 0 0 0,1 0 0 0 0,-1 0 1 0 0,1 0-1 0 0,0 1 0 0 0,-1-1 0 0 0,0 0 1 0 0,1 0-1 0 0,-1 1 0 0 0,1-1 1 0 0,-1 0 14 0 0,-2-1-45 0 0,0 0 1 0 0,1 0 0 0 0,-1 0-1 0 0,0 0 1 0 0,-1 1 0 0 0,1-1 0 0 0,-2 0 44 0 0,3 2-90 0 0,2-2 73 0 0,0 0-17 0 0,0-1-1 0 0,0 0 1 0 0,0 1 0 0 0,0-1 0 0 0,1 1-1 0 0,-1-1 1 0 0,1 0 0 0 0,-1 1-1 0 0,1-1 1 0 0,0 0 34 0 0,-1 2-8 0 0,0 1 0 0 0,0-1-1 0 0,0 0 1 0 0,0 0 0 0 0,0 1-1 0 0,0-1 1 0 0,0 0 0 0 0,0 0 0 0 0,0 1-1 0 0,-1-1 1 0 0,1 0 0 0 0,0 1-1 0 0,-1-1 1 0 0,1 0 0 0 0,0 1 0 0 0,-1-1-1 0 0,1 1 1 0 0,-1-1 8 0 0,1 1-11 0 0,-1-2-13 0 0,0 1 0 0 0,0-1 0 0 0,0 1 1 0 0,0 0-1 0 0,0-1 0 0 0,-1 1 0 0 0,1 0 0 0 0,0 0 0 0 0,-1 0 0 0 0,1-1 0 0 0,-1 2 0 0 0,-1-2 24 0 0,-11-9-273 0 0,13 10 247 0 0,1 1-1 0 0,-1 0 1 0 0,1-1-1 0 0,-1 1 0 0 0,1-1 1 0 0,-1 1-1 0 0,1-1 1 0 0,0 0-1 0 0,-1 1 1 0 0,1-1-1 0 0,-1 1 0 0 0,1-1 1 0 0,0 0-1 0 0,0 1 1 0 0,-1-1-1 0 0,1 0 1 0 0,0 1-1 0 0,0-1 0 0 0,0 0 1 0 0,0 1-1 0 0,0-1 1 0 0,0 0-1 0 0,0 1 1 0 0,0-1-1 0 0,0 0 1 0 0,0 0-1 0 0,0 1 0 0 0,0-1 1 0 0,1 0-1 0 0,-1 1 1 0 0,0-1-1 0 0,0 0 1 0 0,1 1-1 0 0,-1-1 0 0 0,0 1 1 0 0,1-1-1 0 0,-1 0 1 0 0,1 1-1 0 0,-1-1 27 0 0,16-10-210 0 0,-29-5 31 0 0,10 14 154 0 0,0 0 0 0 0,-1 0 0 0 0,1 0 0 0 0,0 0 0 0 0,-1 1 1 0 0,0-1 24 0 0,-11-5-2 0 0,15 7 4 0 0,0 0 0 0 0,0 0 0 0 0,0 0 0 0 0,0 0 0 0 0,-1 0 0 0 0,1 0 0 0 0,0 0 0 0 0,0-1 0 0 0,0 1 0 0 0,0 0 0 0 0,0 0 0 0 0,0 0-1 0 0,0 0 1 0 0,0-1 0 0 0,0 1 0 0 0,0 0 0 0 0,0 0 0 0 0,-1 0 0 0 0,1 0 0 0 0,0-1 0 0 0,0 1 0 0 0,0 0 0 0 0,0 0 0 0 0,0 0 0 0 0,0 0 0 0 0,0-1 0 0 0,0 1 0 0 0,1 0-1 0 0,-1 0 1 0 0,0 0 0 0 0,0 0 0 0 0,0-1 0 0 0,0 1 0 0 0,0 0 0 0 0,0 0 0 0 0,0 0 0 0 0,0 0 0 0 0,0 0 0 0 0,0-1 0 0 0,1 1 0 0 0,-1 0 0 0 0,0 0 0 0 0,0 0 0 0 0,0 0-1 0 0,0 0-1 0 0,2-7 231 0 0,-2 4-199 0 0,-1 1 0 0 0,0 0 1 0 0,-1 0-1 0 0,1-1 1 0 0,0 1-1 0 0,-1 0 1 0 0,1 0-1 0 0,-1 0 1 0 0,1 0-1 0 0,-1 0 0 0 0,0 1 1 0 0,0-1-1 0 0,0 0 1 0 0,0 1-1 0 0,-1-1-32 0 0,-15-14 94 0 0,18 15-91 0 0,0 1 1 0 0,0-1 0 0 0,0 0 0 0 0,0 0 0 0 0,0 0 0 0 0,0 0 0 0 0,0 1 0 0 0,0-1 0 0 0,1 0 0 0 0,-1 0 0 0 0,0 0-1 0 0,0 0 1 0 0,1 1 0 0 0,-1-1 0 0 0,1 0 0 0 0,-1 1 0 0 0,0-1 0 0 0,1 0 0 0 0,-1 0 0 0 0,1 1 0 0 0,0-1-1 0 0,-1 1 1 0 0,1-1 0 0 0,0 0-4 0 0,9-15 90 0 0,-9 15-84 0 0,-1 1-1 0 0,0-1 1 0 0,0 0-1 0 0,1 1 0 0 0,-1-1 1 0 0,0 1-1 0 0,0-1 0 0 0,0 0 1 0 0,0 1-1 0 0,0-1 1 0 0,0 0-1 0 0,0 1 0 0 0,0-1 1 0 0,0 0-1 0 0,0 1 1 0 0,0-1-1 0 0,-1 0 0 0 0,1 1 1 0 0,0-1-1 0 0,0 1 1 0 0,-1-1-1 0 0,1 0 0 0 0,0 1 1 0 0,-1-1-1 0 0,1 1-5 0 0,-2-2 16 0 0,0 0-1 0 0,0 0 0 0 0,-1 0 1 0 0,1 0-1 0 0,-1 1 1 0 0,1-1-1 0 0,-1 1 0 0 0,1 0 1 0 0,-1-1-1 0 0,0 1 1 0 0,1 0-1 0 0,-2 1-15 0 0,-14-8 119 0 0,16 6-31 0 0,16-2 147 0 0,-14 4-231 0 0,1 0 1 0 0,-1-1-1 0 0,0 1 1 0 0,1-1-1 0 0,-1 1 1 0 0,0 0-1 0 0,0-1 1 0 0,0 1-1 0 0,1-1 1 0 0,-1 1-1 0 0,0-1 0 0 0,0 1 1 0 0,0-1-1 0 0,0 1 1 0 0,0-1-1 0 0,0 1 1 0 0,0-1-1 0 0,0 1 1 0 0,0-1-1 0 0,0 1 1 0 0,0-1-1 0 0,0 1 1 0 0,0-1-1 0 0,0 1 1 0 0,-1 0-1 0 0,1-1 0 0 0,0 1 1 0 0,0-1-1 0 0,0 1 1 0 0,-1-1-5 0 0,-12-8 66 0 0,11 8-61 0 0,1 1 1 0 0,0-1-1 0 0,0 1 0 0 0,0-1 1 0 0,0 1-1 0 0,0-1 0 0 0,0 0 1 0 0,0 0-1 0 0,0 1 0 0 0,0-1 1 0 0,0 0-1 0 0,0 0 0 0 0,1 0 1 0 0,-1 0-1 0 0,0 0 0 0 0,0 0 1 0 0,1 0-1 0 0,-1 0 0 0 0,1 0 1 0 0,-1-1-1 0 0,1 1 0 0 0,0 0 1 0 0,-1-1-6 0 0,1 1 0 0 0,0 0 0 0 0,0 0 1 0 0,0 0-1 0 0,0-1 0 0 0,0 1 1 0 0,1 0-1 0 0,-1 0 0 0 0,0 0 1 0 0,0 0-1 0 0,1 0 1 0 0,-1 0-1 0 0,1 0 0 0 0,-1 0 1 0 0,1 0-1 0 0,-1 0 0 0 0,1 0 1 0 0,0 1-1 0 0,0-1 1 0 0,-1 0-1 0 0,1 0 0 0 0,0 0 1 0 0,0 1-1 0 0,0-1 0 0 0,0 1 1 0 0,0-1-1 0 0,-1 0 0 0 0,1 1 1 0 0,0 0-1 0 0,1-1 0 0 0,-2 1 1 0 0,1 0 0 0 0,-1 0 0 0 0,0 0 0 0 0,0 0-1 0 0,1 0 1 0 0,-1 0 0 0 0,0 0 0 0 0,0-1 0 0 0,1 1-1 0 0,-1 0 1 0 0,0 0 0 0 0,0 0 0 0 0,0 0 0 0 0,1 0 0 0 0,-1 0-1 0 0,0-1 1 0 0,0 1 0 0 0,0 0 0 0 0,1 0 0 0 0,-1 0 0 0 0,0 0-1 0 0,0-1 1 0 0,0 1 0 0 0,0 0 0 0 0,0 0 0 0 0,0 0 0 0 0,1-1-1 0 0,-1 1 1 0 0,0 0 0 0 0,0 0 0 0 0,0-1 0 0 0,0 1 0 0 0,0 0-1 0 0,0 0 1 0 0,0-1 0 0 0,0 1 0 0 0,0 0 0 0 0,0 0 0 0 0,0-1-1 0 0,0 1 1 0 0,0 0 0 0 0,0 0 0 0 0,0-1 0 0 0,0 1 0 0 0,-1 0-1 0 0,1 0 1 0 0,0 0 0 0 0,0-1 0 0 0,0 1 0 0 0,0 0 0 0 0,0 0-1 0 0,-1 0 1 0 0,1-1 0 0 0,0 1 0 0 0,0 0 0 0 0,0 0 0 0 0,0 0-1 0 0,-1 0 1 0 0,1-1-1 0 0,-11-4 23 0 0,11 5-20 0 0,-20-8 104 0 0,20 8-107 0 0,0 0 1 0 0,0 0 0 0 0,0 0 0 0 0,0 0 0 0 0,0 0 0 0 0,0 0 0 0 0,0 0 0 0 0,0 0 0 0 0,0 0 0 0 0,0 0 0 0 0,0 0 0 0 0,0 0 0 0 0,-1-1-1 0 0,1 1 1 0 0,0 0 0 0 0,0 0 0 0 0,0 0 0 0 0,0 0 0 0 0,0 0 0 0 0,0 0 0 0 0,0 0 0 0 0,0 0 0 0 0,0 0 0 0 0,0 0 0 0 0,0 0 0 0 0,0 0-1 0 0,0 0 1 0 0,0 0 0 0 0,0-1 0 0 0,0 1 0 0 0,0 0 0 0 0,0 0 0 0 0,0 0 0 0 0,0 0 0 0 0,0 0 0 0 0,0 0 0 0 0,0 0 0 0 0,0 0 0 0 0,0 0-1 0 0,0 0 1 0 0,0 0 0 0 0,0-1 0 0 0,0 1 0 0 0,0 0 0 0 0,0 0 0 0 0,0 0 0 0 0,0 0 0 0 0,0 0 0 0 0,0 0 0 0 0,0 0 0 0 0,0 0 0 0 0,0 0-1 0 0,6-3 31 0 0,7 0 60 0 0,-12 3-27 0 0,-23-3 246 0 0,11 3-286 0 0,30 0 133 0 0,-26-1-100 0 0,6 0-56 0 0,-1 0-1 0 0,0 1 1 0 0,0-1 0 0 0,0 1 0 0 0,0 0 0 0 0,1-1-1 0 0,-1 1 1 0 0,0 0 0 0 0,-2 0-1 0 0,12 0 71 0 0,-1 1 0 0 0,1-1 1 0 0,-1 2-1 0 0,2-1-71 0 0,-7 0 72 0 0,-2-1 0 0 0,-13 4 11 0 0,2 2-30 0 0,11-5-50 0 0,0-1 1 0 0,0 1-1 0 0,0 0 0 0 0,0-1 0 0 0,1 1 0 0 0,-1-1 1 0 0,0 1-1 0 0,0-1 0 0 0,0 1 0 0 0,1-1 0 0 0,-1 1 1 0 0,0-1-1 0 0,1 0 0 0 0,-1 1 0 0 0,0-1 0 0 0,1 1 1 0 0,-1-1-1 0 0,1 0 0 0 0,-1 1 0 0 0,0-1-3 0 0,21 18 16 0 0,1 2 15 0 0,-21-19-30 0 0,0 0 0 0 0,-1 0 0 0 0,1 0 0 0 0,0 0 0 0 0,-1 0-1 0 0,1 1 1 0 0,-1-1 0 0 0,1 0 0 0 0,-1 0 0 0 0,1 1 0 0 0,-1-1 0 0 0,0 0 0 0 0,0 0 0 0 0,1 1 0 0 0,-1-1-1 0 0,0 0 1 0 0,0 1 0 0 0,-1-1 0 0 0,1 2-1 0 0,-2 7 5 0 0,1-8-1 0 0,0 0-1 0 0,1 0 0 0 0,-1 0 0 0 0,1 1 1 0 0,0-1-1 0 0,0 0 0 0 0,-1 1 0 0 0,1-1 1 0 0,1 0-1 0 0,-1 0 0 0 0,0 1 1 0 0,1-1-1 0 0,-1 0 0 0 0,1 0 0 0 0,-1 0 1 0 0,1 1-1 0 0,0-1 0 0 0,0 0-3 0 0,8 15 0 0 0,-8-13 0 0 0,1-1 0 0 0,-1 1 0 0 0,1-1 0 0 0,0 0 0 0 0,1 0 0 0 0,-1 1 0 0 0,0-1 0 0 0,1-1 0 0 0,0 1 0 0 0,-1 0 0 0 0,3 1 0 0 0,-2-2 0 0 0,2 2 0 0 0,1 0 0 0 0,-1 1 0 0 0,0-1 0 0 0,3 6 0 0 0,-6-8 0 0 0,-1 0 0 0 0,1 1 0 0 0,-1-1 0 0 0,0 0 0 0 0,0 1 0 0 0,0-1 0 0 0,0 1 0 0 0,0-1 0 0 0,0 1 0 0 0,-1 0 0 0 0,1-1 0 0 0,-1 1 0 0 0,0 0 0 0 0,0 1 0 0 0,5 47 11 0 0,-5-48-9 0 0,0-1 1 0 0,1 1-1 0 0,-1 0 1 0 0,0-1-1 0 0,1 1 0 0 0,0-1 1 0 0,-1 1-1 0 0,1-1 1 0 0,0 1-1 0 0,0-1 0 0 0,0 1 1 0 0,1-1-1 0 0,-1 0 1 0 0,1 0-1 0 0,-1 0 1 0 0,1 0-1 0 0,0 0 0 0 0,0 0 1 0 0,-1 0-1 0 0,1 0 1 0 0,1-1-1 0 0,-1 1-2 0 0,10 7 0 0 0,-5 3 0 0 0,-2-1 0 0 0,-9-4 11 0 0,4-6-8 0 0,0 0 0 0 0,0 0 0 0 0,0-1 0 0 0,0 1 0 0 0,0 0 0 0 0,1-1 0 0 0,-1 1 0 0 0,0 0-1 0 0,1-1 1 0 0,-1 1 0 0 0,0-1 0 0 0,1 1 0 0 0,-1 0 0 0 0,1-1 0 0 0,-1 1 0 0 0,1-1 0 0 0,-1 1 0 0 0,1-1-3 0 0,11 12 11 0 0,-10-11 42 0 0,-2-1 11 0 0,-2 1-11 0 0,-3 2-30 0 0,3-2 37 0 0,1 0 0 0 0,-8 7-19 0 0,9-3-27 0 0,0-3-4 0 0,-1-1-9 0 0,1 0 0 0 0,0 0 0 0 0,-1 0-1 0 0,0 1 1 0 0,1-1 0 0 0,-1 0-1 0 0,0 0 1 0 0,1 0 0 0 0,-1 0 0 0 0,0 0-1 0 0,0 0 1 0 0,0-1 0 0 0,0 1 0 0 0,0 0-1 0 0,0 0 1 0 0,0-1 0 0 0,-1 2-1 0 0,-24 10 23 0 0,15-7 5 0 0,-8 4-30 0 0,9-5 19 0 0,0 1-1 0 0,0 1 0 0 0,0 0-16 0 0,7-4 3 0 0,1 0-1 0 0,-1 0 0 0 0,1 0 1 0 0,-1 1-1 0 0,1-1 0 0 0,0 0 1 0 0,0 1-1 0 0,0 0 0 0 0,0 0 1 0 0,1-1-1 0 0,-1 1 0 0 0,0 1-2 0 0,1-1 0 0 0,-1-1 0 0 0,1 1 0 0 0,-1-1 0 0 0,1 1 0 0 0,-1-1 0 0 0,0 0 0 0 0,0 0 0 0 0,0 0 0 0 0,0 0 0 0 0,-1 0 0 0 0,1 0 0 0 0,0-1 0 0 0,-1 1 0 0 0,-36 17 0 0 0,25-14 0 0 0,-71 38 53 0 0,82-42-47 0 0,-1 2 0 0 0,1-1 0 0 0,-1 0 0 0 0,1 1 0 0 0,0-1 0 0 0,0 1-1 0 0,0 0 1 0 0,0 0 0 0 0,-1 3-6 0 0,-27 26 22 0 0,28-30-22 0 0,-1 1 0 0 0,0-1 0 0 0,1 0 0 0 0,-1 0 0 0 0,0 0 0 0 0,0-1 0 0 0,0 1 0 0 0,0-1 0 0 0,0 0 0 0 0,0 0 0 0 0,0 0 0 0 0,-2-1 0 0 0,4 1 0 0 0,-9 2-12 0 0,9-2-52 0 0,2-1-125 0 0,0 0-414 0 0,0 0-182 0 0,0 0-42 0 0,-4-4-1574 0 0,3 3 730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1.9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557 0 4144 0 0,'0'0'319'0'0,"0"0"10"0"0,0 0 824 0 0,0 0 383 0 0,0 0 80 0 0,0 0-95 0 0,0 0-457 0 0,0 0-198 0 0,0 0-40 0 0,0 0-44 0 0,0 0-154 0 0,0 0-70 0 0,0 0-12 0 0,0 0-44 0 0,0 0-173 0 0,0 0-75 0 0,0 9 435 0 0,-1-3-588 0 0,0-1 0 0 0,0 0 0 0 0,-1 0 0 0 0,0 1 0 0 0,0-1 0 0 0,0-1 0 0 0,-1 2-101 0 0,-5 15 398 0 0,-4 9 81 0 0,0 0 0 0 0,-2-1-1 0 0,-2 0 1 0 0,-11 16-479 0 0,19-32 169 0 0,0 1 1 0 0,2-1-1 0 0,-1 2-169 0 0,-15 32 349 0 0,-11 18 28 0 0,20-38 14 0 0,-13 22-391 0 0,-99 159 907 0 0,94-153-679 0 0,6-12 655 0 0,-9 24-883 0 0,-5 15 173 0 0,27-60-115 0 0,8-16-43 0 0,0 1 0 0 0,0-1-1 0 0,1 1 1 0 0,-2 5-15 0 0,-5 8 0 0 0,0-4-1848 0 0,-8-6-3528 0 0,11-7-2095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1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118 189 4232 0 0,'0'0'191'0'0,"0"-1"-11"0"0,-4-1-114 0 0,-23-18 473 0 0,27 19-566 0 0,-1 0 1 0 0,0 0-1 0 0,1 0 1 0 0,-1 0-1 0 0,1-1 0 0 0,-1 1 1 0 0,1 0-1 0 0,0 0 1 0 0,-1-1-1 0 0,1 1 0 0 0,0 0 1 0 0,0 0-1 0 0,0-1 1 0 0,0 1-1 0 0,0 0 27 0 0,0 0-94 0 0,-6-9-113 0 0,-1-15 418 0 0,7 23-67 0 0,-9-2 707 0 0,-8-16 732 0 0,-6-6 1520 0 0,18 11-996 0 0,4 11-2021 0 0,1 3 80 0 0,-8-17 420 0 0,3 6 3540 0 0,5 12-4014 0 0,0-1 0 0 0,0 1 0 0 0,1-1-1 0 0,-1 1 1 0 0,0-1 0 0 0,1 1 0 0 0,-1-1-1 0 0,0 1 1 0 0,1 0 0 0 0,-1-1-1 0 0,1 1 1 0 0,-1-1 0 0 0,1 1 0 0 0,-1 0-1 0 0,1-1 1 0 0,-1 1 0 0 0,1 0 0 0 0,-1 0-1 0 0,1 0 1 0 0,-1-1 0 0 0,1 1-1 0 0,0 0 1 0 0,-1 0 0 0 0,1 0 0 0 0,-1 0-1 0 0,1 0 1 0 0,-1 0 0 0 0,1 0 0 0 0,0 0-1 0 0,-1 0 1 0 0,1 0 0 0 0,-1 0-1 0 0,1 0 1 0 0,0 1 0 0 0,-1-1-112 0 0,22 12 202 0 0,-11-5 176 0 0,9 5 19 0 0,-2 0 0 0 0,11 9-397 0 0,-29-20 9 0 0,18 11 93 0 0,-12-9-68 0 0,-1 1 0 0 0,1 0-1 0 0,-1 0 1 0 0,0 1 0 0 0,0-1 0 0 0,-1 1-1 0 0,1 0-33 0 0,106 147 703 0 0,-79-111-521 0 0,1-1-1 0 0,2-2 1 0 0,5 2-182 0 0,-7-8 403 0 0,-2 1 0 0 0,-1 2-1 0 0,20 30-402 0 0,-12-13 394 0 0,-22-32-256 0 0,-2-1 1 0 0,-1 2 0 0 0,5 10-139 0 0,-10-16 97 0 0,-7-13-8 0 0,-1-2-14 0 0,0 0-10 0 0,0 0-42 0 0,0 0-174 0 0,0 0-75 0 0,0 0-20 0 0,5 8-2866 0 0,-5-8 1536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2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16 920 0 0,'0'0'332'0'0,"0"0"1057"0"0,4-14 7331 0 0,-3 13-8379 0 0,-1 1-11 0 0,0 0-10 0 0,0 0-35 0 0,0 0-18 0 0,0 0-3 0 0,0 0 9 0 0,0 0 40 0 0,0 0 21 0 0,-1 8 339 0 0,-10 44 483 0 0,3 0 0 0 0,-2 47-1156 0 0,8-32 555 0 0,4 1 0 0 0,9 57-555 0 0,-1-25 236 0 0,6 88 426 0 0,8 113 328 0 0,-20-84-110 0 0,0-116-272 0 0,-1-52-278 0 0,1 22 252 0 0,1-37-344 0 0,-2-14-128 0 0,0 1 1 0 0,-2 9-111 0 0,-1-28-112 0 0,0-2-685 0 0,0 0-311 0 0,0 0-62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3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1 118 920 0 0,'0'0'407'0'0,"0"0"1371"0"0,0 0 601 0 0,0 0 117 0 0,0 0-258 0 0,0 0-1192 0 0,0-1-522 0 0,1-1-442 0 0,0 0 1 0 0,1 0-1 0 0,-1 0 0 0 0,0 1 1 0 0,0-1-1 0 0,1 0 1 0 0,-1 1-1 0 0,1 0 1 0 0,0-1-1 0 0,-1 1 1 0 0,1 0-1 0 0,0 0 1 0 0,0 0-1 0 0,0 0 1 0 0,0 0-1 0 0,0 0 0 0 0,0 0 1 0 0,0 1-83 0 0,9-4 204 0 0,0 1 0 0 0,0 1 0 0 0,1 0-204 0 0,2-1 73 0 0,32-5 717 0 0,0 2 0 0 0,15 1-790 0 0,96 0 1447 0 0,-40 2-1017 0 0,314-10 365 0 0,492-7-1565 0 0,-458 17 834 0 0,-46-3 1691 0 0,-254 3-1586 0 0,97-1-173 0 0,-77 2 4 0 0,371 12 0 0 0,-501-8 0 0 0,-29-1 0 0 0,1 1 0 0 0,0 0 0 0 0,4 3 0 0 0,-22-1-66 0 0,-7-3-285 0 0,-6 1-1778 0 0,3-1-4004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4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3224 0 0,'0'0'523'0'0,"0"0"986"0"0,0 0 437 0 0,0 0 92 0 0,0 0-184 0 0,0 0-812 0 0,0 0-361 0 0,0 0-69 0 0,0 0-63 0 0,0 0-191 0 0,0 0-81 0 0,0 0-18 0 0,0 0 2 0 0,0 0 22 0 0,0 0 5 0 0,2 0 0 0 0,-1 0-243 0 0,-1 0 1 0 0,1 0 0 0 0,0 0-1 0 0,0 0 1 0 0,0 1 0 0 0,-1-1-1 0 0,1 0 1 0 0,0 1 0 0 0,-1-1-1 0 0,1 0 1 0 0,0 1 0 0 0,0-1 0 0 0,-1 1-1 0 0,1-1 1 0 0,-1 1 0 0 0,1 0-1 0 0,-1-1 1 0 0,1 1 0 0 0,-1-1-1 0 0,1 1 1 0 0,-1 0 0 0 0,1 0 0 0 0,-1 0-46 0 0,2 2 134 0 0,0 1 0 0 0,-1 0 0 0 0,0-1 0 0 0,0 1 0 0 0,0 0 0 0 0,0 0-134 0 0,1 10 342 0 0,0-1 0 0 0,-1 0 0 0 0,-1 3-342 0 0,-2 45 1575 0 0,-9 43-1575 0 0,1-6 535 0 0,5 66 314 0 0,1-33-178 0 0,5 340 881 0 0,1-445-1581 0 0,2 0-1 0 0,0-1 0 0 0,3 7 30 0 0,-1-4 30 0 0,0 0 0 0 0,-1 16-30 0 0,-4-31 18 0 0,0-1 1 0 0,1 1-1 0 0,1-1 0 0 0,0 1-18 0 0,-1-1-6 0 0,-2-11-19 0 0,1 1 0 0 0,-1-1 1 0 0,0 0-1 0 0,0 0 1 0 0,0 0-1 0 0,1 1 0 0 0,-1-1 1 0 0,1 0-1 0 0,-1 0 0 0 0,1 0 1 0 0,-1 0-1 0 0,1 0 1 0 0,0 1 24 0 0,0-2-1752 0 0,-1 0-6157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5.0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1 629 5528 0 0,'0'0'249'0'0,"0"0"-1"0"0,0 0 63 0 0,0 0 834 0 0,6-11 4544 0 0,-2 4-5257 0 0,1 0 0 0 0,1 0 0 0 0,0 0 0 0 0,0 0-1 0 0,0 1 1 0 0,1 0 0 0 0,-1 0 0 0 0,2 1-432 0 0,8-10 438 0 0,2 1-280 0 0,0 1 0 0 0,0 0 0 0 0,1 1 0 0 0,1 1 0 0 0,2 0-158 0 0,-21 10 0 0 0,230-124 10 0 0,96-83 310 0 0,-291 185-346 0 0,2 1-1 0 0,0 1 0 0 0,7 0 27 0 0,-1-3 136 0 0,-31 17 104 0 0,0 0 0 0 0,11-4-240 0 0,-22 11 184 0 0,-2 0 6 0 0,0 0 22 0 0,0 0 10 0 0,0 0 2 0 0,0 0-149 0 0,0 0-626 0 0,0 0-267 0 0,0 0-57 0 0,0 0-12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5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 1376 0 0,'0'0'397'0'0,"0"0"1133"0"0,0 0 498 0 0,0 0 98 0 0,0-2-131 0 0,1-13 1265 0 0,0 15-3183 0 0,-1 0 0 0 0,0 1 0 0 0,0-1 0 0 0,0 0-1 0 0,0 0 1 0 0,0 0 0 0 0,0 0 0 0 0,0 0 0 0 0,0 0 0 0 0,0 0-1 0 0,0 0 1 0 0,0 0 0 0 0,0 0 0 0 0,0 0 0 0 0,0 0-1 0 0,0 0 1 0 0,0 0 0 0 0,0 0 0 0 0,0 0 0 0 0,0 0 0 0 0,0 0-1 0 0,1 0 1 0 0,-1 0 0 0 0,0 0 0 0 0,0 0 0 0 0,0 0-1 0 0,0 0 1 0 0,0 0 0 0 0,0 0 0 0 0,0 0 0 0 0,0 0 0 0 0,0 0-1 0 0,0 0 1 0 0,0 0 0 0 0,0 0 0 0 0,0 0 0 0 0,0 0-1 0 0,0 0 1 0 0,0 0 0 0 0,0 0 0 0 0,1 0 0 0 0,-1 0 0 0 0,0 0-1 0 0,0 0 1 0 0,0 0 0 0 0,0 0 0 0 0,0 0 0 0 0,0 0-1 0 0,0-1 1 0 0,0 1 0 0 0,0 0 0 0 0,0 0 0 0 0,0 0 0 0 0,0 0-1 0 0,0 0 1 0 0,0 0 0 0 0,0 0 0 0 0,0 0 0 0 0,0 0-1 0 0,0 0 1 0 0,0 0 0 0 0,0 0 0 0 0,0 0-77 0 0,4 12 3676 0 0,-2 2-4913 0 0,16 286 3069 0 0,-7-163-224 0 0,28 134-1608 0 0,-5-49 668 0 0,-17-101-655 0 0,11 104-3 0 0,-26-206-2 0 0,1 4 1 0 0,-2 0 0 0 0,0 1 0 0 0,-1-1 0 0 0,-1 0 0 0 0,-2 2-9 0 0,-2-1-243 0 0,3-14-274 0 0,0 0 0 0 0,1 1 0 0 0,-1 8 517 0 0,2-19-1558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6.6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0 240 4144 0 0,'0'0'191'0'0,"0"0"263"0"0,0 0 1005 0 0,0 0 438 0 0,0 0 88 0 0,2 0-177 0 0,36-1 15 0 0,-1-1 0 0 0,6-3-1823 0 0,336-34 2929 0 0,-173 20-2442 0 0,95-7-269 0 0,-182 18-174 0 0,151-7 72 0 0,-141 12-107 0 0,641-19-5 0 0,-657 18 2 0 0,343-16 64 0 0,-22 0 1637 0 0,-24 1-1410 0 0,-217 10-330 0 0,126-10-4162 0 0,-292 15-235 0 0,-11 0-1111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52.2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72 2760 0 0,'2'-1'207'0'0,"-1"-1"-41"0"0,0 1 1 0 0,0 0 0 0 0,0-1 0 0 0,0 1-1 0 0,0-1 1 0 0,-1 1 0 0 0,1-1 0 0 0,0 0-1 0 0,-1 1 1 0 0,1-1 0 0 0,-1 0 0 0 0,1 1-1 0 0,-1-2-166 0 0,0 1 226 0 0,1-1-1 0 0,-1 1 0 0 0,1 0 1 0 0,-1 0-1 0 0,1 0 0 0 0,0 0 1 0 0,0 0-1 0 0,0 1 0 0 0,0-1 1 0 0,0 0-1 0 0,1 0 0 0 0,-1 0 1 0 0,1 1-226 0 0,5-4 692 0 0,5-4 715 0 0,-6 3 5485 0 0,4 14-5964 0 0,-8-7-883 0 0,-1 0 0 0 0,0 0 0 0 0,0 0-1 0 0,0 0 1 0 0,0 1 0 0 0,1-1 0 0 0,-2 0 0 0 0,1 0-1 0 0,0 1 1 0 0,0-1 0 0 0,0 1 0 0 0,-1-1-1 0 0,1 1 1 0 0,0-1 0 0 0,-1 1 0 0 0,0-1-1 0 0,1 1 1 0 0,-1 0 0 0 0,0-1 0 0 0,0 1-1 0 0,0-1 1 0 0,0 1-45 0 0,0 5 143 0 0,-1 0-1 0 0,0-1 1 0 0,0 1 0 0 0,-1 0-1 0 0,0 0-142 0 0,1-4 14 0 0,-3 12 136 0 0,1-6-118 0 0,0 1 1 0 0,1 0-1 0 0,0 1 1 0 0,1-1-1 0 0,-1 6-32 0 0,10 186 440 0 0,8-71-84 0 0,-6-61-82 0 0,-7-30 28 0 0,-2 1 0 0 0,-1 8-302 0 0,-1-12 248 0 0,2 0 1 0 0,5 29-249 0 0,4 8 152 0 0,-2-9 105 0 0,15 51-257 0 0,-19-97 26 0 0,0 1-1 0 0,-1 0 0 0 0,0 10-25 0 0,-2-24-47 0 0,0 0-1 0 0,0 0 1 0 0,1 0-1 0 0,0 0 1 0 0,0-1-1 0 0,1 2 48 0 0,-2-5-975 0 0,-1-2-306 0 0,0-2-1102 0 0,3-8-4212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76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22 1 0 0,'-20'0'0'0,"19"0"0"0,13 0 0 0,5043 0 0 0,1967 0 0 0,-7009 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52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10368 0 0,'2'-1'472'0'0,"0"1"5"0"0,-1 0 1 0 0,1-1-1 0 0,-1 1 1 0 0,1 0-1 0 0,-1 0 1 0 0,1 1-1 0 0,-1-1 1 0 0,1 0-1 0 0,-1 0 1 0 0,1 1-1 0 0,-1-1 1 0 0,0 1-1 0 0,1-1 1 0 0,-1 1-1 0 0,1-1 1 0 0,-1 1-1 0 0,0 0 1 0 0,1 0-478 0 0,9 5-474 0 0,20 9 1589 0 0,0 1 1 0 0,-1 2-1116 0 0,23 13 646 0 0,23 12-130 0 0,-2 3-1 0 0,-3 4 1 0 0,-1 2 0 0 0,5 10-516 0 0,-62-50 17 0 0,0-2 0 0 0,1 1 0 0 0,0-2 0 0 0,1 0 0 0 0,7 3-17 0 0,-5-4-239 0 0,-1 1-1 0 0,0 1 1 0 0,0 0 0 0 0,13 13 239 0 0,-15-12-5558 0 0,-1-2-1945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5:30.3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60 10136 0 0,'0'0'230'0'0,"0"0"30"0"0,0 0 19 0 0,1-2-40 0 0,10-20 1013 0 0,-2 7 48 0 0,-8 14-788 0 0,1 0 0 0 0,9-5-178 0 0,-9 5-311 0 0,-1 0 0 0 0,1 0 0 0 0,-1 1-1 0 0,1-1 1 0 0,0 0 0 0 0,-1 0 0 0 0,1 1-1 0 0,0-1 1 0 0,0 1 0 0 0,-1 0 0 0 0,1-1 0 0 0,1 1-23 0 0,-1 0 84 0 0,0 0 1 0 0,-1 0-1 0 0,1 0 1 0 0,-1-1 0 0 0,1 1-1 0 0,-1-1 1 0 0,1 1-1 0 0,-1-1 1 0 0,1 1 0 0 0,-1-1-1 0 0,1 0-84 0 0,-1 2 98 0 0,0 0 0 0 0,0 0 0 0 0,1 0 0 0 0,-1-1-1 0 0,1 1 1 0 0,-1 0 0 0 0,0-1 0 0 0,1 1 0 0 0,-1-1 0 0 0,1 1-1 0 0,-1-1-97 0 0,0 0 41 0 0,14 5 369 0 0,0-2 0 0 0,0 0-1 0 0,0 0 1 0 0,1-1-1 0 0,11-1-409 0 0,11-3 104 0 0,-27 1 341 0 0,-1 1-1 0 0,1 0 1 0 0,0 0 0 0 0,8 2-445 0 0,8 2 165 0 0,-24-4-165 0 0,12 4 0 0 0,6 4 386 0 0,-1 2 0 0 0,0 0-1 0 0,0 1 1 0 0,-1 1-1 0 0,1 1-385 0 0,12 8-248 0 0,30 14 248 0 0,-25-14 122 0 0,-34-20-111 0 0,18 11 134 0 0,1-1 0 0 0,0-1 0 0 0,1 0-145 0 0,6 3 89 0 0,0 1 0 0 0,0 2 0 0 0,9 8-89 0 0,2-3 245 0 0,-28-13-198 0 0,1 1-1 0 0,0-2 1 0 0,0 0-1 0 0,1 0 0 0 0,-1-1 1 0 0,9 1-47 0 0,-9-2 81 0 0,-1 1 0 0 0,0-1-1 0 0,11 8-80 0 0,-11-5 79 0 0,0-2 0 0 0,0 0 0 0 0,13 4-79 0 0,-4-3 36 0 0,-1 2 0 0 0,0 0 0 0 0,-1 0 0 0 0,14 11-36 0 0,70 52 132 0 0,-99-69-126 0 0,18 17 36 0 0,11 7 50 0 0,-24-21-65 0 0,-1 1 0 0 0,0 0 0 0 0,-1 1 1 0 0,1 0-1 0 0,-2 0 0 0 0,6 7-27 0 0,-5-6 29 0 0,0 1 0 0 0,1-1 1 0 0,0-1-1 0 0,1 1 0 0 0,6 3-29 0 0,-6-5 33 0 0,-1 0 0 0 0,0 1 1 0 0,2 2-34 0 0,21 19 28 0 0,7 2 30 0 0,-23-18-60 0 0,1-1-1 0 0,5 3 3 0 0,-2-3 43 0 0,0 1 0 0 0,-1 0-1 0 0,16 17-42 0 0,-29-24-1 0 0,0 1 1 0 0,0-1-1 0 0,0 1 0 0 0,2 5 1 0 0,-4-6 8 0 0,1 0 0 0 0,-1-1 0 0 0,1 1 0 0 0,1-1 0 0 0,-1 0 0 0 0,1 0 1 0 0,4 4-9 0 0,6 2 12 0 0,-11-9 3 0 0,0 1-1 0 0,0-1 1 0 0,0 1-1 0 0,-1 0 1 0 0,1 0-1 0 0,-1 1 1 0 0,0-1-1 0 0,0 1 1 0 0,0 0-1 0 0,0 0 1 0 0,-1 0-1 0 0,1 0-14 0 0,2 6 51 0 0,0-1-1 0 0,0 0 0 0 0,7 8-50 0 0,7 12 65 0 0,-5-12-38 0 0,-12-15-22 0 0,0 1 1 0 0,0-1-1 0 0,1 1 0 0 0,-1 0 1 0 0,-1-1-1 0 0,1 1 0 0 0,0 1-5 0 0,2 3 13 0 0,-1-1 0 0 0,1 1-1 0 0,0-1 1 0 0,1 0 0 0 0,1 1-13 0 0,-5-5 0 0 0,3 6 0 0 0,-3-5 0 0 0,-1-1 0 0 0,1 1 0 0 0,0-1 0 0 0,0 0 0 0 0,0 0 0 0 0,1 1 0 0 0,-1-1 0 0 0,0 0 0 0 0,1 0 0 0 0,0 0 0 0 0,-1 0 0 0 0,2 0 0 0 0,-1 1 0 0 0,1-1 0 0 0,-1 1 0 0 0,0 0 0 0 0,0-1 0 0 0,-1 1 0 0 0,2 3 0 0 0,-2-5 0 0 0,2 7 46 0 0,1 0 0 0 0,-2 1 0 0 0,2 5-46 0 0,11 27 190 0 0,-15-40-179 0 0,0 0-1 0 0,1 1 0 0 0,-1-1 1 0 0,1 0-1 0 0,-1 1 0 0 0,1-1 1 0 0,-1 0-1 0 0,1 1 0 0 0,0-1 1 0 0,0 0-1 0 0,0 1-10 0 0,13 22 41 0 0,-2-2-22 0 0,-4-6-2 0 0,0 0 0 0 0,4 13-17 0 0,2 1 0 0 0,-12-26 0 0 0,1 0 0 0 0,-1 1 0 0 0,0-1 0 0 0,0 1 0 0 0,-1-1 0 0 0,1 1 0 0 0,-1 0 0 0 0,0-1 0 0 0,0 1 0 0 0,-1 4 0 0 0,0 7 9 0 0,0-7 8 0 0,-1 0 1 0 0,2 0-1 0 0,-1 0 1 0 0,1 0-1 0 0,1 0 0 0 0,-1 0 1 0 0,2-1-1 0 0,0 4-17 0 0,-1-7 19 0 0,-1-1 0 0 0,0 1 0 0 0,0 0 1 0 0,0 0-1 0 0,0 4-19 0 0,-1-4 8 0 0,1-1 0 0 0,0 1 0 0 0,0 0 0 0 0,0-1 0 0 0,0 1 0 0 0,1-1-8 0 0,11 39 60 0 0,18 29-60 0 0,-4-7 0 0 0,-24-54 0 0 0,-3-7 0 0 0,1-1 0 0 0,-1 1 0 0 0,1-1 0 0 0,0 1 0 0 0,0-1 0 0 0,0 0 0 0 0,1 2 0 0 0,6 10 11 0 0,-7-13-8 0 0,0 0 1 0 0,0 0-1 0 0,0-1 0 0 0,0 1 0 0 0,0 0 1 0 0,-1 0-1 0 0,1 0 0 0 0,-1 0 0 0 0,1 0 1 0 0,-1 0-1 0 0,0 0 0 0 0,1 0 0 0 0,-1 1-3 0 0,0 141 467 0 0,0-139-447 0 0,0 0-1 0 0,1 0 1 0 0,0 0-1 0 0,0 0 1 0 0,1 0-20 0 0,-1 0-31 0 0,0 0 0 0 0,0 0 1 0 0,0 0-1 0 0,-1 0 0 0 0,1 1 31 0 0,7 85 176 0 0,-8-86-180 0 0,1 0-1 0 0,0 0 1 0 0,0 0-1 0 0,0 0 1 0 0,1 3 4 0 0,0-3-12 0 0,0 0-1 0 0,-1 0 1 0 0,0 0 0 0 0,-1 1-1 0 0,1 3 13 0 0,-1 13-96 0 0,-1-6 121 0 0,2 1 0 0 0,-1-1 0 0 0,2 1 0 0 0,0-1-25 0 0,0-6 5 0 0,-1 0 1 0 0,-1 0-1 0 0,0 0 0 0 0,0-1 1 0 0,-1 1-1 0 0,-2 8-5 0 0,2-7-13 0 0,0 0 0 0 0,0 0 1 0 0,1 1-1 0 0,0-1 0 0 0,1 4 13 0 0,2 3 3 0 0,5 45 32 0 0,-8-55-31 0 0,0-1 0 0 0,0 1-1 0 0,-1 0 1 0 0,0-1 0 0 0,0 1-1 0 0,-1 0 1 0 0,0 0-4 0 0,0 0 6 0 0,1 1 1 0 0,-1-1-1 0 0,1 0 0 0 0,1 1 1 0 0,0 5-7 0 0,0-6 6 0 0,-1 1 1 0 0,1-1-1 0 0,-1 1 1 0 0,-1-1-1 0 0,-1 7-6 0 0,1-7 0 0 0,0 1 0 0 0,1-1 0 0 0,0 1 0 0 0,0 0 0 0 0,1 4 0 0 0,0-4 0 0 0,0-1 0 0 0,-1 1 0 0 0,0-1 0 0 0,0 1 0 0 0,-2 4 0 0 0,2-9 0 0 0,0 1 0 0 0,0 0 0 0 0,0 0 0 0 0,1 0 0 0 0,0 1 0 0 0,0-1 0 0 0,1 0 0 0 0,0 3 0 0 0,0-1 0 0 0,-1 0 0 0 0,1 0 0 0 0,-1 0 0 0 0,-1 5 0 0 0,0-4 1 0 0,-1 8 15 0 0,-1 0 0 0 0,0-1-1 0 0,-1 1 1 0 0,-5 12-16 0 0,4-13 0 0 0,0 0 0 0 0,0 8 0 0 0,1-8 0 0 0,0 0 0 0 0,-4 6 0 0 0,5-12 11 0 0,0 0 0 0 0,1 0 0 0 0,-2 9-11 0 0,2-8 10 0 0,0-1 1 0 0,0 0-1 0 0,-4 7-10 0 0,-42 127 0 0 0,29-84 0 0 0,5-22 42 0 0,11-25-35 0 0,-2-1 1 0 0,0 1-1 0 0,-3 5-7 0 0,3-8 0 0 0,1 1 0 0 0,0 0 0 0 0,1 0 0 0 0,-2 6 0 0 0,2-6 0 0 0,0 0 0 0 0,0 0 0 0 0,-1 0 0 0 0,-2 2 0 0 0,-71 117 11 0 0,56-98 17 0 0,14-23-22 0 0,1 1 0 0 0,0 0 1 0 0,1 1-1 0 0,-1 2-6 0 0,3-5 0 0 0,-1-1 0 0 0,0 0 0 0 0,0 0 0 0 0,0 0 0 0 0,0-1 0 0 0,-6 5 0 0 0,4-3 0 0 0,0-1 0 0 0,1 1 0 0 0,-5 7 0 0 0,6-8 0 0 0,0 0 0 0 0,0 0 0 0 0,-1 0 0 0 0,-4 4 0 0 0,3-4 0 0 0,2-1 0 0 0,1-1 0 0 0,0 1 0 0 0,0 0 0 0 0,0 0 0 0 0,1 1 0 0 0,0-1 0 0 0,0 0 0 0 0,-1 4 0 0 0,1-2 0 0 0,-1 1 0 0 0,0-1 0 0 0,0 0 0 0 0,-3 4 0 0 0,-61 93 0 0 0,22-37 0 0 0,-13 17 0 0 0,17-16 53 0 0,18-31-42 0 0,15-26-11 0 0,1 0 0 0 0,0 0 0 0 0,1 0 0 0 0,-1 4 0 0 0,0 0 0 0 0,-2 1 0 0 0,-2 2 0 0 0,3-4 0 0 0,0 0 0 0 0,1 0 0 0 0,-4 14 0 0 0,4-11 0 0 0,5-13-4 0 0,-1 0-1 0 0,1 1 0 0 0,-1-1 1 0 0,0 0-1 0 0,0-1 1 0 0,-3 4 4 0 0,3-5-4 0 0,1 1 0 0 0,-1 0 1 0 0,1 0-1 0 0,0 0 0 0 0,-1 0 1 0 0,1 0-1 0 0,1 1 0 0 0,-1-1 1 0 0,1 0-1 0 0,-2 4 4 0 0,3-7 0 0 0,0 1 0 0 0,0-1 0 0 0,0 0 1 0 0,0 1-1 0 0,0-1 0 0 0,0 0 0 0 0,0 0 0 0 0,0 1 0 0 0,0-1 0 0 0,0 0 0 0 0,0 1 0 0 0,0-1 0 0 0,-1 0 0 0 0,1 0 1 0 0,0 1-1 0 0,0-1 0 0 0,0 0 0 0 0,0 0 0 0 0,-1 0 0 0 0,1 1 0 0 0,0-1 0 0 0,0 0 0 0 0,0 0 0 0 0,-1 0 0 0 0,1 1 1 0 0,0-1-1 0 0,0 0 0 0 0,-1 0 0 0 0,0 1-1 0 0,-1 0-1 0 0,1 0 1 0 0,-1 0 0 0 0,1 0 0 0 0,-1 0 0 0 0,1 1 0 0 0,0-1 0 0 0,0 0 0 0 0,-1 1 0 0 0,1-1 0 0 0,0 1-1 0 0,0 1 2 0 0,0-1-12 0 0,-11 10-29 0 0,8-8 29 0 0,3-3-48 0 0,1-1-12 0 0,0 0 0 0 0,0 0 0 0 0,0 0-1 0 0,0 0-6 0 0,-11-5-148 0 0,-10-18 142 0 0,19 20 86 0 0,0 0-1 0 0,1 0 0 0 0,-1 0 1 0 0,1 0-1 0 0,-1 0 0 0 0,1 0 1 0 0,0-1-1 0 0,0 1 0 0 0,-4-13-22 0 0,3 11-11 0 0,1 0 0 0 0,0-1 0 0 0,0 1 0 0 0,0-1 0 0 0,1 1 0 0 0,0-1 0 0 0,0 1 0 0 0,0-1 0 0 0,2-5 33 0 0,-2 4-38 0 0,1-1 0 0 0,-1 1-1 0 0,0-1 1 0 0,-1-2 38 0 0,-4-35-12 0 0,4 29 13 0 0,-1 0-1 0 0,0 0 0 0 0,-2-3 0 0 0,0-12 0 0 0,4 26 0 0 0,0-1 0 0 0,-1 1 0 0 0,0-1 0 0 0,0 1 0 0 0,-1-1 0 0 0,-5-29 0 0 0,4 20 0 0 0,0 0 0 0 0,-3-8 0 0 0,3 16-10 0 0,3 5-33 0 0,4-4 32 0 0,1 1 11 0 0,-2-3 0 0 0,-3 0 0 0 0,-2 1 15 0 0,1 6 54 0 0,1 1 5 0 0,1 2 0 0 0,12 36-54 0 0,-9-29-21 0 0,0 1 0 0 0,-1 0 1 0 0,0 0-1 0 0,-1 0 0 0 0,0 2 1 0 0,1 14 16 0 0,0 1 0 0 0,2-1 0 0 0,1 0 0 0 0,3 8-16 0 0,-7-28 0 0 0,-1 0 0 0 0,1 0 0 0 0,-2 0 0 0 0,1 0 0 0 0,-1 3 0 0 0,1-3 0 0 0,-1-1 0 0 0,0 0 0 0 0,1 0 0 0 0,0 0 0 0 0,0 0 0 0 0,1 0 0 0 0,0 0 0 0 0,0-1 0 0 0,1 16 0 0 0,-2-2 29 0 0,-1-17-21 0 0,11 22 30 0 0,-9-20 4 0 0,6-1-31 0 0,5-2-11 0 0,87-18 0 0 0,-73 13 0 0 0,13-1 0 0 0,12 0 0 0 0,16-2 0 0 0,-36 4 0 0 0,0 1 0 0 0,0 1 0 0 0,0 2 0 0 0,3 2 0 0 0,-17 0 0 0 0,0 1 0 0 0,0 1 0 0 0,15 5 0 0 0,-4-1 0 0 0,75 17 0 0 0,-100-24 0 0 0,1 0 0 0 0,0 0 0 0 0,0 1 0 0 0,0-2 0 0 0,-1 1 0 0 0,1-1 0 0 0,0 1 0 0 0,0-2 0 0 0,0 1 0 0 0,5-1 0 0 0,-9 1-186 0 0,3-1 444 0 0,-3 0-2992 0 0,-1-6-6171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3.2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37 14048 0 0,'0'0'322'0'0,"1"-8"429"0"0,4-11-280 0 0,-3 11-365 0 0,-2 7 445 0 0,0 1 179 0 0,0 0 36 0 0,0 0-22 0 0,1 1-128 0 0,11 20 158 0 0,-1 1 1 0 0,-1 1-1 0 0,-1-1 1 0 0,-2 1-1 0 0,0 1 0 0 0,3 18-774 0 0,2 33 1741 0 0,1 41-1741 0 0,-5-32 495 0 0,0 34-110 0 0,-6-65-147 0 0,3-2-1 0 0,7 33-237 0 0,0-8 264 0 0,-11-68-1833 0 0,-3-10-1897 0 0,0-2 2427 0 0,-2-1-6766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3.5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23 205 15120 0 0,'0'0'693'0'0,"0"0"-21"0"0,-15 0 1568 0 0,15 0-2153 0 0,0 0 1 0 0,-1 0-1 0 0,1 0 1 0 0,0 0 0 0 0,0 0-1 0 0,-1 0 1 0 0,1 0-1 0 0,0 0 1 0 0,0 0-1 0 0,-1 0 1 0 0,1 0-1 0 0,0 0 1 0 0,0 0 0 0 0,-1 0-1 0 0,1 0 1 0 0,0 0-1 0 0,0 0 1 0 0,0 0-1 0 0,-1 0 1 0 0,1 0-1 0 0,0 0 1 0 0,0-1 0 0 0,-1 1-1 0 0,1 0 1 0 0,0 0-1 0 0,0 0 1 0 0,0 0-1 0 0,0-1 1 0 0,-1 1-1 0 0,1 0 1 0 0,0 0 0 0 0,0 0-1 0 0,0-1 1 0 0,0 1-1 0 0,0 0 1 0 0,0 0-1 0 0,0-1 1 0 0,-1 1 0 0 0,1 0-1 0 0,0 0 1 0 0,0-1-1 0 0,0 1-87 0 0,7-11 1137 0 0,17-9-486 0 0,-4 9-245 0 0,1 2 1 0 0,0 0-1 0 0,0 1 1 0 0,0 2-1 0 0,6-1-406 0 0,37-7 1034 0 0,9 3-1034 0 0,-43 6 159 0 0,18-1-55 0 0,-31 5-66 0 0,-1-1 0 0 0,0 0 0 0 0,0-2 0 0 0,15-4-38 0 0,5-7-2053 0 0,0-1 0 0 0,0-3 2053 0 0,-9 4-8605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4.3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0 317 12840 0 0,'0'0'588'0'0,"0"0"-12"0"0,2 5 5865 0 0,9 23-5527 0 0,-7-15-696 0 0,-1 1 0 0 0,-1-1-1 0 0,0 2-217 0 0,6 37 419 0 0,4-8 821 0 0,15 35-1240 0 0,-26-78 168 0 0,-1 12 224 0 0,0-12-117 0 0,-4-27 96 0 0,-23-94 318 0 0,21 94-657 0 0,2 0 0 0 0,0-1 1 0 0,2 0-1 0 0,0 0 0 0 0,3-15-32 0 0,1 30-50 0 0,0 1 0 0 0,1 0 1 0 0,0 0-1 0 0,1 0 0 0 0,0 1 0 0 0,1-1 0 0 0,0 1 0 0 0,0 0 0 0 0,1 1 1 0 0,7-9 49 0 0,-9 13-86 0 0,1 1 0 0 0,0-1 0 0 0,0 1 0 0 0,0 0 0 0 0,1 0 0 0 0,-1 1 0 0 0,1 0 0 0 0,0 0 0 0 0,0 0 0 0 0,0 1 0 0 0,0-1 0 0 0,3 1 86 0 0,0-1-182 0 0,-4 1 33 0 0,0 1 0 0 0,0 0 1 0 0,0 0-1 0 0,0 0 0 0 0,0 1 0 0 0,1-1 0 0 0,-1 1 0 0 0,0 0 0 0 0,3 1 149 0 0,10 2-1057 0 0,-1 0 0 0 0,4 3 1057 0 0,17 2-2872 0 0,24 4-1534 0 0,-3-1 203 0 0,2-1 4203 0 0,-53-9 66 0 0,-1-1 1 0 0,1 1-1 0 0,-1-1 1 0 0,0 0-1 0 0,1-1 1 0 0,-1 0 0 0 0,0 0-1 0 0,1-1 1 0 0,-1 1-1 0 0,0-1 1 0 0,0-1-1 0 0,2 0-66 0 0,-7 1 189 0 0,0 0 0 0 0,0 0 0 0 0,1 0 0 0 0,-1 0 0 0 0,0 0 0 0 0,0 0 0 0 0,-1-1 0 0 0,1 1 0 0 0,0-1 0 0 0,-1 1 0 0 0,0-1 0 0 0,1 1 0 0 0,-1-1 0 0 0,0 0 0 0 0,0 0 0 0 0,-1 0 0 0 0,1 0 0 0 0,0-1-189 0 0,0-1 248 0 0,-1 1 0 0 0,1-1 0 0 0,-1 0 0 0 0,0 1 0 0 0,0-1 0 0 0,0 0 0 0 0,0 1 0 0 0,-1-1 0 0 0,0 1 0 0 0,0-1 0 0 0,-1-4-248 0 0,1 8 94 0 0,0-1 1 0 0,1 0 0 0 0,-1 1 0 0 0,0-1 0 0 0,0 1 0 0 0,0-1 0 0 0,0 1-1 0 0,0-1 1 0 0,-1 1 0 0 0,1-1 0 0 0,0 1 0 0 0,-1 0 0 0 0,1 0 0 0 0,-1 0 0 0 0,1 0-1 0 0,-1 0 1 0 0,0 0-95 0 0,-1 0 224 0 0,-1 0-1 0 0,1 0 0 0 0,0 1 0 0 0,-1-1 0 0 0,1 1 1 0 0,-1 0-1 0 0,-2 0-223 0 0,1 0 272 0 0,4 1-192 0 0,-1-1-1 0 0,1 1 0 0 0,0-1 0 0 0,0 1 0 0 0,0 0 0 0 0,0-1 0 0 0,0 1 0 0 0,0 0 0 0 0,0 0 0 0 0,0 0 1 0 0,0 0-1 0 0,0 0 0 0 0,0 0 0 0 0,0 0-79 0 0,-4 4 276 0 0,-2 3-77 0 0,-1 0-1 0 0,1 1 0 0 0,0-1 0 0 0,1 1 0 0 0,0 1 0 0 0,1-1 1 0 0,0 1-1 0 0,-3 7-198 0 0,0 3 420 0 0,2 0 0 0 0,0 1 0 0 0,-4 20-420 0 0,9-34 94 0 0,0 0 0 0 0,1 1 1 0 0,0-1-1 0 0,0 0 0 0 0,0 0 1 0 0,1 0-1 0 0,0 0 0 0 0,1 6-94 0 0,-1-10 18 0 0,0 1-1 0 0,0-1 1 0 0,1 1-1 0 0,-1-1 0 0 0,1 0 1 0 0,-1 1-1 0 0,1-1 1 0 0,0 0-1 0 0,0 0 0 0 0,1 0 1 0 0,-1 0-1 0 0,1-1 1 0 0,-1 1-1 0 0,1-1 0 0 0,0 1 1 0 0,0-1-1 0 0,1 1-17 0 0,-1-2 0 0 0,-1 0 0 0 0,0 0 0 0 0,0 0 0 0 0,1-1 1 0 0,-1 1-1 0 0,1-1 0 0 0,-1 0 0 0 0,1 1 0 0 0,-1-1 0 0 0,1 0 0 0 0,-1-1 0 0 0,0 1 0 0 0,1 0 0 0 0,-1-1 0 0 0,1 1 0 0 0,-1-1 0 0 0,0 0 0 0 0,1 1 0 0 0,-1-1 0 0 0,0 0 1 0 0,0-1-1 0 0,1 1 0 0 0,-1 0 0 0 0,0-1 0 0 0,5-3-4 0 0,1-1 0 0 0,-1 1 0 0 0,0-1 1 0 0,-1-1-1 0 0,5-5 4 0 0,0-3-85 0 0,-1 0 0 0 0,0 0 0 0 0,-1-1 1 0 0,-1 0-1 0 0,-1 0 0 0 0,4-12 85 0 0,-1 4-34 0 0,-8 16 33 0 0,0-1-1 0 0,0 1 0 0 0,-1-1 0 0 0,0 1 1 0 0,0-1-1 0 0,-1 0 0 0 0,0 1 1 0 0,-1-1-1 0 0,0 0 0 0 0,0 1 1 0 0,-2-4 1 0 0,-2 2 322 0 0,3 10 226 0 0,2 7-245 0 0,4 13-11 0 0,1-1 0 0 0,1 1 0 0 0,1-1 0 0 0,1 0 0 0 0,0-1 0 0 0,4 5-292 0 0,-8-17 15 0 0,0 0 1 0 0,0-1-1 0 0,1 0 1 0 0,0 1 0 0 0,0-2-1 0 0,0 1 1 0 0,0 0-1 0 0,1-1 1 0 0,0 0-1 0 0,0-1 1 0 0,0 1-1 0 0,0-1 1 0 0,1 0-1 0 0,-1-1 1 0 0,1 1-1 0 0,2 0-15 0 0,-2-2 11 0 0,-1 1-1 0 0,1-1 0 0 0,0 0 1 0 0,0 0-1 0 0,0-1 0 0 0,-1 0 1 0 0,1 0-1 0 0,0 0 0 0 0,0-1 0 0 0,-1 0 1 0 0,1-1-1 0 0,0 1 0 0 0,-1-1 1 0 0,1-1-1 0 0,-1 1 0 0 0,6-4-10 0 0,-4 1-350 0 0,0 0 1 0 0,0-1-1 0 0,-1 0 0 0 0,0-1 0 0 0,0 1 0 0 0,-1-2 1 0 0,1 1-1 0 0,-1 0 0 0 0,-1-1 0 0 0,0 0 0 0 0,0-1 1 0 0,0 1-1 0 0,-1-1 0 0 0,2-7 350 0 0,2 1-5697 0 0,-3 3-1604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4.6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8 109 17591 0 0,'0'0'804'0'0,"0"-9"272"0"0,-4-16-779 0 0,4 22-20 0 0,-1 1 1 0 0,0 0 0 0 0,1-1 0 0 0,-1 1 0 0 0,1-1-1 0 0,0 0 1 0 0,0 1 0 0 0,0-1 0 0 0,0 1-1 0 0,1-1 1 0 0,-1 1 0 0 0,0-1 0 0 0,1 1 0 0 0,0-1-1 0 0,0 1 1 0 0,-1 0 0 0 0,2-2-278 0 0,-1 2 409 0 0,0 1-341 0 0,-1 0-1 0 0,1 0 1 0 0,0-1 0 0 0,0 1-1 0 0,0 0 1 0 0,0 0-1 0 0,0 0 1 0 0,0 0 0 0 0,0 0-1 0 0,0 0 1 0 0,1 0-68 0 0,0-1 42 0 0,10-7-40 0 0,-8 9-65 0 0,-2 1-43 0 0,4-2-326 0 0,-3 0-185 0 0,0 0 0 0 0,0 1 0 0 0,1 0 0 0 0,-1 0-1 0 0,0 0 1 0 0,1 0 0 0 0,-1 0 617 0 0,10 3-7678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5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5064 0 0,'4'94'957'0'0,"-1"-46"2102"0"0,-2 0 3927 0 0,1-15-3713 0 0,1 0 0 0 0,3 12-3273 0 0,2 14 1058 0 0,-6-41-1057 0 0,1-1 0 0 0,3 10-1 0 0,-5-22 58 0 0,0 0-1 0 0,1 0 1 0 0,0 0-1 0 0,0 0 1 0 0,0 0-1 0 0,1-1 1 0 0,0 1-1 0 0,-1-1 1 0 0,2 0-1 0 0,1 2-57 0 0,-4-4-801 0 0,-1-2-372 0 0,2-2-1285 0 0,6-10-4869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5.4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0 177 22463 0 0,'0'0'514'0'0,"0"0"71"0"0,0 3 30 0 0,2 15 23 0 0,-1-13-616 0 0,0-1 1 0 0,-1 1-1 0 0,1 0 1 0 0,-1 0-1 0 0,0 2-22 0 0,-2 10 371 0 0,1 1-1 0 0,1 0 0 0 0,1-1 1 0 0,2 12-371 0 0,-2-22 152 0 0,1-1 0 0 0,0 0 0 0 0,0 0 1 0 0,0 0-1 0 0,3 5-152 0 0,7 24 293 0 0,-10-29-275 0 0,0-1 0 0 0,0 0 0 0 0,0 0 0 0 0,1 1 0 0 0,0-2 0 0 0,0 1 0 0 0,0 0 0 0 0,0 0 0 0 0,1-1 0 0 0,0 0-1 0 0,3 3-17 0 0,-7-7 2 0 0,0 0 0 0 0,0 1 0 0 0,1-1 0 0 0,-1 0-1 0 0,0 0 1 0 0,0 1 0 0 0,0-1 0 0 0,1 0 0 0 0,-1 0-1 0 0,0 0 1 0 0,0 0 0 0 0,1 1 0 0 0,-1-1-1 0 0,0 0 1 0 0,0 0 0 0 0,1 0 0 0 0,-1 0 0 0 0,0 0-1 0 0,1 0 1 0 0,-1 0 0 0 0,0 0 0 0 0,0 0 0 0 0,1 0-1 0 0,-1 0 1 0 0,0 0 0 0 0,1 0 0 0 0,-1 0-1 0 0,0 0 1 0 0,1 0 0 0 0,-1 0 0 0 0,0 0 0 0 0,0 0-1 0 0,1 0 1 0 0,-1 0 0 0 0,0-1 0 0 0,0 1 0 0 0,1 0-1 0 0,-1 0 1 0 0,0 0 0 0 0,0 0 0 0 0,1-1-1 0 0,-1 1 1 0 0,0 0 0 0 0,0 0 0 0 0,0-1-2 0 0,5-9 27 0 0,-5 9-23 0 0,5-15 40 0 0,-2 1-1 0 0,0-1 0 0 0,0-12-43 0 0,5-25 61 0 0,-4 31-50 0 0,-1 4-11 0 0,1 0 1 0 0,1 1-1 0 0,3-7 0 0 0,7-15 5 0 0,14-24-5 0 0,-23 51-15 0 0,1 0 0 0 0,1 1 1 0 0,0 0-1 0 0,0 0 0 0 0,1 0 0 0 0,1 1 0 0 0,1 0 15 0 0,-1 2-21 0 0,1 0 0 0 0,-1 1-1 0 0,5-2 22 0 0,-13 8-2 0 0,-1 0 0 0 0,0 1 0 0 0,1-1-1 0 0,-1 1 1 0 0,1-1 0 0 0,-1 1 0 0 0,1-1-1 0 0,-1 1 1 0 0,1 0 0 0 0,-1 0-1 0 0,1 0 1 0 0,-1 0 0 0 0,1 0 0 0 0,-1 0-1 0 0,1 0 1 0 0,0 0 0 0 0,-1 1 0 0 0,1-1-1 0 0,-1 0 1 0 0,0 1 0 0 0,1 0-1 0 0,-1-1 1 0 0,1 1 0 0 0,-1 0 0 0 0,0-1-1 0 0,1 1 1 0 0,-1 0 0 0 0,1 1 2 0 0,3 2 17 0 0,-1 1 0 0 0,1 0-1 0 0,-1 0 1 0 0,0 0 0 0 0,-1 0 0 0 0,1 1-17 0 0,6 11 129 0 0,-1 0 1 0 0,-1 0-1 0 0,-1 1 1 0 0,0 0-1 0 0,2 12-129 0 0,-4-10 157 0 0,2-1-1 0 0,0 0 0 0 0,1 0 1 0 0,1-1-1 0 0,2 2-156 0 0,-10-19 5 0 0,7 12 142 0 0,0-1 0 0 0,10 11-147 0 0,-14-19 26 0 0,1 1 0 0 0,0-1 0 0 0,0 0 0 0 0,0 0 1 0 0,1 0-1 0 0,-1-1 0 0 0,1 1 0 0 0,1-1-26 0 0,1 1-121 0 0,-1-1-1 0 0,1 0 1 0 0,0 0-1 0 0,0-1 1 0 0,0 0-1 0 0,1 0 1 0 0,-1-1-1 0 0,0 0 1 0 0,1 0-1 0 0,-1-1 1 0 0,0 0-1 0 0,1-1 1 0 0,-1 0-1 0 0,0 0 1 0 0,1-1-1 0 0,-1 0 1 0 0,0 0-1 0 0,0-1 1 0 0,0 0-1 0 0,-1 0 1 0 0,1-1-1 0 0,-1 0 1 0 0,0 0-1 0 0,0-1 1 0 0,0 0 0 0 0,2-2 121 0 0,15-16-1678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6:35.61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1156 0 0,0-1164 0 0,0 23 0 0,0-17 0 0,0 14 0 0,0 84 0 0,0-94 0 0,0 6 0 0,0 396 0 0,0 418 0 0,0-775 0 0,0-20 0 0,0 12 0 0,0 111 0 0,0-140 0 0,0 18 0 0,0 4 0 0,0 113 0 0,0-115 0 0,0 120 0 0,0-65 0 0,0-60 0 0,0-36 0 0,0 0 0 0,0 1 0 0,0 2 0 0,0-2 0 0,0 36 0 0,0-28 0 0,0 14 0 0,0-13 0 0,0 8 0 0,0 2 0 0,0-5 0 0,0 6 0 0,0 14 0 0,0-17 0 0,0-4 0 0,0 7 0 0,0 21 0 0,0 5 0 0,0-46 0 0,0-1 0 0,0-13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00.81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477 1 0 0,'10'0'0'0,"2"0"0"0,38 0 0 0,-43 0 0 0,-6 0 0 0,-20 0 0 0,-56 0 0 0,68 0 0 0,-182 0 0 0,110 0 0 0,15 0 0 0,-2 0 0 0,60 0 0 0,-1 0 0 0,-18 0 0 0,5 0 0 0,239 0 0 0,-193 0 0 0,3 0 0 0,94 0 0 0,-93 0 0 0,92 0 0 0,-115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6:31.44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 0 0,'0'204'0'0,"0"599"0"0,0-792 0 0,0-2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 0 0,'0'204'0'0,"0"599"0"0,0-792 0 0,0-2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21.12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556 0 0 0,'-4'0'0'0,"-4"0"0"0,0 0 0 0,-35 0 0 0,15 0 0 0,-71 0 0 0,57 0 0 0,10 0 0 0,-12 0 0 0,17 0 0 0,-21 0 0 0,9 0 0 0,-5 0 0 0,42 0 0 0,-19 0 0 0,-3 0 0 0,-3 0 0 0,15 0 0 0,8 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1156 0 0,0-1164 0 0,0 23 0 0,0-17 0 0,0 14 0 0,0 84 0 0,0-94 0 0,0 6 0 0,0 396 0 0,0 418 0 0,0-775 0 0,0-20 0 0,0 12 0 0,0 111 0 0,0-140 0 0,0 18 0 0,0 4 0 0,0 113 0 0,0-115 0 0,0 120 0 0,0-65 0 0,0-60 0 0,0-36 0 0,0 0 0 0,0 1 0 0,0 2 0 0,0-2 0 0,0 36 0 0,0-28 0 0,0 14 0 0,0-13 0 0,0 8 0 0,0 2 0 0,0-5 0 0,0 6 0 0,0 14 0 0,0-17 0 0,0-4 0 0,0 7 0 0,0 21 0 0,0 5 0 0,0-46 0 0,0-1 0 0,0-13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477 1 0 0,'10'0'0'0,"2"0"0"0,38 0 0 0,-43 0 0 0,-6 0 0 0,-20 0 0 0,-56 0 0 0,68 0 0 0,-182 0 0 0,110 0 0 0,15 0 0 0,-2 0 0 0,60 0 0 0,-1 0 0 0,-18 0 0 0,5 0 0 0,239 0 0 0,-193 0 0 0,3 0 0 0,94 0 0 0,-93 0 0 0,92 0 0 0,-115 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556 0 0 0,'-4'0'0'0,"-4"0"0"0,0 0 0 0,-35 0 0 0,15 0 0 0,-71 0 0 0,57 0 0 0,10 0 0 0,-12 0 0 0,17 0 0 0,-21 0 0 0,9 0 0 0,-5 0 0 0,42 0 0 0,-19 0 0 0,-3 0 0 0,-3 0 0 0,15 0 0 0,8 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3.9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282 65 6992 0 0,'-8'-2'455'0'0,"-2"0"-170"0"0,8 2 74 0 0,3-1 290 0 0,-1 1-324 0 0,0 0 10 0 0,0 0-45 0 0,0 0-178 0 0,0 0-34 0 0,1 0 2 0 0,6 1 76 0 0,-3-1 5 0 0,-1 0 0 0 0,1 0 1 0 0,1 0-162 0 0,2-1 1043 0 0,3 0-341 0 0,-1-2-312 0 0,0 2 0 0 0,6 0-390 0 0,5-1 436 0 0,-10 1 218 0 0,6 1-654 0 0,5-1 263 0 0,6 0-249 0 0,13-1 156 0 0,3-1 100 0 0,-20 1 499 0 0,4 3-769 0 0,-4-1 217 0 0,25 3 267 0 0,-18 0-332 0 0,0 0-82 0 0,12 0 39 0 0,-37-3-103 0 0,4 0-4 0 0,0 0 0 0 0,5 2-2 0 0,2 1 0 0 0,0-2 0 0 0,6 0 0 0 0,5 0 0 0 0,34 4 0 0 0,-40-3 89 0 0,22 3 164 0 0,19 3-72 0 0,-22-3 432 0 0,28-3-613 0 0,-36-1-9 0 0,20-1-182 0 0,-13 0 237 0 0,-19 0-28 0 0,-1 1-19 0 0,-9 0 72 0 0,7-1-71 0 0,61-5 394 0 0,-18-1-474 0 0,-14 4 134 0 0,2-1-44 0 0,-12 1 574 0 0,22-5-584 0 0,-14-1 256 0 0,-5 2-144 0 0,-10 1-112 0 0,-15 2 0 0 0,1 1 0 0 0,1 1 0 0 0,-2 1 27 0 0,-1-2 0 0 0,6-2-27 0 0,10 0 10 0 0,-4 1 1 0 0,30-4 64 0 0,10-2-33 0 0,-13 1-10 0 0,-28 4 0 0 0,3 2 171 0 0,15 2-203 0 0,-16 1 101 0 0,68 3-12 0 0,-68-2-34 0 0,31 0-55 0 0,21-4 0 0 0,-22 0 0 0 0,-36 2 28 0 0,24 1 8 0 0,-16 1 72 0 0,17-3-108 0 0,-7 1 266 0 0,-4 1-160 0 0,31-2-91 0 0,8 0 34 0 0,-35 1-49 0 0,0 2 0 0 0,17 0 0 0 0,-36-1 56 0 0,10 4-56 0 0,-10-2 8 0 0,21 3-8 0 0,42 4 0 0 0,-23-1-6 0 0,-20-3 92 0 0,-23-3 184 0 0,4 3-270 0 0,-10-4 138 0 0,13 6 203 0 0,-7-3 69 0 0,0 0-410 0 0,32 6 461 0 0,21 6-336 0 0,-52-11-64 0 0,-10-4-46 0 0,0 1 1 0 0,0 0-1 0 0,6 5-15 0 0,19 15-57 0 0,-24-15 113 0 0,8 7-56 0 0,1 2-3 0 0,-4-4 3 0 0,5 7 0 0 0,6 6 0 0 0,-19-20 0 0 0,3 1 0 0 0,0 1 0 0 0,0 1 0 0 0,-1 0 0 0 0,6 8 0 0 0,-4-2 3 0 0,-2-5 14 0 0,-1 1 0 0 0,0 1 0 0 0,1 0-17 0 0,6 18 10 0 0,4 15-10 0 0,-9-23 0 0 0,0 0 0 0 0,6 24 0 0 0,-11-35 0 0 0,-1 0 0 0 0,0 0 0 0 0,1 4 0 0 0,-1 2 0 0 0,-1-12 0 0 0,0 1 0 0 0,0-1 0 0 0,-1 1 0 0 0,1 4 0 0 0,-1 8 0 0 0,1 4 0 0 0,-1-16 0 0 0,0 0 0 0 0,0-1 0 0 0,-1 1 0 0 0,0 0 0 0 0,0 0 0 0 0,0-1 0 0 0,0 3 0 0 0,-2 9 0 0 0,1-8 0 0 0,0 1 0 0 0,-1-1 0 0 0,1 0 0 0 0,-1 0 0 0 0,0 0 0 0 0,-1-1 0 0 0,0 1 0 0 0,-3 5 0 0 0,2-3 0 0 0,0-1 0 0 0,1 1 0 0 0,-1 2 0 0 0,0 0 0 0 0,-4 9 0 0 0,-7 13 0 0 0,11-26-55 0 0,0 0 0 0 0,0-1-1 0 0,-1 0 1 0 0,-3 5 55 0 0,-1-2-11 0 0,6-5 15 0 0,-1-1-1 0 0,1 0 1 0 0,-4 3-4 0 0,-68 49-27 0 0,72-55 27 0 0,-13 10 0 0 0,-14 5 0 0 0,22-12 0 0 0,3-2 0 0 0,1-1 0 0 0,-2 1 0 0 0,-12 4-1 0 0,-4 3 1 0 0,-10 4 15 0 0,-81 25 51 0 0,64-24-66 0 0,-26 2 0 0 0,40-9-43 0 0,15-2-98 0 0,-10-1 141 0 0,-17 0 79 0 0,-28 2-78 0 0,17 0 65 0 0,16-2-60 0 0,-59 8-6 0 0,58-7 0 0 0,-1-3 0 0 0,26-2 0 0 0,-54 0-11 0 0,40-1-50 0 0,-15-3 281 0 0,0 0-208 0 0,26 3-12 0 0,-17 0 0 0 0,-17 0 0 0 0,3 0 0 0 0,32 0-1 0 0,-4-2 1 0 0,-12-1 12 0 0,10 2 70 0 0,14-1 36 0 0,-9 2-118 0 0,-1 1 158 0 0,-4-2-158 0 0,15 0 15 0 0,-8 0-15 0 0,0 1 0 0 0,1 2 0 0 0,-5 1 0 0 0,-15 2 0 0 0,22-3 0 0 0,-43 2 0 0 0,38-3 0 0 0,-2 2-2 0 0,12-2 8 0 0,1 0 1 0 0,-5-1-7 0 0,-1 0 125 0 0,-8 2-125 0 0,-4-1 104 0 0,-26 3-63 0 0,29-1 176 0 0,-80 1 787 0 0,52-2-999 0 0,23 0 150 0 0,-13-2-155 0 0,17-1 11 0 0,11 1-12 0 0,-10-2 1 0 0,-6-2-15 0 0,-1 2 15 0 0,-19-2 199 0 0,0-1-7 0 0,-23 4-19 0 0,40 2-234 0 0,-36-4 45 0 0,-2 0 152 0 0,16 1-136 0 0,3 0 0 0 0,46 3 0 0 0,0-1 0 0 0,0 1 0 0 0,-4 2 0 0 0,-5 0 0 0 0,-7 1 0 0 0,-18 2 0 0 0,21-2 0 0 0,-14 4 0 0 0,13-4 0 0 0,0-1 0 0 0,-17 3 0 0 0,32-4 0 0 0,-16 3 0 0 0,-4 3 0 0 0,15-4 0 0 0,-11 5 0 0 0,10-4 0 0 0,-10 2 0 0 0,12-4 0 0 0,0 1 0 0 0,-10 5 0 0 0,8-2 0 0 0,2-1 0 0 0,-6 4 0 0 0,9-5 0 0 0,0-1 0 0 0,-5 2 0 0 0,-5 3 0 0 0,-1 0 0 0 0,12-6 0 0 0,0 0 0 0 0,0 1 0 0 0,0 1 0 0 0,0 0 0 0 0,0 0 0 0 0,-4 5 0 0 0,-13 7 0 0 0,9-6 0 0 0,6-6 0 0 0,6-2 0 0 0,-1-1 0 0 0,1 1 0 0 0,-4 3 0 0 0,-15 19-42 0 0,-8 12 42 0 0,10-13-24 0 0,15-17-28 0 0,1-1 0 0 0,-3 6 52 0 0,-5 7-6 0 0,5-7 6 0 0,-4 6 0 0 0,3-4 0 0 0,-1-1 0 0 0,5-5 0 0 0,-1 1 0 0 0,1 0 0 0 0,0 0 0 0 0,-3 6 0 0 0,3-3 0 0 0,-1 1-30 0 0,0 1 0 0 0,1 1-1 0 0,0 3 31 0 0,-2 4 11 0 0,4-15-11 0 0,0 1 0 0 0,0 8 0 0 0,-1 1 0 0 0,2-10 0 0 0,1-1 0 0 0,-1 0 0 0 0,1 0 0 0 0,0 0 0 0 0,0 1 0 0 0,1 0 0 0 0,-1 12 0 0 0,0-9 0 0 0,1 0 0 0 0,0 2 0 0 0,1 11 0 0 0,3 25 0 0 0,-5-29 0 0 0,0-10 5 0 0,1 0 1 0 0,0 6-6 0 0,0-2 47 0 0,-1-9-32 0 0,0-1 0 0 0,1 0 0 0 0,-1 0 0 0 0,1 1-15 0 0,1 13-5 0 0,-1-11-4 0 0,0-1 0 0 0,0 0 0 0 0,0 0 0 0 0,0 0 0 0 0,0-1 0 0 0,0 1 0 0 0,1 0 0 0 0,0-1 0 0 0,0 1 9 0 0,25 42 0 0 0,-13-23 0 0 0,0-4 0 0 0,-7-7 0 0 0,2 3 0 0 0,1-1 0 0 0,2 4 0 0 0,-7-13 0 0 0,-3-2 0 0 0,1-1 0 0 0,-1 0 0 0 0,1 0 0 0 0,1 0 0 0 0,22 22 0 0 0,-22-21 0 0 0,1-1 0 0 0,1 0 0 0 0,-1 0 0 0 0,0 0 0 0 0,4 0 0 0 0,2 1 0 0 0,8 4 0 0 0,-4-2 0 0 0,1 2 0 0 0,2 2 0 0 0,-8-5 0 0 0,0 0 0 0 0,0-1 0 0 0,4 0 0 0 0,-9-2 0 0 0,18 3 0 0 0,-14-3 0 0 0,8 3 0 0 0,80 27 58 0 0,-45-15-36 0 0,-25-9-22 0 0,-12-4 0 0 0,-1 0 0 0 0,0-2 0 0 0,8 0 0 0 0,15 3 0 0 0,77 10-10 0 0,-103-14-46 0 0,11 4 56 0 0,3 0 2 0 0,11 1-2 0 0,-25-4 0 0 0,6 3 0 0 0,-5-2 0 0 0,5 1 0 0 0,76 6 0 0 0,-63-7 72 0 0,14 5-72 0 0,-17-4 0 0 0,-15-3 0 0 0,9 3 0 0 0,16 4 0 0 0,10 4 0 0 0,-34-9 0 0 0,0-1 0 0 0,10 0 0 0 0,7 0 0 0 0,22 4 136 0 0,6-4-136 0 0,-35-1 0 0 0,-9 0 0 0 0,4-1 0 0 0,14-2 0 0 0,31 5 0 0 0,-34-1 0 0 0,9-3 0 0 0,-7 1 0 0 0,146 0 0 0 0,-159-1 0 0 0,-1 1 0 0 0,2 1 0 0 0,4 0 0 0 0,16-2 0 0 0,-24 0 0 0 0,83-7 69 0 0,-83 7-66 0 0,-2-1 56 0 0,10-4-59 0 0,-7 2 5 0 0,1 1-5 0 0,4-1-25 0 0,-7 2 62 0 0,1 0-37 0 0,50-8-65 0 0,-4-2 128 0 0,-32 4-37 0 0,-4 2 308 0 0,-14 2-75 0 0,-1 2 0 0 0,6-1-259 0 0,27-2-28 0 0,-6 0-40 0 0,28-1 68 0 0,-55 4-43 0 0,10-2 43 0 0,-6 0-157 0 0,13-3 140 0 0,5-1 18 0 0,-16 5 29 0 0,2-1 71 0 0,0 2 0 0 0,1 1-101 0 0,5 0 152 0 0,6-3-152 0 0,-19 3-17 0 0,4 1 17 0 0,-5 0-55 0 0,6-1 55 0 0,7-2 0 0 0,14-2 0 0 0,-27 4 68 0 0,2 0-68 0 0,-2 0 92 0 0,3-1-92 0 0,1 0 65 0 0,3 1-65 0 0,0-1 15 0 0,19 1-15 0 0,3-1 0 0 0,25-3 0 0 0,-47 4 0 0 0,2 1 0 0 0,11 0 0 0 0,36-2 0 0 0,-52 2 0 0 0,9-1 0 0 0,-5 1 0 0 0,9 1 0 0 0,-2 0 0 0 0,-3-1 0 0 0,0 0 0 0 0,-6-1 0 0 0,-8 1 18 0 0,1-1 0 0 0,-1 0 0 0 0,6-2-18 0 0,-3 0 86 0 0,0 1 0 0 0,0 1 0 0 0,9 0-86 0 0,-10 1 80 0 0,-6-1-67 0 0,0 1 1 0 0,0 0-1 0 0,0 0 1 0 0,1 1-14 0 0,17 3 13 0 0,-13-3-16 0 0,8 3 3 0 0,2 0 0 0 0,-16-4-2 0 0,-2 0 3 0 0,-1 0 0 0 0,1 0 1 0 0,-1 0-1 0 0,1 0 0 0 0,-1 0 0 0 0,1 0 0 0 0,0 0 0 0 0,-1 0 1 0 0,1 1-1 0 0,-1-1 0 0 0,1 1-1 0 0,0-1 125 0 0,0-1 0 0 0,0 1-1 0 0,0 0 1 0 0,0 0 0 0 0,-1-1 0 0 0,1 1 0 0 0,0 0-1 0 0,0-1-124 0 0,4-3 283 0 0,-3 3-253 0 0,-1 0 0 0 0,0 0 0 0 0,0 0 0 0 0,1 0 0 0 0,-1 0 0 0 0,1 1-30 0 0,-2-1 0 0 0,1 1 0 0 0,-1 0 0 0 0,0 0 0 0 0,0 0 0 0 0,1 0 0 0 0,-1 0 0 0 0,0-1 0 0 0,0 1 0 0 0,1 0 0 0 0,-1 0 0 0 0,0 0 0 0 0,0-1 0 0 0,0 1 0 0 0,1 0 0 0 0,-1-1 0 0 0,0 1 0 0 0,0 0 0 0 0,2-3 0 0 0,-1 1 0 0 0,-1 2-10 0 0,0-1 1 0 0,0 1-1 0 0,1-1 0 0 0,-1 1 1 0 0,0-1-1 0 0,0 1 0 0 0,0 0 0 0 0,0-1 1 0 0,1 1-1 0 0,-1-1 0 0 0,0 1 0 0 0,0 0 1 0 0,1-1-1 0 0,-1 1 0 0 0,0 0 1 0 0,0-1-1 0 0,1 1 0 0 0,-1 0 0 0 0,0 0 1 0 0,1-1-1 0 0,-1 1 0 0 0,0 0 0 0 0,1 0 1 0 0,-1 0-1 0 0,0 0 0 0 0,1 0 1 0 0,-1-1-1 0 0,0 1 0 0 0,1 0 0 0 0,-1 0 10 0 0,2 0-141 0 0,-2 0-153 0 0,0 0 0 0 0,0 0 1 0 0,0 0-1 0 0,1 0 1 0 0,-1 0-1 0 0,0 0 0 0 0,0 0 1 0 0,0 0-1 0 0,0 0 0 0 0,0 0 1 0 0,0 0-1 0 0,1 0 0 0 0,-1 0 1 0 0,0 0-1 0 0,0 0 0 0 0,0 0 1 0 0,0 1-1 0 0,0-1 0 0 0,1 0 294 0 0,-1 0-2305 0 0,4 2-6296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16 9728 0 0,'0'0'222'0'0,"0"0"30"0"0,0 0 18 0 0,-1 0-44 0 0,-4 2 274 0 0,4-2-17 0 0,1 0 12 0 0,2 0 505 0 0,7 5 501 0 0,-2-3-989 0 0,-1-1 0 0 0,0 0 0 0 0,1-1-1 0 0,5-1-511 0 0,27-6 1078 0 0,-12 1-682 0 0,-17 4-273 0 0,25-3 97 0 0,20 0-220 0 0,-40 5 10 0 0,-8-1 36 0 0,0 1-1 0 0,6 1-45 0 0,21 5 309 0 0,-32-6-311 0 0,0-1-707 0 0,-2 1-16 0 0,2-3-5558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33 5528 0 0,'0'0'422'0'0,"-1"1"-276"0"0,-1 1-677 0 0,-6 6 6059 0 0,7-7-4792 0 0,1-1-21 0 0,0 0-3 0 0,0 0 0 0 0,0 0 0 0 0,0 0 0 0 0,0 0-34 0 0,0 0-141 0 0,1 0-66 0 0,0 1-292 0 0,1-1-1 0 0,-1 0 1 0 0,1 1 0 0 0,-1-1-1 0 0,1 0 1 0 0,0 0 0 0 0,-1 0-1 0 0,1-1 1 0 0,-1 1-179 0 0,16-6 473 0 0,-13 5-339 0 0,31-11 828 0 0,31-3-962 0 0,5 5-1445 0 0,-64 8 586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33 13160 0 0,'-3'0'1186'0'0,"1"1"-972"0"0,0 0-141 0 0,1-1 179 0 0,1 0 72 0 0,0 0 11 0 0,0 1-252 0 0,1-1 0 0 0,-1 1 0 0 0,0-1 0 0 0,1 1 0 0 0,-1-1 0 0 0,0 1 0 0 0,1-1 0 0 0,-1 1 0 0 0,1-1 0 0 0,-1 0 0 0 0,1 1-83 0 0,-1 0 134 0 0,1-1-60 0 0,0 1 0 0 0,0-1 0 0 0,0 1 0 0 0,0-1 0 0 0,0 0 0 0 0,-1 1 0 0 0,1-1 0 0 0,0 0 0 0 0,0 0 0 0 0,0 0-74 0 0,11 0 483 0 0,-9 0-362 0 0,12-2 501 0 0,-1-2 0 0 0,3 0-622 0 0,15-4 520 0 0,54-11-1186 0 0,-70 16-3958 0 0,-1-2-1569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24 10592 0 0,'0'0'818'0'0,"0"0"-488"0"0,0 0-74 0 0,0 0 28 0 0,0 0 4 0 0,0 0 26 0 0,1 0 114 0 0,0-2-214 0 0,1 1-1 0 0,-1 0 1 0 0,1 0 0 0 0,-1 0-1 0 0,1 0 1 0 0,-1 0-1 0 0,1 1 1 0 0,0-1 0 0 0,-1 1-1 0 0,1-1-213 0 0,3 0 458 0 0,2-1 210 0 0,-1 1 1 0 0,5 0-669 0 0,6 0 468 0 0,10-4-185 0 0,-1 3 1 0 0,1 1-1 0 0,4 2-283 0 0,0 3-94 0 0,-22-2-1208 0 0,0 0-4845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19 2304 0 0,'-1'0'128'0'0,"-2"0"-56"0"0,2 0 51 0 0,1 0 69 0 0,0 0 0 0 0,0 0 0 0 0,0 0 0 0 0,-1 0 0 0 0,1 0 0 0 0,0 0 0 0 0,0 0 0 0 0,0 0 0 0 0,-1 0 0 0 0,1 0 0 0 0,0 0 0 0 0,0 0 0 0 0,0 1 0 0 0,-1-1 0 0 0,1 0 0 0 0,0 0 1 0 0,0 0-1 0 0,0 0 0 0 0,0 0 0 0 0,-1 1 0 0 0,1-1-192 0 0,0 0 2302 0 0,0 0-186 0 0,0 0-876 0 0,0 0-384 0 0,0 0-78 0 0,0 0-42 0 0,0 0-134 0 0,0 0-52 0 0,0 0-8 0 0,5-4-159 0 0,-1 1 0 0 0,1 1 0 0 0,0-1 0 0 0,-1 1 0 0 0,1 0 1 0 0,0 0-1 0 0,0 1 0 0 0,0 0 0 0 0,0 0 0 0 0,0 1 0 0 0,0 0 0 0 0,-1 0 0 0 0,3 1-383 0 0,6 1 328 0 0,27 6 123 0 0,-25-6-962 0 0,-1-1 1 0 0,13 0 510 0 0,-14-2-353 0 0,2 1-191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7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0,'17'0'0'0,"15"0"0"0,-18 0 0 0,113 0 0 0,-98 0 0 0,2773 0 0 0,-932 0 0 0,-1624 0 0 0,-235 0 0 0,43 0 0 0,-86 0 0 0,5 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8 4608 0 0,'0'0'208'0'0,"0"0"-9"0"0,-3 2 520 0 0,1-1 412 0 0,2-1-873 0 0,0 0 0 0 0,-1 0 1 0 0,1 0-1 0 0,0 0 0 0 0,-1 0 0 0 0,1 0 0 0 0,0 0 0 0 0,-1 1 1 0 0,1-1-1 0 0,0 0 0 0 0,0 0 0 0 0,-1 0 0 0 0,1 1 0 0 0,0-1 0 0 0,0 0 1 0 0,-1 1-1 0 0,1-1 0 0 0,0 0 0 0 0,0 1 0 0 0,0-1 0 0 0,-1 0 1 0 0,1 1-1 0 0,0-1 0 0 0,0 1 0 0 0,0-1 0 0 0,0 1 0 0 0,0-1 1 0 0,-1 0-1 0 0,1 1 0 0 0,0-1 0 0 0,0 1 0 0 0,0-1 0 0 0,0 1 0 0 0,0-1 1 0 0,0 1-1 0 0,0-1 0 0 0,0 1-258 0 0,0 0 97 0 0,1-1 1 0 0,-1 1-1 0 0,0 0 1 0 0,0-1-1 0 0,0 1 1 0 0,1-1-1 0 0,-1 1 1 0 0,0 0-1 0 0,0-1 1 0 0,1 1-1 0 0,-1-1 1 0 0,0 1-1 0 0,1-1 1 0 0,-1 1-1 0 0,0-1 1 0 0,1 0-1 0 0,-1 1 1 0 0,0-1-1 0 0,1 1 1 0 0,-1-1-1 0 0,1 0 1 0 0,-1 0-1 0 0,1 1 1 0 0,-1-1-1 0 0,1 0-97 0 0,3 1 233 0 0,-1-1-1 0 0,1 0 0 0 0,0 0 1 0 0,0-1-1 0 0,-1 1 1 0 0,1-1-1 0 0,1-1-232 0 0,-3 1 42 0 0,16-5 570 0 0,8-5-612 0 0,-1 1-1842 0 0,-15 6-5091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44 10592 0 0,'0'0'488'0'0,"0"0"-12"0"0,1 0-307 0 0,1 0 80 0 0,0 0 0 0 0,1 0 0 0 0,-1-1 0 0 0,1 1 0 0 0,-1-1 0 0 0,1 0 0 0 0,1-1-249 0 0,16-8 3431 0 0,15-5-3431 0 0,-23 11-217 0 0,0 0-1 0 0,0 2 1 0 0,0 0-1 0 0,7 0 218 0 0,-11 2-1436 0 0,0 0-3869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12 9672 0 0,'-2'-3'1004'0'0,"0"1"-844"0"0,2 2 520 0 0,1-1 4400 0 0,3 0-4038 0 0,7-2-1122 0 0,-7 3 226 0 0,1 0 0 0 0,-1 0 0 0 0,6 2-146 0 0,5 0 211 0 0,12-1-134 0 0,8-2-77 0 0,-9-3-2430 0 0,-17 2 1008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16 6912 0 0,'-5'-1'667'0'0,"4"1"-629"0"0,0 0 0 0 0,0 0 1 0 0,0 0-1 0 0,0 0 0 0 0,0 0 1 0 0,0 0-1 0 0,0 0 1 0 0,0 0-1 0 0,0 1 0 0 0,0-1-38 0 0,-14 6 9285 0 0,14-6-8646 0 0,1 0-88 0 0,0 0-55 0 0,0 0-147 0 0,0 0-58 0 0,4 1 205 0 0,-2 0-433 0 0,0-1-1 0 0,-1 0 1 0 0,1 0-1 0 0,0 0 1 0 0,0 0-63 0 0,27-6 304 0 0,-2-1-159 0 0,-3 3-395 0 0,4-1-1331 0 0,-9 3-3822 0 0,-7 3-466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11864 0 0,'0'0'520'0'0,"0"0"120"0"0,0 0-512 0 0,2 4-128 0 0,2-3 0 0 0,0 1 0 0 0,0-1 216 0 0,1 3 16 0 0,1-3 8 0 0,0 3 0 0 0,2-2-72 0 0,2-1-8 0 0,0 1-8 0 0,2-2 0 0 0,2 0-704 0 0,1-3-144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 12672 0 0,'0'0'1120'0'0,"0"0"-896"0"0,0 0-224 0 0,3-1 0 0 0,-1 1 368 0 0,1 0 24 0 0,-3 0 8 0 0,2 1 0 0 0,2-1 88 0 0,0 0 23 0 0,2 0 1 0 0,3-1 0 0 0,1-1-288 0 0,1 0-48 0 0,2-2-16 0 0,0-1 0 0 0,1-2-960 0 0,1 2-200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 10592 0 0,'0'0'818'0'0,"0"0"-383"0"0,0 0 366 0 0,0 0 214 0 0,0 0 45 0 0,0 0-69 0 0,0 0-335 0 0,1 0-147 0 0,24-4 1244 0 0,-6 3-1458 0 0,-2-1-334 0 0,10 1 39 0 0,9 4-1436 0 0,-17-1 553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6912 0 0,'0'0'528'0'0,"1"0"-342"0"0,4 0 984 0 0,-1 0-73 0 0,25-2 2478 0 0,9-2-2694 0 0,45-9-2809 0 0,-70 11-2605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67 9672 0 0,'0'0'440'0'0,"1"-1"-6"0"0,28-16 1158 0 0,-13 7 1270 0 0,0 1 0 0 0,15-6-2862 0 0,-19 11 42 0 0,0 1 1 0 0,0 0-1 0 0,1 1 0 0 0,3 1-42 0 0,2 0-1429 0 0,-9 0-4533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11 102 11976 0 0,'-11'-1'922'0'0,"11"1"-894"0"0,0 0 0 0 0,0 0 0 0 0,0 0 0 0 0,0 0 0 0 0,0 0 0 0 0,0 0 0 0 0,0 0 0 0 0,0 0 0 0 0,0 0 0 0 0,0 0 0 0 0,0 0-1 0 0,0 0 1 0 0,0 0 0 0 0,0 0 0 0 0,0 0 0 0 0,0 0 0 0 0,0 0 0 0 0,0 0 0 0 0,0 0 0 0 0,0 0 0 0 0,0 0 0 0 0,0 0 0 0 0,0 0 0 0 0,0 0 0 0 0,0 0-1 0 0,0 0 1 0 0,0-1 0 0 0,0 1 0 0 0,0 0 0 0 0,0 0 0 0 0,0 0 0 0 0,0 0 0 0 0,0 0 0 0 0,0 0 0 0 0,0 0 0 0 0,0 0 0 0 0,0 0 0 0 0,0 0 0 0 0,0 0-1 0 0,0 0 1 0 0,0 0 0 0 0,0 0 0 0 0,0 0 0 0 0,0 0 0 0 0,0 0 0 0 0,0 0 0 0 0,0 0 0 0 0,0 0 0 0 0,0 0 0 0 0,0 0 0 0 0,0 0 0 0 0,0 0 0 0 0,0 0-1 0 0,0 0 1 0 0,0 0 0 0 0,0 0 0 0 0,0 0 0 0 0,0 0 0 0 0,0 0 0 0 0,0 0-28 0 0,3-3 1214 0 0,6-3 376 0 0,-7 5-1486 0 0,0-1 0 0 0,1 1 0 0 0,-1-1 0 0 0,0 0 0 0 0,0 0 0 0 0,0-1 0 0 0,-1 1 0 0 0,3-3-104 0 0,-2 2 42 0 0,1-1-1 0 0,0 1 0 0 0,-1 0 0 0 0,2 0-41 0 0,4-4 2 0 0,1 1-1 0 0,0 1 0 0 0,0 0 1 0 0,1 0-1 0 0,-1 2 0 0 0,0 0 1 0 0,8-1-2 0 0,18-6-549 0 0,-24 6-520 0 0,-2 1-210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7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0,'17'0'0'0,"15"0"0"0,-18 0 0 0,113 0 0 0,-98 0 0 0,2773 0 0 0,-932 0 0 0,-1624 0 0 0,-235 0 0 0,43 0 0 0,-86 0 0 0,5 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32 10136 0 0,'0'0'777'0'0,"2"1"444"0"0,16 0 2483 0 0,-8 0-2924 0 0,0-1-1 0 0,8-2-779 0 0,20-6 394 0 0,-15 3-394 0 0,39-7-1192 0 0,-35 6-1231 0 0,-14 4-2801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53 6912 0 0,'0'0'314'0'0,"0"0"-6"0"0,0 0 87 0 0,2-1 736 0 0,-1 0 0 0 0,1 0-1 0 0,-1 0 1 0 0,1 1 0 0 0,0-1-1131 0 0,4-1 1826 0 0,25-11 19 0 0,0 2 0 0 0,20-3-1845 0 0,-20 9-322 0 0,1 3-1 0 0,15 1 323 0 0,-44 1-160 0 0,9 0-791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 1840 0 0,'-1'0'1823'0'0,"1"0"3145"0"0,0 0 5070 0 0,26-3-8268 0 0,6-1-1143 0 0,-14 2-481 0 0,-6 0-191 0 0,2 2 45 0 0,5-2-1734 0 0,-10 2-5251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 1376 0 0,'0'0'521'0'0,"0"0"1653"0"0,0 0 723 0 0,0 0 145 0 0,0 0-346 0 0,1 1-1565 0 0,-1-1-1002 0 0,1 1 0 0 0,-1 0-1 0 0,0-1 1 0 0,1 1 0 0 0,0-1 0 0 0,-1 0 0 0 0,1 1-1 0 0,-1-1 1 0 0,1 0 0 0 0,-1 1 0 0 0,1-1 0 0 0,-1 0-1 0 0,1 0 1 0 0,0 0 0 0 0,-1 0-129 0 0,11 0 1851 0 0,-3-1-1022 0 0,-5 1-365 0 0,1-1 0 0 0,-1 0 0 0 0,3-1-464 0 0,2 0 358 0 0,4-1-24 0 0,0-1-1608 0 0,12 0 1274 0 0,-15 3-6899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7 16439 0 0,'-4'0'805'0'0,"6"1"-34"0"0,7 0-355 0 0,72-5 464 0 0,-32-1-1696 0 0,31 5 816 0 0,-52 3-1545 0 0,-15-1 99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54 16384 0 0,'0'0'751'0'0,"0"0"-19"0"0,1 0-469 0 0,1-4-29 0 0,0 1 0 0 0,0 0 0 0 0,0 0 0 0 0,0 0 1 0 0,1 1-1 0 0,-1-1 0 0 0,1 1 0 0 0,0 0 0 0 0,-1 0 0 0 0,1 0 0 0 0,0 1 0 0 0,0 0 0 0 0,-1-1 0 0 0,4 1-234 0 0,16-7-235 0 0,-9 3-1992 0 0,4 0 2227 0 0,-7 3-1218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 12896 0 0,'0'0'997'0'0,"0"0"-510"0"0,0 0 298 0 0,1 1 198 0 0,-1-1-788 0 0,1 1 1 0 0,-1-1-1 0 0,1 1 1 0 0,0-1-1 0 0,-1 0 1 0 0,1 1-1 0 0,0-1 1 0 0,-1 0-1 0 0,1 0 1 0 0,0 1-1 0 0,-1-1 1 0 0,1 0-196 0 0,10 0 673 0 0,-6 0-458 0 0,24-2 244 0 0,1-3 1 0 0,7-3-460 0 0,-22 5-1080 0 0,-1-1-3619 0 0,0 1-1551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22 10592 0 0,'0'0'818'0'0,"0"0"-379"0"0,-1 0 2521 0 0,-2 1 1621 0 0,6 0-3579 0 0,5 1-1023 0 0,3-3 157 0 0,1-1 1 0 0,-1 0-1 0 0,4-3-136 0 0,3 0-861 0 0,-2 1-3942 0 0,0-3-1689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 5528 0 0,'0'0'249'0'0,"0"0"-1"0"0,0 0 73 0 0,0 0 882 0 0,1 0 408 0 0,10 0 4963 0 0,5-2-4340 0 0,2-1-711 0 0,-11 2-1128 0 0,-5 1-255 0 0,1-1 0 0 0,0 1 0 0 0,-1 0 1 0 0,1 0-1 0 0,0 0 0 0 0,-1 1-140 0 0,19 2 183 0 0,-10-1-258 0 0,-2-1-1102 0 0,4-1 1177 0 0,-3 0-739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30 14856 0 0,'0'0'680'0'0,"0"0"-11"0"0,1-1-429 0 0,14-2 366 0 0,-1 0 502 0 0,5-2 361 0 0,1 1-1469 0 0,10-2 267 0 0,-5 2-1068 0 0,0 1-1 0 0,24 2 802 0 0,-41 1-577 0 0,4 0-866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8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0,'17'0'0'0,"15"0"0"0,-18 0 0 0,113 0 0 0,-98 0 0 0,2773 0 0 0,-932 0 0 0,-1624 0 0 0,-235 0 0 0,43 0 0 0,-86 0 0 0,5 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0 0 11056 0 0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14 5064 0 0,'0'0'389'0'0,"-3"-1"1426"0"0,2 1-1185 0 0,0 0 1 0 0,1 0-1 0 0,-1 0 0 0 0,0 0 1 0 0,1-1-1 0 0,-1 1 1 0 0,0 0-1 0 0,1-1 0 0 0,-1 1 1 0 0,0 0-1 0 0,1-1-630 0 0,-1 1 984 0 0,1 0-50 0 0,0 0-35 0 0,0 0-116 0 0,0 0-51 0 0,0 0-11 0 0,2 0 487 0 0,36 3 1511 0 0,-3-5-2143 0 0,-15 0-471 0 0,12-2-195 0 0,-31 4-17 0 0,8-1-3042 0 0,5-1 3149 0 0,-7 0-7477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27.02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 0 0 0,'-4'0'0'0,"-3"0"0"0,1529 0 0 0,-489 0 0 0,-1024 0 0 0,-1 0 0 0,-1 0 0 0,0 0 0 0,3 0 0 0,-5 0 0 0,4 0 0 0,-4 0 0 0,-30 0 0 0,29 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50.3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485 21 0 0,'-3'4'0'0,"-24"22"0"0,17-16 0 0,-104 103 0 0,108-107 0 0,-203 201 0 0,184-183 0 0,-19 20 0 0,18-18 0 0,5-6 0 0,60-58 0 0,-27 26 0 0,138-136 0 0,-63 61 0 0,-60 61 0 0,-22 21 0 0,15-15 0 0,-4 4 0 0,3-3 0 0,8-8 0 0,-22 22 0 0,1 0 0 0,-1 0 0 0,42-41 0 0,-14 13 0 0,-28 28 0 0,-1 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58.76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512 507 0 0,'3'2'0'0,"5"6"0"0,-13-13 0 0,-8-8 0 0,-16-15 0 0,14 13 0 0,11 10 0 0,-44-42 0 0,-66-66 0 0,88 88 0 0,-125-125 0 0,42 43 0 0,106 103 0 0,-2 0 0 0,5 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3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54 2304 0 0,'0'-1'167'0'0,"2"-12"2199"0"0,4 3 2015 0 0,-6 9-3387 0 0,0 1-30 0 0,0-1-761 0 0,0 1 1 0 0,0 0 0 0 0,0-1 0 0 0,0 1 0 0 0,-1-1-1 0 0,1 1 1 0 0,0-1 0 0 0,0 1 0 0 0,0-1 0 0 0,0 1-1 0 0,0-1 1 0 0,0 1 0 0 0,1-1 0 0 0,-1 1 0 0 0,0-1-1 0 0,0 1 1 0 0,0 0 0 0 0,0-1 0 0 0,1 1 0 0 0,-1-1-1 0 0,0 1 1 0 0,0-1 0 0 0,1 1 0 0 0,-1 0 0 0 0,0-1-1 0 0,0 1 1 0 0,1 0 0 0 0,-1-1 0 0 0,1 1 0 0 0,-1 0-1 0 0,0-1 1 0 0,1 1 0 0 0,-1 0 0 0 0,1 0 0 0 0,-1-1-1 0 0,1 1-203 0 0,19-8 2428 0 0,-14 6-2426 0 0,-3 1 117 0 0,1 0 1 0 0,-1 1-1 0 0,1-1 0 0 0,-1 1 0 0 0,0 0 1 0 0,1 0-1 0 0,2 0-119 0 0,3 0 382 0 0,-7 0-190 0 0,-2 0 0 0 0,9 4 424 0 0,-5-3-497 0 0,-1 0 0 0 0,0 1-1 0 0,0-1 1 0 0,0 1 0 0 0,0 0-1 0 0,0 0 1 0 0,0 0 0 0 0,0 1-1 0 0,-1-1 1 0 0,1 1 0 0 0,-1-1-1 0 0,2 3-118 0 0,12 19 271 0 0,6 4-14 0 0,-13-17-155 0 0,11 4-20 0 0,-11-5-147 0 0,-6-7 162 0 0,1 1 1 0 0,-1-1-1 0 0,1 0 0 0 0,-1 0 1 0 0,1 0-1 0 0,0 0 0 0 0,0 0 1 0 0,1-1-1 0 0,2 2-97 0 0,-1-2 56 0 0,-3-1-32 0 0,0 0-1 0 0,0 1 1 0 0,0-1 0 0 0,0 1 0 0 0,0 0-1 0 0,0-1 1 0 0,-1 2 0 0 0,1-1 0 0 0,-1 0-1 0 0,1 0 1 0 0,0 2-24 0 0,24 26 339 0 0,-25-28-273 0 0,1 1 0 0 0,-1-1 0 0 0,1 1 0 0 0,-1 0 0 0 0,1 1-66 0 0,5 6 62 0 0,-2-4-38 0 0,-1-1 0 0 0,1 1 0 0 0,1-1 0 0 0,-1 0 0 0 0,1-1 0 0 0,0 0 0 0 0,2 1-24 0 0,-8-4-3 0 0,0-1 0 0 0,-1 0 0 0 0,1 0 0 0 0,0 1 0 0 0,-1-1 0 0 0,1 0 0 0 0,0 1 0 0 0,-1-1 0 0 0,1 1 0 0 0,0-1 0 0 0,-1 1 0 0 0,1-1 0 0 0,-1 1 0 0 0,1 0 0 0 0,-1-1 0 0 0,1 1 0 0 0,-1 0 3 0 0,5 3 101 0 0,-3-3-71 0 0,0 0-1 0 0,0 0 0 0 0,0 1 1 0 0,0-1-1 0 0,0 1 0 0 0,0-1 1 0 0,0 1-1 0 0,-1 0 0 0 0,2 1-29 0 0,7 4 84 0 0,-6-1-54 0 0,-2-3-4 0 0,0-1-1 0 0,-1 0 1 0 0,1 1-1 0 0,0-1 1 0 0,1 0 0 0 0,-1 0-1 0 0,0 0 1 0 0,1 0-1 0 0,0 0-25 0 0,0 1 17 0 0,0-1-1 0 0,0 1 1 0 0,-1 0-1 0 0,1 0 1 0 0,-1 0-1 0 0,2 3-16 0 0,-4-6-4 0 0,1 1 0 0 0,-1-1 0 0 0,0 1 0 0 0,1-1 1 0 0,-1 0-1 0 0,0 1 0 0 0,0-1 0 0 0,1 0 0 0 0,-1 1 0 0 0,0-1 0 0 0,1 0 0 0 0,-1 0 0 0 0,1 1 0 0 0,-1-1 0 0 0,0 0 0 0 0,1 0 1 0 0,-1 0-1 0 0,1 0 0 0 0,0 1 4 0 0,-1-1 5 0 0,1 0 0 0 0,-1 0 0 0 0,1 0 0 0 0,-1 1 0 0 0,1-1 1 0 0,0 0-1 0 0,-1 1 0 0 0,1-1 0 0 0,-1 0 0 0 0,1 1 0 0 0,-1-1 0 0 0,0 1 1 0 0,1-1-1 0 0,-1 1 0 0 0,1-1-5 0 0,16 15 77 0 0,-14-10-66 0 0,-3-4-8 0 0,0 0 0 0 0,0-1 0 0 0,1 1 0 0 0,-1-1 1 0 0,0 1-1 0 0,0 0 0 0 0,1-1 0 0 0,-1 1 0 0 0,0-1 0 0 0,1 1 1 0 0,-1-1-1 0 0,1 1 0 0 0,-1-1 0 0 0,0 0 0 0 0,1 1 0 0 0,0-1-3 0 0,17 18 78 0 0,-11-12-36 0 0,1 1-32 0 0,-4-3-9 0 0,3 9 10 0 0,0-6 27 0 0,-1-3-23 0 0,-3 1 4 0 0,1-1-1 0 0,0 0 1 0 0,0 0 0 0 0,5 3-19 0 0,13 9 124 0 0,19 9 81 0 0,-23-6 12 0 0,-16-17-150 0 0,1 3 10 0 0,3 0-9 0 0,9 6 3 0 0,-9-8-60 0 0,-2 0 20 0 0,-4-3-30 0 0,1 1 0 0 0,-1-1 0 0 0,0 1 0 0 0,0-1 0 0 0,0 1 0 0 0,1-1 0 0 0,-1 1 0 0 0,0-1 0 0 0,1 1 0 0 0,-1-1 0 0 0,0 1 0 0 0,1-1 0 0 0,-1 1 0 0 0,1-1 0 0 0,-1 0 0 0 0,0 1 0 0 0,1-1 0 0 0,-1 0 0 0 0,1 1 0 0 0,-1-1 0 0 0,1 0 0 0 0,0 0-1 0 0,4 3 11 0 0,-2-2 31 0 0,2 2-31 0 0,1 2-34 0 0,-5-4-87 0 0,-1-1-1293 0 0,0 0-5373 0 0,0 0-2303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4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512 0 1376 0 0,'0'0'424'0'0,"0"0"1244"0"0,0 0 548 0 0,0 0 109 0 0,0 0-181 0 0,0 0-835 0 0,0 0-370 0 0,0 0-71 0 0,0 0-68 0 0,0 0-216 0 0,0 0-96 0 0,0 0-21 0 0,0 0-14 0 0,0 0-45 0 0,0 0-22 0 0,0 0-2 0 0,0 0 7 0 0,0 0 28 0 0,0 0 11 0 0,0 0 2 0 0,0 0-14 0 0,0 0-64 0 0,0 0-30 0 0,-11 13 1202 0 0,8-9-1358 0 0,1-1 1 0 0,-1 0-1 0 0,0 0 1 0 0,0 0-1 0 0,-2 2-168 0 0,-11 11 506 0 0,-9 6 120 0 0,-30 40 150 0 0,45-51-702 0 0,6-5-49 0 0,-1-1-1 0 0,1 1 1 0 0,0 0-1 0 0,-1 2-24 0 0,-3 5 129 0 0,-1 0 1 0 0,-1 0-1 0 0,-4 5-129 0 0,-1 0 164 0 0,8-10-86 0 0,4-6-50 0 0,1 1-1 0 0,0-1 1 0 0,0 1 0 0 0,0-1-1 0 0,-1 4-27 0 0,0 0 140 0 0,-1 0 0 0 0,1-1 0 0 0,-1 1 0 0 0,-3 2-140 0 0,1-1 25 0 0,0 1 1 0 0,1 0-1 0 0,-1 1 1 0 0,1 0-26 0 0,0 0-14 0 0,3-7 14 0 0,0 0 0 0 0,-16 29 212 0 0,9-22-49 0 0,7-7-145 0 0,0-1 1 0 0,0 1-1 0 0,0 0 1 0 0,1-1-1 0 0,-1 1 1 0 0,0 0-1 0 0,1 0 1 0 0,0 0 0 0 0,-1 0-1 0 0,0 2-18 0 0,-2 7 38 0 0,3-9-30 0 0,1-1 1 0 0,-1 0 0 0 0,1 1 0 0 0,-1-1 0 0 0,1 0 0 0 0,-1 1-1 0 0,0-1 1 0 0,0 0 0 0 0,0 0 0 0 0,0 0 0 0 0,0 0-1 0 0,0 0 1 0 0,-1 1-9 0 0,0 0 19 0 0,0 1 0 0 0,0-1 0 0 0,-1 1 0 0 0,2 0 0 0 0,-1-1 0 0 0,0 1 1 0 0,-1 2-20 0 0,-6 6 70 0 0,8-10-66 0 0,1-1 0 0 0,-1 1 0 0 0,0-1 0 0 0,1 1 0 0 0,-1-1 0 0 0,1 1-1 0 0,-1 0 1 0 0,1-1 0 0 0,-1 1 0 0 0,1 0 0 0 0,-1-1 0 0 0,1 1 0 0 0,0 0-1 0 0,-1 0 1 0 0,1-1 0 0 0,0 1 0 0 0,0 0 0 0 0,-1 0 0 0 0,1 0 0 0 0,0-1 0 0 0,0 1-4 0 0,0 0 13 0 0,-1 1 0 0 0,1-1 1 0 0,-1 0-1 0 0,1 0 1 0 0,-1 0-1 0 0,0 0 0 0 0,1 0 1 0 0,-1 0-1 0 0,0 0 1 0 0,0-1-1 0 0,-1 2-13 0 0,-3 5-1 0 0,-17 31 119 0 0,12-28-97 0 0,7-3 22 0 0,1 0-33 0 0,-1 0-10 0 0,-2-1 10 0 0,4-5-4 0 0,0 1 0 0 0,-1-1 0 0 0,1 1 0 0 0,0 0 0 0 0,0 0 0 0 0,0 0 0 0 0,0-1 0 0 0,0 1 0 0 0,-1 2-6 0 0,1-1 21 0 0,0-1 0 0 0,-1 1 0 0 0,1 0 0 0 0,-1 0 0 0 0,0-1 1 0 0,0 1-1 0 0,-1 0-21 0 0,-8 14 108 0 0,9-12-108 0 0,-2 0 2 0 0,-15 12 23 0 0,19-17-208 0 0,0 0-21 0 0,0 0 4 0 0,0 0-210 0 0,0 0-885 0 0,0 0-376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7.9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1508 1376 0 0,'-6'4'-128'0'0,"4"-3"5693"0"0,1-2 6028 0 0,0-1-11525 0 0,0 0 0 0 0,0 0 0 0 0,0-1 0 0 0,1 1 0 0 0,-1-1 1 0 0,1 1-1 0 0,-1 0 0 0 0,1-1 0 0 0,0 1 0 0 0,0-1 0 0 0,0 1 0 0 0,0-1 0 0 0,0 1 0 0 0,0-1 0 0 0,1 1 0 0 0,-1-1 0 0 0,1 1 0 0 0,1-2-68 0 0,-2 1 126 0 0,1 1 0 0 0,0-1 0 0 0,-1 0 0 0 0,1 1 0 0 0,-1-1 0 0 0,0 1 0 0 0,0-4-126 0 0,1-5 365 0 0,-1-6 66 0 0,-1 16-388 0 0,1-1-1 0 0,0 0 1 0 0,0 1 0 0 0,0-1 0 0 0,0 0 0 0 0,0 1 0 0 0,0-1 0 0 0,0 0-1 0 0,0 1 1 0 0,1-1 0 0 0,0 0-43 0 0,1-13 209 0 0,-1 4-111 0 0,0 0 1 0 0,0 0-1 0 0,2-2-98 0 0,2-16 19 0 0,6-50-19 0 0,-4 7 680 0 0,0-63-680 0 0,-6 96 0 0 0,2-2 0 0 0,0 13 0 0 0,-1 0 0 0 0,-2 1 0 0 0,-1-1 0 0 0,0 5 0 0 0,1 1 0 0 0,1-1 0 0 0,1 0 0 0 0,1 1 0 0 0,4-48 0 0 0,-1 19 0 0 0,2 1 0 0 0,4-7 0 0 0,21-56 0 0 0,-31 105 0 0 0,-1 1 0 0 0,1-1 0 0 0,-1 0 0 0 0,-1 1 0 0 0,0-4 0 0 0,1 6 0 0 0,0 1 0 0 0,0 0 0 0 0,1 0 0 0 0,-1 0 0 0 0,1 0 0 0 0,0 0 0 0 0,0 0 0 0 0,1 0 0 0 0,1-4 0 0 0,7-5 0 0 0,-9 11 0 0 0,-1 1 0 0 0,1-1 0 0 0,0 0 0 0 0,-1 0 0 0 0,0 0 0 0 0,1 0 0 0 0,-1 0 0 0 0,1-1 0 0 0,0-3 0 0 0,0 2 0 0 0,10-4 0 0 0,-2 2 0 0 0,-5 5 11 0 0,8 5 76 0 0,-7-2-57 0 0,14 0-30 0 0,9 3 0 0 0,-14 3 0 0 0,-7-6 0 0 0,0-1 17 0 0,0 1 0 0 0,1 0 0 0 0,-2 1-1 0 0,1 0 1 0 0,0 0 0 0 0,0 1 0 0 0,2 1-17 0 0,-2-1 16 0 0,-1 0 1 0 0,0-1-1 0 0,1 0 1 0 0,0 0-1 0 0,5 0-16 0 0,6 3 3 0 0,-13-4 89 0 0,1 0-1 0 0,0 0 0 0 0,0-1 0 0 0,6 1-91 0 0,4 2 170 0 0,0 2-89 0 0,11 4-14 0 0,-3-1-57 0 0,-21-8-15 0 0,1 1 30 0 0,0-1-1 0 0,1 1 1 0 0,0-1-1 0 0,-1 0 0 0 0,1-1 1 0 0,4 1-25 0 0,2 0 111 0 0,-1 0 1 0 0,8 2-112 0 0,-8-1 178 0 0,-1-1-1 0 0,8 0-177 0 0,-17-1 5 0 0,-1 0-1 0 0,0 0 1 0 0,1 1 0 0 0,-1-1-1 0 0,1 0 1 0 0,-1 0-1 0 0,1 0 1 0 0,-1 0 0 0 0,0 1-1 0 0,1-1 1 0 0,-1 0-1 0 0,1 1 1 0 0,-1-1-1 0 0,0 0 1 0 0,1 0 0 0 0,-1 1-1 0 0,0-1-4 0 0,3 2 2 0 0,-2-1 3 0 0,1 0 0 0 0,0-1 0 0 0,0 1 0 0 0,0 0 0 0 0,-1-1 0 0 0,1 0 0 0 0,0 1 0 0 0,1-1-5 0 0,-1 0 10 0 0,0 0 0 0 0,0 0 0 0 0,0 1 1 0 0,0-1-1 0 0,0 1 0 0 0,0-1 1 0 0,-1 1-1 0 0,1 0 0 0 0,2 1-10 0 0,1 1 32 0 0,0 1 1 0 0,0 1-1 0 0,0-1 0 0 0,-1 1 0 0 0,2 1-32 0 0,7 8 71 0 0,-9-11-39 0 0,-1 0 0 0 0,1 1 0 0 0,0-1 0 0 0,0-1-1 0 0,1 1 1 0 0,-1-1 0 0 0,0 1 0 0 0,1-1 0 0 0,0-1-1 0 0,-1 1 1 0 0,1-1 0 0 0,0 1 0 0 0,0-1 0 0 0,0-1-1 0 0,0 1 1 0 0,0-1 0 0 0,0 1 0 0 0,0-1 0 0 0,0-1 0 0 0,0 1-1 0 0,0-1 1 0 0,1 0-32 0 0,5-2 61 0 0,-1 1 0 0 0,1 1-1 0 0,0 0 1 0 0,7 0-61 0 0,28-3 105 0 0,-36 2-84 0 0,1 2 0 0 0,-1-1 0 0 0,0 1 0 0 0,7 1-21 0 0,-9 0-1 0 0,0 0 0 0 0,0-1 0 0 0,0 0 0 0 0,0-1 0 0 0,1 0 0 0 0,-1 0 0 0 0,-1-1 0 0 0,4 0 1 0 0,4-3 13 0 0,-1-1 0 0 0,0 0 0 0 0,-1-1-1 0 0,1 0 1 0 0,2-3-13 0 0,-11 7 7 0 0,1 0-1 0 0,-1 1 0 0 0,1 0 1 0 0,-1 0-1 0 0,1 0 1 0 0,0 1-1 0 0,0 0 0 0 0,-1 0 1 0 0,1 0-1 0 0,6 1-6 0 0,-5 0 0 0 0,3 0 15 0 0,-8-1-4 0 0,0 1-1 0 0,0 0 1 0 0,-1 0 0 0 0,1 1-1 0 0,0-1 1 0 0,0 0 0 0 0,-1 1-1 0 0,1-1 1 0 0,0 1 0 0 0,-1-1-1 0 0,1 1 1 0 0,0 0-11 0 0,1 0 1 0 0,7 2-1 0 0,-1 0 0 0 0,1 0 0 0 0,1-1 0 0 0,-1-1 0 0 0,0 1 0 0 0,0-2 0 0 0,1 1 0 0 0,-1-2 0 0 0,6 0 0 0 0,16 1-1 0 0,-26 1 10 0 0,1-1 0 0 0,-1 0 0 0 0,1 0 0 0 0,-1-1 0 0 0,1 0 1 0 0,5-1-10 0 0,-9 1 2 0 0,5-2 54 0 0,0 1 0 0 0,-1 0 0 0 0,7 0-56 0 0,-13 2 19 0 0,0 0 0 0 0,0 0 0 0 0,0 0 1 0 0,0 0-1 0 0,0 0 0 0 0,0-1 0 0 0,0 1 0 0 0,0 0 0 0 0,0 0 0 0 0,0-1 0 0 0,1 1-19 0 0,16-7 122 0 0,-8 7-68 0 0,-10 0-52 0 0,1 0-1 0 0,0 0 0 0 0,-1 0 0 0 0,1 0 0 0 0,0 0 1 0 0,-1 0-1 0 0,1 0 0 0 0,0-1 0 0 0,-1 1 0 0 0,1 0 0 0 0,0 0 1 0 0,-1 0-1 0 0,1-1 0 0 0,0 1 0 0 0,-1 0-1 0 0,1-1 5 0 0,0 1-1 0 0,0 0 0 0 0,-1 0 1 0 0,1-1-1 0 0,0 1 1 0 0,0 0-1 0 0,-1 0 0 0 0,1 0 1 0 0,0 0-1 0 0,0 0 1 0 0,-1 0-1 0 0,1 0 0 0 0,0 0 1 0 0,0 0-5 0 0,6 0 10 0 0,-5-1 5 0 0,1 0 1 0 0,9 0 25 0 0,-9 1-31 0 0,0 0 0 0 0,0 0 0 0 0,0 1 0 0 0,0-1 0 0 0,0 1 0 0 0,0 0 0 0 0,0-1 0 0 0,0 1-1 0 0,1 1-9 0 0,-2-1 5 0 0,0 0 1 0 0,0-1-1 0 0,0 1 0 0 0,0-1 0 0 0,0 1 0 0 0,0-1 0 0 0,0 0 0 0 0,0 1 0 0 0,1-1-5 0 0,-2 0 3 0 0,1 0 1 0 0,-1 0-1 0 0,1 0 1 0 0,0 0 0 0 0,-1 1-1 0 0,1-1 1 0 0,-1 1-1 0 0,1-1 1 0 0,-1 1-1 0 0,1 0 1 0 0,-1-1-1 0 0,0 1 1 0 0,1 0-1 0 0,-1 0 1 0 0,0 0 0 0 0,0 0-4 0 0,9 5 7 0 0,0-1 6 0 0,-1-1 0 0 0,1 0 1 0 0,0 0-1 0 0,9 1-13 0 0,-14-5 20 0 0,-4 0-16 0 0,1 0-1 0 0,-1 0 1 0 0,0 0 0 0 0,1 0-1 0 0,-1 0 1 0 0,1 0 0 0 0,-1 0-1 0 0,1 1 1 0 0,-1-1 0 0 0,0 1-1 0 0,1-1 1 0 0,0 1-4 0 0,1-1 5 0 0,0 1-1 0 0,0-1 1 0 0,0 0-1 0 0,0 0 1 0 0,0-1-1 0 0,0 1 1 0 0,0-1-1 0 0,0 1 0 0 0,0-1 1 0 0,-1 0-1 0 0,1 0 1 0 0,0-1-5 0 0,10-2 10 0 0,-11 4-5 0 0,-1 0-1 0 0,0 0 0 0 0,0 0 0 0 0,-1 0 0 0 0,1-1 0 0 0,0 1 0 0 0,0 0 0 0 0,0-1 0 0 0,-1 1 0 0 0,1-1-1 0 0,0 1 1 0 0,-1-1 0 0 0,1 1 0 0 0,0-1 0 0 0,-1 1 0 0 0,1-1-4 0 0,5-3 20 0 0,-1-1 0 0 0,0 0 0 0 0,0 0 0 0 0,0 0 0 0 0,-1 0-1 0 0,1-2-19 0 0,4-4 9 0 0,-5 7 31 0 0,1 0-1 0 0,-1-1 1 0 0,1 1 0 0 0,1 1-1 0 0,-1-1 1 0 0,0 1-1 0 0,3-1-39 0 0,-2 1-17 0 0,-1-1 0 0 0,1 1 0 0 0,-1-1 0 0 0,0 0 0 0 0,0 0 0 0 0,-1 0 0 0 0,1-1 0 0 0,-1 0-1 0 0,0 0 1 0 0,0 0 0 0 0,-1 0 0 0 0,2-4 17 0 0,-1 4 0 0 0,0 0 0 0 0,-1 1 0 0 0,2 0 0 0 0,-1 0 0 0 0,0 0 0 0 0,1 0 0 0 0,0 0 0 0 0,17-15 0 0 0,-17 12 0 0 0,16-8 0 0 0,4-2 0 0 0,-24 15 0 0 0,-1 1 0 0 0,0 1 0 0 0,1 0 0 0 0,-1-1 0 0 0,0 1 0 0 0,1-1 0 0 0,-1 1 0 0 0,1-1 0 0 0,-1 1 0 0 0,1 0 0 0 0,-1-1 0 0 0,0 1 0 0 0,1 0 0 0 0,-1 0 0 0 0,1-1 0 0 0,-1 1 0 0 0,1 0 0 0 0,0 0 0 0 0,-1 0 0 0 0,1-1 0 0 0,-1 1 0 0 0,4-2 0 0 0,-1 0 0 0 0,1-1 0 0 0,-1 1 0 0 0,0-1 0 0 0,1-1 0 0 0,11-8 0 0 0,54-37-11 0 0,-58 39-20 0 0,-11 10 30 0 0,1-1-1 0 0,0 0 1 0 0,0 1-1 0 0,-1-1 1 0 0,1 1-1 0 0,0-1 1 0 0,0 1-1 0 0,0-1 1 0 0,0 1-1 0 0,-1 0 1 0 0,1-1 0 0 0,0 1-1 0 0,0 0 1 0 0,0-1-1 0 0,1 1 2 0 0,16-12 0 0 0,-11 9 0 0 0,-6 3 0 0 0,0 0 0 0 0,0 0 0 0 0,0 0 0 0 0,-1-1 0 0 0,1 1 0 0 0,0 0 0 0 0,0-1 0 0 0,0 1 0 0 0,-1 0 0 0 0,1-1 0 0 0,0 1 0 0 0,-1-1 0 0 0,1 1 0 0 0,0-1 0 0 0,-1 0 0 0 0,1 1 0 0 0,0-1 0 0 0,0-1 0 0 0,0 1 0 0 0,1 0 0 0 0,-1 0 0 0 0,0 0 0 0 0,1 0 0 0 0,-1 0 0 0 0,1 1 0 0 0,-1-1 0 0 0,1 0 0 0 0,0 1 0 0 0,-1-1 0 0 0,1 1 0 0 0,0 0 0 0 0,-1-1 0 0 0,1 1 0 0 0,1 0 0 0 0,-1-1 0 0 0,1 0 0 0 0,-1 1 0 0 0,1-1 0 0 0,-1 0 0 0 0,0 0 0 0 0,1 0 0 0 0,-1-1 0 0 0,2 0 0 0 0,3-4 0 0 0,1 5 0 0 0,2 1 0 0 0,-4 0 0 0 0,-1 0 0 0 0,0 0 0 0 0,1 0 0 0 0,0 1 0 0 0,2 3 0 0 0,-6-3 0 0 0,10 9 0 0 0,-8-6 0 0 0,1 0 0 0 0,0 0 0 0 0,0-1 0 0 0,0 1 0 0 0,0-1 0 0 0,1-1 0 0 0,0 1 0 0 0,-1-1 0 0 0,1 0 0 0 0,28 15 0 0 0,-5 2 0 0 0,-12-7 0 0 0,-16-11 0 0 0,1-1 0 0 0,-1 1 0 0 0,1 0 0 0 0,-1 0 0 0 0,0 0 0 0 0,1 0 0 0 0,-1 0 0 0 0,0 0 0 0 0,0 0 0 0 0,0 0 0 0 0,1 0 0 0 0,-1 1 0 0 0,-1-1 0 0 0,1 0 0 0 0,0 1 0 0 0,0-1 0 0 0,0 1 0 0 0,4 6 0 0 0,30 24 0 0 0,-19-16 0 0 0,0-1 0 0 0,0-1 0 0 0,2-1 0 0 0,0 0 0 0 0,0-1 0 0 0,12 5 0 0 0,-4 2 0 0 0,-22-15 0 0 0,1 0 0 0 0,-1-1 0 0 0,1 0 0 0 0,0 0 0 0 0,0 0 0 0 0,0 0 0 0 0,1 0 0 0 0,-4-3 0 0 0,1 0 0 0 0,6 9 0 0 0,8 2 0 0 0,-14-9 0 0 0,-1-1 0 0 0,1 1 0 0 0,-1-1 0 0 0,1 1 0 0 0,-1 0 0 0 0,2 2 0 0 0,-2-1 0 0 0,-1-2 0 0 0,-1 1 0 0 0,1-1 0 0 0,0 0 0 0 0,0 0 0 0 0,0 0 0 0 0,0 0 0 0 0,0 0 0 0 0,0 0 0 0 0,0-1 0 0 0,1 1 0 0 0,-1 0 0 0 0,0 0 0 0 0,3 3 0 0 0,1-1 0 0 0,0 0 0 0 0,0 0 0 0 0,4 3 0 0 0,-1-4 0 0 0,11-1 29 0 0,-12-2-5 0 0,-7 1-23 0 0,1 1 0 0 0,-1-1-1 0 0,1 0 1 0 0,-1 0 0 0 0,1 0-1 0 0,-1 0 1 0 0,1 0 0 0 0,0-1-1 0 0,-1 1 1 0 0,1 0-1 0 0,-1 0 1 0 0,1 0 0 0 0,-1 0-1 0 0,1-1 1 0 0,-1 1 0 0 0,1 0-1 0 0,-1 0 1 0 0,0-1 0 0 0,1 1-1 0 0,-1 0 1 0 0,1-1-1 0 0,-1 1 0 0 0,3-2 8 0 0,18-4 75 0 0,-18 5-63 0 0,1 1-1 0 0,0-1 1 0 0,-1 0-1 0 0,1-1 1 0 0,3 0-20 0 0,24-12 30 0 0,0 2-1 0 0,5 0-29 0 0,1-1 5 0 0,20-8-133 0 0,-27 14 37 0 0,5 0 54 0 0,-32 6 37 0 0,-2 1 0 0 0,0-1 0 0 0,0 1 0 0 0,0 0 0 0 0,0 0 0 0 0,-1-1 0 0 0,1 1 0 0 0,0 0 0 0 0,0 0 0 0 0,0 0 0 0 0,0 0 0 0 0,0 0 0 0 0,0 0 0 0 0,-1 0 0 0 0,1 0 0 0 0,0 0 0 0 0,4 0 0 0 0,-1 0 0 0 0,1-1 0 0 0,-1 0 0 0 0,0 0 0 0 0,1 0 0 0 0,-1-1 0 0 0,1 1 0 0 0,-1 1 0 0 0,1-1 0 0 0,-1 0 0 0 0,1 1 0 0 0,10-2 0 0 0,2 0-4 0 0,-2 3 24 0 0,3-3 139 0 0,-11 4-113 0 0,-5-1-57 0 0,10 8-156 0 0,-9-8 154 0 0,9 8 15 0 0,-10-6-2 0 0,-2-2 0 0 0,0 0 0 0 0,0 0 0 0 0,1-1 0 0 0,-1 1 0 0 0,1 0 0 0 0,-1-1 0 0 0,1 1 0 0 0,-1 0 0 0 0,1-1 0 0 0,-1 1 0 0 0,1 0 0 0 0,-1-1 0 0 0,1 1 0 0 0,0-1 0 0 0,-1 1 0 0 0,1-1 0 0 0,1 1 0 0 0,0 1 4 0 0,-1-1 9 0 0,0 0 0 0 0,1 0 0 0 0,-1 0 0 0 0,0 0 0 0 0,1-1 0 0 0,-1 1 0 0 0,1 0 0 0 0,-1 0 0 0 0,2-1-13 0 0,0 1 12 0 0,0-1-1 0 0,0 1 1 0 0,0-1 0 0 0,0 0 0 0 0,0 0 0 0 0,0-1 0 0 0,0 1 0 0 0,1-1-12 0 0,-1 1 0 0 0,1 0 0 0 0,6 2 0 0 0,-2-3 0 0 0,-6 0 247 0 0,-2 0-336 0 0,1 1 1 0 0,-1-1-1 0 0,1 1 1 0 0,-1-1-1 0 0,1 1 1 0 0,-1-1-1 0 0,1 1 1 0 0,0 0-1 0 0,-1-1 0 0 0,1 1 1 0 0,-1 0-1 0 0,1 0 1 0 0,0-1-1 0 0,-1 1 1 0 0,1 0-1 0 0,0 0 1 0 0,0 0 88 0 0,0-1-6539 0 0,-1 1-2239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1.7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44 8808 0 0,'0'0'400'0'0,"0"0"0"0"0,-3-6 574 0 0,2 4-626 0 0,1 0 0 0 0,0 0 0 0 0,0 0 0 0 0,0 0 0 0 0,1 0 0 0 0,-1 0 0 0 0,0 1 0 0 0,1-1 0 0 0,-1 0 0 0 0,1 0 0 0 0,-1 0 0 0 0,1 1 0 0 0,0-1 0 0 0,0 0 0 0 0,0 1 0 0 0,0-1 0 0 0,1-1-348 0 0,-1 3 575 0 0,4-4 219 0 0,-3 5 1893 0 0,4 11-2394 0 0,-1 0-1 0 0,0 0 1 0 0,-1 1-1 0 0,0 0 1 0 0,1 12-293 0 0,-1-7 123 0 0,1 0 0 0 0,6 15-123 0 0,3 4 717 0 0,3 17-717 0 0,-2-7 315 0 0,-12-36-229 0 0,0 0-1 0 0,-1 0 0 0 0,0 1-85 0 0,3 19 155 0 0,13 64 258 0 0,-10 4 41 0 0,12 46-12 0 0,-19-140-433 0 0,2 50 310 0 0,-2-48-267 0 0,-1-1 0 0 0,1 0-1 0 0,0 0 1 0 0,2 2-52 0 0,-2-1 42 0 0,1-1 1 0 0,-1 1-1 0 0,-1-1 0 0 0,1 4-42 0 0,-1-7 19 0 0,1 1 0 0 0,-1-1 0 0 0,1 0 0 0 0,0 0 0 0 0,0 0-1 0 0,0 1-18 0 0,4 14 63 0 0,-4-14-53 0 0,0-1-1 0 0,0 0 1 0 0,1 0-1 0 0,-1 0 1 0 0,1 0-1 0 0,-1-1 1 0 0,1 1-1 0 0,2 2-9 0 0,6 12 138 0 0,-3-9-37 0 0,-3-5-76 0 0,17 19 76 0 0,2 0-62 0 0,-22-20-39 0 0,0-1 0 0 0,-1 0 0 0 0,1-1 0 0 0,-1 1 0 0 0,1-1 0 0 0,-1 1 0 0 0,1 0 0 0 0,-1-1 0 0 0,1 1 0 0 0,-1-1 0 0 0,1 0 0 0 0,0 1 0 0 0,-1-1 0 0 0,1 1 0 0 0,0-1 0 0 0,-1 0 0 0 0,1 0 0 0 0,0 1 0 0 0,0-1 0 0 0,-1 0 0 0 0,1 0 0 0 0,0 0 0 0 0,0 0 0 0 0,-1 0 0 0 0,1 0 0 0 0,3 1 13 0 0,-1-1 0 0 0,0 0 0 0 0,1 0 0 0 0,-1 0 0 0 0,0 0 0 0 0,0-1 0 0 0,1 1 0 0 0,-1-1 0 0 0,0 0 0 0 0,0 0 0 0 0,0 0 0 0 0,0 0 0 0 0,1 0 0 0 0,0-2-13 0 0,12-4 11 0 0,-11 5 2 0 0,1 0 0 0 0,-1-1 0 0 0,0 0 1 0 0,2-2-14 0 0,-1 2 2 0 0,0 0 0 0 0,0 0 0 0 0,1 0 0 0 0,-1 0 0 0 0,0 1 1 0 0,2 0-3 0 0,25-10-3 0 0,-30 10 3 0 0,-1 1 0 0 0,1 0 0 0 0,0 0 0 0 0,-1 1 0 0 0,1-1 0 0 0,2 0 0 0 0,3-2 0 0 0,6-5 30 0 0,1 0-1 0 0,1 0-29 0 0,-8 4 5 0 0,-6 3-5 0 0,-1 1 0 0 0,0-1-1 0 0,0 0 1 0 0,0 0 0 0 0,0 0 0 0 0,0 0-1 0 0,0 0 1 0 0,0 0 0 0 0,0 0 0 0 0,0-1 0 0 0,10-8 13 0 0,15-9 37 0 0,-19 13-33 0 0,0 0 0 0 0,0 1-1 0 0,1 1 1 0 0,4-3-17 0 0,-7 5 30 0 0,0 1 1 0 0,0-1-1 0 0,1 1 0 0 0,-1 0 0 0 0,1 0 0 0 0,1 1-30 0 0,12-3 59 0 0,28-11 5 0 0,-38 12-61 0 0,7-2 22 0 0,-1 1 0 0 0,0 1 0 0 0,5 0-25 0 0,-17 3 16 0 0,0-1 0 0 0,0 0 1 0 0,0 1-1 0 0,0 0 1 0 0,0-1-1 0 0,0 1 0 0 0,0 0 1 0 0,0 1-17 0 0,12 3 10 0 0,-12-5-1 0 0,1 1 0 0 0,-1 0 0 0 0,1 0 0 0 0,-1 1 0 0 0,0-1 0 0 0,0 1 0 0 0,1 0-9 0 0,11 4 43 0 0,43 7 171 0 0,-44-9 12 0 0,12 3 45 0 0,-25-7-260 0 0,1 1 0 0 0,-1-1 0 0 0,1 0 0 0 0,-1 1 0 0 0,1-1-1 0 0,-1 1 1 0 0,1 0 0 0 0,-1-1 0 0 0,1 1 0 0 0,-1 0 0 0 0,2 1-11 0 0,2 1 28 0 0,31 13 36 0 0,-35-16-64 0 0,0 0 0 0 0,-1 1 0 0 0,1-1 0 0 0,0 1 0 0 0,0-1 0 0 0,-1 0 0 0 0,1 1 0 0 0,0-1 0 0 0,0 0 0 0 0,-1 0 0 0 0,1 0 0 0 0,0 0 0 0 0,0 0 0 0 0,0 1 0 0 0,-1-1 0 0 0,1-1 0 0 0,0 1 0 0 0,1 0 0 0 0,-1 0 0 0 0,0 0 0 0 0,1 0 0 0 0,-1 0 0 0 0,0 0 0 0 0,1 0 0 0 0,-1 0 0 0 0,0 0 0 0 0,1 0 0 0 0,-1 0 0 0 0,0 1 0 0 0,1-1 0 0 0,-1 1 0 0 0,0-1 0 0 0,1 1 0 0 0,15 3 0 0 0,5 1 0 0 0,3 2 0 0 0,-24-7 0 0 0,0 1 0 0 0,0-1 0 0 0,0 1 1 0 0,0-1-1 0 0,0 1 0 0 0,0-1 0 0 0,0 0 0 0 0,0 1 0 0 0,0-1 0 0 0,0 0 0 0 0,0 0 0 0 0,0 0 1 0 0,0 0-1 0 0,0 0 0 0 0,0 0 0 0 0,0 0 0 0 0,1 0 0 0 0,-1 0 0 0 0,0-1 0 0 0,2 1 9 0 0,6 0 9 0 0,-6 0-14 0 0,0 0 1 0 0,-1 0-1 0 0,1 0 1 0 0,0 0-1 0 0,0-1 0 0 0,0 1 1 0 0,0-1-1 0 0,2-1-4 0 0,4-1 7 0 0,1 0 0 0 0,-1-1 0 0 0,0 0 1 0 0,0-1-1 0 0,-1 0 0 0 0,1 0 0 0 0,-1-1 0 0 0,0 0 0 0 0,3-3-7 0 0,9-7 0 0 0,-14 13 0 0 0,-1-1 0 0 0,0 0 0 0 0,0 0 0 0 0,2-4 0 0 0,-3 4 0 0 0,-2 0 0 0 0,1 1 0 0 0,0 0 0 0 0,0 0 0 0 0,0 0 0 0 0,0 0 0 0 0,0 0 0 0 0,0 1 0 0 0,1 0 0 0 0,0-1 0 0 0,-1 1 0 0 0,1 0 0 0 0,3 0 0 0 0,5-4 0 0 0,-8 3 0 0 0,1 1 0 0 0,-1 0 0 0 0,1 0 0 0 0,0 0 0 0 0,0 1 0 0 0,0-1 0 0 0,0 1 0 0 0,0 0 0 0 0,4 0 0 0 0,-5 1 0 0 0,0 0 0 0 0,0 1 0 0 0,0-1 0 0 0,0 1 0 0 0,0-1 0 0 0,0 1 0 0 0,0 0 0 0 0,0 1 0 0 0,2 0 0 0 0,6 5 0 0 0,0 0 0 0 0,0 1 0 0 0,-1 0 0 0 0,14 10 0 0 0,10 8 0 0 0,-31-23 0 0 0,-1-1-1 0 0,1 0 1 0 0,-1 0-1 0 0,1 0 1 0 0,0-1-1 0 0,1 1 1 0 0,0 0 3 0 0,-1 0 0 0 0,0 0-1 0 0,0 0 1 0 0,0 0 0 0 0,3 2-3 0 0,-2-1 6 0 0,0 0-1 0 0,1 0 1 0 0,-1-1 0 0 0,1 1 0 0 0,0-1 0 0 0,0-1 0 0 0,-1 1-1 0 0,1-1 1 0 0,0 0 0 0 0,0 0 0 0 0,6-1-6 0 0,-8 0 8 0 0,-1 0 0 0 0,1-1 1 0 0,0 0-1 0 0,-1 0 0 0 0,2 0-8 0 0,7-2 12 0 0,-8 3-12 0 0,1-1-1 0 0,-1-1 1 0 0,1 1 0 0 0,2-2 0 0 0,5-1 12 0 0,-9 3-6 0 0,0-1 0 0 0,0 0 0 0 0,0 1 0 0 0,0-1 0 0 0,0 0 1 0 0,0 0-1 0 0,-1 0 0 0 0,1-1 0 0 0,1-1-6 0 0,17-13-2 0 0,-8 8 2 0 0,0 2 0 0 0,1 0 0 0 0,11-4 0 0 0,-20 9 0 0 0,1 0 0 0 0,-1 0 0 0 0,1 1 0 0 0,-1 0 0 0 0,1 0 0 0 0,-1 1 0 0 0,1 0 0 0 0,-1 0 0 0 0,1 0 0 0 0,-1 0 0 0 0,1 1 0 0 0,0 0 0 0 0,8 1 0 0 0,-11-1 0 0 0,0-1 0 0 0,-1 0 0 0 0,1 1 0 0 0,-1-1 0 0 0,1 1 0 0 0,-1 0 0 0 0,1 0 0 0 0,-1 0 0 0 0,1 0 0 0 0,-1 1 0 0 0,0-1 0 0 0,37 22 0 0 0,-24-15 0 0 0,-7-5 0 0 0,-5-3 0 0 0,-1 1 0 0 0,0-1 0 0 0,0 1 0 0 0,0 0 0 0 0,0 0 0 0 0,0-1 0 0 0,0 1 0 0 0,2 2 0 0 0,14 7 0 0 0,-6-4 12 0 0,-6-7 13 0 0,-5 1-23 0 0,0 0 0 0 0,1-1 1 0 0,-1 1-1 0 0,0 0 0 0 0,1 0 0 0 0,-1 0 0 0 0,0 0 0 0 0,0 0 0 0 0,1 0 0 0 0,-1 0 0 0 0,0 1 0 0 0,1-1 0 0 0,-1 0-2 0 0,1 1 0 0 0,1-1 0 0 0,0 1 0 0 0,0-1 0 0 0,0 0 0 0 0,0 0 0 0 0,-1 0 0 0 0,1 0 0 0 0,0 0 0 0 0,0 0 0 0 0,0-1 0 0 0,0 0 0 0 0,1 0 0 0 0,3-1 5 0 0,-1 0-1 0 0,0-1 1 0 0,1 0-1 0 0,-1 0 1 0 0,0 0-1 0 0,2-3-4 0 0,18-8 26 0 0,-21 10-15 0 0,-4 3-11 0 0,0 0 0 0 0,-1 0 0 0 0,1 0 0 0 0,0 0 0 0 0,0 0 0 0 0,-1 0 0 0 0,1 1 0 0 0,0-1 0 0 0,0 0 0 0 0,0 1 0 0 0,0-1 0 0 0,0 0 0 0 0,1 1 0 0 0,1-3 0 0 0,-1 2 0 0 0,0 0 0 0 0,0 0 0 0 0,0 0 0 0 0,0 0 0 0 0,0 0 0 0 0,0 1 0 0 0,0-1 0 0 0,0 1 0 0 0,0-1 0 0 0,0 1 0 0 0,0 0 0 0 0,1-1 0 0 0,-1 1 0 0 0,0 0 0 0 0,0 1 0 0 0,1-1 0 0 0,-1-1 0 0 0,11 6 0 0 0,19 4 0 0 0,-15-3 0 0 0,0-1 0 0 0,2 0 0 0 0,-11-4 0 0 0,27 4 0 0 0,-26-3 0 0 0,0-1 0 0 0,1 0 0 0 0,-1 0 0 0 0,0-1 0 0 0,0 0 0 0 0,6-1 0 0 0,12 0 0 0 0,-11 0 0 0 0,0 0 0 0 0,2-2 0 0 0,-2 1 0 0 0,-1 1 0 0 0,3 0 0 0 0,9 1 0 0 0,-10 2 0 0 0,11 1 0 0 0,-23-2 0 0 0,0-1 0 0 0,0 1 0 0 0,0 0 0 0 0,-1 0 0 0 0,1 0 0 0 0,0 1 0 0 0,1 1 0 0 0,0-1 0 0 0,0 0 0 0 0,0-1 0 0 0,0 1 0 0 0,3-1 0 0 0,15 4 0 0 0,-14-2 0 0 0,1-1 0 0 0,0 0 0 0 0,4 0 0 0 0,13 2 0 0 0,-16-3 0 0 0,-1-1 0 0 0,1-1 0 0 0,0 1 0 0 0,-1-2 0 0 0,1 1 0 0 0,4-3 0 0 0,-11 4 0 0 0,0 0 0 0 0,0 1 0 0 0,0-1 0 0 0,-1 1 0 0 0,1 0 0 0 0,0 0 0 0 0,0 1 0 0 0,-1-1 0 0 0,1 1 0 0 0,-1 0 0 0 0,1 0 0 0 0,-1 1 0 0 0,0-2 0 0 0,9 8 0 0 0,-5-3 0 0 0,0-1 0 0 0,0 0 0 0 0,0 0 0 0 0,0 0 0 0 0,1-1 0 0 0,-1-1 0 0 0,4 1 0 0 0,24 5 0 0 0,-24-7 0 0 0,-9-2 0 0 0,0-1 0 0 0,25-2 0 0 0,-15 1 0 0 0,-1 1 0 0 0,13 0 0 0 0,-14 1 0 0 0,-1-2 0 0 0,-2 2 0 0 0,-2 0 11 0 0,-5 0 42 0 0,1 0-42 0 0,4 0 32 0 0,8-4-33 0 0,13-2-10 0 0,-2 2-12 0 0,-13 1-51 0 0,-3-2 77 0 0,-8 4 39 0 0,-1 1 12 0 0,0 0 5 0 0,1-1-2 0 0,8-5-71 0 0,-3 1 3 0 0,2 4 0 0 0,-7 1 0 0 0,-1 0 0 0 0,0 0 0 0 0,0 0 0 0 0,1 0 0 0 0,-1 0 0 0 0,0 0 0 0 0,1 0 0 0 0,-1 0 0 0 0,0 0 0 0 0,1 0 0 0 0,-1 0 0 0 0,0 0 0 0 0,1 0 0 0 0,-1 0 0 0 0,0-1 0 0 0,1 1 0 0 0,-1 0 0 0 0,0 0 0 0 0,0 0 0 0 0,1 0 0 0 0,-1-1 0 0 0,0 1 0 0 0,0 0 0 0 0,1 0 0 0 0,-1 0 0 0 0,0-1 0 0 0,0 1 0 0 0,0 0 0 0 0,0-1 0 0 0,1 1 0 0 0,-1 0 0 0 0,0-1 0 0 0,0 1 0 0 0,0 0 0 0 0,0 0 0 0 0,1-1 0 0 0,-1 1 0 0 0,0 0 0 0 0,0 0 0 0 0,0-1 0 0 0,1 1 0 0 0,-1 0 0 0 0,0 0 0 0 0,0 0 0 0 0,1 0 0 0 0,-1-1 0 0 0,0 1 0 0 0,1 0 0 0 0,-1 0 0 0 0,0 0 0 0 0,0 0 0 0 0,1 0 0 0 0,-1 0 0 0 0,0 0 0 0 0,1 0 0 0 0,-1 0 0 0 0,0 0 0 0 0,1 0 0 0 0,-1 0 0 0 0,0 0 0 0 0,5 0 0 0 0,0-1-1 0 0,9-8 13 0 0,-12 8 30 0 0,1-4-31 0 0,-3 5-11 0 0,0-1 0 0 0,1 1 0 0 0,-1 0 0 0 0,0-1 0 0 0,1 1 0 0 0,-1 0-1 0 0,0-1 1 0 0,0 1 0 0 0,1-1 0 0 0,-1 1 0 0 0,0 0 0 0 0,0-1 0 0 0,0 1 0 0 0,0-1 0 0 0,1 1 0 0 0,-1-1 0 0 0,0 1-1 0 0,0-1 1 0 0,0 1 0 0 0,0 0 0 0 0,0-1 0 0 0,0 1 0 0 0,0-1 0 0 0,-1-9 13 0 0,0 10-11 0 0,1-1 0 0 0,0 1 0 0 0,0-1 0 0 0,0 1 0 0 0,0 0 0 0 0,0-1-1 0 0,0 1 1 0 0,0-1 0 0 0,0 1 0 0 0,0-1 0 0 0,0 1 0 0 0,0 0 0 0 0,0-1 0 0 0,1 1 0 0 0,-1-1 0 0 0,0 1 0 0 0,0 0 0 0 0,0-1 0 0 0,1 1 0 0 0,-1-1 0 0 0,0 1 0 0 0,0 0 0 0 0,1-1 0 0 0,-1 1 0 0 0,0-1-2 0 0,2 1 4 0 0,0-6-4 0 0,-4-1 0 0 0,2 4 0 0 0,-1 1 0 0 0,1-1 0 0 0,0 1 0 0 0,-1 0 0 0 0,1-1 0 0 0,0 1 0 0 0,1-1 0 0 0,-1 1 0 0 0,0-1 0 0 0,1 2 0 0 0,-2-2 0 0 0,3-2 0 0 0,0-2 0 0 0,-2 5 4 0 0,1 0 0 0 0,-1 1 0 0 0,0-1 0 0 0,0 0 0 0 0,1 1 0 0 0,-1-1 0 0 0,0 1 0 0 0,-1-1 0 0 0,1 0 0 0 0,0 1 0 0 0,0-1 0 0 0,-1 0 0 0 0,1 1 0 0 0,-1-1 0 0 0,1 1 0 0 0,-2-2-4 0 0,2 2 0 0 0,0 1 0 0 0,0 0 0 0 0,0-1 0 0 0,0 1 0 0 0,0-1 0 0 0,0 1 0 0 0,0-1 0 0 0,0 1 0 0 0,0 0 0 0 0,0-1 0 0 0,0 1 0 0 0,0-1-1 0 0,0 1 1 0 0,0-1 0 0 0,0 1 0 0 0,0 0 0 0 0,0-1 0 0 0,1 1 0 0 0,-1-2 2 0 0,1 1-1 0 0,-1-1 0 0 0,1 1 0 0 0,-1-1 1 0 0,0 1-1 0 0,0-1 0 0 0,1 1 0 0 0,-1-1 1 0 0,0 0-2 0 0,-4-13 53 0 0,4 13-47 0 0,0 2-3 0 0,0-1 0 0 0,0 1 1 0 0,0-1-1 0 0,0 0 0 0 0,0 1 0 0 0,0-1 1 0 0,0 1-1 0 0,0-1 0 0 0,0 0 0 0 0,0 1 1 0 0,0-1-1 0 0,-1 1 0 0 0,1-1 0 0 0,0 1 1 0 0,0-1-1 0 0,-1 1 0 0 0,1-1 0 0 0,0 1 1 0 0,-1-1-1 0 0,1 1 0 0 0,-1-1 0 0 0,1 0-3 0 0,-1 0 10 0 0,0-1-1 0 0,0 1 0 0 0,0-1 0 0 0,1 0 1 0 0,-1 0-1 0 0,0 1 0 0 0,1-1 0 0 0,0 0 1 0 0,-1 0-1 0 0,1 0 0 0 0,0 1 0 0 0,0-1 0 0 0,0-1-9 0 0,-4-25 75 0 0,4 21-70 0 0,0 4 3 0 0,0 0-1 0 0,0-1 0 0 0,0 1 1 0 0,0 0-1 0 0,-1 0 0 0 0,1 0 1 0 0,-1-1-1 0 0,0 0-7 0 0,1 3 0 0 0,0 0 0 0 0,-1 0 0 0 0,2 0 0 0 0,-1-1 0 0 0,0 1 0 0 0,0 0-1 0 0,0 0 1 0 0,0 0 0 0 0,1 0 0 0 0,-1-1 0 0 0,2-7 12 0 0,-9-26 41 0 0,7 10-53 0 0,0 18 0 0 0,-7-15 11 0 0,6 3 42 0 0,1-9 71 0 0,-1 3-48 0 0,0 1-76 0 0,0 20 0 0 0,0 0 0 0 0,5-12 0 0 0,-4 14 0 0 0,0-20 0 0 0,-1 5 0 0 0,1 14 0 0 0,0 1 0 0 0,0 0 0 0 0,0 0 0 0 0,0-1 0 0 0,1 1 0 0 0,-1 0 0 0 0,1 0 0 0 0,-1 0 0 0 0,1 0 0 0 0,0 0 0 0 0,0-1 0 0 0,0-4 0 0 0,-1 1 0 0 0,0-1 0 0 0,0 1 0 0 0,0-1 0 0 0,-1-5 0 0 0,-1 8 0 0 0,2 2 0 0 0,-1 1 0 0 0,1-1 0 0 0,0 1 0 0 0,0-1 0 0 0,-1 1 0 0 0,1-1 0 0 0,0 0 0 0 0,0 1 0 0 0,0-2 0 0 0,-1-10 0 0 0,2-24 0 0 0,3 12 0 0 0,-4 21 0 0 0,-3-2 0 0 0,0-7 0 0 0,0 7 0 0 0,4-1 0 0 0,0 6 0 0 0,-1 0 0 0 0,-2-6 0 0 0,1 5-173 0 0,1 0-1 0 0,0 0 1 0 0,0-1-1 0 0,1 1 1 0 0,-1 0-1 0 0,0 0 1 0 0,1-1-1 0 0,0-1 174 0 0,0-1-764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3.0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 7 2304 0 0,'-5'-3'4034'0'0,"-6"0"3429"0"0,8 2-7538 0 0,1 1 953 0 0,2 0-289 0 0,0 0-495 0 0,0 0 1 0 0,-1 0-1 0 0,1 0 1 0 0,0 0-1 0 0,0 0 0 0 0,0 0 1 0 0,-1 0-1 0 0,1 0 1 0 0,0 0-1 0 0,0 0 0 0 0,0 0 1 0 0,0 0-1 0 0,-1 0 1 0 0,1 0-1 0 0,0 0 0 0 0,0 0 1 0 0,0 0-1 0 0,-1 1 1 0 0,1-1-1 0 0,0 0 0 0 0,0 0 1 0 0,0 0-1 0 0,0 0 1 0 0,0 0-1 0 0,-1 0 0 0 0,1 0-94 0 0,-1 3 206 0 0,1-1 0 0 0,-1 0 0 0 0,1 0 0 0 0,-1 0 0 0 0,1 0 0 0 0,0 1 0 0 0,0-1 0 0 0,0 0-206 0 0,0 0 430 0 0,1 6 820 0 0,1-3-953 0 0,-1 0 0 0 0,1 1 0 0 0,-1 0 0 0 0,0-1-1 0 0,0 1 1 0 0,-1 0 0 0 0,0-1 0 0 0,0 1-1 0 0,0 0 1 0 0,-1 2-297 0 0,1 38 503 0 0,0-37-433 0 0,-1 0 0 0 0,2 0-1 0 0,-1 0-69 0 0,0 25 131 0 0,0-27-89 0 0,0 0 0 0 0,0 0-1 0 0,1 4-41 0 0,0 10 120 0 0,-1-10 48 0 0,1-1 0 0 0,0 1 0 0 0,1 5-168 0 0,2 38 902 0 0,-4-49-862 0 0,0 0 0 0 0,0-1 0 0 0,-1 1 0 0 0,1 0 0 0 0,-1 0 0 0 0,0-1 1 0 0,0 1-1 0 0,-1 0 0 0 0,1-1-40 0 0,-5 21 91 0 0,-2 3 24 0 0,7-22-96 0 0,-1-1 1 0 0,0 1 0 0 0,1 0-1 0 0,0 0 1 0 0,1 1 0 0 0,-1-1-20 0 0,-1 34 53 0 0,4 7 888 0 0,-2-46-937 0 0,1 1 0 0 0,-1-1 0 0 0,0 1 0 0 0,0-1 0 0 0,1 1 0 0 0,-1-1 0 0 0,1 1 0 0 0,0 0-4 0 0,-1-1-2 0 0,0-1-1 0 0,0 0 1 0 0,0 1-1 0 0,0-1 1 0 0,0 1-1 0 0,0-1 1 0 0,0 1-1 0 0,0-1 1 0 0,0 0-1 0 0,0 1 1 0 0,0-1-1 0 0,0 1 1 0 0,-1-1-1 0 0,1 1 1 0 0,0-1-1 0 0,0 0 1 0 0,0 1-1 0 0,-1-1 1 0 0,1 0-1 0 0,0 1 3 0 0,-1 0-3 0 0,-1 8 18 0 0,0-5 11 0 0,1 1 0 0 0,0-1 0 0 0,1 1-1 0 0,-1 0 1 0 0,1 2-26 0 0,0-6 0 0 0,0 0 0 0 0,0 1 0 0 0,0-1 0 0 0,0 0 0 0 0,0 1 0 0 0,-1-1 0 0 0,1 0 0 0 0,0 1 0 0 0,-1-1 0 0 0,1 0 0 0 0,-1 1 0 0 0,0 3 0 0 0,-3 9 0 0 0,2-2-22 0 0,4-3-9 0 0,-2 0 20 0 0,5 7 67 0 0,-5-13-20 0 0,-6 20 96 0 0,1-7-132 0 0,1 11-64 0 0,3-19 64 0 0,1-5 0 0 0,0 0 0 0 0,0 0 0 0 0,-1 0 0 0 0,1 0 0 0 0,-1 0 0 0 0,0 0 0 0 0,0-2-1 0 0,1 0 1 0 0,-1-1 1 0 0,1 0-1 0 0,0 1 1 0 0,0-1-1 0 0,-1 1 1 0 0,1-1-1 0 0,0 1 1 0 0,0-1-1 0 0,0 1 1 0 0,-1-1-1 0 0,1 1 1 0 0,0-1 0 0 0,0 1-1 0 0,0-1 1 0 0,0 1-1 0 0,0-1 1 0 0,0 1-1 0 0,0-1 1 0 0,0 1-1 0 0,0-1 1 0 0,0 1-1 0 0,0-1 1 0 0,1 1-1 0 0,-1 14 53 0 0,0-13-53 0 0,-1 0 0 0 0,-2 6 0 0 0,-1 12 0 0 0,1-15 12 0 0,3 0 26 0 0,-1 0 0 0 0,1 0 0 0 0,0 0 0 0 0,0 0 0 0 0,0 3-38 0 0,1 29 78 0 0,-1-30-78 0 0,2 1 0 0 0,-1-2-12 0 0,-1-5-163 0 0,0-1-486 0 0,0 0-181 0 0,0-5-7314 0 0,0 0 43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8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22 1 0 0,'-20'0'0'0,"19"0"0"0,13 0 0 0,5043 0 0 0,1967 0 0 0,-7009 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3.6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0 506 5984 0 0,'0'0'464'0'0,"0"0"14"0"0,0 0 1198 0 0,0 0 551 0 0,0 0 114 0 0,0 0-162 0 0,0 0-782 0 0,5-6 1531 0 0,-2 2-2623 0 0,-1 0-1 0 0,1 1 0 0 0,0-1 1 0 0,0 1-1 0 0,1 0 1 0 0,2-2-305 0 0,5-7 178 0 0,3 0-74 0 0,0 0 0 0 0,1 1-1 0 0,0 0 1 0 0,1 1-1 0 0,16-8-103 0 0,24-14 202 0 0,61-46 814 0 0,-63 42-208 0 0,10-11-246 0 0,-10 9-444 0 0,-10 9-56 0 0,-18 12-49 0 0,65-41 40 0 0,-66 40-42 0 0,-19 12 32 0 0,0-2-8 0 0,-5 7-28 0 0,-1-1 0 0 0,1 1 1 0 0,0 0-1 0 0,0 0 1 0 0,-1 0-1 0 0,1 0 0 0 0,0 0 1 0 0,0 1-1 0 0,0-1 1 0 0,0 0-1 0 0,0 0 0 0 0,1 1 1 0 0,-1-1-1 0 0,1 0-7 0 0,-1 1 70 0 0,-1 0 15 0 0,4-7-909 0 0,-4 7-59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4.7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32 6448 0 0,'0'0'498'0'0,"-1"-1"-327"0"0,-15-10 1925 0 0,15 11-949 0 0,1 0-49 0 0,0 0-223 0 0,-3-4 445 0 0,0-2-35 0 0,3 1 2344 0 0,0 5-3462 0 0,0 0-1 0 0,0 0 1 0 0,0 0-1 0 0,0-1 1 0 0,0 1-1 0 0,0 0 0 0 0,0 0 1 0 0,0 0-1 0 0,0-1 1 0 0,0 1-1 0 0,0 0 0 0 0,0 0 1 0 0,0 0-1 0 0,0 0 1 0 0,0-1-1 0 0,1 1 1 0 0,-1 0-1 0 0,0 0 0 0 0,0 0 1 0 0,0 0-1 0 0,0 0 1 0 0,0-1-1 0 0,0 1 0 0 0,1 0 1 0 0,-1 0-1 0 0,0 0 1 0 0,0 0-1 0 0,0 0 1 0 0,0 0-1 0 0,1 0 0 0 0,-1 0 1 0 0,0 0-1 0 0,0 0 1 0 0,0 0-1 0 0,1 0 1 0 0,-1 0-1 0 0,0 0 0 0 0,0 0 1 0 0,0 0-1 0 0,1 0 1 0 0,-1 0-1 0 0,0 0 0 0 0,0 0 1 0 0,0 0-1 0 0,1 0-166 0 0,8 7-29 0 0,0 2 617 0 0,-1-3-253 0 0,-7-5-291 0 0,0 0 0 0 0,1 0 0 0 0,-1 0 0 0 0,1 0 0 0 0,-1 0 0 0 0,1 0 0 0 0,-1 0 0 0 0,2 0-44 0 0,8 5 191 0 0,5 1 42 0 0,31 8 224 0 0,-19-5-193 0 0,-2-1-81 0 0,-8-4-61 0 0,-1 0 0 0 0,1 2-1 0 0,-1 0 1 0 0,0 1 0 0 0,11 7-122 0 0,3 7 165 0 0,5 4 59 0 0,-13-9 30 0 0,0 0-1 0 0,13 14-253 0 0,-25-21 47 0 0,-7-5-6 0 0,1-1 1 0 0,0 0-1 0 0,0 0 0 0 0,0 0 1 0 0,0-1-1 0 0,0 0 0 0 0,4 2-41 0 0,-3-2 10 0 0,0 0-1 0 0,-1 0 1 0 0,1 1 0 0 0,-1 0 0 0 0,4 3-10 0 0,-5-3 11 0 0,1 0 0 0 0,-1 0 1 0 0,1-1-1 0 0,0 0 1 0 0,0 0-1 0 0,5 2-11 0 0,48 20 160 0 0,-49-21-102 0 0,-7-3-48 0 0,-1-1 0 0 0,1 1 0 0 0,-1 0 1 0 0,1-1-1 0 0,0 1 0 0 0,-1-1 0 0 0,1 0 1 0 0,0 1-1 0 0,1-1-10 0 0,0 1 42 0 0,1 3-20 0 0,-2-2 20 0 0,17 9-31 0 0,-17-9-9 0 0,0-1-1 0 0,0 1 1 0 0,1-1-1 0 0,-1 0 1 0 0,0 0-1 0 0,1 0 1 0 0,0 0-2 0 0,-2 0-23 0 0,-1-1-309 0 0,0 0-144 0 0,3-7-8265 0 0,-2 1-489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07.9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2414 71 920 0 0,'0'0'627'0'0,"0"0"2294"0"0,0 0 1001 0 0,0 0 204 0 0,0 0-412 0 0,0 0-1883 0 0,9 0 1 0 0,2-1-1254 0 0,1 0 0 0 0,0-1 1 0 0,-1-1-1 0 0,10-3-578 0 0,6-1 501 0 0,-3 2-152 0 0,-8 1-100 0 0,0 0 1 0 0,0 1-1 0 0,1 1 1 0 0,12 0-250 0 0,56-3 618 0 0,-40 1-355 0 0,242-18 473 0 0,-180 25-430 0 0,-85-1-125 0 0,-1 0 0 0 0,1 1 0 0 0,-1 2 0 0 0,20 6-181 0 0,-20-5 141 0 0,53 14 210 0 0,-56-14-299 0 0,0 1 1 0 0,0 0 0 0 0,4 3-53 0 0,-3-1 85 0 0,0-1 1 0 0,15 4-86 0 0,-3-2 149 0 0,0 1 0 0 0,0 1 1 0 0,-1 1-1 0 0,22 15-149 0 0,-46-24 41 0 0,1 1 0 0 0,-1 0 0 0 0,4 4-41 0 0,9 7 37 0 0,-5-4 23 0 0,-1 0-1 0 0,-1 1 0 0 0,0 0 1 0 0,-1 1-1 0 0,0 1 1 0 0,-1 0-1 0 0,3 6-59 0 0,13 24 124 0 0,-2 2 1 0 0,7 20-125 0 0,-13-25 10 0 0,20 33 96 0 0,-14-30 129 0 0,-1 6-235 0 0,-12-23 47 0 0,-1 1 1 0 0,-2 0-1 0 0,-1 0 0 0 0,-1 1 1 0 0,-2 0-1 0 0,1 28-47 0 0,-1-22 6 0 0,1-1 0 0 0,4 8-6 0 0,3 21 0 0 0,3-6 0 0 0,-11-47 2 0 0,-1 1-1 0 0,0-1 1 0 0,-1 1-1 0 0,0-1 1 0 0,0 1-1 0 0,-2 0 1 0 0,1 10-2 0 0,-2-8 18 0 0,0 1-1 0 0,1 0 1 0 0,1-1 0 0 0,1 1 0 0 0,0-1-1 0 0,4 11-17 0 0,-4-9 8 0 0,-1 0-1 0 0,0-1 0 0 0,-1 1 1 0 0,0-1-1 0 0,-2 1 1 0 0,0 6-8 0 0,-3 46 30 0 0,3-13 2 0 0,-1 1 0 0 0,-10 44-32 0 0,8-45 0 0 0,4-42 0 0 0,0 1 0 0 0,0-1 0 0 0,-1 0 0 0 0,-1 0 0 0 0,-1 1 0 0 0,1-1 12 0 0,0 0 1 0 0,-1 10-13 0 0,2-14 6 0 0,1 0 1 0 0,-1 0-1 0 0,-1 1 1 0 0,0-1-1 0 0,0 0 1 0 0,-1 1-7 0 0,0-2 8 0 0,1 1 0 0 0,0 0 0 0 0,1 1 0 0 0,-1-1 0 0 0,1 7-8 0 0,-9 30 24 0 0,-54 177-13 0 0,55-193 5 0 0,-1 6 21 0 0,-14 26-37 0 0,2-8 0 0 0,9-21 0 0 0,-2 0 0 0 0,-1 0 0 0 0,-11 14 0 0 0,-31 41 0 0 0,14-20 0 0 0,28-42 0 0 0,-7 8 0 0 0,-6 1 0 0 0,12-14 0 0 0,0-1 0 0 0,-15 11 0 0 0,-42 37 0 0 0,6-3 64 0 0,36-37-64 0 0,-6 6 0 0 0,-24 16 0 0 0,14-12 0 0 0,29-22 0 0 0,-1 0 0 0 0,0-1 0 0 0,-3-1 0 0 0,-22 13 0 0 0,21-11 0 0 0,-1-2 0 0 0,-1 0 0 0 0,-6 0 0 0 0,-94 40 0 0 0,69-27 0 0 0,-2-3 0 0 0,-6-1 0 0 0,37-14 0 0 0,-160 45 0 0 0,-2-1 0 0 0,160-46 0 0 0,-1-1 0 0 0,0-1 0 0 0,-1-2 0 0 0,-9-1 0 0 0,-4 0 0 0 0,-5 2 0 0 0,5 0 0 0 0,-4-2 0 0 0,-126 3 0 0 0,151-4 0 0 0,0 1 0 0 0,-10 3 0 0 0,16-2 0 0 0,0 0 0 0 0,-1-2 0 0 0,1 0 0 0 0,-12-1 0 0 0,-10-1 0 0 0,33 2 0 0 0,-1-1 0 0 0,1 0 0 0 0,0-1 0 0 0,0 0 0 0 0,0 0 0 0 0,0 0 0 0 0,0-1 0 0 0,-2-1 0 0 0,-10-4 0 0 0,0 1 0 0 0,1 1 0 0 0,-18-2 0 0 0,19 4 0 0 0,-1 0 0 0 0,1-2 0 0 0,1 0 0 0 0,-13-6 0 0 0,-114-48 0 0 0,139 58 0 0 0,-25-9 0 0 0,21 7 0 0 0,0 0 0 0 0,1 0 0 0 0,-1-1 0 0 0,1 0 0 0 0,-1 0 0 0 0,1-1 0 0 0,-11-6 0 0 0,0 0 0 0 0,0 2 0 0 0,-2-1 0 0 0,2 2 0 0 0,0-1 0 0 0,0-2 0 0 0,1 0 0 0 0,2 0 0 0 0,1-1 0 0 0,1 0 0 0 0,0-1 0 0 0,0-1 0 0 0,2 0 0 0 0,-1-2 0 0 0,-15-22 0 0 0,18 23 0 0 0,-1 1 0 0 0,0 1 0 0 0,-11-11 0 0 0,-32-39 0 0 0,-4 6 0 0 0,50 47 0 0 0,1 0 0 0 0,0-1 0 0 0,1 0 0 0 0,0-1 0 0 0,-2-6 0 0 0,-14-25 0 0 0,11 20-12 0 0,0 0 0 0 0,1-1 1 0 0,1 0-1 0 0,1-1 0 0 0,2 0 0 0 0,0 0 0 0 0,0-15 12 0 0,-4-11-53 0 0,-3-1 53 0 0,-3-8 0 0 0,16 59 0 0 0,0-8 0 0 0,-2 0 0 0 0,1 0 0 0 0,-1 0 0 0 0,-1 0 0 0 0,1 0 0 0 0,-4-5 0 0 0,3 3 0 0 0,-1 0 0 0 0,1 0 0 0 0,1-1 0 0 0,0 1 0 0 0,1-1 0 0 0,0-4 0 0 0,-3-14 0 0 0,3-8-31 0 0,2 30 20 0 0,-1 0 0 0 0,0 0 0 0 0,-1-6 11 0 0,0 6-6 0 0,1 1-1 0 0,0 0 1 0 0,0-1-1 0 0,1 1 1 0 0,0-1-1 0 0,1-4 7 0 0,0 1-8 0 0,0 1-1 0 0,-1-1 1 0 0,0-1 8 0 0,0-8 0 0 0,-1 16 0 0 0,1 0 0 0 0,-1 0 0 0 0,0 0 0 0 0,0 0 0 0 0,0 0 0 0 0,-2-4 0 0 0,1-20 0 0 0,2 16 0 0 0,-1 10 0 0 0,0 0 0 0 0,0-1 0 0 0,-1 1 0 0 0,1-1 0 0 0,0 1 0 0 0,-1 0 0 0 0,1-1 0 0 0,-1 1 0 0 0,-1-2 0 0 0,2 2 0 0 0,-1 0 0 0 0,0 0 0 0 0,1 0 0 0 0,-1 0 0 0 0,1-1 0 0 0,-1 1 0 0 0,1 0 0 0 0,0 0 0 0 0,0-2 0 0 0,0 1 0 0 0,0 1 0 0 0,0 0 0 0 0,-1 0 0 0 0,1-1 0 0 0,-1 1 0 0 0,0 0 0 0 0,1 0 0 0 0,-1 0 0 0 0,0 0 0 0 0,0 0 0 0 0,-1 0 0 0 0,1 0 0 0 0,0 0 0 0 0,-1 0 0 0 0,1 1 0 0 0,-1-1 0 0 0,-1-1 0 0 0,2 3-5 0 0,0-1 0 0 0,0 1 0 0 0,0 0 0 0 0,0 0 0 0 0,0 0-1 0 0,-1 0 1 0 0,1 1 0 0 0,0-1 0 0 0,0 0 0 0 0,0 0 0 0 0,0 1 0 0 0,0-1 0 0 0,0 0 0 0 0,0 1-1 0 0,0 0 6 0 0,-5 0-3 0 0,-3 3 30 0 0,1 0 1 0 0,-1 1-1 0 0,1-1 0 0 0,0 2 1 0 0,0-1-1 0 0,0 1 0 0 0,-1 2-27 0 0,-14 9 41 0 0,4-1-18 0 0,0-1-1 0 0,-13 17-22 0 0,-6 5 19 0 0,-13 7-19 0 0,47-41 0 0 0,0 1 0 0 0,1-1 0 0 0,0 1 0 0 0,0 0 0 0 0,0 0 0 0 0,0 1 0 0 0,0-1 0 0 0,1 0 0 0 0,-1-1 0 0 0,1 1 0 0 0,-1-1 0 0 0,0 0 0 0 0,-1 0 0 0 0,1 0 0 0 0,-3 2 0 0 0,-1-1-3 0 0,4-2-9 0 0,-1 0 1 0 0,1 0 0 0 0,0 1-1 0 0,0 0 1 0 0,0 0 0 0 0,0 0-1 0 0,-2 3 12 0 0,18-27-144 0 0,3 1 78 0 0,9-19 66 0 0,14-17-51 0 0,-19 33 51 0 0,0 2 0 0 0,10-8 0 0 0,17-17 0 0 0,-43 42 0 0 0,0 1 0 0 0,1-1 0 0 0,-1 1 0 0 0,0 0 0 0 0,3-1 0 0 0,10-7 0 0 0,-9 6 0 0 0,0-1 0 0 0,1 1 0 0 0,-1 1 0 0 0,1 0 0 0 0,0 0 0 0 0,6-2 0 0 0,-9 4 0 0 0,-1 1 0 0 0,0 0 0 0 0,1 0 0 0 0,-1 0 0 0 0,0 1 0 0 0,1-1 0 0 0,-1 1 0 0 0,1 0 0 0 0,-1 1 0 0 0,0 0 0 0 0,1-1 0 0 0,3 2 0 0 0,0 2 24 0 0,1 1 1 0 0,-1-1-1 0 0,0 1 0 0 0,-1 1 1 0 0,1 0-1 0 0,-1 0 0 0 0,6 5-24 0 0,-4-2 47 0 0,0-1-1 0 0,1-1 0 0 0,11 6-46 0 0,17 5 169 0 0,37 11-169 0 0,-39-16 26 0 0,5-1-26 0 0,-3 1 3 0 0,-30-10-8 0 0,0 0 1 0 0,1 0-1 0 0,3 3 5 0 0,-10-5-6 0 0,-1 1 1 0 0,1-1-1 0 0,0 1 0 0 0,-1 0 0 0 0,1 0 1 0 0,-1 0-1 0 0,0 0 0 0 0,1 1 0 0 0,-1-1 1 0 0,0 1-1 0 0,0-1 0 0 0,0 3 6 0 0,9 16-2448 0 0,-8-14 336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3.2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 5960 0 0,'0'0'266'0'0,"0"0"1"0"0,0 0-80 0 0,0 0 293 0 0,0 0 148 0 0,0 0 32 0 0,0 0 12 0 0,0 0 34 0 0,0 0 20 0 0,0 0 2 0 0,0 0-15 0 0,0 0-60 0 0,0 0-21 0 0,0 0-6 0 0,0 0-17 0 0,0 0-62 0 0,0 0-31 0 0,0 0-4 0 0,0 0-26 0 0,0 0-106 0 0,0 0-48 0 0,0 0-11 0 0,0 0-11 0 0,0 0-48 0 0,0 0-26 0 0,0 0-4 0 0,0 0 8 0 0,1 0 34 0 0,205-6 2863 0 0,-31 4-2837 0 0,-94 3-267 0 0,-17 2-34 0 0,-34-1 28 0 0,0-2 1 0 0,12-1-28 0 0,-29 1 17 0 0,-1 0 0 0 0,0 0 0 0 0,13 4-17 0 0,21 0 23 0 0,-12-3-23 0 0,-21 0 0 0 0,0-1 0 0 0,0 0 0 0 0,-1-1 0 0 0,11-1 0 0 0,27-6 0 0 0,-30 4-46 0 0,0 1 0 0 0,5 1 46 0 0,-5 0-46 0 0,0-1 0 0 0,4-2 46 0 0,-7 2-86 0 0,-15 2 16 0 0,-2 1 2 0 0,0 0 4 0 0,1 1 11 0 0,2 1 56 0 0,-2-2 6 0 0,-1 0-220 0 0,0 0-74 0 0,0 0-920 0 0,0 0-3827 0 0,0 0-1641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4.0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 32 2760 0 0,'0'0'125'0'0,"-6"5"302"0"0,-11 0 3215 0 0,15-5-3257 0 0,1 0 0 0 0,-1 1 0 0 0,1-1 0 0 0,-1 0 0 0 0,1 1 0 0 0,0-1 0 0 0,-1 1 0 0 0,1-1 0 0 0,0 1 0 0 0,-1 0 0 0 0,1-1 0 0 0,0 1-385 0 0,0 0 594 0 0,1-1-77 0 0,0 0-21 0 0,0 0-15 0 0,0 0-7 0 0,0 0-2 0 0,0 0-10 0 0,0 0-39 0 0,0 0-20 0 0,0 0-3 0 0,0 0-9 0 0,0 0-33 0 0,0 0-20 0 0,0 0-2 0 0,0 0 4 0 0,0 0 18 0 0,0 0 8 0 0,2 1-243 0 0,0-1 0 0 0,0 1 0 0 0,1-1 0 0 0,-1 1 0 0 0,0-1 0 0 0,0 0 0 0 0,1 0-1 0 0,1 0-122 0 0,-4 0 23 0 0,53-2 1497 0 0,14-3-1520 0 0,-16 0 562 0 0,13 2-562 0 0,44-2 459 0 0,17 2-320 0 0,-16-2 23 0 0,-51 3 380 0 0,34-7-542 0 0,-32 2 553 0 0,35 2-553 0 0,108 8 576 0 0,-160 2-199 0 0,-42-5-286 0 0,-1 0-22 0 0,0 0-5 0 0,0 0 0 0 0,0 0 0 0 0,0 0-22 0 0,0 0-97 0 0,0 0-45 0 0,0 0-11 0 0,0 0-51 0 0,0 0-213 0 0,0 0-89 0 0,0 0-16 0 0,0 0-195 0 0,0 0-790 0 0,0 0-338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5.3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35 5064 0 0,'-14'-8'303'0'0,"10"6"-264"0"0,0 0-1 0 0,0 0 1 0 0,1 0-1 0 0,-1 0 1 0 0,-3 0-39 0 0,5 1 485 0 0,0 0 0 0 0,0 0 1 0 0,-1 0-1 0 0,1 0 0 0 0,0-1 1 0 0,0 1-1 0 0,-1-2-485 0 0,-2 0 2461 0 0,4 2-531 0 0,1 1-721 0 0,0 0-316 0 0,0 0-58 0 0,0 0-42 0 0,0 0-109 0 0,0 0-48 0 0,0 0-11 0 0,0 0-21 0 0,0 0-84 0 0,0 0-37 0 0,0 0-10 0 0,0 0 2 0 0,0 0 12 0 0,0 0 7 0 0,12 5 910 0 0,-3 7-852 0 0,0 0 0 0 0,0 1 0 0 0,-1 0 0 0 0,0 2-552 0 0,27 47 304 0 0,32 29-169 0 0,-52-69-84 0 0,-13-18-43 0 0,0 0 0 0 0,1 0-1 0 0,-1 0 1 0 0,1 0 0 0 0,0-1 0 0 0,1 1-1 0 0,-1-1 1 0 0,3 2-8 0 0,7 4 36 0 0,1 0-1 0 0,10 4-35 0 0,-9-5 49 0 0,0 0-1 0 0,10 9-48 0 0,-4-2 75 0 0,1-1 0 0 0,20 9-75 0 0,-27-14 41 0 0,-4-3-9 0 0,0 1 1 0 0,-1 1 0 0 0,0 0-1 0 0,0 0 1 0 0,-1 1 0 0 0,7 8-33 0 0,10 14 101 0 0,10 18-101 0 0,-19-25 28 0 0,-12-18 44 0 0,4 6 156 0 0,0 0-1 0 0,0-1 1 0 0,9 8-228 0 0,4 5 56 0 0,-20-21-41 0 0,1 1 0 0 0,-1-1 0 0 0,1 0-1 0 0,0 0 1 0 0,1 0 0 0 0,-1 0 0 0 0,0 0-1 0 0,1-1 1 0 0,-1 1 0 0 0,1-1-1 0 0,2 1-14 0 0,14 7 35 0 0,-16-8-29 0 0,-1-1 1 0 0,1 1 0 0 0,0 0 0 0 0,0-1-1 0 0,-1 0 1 0 0,5 1-7 0 0,0 0 11 0 0,-6-1 31 0 0,2 3-19 0 0,0-3 37 0 0,-1-1 0 0 0,6 2-37 0 0,-7-1 31 0 0,-2-1 17 0 0,0 0 0 0 0,0 1-17 0 0,-1-1-53 0 0,1 0 0 0 0,-1 0-1 0 0,1 0 1 0 0,0 1-1 0 0,-1-1 1 0 0,1 0 0 0 0,-1 1-1 0 0,1-1 1 0 0,0 0 0 0 0,-1 1-1 0 0,1-1 1 0 0,0 0-1 0 0,0 1 1 0 0,-1-1 0 0 0,1 1-1 0 0,0-1 1 0 0,0 1-1 0 0,0-1 1 0 0,0 0 0 0 0,-1 1-1 0 0,1-1 1 0 0,0 1-1 0 0,-6 13-3 0 0,1-8 3 0 0,0 0 0 0 0,0 0 0 0 0,0 0 0 0 0,-2 0 0 0 0,3-2 0 0 0,1-1 0 0 0,-1 0 0 0 0,1 1 0 0 0,0 0 0 0 0,1-1 0 0 0,-2 3 0 0 0,0 0 7 0 0,0 0-1 0 0,-1 0 1 0 0,1 0 0 0 0,-1-1-1 0 0,-1 0 1 0 0,1 1 0 0 0,-1-2-1 0 0,-5 4-6 0 0,1 1 3 0 0,0 1 0 0 0,1 0 0 0 0,0 1 0 0 0,0 0-3 0 0,-2 3-1 0 0,-14 14 1 0 0,-1 0 0 0 0,-6 3 0 0 0,25-25-2 0 0,4-4 4 0 0,1 0 0 0 0,-1 0 0 0 0,1 0-1 0 0,0 0 1 0 0,0 0 0 0 0,0 1 0 0 0,0 0-2 0 0,-13 16 10 0 0,0-1-1 0 0,-2 0 1 0 0,0-1 0 0 0,0-1 0 0 0,-6 3-10 0 0,-6 7 4 0 0,23-21-4 0 0,2 0 0 0 0,-1 1 0 0 0,1 0 0 0 0,0 0 0 0 0,0 0 0 0 0,-1 3 0 0 0,1-2 0 0 0,0 1 0 0 0,-1-1 0 0 0,0-1 0 0 0,-1 1 0 0 0,-1 2 0 0 0,5-7 0 0 0,1 0 0 0 0,-1 0 0 0 0,0 0 0 0 0,0-1 0 0 0,0 1 0 0 0,0 0 0 0 0,-1-1 0 0 0,-1 2 0 0 0,-22 19 0 0 0,15-9 1 0 0,11-8 3 0 0,0-3 2 0 0,-1 3 5 0 0,-1 1 0 0 0,-1-1 0 0 0,1 0 0 0 0,-1 0 0 0 0,1 0 0 0 0,-1 0 0 0 0,-1 0 0 0 0,1 0 0 0 0,-1-1-11 0 0,-8 14 18 0 0,10-15-10 0 0,-1 0 0 0 0,0 1 0 0 0,1-1 0 0 0,-1 0 0 0 0,0 0 0 0 0,0-1 0 0 0,-1 1 0 0 0,1 0-8 0 0,2-3 2 0 0,1 1 1 0 0,-1-1-1 0 0,0 0 0 0 0,0 1 0 0 0,1-1 0 0 0,-1 0 1 0 0,0 0-1 0 0,0 1 0 0 0,1-1 0 0 0,-1 0 0 0 0,0 0 1 0 0,0 0-1 0 0,1 0 0 0 0,-1 0 0 0 0,-1 0-2 0 0,2 0 1 0 0,0 0 0 0 0,-1 0 1 0 0,1 0-1 0 0,0 0 0 0 0,0 0 0 0 0,-1 0 0 0 0,1 0 0 0 0,0 0 1 0 0,-1 0-1 0 0,1 0 0 0 0,0 0 0 0 0,0 0 0 0 0,-1 0 0 0 0,1 1 0 0 0,0-1 1 0 0,0 0-1 0 0,-1 0 0 0 0,1 0 0 0 0,0 0 0 0 0,0 1 0 0 0,0-1 0 0 0,-1 0 1 0 0,1 0-1 0 0,0 0 0 0 0,0 1 0 0 0,0-1 0 0 0,-1 0-1 0 0,-17 15 0 0 0,13-12-2 0 0,1 1-1 0 0,-1 0 0 0 0,1 0 0 0 0,0 0 0 0 0,-1 0 0 0 0,2 1 0 0 0,-1-1 0 0 0,0 2 3 0 0,3-4-108 0 0,1-2 0 0 0,0 0-245 0 0,0 0-1075 0 0,0 0-464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6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1 222 920 0 0,'0'0'279'0'0,"0"0"8"0"0,0 3 324 0 0,0-3-131 0 0,0 0 278 0 0,0 0 540 0 0,0 0-83 0 0,0 0-401 0 0,0 0-168 0 0,0 0-36 0 0,0 0-2 0 0,0 0 26 0 0,0 0 7 0 0,0 0 6 0 0,0 3 74 0 0,-1 2 2762 0 0,3-4-1584 0 0,1-2-1291 0 0,3-3-329 0 0,3-3-72 0 0,-9 7-122 0 0,0 0-37 0 0,0 0-96 0 0,3-6-147 0 0,5-1 91 0 0,-1-3 104 0 0,-5 7 34 0 0,-1 2 143 0 0,0 0 146 0 0,0 1-289 0 0,0 0 1 0 0,-1-1-1 0 0,1 1 1 0 0,0 0-1 0 0,-1-1 1 0 0,1 1-1 0 0,-1-1 1 0 0,1 1-1 0 0,-1-1 1 0 0,1 1-1 0 0,-1-1 1 0 0,1 1-1 0 0,-1-1 1 0 0,1 1-1 0 0,-1-1 1 0 0,0 1-1 0 0,1-2-34 0 0,-1 2 96 0 0,0 0-5 0 0,1-1-22 0 0,-1 1-61 0 0,0 0-1 0 0,0-1 1 0 0,0 1-1 0 0,1 0 0 0 0,-1-1 1 0 0,0 1-1 0 0,0 0 1 0 0,0 0-1 0 0,1-1 1 0 0,-1 1-1 0 0,0 0 0 0 0,0 0 1 0 0,1-1-1 0 0,-1 1 1 0 0,0 0-1 0 0,1 0 0 0 0,-1 0 1 0 0,0 0-1 0 0,1-1-7 0 0,0 1 30 0 0,-1 0 54 0 0,1-1-11 0 0,7-6 71 0 0,-1 3-56 0 0,-3 1-8 0 0,0-1 5 0 0,7-7-36 0 0,-10 8-52 0 0,0 2 2 0 0,-1 1 1 0 0,1 0-1 0 0,-1-1 1 0 0,1 1-1 0 0,-1-1 0 0 0,1 1 1 0 0,0 0-1 0 0,-1-1 0 0 0,1 1 1 0 0,-1 0-1 0 0,1-1 1 0 0,0 1-1 0 0,-1 0 0 0 0,1 0 1 0 0,0 0 0 0 0,-1-1 6 0 0,5-1-6 0 0,-3 2 5 0 0,-1 0-6 0 0,-1 0 1 0 0,0 0 0 0 0,0 0 0 0 0,0 0-1 0 0,1 0 1 0 0,-1-1 0 0 0,0 1-1 0 0,0 0 1 0 0,1 0 0 0 0,-1 0-1 0 0,0 0 1 0 0,0 0 0 0 0,0 0 0 0 0,0 0-1 0 0,1 0 1 0 0,-1-1 0 0 0,0 1-1 0 0,0 0 1 0 0,0 0 0 0 0,0 0-1 0 0,1 0 1 0 0,-1-1 0 0 0,0 1 0 0 0,0 0 0 0 0,4-7 72 0 0,-1 4 18 0 0,-3 1 5 0 0,0 0-7 0 0,0 1-85 0 0,0 1-1 0 0,0-1 1 0 0,0 1-1 0 0,0 0 0 0 0,0-1 1 0 0,0 1-1 0 0,1-1 1 0 0,-1 1-1 0 0,0-1 1 0 0,0 1-1 0 0,0 0 1 0 0,1-1-1 0 0,-1 1 1 0 0,0 0-1 0 0,0-1 1 0 0,1 1-1 0 0,-1 0 1 0 0,0-1-1 0 0,1 1 1 0 0,-1 0-1 0 0,0-1 1 0 0,1 1-1 0 0,-1 0 1 0 0,0 0-1 0 0,1 0 1 0 0,-1-1-3 0 0,4-1 4 0 0,-1 0 0 0 0,0-1 0 0 0,0 0 0 0 0,1-2-4 0 0,-3 4 0 0 0,0-1 0 0 0,7-1 0 0 0,-8 3 1 0 0,1-1 3 0 0,0 1 1 0 0,-1 0-1 0 0,1 0 1 0 0,0-1 0 0 0,-1 1-1 0 0,1 0 1 0 0,-1-1-1 0 0,1 1 1 0 0,-1 0-1 0 0,1-1 1 0 0,0 1-1 0 0,-1-1 1 0 0,0 1-1 0 0,1-1-4 0 0,4-4-36 0 0,-4 4-50 0 0,2 0-49 0 0,2-2-51 0 0,-4 3 196 0 0,0-1-1 0 0,0 1 1 0 0,0-1 0 0 0,0 1 0 0 0,-1-1-1 0 0,1 0 1 0 0,0 1 0 0 0,0-1 0 0 0,-1 0-1 0 0,1 1 1 0 0,0-1 0 0 0,-1 0-10 0 0,1 0 158 0 0,3-1-24 0 0,-1-1-108 0 0,1 1-26 0 0,6-4 11 0 0,-4 4 13 0 0,-5 1-115 0 0,-1 1-63 0 0,0 0-20 0 0,0 0 49 0 0,10-4 745 0 0,-7 3-586 0 0,12-6 29 0 0,4 0-235 0 0,-18 6-17 0 0,4 0-176 0 0,-1-1 331 0 0,0 1 58 0 0,-3 1 108 0 0,-1 0 74 0 0,0 0 18 0 0,1-1-32 0 0,0 1-210 0 0,0-1 1 0 0,0 0 0 0 0,0 1 0 0 0,0-1-1 0 0,0 1 1 0 0,0-1 0 0 0,0 1 0 0 0,1 0-1 0 0,-1 0 1 0 0,0-1 0 0 0,0 1-1 0 0,0 0 1 0 0,1 0 17 0 0,0 0-90 0 0,-1 0-134 0 0,0 0 313 0 0,1 0 0 0 0,-1 0 1 0 0,0 0-1 0 0,0 0 0 0 0,0 0 0 0 0,0 0 0 0 0,0-1 0 0 0,0 1 0 0 0,1 0-89 0 0,1-1 18 0 0,38-3 883 0 0,-23 0-978 0 0,-18 4 81 0 0,1 0 0 0 0,0 0 0 0 0,-1 0-1 0 0,1-1 1 0 0,-1 1 0 0 0,1 0 0 0 0,0 0 0 0 0,-1-1 0 0 0,1 1-1 0 0,-1 0 1 0 0,1-1 0 0 0,-1 1-4 0 0,2-1 7 0 0,0 0-7 0 0,6-2 0 0 0,-8 3 0 0 0,0 0 0 0 0,0 0-1 0 0,0 0 1 0 0,1 0 0 0 0,-1 0-1 0 0,0-1 1 0 0,0 1 0 0 0,1 0 0 0 0,-1 0-1 0 0,0 0 1 0 0,0 0 0 0 0,0 0-1 0 0,1 0 1 0 0,-1 0 0 0 0,0 1-1 0 0,0-1 1 0 0,1 0 0 0 0,-1 0-1 0 0,0 0 1 0 0,0 0 0 0 0,0 0-1 0 0,1 0 1 0 0,7 3 39 0 0,-7-2 32 0 0,0-1-1 0 0,1 0 1 0 0,-1 0-1 0 0,0 1 1 0 0,0-1-1 0 0,0 0 1 0 0,1 0 0 0 0,-1 0-1 0 0,0-1-70 0 0,0 1-39 0 0,0 0 0 0 0,0 0 0 0 0,-1 0 0 0 0,1 0-1 0 0,0 0 1 0 0,0 0 0 0 0,0 0 0 0 0,-1 1 0 0 0,1-1 0 0 0,0 0 0 0 0,0 0 0 0 0,0 1 39 0 0,1-1 313 0 0,0 1 1 0 0,1-1 0 0 0,-1 1 0 0 0,0-1 0 0 0,1 0-1 0 0,0 0-313 0 0,18 0-816 0 0,-21 0 819 0 0,1 0-1 0 0,0 0 1 0 0,0 0 0 0 0,0 0-1 0 0,-1 0 1 0 0,1 0-1 0 0,0 0 1 0 0,0 0-1 0 0,0 0 1 0 0,-1 1 0 0 0,1-1-1 0 0,0 0 1 0 0,0 1-3 0 0,0-1 4 0 0,1 1-1 0 0,-1 0 1 0 0,1-1 0 0 0,-1 0 0 0 0,0 1 0 0 0,1-1-1 0 0,-1 0 1 0 0,2 1-4 0 0,1-1 34 0 0,0 1-1 0 0,1 0 0 0 0,-1 0 1 0 0,4 2-34 0 0,-7-3 8 0 0,2 1 60 0 0,1-1 20 0 0,-3 0 1 0 0,1 0-30 0 0,0 1-47 0 0,0 0-12 0 0,-1-1 0 0 0,1 1-1 0 0,-1-1 1 0 0,1 1 0 0 0,-1-1 0 0 0,1 1-1 0 0,-1-1 1 0 0,2 0 0 0 0,4 1 0 0 0,-3 0 12 0 0,0-1 48 0 0,-2 0-10 0 0,4 3-28 0 0,6 0 42 0 0,-11-3-10 0 0,0 1-53 0 0,0 0 0 0 0,1 0 0 0 0,-1 0 0 0 0,1 0 0 0 0,-1-1 0 0 0,0 1 0 0 0,1 0 0 0 0,0-1 0 0 0,-1 0 0 0 0,1 1-1 0 0,0-1 0 0 0,3 0 0 0 0,1 0 0 0 0,16 2 12 0 0,-20-1 36 0 0,0 0-25 0 0,1 0 61 0 0,5 3-51 0 0,-3-2-32 0 0,-5-2-2 0 0,1 0-1 0 0,0 0 1 0 0,0 0 0 0 0,0 0 0 0 0,0 1-1 0 0,-1-1 1 0 0,1 0 0 0 0,0 1 0 0 0,0-1-1 0 0,0 0 1 0 0,0 1 1 0 0,16 7 77 0 0,-14-6-87 0 0,-2-1-44 0 0,0 0-10 0 0,20 12 227 0 0,-21-13-162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0 0 0,0 1 0 0 0,0-1 0 0 0,0 0 0 0 0,0 0 1 0 0,0 0-1 0 0,-1 0 0 0 0,1 0 0 0 0,0 0 1 0 0,0 0-1 0 0,0 0 0 0 0,0 1 0 0 0,0-1 0 0 0,0 0 1 0 0,-1 0-1 0 0,1 0 0 0 0,0 0 0 0 0,0 1 1 0 0,0-1-1 0 0,0 0 0 0 0,0 0 0 0 0,0 0 0 0 0,0 0 1 0 0,0 1-1 0 0,0-1 0 0 0,0 0 0 0 0,0 0 0 0 0,0 0 1 0 0,0 0-1 0 0,0 1 0 0 0,0-1 0 0 0,0 0 1 0 0,0 0-1 0 0,0 0 0 0 0,0 0 0 0 0,0 1 0 0 0,0-1 1 0 0,0 0-1 0 0,0 0 0 0 0,0 0 0 0 0,1 0 0 0 0,-1 0 1 0 0,0 1-1 0 0,0-1 0 0 0,0 0 0 0 0,0 0 1 0 0,0 0-1 0 0,0 0 0 0 0,1 0 0 0 0,-1 0 0 0 0,12 14 11 0 0,-11-13 42 0 0,6 5-75 0 0,-6-6 8 0 0,0 1-14 0 0,0-1-1 0 0,0 1 1 0 0,0-1-1 0 0,1 1 1 0 0,-1-1-1 0 0,0 0 1 0 0,0 1-1 0 0,1-1 29 0 0,-2 1-66 0 0,0 1 50 0 0,0-1 38 0 0,0-1 1 0 0,0 0-1 0 0,0 1 1 0 0,0-1-1 0 0,0 1 0 0 0,0-1 1 0 0,0 1-1 0 0,0-1 1 0 0,0 1-1 0 0,0-1 0 0 0,0 1 1 0 0,1-1-1 0 0,-1 0 1 0 0,0 1-23 0 0,1 0 8 0 0,0 0 0 0 0,0 0 1 0 0,0 0-1 0 0,0-1 0 0 0,0 1 1 0 0,0 0-1 0 0,0 0 1 0 0,0-1-1 0 0,2 1-8 0 0,-3 0-67 0 0,0-1-13 0 0,0 0 0 0 0,0 0 0 0 0,0 0 77 0 0,0 0 0 0 0,0 0 0 0 0,0 0 0 0 0,0 0 0 0 0,0 0 0 0 0,0 0 0 0 0,0 0 0 0 0,0 1 0 0 0,0-1 0 0 0,-1 0 0 0 0,1 0 0 0 0,0 0 0 0 0,0 0 0 0 0,0 0 0 0 0,0 0-1 0 0,0 1 1 0 0,0-1 0 0 0,0 0 0 0 0,0 0 0 0 0,0 0 0 0 0,0 0 0 0 0,0 0 0 0 0,0 1 0 0 0,0-1 0 0 0,0 0 3 0 0,0 0-4 0 0,1 1 10 0 0,0 0-1 0 0,0 0 1 0 0,1 0-1 0 0,-1 0 1 0 0,0 0 0 0 0,0 0-1 0 0,0-1 1 0 0,1 1-1 0 0,0 0-5 0 0,5 3 58 0 0,-5-3-10 0 0,0 1-25 0 0,0-1 1 0 0,-1 0 0 0 0,1 0-1 0 0,0-1 1 0 0,0 1-1 0 0,0 0 1 0 0,0 0-1 0 0,1-1-23 0 0,-3 1 54 0 0,0 3-44 0 0,0-4-10 0 0,0 1 0 0 0,1-1 0 0 0,-1 0 0 0 0,1 1 0 0 0,-1-1 0 0 0,1 0 0 0 0,-1 1 0 0 0,1-1 0 0 0,-1 0 0 0 0,0 0 0 0 0,1 1 0 0 0,0-1 0 0 0,-1 0 0 0 0,5 2 0 0 0,-2 2 0 0 0,-3 2 0 0 0,0-6-6 0 0,0 0 1 0 0,0 1-1 0 0,0-1 0 0 0,0 1 0 0 0,0-1 1 0 0,0 1-1 0 0,0-1 0 0 0,0 1 0 0 0,0-1 0 0 0,0 1 1 0 0,-1-1-1 0 0,1 0 0 0 0,0 1 0 0 0,0-1 0 0 0,-1 1 1 0 0,1-1-1 0 0,0 0 0 0 0,-1 1 6 0 0,1-1-3 0 0,0 0 0 0 0,0 0-1 0 0,0 0 1 0 0,0 0 0 0 0,0 0 0 0 0,0 0-1 0 0,0 1 1 0 0,0-1 0 0 0,0 0 0 0 0,0 0 0 0 0,0 0-1 0 0,0 0 1 0 0,-1 0 0 0 0,1 0 0 0 0,0 0-1 0 0,0 0 1 0 0,0 1 0 0 0,0-1 0 0 0,0 0-1 0 0,0 0 1 0 0,0 0 0 0 0,0 0 0 0 0,0 0 0 0 0,0 0-1 0 0,0 0 1 0 0,0 1 0 0 0,1-1 0 0 0,-1 0-1 0 0,0 0 1 0 0,0 0 0 0 0,0 0 0 0 0,0 0-1 0 0,0 0 1 0 0,0 0 0 0 0,0 0 0 0 0,0 0 0 0 0,0 1-1 0 0,0-1 1 0 0,0 0 0 0 0,0 0 0 0 0,0 0-1 0 0,1 0 1 0 0,-1 0 0 0 0,0 0 0 0 0,0 0-1 0 0,0 0 1 0 0,0 0 0 0 0,0 0 0 0 0,0 0 0 0 0,0 0-1 0 0,0 0 1 0 0,1 0 0 0 0,-1 0 0 0 0,0 0 3 0 0,2 1-21 0 0,-1 0 0 0 0,1 0 0 0 0,0 0 0 0 0,0 0 0 0 0,1 0 21 0 0,2 1 99 0 0,-4-2 0 0 0,-6 3-10 0 0,2 0-89 0 0,4-2 0 0 0,2 0 0 0 0,7 4-222 0 0,-12-2 132 0 0,1-2 118 0 0,-1-1 0 0 0,1 1 0 0 0,0-1 0 0 0,0 1-1 0 0,0-1 1 0 0,0 1 0 0 0,-1-1 0 0 0,1 0-28 0 0,2 1 55 0 0,0-1-53 0 0,-1 1-1 0 0,0-1 1 0 0,0 0-1 0 0,0 1 1 0 0,1-1-1 0 0,-1 0 1 0 0,0 1-1 0 0,1-1 1 0 0,-1 0-1 0 0,0 0 1 0 0,1 1-1 0 0,-1-1 1 0 0,0 0-1 0 0,1 0 1 0 0,-1 0-1 0 0,0 1 0 0 0,1-1 1 0 0,-1 0-1 0 0,1 0 1 0 0,-1 0-1 0 0,0 0 1 0 0,1 0-1 0 0,-1 0-1 0 0,24 6-122 0 0,-22-5 22 0 0,-7-3 10 0 0,2 2 90 0 0,4 1 0 0 0,2 1 0 0 0,1-2 41 0 0,0 0 54 0 0,-7 2-8 0 0,-1 0-120 0 0,-1-1-1 0 0,1-1 1 0 0,-5 1 33 0 0,38-1-33 0 0,-31-5-57 0 0,1 2-62 0 0,0 1-1 0 0,0 0 1 0 0,0 0-1 0 0,-1 0 1 0 0,1 0-1 0 0,-2-1 153 0 0,0-1-793 0 0,0-1-1123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7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8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9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82"/>
    </inkml:context>
    <inkml:brush xml:id="br0">
      <inkml:brushProperty name="width" value="0.1" units="cm"/>
      <inkml:brushProperty name="height" value="0.1" units="cm"/>
      <inkml:brushProperty name="color" value="#ED7D31"/>
      <inkml:brushProperty name="ignorePressure" value="1"/>
    </inkml:brush>
  </inkml:definitions>
  <inkml:trace contextRef="#ctx0" brushRef="#br0">1 1 0 0,'0'204'0'0,"0"599"0"0,0-792 0 0,0-2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1424 2760 0 0,'-2'0'40'0'0,"2"0"-24"0"0,0 0 0 0 0,-1 0 0 0 0,1 0 0 0 0,0 0 0 0 0,0 1-1 0 0,-1-1 1 0 0,1 0 0 0 0,0 0 0 0 0,0 0 0 0 0,-1 0 0 0 0,1 0 0 0 0,0 0 0 0 0,0 1-16 0 0,-4 1 1792 0 0,4-2 1100 0 0,3-2 691 0 0,-2 1-4505 0 0,1-1 1028 0 0,1-1 0 0 0,0 1 1 0 0,0 0-1 0 0,0 0 0 0 0,0 0 0 0 0,1 0 1 0 0,1-1-107 0 0,4-2 184 0 0,5-3 163 0 0,-2-1 0 0 0,1 0 0 0 0,9-11-347 0 0,-4 6 253 0 0,3-3-253 0 0,14-12 170 0 0,-22 18-112 0 0,9-8 275 0 0,-2-1 1 0 0,1-2-334 0 0,18-20 1283 0 0,14-10-1283 0 0,4-9 760 0 0,-40 42-511 0 0,19-19 307 0 0,-20 22-354 0 0,-3 0 47 0 0,0 0-1 0 0,0-2-248 0 0,17-22 247 0 0,-12 19-165 0 0,3-4-76 0 0,4-2-6 0 0,-5 7 298 0 0,12-17-298 0 0,-5 4 586 0 0,23-19-586 0 0,-39 41-57 0 0,39-37 61 0 0,-14 14 61 0 0,-3 2-75 0 0,13-12 234 0 0,-1-4-224 0 0,-27 28 45 0 0,28-31 48 0 0,-25 29-15 0 0,0-2-78 0 0,-5 5 80 0 0,20-26 46 0 0,-28 34-113 0 0,1-1-3 0 0,0 0-10 0 0,-5 5 20 0 0,1 0-1 0 0,-2 0 1 0 0,1 0-1 0 0,-1 0 1 0 0,-1 0-1 0 0,2-4-19 0 0,-3 4 46 0 0,3-4-46 0 0,-1 4 29 0 0,0-3-29 0 0,-2 6 23 0 0,4-23 7 0 0,0-5 109 0 0,-3 19-86 0 0,0 4-46 0 0,-1 8 7 0 0,-1-1 1 0 0,1 0-1 0 0,-1 0 0 0 0,0-1-14 0 0,-1-15 0 0 0,0 10-2 0 0,1 7 10 0 0,-1-1 0 0 0,1 1 0 0 0,0-1 0 0 0,0 1 0 0 0,0 0 0 0 0,0-1 0 0 0,0 1-8 0 0,0 0 20 0 0,0 0 0 0 0,0-1 1 0 0,0 1-1 0 0,0 0 0 0 0,0 0 0 0 0,0 0 1 0 0,0 0-1 0 0,0 0 0 0 0,-1 0 0 0 0,1 0 1 0 0,-1 0-1 0 0,1 0 0 0 0,-1 0 0 0 0,1 1 1 0 0,-1-1-1 0 0,1 0 0 0 0,-1 0 1 0 0,0 0-1 0 0,0 0 0 0 0,1 1 0 0 0,-1-1 1 0 0,0 0-1 0 0,0 1 0 0 0,0-1 0 0 0,0 0-20 0 0,-6-4 55 0 0,6 5-60 0 0,1-1 1 0 0,-1 0 0 0 0,0 1-1 0 0,0-1 1 0 0,0 0-1 0 0,0 1 1 0 0,0-1 0 0 0,0 1-1 0 0,0 0 1 0 0,0-1 0 0 0,-1 1-1 0 0,1 0 1 0 0,0-1 4 0 0,-5 0-164 0 0,5 1 152 0 0,0 0 1 0 0,0 0-1 0 0,0-1 1 0 0,0 1-1 0 0,0 0 1 0 0,-1 0-1 0 0,1 0 1 0 0,0 0-1 0 0,0 0 1 0 0,0 0-1 0 0,-1 1 12 0 0,-1 0-1 0 0,1-1-1 0 0,0 1 1 0 0,0 0-1 0 0,-1 1 1 0 0,1-1-1 0 0,0 0 1 0 0,-1 1 1 0 0,-2 2-32 0 0,1 0-1 0 0,-2 2 33 0 0,3-4-12 0 0,0 1 0 0 0,0 2 12 0 0,1-3-18 0 0,0 1-1 0 0,0 0 0 0 0,-1-1 19 0 0,-9 10-53 0 0,7-7 1 0 0,-1 0 0 0 0,-5 5 52 0 0,2-3-51 0 0,0 0-1 0 0,1 1 0 0 0,0 1 52 0 0,1-2 8 0 0,-3 4-24 0 0,0 0 0 0 0,2 0 0 0 0,-1 1 0 0 0,0 3 16 0 0,7-11-165 0 0,0 1 0 0 0,0-1 0 0 0,0 1 0 0 0,1-1 0 0 0,-1 1 165 0 0,1 3-439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 1042 11976 0 0,'0'0'922'0'0,"0"0"-567"0"0,0 0-152 0 0,0 0-3 0 0,-2-1-134 0 0,1 1 0 0 0,0 0 1 0 0,0-1-1 0 0,0 1 0 0 0,-1 0 1 0 0,1 0-1 0 0,0 0 0 0 0,0 0 1 0 0,-2 0-67 0 0,3 0 18 0 0,-1 0 1 0 0,0 0 0 0 0,1 0 0 0 0,-1 0 0 0 0,0 1 0 0 0,1-1-1 0 0,-1 0 1 0 0,0 0 0 0 0,1 1 0 0 0,-1-1 0 0 0,1 0 0 0 0,-1 1-1 0 0,0-1 1 0 0,1 1 0 0 0,-1-1 0 0 0,1 0 0 0 0,-1 1 0 0 0,1 0-19 0 0,-1-1 17 0 0,1 1 0 0 0,0 0 0 0 0,0-1 1 0 0,-1 1-1 0 0,1 0 0 0 0,0-1 1 0 0,0 1-1 0 0,0 0 0 0 0,0 0 1 0 0,0-1-1 0 0,0 1 0 0 0,0 0 0 0 0,0 0-17 0 0,0 4 10 0 0,0-2-3 0 0,-1-1 0 0 0,1 0 1 0 0,-1 0-1 0 0,0 0 0 0 0,0 0 0 0 0,0 1-7 0 0,-3 7 11 0 0,-1 3-11 0 0,4-10 8 0 0,0 0 0 0 0,0 0 0 0 0,0 0 0 0 0,0 1 0 0 0,1-1 0 0 0,-1 0 0 0 0,1 0 0 0 0,0 0 0 0 0,1 3-8 0 0,-1-5 0 0 0,0 1 0 0 0,-1 0 0 0 0,1 1 0 0 0,0-1 0 0 0,0 0 0 0 0,0-1 0 0 0,0 1 0 0 0,0 0 0 0 0,0 1 0 0 0,0 0 0 0 0,-1 0 0 0 0,1 0 0 0 0,-1 0 0 0 0,1 0 0 0 0,-2 3 0 0 0,1-4 0 0 0,1-1 0 0 0,0 0 0 0 0,0-1 0 0 0,0 1 0 0 0,0 0 0 0 0,0 0 0 0 0,0 0 0 0 0,0-1 0 0 0,1 1 0 0 0,-1 0 0 0 0,0 0 0 0 0,0 0 0 0 0,4 7 0 0 0,-3-7-4 0 0,-1-1 0 0 0,1 1 0 0 0,-1-1 0 0 0,1 1 0 0 0,-1-1 0 0 0,1 0 0 0 0,-1 1 1 0 0,1-1-1 0 0,0 1 0 0 0,-1-1 0 0 0,1 0 0 0 0,-1 0 0 0 0,1 1 0 0 0,0-1 0 0 0,0 0 0 0 0,-1 0 1 0 0,1 0-1 0 0,0 0 0 0 0,-1 1 0 0 0,1-1 0 0 0,0 0 0 0 0,0 0 4 0 0,-1 0-4 0 0,0 0 0 0 0,0 0 0 0 0,0-1 0 0 0,0 1 0 0 0,0 0 0 0 0,1 0 0 0 0,-1 0 0 0 0,0 0 0 0 0,0 0 0 0 0,0 0 0 0 0,0 0 0 0 0,0 0-1 0 0,0 0 1 0 0,0 0 0 0 0,1 0 0 0 0,-1 0 0 0 0,0-1 4 0 0,0 1-8 0 0,27-13-109 0 0,-20 9 118 0 0,-2 2 1 0 0,-1-1 0 0 0,0 1 0 0 0,1-1 0 0 0,-1 0 0 0 0,-1 1 0 0 0,5-5-2 0 0,9-11 191 0 0,-2 1 299 0 0,1 2 0 0 0,2-2-490 0 0,24-20 235 0 0,-24 22-64 0 0,11-14 44 0 0,-15 14-157 0 0,12-13 45 0 0,2-5-103 0 0,22-31 52 0 0,-8 14 69 0 0,-9 11 86 0 0,-21 24-58 0 0,8-9 107 0 0,9-14 184 0 0,-16 22-272 0 0,15-23-36 0 0,-2-2-197 0 0,8-13 70 0 0,-14 21-8 0 0,-5 7 60 0 0,7-5 313 0 0,6-6-370 0 0,-19 26-24 0 0,15-22 24 0 0,-11 15 0 0 0,6-11 67 0 0,-12 17-70 0 0,4-6 117 0 0,6-15-114 0 0,-5 9 78 0 0,-5 8-46 0 0,0 0 0 0 0,0-4-32 0 0,-3 9 0 0 0,-1 5 0 0 0,1-5 0 0 0,-3 6 0 0 0,1 0 0 0 0,0 1 0 0 0,0-1 0 0 0,2-2 0 0 0,-1 1 0 0 0,-1 2 0 0 0,0-1 0 0 0,0 0 0 0 0,1-4 0 0 0,-1 5 29 0 0,-1 0 0 0 0,1-1-29 0 0,1-7 6 0 0,-1 5 26 0 0,-2 6-27 0 0,1-1-1 0 0,-1 0 1 0 0,1 0 0 0 0,0 1-1 0 0,0-1 1 0 0,0 0-1 0 0,0 0-4 0 0,3-3 0 0 0,-2 3 0 0 0,0-1 0 0 0,0 1 0 0 0,-1-1 0 0 0,1 0 0 0 0,-1 1 0 0 0,1-1 0 0 0,-1-1 0 0 0,0 0 0 0 0,0 3 0 0 0,-1 0 0 0 0,0 0 0 0 0,1 0 0 0 0,-1 0 0 0 0,0 0 0 0 0,1-5 0 0 0,-1 6 0 0 0,0-1 0 0 0,0 1 0 0 0,1-1 0 0 0,-1 1 0 0 0,0 0 0 0 0,0-1 0 0 0,0 1 0 0 0,0-1 0 0 0,0 1 0 0 0,0-1 0 0 0,0 1 0 0 0,0-1 0 0 0,0 1 0 0 0,0-1 0 0 0,-1 1 0 0 0,1-1 0 0 0,0 1 0 0 0,0-1 0 0 0,-1 0 0 0 0,0 0 0 0 0,0 0 0 0 0,0 0 0 0 0,1 0 0 0 0,-1 0 0 0 0,0 0 0 0 0,0 0 0 0 0,0 0 0 0 0,-1 0 0 0 0,-2-2 0 0 0,-4-1 0 0 0,7 3 0 0 0,0 1 0 0 0,0 0 0 0 0,0 0 0 0 0,1-1 0 0 0,-1 1 0 0 0,0 0 0 0 0,0 0 0 0 0,0 0 0 0 0,0 0 0 0 0,1 0 0 0 0,-1 0 0 0 0,0 0 0 0 0,0 0 0 0 0,0 0 0 0 0,0 1 0 0 0,1-1 0 0 0,-6 0 0 0 0,5 1 5 0 0,0-1 0 0 0,0 0 0 0 0,0 0-1 0 0,0 0 1 0 0,0 1 0 0 0,0-1-1 0 0,0 0 1 0 0,0 1 0 0 0,1-1 0 0 0,-1 1-1 0 0,0-1 1 0 0,0 1 0 0 0,0-1-1 0 0,1 1 1 0 0,-1 0-5 0 0,-5 3-24 0 0,4-3-167 0 0,0 0 1 0 0,0 1-1 0 0,1-1 0 0 0,-1 1 0 0 0,1-1 1 0 0,-1 1-1 0 0,0 1 191 0 0,-1 0-1046 0 0,-1 2-75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 1098 920 0 0,'0'0'4'0'0,"0"0"0"0"0,0 0-1 0 0,0 0 1 0 0,0 0 0 0 0,0 0 0 0 0,0 0 0 0 0,0 0-1 0 0,0 0 1 0 0,0 0 0 0 0,0 0 0 0 0,0 0 0 0 0,-1 0 0 0 0,1-1-1 0 0,0 1 1 0 0,0 0 0 0 0,0 0 0 0 0,0 0 0 0 0,0 0-1 0 0,0 0 1 0 0,0 0 0 0 0,0 0 0 0 0,0 0 0 0 0,0 0 0 0 0,0 0-1 0 0,0 0 1 0 0,0 0 0 0 0,0 0 0 0 0,0-1 0 0 0,0 1-1 0 0,0 0 1 0 0,0 0 0 0 0,0 0 0 0 0,0 0 0 0 0,0 0 0 0 0,0 0-1 0 0,0 0 1 0 0,0 0 0 0 0,0 0 0 0 0,0 0 0 0 0,0 0-1 0 0,0 0 1 0 0,0 0 0 0 0,0-1-4 0 0,2 0 400 0 0,-1 0 140 0 0,-1 0-415 0 0,0 1 1 0 0,1 0 0 0 0,-1 0-1 0 0,0-1 1 0 0,0 1 0 0 0,1 0-1 0 0,-1 0 1 0 0,0-1 0 0 0,1 1-1 0 0,-1 0 1 0 0,0 0 0 0 0,1 0-1 0 0,-1 0 1 0 0,0 0 0 0 0,1-1-1 0 0,-1 1 1 0 0,0 0-126 0 0,-1-1 1008 0 0,-1 0 3700 0 0,-2 3-2964 0 0,-2 2-1564 0 0,6-4 65 0 0,0 0-44 0 0,-2 1-104 0 0,2-1-80 0 0,0 0 0 0 0,0 0 0 0 0,0 1 0 0 0,0-1 1 0 0,-1 0-1 0 0,1 0 0 0 0,0 0 0 0 0,0 0 0 0 0,0 0 0 0 0,0 1 0 0 0,-1-1 1 0 0,1 0-1 0 0,0 0 0 0 0,0 0 0 0 0,0 1 0 0 0,0-1 0 0 0,0 0 0 0 0,0 0 0 0 0,0 0 1 0 0,0 1-1 0 0,0-1 0 0 0,0 0 0 0 0,0 0 0 0 0,0 0 0 0 0,0 1 0 0 0,0-1 0 0 0,0 0 1 0 0,0 0-1 0 0,0 1 0 0 0,0-1 0 0 0,0 0 0 0 0,0 0 0 0 0,0 0 0 0 0,0 1 0 0 0,0-1 1 0 0,1 0-18 0 0,-1 0 34 0 0,0 1 0 0 0,0-1 1 0 0,0 1-1 0 0,0-1 0 0 0,0 1 1 0 0,0-1-1 0 0,-1 1 0 0 0,1-1 1 0 0,0 0-1 0 0,0 1 0 0 0,0-1 1 0 0,0 1-1 0 0,-1-1 0 0 0,1 1 1 0 0,0-1-35 0 0,-1 1 79 0 0,0 1 0 0 0,1-1 0 0 0,-1 0 1 0 0,-1 1-80 0 0,-1 1 83 0 0,2-2-55 0 0,1-1 0 0 0,-1 1 0 0 0,0 0 0 0 0,1-1 0 0 0,-1 1 0 0 0,0 0 0 0 0,1 0 0 0 0,-1-1 0 0 0,1 1 0 0 0,0 0 0 0 0,-1 0 0 0 0,1 0 1 0 0,0 0-1 0 0,-1 0-28 0 0,1 2 55 0 0,-1 0 1 0 0,1 0-1 0 0,-1-1 1 0 0,0 1 0 0 0,0 0-1 0 0,0-1 1 0 0,0 1-1 0 0,-1-1 1 0 0,1 1 0 0 0,-2 1-56 0 0,2-3 21 0 0,1-1 0 0 0,-1 1 1 0 0,1 0-1 0 0,-1-1 1 0 0,1 1-1 0 0,-1 0 0 0 0,1 0 1 0 0,0-1-1 0 0,-1 1 1 0 0,1 0-1 0 0,0 0 0 0 0,0 0 1 0 0,0 0-1 0 0,0-1 1 0 0,0 1-1 0 0,0 0 0 0 0,0 0 1 0 0,0 0-22 0 0,0 1 48 0 0,0-1-1 0 0,0 0 1 0 0,0 0 0 0 0,0 0 0 0 0,0 2-48 0 0,-1 2 86 0 0,1-3-48 0 0,0-1-26 0 0,0 0-1 0 0,0 0 0 0 0,0 0 1 0 0,0-1-1 0 0,0 1 0 0 0,0 0 1 0 0,0 0-1 0 0,-1-1 0 0 0,1 2-11 0 0,-1-1 6 0 0,1 0-1 0 0,0 0 1 0 0,-1 0-1 0 0,1 0 1 0 0,0 0-1 0 0,-1 0 1 0 0,1 0-1 0 0,0 0 1 0 0,0 0-1 0 0,0 0 1 0 0,0 1-1 0 0,0-1 1 0 0,1 0-1 0 0,-1 0 1 0 0,0 0-1 0 0,0 0 1 0 0,1 0-6 0 0,0 3 53 0 0,-1-4-42 0 0,0 1 1 0 0,0 0 0 0 0,0 0 0 0 0,0-1 0 0 0,1 1 0 0 0,-1 0 0 0 0,0-1 0 0 0,1 1 0 0 0,-1 0-12 0 0,1 0 19 0 0,0 0 0 0 0,0 0 0 0 0,-1 0 0 0 0,1 0 1 0 0,0 0-1 0 0,-1 1 0 0 0,0-1 0 0 0,1 0 0 0 0,-1 0 1 0 0,1 1-20 0 0,-1-1-38 0 0,0 0 0 0 0,1 1 0 0 0,0-1 1 0 0,-1 1-1 0 0,1-1 0 0 0,0 0 1 0 0,0 1 37 0 0,0-2 0 0 0,0 1 0 0 0,0-1 0 0 0,0 1 0 0 0,0-1 0 0 0,0 1 0 0 0,0-1 0 0 0,0 0 0 0 0,1 1 0 0 0,2 0 0 0 0,-2 0 41 0 0,0-1 0 0 0,0 1 1 0 0,0-1-1 0 0,0 0 0 0 0,0 1 1 0 0,-1-1-1 0 0,1 0 0 0 0,1 0-41 0 0,11-1-152 0 0,11-1 152 0 0,-11 1 110 0 0,0 0 272 0 0,-9 1-307 0 0,0 0 0 0 0,0-1 0 0 0,0 1-75 0 0,2-1 69 0 0,-1 0-47 0 0,-1 0-1 0 0,1 0 1 0 0,4-2-22 0 0,-6 2 7 0 0,0 0 0 0 0,3-1-7 0 0,1 0 50 0 0,1 0-44 0 0,0 1 72 0 0,0-2 0 0 0,0 1-78 0 0,20-7 161 0 0,-16 5-114 0 0,10-3-47 0 0,-11 2 38 0 0,0-1 0 0 0,5-2-38 0 0,17-12 296 0 0,-18 9 45 0 0,-8 6-94 0 0,2 0-247 0 0,9-6 156 0 0,-8 4-58 0 0,1 0-98 0 0,6-2 43 0 0,-1-1 1 0 0,0-1-1 0 0,13-10-43 0 0,-17 10-3 0 0,31-25 161 0 0,-31 25-36 0 0,12-10 20 0 0,-16 13-40 0 0,7-8-102 0 0,-10 11-9 0 0,19-23 143 0 0,20-28-134 0 0,-33 41-6 0 0,18-20 203 0 0,0 0 150 0 0,-23 28-280 0 0,3-6 5 0 0,7-12-72 0 0,25-37 55 0 0,-14 24-57 0 0,-12 16 2 0 0,10-9 0 0 0,-26 31 0 0 0,34-43-5 0 0,-3 3 64 0 0,-21 26-35 0 0,0 0 0 0 0,-2 0 0 0 0,2-3-24 0 0,-2 2 2 0 0,6-13 54 0 0,-7 15 24 0 0,5-10-80 0 0,6-5 62 0 0,1-4-52 0 0,-6 11-10 0 0,1-2 0 0 0,15-22 0 0 0,-24 37 24 0 0,0-1 0 0 0,-1 0 0 0 0,3-7-24 0 0,-1 0-8 0 0,3-7 8 0 0,-2 7 11 0 0,5-9-11 0 0,-11 21 13 0 0,1 0 0 0 0,-1 0 0 0 0,0 0 0 0 0,0 0 0 0 0,0 0 0 0 0,-1 0 0 0 0,1 0 0 0 0,-1 0 0 0 0,0 0-13 0 0,0-3 0 0 0,0 4 0 0 0,0-1 0 0 0,-1 0 0 0 0,0-4 0 0 0,1 2 0 0 0,0 5 0 0 0,0 0 0 0 0,0 0 0 0 0,0 0 0 0 0,0 0 0 0 0,-1-1 0 0 0,0-2 0 0 0,1 3 0 0 0,0 1 0 0 0,0-1 0 0 0,0 0 0 0 0,-1 0 0 0 0,1 1 0 0 0,0-1 0 0 0,-1 0 0 0 0,1 1 0 0 0,0-1 0 0 0,-1 0 0 0 0,-11-12 0 0 0,12 13 1 0 0,-1-1-1 0 0,1 1 0 0 0,0 0 1 0 0,0 0-1 0 0,0-1 0 0 0,0 1 1 0 0,0 0-1 0 0,0 0 1 0 0,0-1-1 0 0,-1 1 0 0 0,1-1-4 0 0,0 1 0 0 0,0 0 1 0 0,0 0-1 0 0,0-1 0 0 0,0 1 0 0 0,0 0 1 0 0,0 0-1 0 0,0 0 0 0 0,0-1 1 0 0,0 1-1 0 0,-1 0 0 0 0,1 0 0 0 0,0-1 1 0 0,0 1-1 0 0,0 0 0 0 0,0 0 0 0 0,-1 0 4 0 0,0-1-12 0 0,1 1 12 0 0,-1 0 0 0 0,1 0 0 0 0,0-1 0 0 0,-1 1 0 0 0,1 0 0 0 0,-1 0 0 0 0,1 0 0 0 0,-1 0 0 0 0,1 0 0 0 0,0 0 0 0 0,-1 0 0 0 0,1 0 0 0 0,-1 0 0 0 0,1 0 0 0 0,0 0 0 0 0,-1 0 0 0 0,1 0 0 0 0,-1 1 0 0 0,1-1 0 0 0,0 0 0 0 0,-1 0 0 0 0,1 0 0 0 0,-1 0 0 0 0,1 1 0 0 0,0-1 0 0 0,-2 1 0 0 0,0 0-52 0 0,0 0-1 0 0,0 0 0 0 0,0 0 0 0 0,-1 1 53 0 0,1 0-59 0 0,0-1 0 0 0,0 0 0 0 0,0 0-1 0 0,-1 1 60 0 0,-2 0-21 0 0,-1 0 0 0 0,1 1-1 0 0,1 0 1 0 0,-1 0 0 0 0,0 0-1 0 0,1 1 1 0 0,0-1 0 0 0,0 1-1 0 0,-4 4 22 0 0,4-3-176 0 0,0-1 0 0 0,0 2 0 0 0,1-1 0 0 0,-3 4 176 0 0,2 0-768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62 1144 11056 0 0,'-2'0'1144'0'0,"1"0"-1003"0"0,-1 0 1 0 0,1 1-1 0 0,0-1 1 0 0,0 1 0 0 0,-1-1-1 0 0,1 1 1 0 0,0-1 0 0 0,0 1-1 0 0,0-1 1 0 0,0 1-1 0 0,0 0 1 0 0,0 0 0 0 0,0 0-142 0 0,-7 6 792 0 0,4-1-665 0 0,4-6-131 0 0,-4 6 11 0 0,1 0 0 0 0,-1 1-7 0 0,-4 7-2 0 0,7-12 2 0 0,0 0 0 0 0,0 1 0 0 0,0-1 0 0 0,-1 3 0 0 0,2-1 0 0 0,-2-1 0 0 0,0 2 0 0 0,2-3 29 0 0,-1 1 1 0 0,0-1 0 0 0,1 0 0 0 0,-1 1 0 0 0,1-1-1 0 0,0 0 1 0 0,0 1 0 0 0,0-1 0 0 0,0 1 0 0 0,1-1 0 0 0,-1 0-30 0 0,1 1 28 0 0,0 0 1 0 0,0-1 0 0 0,0 1 0 0 0,1 0 0 0 0,0 0-29 0 0,-2-3-1 0 0,1 1 1 0 0,-1 0 0 0 0,1-1 0 0 0,-1 1 0 0 0,1-1 0 0 0,-1 1 0 0 0,1-1 0 0 0,0 1 0 0 0,-1-1 0 0 0,1 0 0 0 0,0 1 0 0 0,-1-1-1 0 0,1 0 1 0 0,0 1 0 0 0,0-1 0 0 0,-1 0 0 0 0,1 0 0 0 0,0 1 0 0 0,0-1 0 0 0,0 0 0 0 0,-1 0 0 0 0,1 0 0 0 0,0 0 0 0 0,1 0 11 0 0,1 0-1 0 0,-1 0 1 0 0,0 0 0 0 0,0-1 0 0 0,0 1 0 0 0,0-1 0 0 0,3 0-11 0 0,16-6 746 0 0,0-2 0 0 0,14-7-746 0 0,-27 12 151 0 0,1-1 0 0 0,-1 0 0 0 0,0 0 0 0 0,0-1 0 0 0,0 0-1 0 0,5-6-150 0 0,-1 1 68 0 0,28-27 91 0 0,-26 23-52 0 0,7-6-107 0 0,-3 1 34 0 0,-6 7 20 0 0,0-1-1 0 0,1-4-53 0 0,19-29 117 0 0,-11 8-39 0 0,-9 18 0 0 0,26-58 226 0 0,-3 5 324 0 0,-22 49-276 0 0,17-29 280 0 0,-6 14-356 0 0,25-43-144 0 0,-31 55-116 0 0,10-17 32 0 0,18-25 6 0 0,-23 34-18 0 0,2-2 2 0 0,6-17 9 0 0,-26 44-134 0 0,5-8 38 0 0,5-11 239 0 0,-3 8-179 0 0,0-1-11 0 0,2-4 54 0 0,-9 17-42 0 0,-2 6-1 0 0,-1 0-1 0 0,0-1 0 0 0,0 1 1 0 0,0-1-1 0 0,-1 1 0 0 0,1-4-10 0 0,-1 0 32 0 0,0 3-16 0 0,0 0 0 0 0,-1-2-16 0 0,1-8 0 0 0,2-16 0 0 0,-3 20 0 0 0,0 8 0 0 0,1-1 0 0 0,-1 1 0 0 0,-1-1 0 0 0,1 1 0 0 0,-1-4 0 0 0,-1-1 0 0 0,2 6 0 0 0,0 0 0 0 0,-1 0 0 0 0,0-2 0 0 0,1 2 11 0 0,-1 1-7 0 0,1 0 1 0 0,0 1-1 0 0,0-1 1 0 0,0 1-1 0 0,-1-1 1 0 0,1 1-1 0 0,0-1 1 0 0,0 0-1 0 0,-1 1 0 0 0,1-1 1 0 0,-1 1-1 0 0,1-1-4 0 0,-1 1 0 0 0,1-1-1 0 0,0 1 0 0 0,0 0 0 0 0,0 0 0 0 0,0 0 0 0 0,0-1 1 0 0,-1 1-1 0 0,1 0 0 0 0,0 0 0 0 0,0 0 0 0 0,0-1 0 0 0,-1 1 0 0 0,1 0 1 0 0,0 0-1 0 0,0 0 0 0 0,-1 0 0 0 0,1 0 0 0 0,0 0 0 0 0,-1-1 1 0 0,1 1-37 0 0,-1 0 0 0 0,0 0 0 0 0,1 0 0 0 0,-1-1 0 0 0,0 1 0 0 0,0 0 0 0 0,1 0 0 0 0,-1 0 0 0 0,0 0 0 0 0,1 0 0 0 0,-1 0 0 0 0,0 0 0 0 0,0 0 0 0 0,1 1 0 0 0,-1-1 0 0 0,0 0 0 0 0,0 0 37 0 0,-3 1-163 0 0,1 0 99 0 0,0 0 1 0 0,0 0-1 0 0,-1 0 64 0 0,-3 1-49 0 0,4-1 49 0 0,0 0 0 0 0,1 0 0 0 0,-1 0 0 0 0,1 0 0 0 0,0 0 0 0 0,-1 1 0 0 0,1-1 0 0 0,0 1 0 0 0,0-1 0 0 0,0 1 0 0 0,0 0 0 0 0,0 0 0 0 0,-1 0 0 0 0,-1 4 0 0 0,-4 2-66 0 0,0 4 54 0 0,-9 13-54 0 0,8-12 66 0 0,-3 8 0 0 0,1-3 5 0 0,-3 2-5 0 0,6-8-171 0 0,3-6 42 0 0,4-4-248 0 0,-1 1 1 0 0,1-1-1 0 0,-1 0 0 0 0,0 2 377 0 0,1 1-846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 1049 5440 0 0,'0'0'248'0'0,"0"0"-6"0"0,0 0-104 0 0,0 0 112 0 0,0 0 66 0 0,0 0 18 0 0,0 0-9 0 0,0 0-45 0 0,0 0-21 0 0,0 0-3 0 0,0 0 0 0 0,0 0 0 0 0,0 0 0 0 0,0 0 0 0 0,0 0-6 0 0,0 0-23 0 0,0 0-16 0 0,0 1-3 0 0,1-1-165 0 0,-1 0 1 0 0,0 0-1 0 0,1 1 0 0 0,-1-1 1 0 0,0 0-1 0 0,1 0 1 0 0,-1 1-1 0 0,0-1 1 0 0,1 0-1 0 0,-1 1 0 0 0,0-1 1 0 0,0 0-1 0 0,1 1 1 0 0,-1-1-1 0 0,0 1 1 0 0,0-1-1 0 0,0 0 0 0 0,0 1 1 0 0,0-1-1 0 0,0 0 1 0 0,0 1-1 0 0,0-1 0 0 0,1 1 1 0 0,-2-1-1 0 0,1 1 1 0 0,0-1-1 0 0,0 1-43 0 0,0 0 114 0 0,0 0-1 0 0,-1 1 1 0 0,1-1 0 0 0,0 0-1 0 0,-1 1 1 0 0,0-1 0 0 0,0 1-114 0 0,-1 1 138 0 0,0 0 0 0 0,0 0 0 0 0,-1-1 0 0 0,-1 2-138 0 0,-5 6 98 0 0,4-5 15 0 0,4-3-39 0 0,-1 0 0 0 0,1-1-1 0 0,-1 1 1 0 0,0 2-74 0 0,-2 2 216 0 0,3-5-169 0 0,0 1 1 0 0,0 0-1 0 0,0-1 0 0 0,1 1 0 0 0,-1 0-47 0 0,1-2 7 0 0,0 1 0 0 0,-1-1-1 0 0,1 0 1 0 0,0 1-1 0 0,0-1 1 0 0,-1 1 0 0 0,1-1-1 0 0,0 0 1 0 0,0 1 0 0 0,-1-1-1 0 0,1 0-6 0 0,-3 4 67 0 0,1 0-15 0 0,0 0 0 0 0,0 1 0 0 0,0 0-52 0 0,1-3 33 0 0,1 0-1 0 0,0-1 1 0 0,0 1 0 0 0,-1-1-1 0 0,1 1 1 0 0,0 0-1 0 0,0-1 1 0 0,0 1 0 0 0,1-1-1 0 0,-1 1 1 0 0,1 0-33 0 0,-1 3 11 0 0,1-4-11 0 0,-1-1 0 0 0,0 1 0 0 0,0 0 0 0 0,1 0 0 0 0,-1 0 0 0 0,0 0 0 0 0,1 0 0 0 0,0 2 58 0 0,1-1 1 0 0,0 0 0 0 0,-1 1 0 0 0,1-1 0 0 0,0 0 0 0 0,0 0 0 0 0,1 0 0 0 0,-1-1 0 0 0,0 1 0 0 0,1 0 0 0 0,1 1-59 0 0,25 10 568 0 0,-24-10-508 0 0,-2-1-22 0 0,-2-1-24 0 0,0-1-1 0 0,10 4 79 0 0,-7-2 43 0 0,-1-1 1 0 0,1 0 0 0 0,2 1-136 0 0,6 1 396 0 0,9 0-396 0 0,-17-2 30 0 0,0 0 0 0 0,2 0-30 0 0,-2 0 44 0 0,0 0 0 0 0,0 0 1 0 0,0-1-45 0 0,3 2 11 0 0,-5-2-8 0 0,0 0 1 0 0,1 1-1 0 0,1-1-3 0 0,3 0 52 0 0,-4 0-27 0 0,0 0 1 0 0,0 0-1 0 0,1 0-25 0 0,19-1 128 0 0,-20 1-95 0 0,17-3 51 0 0,-18 2-30 0 0,0 1 0 0 0,0 0 0 0 0,2 0-54 0 0,-2 0 45 0 0,0 0 0 0 0,-1 0 0 0 0,1-1 0 0 0,1 1-45 0 0,-2 0 24 0 0,1 0-1 0 0,-1-1 1 0 0,1 1 0 0 0,0 0-24 0 0,4 0 43 0 0,-5 0-41 0 0,4 0 56 0 0,-3 0-12 0 0,1 0 0 0 0,-1 0-1 0 0,2 0-45 0 0,-1 0 46 0 0,-1 0-1 0 0,1 0 1 0 0,-1 0-1 0 0,1 0-45 0 0,3 0 127 0 0,-5 0-111 0 0,-1 0 0 0 0,1 0-1 0 0,-1 0 1 0 0,1 0 0 0 0,0 0 0 0 0,-1-1 0 0 0,1 1 0 0 0,0 0 0 0 0,-1 0-1 0 0,1-1-15 0 0,-1 1 10 0 0,0 0 0 0 0,0 0-1 0 0,1 0 1 0 0,-1 0-1 0 0,0 0 1 0 0,0 0-1 0 0,0 0 1 0 0,1 0 0 0 0,-1 0-1 0 0,0 0 1 0 0,0 0-1 0 0,0 0 1 0 0,1 0-1 0 0,-1 0 1 0 0,0 0 0 0 0,0 0-1 0 0,0 0-9 0 0,1 0 18 0 0,-1 0 0 0 0,1 0-1 0 0,0 0 1 0 0,-1 0 0 0 0,1 0 0 0 0,-1 0 0 0 0,1 0-1 0 0,-1 0 1 0 0,1-1-18 0 0,3 1 67 0 0,-1-1-1 0 0,1 0 1 0 0,0 1-67 0 0,6-1 53 0 0,-6 1-53 0 0,4-2 0 0 0,-6 1 0 0 0,-2 1 1 0 0,5 0-4 0 0,0 0 59 0 0,-4 0-30 0 0,3 0 40 0 0,0 0 0 0 0,2 0-66 0 0,6-1 204 0 0,2 0-140 0 0,-12 0-64 0 0,0 1 0 0 0,0 0 0 0 0,2 0 0 0 0,-4 0 3 0 0,1 0-1 0 0,-1 0 1 0 0,1 0-1 0 0,-1 0 1 0 0,0 0-1 0 0,1 0 1 0 0,-1 0-1 0 0,1-1 1 0 0,-1 1-1 0 0,0 0 1 0 0,1 0-1 0 0,-1 0 1 0 0,1 0-3 0 0,-1 0 6 0 0,0-1 0 0 0,0 1 0 0 0,1 0 0 0 0,-1 0 0 0 0,0 0 0 0 0,0 0 0 0 0,0 0 0 0 0,1 0 0 0 0,-1 0 0 0 0,0 0 1 0 0,0 0-1 0 0,1 0 0 0 0,-1 0 0 0 0,0 0-6 0 0,11 0 165 0 0,2 2 168 0 0,-10-2-346 0 0,-1 0-1 0 0,1 0 1 0 0,0 1-1 0 0,1 0 14 0 0,4 0-66 0 0,-2 0 66 0 0,-5-1 2 0 0,0 0 0 0 0,0 0 0 0 0,0 0 0 0 0,0 0-1 0 0,-1 0 1 0 0,1 0 0 0 0,0 0 0 0 0,0 1-1 0 0,0-1-1 0 0,-1 0 7 0 0,1 0 0 0 0,-1 0 0 0 0,0 0 0 0 0,0 0 0 0 0,0 0 0 0 0,0 0 0 0 0,1 0 0 0 0,-1 0 0 0 0,0 0 0 0 0,0 0 0 0 0,0 0 0 0 0,0 0 0 0 0,1 0 0 0 0,-1 0 0 0 0,0 0 0 0 0,0 0 0 0 0,0 0-7 0 0,1 0 15 0 0,2 0-6 0 0,-3 0-6 0 0,1-1-6 0 0,2 1-8 0 0,2 0-49 0 0,-2 0 61 0 0,-2 1-2 0 0,-1-1 2 0 0,4 0 9 0 0,5 0 54 0 0,-9 0-55 0 0,0 0 0 0 0,1 0-1 0 0,-1 0 1 0 0,1 0 0 0 0,-1 0-1 0 0,0 0 1 0 0,1 0 0 0 0,-1 0 0 0 0,0 0-1 0 0,1 0 1 0 0,-1 0 0 0 0,1-1-9 0 0,1 1 66 0 0,5 0 62 0 0,-2 1-58 0 0,-4-1-56 0 0,0 0-22 0 0,8 0 89 0 0,-9 0-67 0 0,5 0 25 0 0,12 2-39 0 0,-16-2 0 0 0,-1 0 0 0 0,1 0 0 0 0,0 0 0 0 0,-1 0 0 0 0,1 0 0 0 0,0 0 0 0 0,-1 0 0 0 0,1 0 0 0 0,0 0 0 0 0,0 0 0 0 0,1 0 0 0 0,18-1 64 0 0,31 1 128 0 0,-36-1-192 0 0,-2 0 0 0 0,22 1 0 0 0,-18-1 0 0 0,-4 1 0 0 0,7-1 0 0 0,-11 0 0 0 0,0 1 0 0 0,1-1 0 0 0,5 0 0 0 0,-7 0 0 0 0,0 0 0 0 0,0 1 0 0 0,2-1 0 0 0,-6 1 0 0 0,0 0 0 0 0,0-1 1 0 0,0 1-1 0 0,2-1 10 0 0,-3 0 9 0 0,0 1 1 0 0,0 0-1 0 0,0 0-19 0 0,4 0-5 0 0,4-1 5 0 0,-7 1 0 0 0,-3 0 0 0 0,1 0 0 0 0,0-1 0 0 0,-1 1 0 0 0,1 0 0 0 0,0-1 0 0 0,-1 1 0 0 0,1-1 0 0 0,10 0 0 0 0,-5-1 0 0 0,1 1 0 0 0,-6 0 0 0 0,1 1 0 0 0,0-1 0 0 0,0 1 0 0 0,1 0 0 0 0,5-1 0 0 0,0-1 0 0 0,0 2 0 0 0,2-1 0 0 0,1 0 0 0 0,-7 0 0 0 0,28-2 0 0 0,-20 2 0 0 0,-9 1 0 0 0,0 0 0 0 0,2-1 0 0 0,7 0 0 0 0,1 1 0 0 0,-10 0 0 0 0,1-1 0 0 0,3 0 0 0 0,7 0 54 0 0,-1-1-43 0 0,-3 1-12 0 0,-7 1 1 0 0,3-2 0 0 0,-5 2 0 0 0,-2 0 0 0 0,1 0 0 0 0,-1 0 0 0 0,0 0 0 0 0,1 0 0 0 0,-1 0 0 0 0,0 0 0 0 0,0 0 0 0 0,1 0 0 0 0,-1 0 0 0 0,0 0 0 0 0,1 0 0 0 0,-1 0 0 0 0,0 0 0 0 0,1 0 0 0 0,-1-1 0 0 0,1 1 0 0 0,1 0 0 0 0,-1-1 0 0 0,0 1 0 0 0,1 0 0 0 0,0 0 0 0 0,0 0 0 0 0,-1 0 0 0 0,1 0 0 0 0,-1-1 0 0 0,1 1 0 0 0,9-2 0 0 0,-4 1 0 0 0,14-2 0 0 0,-16 2 0 0 0,0 0 0 0 0,4 1 0 0 0,-3-1 0 0 0,5 0 0 0 0,-4 1 0 0 0,2-2 0 0 0,16-3 64 0 0,44-12 11 0 0,-50 13 29 0 0,-11 3-57 0 0,0-1-1 0 0,6-2-46 0 0,-11 4 0 0 0,-2-1 0 0 0,0 1 0 0 0,1-1 0 0 0,-1 1 0 0 0,0-1 0 0 0,0 1 0 0 0,6-4 44 0 0,-1 1 1 0 0,8-2-45 0 0,-3 1 114 0 0,3-1 350 0 0,-9 4-356 0 0,-1 0 0 0 0,4-2-108 0 0,-2 1-131 0 0,0-1 67 0 0,-3 2 64 0 0,1-1 0 0 0,-1 1 0 0 0,0 0 0 0 0,1-1 0 0 0,2 1 0 0 0,-2-1 0 0 0,0 1 0 0 0,-1 0 0 0 0,2-2 0 0 0,0 1 0 0 0,0 0 0 0 0,3-1 0 0 0,7-3 0 0 0,10-5 0 0 0,-18 8 1 0 0,-2 1 2 0 0,-1-1 1 0 0,0 1-1 0 0,3-2-3 0 0,-4 2 24 0 0,0 0-1 0 0,0 0 1 0 0,3-1-24 0 0,-2 2 11 0 0,-1-1 1 0 0,0 1 0 0 0,0-1-1 0 0,1-1-11 0 0,17-11 15 0 0,-17 11 36 0 0,0 0-1 0 0,1 1 1 0 0,2-2-51 0 0,-1 1 1 0 0,-1 0-1 0 0,1-1 0 0 0,2-2 3 0 0,-1 0-1 0 0,-1 0 1 0 0,1 0-1 0 0,-1-1 0 0 0,1-1-2 0 0,-3 4 54 0 0,0 0 0 0 0,0 0-1 0 0,5-3-53 0 0,5-4 81 0 0,-9 7-57 0 0,1-1 0 0 0,4-1-24 0 0,2-2 37 0 0,0 0 24 0 0,-6 4-109 0 0,1 0 0 0 0,2-4 48 0 0,-8 8-1 0 0,9-9 65 0 0,-1 0 1 0 0,5-7-65 0 0,-5 6 0 0 0,17-21 0 0 0,-15 20 0 0 0,2 0 0 0 0,-1 0 0 0 0,12-6 0 0 0,-22 16 0 0 0,0-1 0 0 0,1-1 0 0 0,-1 1 0 0 0,0 0 0 0 0,0-1 0 0 0,0 1 0 0 0,3-2 0 0 0,7-6 0 0 0,-1 0 0 0 0,7-7 0 0 0,-11 9 0 0 0,-1 2 0 0 0,-1 0 0 0 0,3-4 0 0 0,-4 5 0 0 0,0 1 0 0 0,0-1 0 0 0,5-5 0 0 0,-2 2 0 0 0,1 0 0 0 0,6-8 0 0 0,0 0 0 0 0,-9 11 0 0 0,22-23 184 0 0,-15 15-222 0 0,-6 7-1 0 0,3-4 39 0 0,5-6 61 0 0,2-3-122 0 0,-10 11 50 0 0,-3 5 11 0 0,-1-1 0 0 0,1 1 0 0 0,0-2 0 0 0,2-3 0 0 0,2-2 0 0 0,-2 3 0 0 0,19-29 0 0 0,-22 33 0 0 0,0 0-1 0 0,1 0 1 0 0,2-3 0 0 0,4-4 55 0 0,-7 7-37 0 0,1 0 1 0 0,0 0 0 0 0,1 0-1 0 0,-1 0-18 0 0,1 0-26 0 0,0 0-1 0 0,-1-1 27 0 0,-2 3-3 0 0,0 0 1 0 0,0-1-1 0 0,0 1 0 0 0,0 0 1 0 0,0-2 2 0 0,0 2 0 0 0,-1 0 1 0 0,1-1-1 0 0,0 1 1 0 0,0 0-1 0 0,1-1 0 0 0,3-4 0 0 0,1 0 0 0 0,7-5 0 0 0,-12 10 0 0 0,1 0 0 0 0,-1 0 0 0 0,0-1 0 0 0,1 1 0 0 0,-1-1 0 0 0,0 1 0 0 0,0-1 0 0 0,0 1 0 0 0,0-1 0 0 0,0 0 0 0 0,0 0 0 0 0,0-1 0 0 0,8-16 0 0 0,-8 17 0 0 0,0 1 0 0 0,0-1 0 0 0,1 0 0 0 0,-1 1 0 0 0,0-1 0 0 0,1 1 0 0 0,1-2 0 0 0,-1 1 0 0 0,0 0 0 0 0,0 0 0 0 0,1-2 0 0 0,3-5 0 0 0,-1 0 0 0 0,4-6 0 0 0,-9 13 0 0 0,1 1 0 0 0,0 0 0 0 0,0 0 0 0 0,-1 0 0 0 0,1 0 0 0 0,0 0 0 0 0,0 0 0 0 0,3-3 0 0 0,1-1 0 0 0,-3 4 0 0 0,-1-1 0 0 0,1 1 0 0 0,-1-1 0 0 0,0 0 0 0 0,1-1 0 0 0,0 1 0 0 0,-1-1 0 0 0,0 0 0 0 0,0 0 0 0 0,0-3 0 0 0,2-5 0 0 0,-2 9 0 0 0,0 0 0 0 0,1 0 0 0 0,-1-1 0 0 0,1 0 0 0 0,2-4 0 0 0,1 0 18 0 0,3-8 28 0 0,-8 14-46 0 0,1 0 0 0 0,-1 0 0 0 0,0 0 0 0 0,0 0 0 0 0,0 1 0 0 0,0-1 0 0 0,0 0 0 0 0,0 0 0 0 0,0 0 0 0 0,0 0 0 0 0,0 0 0 0 0,0 0 0 0 0,1 0 0 0 0,-1 0 0 0 0,0 0 0 0 0,0 0 0 0 0,1 0 0 0 0,0-2 0 0 0,-1 2 9 0 0,1 0 0 0 0,-1 0 0 0 0,1 0 0 0 0,-1 0 0 0 0,1 0 0 0 0,0 0-9 0 0,-1 0 2 0 0,1 1-2 0 0,-1 0 1 0 0,1-1-1 0 0,-1 1 1 0 0,1-1-1 0 0,-1 0 1 0 0,0 1-1 0 0,1-1 1 0 0,-1 1-1 0 0,0-1 0 0 0,1 1 1 0 0,-1-1-1 0 0,0 0 1 0 0,0 1-1 0 0,0-1 1 0 0,0 0-1 0 0,0 1 1 0 0,0-1-1 0 0,0 0 0 0 0,0-2 0 0 0,-1 0 0 0 0,1 0 0 0 0,0 0 0 0 0,0 0 0 0 0,0 0 0 0 0,0 2 0 0 0,0 1 0 0 0,0-1 0 0 0,1 0 0 0 0,-1 1 0 0 0,0-1 0 0 0,1 0 0 0 0,-1 1 0 0 0,1-1 0 0 0,-1 0 0 0 0,1 1 0 0 0,-1-1 0 0 0,1 1 0 0 0,-1-1 0 0 0,1 0 0 0 0,-1 1 0 0 0,0-1 0 0 0,1 1 0 0 0,-1-1 0 0 0,0 0 0 0 0,1 1 0 0 0,-1-1 0 0 0,0 1 0 0 0,0-1 0 0 0,0 0 0 0 0,0 0 0 0 0,0 0 0 0 0,0 0 0 0 0,0 0 0 0 0,0 0 0 0 0,-1 0 0 0 0,1 0 0 0 0,0 0 0 0 0,-1 0 0 0 0,1 0 0 0 0,-1 0 0 0 0,1 0 0 0 0,-1 0 0 0 0,0 0 0 0 0,1 1 0 0 0,0-1 0 0 0,0 1 0 0 0,0 0 0 0 0,0 0 0 0 0,-1-1 0 0 0,1 1 0 0 0,0 0 0 0 0,0-1 0 0 0,0 1 0 0 0,0 0 0 0 0,0-1 0 0 0,0 1 0 0 0,0 0 0 0 0,0 0 0 0 0,0-1 0 0 0,0 1 0 0 0,1 0 0 0 0,-1-1 0 0 0,0 1 0 0 0,0 0 0 0 0,0 0 0 0 0,0-1 0 0 0,1 1 0 0 0,-1-1 0 0 0,0 1 0 0 0,0-1 0 0 0,0 1 0 0 0,1 0 0 0 0,-1-1 0 0 0,0 1 0 0 0,0-1 0 0 0,0 1 0 0 0,0-4 0 0 0,0 4 0 0 0,1-1 0 0 0,-1 1 0 0 0,0 0 0 0 0,0 0 0 0 0,0-1 0 0 0,0 1 0 0 0,0 0 0 0 0,0-1 0 0 0,0 1 0 0 0,0 0 0 0 0,0 0 0 0 0,-1-1 0 0 0,1 1 0 0 0,0 0 0 0 0,0 0 0 0 0,0-1 0 0 0,0 1 0 0 0,0 0 0 0 0,0 0 0 0 0,-1-1 0 0 0,1 1 0 0 0,0 0 0 0 0,0 0 0 0 0,0 0 0 0 0,-1-1 0 0 0,1 1 0 0 0,0 0 0 0 0,-1-1 2 0 0,-1 0-19 0 0,1 0 1 0 0,0 0 0 0 0,0-1-1 0 0,-1 1 17 0 0,1-1 0 0 0,0-1 0 0 0,1 3 0 0 0,0 0 0 0 0,0-1 0 0 0,0 1 0 0 0,0 0 0 0 0,0 0 0 0 0,0 0 0 0 0,0 0 0 0 0,0 0 0 0 0,0 0 0 0 0,0 0 0 0 0,0 0 0 0 0,0 0 0 0 0,0 0 0 0 0,0 0 0 0 0,0 0 0 0 0,0 0 0 0 0,0 0 0 0 0,0 0 0 0 0,0 0 0 0 0,0 0 0 0 0,0 0 0 0 0,0 0 0 0 0,0 0 0 0 0,0 0 0 0 0,0 0 0 0 0,0 0 0 0 0,-1 0 0 0 0,1-1 0 0 0,0 1 0 0 0,0 0 0 0 0,0 0 0 0 0,0 0 0 0 0,-3-1 0 0 0,2 0 0 0 0,-1 0 0 0 0,1 0 0 0 0,0 1 0 0 0,-1-2 0 0 0,1 1 0 0 0,1 1-2 0 0,0 0-1 0 0,0 0 0 0 0,0-1 1 0 0,0 1-1 0 0,0 0 1 0 0,0 0-1 0 0,0 0 0 0 0,0 0 1 0 0,0 0-1 0 0,0 0 0 0 0,0-1 1 0 0,0 1-1 0 0,0 0 0 0 0,0 0 1 0 0,0 0-1 0 0,0 0 1 0 0,0 0-1 0 0,0 0 0 0 0,0 0 1 0 0,0-1-1 0 0,0 1 0 0 0,0 0 1 0 0,0 0-1 0 0,0 0 3 0 0,0 0 0 0 0,0 0-1 0 0,0 0 1 0 0,0 0-1 0 0,0 0 1 0 0,0 0 0 0 0,0 0-1 0 0,0 0 1 0 0,0 0-1 0 0,0 0 1 0 0,0-1-1 0 0,0 1 1 0 0,0 0 0 0 0,0 0-1 0 0,0 0 1 0 0,0 0-1 0 0,0 0 1 0 0,0 0-1 0 0,0 0 1 0 0,0 0 0 0 0,0 0-1 0 0,0 0 1 0 0,0 0-1 0 0,0 0 1 0 0,0 0-1 0 0,0 0 1 0 0,0 0-1 0 0,0 0 1 0 0,0 0 0 0 0,0 0-1 0 0,0 0 1 0 0,0 0-1 0 0,0 0 1 0 0,0 0-1 0 0,0 0 1 0 0,0 0 0 0 0,0 0-1 0 0,0 0 1 0 0,0-1-1 0 0,0 1 1 0 0,-2-2-18 0 0,2 2 16 0 0,0-1 0 0 0,0 1 0 0 0,0 0 0 0 0,0 0-1 0 0,0 0 1 0 0,0-1 0 0 0,0 1 0 0 0,0 0 0 0 0,0 0-1 0 0,-1 0 1 0 0,1-1 0 0 0,0 1 0 0 0,0 0 0 0 0,0 0-1 0 0,0 0 1 0 0,-1 0 0 0 0,1-1 0 0 0,0 1 0 0 0,0 0 0 0 0,0 0-1 0 0,-1 0 3 0 0,0 0-9 0 0,1 0 7 0 0,0 0-1 0 0,0 0 1 0 0,-1 0-1 0 0,1 0 1 0 0,0 0 0 0 0,0 0-1 0 0,0 0 1 0 0,-1 0-1 0 0,1 0 1 0 0,0 0-1 0 0,0 0 1 0 0,0 0 0 0 0,0-1-1 0 0,-1 1 1 0 0,1 0-1 0 0,0 0 1 0 0,0 0-1 0 0,0 0 1 0 0,0 0 0 0 0,-1 0-1 0 0,1 0 1 0 0,0 0-1 0 0,0-1 1 0 0,0 1-1 0 0,0 0 1 0 0,0 0 0 0 0,0 0 2 0 0,-1 0-4 0 0,1-1 1 0 0,0 1 0 0 0,-1 0-1 0 0,1 0 1 0 0,-1-1-1 0 0,1 1 1 0 0,0 0 0 0 0,-1 0-1 0 0,1 0 1 0 0,-1 0 0 0 0,1-1-1 0 0,0 1 1 0 0,-1 0-1 0 0,1 0 1 0 0,-1 0 0 0 0,1 0-1 0 0,-1 0 1 0 0,1 0 0 0 0,-1 0 3 0 0,-2 1-56 0 0,2 0 56 0 0,1-1-8 0 0,-5 4-62 0 0,5-4 55 0 0,-1 0 1 0 0,1 0-1 0 0,-1 1 0 0 0,1-1 0 0 0,-1 0 0 0 0,0 0 1 0 0,1 0-1 0 0,-1 0 0 0 0,1 1 0 0 0,-1-1 0 0 0,0 0 0 0 0,0 0 15 0 0,-2 0-8 0 0,2 0-1 0 0,0 1 0 0 0,0-1 0 0 0,0 0 0 0 0,0 0 0 0 0,0 0 0 0 0,-1 0 9 0 0,2 0-2 0 0,0 0-1 0 0,-1 0 0 0 0,1 0 1 0 0,0 0-1 0 0,0 0 0 0 0,-1 0 1 0 0,1 0-1 0 0,0 0 0 0 0,0 0 0 0 0,-1 0 1 0 0,1 0-1 0 0,0 0 0 0 0,0 0 1 0 0,0 0-1 0 0,-1 0 0 0 0,1 1 1 0 0,0-1-1 0 0,0 0 0 0 0,-1 0 1 0 0,1 0-1 0 0,0 0 0 0 0,0 0 1 0 0,0 0 2 0 0,-1 1-3 0 0,-10 3 3 0 0,10-4 0 0 0,1 0 0 0 0,0 0 0 0 0,0 0 0 0 0,-1 0 0 0 0,1 1 1 0 0,0-1-1 0 0,0 0 0 0 0,-1 0 0 0 0,1 0 0 0 0,0 0 0 0 0,0 0 0 0 0,0 0 0 0 0,-1 0 0 0 0,1 1 0 0 0,0-1 0 0 0,0 0 0 0 0,0 0 0 0 0,0 0 0 0 0,0 1 0 0 0,-1-1 0 0 0,1 0 0 0 0,0 0 0 0 0,0 0 0 0 0,0 1 0 0 0,-1 0-11 0 0,-2 2-13 0 0,0-1 1 0 0,1 0-1 0 0,-1 0 1 0 0,1 1-1 0 0,-3 2 24 0 0,5-5 0 0 0,0 1 0 0 0,0 0 0 0 0,-1-1 0 0 0,1 1 0 0 0,0-1-1 0 0,0 1 1 0 0,0 0 0 0 0,0-1 0 0 0,0 1 0 0 0,0 0 3 0 0,0-1-1 0 0,0 1 1 0 0,-1 0 0 0 0,1 0-1 0 0,0-1 1 0 0,0 1-3 0 0,-1 1 35 0 0,-1 0 0 0 0,1 0 0 0 0,-1 0-1 0 0,1 0 1 0 0,-1 0 0 0 0,0 0-35 0 0,-1 1 4 0 0,1 0 0 0 0,-2 1-4 0 0,0 2-481 0 0,0 1 1 0 0,0 0-1 0 0,-2 6 481 0 0,4-6-5032 0 0,1-1-1677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 1066 10424 0 0,'0'-2'941'0'0,"0"1"-800"0"0,1-1 0 0 0,-1 1 0 0 0,1-1 0 0 0,1 0-141 0 0,-2 1 199 0 0,0 1 23 0 0,0 0 96 0 0,0 0 39 0 0,0 0 10 0 0,0 0-34 0 0,0 0-146 0 0,0 0-69 0 0,0 1-12 0 0,-5 13 358 0 0,2-4-158 0 0,2-6-113 0 0,0-1-1 0 0,-1 1 1 0 0,-1 2-193 0 0,0 1 153 0 0,0 0 0 0 0,0 0 1 0 0,0 3-154 0 0,-1 3 56 0 0,-4 12 92 0 0,5-18-85 0 0,2-5 2 0 0,0 1-1 0 0,0-1 0 0 0,0 1 1 0 0,0 0-65 0 0,1 0 117 0 0,0-3-76 0 0,-1 1 1 0 0,1 0 0 0 0,0 0-1 0 0,0 0 1 0 0,0-1-1 0 0,0 1 1 0 0,0 0 0 0 0,0 0-1 0 0,0-1 1 0 0,0 1-1 0 0,1 0 1 0 0,-1 0-42 0 0,1 4 157 0 0,0-5-146 0 0,-1 1 1 0 0,0-1-1 0 0,0 1 0 0 0,0-1 0 0 0,0 1 0 0 0,0-1 0 0 0,1 1 0 0 0,-1-1 0 0 0,0 1 0 0 0,1-1 0 0 0,-1 1 0 0 0,1-1-11 0 0,-1 1 0 0 0,1 0 0 0 0,-1-1 0 0 0,1 1 0 0 0,0-1 0 0 0,0 1 0 0 0,-1-1 0 0 0,1 1 0 0 0,0-1 0 0 0,0 0 0 0 0,0 1 0 0 0,0-1 0 0 0,0 0 0 0 0,0 1 0 0 0,1-1 0 0 0,-1 0 0 0 0,1 0 0 0 0,-1 0 0 0 0,1 0 0 0 0,-1 0 0 0 0,1 0 0 0 0,10-1-1 0 0,-7 1 48 0 0,1 0 1 0 0,3-1-48 0 0,5-1 200 0 0,-4-1 33 0 0,-5 2-93 0 0,0 0 1 0 0,2-1-141 0 0,-1 0 85 0 0,6-2-47 0 0,-1 0-1 0 0,4-3-37 0 0,-3 0 30 0 0,0 0 0 0 0,11-8-30 0 0,-16 10 27 0 0,-1-1-1 0 0,0 1 1 0 0,0-1-1 0 0,-1 0 0 0 0,3-3-26 0 0,0-3 29 0 0,19-24 161 0 0,-21 28-47 0 0,1 0 1 0 0,0-1-144 0 0,2-1 290 0 0,0-1-290 0 0,17-20 468 0 0,41-54 222 0 0,-45 53-610 0 0,-2 2-6 0 0,-10 16-44 0 0,-5 6 27 0 0,6-6-57 0 0,12-11 57 0 0,-14 17-58 0 0,0-1 0 0 0,-2-1-1 0 0,7-8 2 0 0,-2 2 0 0 0,-6 8 11 0 0,2-5-11 0 0,10-14 53 0 0,-9 13-41 0 0,2-4 43 0 0,6-8 25 0 0,0-3-80 0 0,-10 16 72 0 0,1 0 0 0 0,0 0 0 0 0,4-2-72 0 0,20-24 219 0 0,-27 32-156 0 0,-1 0 0 0 0,4-6-63 0 0,0-1 44 0 0,0 0 33 0 0,0-2-77 0 0,-7 14-5 0 0,5-8 14 0 0,1-1-9 0 0,-2 2 55 0 0,3-6-55 0 0,7-22 35 0 0,-3 6-6 0 0,-9 26-14 0 0,-1 1 0 0 0,1-1 0 0 0,1 1 0 0 0,-1-1-15 0 0,2-1 4 0 0,1-4-4 0 0,-5 8 0 0 0,2-2 0 0 0,-1 0 0 0 0,0 0 0 0 0,0 0 0 0 0,0-4 0 0 0,-1 5 2 0 0,0-1-1 0 0,1 1 1 0 0,-1-1-1 0 0,1 1 1 0 0,0-1-1 0 0,-1 1 1 0 0,3-2-2 0 0,2-3 87 0 0,0-1 0 0 0,0 1 0 0 0,-1-2-87 0 0,-4 8 36 0 0,0-1-1 0 0,0 1 0 0 0,0-1 1 0 0,0 0-36 0 0,-1 0 1 0 0,1 0-1 0 0,0 0 1 0 0,0 1-1 0 0,-1 2 1 0 0,2-6-33 0 0,1 1-1 0 0,0 0 1 0 0,3-5 32 0 0,-5 9-32 0 0,0-1-1 0 0,0 0 0 0 0,0 1 0 0 0,-1-1 0 0 0,1 0 0 0 0,-1 1 1 0 0,1-2 32 0 0,1-4-279 0 0,-1 5 267 0 0,1-3 8 0 0,0 1 0 0 0,1-3 4 0 0,-2 5 0 0 0,0-1 0 0 0,0 1 0 0 0,-1 0 0 0 0,1-1 0 0 0,-1 1 0 0 0,1-3 0 0 0,0-4 0 0 0,0 7-40 0 0,-1 0 0 0 0,0 0 0 0 0,0-1 0 0 0,0 1 0 0 0,-1 0 0 0 0,1 0 0 0 0,0 0 0 0 0,-1 0 0 0 0,0 0 0 0 0,1 0 0 0 0,-1 0 0 0 0,0 0 0 0 0,0 0 0 0 0,-1-1 40 0 0,1 2-11 0 0,1 0 0 0 0,0 1 0 0 0,0-1 0 0 0,-1 0 0 0 0,1 1 0 0 0,0-1 0 0 0,0 0 0 0 0,0 1 0 0 0,0-1 0 0 0,0 0 0 0 0,0 0 11 0 0,-1-5-31 0 0,1 6 31 0 0,0 0 0 0 0,0-1 0 0 0,0 1 0 0 0,0 0 0 0 0,0 0 0 0 0,-1-1 0 0 0,1 1 0 0 0,0 0 0 0 0,0-1 0 0 0,-1 1 0 0 0,1 0 0 0 0,0 0 0 0 0,0 0 0 0 0,-1-1 0 0 0,1 1 0 0 0,0 0 0 0 0,-4-3 0 0 0,0 0 0 0 0,4 3 0 0 0,0-1-1 0 0,-1 1 0 0 0,1 0 0 0 0,0 0 0 0 0,-1-1 0 0 0,1 1 1 0 0,0 0-1 0 0,-1 0 0 0 0,1 0 0 0 0,-1-1 0 0 0,1 1 1 0 0,0 0-1 0 0,-1 0 1 0 0,-5-2-54 0 0,-2 0 57 0 0,6 1-3 0 0,0 0-1 0 0,0 1 0 0 0,1-1 1 0 0,-1 1-1 0 0,-2-1 1 0 0,1 1 0 0 0,2 0-2 0 0,0-1 0 0 0,-1 1 0 0 0,1 0 0 0 0,0 0 0 0 0,-1 0 2 0 0,1 0-54 0 0,-1 2-10 0 0,-1-2 64 0 0,2 1 0 0 0,1-1 0 0 0,-1 0 0 0 0,0 0 0 0 0,0 0 0 0 0,1 1 0 0 0,-1-1 0 0 0,0 0 0 0 0,1 1 0 0 0,-2 0 0 0 0,-6 5-53 0 0,1-3 41 0 0,6-3 7 0 0,-1 1 0 0 0,1-1 0 0 0,-1 1 1 0 0,1 0-1 0 0,0 0 0 0 0,-1-1 1 0 0,1 1-1 0 0,0 0 0 0 0,0 0 1 0 0,0 0-1 0 0,-1 1 5 0 0,1 0 1 0 0,-1-1-8 0 0,1 0 0 0 0,1 0 0 0 0,-1 1 0 0 0,0-1 1 0 0,0 0-1 0 0,0 1 0 0 0,1-1 0 0 0,-1 1 0 0 0,1-1 0 0 0,-1 1 0 0 0,1 0 7 0 0,-1 0 68 0 0,1 1 0 0 0,-1-1 0 0 0,0 1 0 0 0,0-1-1 0 0,-1 1 1 0 0,1 0-68 0 0,-4 8-6213 0 0,4-8-132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0"/>
    </inkml:context>
    <inkml:brush xml:id="br0">
      <inkml:brushProperty name="width" value="0.1" units="cm"/>
      <inkml:brushProperty name="height" value="0.1" units="cm"/>
      <inkml:brushProperty name="color" value="#ED7D31"/>
      <inkml:brushProperty name="ignorePressure" value="1"/>
    </inkml:brush>
  </inkml:definitions>
  <inkml:trace contextRef="#ctx0" brushRef="#br0">0 0 0 0,'0'104'0'0,"0"302"0"0,0-400 0 0,0-2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1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11 549 1376 0 0,'0'-1'421'0'0,"-5"-6"4151"0"0,1-1 1268 0 0,4 8-5044 0 0,0 0-32 0 0,0 0-64 0 0,0 0-27 0 0,0 0-7 0 0,0 0-28 0 0,0 0-106 0 0,0 0-48 0 0,0 0-11 0 0,0 0-10 0 0,0 0-38 0 0,0 0-10 0 0,0 0-6 0 0,0 0-1 0 0,0 0 0 0 0,0 0 0 0 0,0 0 0 0 0,0 0-17 0 0,0 0-72 0 0,0 0-30 0 0,0 0-8 0 0,-1 2 190 0 0,1-1-426 0 0,0 0 0 0 0,0 0 0 0 0,-1 1 0 0 0,1-1 0 0 0,0 0 0 0 0,0 0 0 0 0,1 1 0 0 0,-1-1 0 0 0,0 0-1 0 0,0 0 1 0 0,1 1 0 0 0,-1-1 0 0 0,0 0 0 0 0,1 1-45 0 0,9 16 196 0 0,-1-3-105 0 0,31 85 402 0 0,-32-79-389 0 0,-5-12 102 0 0,1 1 0 0 0,-1-1-1 0 0,-1 0 1 0 0,1 7-206 0 0,-2-13 59 0 0,0 0 1 0 0,0-1-1 0 0,-1 1 0 0 0,2 0 1 0 0,-1 0-1 0 0,1 1-59 0 0,1 3-7 0 0,-1-3-14 0 0,0-2 185 0 0,0 1-56 0 0,0 0-1 0 0,-1 0 0 0 0,1 0 0 0 0,1 3-107 0 0,-3 3 42 0 0,0-8-39 0 0,0 0 0 0 0,0 0 1 0 0,0 0-1 0 0,0 0 0 0 0,0 0 1 0 0,0 0-1 0 0,1 0 0 0 0,-1-1 1 0 0,0 1-1 0 0,1 1-3 0 0,-1 0 43 0 0,0 1-30 0 0,1 0-21 0 0,-1-3 15 0 0,1 1-1 0 0,0 0 1 0 0,-1 0 0 0 0,1-1-1 0 0,-1 1 1 0 0,1 0 0 0 0,-1 0-1 0 0,1 0 1 0 0,-1 0 0 0 0,0 0-1 0 0,1-1 1 0 0,-1 2-7 0 0,1-1 43 0 0,0 2-22 0 0,0-3-19 0 0,-1 0 1 0 0,0 0 0 0 0,0 0-1 0 0,1 0 1 0 0,-1 0 0 0 0,0 0-1 0 0,0 0 1 0 0,0 0-1 0 0,1-1 1 0 0,-1 1 0 0 0,0 0-1 0 0,0 0 1 0 0,1 0 0 0 0,-1 0-1 0 0,0 0 1 0 0,0 0-1 0 0,0-1 1 0 0,1 1 0 0 0,-1 0-1 0 0,0 0-2 0 0,0 0 1 0 0,8-5 154 0 0,-3 1 66 0 0,0 0 0 0 0,0 0 1 0 0,0-1-222 0 0,-4 5-71 0 0,1-1 1 0 0,-1 0 0 0 0,0 0-1 0 0,0 1 1 0 0,0-1 0 0 0,0 1-1 0 0,1-1 1 0 0,-1 1-1 0 0,1-1 71 0 0,8-3-102 0 0,8-5 504 0 0,-15 7-320 0 0,1 1 0 0 0,0-1-1 0 0,-1 0 1 0 0,2-2-82 0 0,-3 3-71 0 0,0 0 0 0 0,0 0-1 0 0,0 0 1 0 0,0 1 0 0 0,0-1 0 0 0,0 0 0 0 0,0 1-1 0 0,2-1 72 0 0,-2 1 35 0 0,0-1-1 0 0,0 1 1 0 0,0-1-1 0 0,0 0 1 0 0,-1 1 0 0 0,1-1-1 0 0,1-1-34 0 0,1-2 308 0 0,-3 4-330 0 0,0-1 0 0 0,0 0 1 0 0,-1 1-1 0 0,1-1 0 0 0,0 0 0 0 0,0 1 1 0 0,0-1-1 0 0,0 1 0 0 0,0-1 22 0 0,26-11-492 0 0,-6 0 492 0 0,-19 10 0 0 0,8-2 0 0 0,1 0 0 0 0,-5 3 0 0 0,-1-1 0 0 0,1 0 0 0 0,-1-1 0 0 0,3-1 0 0 0,-6 3 0 0 0,0 0 0 0 0,0 1 0 0 0,0-1 0 0 0,0 0 0 0 0,0 1 0 0 0,0-1 0 0 0,2 1 0 0 0,11-3 0 0 0,-1-3 0 0 0,0 0 0 0 0,0-1 0 0 0,5-5 0 0 0,-7 5 0 0 0,-6 4 0 0 0,0 0 0 0 0,-1-1 0 0 0,0 0 0 0 0,1-1 0 0 0,-4 4 8 0 0,1-1 0 0 0,-1 0 0 0 0,1 1 0 0 0,0 0 1 0 0,-1 0-1 0 0,3-1-8 0 0,7-4 35 0 0,33-17 89 0 0,-36 16-124 0 0,-8 6 0 0 0,1 0 0 0 0,-1 0 0 0 0,0 0 0 0 0,1 0 0 0 0,-1 0 0 0 0,0 1 0 0 0,1-1 0 0 0,0 0 0 0 0,14-4 0 0 0,-11 3 0 0 0,1 0 0 0 0,-1 0 0 0 0,0 0 0 0 0,1 0 0 0 0,-1-1 0 0 0,2-2 0 0 0,-1 2 0 0 0,1-1 0 0 0,5-2 0 0 0,-6 3 0 0 0,0 0 0 0 0,0-1 0 0 0,2-1 0 0 0,0 0 18 0 0,1-1 0 0 0,0 1 0 0 0,9-3-18 0 0,-1 2 13 0 0,-13 5-14 0 0,0 0 1 0 0,0 0-1 0 0,-1 0 1 0 0,1-1-1 0 0,2-1 1 0 0,15-8 20 0 0,-16 9-12 0 0,1 0-1 0 0,-1-1 0 0 0,0 0 1 0 0,-1 0-1 0 0,1 0 0 0 0,1-2-7 0 0,-2 3 0 0 0,-1-1 0 0 0,1 1 0 0 0,-1 0 0 0 0,1 0 0 0 0,0 0 0 0 0,3-1 0 0 0,7-3 0 0 0,-9 4 0 0 0,-1 0 0 0 0,0 1 0 0 0,1-1 0 0 0,1 1 0 0 0,13-5 0 0 0,6-1 0 0 0,7-7 0 0 0,37-14 0 0 0,-54 22 27 0 0,6-4-27 0 0,-10 5 19 0 0,1-1-1 0 0,8-1-18 0 0,1-2 0 0 0,-5 2 0 0 0,-7 3 18 0 0,-1-1 0 0 0,1 1 0 0 0,0-2-18 0 0,-3 2 10 0 0,-4 2-10 0 0,0 1 0 0 0,0-1 0 0 0,1 1 0 0 0,-1 0 0 0 0,0 0 0 0 0,3-1 0 0 0,1 0 0 0 0,3 0 0 0 0,-9 2 0 0 0,1 0 0 0 0,-1 0 0 0 0,1 0 0 0 0,-1 0 0 0 0,0 0 0 0 0,1-1 0 0 0,-1 1 0 0 0,1 0 0 0 0,-1 0 0 0 0,1 0 0 0 0,-1 0 0 0 0,0-1 0 0 0,1 1 0 0 0,-1 0 0 0 0,1 0 0 0 0,-1-1 0 0 0,0 1 0 0 0,1-1 0 0 0,-1 1 0 0 0,0 0 0 0 0,1 0 0 0 0,-1-1 1 0 0,0 1-1 0 0,1 0 0 0 0,-1 0 0 0 0,1-1 0 0 0,-1 1 0 0 0,0 0 0 0 0,1 0 1 0 0,-1 0-1 0 0,1 0 0 0 0,-1-1 0 0 0,1 1 0 0 0,-1 0 0 0 0,1 0 0 0 0,-1 0 0 0 0,0 0 1 0 0,1 0-1 0 0,-1 0 0 0 0,1 0 0 0 0,-1 0 0 0 0,1 0 0 0 0,-1 1 0 0 0,1-1 1 0 0,-1 0-1 0 0,0 0 7 0 0,1 0 46 0 0,-1 0 17 0 0,0 0 18 0 0,0 0-7 0 0,0 0-8 0 0,0-1-13 0 0,-2-4-48 0 0,2 1-12 0 0,2 1 0 0 0,-2 2 0 0 0,1 1 0 0 0,-1-1 0 0 0,0 1 0 0 0,1-1 0 0 0,-1 1 0 0 0,0-1 0 0 0,0 0 0 0 0,1 1 0 0 0,-1-1 0 0 0,0 1 0 0 0,0-1 0 0 0,0 0 0 0 0,0 1 0 0 0,0-1 0 0 0,0 0 0 0 0,0 1 0 0 0,0-1 0 0 0,0 0 0 0 0,0 1 0 0 0,0-1 0 0 0,0 0 0 0 0,0 1 0 0 0,-1-1 0 0 0,1 0 0 0 0,0 1 0 0 0,0-1 0 0 0,-1 0 0 0 0,1 1 0 0 0,0-1 0 0 0,-1 1 0 0 0,1-1 0 0 0,-1 0 0 0 0,0-1 0 0 0,1 1 0 0 0,-1-1 0 0 0,1 1 0 0 0,-1 0 0 0 0,1-1 0 0 0,-1 1 0 0 0,1-2 0 0 0,-6-15 0 0 0,5 14 8 0 0,-1 0-1 0 0,1 0 1 0 0,-1 0 0 0 0,0 0-1 0 0,0 0 1 0 0,0 0-1 0 0,-3-2-7 0 0,2 2 2 0 0,1 0 0 0 0,0 1-1 0 0,0-1 1 0 0,0 0-1 0 0,1 0 1 0 0,-1 0-1 0 0,0-4-1 0 0,-5-14 0 0 0,6 20 0 0 0,0-1 0 0 0,1 1 0 0 0,-1-1 0 0 0,0 1 0 0 0,-1 0 0 0 0,1-1 0 0 0,-1 0 0 0 0,1 1 0 0 0,0-1 0 0 0,-1-1 0 0 0,1 0 0 0 0,-3-7 0 0 0,2 8 0 0 0,1 0 0 0 0,0 0 0 0 0,0 0 0 0 0,0-2 0 0 0,-2-2 0 0 0,3 6 0 0 0,-1 0 0 0 0,1 0 0 0 0,0 0 0 0 0,-1 1 0 0 0,1-1 0 0 0,0 0 0 0 0,0-1 0 0 0,-1 1 0 0 0,1 0 0 0 0,0 0 0 0 0,0-2 0 0 0,-2-3 0 0 0,0 3 0 0 0,0 0 0 0 0,1 1 0 0 0,1 0 0 0 0,-1 1 0 0 0,1-1 0 0 0,-1 0 0 0 0,1 0 0 0 0,0 1 0 0 0,0-1 0 0 0,0 0 0 0 0,0-1 0 0 0,0-1 0 0 0,-1-7 118 0 0,1 11-113 0 0,0-1 1 0 0,0 1-1 0 0,0 0 0 0 0,0-1 1 0 0,0 1-1 0 0,0 0 0 0 0,0-1 0 0 0,0 1 1 0 0,0-1-1 0 0,0 1 0 0 0,0 0 1 0 0,0-1-1 0 0,0 1 0 0 0,0 0 1 0 0,0-1-1 0 0,0 1 0 0 0,1 0-5 0 0,-1-1-121 0 0,0 1 103 0 0,1 0 1 0 0,-1 0 0 0 0,0 0-1 0 0,1 0 1 0 0,-1-1-1 0 0,0 1 1 0 0,0 0-1 0 0,1 0 1 0 0,-1 0 0 0 0,0 0-1 0 0,1-1 1 0 0,-1 1-1 0 0,0 0 1 0 0,0 0 0 0 0,0 0-1 0 0,1-1 1 0 0,-1 1-1 0 0,0 0 1 0 0,0-1-1 0 0,0 1 1 0 0,1 0 0 0 0,-1 0-1 0 0,0-1 1 0 0,0 1-1 0 0,0 0 1 0 0,0-1 17 0 0,3-8-1782 0 0,-3 7 1420 0 0,0-4-952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731 19 2760 0 0,'0'0'444'0'0,"0"0"824"0"0,0 0 362 0 0,0 0 70 0 0,0 0-84 0 0,0 0-422 0 0,0 0-188 0 0,0 0-40 0 0,0 0-61 0 0,0 0-230 0 0,0 0-106 0 0,0-5 1796 0 0,-1 4-2221 0 0,0 0-1 0 0,1-1 1 0 0,-1 1-1 0 0,0 0 1 0 0,0 0-1 0 0,0 0 1 0 0,0 0-1 0 0,0 1 1 0 0,0-1-1 0 0,-1-1-143 0 0,1 2 55 0 0,1 0-1 0 0,-1-1 1 0 0,0 1 0 0 0,0 0-1 0 0,1 0 1 0 0,-1 0-1 0 0,0 0 1 0 0,1 0-1 0 0,-1-1 1 0 0,0 1 0 0 0,0 0-1 0 0,0 1 1 0 0,1-1-1 0 0,-1 0 1 0 0,0 0 0 0 0,1 0-1 0 0,-1 0 1 0 0,0 1-1 0 0,0-1 1 0 0,1 0-1 0 0,-1 1-54 0 0,-1-1 70 0 0,1 1-1 0 0,-1-1 0 0 0,1 0 1 0 0,0 0-1 0 0,-1 1 0 0 0,1-1 1 0 0,-1 0-70 0 0,-9 1 370 0 0,3 2-81 0 0,0-2 0 0 0,0 1 0 0 0,0-1 0 0 0,-1 0-289 0 0,-17 3 402 0 0,9-2-317 0 0,14-2-68 0 0,-1 1 0 0 0,1-1 1 0 0,0 1-1 0 0,-2 0-17 0 0,-4 1 21 0 0,6-2-9 0 0,1 1 1 0 0,-1-1-1 0 0,1 1 1 0 0,0 0-1 0 0,-2 0-12 0 0,-4 3 34 0 0,-1-1 0 0 0,-4 1-34 0 0,-2 1 49 0 0,10-4-41 0 0,0 1 0 0 0,-1-1 0 0 0,0 0-8 0 0,2-1 5 0 0,0 1 1 0 0,0 0 0 0 0,0 0 0 0 0,0 0 0 0 0,1 0-1 0 0,-1 0 1 0 0,-2 2-6 0 0,-2 1 81 0 0,-1 0 0 0 0,-4 2-81 0 0,5-3 64 0 0,1 0 0 0 0,-1 0 1 0 0,-1 2-65 0 0,-11 6 90 0 0,11-6-50 0 0,1 0 1 0 0,-2 1-41 0 0,4-2 2 0 0,-2 0 0 0 0,1 0 0 0 0,0-1 0 0 0,-1 0 0 0 0,-1 0-2 0 0,-13 6 0 0 0,18-7 0 0 0,1 0 0 0 0,0 0 0 0 0,0 0 0 0 0,0 0 0 0 0,-1 1 0 0 0,-5 4 11 0 0,2-1 19 0 0,6-4-27 0 0,0-1 1 0 0,0 0-1 0 0,0 0 0 0 0,0 0 1 0 0,0 0-1 0 0,-1 0 0 0 0,0 0-3 0 0,-5 2 0 0 0,-1 1 0 0 0,0-2 0 0 0,-6 3 0 0 0,6-3 0 0 0,-1 0 0 0 0,1 1 0 0 0,-5 4 0 0 0,3-3 10 0 0,8-4-5 0 0,1 1 0 0 0,-1 0 0 0 0,0 0 1 0 0,0 0-1 0 0,1 0 0 0 0,-1 0 0 0 0,0 0 0 0 0,1 1 1 0 0,-1-1-1 0 0,1 1 0 0 0,-1 0-5 0 0,-1 1 13 0 0,0-1 0 0 0,0 1 0 0 0,0-1 0 0 0,-1 0 0 0 0,1 0 0 0 0,-2 0-13 0 0,-6 5 15 0 0,-16 7-15 0 0,26-14 0 0 0,-2 1 0 0 0,2 8 0 0 0,1-8-3 0 0,0 1 0 0 0,0-1 0 0 0,0 0 0 0 0,-1 1 0 0 0,1-1 0 0 0,0 1 0 0 0,-1-1 0 0 0,1 0-1 0 0,-1 1 1 0 0,0-1 0 0 0,1 0 0 0 0,-1 0 0 0 0,-1 2 3 0 0,0 0-24 0 0,-1 0 0 0 0,0 0 0 0 0,-3 3 24 0 0,3-4-7 0 0,0 1 0 0 0,0-1-1 0 0,1 1 1 0 0,-2 2 7 0 0,2-2 4 0 0,1-1-1 0 0,0 1 1 0 0,0-1-1 0 0,0 1 1 0 0,1-1-1 0 0,-1 1 1 0 0,1 0-1 0 0,-1 0 1 0 0,1-1 0 0 0,0 1-1 0 0,0 0 1 0 0,0-1-1 0 0,1 1 1 0 0,-1 0-1 0 0,1 2-3 0 0,-1-5 0 0 0,0 1 0 0 0,0 0 0 0 0,0-1 0 0 0,0 1 0 0 0,0 0 0 0 0,0 0 0 0 0,0-1 0 0 0,0 1 0 0 0,0 0 0 0 0,0-1 0 0 0,0 1 0 0 0,0 0 0 0 0,-1 0 0 0 0,1-1 0 0 0,0 1 0 0 0,-1-1 0 0 0,1 1 0 0 0,0 0 0 0 0,-1-1 0 0 0,1 1 0 0 0,-1-1 0 0 0,1 1 0 0 0,-1 0 0 0 0,0-1 0 0 0,0 1 0 0 0,0 1 0 0 0,0-1 0 0 0,0 0 0 0 0,0 1 0 0 0,0-1 0 0 0,0 1 0 0 0,1-1 0 0 0,-1 1 0 0 0,0-1 0 0 0,1 1 0 0 0,-1 0 0 0 0,1 0 0 0 0,-1 0 0 0 0,1-2 0 0 0,0 1 0 0 0,0-1 0 0 0,0 1 0 0 0,-1-1 0 0 0,1 1 0 0 0,0-1 0 0 0,0 1 0 0 0,0-1 0 0 0,0 0 0 0 0,0 1 0 0 0,0-1 0 0 0,0 1 0 0 0,0-1 0 0 0,0 1 0 0 0,0-1 0 0 0,0 1 0 0 0,1-1 0 0 0,-1 0 0 0 0,0 1 0 0 0,0-1 0 0 0,0 1 0 0 0,1-1 0 0 0,-1 0 0 0 0,0 1 0 0 0,0-1 0 0 0,1 1 0 0 0,-1-1 0 0 0,0 0 0 0 0,1 1 0 0 0,-1-1 0 0 0,0 0 0 0 0,1 0 0 0 0,-1 1 0 0 0,0-1 0 0 0,1 0 0 0 0,0 0 0 0 0,2 4 0 0 0,-3-3 0 0 0,0 0 0 0 0,0-1 0 0 0,0 1 0 0 0,-1 0 0 0 0,1-1 0 0 0,0 1 0 0 0,-1 0 0 0 0,1-1 0 0 0,-1 1 0 0 0,1 0 1 0 0,-1 0-1 0 0,-3 7 53 0 0,4-8-59 0 0,-1 1 1 0 0,1-1 0 0 0,0 1-1 0 0,0-1 1 0 0,0 1-1 0 0,0-1 1 0 0,0 1 0 0 0,0 0-1 0 0,0-1 1 0 0,0 1-1 0 0,0-1 1 0 0,0 1 0 0 0,1-1-1 0 0,-1 1 1 0 0,0-1 0 0 0,0 1-1 0 0,0 0 1 0 0,1-1-1 0 0,-1 1 1 0 0,0-1 0 0 0,1 1-1 0 0,-1-1 1 0 0,0 0 0 0 0,1 1-1 0 0,-1-1 1 0 0,1 1-1 0 0,-1-1 1 0 0,0 0 0 0 0,1 1 5 0 0,4 2-18 0 0,-4-3 18 0 0,-1 0 0 0 0,1 1 0 0 0,0-1 0 0 0,0 1 0 0 0,-1-1 0 0 0,1 1 0 0 0,-1-1 0 0 0,1 1 0 0 0,0-1 0 0 0,-1 1 0 0 0,1-1 0 0 0,-1 1 0 0 0,1 0 0 0 0,-1 0 0 0 0,0-1 0 0 0,1 1 0 0 0,-1 0 0 0 0,0-1 0 0 0,0 1 0 0 0,1 0 0 0 0,-1 0 0 0 0,0 0 0 0 0,1 2 0 0 0,-1 4 0 0 0,0-7 0 0 0,0 0 0 0 0,0 0 0 0 0,0 0 0 0 0,0 0 0 0 0,0 0 0 0 0,0 1 0 0 0,0-1 0 0 0,0 0 0 0 0,0 0 0 0 0,0 0 0 0 0,0 0 0 0 0,0 0 0 0 0,0 1 0 0 0,0-1 0 0 0,0 0 0 0 0,0 0 0 0 0,0 0 0 0 0,0 0 0 0 0,0 0 0 0 0,0 0 0 0 0,0 1 0 0 0,0-1 0 0 0,0 0 0 0 0,1 0 0 0 0,-1 0 0 0 0,0 0 0 0 0,0 0 0 0 0,0 0 0 0 0,0 0 0 0 0,0 0 0 0 0,0 1 0 0 0,0-1 0 0 0,1 0 0 0 0,-1 0 0 0 0,0 0 0 0 0,0 0 0 0 0,0 0 0 0 0,0 0 0 0 0,0 0 0 0 0,0 0 0 0 0,1 0 0 0 0,-1 0 0 0 0,0 0 0 0 0,0 0 0 0 0,0 0 0 0 0,1 0 0 0 0,8 5 2 0 0,9 2-16 0 0,-12-5-41 0 0,-5-1 50 0 0,0 1 1 0 0,5 1-45 0 0,-2-2 48 0 0,-1 0-1 0 0,1 0 1 0 0,-1-1-1 0 0,1 1 1 0 0,0-1-1 0 0,-1 0 1 0 0,4 0 1 0 0,-4 0-1 0 0,6 0 1 0 0,-3 0 0 0 0,34-2 0 0 0,-21 2 32 0 0,1-2 0 0 0,5-1-32 0 0,2-6 0 0 0,-16 7 0 0 0,2-1 0 0 0,1 0 0 0 0,12-5 0 0 0,-1-3 45 0 0,-15 7-3 0 0,0-1-1 0 0,10-2-41 0 0,4 0 18 0 0,-10 3 5 0 0,1 0 0 0 0,3 0-23 0 0,-9 1 19 0 0,1 1 0 0 0,0-1 0 0 0,-1-1 0 0 0,4-1-19 0 0,5-2 83 0 0,-12 5-75 0 0,1-1 0 0 0,-1 1 0 0 0,0-1 1 0 0,0 0-1 0 0,-1-1 0 0 0,1 1 0 0 0,0-2-8 0 0,-2 2 1 0 0,1 0-1 0 0,-1 1 1 0 0,0 0 0 0 0,1-1-1 0 0,-1 1 1 0 0,1 1-1 0 0,0-1 1 0 0,1 1-1 0 0,19-9 70 0 0,28-15 47 0 0,-13 4-63 0 0,-38 20-53 0 0,3-1 1 0 0,1-2-1 0 0,0 1 1 0 0,-1 0-1 0 0,1-1 1 0 0,-1 0-1 0 0,3-4-1 0 0,-5 6 10 0 0,0-1 0 0 0,0 1 0 0 0,0 0 1 0 0,0-1-11 0 0,8-5 23 0 0,-6 4-13 0 0,0 1 0 0 0,0 0 0 0 0,2-1-10 0 0,-2 1 8 0 0,0 0 1 0 0,-1 0 0 0 0,1 0-1 0 0,0-1-8 0 0,-1 1 15 0 0,0 0 0 0 0,-1 1-1 0 0,1 0 1 0 0,0-1 0 0 0,0 1 0 0 0,1 0-15 0 0,1 0 27 0 0,-1-1 0 0 0,0 1 1 0 0,4-4-28 0 0,1-2 52 0 0,8-4-40 0 0,2-7 105 0 0,-18 18-103 0 0,1-1 46 0 0,-1-6 10 0 0,-2 6-43 0 0,-1 0-7 0 0,4-7 73 0 0,-2 2-53 0 0,-1 6-37 0 0,0 0 1 0 0,0 0 0 0 0,0-1-1 0 0,0 1 1 0 0,0 0 0 0 0,0 0-1 0 0,0 0 1 0 0,1 0 0 0 0,-1 0-1 0 0,1-1-3 0 0,-1 0 0 0 0,0 1 0 0 0,0-1 0 0 0,1 1 0 0 0,-1 0 0 0 0,0-1 0 0 0,-1 1 0 0 0,1-1 0 0 0,0 1 0 0 0,0 0 0 0 0,0-1 0 0 0,-1 1 0 0 0,1 0 0 0 0,-1-1 0 0 0,1 1 0 0 0,-1 0 0 0 0,0-2 0 0 0,-3-6 31 0 0,4 8-24 0 0,0 0 1 0 0,-1 0-1 0 0,1 0 1 0 0,0 0-1 0 0,-1-1 1 0 0,1 1-1 0 0,-1 1 1 0 0,1-1 0 0 0,-1 0-1 0 0,1 0 1 0 0,-1 0-1 0 0,0 0 1 0 0,1 0-1 0 0,-1 0 1 0 0,0 1-1 0 0,0-1 1 0 0,0 0-1 0 0,0 1 1 0 0,0-1 0 0 0,0 0-8 0 0,-3-1 18 0 0,0 1 1 0 0,0-1 0 0 0,0 1-1 0 0,-5-1-18 0 0,6 1 15 0 0,1 0 0 0 0,-1 0 0 0 0,1 1 0 0 0,0-1 0 0 0,-1-1 0 0 0,0 0-15 0 0,-6-2 38 0 0,-9-1-38 0 0,13 4 0 0 0,1-1 0 0 0,-1 1 0 0 0,-3-2 0 0 0,6 2 0 0 0,1 1 0 0 0,-1-1 0 0 0,0 1 0 0 0,1-1 0 0 0,-1 1 0 0 0,0 0 0 0 0,0 0 0 0 0,0 0 0 0 0,-10-1 0 0 0,10 1 0 0 0,-1 0 0 0 0,0 0 0 0 0,1 1 0 0 0,-1-1 0 0 0,0 1 0 0 0,1-1 0 0 0,-1 1 0 0 0,1 0 0 0 0,-2 1 0 0 0,4-2 0 0 0,-17 5 0 0 0,-10 4 64 0 0,6-2-64 0 0,-2 0 0 0 0,-5 1 0 0 0,-36 9 0 0 0,58-15 0 0 0,1 0 0 0 0,0 0 0 0 0,0 1 0 0 0,-2 1 0 0 0,-8 5 0 0 0,-37 19-53 0 0,-6 2 104 0 0,40-20-38 0 0,-11 3 45 0 0,16-7-60 0 0,1 1-1 0 0,-1 0 3 0 0,7-4 0 0 0,4-1 0 0 0,-1 0 0 0 0,0-1 0 0 0,1 1 0 0 0,-3 0 0 0 0,-2 1 0 0 0,0 0 0 0 0,-5 4 0 0 0,-10 4 0 0 0,20-10 0 0 0,1 0 0 0 0,-1 1 1 0 0,1-1-1 0 0,-1 0 0 0 0,1 0 0 0 0,0 1 0 0 0,-1-1 0 0 0,1 0 0 0 0,0 1 0 0 0,0 0 0 0 0,0 0 0 0 0,-9 10-11 0 0,5-8-8 0 0,-1 0 1 0 0,1 0 0 0 0,-4 2 18 0 0,-7 4-59 0 0,6-4 47 0 0,9-6 12 0 0,0 1 0 0 0,-1 0 0 0 0,1 0 0 0 0,-1-1 0 0 0,1 1 0 0 0,0 0 0 0 0,0 1 0 0 0,-1-1 0 0 0,1 0 0 0 0,0 0 0 0 0,0 1 0 0 0,1-2 0 0 0,0 0 0 0 0,-1 0 0 0 0,1 0 0 0 0,0 1 0 0 0,0-1 0 0 0,0 0 0 0 0,0 0 0 0 0,0 0 0 0 0,0 1 0 0 0,0-1 0 0 0,0 0 0 0 0,-1 0 0 0 0,1 1 0 0 0,0-1 0 0 0,0 0 0 0 0,0 0 0 0 0,0 1 0 0 0,0-1 0 0 0,1 1 0 0 0,-1-1 0 0 0,0 0-1 0 0,0 1 1 0 0,0-1 0 0 0,0 1-1 0 0,0 0 1 0 0,0-1 0 0 0,0 1 0 0 0,0-1-1 0 0,0 1 1 0 0,0-1 0 0 0,0 1-1 0 0,0-1 1 0 0,0 1 0 0 0,-1-1-1 0 0,1 0 1 0 0,0 1 0 0 0,0-1-1 0 0,0 1 1 0 0,-1-1 0 0 0,1 1 0 0 0,0-1-1 0 0,-1 1 1 0 0,1-1 0 0 0,0 0-1 0 0,-1 1 1 0 0,0 0-6 0 0,0 0 0 0 0,-1 0-1 0 0,1-1 1 0 0,0 1-1 0 0,-1 0 1 0 0,1 0 0 0 0,-1-1 6 0 0,-1 2-12 0 0,-19 8 12 0 0,21-10 0 0 0,1 0-1 0 0,0 0 0 0 0,0 0 1 0 0,-1 0-1 0 0,1 1 0 0 0,0-1 1 0 0,0 0-1 0 0,-1 0 0 0 0,1 0 1 0 0,0 0-1 0 0,0 1 0 0 0,0-1 1 0 0,-1 0-1 0 0,1 0 0 0 0,0 1 1 0 0,0-1-1 0 0,0 0 0 0 0,0 1 1 0 0,0 0-12 0 0,0 1-1 0 0,1-1 0 0 0,-1 1 1 0 0,1-1-1 0 0,0 1 0 0 0,0-1 1 0 0,-1 0-1 0 0,1 1 0 0 0,0-1 1 0 0,0 0 12 0 0,0 0-3 0 0,-1-1 1 0 0,0 1 0 0 0,0-1 0 0 0,1 0 0 0 0,-1 1-1 0 0,0-1 1 0 0,0 1 0 0 0,0-1 0 0 0,0 0 0 0 0,1 1-1 0 0,-1-1 1 0 0,0 1 0 0 0,0-1 0 0 0,0 1 0 0 0,0-1-1 0 0,0 0 1 0 0,0 1 0 0 0,0-1 0 0 0,0 1 0 0 0,-1-1-1 0 0,1 1 1 0 0,0-1 0 0 0,0 1 0 0 0,0-1 0 0 0,0 0-1 0 0,0 1 1 0 0,-1-1 0 0 0,1 0 0 0 0,0 1 0 0 0,0-1-1 0 0,-1 1 1 0 0,1-1 0 0 0,0 0 0 0 0,-1 1 0 0 0,1-1-1 0 0,0 0 1 0 0,-1 0 0 0 0,1 1 0 0 0,0-1 0 0 0,-1 0 2 0 0,7 5-54 0 0,-4-4 49 0 0,0 0 0 0 0,1 1-1 0 0,-1-1 1 0 0,1 0 0 0 0,0 0-1 0 0,-1 0 1 0 0,1-1 0 0 0,0 1-1 0 0,-1-1 1 0 0,1 1 0 0 0,0-1-1 0 0,-1 0 1 0 0,3 0 5 0 0,-3 0-16 0 0,0-1 0 0 0,0 1 0 0 0,0 0 0 0 0,-1-1 0 0 0,1 1 0 0 0,0-1 1 0 0,0 0-1 0 0,-1 0 0 0 0,2 0 16 0 0,2-1-12 0 0,4-1 1 0 0,0 0 0 0 0,1 1 1 0 0,-1 0-1 0 0,1 0 0 0 0,7 0 11 0 0,4 0-10 0 0,-6 0 27 0 0,-7 1 7 0 0,-1 0-1 0 0,5-1-23 0 0,5-2-16 0 0,0-1 0 0 0,-1 0 0 0 0,0-2 0 0 0,2 0 16 0 0,44-22 0 0 0,53-24 8 0 0,-113 52-8 0 0,12-6 0 0 0,6-4 0 0 0,8-4 0 0 0,13-7 43 0 0,-33 17-22 0 0,-6 5-21 0 0,-1-1 0 0 0,0 0 0 0 0,0 0 0 0 0,0 0 0 0 0,-1 0 0 0 0,1 0 1 0 0,0 0-1 0 0,0 0 0 0 0,0-1 0 0 0,8-8 63 0 0,-5 6-52 0 0,-2 0 32 0 0,0 1-21 0 0,-1 2 38 0 0,1-2 11 0 0,-2 2-6 0 0,0 1-1 0 0,-1 0 0 0 0,0-1-55 0 0,-1 1-1 0 0,1-1 1 0 0,-1 1 0 0 0,0-1-1 0 0,1 1 1 0 0,-1 0 0 0 0,1 0-1 0 0,-1-1 1 0 0,0 1-1 0 0,1 0 1 0 0,-1 0 0 0 0,0 1-9 0 0,-20 3 71 0 0,1 1-54 0 0,18-4-9 0 0,0-1 1 0 0,0 1-1 0 0,1 0 0 0 0,-1 0 0 0 0,0 0 0 0 0,-1 2-8 0 0,-14 4 15 0 0,12-5-15 0 0,-1 0 0 0 0,1 1 0 0 0,0 0 0 0 0,0 0 0 0 0,-1 1 0 0 0,-8 5 0 0 0,-61 31-144 0 0,57-30-1298 0 0,-6 1 1442 0 0,22-10-146 0 0,-13 6-690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 0 920 0 0,'0'0'205'0'0,"0"0"529"0"0,0 0 235 0 0,0 0 44 0 0,0 0-113 0 0,0 0-512 0 0,0 0-218 0 0,0 0-46 0 0,0 0-3 0 0,0 0 33 0 0,0 0 20 0 0,0 0 2 0 0,-7 5 2466 0 0,5-2-2292 0 0,1-1-1 0 0,0 0 0 0 0,1 0 1 0 0,-1 1-1 0 0,0-1 0 0 0,1 2-349 0 0,-1-1 174 0 0,0 0-1 0 0,0 0 0 0 0,0 0 1 0 0,-1 3-174 0 0,1-4 62 0 0,1 0 0 0 0,-1-1 0 0 0,1 1 0 0 0,-1 0 0 0 0,1 0 0 0 0,0 0 0 0 0,0 1-62 0 0,-1 0 40 0 0,1-1-1 0 0,0 0 1 0 0,-1 0-1 0 0,1 0 1 0 0,-1 1 0 0 0,0 0-40 0 0,-3 10 91 0 0,2-10-36 0 0,1 1 1 0 0,0-1-1 0 0,-1 0 1 0 0,1 1-1 0 0,-1-1 1 0 0,-1 1-56 0 0,3-3 31 0 0,0 0 0 0 0,0-1 0 0 0,-1 1 1 0 0,1 0-1 0 0,0 0 0 0 0,0 0 0 0 0,0 0 0 0 0,0 0 1 0 0,0 0-1 0 0,0 0 0 0 0,1 0 0 0 0,-1 0-31 0 0,0 1 114 0 0,0 0-9 0 0,0 1 1 0 0,0-1-1 0 0,0 1 1 0 0,0-1 0 0 0,0 1-1 0 0,1-1 1 0 0,-1 0-1 0 0,1 1 1 0 0,0-1 0 0 0,1 3-106 0 0,-2-5 117 0 0,1 1-10 0 0,1 2-21 0 0,0 0-1 0 0,1-1 1 0 0,-1 0 0 0 0,1 1 0 0 0,-1-1 0 0 0,1 0 0 0 0,0 0 0 0 0,0 0 0 0 0,0-1 0 0 0,0 1 0 0 0,0-1-86 0 0,18 12 759 0 0,-15-10-639 0 0,1-1 1 0 0,-1 0-1 0 0,0 0 1 0 0,4 0-121 0 0,9 3 115 0 0,-10-3-69 0 0,1 0 1 0 0,3 0-47 0 0,-5-1 19 0 0,1 1-1 0 0,4 1-18 0 0,54 15 131 0 0,-43-14-24 0 0,-17-2-58 0 0,0-1 0 0 0,1-1 1 0 0,-1 1-1 0 0,1-1 0 0 0,1-1-49 0 0,2 1 62 0 0,-1 0 0 0 0,3 1-62 0 0,42 5 336 0 0,-24-4-73 0 0,-20-2-266 0 0,0 1-1 0 0,4 1 4 0 0,-7-1 0 0 0,1-1-1 0 0,0 0 1 0 0,7 0 0 0 0,-7-1 31 0 0,0 1-1 0 0,0 0 1 0 0,7 1-31 0 0,2 2 106 0 0,0-1 0 0 0,0-1 0 0 0,-1-1 0 0 0,13-1-106 0 0,-21 1 34 0 0,0 0-1 0 0,6 0-33 0 0,5 1 30 0 0,54 4 94 0 0,43-4-40 0 0,-100 0-32 0 0,-12 0-49 0 0,1-1-1 0 0,-1 1 1 0 0,2-2-3 0 0,-3 1 10 0 0,-1 0-1 0 0,1-1 0 0 0,0 1 0 0 0,0 1 0 0 0,-1-1 0 0 0,1 0 0 0 0,3 2-9 0 0,27 1 0 0 0,6-1 173 0 0,-1-1 0 0 0,10-3-173 0 0,12 1 124 0 0,35-3-114 0 0,-55 1-10 0 0,-3 1-35 0 0,80-3 652 0 0,-60 2-606 0 0,-1 0-12 0 0,167 0 233 0 0,-200 4-181 0 0,0 1-51 0 0,0 0 25 0 0,1-1-25 0 0,12 1 83 0 0,-22 0-70 0 0,0-2-1 0 0,3 0-12 0 0,9-1-82 0 0,-9 1 84 0 0,12-3-2 0 0,24 0 0 0 0,28-6 352 0 0,42 3-352 0 0,-34 4 176 0 0,-24-1-176 0 0,-35 0 0 0 0,1 2 0 0 0,19-2 0 0 0,-24 2 0 0 0,24 1 0 0 0,-14 1 11 0 0,-2-2 42 0 0,8-2-53 0 0,-12 2 0 0 0,-21 1 0 0 0,0 0 0 0 0,-1-1 0 0 0,5-1 0 0 0,-1 0 12 0 0,0 1-1 0 0,12 0-11 0 0,10-1 41 0 0,-6 0-41 0 0,-14 1 0 0 0,0 0 0 0 0,0-1 0 0 0,95-13 128 0 0,-96 13-128 0 0,-12 1 0 0 0,-1 1 0 0 0,1-1 0 0 0,0 1 0 0 0,0 0 0 0 0,0-1 0 0 0,0 1 0 0 0,0 0 0 0 0,0 0 0 0 0,-1 0 0 0 0,1 1 0 0 0,0-1 0 0 0,0 0 0 0 0,0 1 0 0 0,1 0 3 0 0,0-1-1 0 0,1 1 1 0 0,-1-1-1 0 0,0 0 0 0 0,0 1 1 0 0,3-2-3 0 0,9 2 49 0 0,-5 0-39 0 0,0-1 1 0 0,-1 0-1 0 0,1-1 0 0 0,-1 0 0 0 0,1 0 0 0 0,0-1-10 0 0,3 0 2 0 0,-1 0-1 0 0,11 0-1 0 0,44-1 64 0 0,-66 3-76 0 0,0 0 0 0 0,0 0-1 0 0,0 0 1 0 0,0 0 0 0 0,-1 0-1 0 0,1 0 1 0 0,0 0 0 0 0,0 0-1 0 0,0 1 1 0 0,0-1 0 0 0,-1 0 0 0 0,1 1-1 0 0,0-1 1 0 0,0 0 0 0 0,0 1 12 0 0,5 2 207 0 0,7-1-386 0 0,-7-2-137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8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0,'17'0'0'0,"15"0"0"0,-18 0 0 0,113 0 0 0,-98 0 0 0,2773 0 0 0,-932 0 0 0,-1624 0 0 0,-235 0 0 0,43 0 0 0,-86 0 0 0,5 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1020 9904 0 0,'-7'12'1141'0'0,"5"-9"-784"0"0,2-2 115 0 0,0-1 22 0 0,0 0 14 0 0,0 0 49 0 0,0 0 19 0 0,0 0 7 0 0,0-1-35 0 0,2-85 1730 0 0,1 37-2174 0 0,0 11-45 0 0,4-69 5 0 0,12-187 405 0 0,-12 225-216 0 0,-2 16 78 0 0,4-13-331 0 0,4 6 53 0 0,16-44-53 0 0,-26 93 0 0 0,-1-1 0 0 0,2-10 0 0 0,-1 2 0 0 0,-2 4 0 0 0,2-4 0 0 0,-3 20 15 0 0,0 0 0 0 0,0-1 0 0 0,0 1-1 0 0,0 0 1 0 0,0-1 0 0 0,0 1 0 0 0,0 0 0 0 0,0-1-1 0 0,1 1 1 0 0,-1 0 0 0 0,-1-1 0 0 0,1 1-1 0 0,0 0 1 0 0,0-1 0 0 0,0 1 0 0 0,0 0-1 0 0,0-1 1 0 0,0 1 0 0 0,0 0 0 0 0,0-1-15 0 0,-1 1 8 0 0,1 0 0 0 0,0 0 0 0 0,0 0 1 0 0,0 0-1 0 0,-1 0 0 0 0,1 0 0 0 0,0 0 0 0 0,0 0 1 0 0,-1 0-1 0 0,1 0 0 0 0,0 0 0 0 0,0 0 0 0 0,0 0 1 0 0,-1 0-1 0 0,1 0 0 0 0,0 0 0 0 0,0 0 0 0 0,0 0 1 0 0,-1 0-1 0 0,1 0 0 0 0,0 0 0 0 0,0 0 0 0 0,0 0 1 0 0,0 0-1 0 0,-1 1-8 0 0,-12 9 328 0 0,11-8-245 0 0,-10 9-76 0 0,1 0-1 0 0,0 0 0 0 0,1 1 1 0 0,-5 8-7 0 0,4-4-126 0 0,-1 0 1 0 0,0 0-1 0 0,-1-1 1 0 0,-1-1-1 0 0,0 0 0 0 0,-8 4 126 0 0,17-14-11 0 0,-1-1 0 0 0,-4 3 11 0 0,4-3-2 0 0,6-3 6 0 0,0 0 0 0 0,-1 0-1 0 0,1 0 1 0 0,0 1-1 0 0,0-1 1 0 0,0 0 0 0 0,-1 0-1 0 0,1 0 1 0 0,0 0-1 0 0,0 0 1 0 0,-1 0 0 0 0,1 0-1 0 0,0 0 1 0 0,0 0-1 0 0,-1 0 1 0 0,1 0-1 0 0,0 0 1 0 0,0 0 0 0 0,-1 0-1 0 0,1 0 1 0 0,0 0-1 0 0,0 0 1 0 0,-1 0 0 0 0,1 0-1 0 0,0 0 1 0 0,0 0-1 0 0,-1-1 1 0 0,1 1 0 0 0,0 0-1 0 0,0 0 1 0 0,0 0-1 0 0,-1 0 1 0 0,1 0 0 0 0,0-1-1 0 0,0 1 1 0 0,0 0-1 0 0,0 0 1 0 0,-1 0 0 0 0,1-1-1 0 0,0 1 1 0 0,0 0-1 0 0,0 0 1 0 0,0-1-1 0 0,0 1 1 0 0,0 0 0 0 0,0 0-1 0 0,0-1 1 0 0,0 1-1 0 0,0 0 1 0 0,0 0 0 0 0,0 0-1 0 0,0-1 1 0 0,0 1-1 0 0,0 0 1 0 0,0-1-4 0 0,0 1 9 0 0,0-1 0 0 0,-1-1 0 0 0,1 1-1 0 0,0 0 1 0 0,1-1 0 0 0,-1 1 0 0 0,0 0 0 0 0,0 0-1 0 0,1-1 1 0 0,-1 1 0 0 0,0 0 0 0 0,1-1-9 0 0,7-15-14 0 0,-6 14 20 0 0,8-14-6 0 0,1 1 0 0 0,0 1 0 0 0,5-5 0 0 0,-12 15 0 0 0,4-4 0 0 0,0 0 0 0 0,0 1 0 0 0,8-6 0 0 0,-11 9 45 0 0,1 1 1 0 0,0 0-1 0 0,0 0 1 0 0,0 1-1 0 0,1 0 0 0 0,5-2-45 0 0,-8 4 82 0 0,-1 0-1 0 0,1 0 0 0 0,0 0 1 0 0,0 1-1 0 0,0 0 0 0 0,0 0 1 0 0,3 0-82 0 0,-6 0 38 0 0,0 0 1 0 0,0 1-1 0 0,0-1 1 0 0,0 0-1 0 0,0 1 1 0 0,-1-1 0 0 0,1 1-1 0 0,0-1 1 0 0,0 1-1 0 0,0 0 1 0 0,0-1-1 0 0,0 1 1 0 0,-1 0-1 0 0,1 0 1 0 0,0-1-1 0 0,-1 1 1 0 0,1 0 0 0 0,0 1-39 0 0,2 2 198 0 0,0 0-14 0 0,0 1 0 0 0,0 0 0 0 0,-1 0 0 0 0,1-1 1 0 0,-1 2-1 0 0,-1-1 0 0 0,1 0 0 0 0,0 4-184 0 0,7 17 561 0 0,-2-10-87 0 0,0 0-1 0 0,7 10-473 0 0,-10-20 28 0 0,0 0 1 0 0,0-1-1 0 0,1 1 0 0 0,0-1 1 0 0,0 0-1 0 0,0 0 0 0 0,0-1 1 0 0,1 1-29 0 0,1 0-258 0 0,0-1 1 0 0,0 0 0 0 0,0 0-1 0 0,0 0 1 0 0,1-1 0 0 0,0 0-1 0 0,-1 0 1 0 0,3-1 257 0 0,3 1-1051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583 1207 3224 0 0,'1'-1'240'0'0,"4"-1"558"0"0,-2-1 6360 0 0,-2 3-4608 0 0,-1 0-1226 0 0,0 0-534 0 0,0 0-108 0 0,2-4 423 0 0,-2 3-1047 0 0,0 0 0 0 0,0 1 0 0 0,0-1 0 0 0,0 1-1 0 0,0-1 1 0 0,0 0 0 0 0,0 1 0 0 0,0-1 0 0 0,0 1-1 0 0,0-1 1 0 0,0 1 0 0 0,0-1 0 0 0,0 0 0 0 0,-1 1-1 0 0,1-1 1 0 0,0 1 0 0 0,0-1 0 0 0,-1 1 0 0 0,1-1-1 0 0,0 1-57 0 0,-10-10 734 0 0,1 1-162 0 0,-14-17 172 0 0,16 16-569 0 0,1-1 0 0 0,0 0-1 0 0,1 0 1 0 0,-1-4-175 0 0,-5-10 250 0 0,-42-99-25 0 0,40 85-274 0 0,5 16-394 0 0,-6-11 443 0 0,-9-21-42 0 0,-9-18 670 0 0,19 45-342 0 0,-7-28-286 0 0,7 19 43 0 0,-3-11-4 0 0,2-1 0 0 0,2 0 0 0 0,3-3-39 0 0,1 18 0 0 0,-1-2 0 0 0,-7-28 0 0 0,3 2 0 0 0,11 56 0 0 0,1 1 0 0 0,-1-1 0 0 0,0 1 0 0 0,0 0 0 0 0,-3-5 0 0 0,-2-4 0 0 0,4 8 13 0 0,-1 0-1 0 0,1 1 1 0 0,-1-1-1 0 0,0 1 1 0 0,-1 0-1 0 0,-1-2-12 0 0,5 7-3 0 0,0-2 5 0 0,-1 0 0 0 0,0 1 0 0 0,1-1 0 0 0,-1 1 0 0 0,0 0 0 0 0,0-1 0 0 0,0 1-1 0 0,0 0 1 0 0,0 0 0 0 0,0 0-2 0 0,1 1 3 0 0,-1-1-1 0 0,1 1 1 0 0,0 0-1 0 0,0 0 1 0 0,-1 0-1 0 0,1 0 1 0 0,0 0-1 0 0,-1 0 1 0 0,1 0-1 0 0,0 0 1 0 0,-1 0-1 0 0,1 0 1 0 0,0 1-1 0 0,0-1 1 0 0,-1 0-1 0 0,1 1 1 0 0,0-1-1 0 0,0 1-2 0 0,-3 1 0 0 0,0 1 0 0 0,0-1 0 0 0,1 1 0 0 0,-1-1 0 0 0,1 1 0 0 0,0 0 0 0 0,0 0 0 0 0,0 1 0 0 0,-7 8 0 0 0,-5 9 0 0 0,-1 2 0 0 0,8-12 0 0 0,0-1 0 0 0,1 1 0 0 0,1 1 0 0 0,-1-1 0 0 0,0 6 0 0 0,-3 2 6 0 0,7-12-17 0 0,2-7-11 0 0,3-1-15 0 0,8-17 37 0 0,0 0 0 0 0,3-8 0 0 0,5-11 0 0 0,51-98 0 0 0,-69 135 1 0 0,1-3 18 0 0,1 0 1 0 0,-1 0-1 0 0,1 1 1 0 0,-1-1 0 0 0,1 1-1 0 0,0-1 1 0 0,0 1 0 0 0,0 0-1 0 0,0-1 1 0 0,1 1 0 0 0,-1 0-1 0 0,2 0-19 0 0,-4 1 19 0 0,1 1-1 0 0,-1 0 0 0 0,1 0 1 0 0,-1 0-1 0 0,1 0 0 0 0,-1 0 1 0 0,1-1-1 0 0,-1 1 0 0 0,1 0 1 0 0,-1 0-1 0 0,0 0 0 0 0,1 0 1 0 0,-1 1-1 0 0,1-1 0 0 0,-1 0 0 0 0,1 0 1 0 0,-1 0-1 0 0,1 0 0 0 0,-1 0 1 0 0,1 0-1 0 0,-1 1 0 0 0,0-1 1 0 0,1 0-1 0 0,-1 0 0 0 0,1 1 1 0 0,-1-1-1 0 0,0 0 0 0 0,1 1 1 0 0,-1-1-1 0 0,0 0 0 0 0,0 1 1 0 0,1-1-1 0 0,-1 0 0 0 0,0 1-18 0 0,3 2 153 0 0,-1 1 0 0 0,0-1 0 0 0,0 1 0 0 0,0 1-153 0 0,3 5 265 0 0,3 3-122 0 0,0-1-1 0 0,1 0 1 0 0,0 0-1 0 0,1-1-142 0 0,-6-6 38 0 0,1-1 0 0 0,-1 0-1 0 0,1-1 1 0 0,0 1-1 0 0,0-1 1 0 0,0 0 0 0 0,1 0-1 0 0,-1 0 1 0 0,1-1 0 0 0,-1 0-1 0 0,4 1-37 0 0,-1-1-362 0 0,0-1 0 0 0,1 1 0 0 0,-1-1 0 0 0,1-1 0 0 0,-1 1 0 0 0,0-1 0 0 0,1-1 0 0 0,-1 0 0 0 0,0 0 0 0 0,2-1 362 0 0,13-4-7995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1725 9184 0 0,'-3'-1'830'0'0,"2"1"-632"0"0,0 0 0 0 0,0 0-1 0 0,0-1 1 0 0,0 1 0 0 0,0 0 0 0 0,0-1-1 0 0,0 1 1 0 0,0-1 0 0 0,1 1-1 0 0,-1-1 1 0 0,0 0 0 0 0,0 1-1 0 0,0-1 1 0 0,1 0 0 0 0,-1 0 0 0 0,0 1-1 0 0,0-2-197 0 0,0 0 292 0 0,0 0 0 0 0,0 0 0 0 0,0 0-1 0 0,0-1 1 0 0,1 1 0 0 0,-1-2-292 0 0,-2-5 450 0 0,2 2-276 0 0,0 1 1 0 0,0 0-1 0 0,1-1 0 0 0,-1 1 1 0 0,2-1-1 0 0,-1-1-174 0 0,1-8 409 0 0,-1 7-224 0 0,1-1 0 0 0,2-7-185 0 0,1-13 32 0 0,1-25 1137 0 0,9-35-1169 0 0,-2 16 45 0 0,6-35 102 0 0,-12 80-57 0 0,2 0-1 0 0,9-20-89 0 0,-3 11 9 0 0,-1 2-8 0 0,2 1-1 0 0,10-16 0 0 0,7-5 54 0 0,7-6-54 0 0,63-87 10 0 0,-89 131-9 0 0,1 1-1 0 0,1 0 0 0 0,13-10 0 0 0,-2 1 10 0 0,10-8 74 0 0,3 1 0 0 0,19-12-84 0 0,-2 1 309 0 0,81-70 75 0 0,-83 67-386 0 0,-14 12 236 0 0,32-22-234 0 0,-59 47 53 0 0,9-9-53 0 0,-5 4 35 0 0,-13 12-20 0 0,-1-1 0 0 0,1 1 0 0 0,-1-1 0 0 0,1-1-15 0 0,5-7 28 0 0,-7 8 21 0 0,-2 3-39 0 0,0 0 1 0 0,0 1 0 0 0,0-1 0 0 0,1 1 0 0 0,-1-1 0 0 0,0 1-1 0 0,0-1 1 0 0,0 1 0 0 0,1-1 0 0 0,-1 1 0 0 0,0-1 0 0 0,1 1-1 0 0,-1-1 1 0 0,0 1 0 0 0,1-1-11 0 0,-1 1 75 0 0,-7 1-9 0 0,-35 10-405 0 0,11-3-115 0 0,22-6 202 0 0,0 1 0 0 0,1 0 0 0 0,-8 4 252 0 0,-14 5-539 0 0,-30 8 283 0 0,56-19 248 0 0,0 1-1 0 0,-1-2 0 0 0,1 1 0 0 0,0 0 0 0 0,-1-1 0 0 0,-4 0 9 0 0,3-1 35 0 0,5-2 4 0 0,4-1 36 0 0,0 0-38 0 0,1-1 0 0 0,-1 1 0 0 0,1-1 0 0 0,1 1 0 0 0,-1 1-1 0 0,0-1 1 0 0,1 0 0 0 0,4-1-37 0 0,15-13 286 0 0,-18 13-219 0 0,1 0 0 0 0,0 0 0 0 0,3-1-67 0 0,8-4 27 0 0,-6 3 6 0 0,0 1 0 0 0,3-1-33 0 0,0 1 31 0 0,34-14 3 0 0,-37 15 98 0 0,0 0-1 0 0,1 0 0 0 0,0 2 0 0 0,0-1 0 0 0,3 1-131 0 0,-13 3 39 0 0,-1-1 0 0 0,0 1 0 0 0,1 0 0 0 0,-1 0 0 0 0,1 0-1 0 0,-1 1 1 0 0,0-1 0 0 0,1 0 0 0 0,-1 1 0 0 0,0-1 0 0 0,1 1 0 0 0,-1 0-1 0 0,1 0-38 0 0,-2 0 53 0 0,1 0-1 0 0,-1 0 1 0 0,1 0-1 0 0,-1 0 1 0 0,0 0-1 0 0,1 0 0 0 0,-1 0 1 0 0,0 1-1 0 0,0-1 1 0 0,0 0-1 0 0,0 1 1 0 0,0-1-1 0 0,0 1 1 0 0,0-1-1 0 0,0 1 0 0 0,-1 0 1 0 0,1-1-1 0 0,-1 1 1 0 0,1 0-53 0 0,0 1 119 0 0,-1 1 0 0 0,1-1 0 0 0,-1 1 0 0 0,0-1 0 0 0,0 1 0 0 0,0-1 0 0 0,-1 1 0 0 0,0 2-119 0 0,-1 6 857 0 0,-5 10-857 0 0,2-5 397 0 0,1-4-189 0 0,-1 0 0 0 0,-5 8-208 0 0,6-11 64 0 0,0-1 0 0 0,0 1 0 0 0,1 0 0 0 0,0 0 0 0 0,-1 7-64 0 0,3-13-200 0 0,0 1-1 0 0,1-1 1 0 0,0 0 0 0 0,0 0-1 0 0,0 0 1 0 0,0 1-1 0 0,1-1 1 0 0,-1 0 0 0 0,1 0-1 0 0,0 0 1 0 0,1 0-1 0 0,-1 0 1 0 0,1 0 0 0 0,-1 0-1 0 0,1 0 1 0 0,1 0 200 0 0,6 7-1762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5:23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1208 1 8496 0 0,'0'0'388'0'0,"0"0"-11"0"0,2 0-109 0 0,-1 0-1525 0 0,3 1 1530 0 0,7 1 4874 0 0,-10-2-4886 0 0,-1 0 0 0 0,1 0 0 0 0,-1 0 0 0 0,1 0-1 0 0,-1 0 1 0 0,1 0 0 0 0,-1 0 0 0 0,1 0 0 0 0,-1 0 0 0 0,1 0 0 0 0,0 0 0 0 0,-1 0 0 0 0,1 0 0 0 0,-1 0-1 0 0,1 0 1 0 0,-1 0 0 0 0,1-1 0 0 0,-1 1 0 0 0,0 0 0 0 0,1 0 0 0 0,-1-1 0 0 0,1 1 0 0 0,-1 0 0 0 0,1 0-1 0 0,-1-1 1 0 0,1 1-261 0 0,-1 0 320 0 0,0 0-37 0 0,0 0-10 0 0,0 0-18 0 0,0 0-72 0 0,0 0-30 0 0,0 0-8 0 0,0 0-14 0 0,0 0-48 0 0,0 0 3 0 0,0 2-10 0 0,-1 0-61 0 0,0 1-1 0 0,1-1 0 0 0,-1 1 1 0 0,0-1-1 0 0,0 0 1 0 0,0 1-1 0 0,-1-1 0 0 0,1 0 1 0 0,0 0-1 0 0,-1 0 0 0 0,1 0 1 0 0,-1 0-1 0 0,0 0 0 0 0,0 0 1 0 0,0-1-1 0 0,0 1 1 0 0,-2 1-15 0 0,1 0 90 0 0,0-1 0 0 0,0 2 1 0 0,0-1-1 0 0,0 0 0 0 0,-1 2-90 0 0,3-3 162 0 0,1 0-112 0 0,-1 0 0 0 0,1 0 0 0 0,-1 1 1 0 0,0-1-1 0 0,0 0 0 0 0,0 0 0 0 0,0 0 1 0 0,0 0-1 0 0,0 0 0 0 0,0-1 0 0 0,-1 1 1 0 0,1 0-1 0 0,-2 1-50 0 0,0 1-17 0 0,-1 0-1 0 0,0 0 1 0 0,-1-1 0 0 0,1 1-1 0 0,-1-1 18 0 0,-13 7-61 0 0,15-9 70 0 0,0 0 0 0 0,1 0 0 0 0,-1 0 0 0 0,1 1 0 0 0,-1-1 0 0 0,1 1 0 0 0,0-1 0 0 0,-1 1 0 0 0,1 0 0 0 0,0 0 0 0 0,0 0 0 0 0,0 0 1 0 0,1 1-1 0 0,-2 1-9 0 0,-16 23 247 0 0,10-15-120 0 0,-7 3 40 0 0,5-5-102 0 0,4-3-26 0 0,4-4-18 0 0,1-1 0 0 0,-1 1-1 0 0,1-1 1 0 0,0 1-1 0 0,0 0 1 0 0,0 0 0 0 0,0 0-1 0 0,1 0-20 0 0,-1 0 8 0 0,1 0-1 0 0,-1-1 1 0 0,0 1 0 0 0,0 0-1 0 0,0-1 1 0 0,0 0-1 0 0,0 1 1 0 0,0-1 0 0 0,0 0-1 0 0,-2 0-7 0 0,2 0 7 0 0,0 0-1 0 0,-1 0 0 0 0,1 0 1 0 0,0 1-1 0 0,0-1 1 0 0,0 0-1 0 0,1 1 0 0 0,-1-1 1 0 0,0 1-1 0 0,0 2-6 0 0,0 0 0 0 0,-1-1 0 0 0,1 0-1 0 0,-1 0 1 0 0,0-1 0 0 0,0 1-1 0 0,0 0 1 0 0,0-1 0 0 0,0 0-1 0 0,-1 0 1 0 0,0 0 0 0 0,-1 1 0 0 0,-21 20 63 0 0,8-8-9 0 0,16-15-43 0 0,0 1 0 0 0,0-1 1 0 0,1 0-1 0 0,-1 1 0 0 0,0-1 0 0 0,1 1 1 0 0,-1 0-1 0 0,1-1 0 0 0,-1 1 0 0 0,1 0 0 0 0,0 0 1 0 0,0 0-1 0 0,0 0 0 0 0,0 0 0 0 0,0 0 1 0 0,0 0-1 0 0,1 0 0 0 0,-1 1 0 0 0,1-1 1 0 0,-1 0-1 0 0,1 0 0 0 0,0 0 0 0 0,0 1-11 0 0,0-1 1 0 0,-1 0 0 0 0,1-1 0 0 0,0 1 0 0 0,-1 0-1 0 0,1 0 1 0 0,-1 0 0 0 0,1-1 0 0 0,-1 1 0 0 0,0 0 0 0 0,0-1-1 0 0,0 1 1 0 0,0-1 0 0 0,0 1 0 0 0,0-1 0 0 0,0 1 0 0 0,0-1-1 0 0,-26 22 1 0 0,23-20-2 0 0,-1 1 1 0 0,1 0 0 0 0,-1-1-1 0 0,1 1 1 0 0,0 1-1 0 0,-1 2 1 0 0,-7 10 9 0 0,6-10-1 0 0,1 1 0 0 0,0 0-1 0 0,1-1 1 0 0,0 2 0 0 0,0-1 0 0 0,0 0 0 0 0,1 2-8 0 0,2-7 7 0 0,0 0 0 0 0,0 0 0 0 0,0 0-1 0 0,0 0 1 0 0,-1 0 0 0 0,1 0 0 0 0,-1-1-1 0 0,0 1 1 0 0,0-1 0 0 0,0 1 0 0 0,0-1 0 0 0,0 1-7 0 0,-30 23 42 0 0,24-21-2 0 0,0 1-1 0 0,0 1 1 0 0,-2 2-40 0 0,6-5 29 0 0,1 0 1 0 0,0 0-1 0 0,-1 0 0 0 0,1 0 1 0 0,1 1-1 0 0,-1-1 0 0 0,-2 6-29 0 0,-3 10 43 0 0,-1 0 0 0 0,-1-1-1 0 0,-1 0 1 0 0,-1 0 0 0 0,0-2-1 0 0,-12 13-42 0 0,19-22 7 0 0,-1 1 1 0 0,1 0-1 0 0,1-1 0 0 0,0 2 0 0 0,0-1 0 0 0,1 0 1 0 0,-2 8-8 0 0,1-5 9 0 0,0 1 1 0 0,-1-1 0 0 0,-4 6-10 0 0,-35 68 0 0 0,27-56 0 0 0,-2 11 0 0 0,10-22 0 0 0,8-15 3 0 0,-1-1-1 0 0,1 1 1 0 0,0-1-1 0 0,0 1 1 0 0,1 0-1 0 0,-1-1 1 0 0,1 2-3 0 0,-1-1 4 0 0,1-1 1 0 0,0 1-1 0 0,-1-1 1 0 0,0 1-1 0 0,0-1 1 0 0,0 0-1 0 0,0 1 1 0 0,-1 0-5 0 0,-36 49 21 0 0,31-38 6 0 0,-2-1-1 0 0,-8 11-26 0 0,13-18 5 0 0,0 0 0 0 0,1 0 0 0 0,-1 1 0 0 0,1-1-1 0 0,1 1 1 0 0,-1 0 0 0 0,0 5-5 0 0,1-3 13 0 0,-1 1-1 0 0,-1-2 1 0 0,0 1-1 0 0,-2 5-12 0 0,-9 9 32 0 0,10-17-22 0 0,0 1-1 0 0,1 0 0 0 0,-3 5-9 0 0,3-4 0 0 0,-1-1 0 0 0,0 1 0 0 0,0-1 0 0 0,-5 5 0 0 0,5-6 0 0 0,0-1 0 0 0,1 1 0 0 0,-1 0 0 0 0,1 0 0 0 0,1 0 0 0 0,0 1 0 0 0,-2 5 0 0 0,-5 22 0 0 0,-3 25 0 0 0,12-54 0 0 0,-1-1-1 0 0,1 1 1 0 0,-2-1-1 0 0,1 0 1 0 0,0 1 0 0 0,-1-1-1 0 0,0-1 1 0 0,0 1-1 0 0,-3 3 1 0 0,2-4 2 0 0,1 1 1 0 0,0 0-1 0 0,0 0 0 0 0,0 0 0 0 0,0 0 1 0 0,1 1-1 0 0,0-1 0 0 0,0 1 0 0 0,0 0-2 0 0,-2 34 142 0 0,4-31-89 0 0,-1-1 0 0 0,0 0 0 0 0,0 1 0 0 0,-1-1 0 0 0,0 0 0 0 0,0 0 1 0 0,-3 6-54 0 0,1-6 10 0 0,0 0 1 0 0,1 0 0 0 0,0 1 0 0 0,1-1 0 0 0,0 1 0 0 0,0 0 0 0 0,1-1 0 0 0,0 1 0 0 0,1 0 0 0 0,0 0 0 0 0,0 0 0 0 0,1 0 0 0 0,0 0 0 0 0,1 3-11 0 0,-2-9 4 0 0,0 0 0 0 0,-1 1 0 0 0,1-1-1 0 0,-1 0 1 0 0,1 0 0 0 0,-1 1 0 0 0,0-1 0 0 0,0 0 0 0 0,0 0 0 0 0,-1 0 0 0 0,1 0 0 0 0,-1 0 0 0 0,0 0-1 0 0,0 0 1 0 0,0-1 0 0 0,0 1-4 0 0,-1 1 9 0 0,1 0 1 0 0,-1 0-1 0 0,1 1 0 0 0,0-1 0 0 0,0 0 0 0 0,0 2-9 0 0,1-3-4 0 0,0 0 9 0 0,0-1 0 0 0,1 1-1 0 0,-1-1 1 0 0,1 1 0 0 0,-1 0 0 0 0,1-1-1 0 0,0 1 1 0 0,0 0 0 0 0,0 0 0 0 0,0-1-1 0 0,0 1 1 0 0,1 0 0 0 0,-1-1 0 0 0,1 1-1 0 0,0-1 1 0 0,0 2-5 0 0,0-2 4 0 0,-1 0-1 0 0,1 0 0 0 0,-1 1 1 0 0,1-1-1 0 0,-1 0 1 0 0,0 1-1 0 0,0-1 1 0 0,0 0-1 0 0,0 1 0 0 0,0-1 1 0 0,-1 0-1 0 0,1 1 1 0 0,-1-1-1 0 0,0 0 0 0 0,1 0 1 0 0,-1 1-1 0 0,0-1 1 0 0,-1 2-4 0 0,-7 22 56 0 0,3-6-45 0 0,5-18-11 0 0,1-1 0 0 0,-1 0 0 0 0,0 0 0 0 0,1 0 0 0 0,-1 1 0 0 0,1-1 0 0 0,-1 0 0 0 0,1 1 0 0 0,0-1 0 0 0,0 0 0 0 0,-1 1-1 0 0,1-1 1 0 0,0 0 0 0 0,0 1 0 0 0,1-1 0 0 0,-1 0 0 0 0,0 1 0 0 0,0-1 0 0 0,0 0 0 0 0,1 1 0 0 0,-1-1 0 0 0,1 0 0 0 0,-1 0 0 0 0,1 1 0 0 0,0-1 0 0 0,-1 0 0 0 0,2 1 0 0 0,0 1 5 0 0,1 1-1 0 0,-1-1 1 0 0,1 1-1 0 0,-1-1 1 0 0,0 1 0 0 0,0 0-1 0 0,-1 0 1 0 0,1 0-1 0 0,-1 0 1 0 0,0 0-1 0 0,0 0 1 0 0,0 0 0 0 0,-1 0-1 0 0,1 2-4 0 0,5 10 13 0 0,-6-15-11 0 0,1 1 1 0 0,0-1 0 0 0,0 0 0 0 0,-1 1-1 0 0,1-1 1 0 0,-1 1 0 0 0,1-1-1 0 0,-1 1 1 0 0,0 0 0 0 0,1-1 0 0 0,-1 1-1 0 0,0-1 1 0 0,0 1 0 0 0,0-1-1 0 0,0 2-2 0 0,-1 1 2 0 0,0-1-1 0 0,1 1 0 0 0,-1-1 0 0 0,1 1 0 0 0,0 0 0 0 0,0-1 0 0 0,1 1 0 0 0,-1 0 0 0 0,1-1 0 0 0,0 3-1 0 0,2 3 2 0 0,1 1 0 0 0,-1-1 0 0 0,3 3-2 0 0,-3-6 5 0 0,3 6 35 0 0,-4-10-36 0 0,0 1 0 0 0,-1 0 0 0 0,1 0 0 0 0,-1-1 0 0 0,0 1 1 0 0,1 0-1 0 0,-1 0 0 0 0,-1 0 0 0 0,1 0 0 0 0,0 0 1 0 0,-1 0-1 0 0,0 1 0 0 0,0-1 0 0 0,0 0 0 0 0,0 0 0 0 0,0 2-4 0 0,-3 3 11 0 0,2-6-11 0 0,0-1 0 0 0,1 1 0 0 0,-1 0 0 0 0,1-1 0 0 0,-1 1 0 0 0,1 0 0 0 0,0 0 0 0 0,-1-1 0 0 0,1 1 0 0 0,0 0 0 0 0,0 0 0 0 0,0-1 0 0 0,0 1 0 0 0,1 0 0 0 0,-1 0 0 0 0,0-1 0 0 0,1 2 0 0 0,8 25 20 0 0,-8-21-11 0 0,1-1 0 0 0,0 0 0 0 0,0 0 1 0 0,0 0-1 0 0,1-1 0 0 0,1 2-9 0 0,-3-4 7 0 0,1 0 1 0 0,-1-1 0 0 0,0 1-1 0 0,1 0 1 0 0,-1 0-1 0 0,-1-1 1 0 0,1 1 0 0 0,0 0-1 0 0,-1 0 1 0 0,1 0 0 0 0,-1 0-1 0 0,0 0 1 0 0,0 0-1 0 0,0 0 1 0 0,0 0 0 0 0,-1 0-1 0 0,1 1-7 0 0,-1-1 9 0 0,1 0 0 0 0,0 1-1 0 0,0-1 1 0 0,0 0 0 0 0,0 1-1 0 0,0-1 1 0 0,1 0 0 0 0,0 0-1 0 0,0 1 1 0 0,0-1 0 0 0,0 0-1 0 0,0 0 1 0 0,0 0 0 0 0,1 0-1 0 0,0 0-8 0 0,4 7 23 0 0,0-1 0 0 0,1 0 0 0 0,7 7-23 0 0,4 4 5 0 0,-15-15 1 0 0,0 0 0 0 0,0 0-1 0 0,-1 0 1 0 0,1 0 0 0 0,-1 0 0 0 0,0 1 0 0 0,-1-1-1 0 0,1 1 1 0 0,-1-1 0 0 0,0 1 0 0 0,0 3-6 0 0,0-5 0 0 0,0 0 4 0 0,0-1-1 0 0,0 1 1 0 0,1-1 0 0 0,-1 1-1 0 0,1-1 1 0 0,0 0 0 0 0,0 0-1 0 0,0 0 1 0 0,0 0-1 0 0,1 0 1 0 0,-1 0-4 0 0,2 1 5 0 0,-1 0 0 0 0,0 0-1 0 0,0 0 1 0 0,-1 1 0 0 0,1 0-5 0 0,5 12 11 0 0,-5-11-2 0 0,-1 0 0 0 0,1 0 0 0 0,-1 0-1 0 0,0 1 1 0 0,0-1 0 0 0,0 4-9 0 0,-1-6 0 0 0,-1-1 0 0 0,1 1 0 0 0,1 0 0 0 0,-1 0 0 0 0,0-1 0 0 0,1 1 0 0 0,0-1 0 0 0,0 1 0 0 0,0-1 0 0 0,0 0 0 0 0,1 1 0 0 0,6 6 0 0 0,0 0 0 0 0,8 6 0 0 0,12 13 0 0 0,-27-27 2 0 0,-1 0 0 0 0,1 0 0 0 0,-1 0 0 0 0,0 0 0 0 0,0 0 0 0 0,0 1 0 0 0,0-1 0 0 0,0 0 0 0 0,-1 1 0 0 0,1-1 0 0 0,-1 1 0 0 0,1-1-1 0 0,-1 1 1 0 0,0-1 0 0 0,0 1 0 0 0,0-1-2 0 0,2 19 22 0 0,0-17-15 0 0,0 0-1 0 0,0 1 0 0 0,0-1 1 0 0,0 0-1 0 0,1 0 0 0 0,0 0 1 0 0,0-1-1 0 0,0 1 0 0 0,1 0-6 0 0,14 20 18 0 0,-11-14-18 0 0,-4-8 0 0 0,-1 1 0 0 0,0 0 0 0 0,0 0 0 0 0,0 1 0 0 0,-1-1 0 0 0,1 0 0 0 0,0 3 0 0 0,1 0 5 0 0,0-1-1 0 0,1 0 0 0 0,0 1 1 0 0,-1-2-1 0 0,2 1 0 0 0,-1 0 1 0 0,0-1-1 0 0,1 0 1 0 0,0 0-1 0 0,0 0 0 0 0,0 0 1 0 0,3 0-5 0 0,18 15 11 0 0,-26-19-11 0 0,1 1 0 0 0,-1-1 0 0 0,0 0 0 0 0,1 0 0 0 0,-1 1 0 0 0,0-1 0 0 0,0 0 0 0 0,1 1 0 0 0,-1-1 0 0 0,0 1 0 0 0,0-1 0 0 0,1 0 0 0 0,-1 1 0 0 0,0-1 0 0 0,0 1 0 0 0,0-1 0 0 0,0 0 0 0 0,0 1 0 0 0,0-1 0 0 0,0 1 0 0 0,1-1 0 0 0,-1 3 0 0 0,0-1 0 0 0,0 0 0 0 0,0 1 0 0 0,1-1 0 0 0,-1 1 0 0 0,1-1 0 0 0,0 0 0 0 0,0 0 0 0 0,0 1 0 0 0,0-1 0 0 0,0 0 0 0 0,0 0 0 0 0,0 0 0 0 0,1 0 0 0 0,-1 0 0 0 0,1 0 0 0 0,4 5 0 0 0,0-1 0 0 0,1 0 0 0 0,-1-1 0 0 0,1 1 0 0 0,0-1 0 0 0,0-1 0 0 0,4 3 0 0 0,-6-4 0 0 0,-1 0 0 0 0,0 1 0 0 0,0 0 0 0 0,0 0 0 0 0,-1 0 0 0 0,1 0 0 0 0,0 2 0 0 0,-3 4 0 0 0,-1-9 0 0 0,0 0 0 0 0,0 0 0 0 0,0 0 0 0 0,0 0 0 0 0,1 0 0 0 0,-1 0 0 0 0,0 0 0 0 0,0 0 0 0 0,0-1 0 0 0,1 1 0 0 0,-1 0 0 0 0,0 0 0 0 0,1 0 0 0 0,-1 0 0 0 0,1-1 0 0 0,-1 1 0 0 0,1 0 0 0 0,0 0 0 0 0,0 0 0 0 0,1 0 0 0 0,0 1 0 0 0,1 0 0 0 0,-1 0-1 0 0,1-1 1 0 0,0 0 0 0 0,-1 1 0 0 0,1-1-1 0 0,0 0 1 0 0,0 0 0 0 0,0-1 0 0 0,0 1 0 0 0,0-1 0 0 0,1 1 0 0 0,0 0 1 0 0,-1 0 0 0 0,1 0 0 0 0,0 0 0 0 0,-1 1-1 0 0,1-1 1 0 0,-1 1 0 0 0,0 0 0 0 0,1 0-1 0 0,-1 0 1 0 0,0 1 0 0 0,0-1 0 0 0,0 1-1 0 0,-1-1 1 0 0,1 1 0 0 0,-1 0 0 0 0,1 1-1 0 0,14 13 53 0 0,-15-15-53 0 0,0 0 0 0 0,0 0 0 0 0,1-1 0 0 0,-1 1 0 0 0,1-1 0 0 0,-1 1 0 0 0,1-1 0 0 0,0 0 0 0 0,2 1 0 0 0,4 2 0 0 0,0 0 0 0 0,0 0 0 0 0,-1 1 0 0 0,3 2 0 0 0,1 0 0 0 0,-1 0 0 0 0,-10-4 0 0 0,-1-2 0 0 0,0 0 0 0 0,0 0 0 0 0,0 0 0 0 0,0 0 0 0 0,0-1 0 0 0,0 1 0 0 0,1 0 0 0 0,-1 0 0 0 0,0 0 0 0 0,0 0 0 0 0,1 0 0 0 0,-1-1 0 0 0,0 1 0 0 0,1 0 0 0 0,0 0 0 0 0,1 2 0 0 0,0 0 0 0 0,0-1 0 0 0,1 1 0 0 0,-1-1 0 0 0,1 0 0 0 0,0 0 0 0 0,0 0 0 0 0,0 0 0 0 0,0 0 0 0 0,0 0 0 0 0,0-1 0 0 0,1 1 0 0 0,17 9 0 0 0,1 1 0 0 0,-16-6 0 0 0,-10 1 11 0 0,4-7-11 0 0,0 0 1 0 0,0 0 0 0 0,0 0 0 0 0,0 0-1 0 0,0 0 1 0 0,0 0 0 0 0,0 0-1 0 0,-1 0 1 0 0,1 0 0 0 0,0 0-1 0 0,0 0 1 0 0,0 0 0 0 0,0 0-1 0 0,0 0 1 0 0,0 0 0 0 0,0 0-1 0 0,0 0 1 0 0,0 0 0 0 0,0 0 0 0 0,0 0-1 0 0,0 0 1 0 0,0 0 0 0 0,0 0-1 0 0,0 0 1 0 0,0 0 0 0 0,0 1-1 0 0,0-1 1 0 0,0 0 0 0 0,0 0-1 0 0,0 0 1 0 0,0 0 0 0 0,0 0-1 0 0,0 0 1 0 0,0 0 0 0 0,0 0 0 0 0,0 0-1 0 0,0 0 1 0 0,0 0 0 0 0,0 0-1 0 0,0 0 1 0 0,0 0 0 0 0,0 0-1 0 0,0 0 1 0 0,0 0 0 0 0,0 1-1 0 0,0-1 1 0 0,0 0 0 0 0,0 0-1 0 0,0 0 1 0 0,0 0 0 0 0,0 0 0 0 0,0 0-1 0 0,0 0 1 0 0,0 0 0 0 0,1 0-1 0 0,-1 0 1 0 0,0 0 0 0 0,0 0-1 0 0,0 0 1 0 0,0 0 0 0 0,0 0-1 0 0,0 0 0 0 0,2 2 2 0 0,0 0-1 0 0,1 0 1 0 0,-1-1-1 0 0,1 1 1 0 0,-1-1-1 0 0,1 0 1 0 0,-1 1-1 0 0,1-1 1 0 0,1 0-2 0 0,8 6-3 0 0,-5-3 14 0 0,17 12 42 0 0,-24-16-53 0 0,0 0 0 0 0,0 0 1 0 0,0 0-1 0 0,1 0 0 0 0,-1 0 0 0 0,0 0 0 0 0,0 0 0 0 0,0 1 0 0 0,0-1 1 0 0,1 0-1 0 0,-1 0 0 0 0,0 0 0 0 0,0 0 0 0 0,0 1 0 0 0,0-1 1 0 0,0 0-1 0 0,0 0 0 0 0,1 0 0 0 0,-1 1 0 0 0,0-1 0 0 0,0 0 0 0 0,0 0 1 0 0,0 1-1 0 0,0-1 0 0 0,0 0 0 0 0,0 0 0 0 0,0 0 0 0 0,0 1 1 0 0,0-1-1 0 0,0 0 0 0 0,0 0 0 0 0,0 1 0 0 0,0-1 0 0 0,0 0 0 0 0,0 0 1 0 0,0 0-1 0 0,-1 1 0 0 0,1-1 0 0 0,0 0 0 0 0,0 0 0 0 0,0 0 1 0 0,0 1-1 0 0,0-1 0 0 0,0 0 0 0 0,-1 0 0 0 0,1 0 0 0 0,0 0 0 0 0,0 0 1 0 0,0 1-1 0 0,0-1 0 0 0,-1 0 0 0 0,1 0 0 0 0,0 0 0 0 0,0 0 1 0 0,0 0-1 0 0,-1 0 0 0 0,1 0 0 0 0,0 0 0 0 0,0 0 0 0 0,-1 0 0 0 0,1 1 0 0 0,0-1-31 0 0,0 0 0 0 0,-1 0-1 0 0,1 0 1 0 0,0 0-1 0 0,-1 1 1 0 0,1-1 0 0 0,0 0-1 0 0,-1 0 1 0 0,1 0-1 0 0,0 0 1 0 0,-1 0 0 0 0,1 0-1 0 0,0 0 1 0 0,0 0-1 0 0,-1 0 1 0 0,1 0 0 0 0,0 0-1 0 0,-1 0 1 0 0,1 0-1 0 0,0 0 1 0 0,-1 0 0 0 0,1 0-1 0 0,0 0 1 0 0,-1 0-1 0 0,1 0 1 0 0,0 0 0 0 0,-1-1-1 0 0,1 1 1 0 0,0 0 31 0 0,0-1-15 0 0,0 0 0 0 0,1 0 1 0 0,-1 0-1 0 0,0 0 0 0 0,0 1 0 0 0,1-1 1 0 0,-1 0-1 0 0,0 0 0 0 0,0 0 0 0 0,0 0 1 0 0,0 0-1 0 0,0 0 0 0 0,0 0 1 0 0,0 0-1 0 0,-1 0 0 0 0,1 0 0 0 0,0 1 1 0 0,0-1-1 0 0,-1 0 0 0 0,1 0 0 0 0,-1 0 1 0 0,1 0-1 0 0,0 1 0 0 0,-1-1 0 0 0,0 0 1 0 0,1 0-1 0 0,-1 1 0 0 0,1-1 1 0 0,-1 0 14 0 0,-2-1-45 0 0,0 0 1 0 0,1 0 0 0 0,-1 0-1 0 0,0 0 1 0 0,-1 1 0 0 0,1-1 0 0 0,-2 0 44 0 0,3 2-90 0 0,2-2 73 0 0,0 0-17 0 0,0-1-1 0 0,0 0 1 0 0,0 1 0 0 0,0-1 0 0 0,1 1-1 0 0,-1-1 1 0 0,1 0 0 0 0,-1 1-1 0 0,1-1 1 0 0,0 0 34 0 0,-1 2-8 0 0,0 1 0 0 0,0-1-1 0 0,0 0 1 0 0,0 0 0 0 0,0 1-1 0 0,0-1 1 0 0,0 0 0 0 0,0 0 0 0 0,0 1-1 0 0,-1-1 1 0 0,1 0 0 0 0,0 1-1 0 0,-1-1 1 0 0,1 0 0 0 0,0 1 0 0 0,-1-1-1 0 0,1 1 1 0 0,-1-1 8 0 0,1 1-11 0 0,-1-2-13 0 0,0 1 0 0 0,0-1 0 0 0,0 1 1 0 0,0 0-1 0 0,0-1 0 0 0,-1 1 0 0 0,1 0 0 0 0,0 0 0 0 0,-1 0 0 0 0,1-1 0 0 0,-1 2 0 0 0,-1-2 24 0 0,-11-9-273 0 0,13 10 247 0 0,1 1-1 0 0,-1 0 1 0 0,1-1-1 0 0,-1 1 0 0 0,1-1 1 0 0,-1 1-1 0 0,1-1 1 0 0,0 0-1 0 0,-1 1 1 0 0,1-1-1 0 0,-1 1 0 0 0,1-1 1 0 0,0 0-1 0 0,0 1 1 0 0,-1-1-1 0 0,1 0 1 0 0,0 1-1 0 0,0-1 0 0 0,0 0 1 0 0,0 1-1 0 0,0-1 1 0 0,0 0-1 0 0,0 1 1 0 0,0-1-1 0 0,0 0 1 0 0,0 0-1 0 0,0 1 0 0 0,0-1 1 0 0,1 0-1 0 0,-1 1 1 0 0,0-1-1 0 0,0 0 1 0 0,1 1-1 0 0,-1-1 0 0 0,0 1 1 0 0,1-1-1 0 0,-1 0 1 0 0,1 1-1 0 0,-1-1 27 0 0,16-10-210 0 0,-29-5 31 0 0,10 14 154 0 0,0 0 0 0 0,-1 0 0 0 0,1 0 0 0 0,0 0 0 0 0,-1 1 1 0 0,0-1 24 0 0,-11-5-2 0 0,15 7 4 0 0,0 0 0 0 0,0 0 0 0 0,0 0 0 0 0,0 0 0 0 0,-1 0 0 0 0,1 0 0 0 0,0 0 0 0 0,0-1 0 0 0,0 1 0 0 0,0 0 0 0 0,0 0 0 0 0,0 0-1 0 0,0 0 1 0 0,0-1 0 0 0,0 1 0 0 0,0 0 0 0 0,0 0 0 0 0,-1 0 0 0 0,1 0 0 0 0,0-1 0 0 0,0 1 0 0 0,0 0 0 0 0,0 0 0 0 0,0 0 0 0 0,0 0 0 0 0,0-1 0 0 0,0 1 0 0 0,1 0-1 0 0,-1 0 1 0 0,0 0 0 0 0,0 0 0 0 0,0-1 0 0 0,0 1 0 0 0,0 0 0 0 0,0 0 0 0 0,0 0 0 0 0,0 0 0 0 0,0 0 0 0 0,0-1 0 0 0,1 1 0 0 0,-1 0 0 0 0,0 0 0 0 0,0 0 0 0 0,0 0-1 0 0,0 0-1 0 0,2-7 231 0 0,-2 4-199 0 0,-1 1 0 0 0,0 0 1 0 0,-1 0-1 0 0,1-1 1 0 0,0 1-1 0 0,-1 0 1 0 0,1 0-1 0 0,-1 0 1 0 0,1 0-1 0 0,-1 0 0 0 0,0 1 1 0 0,0-1-1 0 0,0 0 1 0 0,0 1-1 0 0,-1-1-32 0 0,-15-14 94 0 0,18 15-91 0 0,0 1 1 0 0,0-1 0 0 0,0 0 0 0 0,0 0 0 0 0,0 0 0 0 0,0 0 0 0 0,0 1 0 0 0,0-1 0 0 0,1 0 0 0 0,-1 0 0 0 0,0 0-1 0 0,0 0 1 0 0,1 1 0 0 0,-1-1 0 0 0,1 0 0 0 0,-1 1 0 0 0,0-1 0 0 0,1 0 0 0 0,-1 0 0 0 0,1 1 0 0 0,0-1-1 0 0,-1 1 1 0 0,1-1 0 0 0,0 0-4 0 0,9-15 90 0 0,-9 15-84 0 0,-1 1-1 0 0,0-1 1 0 0,0 0-1 0 0,1 1 0 0 0,-1-1 1 0 0,0 1-1 0 0,0-1 0 0 0,0 0 1 0 0,0 1-1 0 0,0-1 1 0 0,0 0-1 0 0,0 1 0 0 0,0-1 1 0 0,0 0-1 0 0,0 1 1 0 0,0-1-1 0 0,-1 0 0 0 0,1 1 1 0 0,0-1-1 0 0,0 1 1 0 0,-1-1-1 0 0,1 0 0 0 0,0 1 1 0 0,-1-1-1 0 0,1 1-5 0 0,-2-2 16 0 0,0 0-1 0 0,0 0 0 0 0,-1 0 1 0 0,1 0-1 0 0,-1 1 1 0 0,1-1-1 0 0,-1 1 0 0 0,1 0 1 0 0,-1-1-1 0 0,0 1 1 0 0,1 0-1 0 0,-2 1-15 0 0,-14-8 119 0 0,16 6-31 0 0,16-2 147 0 0,-14 4-231 0 0,1 0 1 0 0,-1-1-1 0 0,0 1 1 0 0,1-1-1 0 0,-1 1 1 0 0,0 0-1 0 0,0-1 1 0 0,0 1-1 0 0,1-1 1 0 0,-1 1-1 0 0,0-1 0 0 0,0 1 1 0 0,0-1-1 0 0,0 1 1 0 0,0-1-1 0 0,0 1 1 0 0,0-1-1 0 0,0 1 1 0 0,0-1-1 0 0,0 1 1 0 0,0-1-1 0 0,0 1 1 0 0,0-1-1 0 0,0 1 1 0 0,-1 0-1 0 0,1-1 0 0 0,0 1 1 0 0,0-1-1 0 0,0 1 1 0 0,-1-1-5 0 0,-12-8 66 0 0,11 8-61 0 0,1 1 1 0 0,0-1-1 0 0,0 1 0 0 0,0-1 1 0 0,0 1-1 0 0,0-1 0 0 0,0 0 1 0 0,0 0-1 0 0,0 1 0 0 0,0-1 1 0 0,0 0-1 0 0,0 0 0 0 0,1 0 1 0 0,-1 0-1 0 0,0 0 0 0 0,0 0 1 0 0,1 0-1 0 0,-1 0 0 0 0,1 0 1 0 0,-1-1-1 0 0,1 1 0 0 0,0 0 1 0 0,-1-1-6 0 0,1 1 0 0 0,0 0 0 0 0,0 0 1 0 0,0 0-1 0 0,0-1 0 0 0,0 1 1 0 0,1 0-1 0 0,-1 0 0 0 0,0 0 1 0 0,0 0-1 0 0,1 0 1 0 0,-1 0-1 0 0,1 0 0 0 0,-1 0 1 0 0,1 0-1 0 0,-1 0 0 0 0,1 0 1 0 0,0 1-1 0 0,0-1 1 0 0,-1 0-1 0 0,1 0 0 0 0,0 0 1 0 0,0 1-1 0 0,0-1 0 0 0,0 1 1 0 0,0-1-1 0 0,-1 0 0 0 0,1 1 1 0 0,0 0-1 0 0,1-1 0 0 0,-2 1 1 0 0,1 0 0 0 0,-1 0 0 0 0,0 0 0 0 0,0 0-1 0 0,1 0 1 0 0,-1 0 0 0 0,0 0 0 0 0,0-1 0 0 0,1 1-1 0 0,-1 0 1 0 0,0 0 0 0 0,0 0 0 0 0,0 0 0 0 0,1 0 0 0 0,-1 0-1 0 0,0-1 1 0 0,0 1 0 0 0,0 0 0 0 0,1 0 0 0 0,-1 0 0 0 0,0 0-1 0 0,0-1 1 0 0,0 1 0 0 0,0 0 0 0 0,0 0 0 0 0,0 0 0 0 0,1-1-1 0 0,-1 1 1 0 0,0 0 0 0 0,0 0 0 0 0,0-1 0 0 0,0 1 0 0 0,0 0-1 0 0,0 0 1 0 0,0-1 0 0 0,0 1 0 0 0,0 0 0 0 0,0 0 0 0 0,0-1-1 0 0,0 1 1 0 0,0 0 0 0 0,0 0 0 0 0,0-1 0 0 0,0 1 0 0 0,-1 0-1 0 0,1 0 1 0 0,0 0 0 0 0,0-1 0 0 0,0 1 0 0 0,0 0 0 0 0,0 0-1 0 0,-1 0 1 0 0,1-1 0 0 0,0 1 0 0 0,0 0 0 0 0,0 0 0 0 0,0 0-1 0 0,-1 0 1 0 0,1-1-1 0 0,-11-4 23 0 0,11 5-20 0 0,-20-8 104 0 0,20 8-107 0 0,0 0 1 0 0,0 0 0 0 0,0 0 0 0 0,0 0 0 0 0,0 0 0 0 0,0 0 0 0 0,0 0 0 0 0,0 0 0 0 0,0 0 0 0 0,0 0 0 0 0,0 0 0 0 0,0 0 0 0 0,-1-1-1 0 0,1 1 1 0 0,0 0 0 0 0,0 0 0 0 0,0 0 0 0 0,0 0 0 0 0,0 0 0 0 0,0 0 0 0 0,0 0 0 0 0,0 0 0 0 0,0 0 0 0 0,0 0 0 0 0,0 0 0 0 0,0 0-1 0 0,0 0 1 0 0,0 0 0 0 0,0-1 0 0 0,0 1 0 0 0,0 0 0 0 0,0 0 0 0 0,0 0 0 0 0,0 0 0 0 0,0 0 0 0 0,0 0 0 0 0,0 0 0 0 0,0 0 0 0 0,0 0-1 0 0,0 0 1 0 0,0 0 0 0 0,0-1 0 0 0,0 1 0 0 0,0 0 0 0 0,0 0 0 0 0,0 0 0 0 0,0 0 0 0 0,0 0 0 0 0,0 0 0 0 0,0 0 0 0 0,0 0 0 0 0,0 0-1 0 0,6-3 31 0 0,7 0 60 0 0,-12 3-27 0 0,-23-3 246 0 0,11 3-286 0 0,30 0 133 0 0,-26-1-100 0 0,6 0-56 0 0,-1 0-1 0 0,0 1 1 0 0,0-1 0 0 0,0 1 0 0 0,0 0 0 0 0,1-1-1 0 0,-1 1 1 0 0,0 0 0 0 0,-2 0-1 0 0,12 0 71 0 0,-1 1 0 0 0,1-1 1 0 0,-1 2-1 0 0,2-1-71 0 0,-7 0 72 0 0,-2-1 0 0 0,-13 4 11 0 0,2 2-30 0 0,11-5-50 0 0,0-1 1 0 0,0 1-1 0 0,0 0 0 0 0,0-1 0 0 0,1 1 0 0 0,-1-1 1 0 0,0 1-1 0 0,0-1 0 0 0,0 1 0 0 0,1-1 0 0 0,-1 1 1 0 0,0-1-1 0 0,1 0 0 0 0,-1 1 0 0 0,0-1 0 0 0,1 1 1 0 0,-1-1-1 0 0,1 0 0 0 0,-1 1 0 0 0,0-1-3 0 0,21 18 16 0 0,1 2 15 0 0,-21-19-30 0 0,0 0 0 0 0,-1 0 0 0 0,1 0 0 0 0,0 0 0 0 0,-1 0-1 0 0,1 1 1 0 0,-1-1 0 0 0,1 0 0 0 0,-1 0 0 0 0,1 1 0 0 0,-1-1 0 0 0,0 0 0 0 0,0 0 0 0 0,1 1 0 0 0,-1-1-1 0 0,0 0 1 0 0,0 1 0 0 0,-1-1 0 0 0,1 2-1 0 0,-2 7 5 0 0,1-8-1 0 0,0 0-1 0 0,1 0 0 0 0,-1 0 0 0 0,1 1 1 0 0,0-1-1 0 0,0 0 0 0 0,-1 1 0 0 0,1-1 1 0 0,1 0-1 0 0,-1 0 0 0 0,0 1 1 0 0,1-1-1 0 0,-1 0 0 0 0,1 0 0 0 0,-1 0 1 0 0,1 1-1 0 0,0-1 0 0 0,0 0-3 0 0,8 15 0 0 0,-8-13 0 0 0,1-1 0 0 0,-1 1 0 0 0,1-1 0 0 0,0 0 0 0 0,1 0 0 0 0,-1 1 0 0 0,0-1 0 0 0,1-1 0 0 0,0 1 0 0 0,-1 0 0 0 0,3 1 0 0 0,-2-2 0 0 0,2 2 0 0 0,1 0 0 0 0,-1 1 0 0 0,0-1 0 0 0,3 6 0 0 0,-6-8 0 0 0,-1 0 0 0 0,1 1 0 0 0,-1-1 0 0 0,0 0 0 0 0,0 1 0 0 0,0-1 0 0 0,0 1 0 0 0,0-1 0 0 0,0 1 0 0 0,-1 0 0 0 0,1-1 0 0 0,-1 1 0 0 0,0 0 0 0 0,0 1 0 0 0,5 47 11 0 0,-5-48-9 0 0,0-1 1 0 0,1 1-1 0 0,-1 0 1 0 0,0-1-1 0 0,1 1 0 0 0,0-1 1 0 0,-1 1-1 0 0,1-1 1 0 0,0 1-1 0 0,0-1 0 0 0,0 1 1 0 0,1-1-1 0 0,-1 0 1 0 0,1 0-1 0 0,-1 0 1 0 0,1 0-1 0 0,0 0 0 0 0,0 0 1 0 0,-1 0-1 0 0,1 0 1 0 0,1-1-1 0 0,-1 1-2 0 0,10 7 0 0 0,-5 3 0 0 0,-2-1 0 0 0,-9-4 11 0 0,4-6-8 0 0,0 0 0 0 0,0 0 0 0 0,0-1 0 0 0,0 1 0 0 0,0 0 0 0 0,1-1 0 0 0,-1 1 0 0 0,0 0-1 0 0,1-1 1 0 0,-1 1 0 0 0,0-1 0 0 0,1 1 0 0 0,-1 0 0 0 0,1-1 0 0 0,-1 1 0 0 0,1-1 0 0 0,-1 1 0 0 0,1-1-3 0 0,11 12 11 0 0,-10-11 42 0 0,-2-1 11 0 0,-2 1-11 0 0,-3 2-30 0 0,3-2 37 0 0,1 0 0 0 0,-8 7-19 0 0,9-3-27 0 0,0-3-4 0 0,-1-1-9 0 0,1 0 0 0 0,0 0 0 0 0,-1 0-1 0 0,0 1 1 0 0,1-1 0 0 0,-1 0-1 0 0,0 0 1 0 0,1 0 0 0 0,-1 0 0 0 0,0 0-1 0 0,0 0 1 0 0,0-1 0 0 0,0 1 0 0 0,0 0-1 0 0,0 0 1 0 0,0-1 0 0 0,-1 2-1 0 0,-24 10 23 0 0,15-7 5 0 0,-8 4-30 0 0,9-5 19 0 0,0 1-1 0 0,0 1 0 0 0,0 0-16 0 0,7-4 3 0 0,1 0-1 0 0,-1 0 0 0 0,1 0 1 0 0,-1 1-1 0 0,1-1 0 0 0,0 0 1 0 0,0 1-1 0 0,0 0 0 0 0,0 0 1 0 0,1-1-1 0 0,-1 1 0 0 0,0 1-2 0 0,1-1 0 0 0,-1-1 0 0 0,1 1 0 0 0,-1-1 0 0 0,1 1 0 0 0,-1-1 0 0 0,0 0 0 0 0,0 0 0 0 0,0 0 0 0 0,0 0 0 0 0,-1 0 0 0 0,1 0 0 0 0,0-1 0 0 0,-1 1 0 0 0,-36 17 0 0 0,25-14 0 0 0,-71 38 53 0 0,82-42-47 0 0,-1 2 0 0 0,1-1 0 0 0,-1 0 0 0 0,1 1 0 0 0,0-1 0 0 0,0 1-1 0 0,0 0 1 0 0,0 0 0 0 0,-1 3-6 0 0,-27 26 22 0 0,28-30-22 0 0,-1 1 0 0 0,0-1 0 0 0,1 0 0 0 0,-1 0 0 0 0,0 0 0 0 0,0-1 0 0 0,0 1 0 0 0,0-1 0 0 0,0 0 0 0 0,0 0 0 0 0,0 0 0 0 0,-2-1 0 0 0,4 1 0 0 0,-9 2-12 0 0,9-2-52 0 0,2-1-125 0 0,0 0-414 0 0,0 0-182 0 0,0 0-42 0 0,-4-4-1574 0 0,3 3 730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1.9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557 0 4144 0 0,'0'0'319'0'0,"0"0"10"0"0,0 0 824 0 0,0 0 383 0 0,0 0 80 0 0,0 0-95 0 0,0 0-457 0 0,0 0-198 0 0,0 0-40 0 0,0 0-44 0 0,0 0-154 0 0,0 0-70 0 0,0 0-12 0 0,0 0-44 0 0,0 0-173 0 0,0 0-75 0 0,0 9 435 0 0,-1-3-588 0 0,0-1 0 0 0,0 0 0 0 0,-1 0 0 0 0,0 1 0 0 0,0-1 0 0 0,0-1 0 0 0,-1 2-101 0 0,-5 15 398 0 0,-4 9 81 0 0,0 0 0 0 0,-2-1-1 0 0,-2 0 1 0 0,-11 16-479 0 0,19-32 169 0 0,0 1 1 0 0,2-1-1 0 0,-1 2-169 0 0,-15 32 349 0 0,-11 18 28 0 0,20-38 14 0 0,-13 22-391 0 0,-99 159 907 0 0,94-153-679 0 0,6-12 655 0 0,-9 24-883 0 0,-5 15 173 0 0,27-60-115 0 0,8-16-43 0 0,0 1 0 0 0,0-1-1 0 0,1 1 1 0 0,-2 5-15 0 0,-5 8 0 0 0,0-4-1848 0 0,-8-6-3528 0 0,11-7-2095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1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118 189 4232 0 0,'0'0'191'0'0,"0"-1"-11"0"0,-4-1-114 0 0,-23-18 473 0 0,27 19-566 0 0,-1 0 1 0 0,0 0-1 0 0,1 0 1 0 0,-1 0-1 0 0,1-1 0 0 0,-1 1 1 0 0,1 0-1 0 0,0 0 1 0 0,-1-1-1 0 0,1 1 0 0 0,0 0 1 0 0,0 0-1 0 0,0-1 1 0 0,0 1-1 0 0,0 0 27 0 0,0 0-94 0 0,-6-9-113 0 0,-1-15 418 0 0,7 23-67 0 0,-9-2 707 0 0,-8-16 732 0 0,-6-6 1520 0 0,18 11-996 0 0,4 11-2021 0 0,1 3 80 0 0,-8-17 420 0 0,3 6 3540 0 0,5 12-4014 0 0,0-1 0 0 0,0 1 0 0 0,1-1-1 0 0,-1 1 1 0 0,0-1 0 0 0,1 1 0 0 0,-1-1-1 0 0,0 1 1 0 0,1 0 0 0 0,-1-1-1 0 0,1 1 1 0 0,-1-1 0 0 0,1 1 0 0 0,-1 0-1 0 0,1-1 1 0 0,-1 1 0 0 0,1 0 0 0 0,-1 0-1 0 0,1 0 1 0 0,-1-1 0 0 0,1 1-1 0 0,0 0 1 0 0,-1 0 0 0 0,1 0 0 0 0,-1 0-1 0 0,1 0 1 0 0,-1 0 0 0 0,1 0 0 0 0,0 0-1 0 0,-1 0 1 0 0,1 0 0 0 0,-1 0-1 0 0,1 0 1 0 0,0 1 0 0 0,-1-1-112 0 0,22 12 202 0 0,-11-5 176 0 0,9 5 19 0 0,-2 0 0 0 0,11 9-397 0 0,-29-20 9 0 0,18 11 93 0 0,-12-9-68 0 0,-1 1 0 0 0,1 0-1 0 0,-1 0 1 0 0,0 1 0 0 0,0-1 0 0 0,-1 1-1 0 0,1 0-33 0 0,106 147 703 0 0,-79-111-521 0 0,1-1-1 0 0,2-2 1 0 0,5 2-182 0 0,-7-8 403 0 0,-2 1 0 0 0,-1 2-1 0 0,20 30-402 0 0,-12-13 394 0 0,-22-32-256 0 0,-2-1 1 0 0,-1 2 0 0 0,5 10-139 0 0,-10-16 97 0 0,-7-13-8 0 0,-1-2-14 0 0,0 0-10 0 0,0 0-42 0 0,0 0-174 0 0,0 0-75 0 0,0 0-20 0 0,5 8-2866 0 0,-5-8 1536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2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16 920 0 0,'0'0'332'0'0,"0"0"1057"0"0,4-14 7331 0 0,-3 13-8379 0 0,-1 1-11 0 0,0 0-10 0 0,0 0-35 0 0,0 0-18 0 0,0 0-3 0 0,0 0 9 0 0,0 0 40 0 0,0 0 21 0 0,-1 8 339 0 0,-10 44 483 0 0,3 0 0 0 0,-2 47-1156 0 0,8-32 555 0 0,4 1 0 0 0,9 57-555 0 0,-1-25 236 0 0,6 88 426 0 0,8 113 328 0 0,-20-84-110 0 0,0-116-272 0 0,-1-52-278 0 0,1 22 252 0 0,1-37-344 0 0,-2-14-128 0 0,0 1 1 0 0,-2 9-111 0 0,-1-28-112 0 0,0-2-685 0 0,0 0-311 0 0,0 0-62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3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1 118 920 0 0,'0'0'407'0'0,"0"0"1371"0"0,0 0 601 0 0,0 0 117 0 0,0 0-258 0 0,0 0-1192 0 0,0-1-522 0 0,1-1-442 0 0,0 0 1 0 0,1 0-1 0 0,-1 0 0 0 0,0 1 1 0 0,0-1-1 0 0,1 0 1 0 0,-1 1-1 0 0,1 0 1 0 0,0-1-1 0 0,-1 1 1 0 0,1 0-1 0 0,0 0 1 0 0,0 0-1 0 0,0 0 1 0 0,0 0-1 0 0,0 0 0 0 0,0 0 1 0 0,0 1-83 0 0,9-4 204 0 0,0 1 0 0 0,0 1 0 0 0,1 0-204 0 0,2-1 73 0 0,32-5 717 0 0,0 2 0 0 0,15 1-790 0 0,96 0 1447 0 0,-40 2-1017 0 0,314-10 365 0 0,492-7-1565 0 0,-458 17 834 0 0,-46-3 1691 0 0,-254 3-1586 0 0,97-1-173 0 0,-77 2 4 0 0,371 12 0 0 0,-501-8 0 0 0,-29-1 0 0 0,1 1 0 0 0,0 0 0 0 0,4 3 0 0 0,-22-1-66 0 0,-7-3-285 0 0,-6 1-1778 0 0,3-1-4004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4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3224 0 0,'0'0'523'0'0,"0"0"986"0"0,0 0 437 0 0,0 0 92 0 0,0 0-184 0 0,0 0-812 0 0,0 0-361 0 0,0 0-69 0 0,0 0-63 0 0,0 0-191 0 0,0 0-81 0 0,0 0-18 0 0,0 0 2 0 0,0 0 22 0 0,0 0 5 0 0,2 0 0 0 0,-1 0-243 0 0,-1 0 1 0 0,1 0 0 0 0,0 0-1 0 0,0 0 1 0 0,0 1 0 0 0,-1-1-1 0 0,1 0 1 0 0,0 1 0 0 0,-1-1-1 0 0,1 0 1 0 0,0 1 0 0 0,0-1 0 0 0,-1 1-1 0 0,1-1 1 0 0,-1 1 0 0 0,1 0-1 0 0,-1-1 1 0 0,1 1 0 0 0,-1-1-1 0 0,1 1 1 0 0,-1 0 0 0 0,1 0 0 0 0,-1 0-46 0 0,2 2 134 0 0,0 1 0 0 0,-1 0 0 0 0,0-1 0 0 0,0 1 0 0 0,0 0 0 0 0,0 0-134 0 0,1 10 342 0 0,0-1 0 0 0,-1 0 0 0 0,-1 3-342 0 0,-2 45 1575 0 0,-9 43-1575 0 0,1-6 535 0 0,5 66 314 0 0,1-33-178 0 0,5 340 881 0 0,1-445-1581 0 0,2 0-1 0 0,0-1 0 0 0,3 7 30 0 0,-1-4 30 0 0,0 0 0 0 0,-1 16-30 0 0,-4-31 18 0 0,0-1 1 0 0,1 1-1 0 0,1-1 0 0 0,0 1-18 0 0,-1-1-6 0 0,-2-11-19 0 0,1 1 0 0 0,-1-1 1 0 0,0 0-1 0 0,0 0 1 0 0,0 0-1 0 0,1 1 0 0 0,-1-1 1 0 0,1 0-1 0 0,-1 0 0 0 0,1 0 1 0 0,-1 0-1 0 0,1 0 1 0 0,0 1 24 0 0,0-2-1752 0 0,-1 0-6157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5.0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1 629 5528 0 0,'0'0'249'0'0,"0"0"-1"0"0,0 0 63 0 0,0 0 834 0 0,6-11 4544 0 0,-2 4-5257 0 0,1 0 0 0 0,1 0 0 0 0,0 0 0 0 0,0 0-1 0 0,0 1 1 0 0,1 0 0 0 0,-1 0 0 0 0,2 1-432 0 0,8-10 438 0 0,2 1-280 0 0,0 1 0 0 0,0 0 0 0 0,1 1 0 0 0,1 1 0 0 0,2 0-158 0 0,-21 10 0 0 0,230-124 10 0 0,96-83 310 0 0,-291 185-346 0 0,2 1-1 0 0,0 1 0 0 0,7 0 27 0 0,-1-3 136 0 0,-31 17 104 0 0,0 0 0 0 0,11-4-240 0 0,-22 11 184 0 0,-2 0 6 0 0,0 0 22 0 0,0 0 10 0 0,0 0 2 0 0,0 0-149 0 0,0 0-626 0 0,0 0-267 0 0,0 0-57 0 0,0 0-12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8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0,'17'0'0'0,"15"0"0"0,-18 0 0 0,113 0 0 0,-98 0 0 0,2773 0 0 0,-932 0 0 0,-1624 0 0 0,-235 0 0 0,43 0 0 0,-86 0 0 0,5 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5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 1376 0 0,'0'0'397'0'0,"0"0"1133"0"0,0 0 498 0 0,0 0 98 0 0,0-2-131 0 0,1-13 1265 0 0,0 15-3183 0 0,-1 0 0 0 0,0 1 0 0 0,0-1 0 0 0,0 0-1 0 0,0 0 1 0 0,0 0 0 0 0,0 0 0 0 0,0 0 0 0 0,0 0 0 0 0,0 0-1 0 0,0 0 1 0 0,0 0 0 0 0,0 0 0 0 0,0 0 0 0 0,0 0-1 0 0,0 0 1 0 0,0 0 0 0 0,0 0 0 0 0,0 0 0 0 0,0 0 0 0 0,0 0-1 0 0,1 0 1 0 0,-1 0 0 0 0,0 0 0 0 0,0 0 0 0 0,0 0-1 0 0,0 0 1 0 0,0 0 0 0 0,0 0 0 0 0,0 0 0 0 0,0 0 0 0 0,0 0-1 0 0,0 0 1 0 0,0 0 0 0 0,0 0 0 0 0,0 0 0 0 0,0 0-1 0 0,0 0 1 0 0,0 0 0 0 0,0 0 0 0 0,1 0 0 0 0,-1 0 0 0 0,0 0-1 0 0,0 0 1 0 0,0 0 0 0 0,0 0 0 0 0,0 0 0 0 0,0 0-1 0 0,0-1 1 0 0,0 1 0 0 0,0 0 0 0 0,0 0 0 0 0,0 0 0 0 0,0 0-1 0 0,0 0 1 0 0,0 0 0 0 0,0 0 0 0 0,0 0 0 0 0,0 0-1 0 0,0 0 1 0 0,0 0 0 0 0,0 0 0 0 0,0 0-77 0 0,4 12 3676 0 0,-2 2-4913 0 0,16 286 3069 0 0,-7-163-224 0 0,28 134-1608 0 0,-5-49 668 0 0,-17-101-655 0 0,11 104-3 0 0,-26-206-2 0 0,1 4 1 0 0,-2 0 0 0 0,0 1 0 0 0,-1-1 0 0 0,-1 0 0 0 0,-2 2-9 0 0,-2-1-243 0 0,3-14-274 0 0,0 0 0 0 0,1 1 0 0 0,-1 8 517 0 0,2-19-1558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6.6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0 240 4144 0 0,'0'0'191'0'0,"0"0"263"0"0,0 0 1005 0 0,0 0 438 0 0,0 0 88 0 0,2 0-177 0 0,36-1 15 0 0,-1-1 0 0 0,6-3-1823 0 0,336-34 2929 0 0,-173 20-2442 0 0,95-7-269 0 0,-182 18-174 0 0,151-7 72 0 0,-141 12-107 0 0,641-19-5 0 0,-657 18 2 0 0,343-16 64 0 0,-22 0 1637 0 0,-24 1-1410 0 0,-217 10-330 0 0,126-10-4162 0 0,-292 15-235 0 0,-11 0-1111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52.2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72 2760 0 0,'2'-1'207'0'0,"-1"-1"-41"0"0,0 1 1 0 0,0 0 0 0 0,0-1 0 0 0,0 1-1 0 0,0-1 1 0 0,-1 1 0 0 0,1-1 0 0 0,0 0-1 0 0,-1 1 1 0 0,1-1 0 0 0,-1 0 0 0 0,1 1-1 0 0,-1-2-166 0 0,0 1 226 0 0,1-1-1 0 0,-1 1 0 0 0,1 0 1 0 0,-1 0-1 0 0,1 0 0 0 0,0 0 1 0 0,0 0-1 0 0,0 1 0 0 0,0-1 1 0 0,0 0-1 0 0,1 0 0 0 0,-1 0 1 0 0,1 1-226 0 0,5-4 692 0 0,5-4 715 0 0,-6 3 5485 0 0,4 14-5964 0 0,-8-7-883 0 0,-1 0 0 0 0,0 0 0 0 0,0 0-1 0 0,0 0 1 0 0,0 1 0 0 0,1-1 0 0 0,-2 0 0 0 0,1 0-1 0 0,0 1 1 0 0,0-1 0 0 0,0 1 0 0 0,-1-1-1 0 0,1 1 1 0 0,0-1 0 0 0,-1 1 0 0 0,0-1-1 0 0,1 1 1 0 0,-1 0 0 0 0,0-1 0 0 0,0 1-1 0 0,0-1 1 0 0,0 1-45 0 0,0 5 143 0 0,-1 0-1 0 0,0-1 1 0 0,0 1 0 0 0,-1 0-1 0 0,0 0-142 0 0,1-4 14 0 0,-3 12 136 0 0,1-6-118 0 0,0 1 1 0 0,1 0-1 0 0,0 1 1 0 0,1-1-1 0 0,-1 6-32 0 0,10 186 440 0 0,8-71-84 0 0,-6-61-82 0 0,-7-30 28 0 0,-2 1 0 0 0,-1 8-302 0 0,-1-12 248 0 0,2 0 1 0 0,5 29-249 0 0,4 8 152 0 0,-2-9 105 0 0,15 51-257 0 0,-19-97 26 0 0,0 1-1 0 0,-1 0 0 0 0,0 10-25 0 0,-2-24-47 0 0,0 0-1 0 0,0 0 1 0 0,1 0-1 0 0,0 0 1 0 0,0-1-1 0 0,1 2 48 0 0,-2-5-975 0 0,-1-2-306 0 0,0-2-1102 0 0,3-8-4212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52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10368 0 0,'2'-1'472'0'0,"0"1"5"0"0,-1 0 1 0 0,1-1-1 0 0,-1 1 1 0 0,1 0-1 0 0,-1 0 1 0 0,1 1-1 0 0,-1-1 1 0 0,1 0-1 0 0,-1 0 1 0 0,1 1-1 0 0,-1-1 1 0 0,0 1-1 0 0,1-1 1 0 0,-1 1-1 0 0,1-1 1 0 0,-1 1-1 0 0,0 0 1 0 0,1 0-478 0 0,9 5-474 0 0,20 9 1589 0 0,0 1 1 0 0,-1 2-1116 0 0,23 13 646 0 0,23 12-130 0 0,-2 3-1 0 0,-3 4 1 0 0,-1 2 0 0 0,5 10-516 0 0,-62-50 17 0 0,0-2 0 0 0,1 1 0 0 0,0-2 0 0 0,1 0 0 0 0,7 3-17 0 0,-5-4-239 0 0,-1 1-1 0 0,0 1 1 0 0,0 0 0 0 0,13 13 239 0 0,-15-12-5558 0 0,-1-2-1945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5:30.3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60 10136 0 0,'0'0'230'0'0,"0"0"30"0"0,0 0 19 0 0,1-2-40 0 0,10-20 1013 0 0,-2 7 48 0 0,-8 14-788 0 0,1 0 0 0 0,9-5-178 0 0,-9 5-311 0 0,-1 0 0 0 0,1 0 0 0 0,-1 1-1 0 0,1-1 1 0 0,0 0 0 0 0,-1 0 0 0 0,1 1-1 0 0,0-1 1 0 0,0 1 0 0 0,-1 0 0 0 0,1-1 0 0 0,1 1-23 0 0,-1 0 84 0 0,0 0 1 0 0,-1 0-1 0 0,1 0 1 0 0,-1-1 0 0 0,1 1-1 0 0,-1-1 1 0 0,1 1-1 0 0,-1-1 1 0 0,1 1 0 0 0,-1-1-1 0 0,1 0-84 0 0,-1 2 98 0 0,0 0 0 0 0,0 0 0 0 0,1 0 0 0 0,-1-1-1 0 0,1 1 1 0 0,-1 0 0 0 0,0-1 0 0 0,1 1 0 0 0,-1-1 0 0 0,1 1-1 0 0,-1-1-97 0 0,0 0 41 0 0,14 5 369 0 0,0-2 0 0 0,0 0-1 0 0,0 0 1 0 0,1-1-1 0 0,11-1-409 0 0,11-3 104 0 0,-27 1 341 0 0,-1 1-1 0 0,1 0 1 0 0,0 0 0 0 0,8 2-445 0 0,8 2 165 0 0,-24-4-165 0 0,12 4 0 0 0,6 4 386 0 0,-1 2 0 0 0,0 0-1 0 0,0 1 1 0 0,-1 1-1 0 0,1 1-385 0 0,12 8-248 0 0,30 14 248 0 0,-25-14 122 0 0,-34-20-111 0 0,18 11 134 0 0,1-1 0 0 0,0-1 0 0 0,1 0-145 0 0,6 3 89 0 0,0 1 0 0 0,0 2 0 0 0,9 8-89 0 0,2-3 245 0 0,-28-13-198 0 0,1 1-1 0 0,0-2 1 0 0,0 0-1 0 0,1 0 0 0 0,-1-1 1 0 0,9 1-47 0 0,-9-2 81 0 0,-1 1 0 0 0,0-1-1 0 0,11 8-80 0 0,-11-5 79 0 0,0-2 0 0 0,0 0 0 0 0,13 4-79 0 0,-4-3 36 0 0,-1 2 0 0 0,0 0 0 0 0,-1 0 0 0 0,14 11-36 0 0,70 52 132 0 0,-99-69-126 0 0,18 17 36 0 0,11 7 50 0 0,-24-21-65 0 0,-1 1 0 0 0,0 0 0 0 0,-1 1 1 0 0,1 0-1 0 0,-2 0 0 0 0,6 7-27 0 0,-5-6 29 0 0,0 1 0 0 0,1-1 1 0 0,0-1-1 0 0,1 1 0 0 0,6 3-29 0 0,-6-5 33 0 0,-1 0 0 0 0,0 1 1 0 0,2 2-34 0 0,21 19 28 0 0,7 2 30 0 0,-23-18-60 0 0,1-1-1 0 0,5 3 3 0 0,-2-3 43 0 0,0 1 0 0 0,-1 0-1 0 0,16 17-42 0 0,-29-24-1 0 0,0 1 1 0 0,0-1-1 0 0,0 1 0 0 0,2 5 1 0 0,-4-6 8 0 0,1 0 0 0 0,-1-1 0 0 0,1 1 0 0 0,1-1 0 0 0,-1 0 0 0 0,1 0 1 0 0,4 4-9 0 0,6 2 12 0 0,-11-9 3 0 0,0 1-1 0 0,0-1 1 0 0,0 1-1 0 0,-1 0 1 0 0,1 0-1 0 0,-1 1 1 0 0,0-1-1 0 0,0 1 1 0 0,0 0-1 0 0,0 0 1 0 0,-1 0-1 0 0,1 0-14 0 0,2 6 51 0 0,0-1-1 0 0,0 0 0 0 0,7 8-50 0 0,7 12 65 0 0,-5-12-38 0 0,-12-15-22 0 0,0 1 1 0 0,0-1-1 0 0,1 1 0 0 0,-1 0 1 0 0,-1-1-1 0 0,1 1 0 0 0,0 1-5 0 0,2 3 13 0 0,-1-1 0 0 0,1 1-1 0 0,0-1 1 0 0,1 0 0 0 0,1 1-13 0 0,-5-5 0 0 0,3 6 0 0 0,-3-5 0 0 0,-1-1 0 0 0,1 1 0 0 0,0-1 0 0 0,0 0 0 0 0,0 0 0 0 0,1 1 0 0 0,-1-1 0 0 0,0 0 0 0 0,1 0 0 0 0,0 0 0 0 0,-1 0 0 0 0,2 0 0 0 0,-1 1 0 0 0,1-1 0 0 0,-1 1 0 0 0,0 0 0 0 0,0-1 0 0 0,-1 1 0 0 0,2 3 0 0 0,-2-5 0 0 0,2 7 46 0 0,1 0 0 0 0,-2 1 0 0 0,2 5-46 0 0,11 27 190 0 0,-15-40-179 0 0,0 0-1 0 0,1 1 0 0 0,-1-1 1 0 0,1 0-1 0 0,-1 1 0 0 0,1-1 1 0 0,-1 0-1 0 0,1 1 0 0 0,0-1 1 0 0,0 0-1 0 0,0 1-10 0 0,13 22 41 0 0,-2-2-22 0 0,-4-6-2 0 0,0 0 0 0 0,4 13-17 0 0,2 1 0 0 0,-12-26 0 0 0,1 0 0 0 0,-1 1 0 0 0,0-1 0 0 0,0 1 0 0 0,-1-1 0 0 0,1 1 0 0 0,-1 0 0 0 0,0-1 0 0 0,0 1 0 0 0,-1 4 0 0 0,0 7 9 0 0,0-7 8 0 0,-1 0 1 0 0,2 0-1 0 0,-1 0 1 0 0,1 0-1 0 0,1 0 0 0 0,-1 0 1 0 0,2-1-1 0 0,0 4-17 0 0,-1-7 19 0 0,-1-1 0 0 0,0 1 0 0 0,0 0 1 0 0,0 0-1 0 0,0 4-19 0 0,-1-4 8 0 0,1-1 0 0 0,0 1 0 0 0,0 0 0 0 0,0-1 0 0 0,0 1 0 0 0,1-1-8 0 0,11 39 60 0 0,18 29-60 0 0,-4-7 0 0 0,-24-54 0 0 0,-3-7 0 0 0,1-1 0 0 0,-1 1 0 0 0,1-1 0 0 0,0 1 0 0 0,0-1 0 0 0,0 0 0 0 0,1 2 0 0 0,6 10 11 0 0,-7-13-8 0 0,0 0 1 0 0,0 0-1 0 0,0-1 0 0 0,0 1 0 0 0,0 0 1 0 0,-1 0-1 0 0,1 0 0 0 0,-1 0 0 0 0,1 0 1 0 0,-1 0-1 0 0,0 0 0 0 0,1 0 0 0 0,-1 1-3 0 0,0 141 467 0 0,0-139-447 0 0,0 0-1 0 0,1 0 1 0 0,0 0-1 0 0,0 0 1 0 0,1 0-20 0 0,-1 0-31 0 0,0 0 0 0 0,0 0 1 0 0,0 0-1 0 0,-1 0 0 0 0,1 1 31 0 0,7 85 176 0 0,-8-86-180 0 0,1 0-1 0 0,0 0 1 0 0,0 0-1 0 0,0 0 1 0 0,1 3 4 0 0,0-3-12 0 0,0 0-1 0 0,-1 0 1 0 0,0 0 0 0 0,-1 1-1 0 0,1 3 13 0 0,-1 13-96 0 0,-1-6 121 0 0,2 1 0 0 0,-1-1 0 0 0,2 1 0 0 0,0-1-25 0 0,0-6 5 0 0,-1 0 1 0 0,-1 0-1 0 0,0 0 0 0 0,0-1 1 0 0,-1 1-1 0 0,-2 8-5 0 0,2-7-13 0 0,0 0 0 0 0,0 0 1 0 0,1 1-1 0 0,0-1 0 0 0,1 4 13 0 0,2 3 3 0 0,5 45 32 0 0,-8-55-31 0 0,0-1 0 0 0,0 1-1 0 0,-1 0 1 0 0,0-1 0 0 0,0 1-1 0 0,-1 0 1 0 0,0 0-4 0 0,0 0 6 0 0,1 1 1 0 0,-1-1-1 0 0,1 0 0 0 0,1 1 1 0 0,0 5-7 0 0,0-6 6 0 0,-1 1 1 0 0,1-1-1 0 0,-1 1 1 0 0,-1-1-1 0 0,-1 7-6 0 0,1-7 0 0 0,0 1 0 0 0,1-1 0 0 0,0 1 0 0 0,0 0 0 0 0,1 4 0 0 0,0-4 0 0 0,0-1 0 0 0,-1 1 0 0 0,0-1 0 0 0,0 1 0 0 0,-2 4 0 0 0,2-9 0 0 0,0 1 0 0 0,0 0 0 0 0,0 0 0 0 0,1 0 0 0 0,0 1 0 0 0,0-1 0 0 0,1 0 0 0 0,0 3 0 0 0,0-1 0 0 0,-1 0 0 0 0,1 0 0 0 0,-1 0 0 0 0,-1 5 0 0 0,0-4 1 0 0,-1 8 15 0 0,-1 0 0 0 0,0-1-1 0 0,-1 1 1 0 0,-5 12-16 0 0,4-13 0 0 0,0 0 0 0 0,0 8 0 0 0,1-8 0 0 0,0 0 0 0 0,-4 6 0 0 0,5-12 11 0 0,0 0 0 0 0,1 0 0 0 0,-2 9-11 0 0,2-8 10 0 0,0-1 1 0 0,0 0-1 0 0,-4 7-10 0 0,-42 127 0 0 0,29-84 0 0 0,5-22 42 0 0,11-25-35 0 0,-2-1 1 0 0,0 1-1 0 0,-3 5-7 0 0,3-8 0 0 0,1 1 0 0 0,0 0 0 0 0,1 0 0 0 0,-2 6 0 0 0,2-6 0 0 0,0 0 0 0 0,0 0 0 0 0,-1 0 0 0 0,-2 2 0 0 0,-71 117 11 0 0,56-98 17 0 0,14-23-22 0 0,1 1 0 0 0,0 0 1 0 0,1 1-1 0 0,-1 2-6 0 0,3-5 0 0 0,-1-1 0 0 0,0 0 0 0 0,0 0 0 0 0,0 0 0 0 0,0-1 0 0 0,-6 5 0 0 0,4-3 0 0 0,0-1 0 0 0,1 1 0 0 0,-5 7 0 0 0,6-8 0 0 0,0 0 0 0 0,0 0 0 0 0,-1 0 0 0 0,-4 4 0 0 0,3-4 0 0 0,2-1 0 0 0,1-1 0 0 0,0 1 0 0 0,0 0 0 0 0,0 0 0 0 0,1 1 0 0 0,0-1 0 0 0,0 0 0 0 0,-1 4 0 0 0,1-2 0 0 0,-1 1 0 0 0,0-1 0 0 0,0 0 0 0 0,-3 4 0 0 0,-61 93 0 0 0,22-37 0 0 0,-13 17 0 0 0,17-16 53 0 0,18-31-42 0 0,15-26-11 0 0,1 0 0 0 0,0 0 0 0 0,1 0 0 0 0,-1 4 0 0 0,0 0 0 0 0,-2 1 0 0 0,-2 2 0 0 0,3-4 0 0 0,0 0 0 0 0,1 0 0 0 0,-4 14 0 0 0,4-11 0 0 0,5-13-4 0 0,-1 0-1 0 0,1 1 0 0 0,-1-1 1 0 0,0 0-1 0 0,0-1 1 0 0,-3 4 4 0 0,3-5-4 0 0,1 1 0 0 0,-1 0 1 0 0,1 0-1 0 0,0 0 0 0 0,-1 0 1 0 0,1 0-1 0 0,1 1 0 0 0,-1-1 1 0 0,1 0-1 0 0,-2 4 4 0 0,3-7 0 0 0,0 1 0 0 0,0-1 0 0 0,0 0 1 0 0,0 1-1 0 0,0-1 0 0 0,0 0 0 0 0,0 0 0 0 0,0 1 0 0 0,0-1 0 0 0,0 0 0 0 0,0 1 0 0 0,0-1 0 0 0,-1 0 0 0 0,1 0 1 0 0,0 1-1 0 0,0-1 0 0 0,0 0 0 0 0,0 0 0 0 0,-1 0 0 0 0,1 1 0 0 0,0-1 0 0 0,0 0 0 0 0,0 0 0 0 0,-1 0 0 0 0,1 1 1 0 0,0-1-1 0 0,0 0 0 0 0,-1 0 0 0 0,0 1-1 0 0,-1 0-1 0 0,1 0 1 0 0,-1 0 0 0 0,1 0 0 0 0,-1 0 0 0 0,1 1 0 0 0,0-1 0 0 0,0 0 0 0 0,-1 1 0 0 0,1-1 0 0 0,0 1-1 0 0,0 1 2 0 0,0-1-12 0 0,-11 10-29 0 0,8-8 29 0 0,3-3-48 0 0,1-1-12 0 0,0 0 0 0 0,0 0 0 0 0,0 0-1 0 0,0 0-6 0 0,-11-5-148 0 0,-10-18 142 0 0,19 20 86 0 0,0 0-1 0 0,1 0 0 0 0,-1 0 1 0 0,1 0-1 0 0,-1 0 0 0 0,1 0 1 0 0,0-1-1 0 0,0 1 0 0 0,-4-13-22 0 0,3 11-11 0 0,1 0 0 0 0,0-1 0 0 0,0 1 0 0 0,0-1 0 0 0,1 1 0 0 0,0-1 0 0 0,0 1 0 0 0,0-1 0 0 0,2-5 33 0 0,-2 4-38 0 0,1-1 0 0 0,-1 1-1 0 0,0-1 1 0 0,-1-2 38 0 0,-4-35-12 0 0,4 29 13 0 0,-1 0-1 0 0,0 0 0 0 0,-2-3 0 0 0,0-12 0 0 0,4 26 0 0 0,0-1 0 0 0,-1 1 0 0 0,0-1 0 0 0,0 1 0 0 0,-1-1 0 0 0,-5-29 0 0 0,4 20 0 0 0,0 0 0 0 0,-3-8 0 0 0,3 16-10 0 0,3 5-33 0 0,4-4 32 0 0,1 1 11 0 0,-2-3 0 0 0,-3 0 0 0 0,-2 1 15 0 0,1 6 54 0 0,1 1 5 0 0,1 2 0 0 0,12 36-54 0 0,-9-29-21 0 0,0 1 0 0 0,-1 0 1 0 0,0 0-1 0 0,-1 0 0 0 0,0 2 1 0 0,1 14 16 0 0,0 1 0 0 0,2-1 0 0 0,1 0 0 0 0,3 8-16 0 0,-7-28 0 0 0,-1 0 0 0 0,1 0 0 0 0,-2 0 0 0 0,1 0 0 0 0,-1 3 0 0 0,1-3 0 0 0,-1-1 0 0 0,0 0 0 0 0,1 0 0 0 0,0 0 0 0 0,0 0 0 0 0,1 0 0 0 0,0 0 0 0 0,0-1 0 0 0,1 16 0 0 0,-2-2 29 0 0,-1-17-21 0 0,11 22 30 0 0,-9-20 4 0 0,6-1-31 0 0,5-2-11 0 0,87-18 0 0 0,-73 13 0 0 0,13-1 0 0 0,12 0 0 0 0,16-2 0 0 0,-36 4 0 0 0,0 1 0 0 0,0 1 0 0 0,0 2 0 0 0,3 2 0 0 0,-17 0 0 0 0,0 1 0 0 0,0 1 0 0 0,15 5 0 0 0,-4-1 0 0 0,75 17 0 0 0,-100-24 0 0 0,1 0 0 0 0,0 0 0 0 0,0 1 0 0 0,0-2 0 0 0,-1 1 0 0 0,1-1 0 0 0,0 1 0 0 0,0-2 0 0 0,0 1 0 0 0,5-1 0 0 0,-9 1-186 0 0,3-1 444 0 0,-3 0-2992 0 0,-1-6-6171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3.2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37 14048 0 0,'0'0'322'0'0,"1"-8"429"0"0,4-11-280 0 0,-3 11-365 0 0,-2 7 445 0 0,0 1 179 0 0,0 0 36 0 0,0 0-22 0 0,1 1-128 0 0,11 20 158 0 0,-1 1 1 0 0,-1 1-1 0 0,-1-1 1 0 0,-2 1-1 0 0,0 1 0 0 0,3 18-774 0 0,2 33 1741 0 0,1 41-1741 0 0,-5-32 495 0 0,0 34-110 0 0,-6-65-147 0 0,3-2-1 0 0,7 33-237 0 0,0-8 264 0 0,-11-68-1833 0 0,-3-10-1897 0 0,0-2 2427 0 0,-2-1-6766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3.5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23 205 15120 0 0,'0'0'693'0'0,"0"0"-21"0"0,-15 0 1568 0 0,15 0-2153 0 0,0 0 1 0 0,-1 0-1 0 0,1 0 1 0 0,0 0 0 0 0,0 0-1 0 0,-1 0 1 0 0,1 0-1 0 0,0 0 1 0 0,0 0-1 0 0,-1 0 1 0 0,1 0-1 0 0,0 0 1 0 0,0 0 0 0 0,-1 0-1 0 0,1 0 1 0 0,0 0-1 0 0,0 0 1 0 0,0 0-1 0 0,-1 0 1 0 0,1 0-1 0 0,0 0 1 0 0,0-1 0 0 0,-1 1-1 0 0,1 0 1 0 0,0 0-1 0 0,0 0 1 0 0,0 0-1 0 0,0-1 1 0 0,-1 1-1 0 0,1 0 1 0 0,0 0 0 0 0,0 0-1 0 0,0-1 1 0 0,0 1-1 0 0,0 0 1 0 0,0 0-1 0 0,0-1 1 0 0,-1 1 0 0 0,1 0-1 0 0,0 0 1 0 0,0-1-1 0 0,0 1-87 0 0,7-11 1137 0 0,17-9-486 0 0,-4 9-245 0 0,1 2 1 0 0,0 0-1 0 0,0 1 1 0 0,0 2-1 0 0,6-1-406 0 0,37-7 1034 0 0,9 3-1034 0 0,-43 6 159 0 0,18-1-55 0 0,-31 5-66 0 0,-1-1 0 0 0,0 0 0 0 0,0-2 0 0 0,15-4-38 0 0,5-7-2053 0 0,0-1 0 0 0,0-3 2053 0 0,-9 4-8605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4.3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0 317 12840 0 0,'0'0'588'0'0,"0"0"-12"0"0,2 5 5865 0 0,9 23-5527 0 0,-7-15-696 0 0,-1 1 0 0 0,-1-1-1 0 0,0 2-217 0 0,6 37 419 0 0,4-8 821 0 0,15 35-1240 0 0,-26-78 168 0 0,-1 12 224 0 0,0-12-117 0 0,-4-27 96 0 0,-23-94 318 0 0,21 94-657 0 0,2 0 0 0 0,0-1 1 0 0,2 0-1 0 0,0 0 0 0 0,3-15-32 0 0,1 30-50 0 0,0 1 0 0 0,1 0 1 0 0,0 0-1 0 0,1 0 0 0 0,0 1 0 0 0,1-1 0 0 0,0 1 0 0 0,0 0 0 0 0,1 1 1 0 0,7-9 49 0 0,-9 13-86 0 0,1 1 0 0 0,0-1 0 0 0,0 1 0 0 0,0 0 0 0 0,1 0 0 0 0,-1 1 0 0 0,1 0 0 0 0,0 0 0 0 0,0 0 0 0 0,0 1 0 0 0,0-1 0 0 0,3 1 86 0 0,0-1-182 0 0,-4 1 33 0 0,0 1 0 0 0,0 0 1 0 0,0 0-1 0 0,0 0 0 0 0,0 1 0 0 0,1-1 0 0 0,-1 1 0 0 0,0 0 0 0 0,3 1 149 0 0,10 2-1057 0 0,-1 0 0 0 0,4 3 1057 0 0,17 2-2872 0 0,24 4-1534 0 0,-3-1 203 0 0,2-1 4203 0 0,-53-9 66 0 0,-1-1 1 0 0,1 1-1 0 0,-1-1 1 0 0,0 0-1 0 0,1-1 1 0 0,-1 0 0 0 0,0 0-1 0 0,1-1 1 0 0,-1 1-1 0 0,0-1 1 0 0,0-1-1 0 0,2 0-66 0 0,-7 1 189 0 0,0 0 0 0 0,0 0 0 0 0,1 0 0 0 0,-1 0 0 0 0,0 0 0 0 0,0 0 0 0 0,-1-1 0 0 0,1 1 0 0 0,0-1 0 0 0,-1 1 0 0 0,0-1 0 0 0,1 1 0 0 0,-1-1 0 0 0,0 0 0 0 0,0 0 0 0 0,-1 0 0 0 0,1 0 0 0 0,0-1-189 0 0,0-1 248 0 0,-1 1 0 0 0,1-1 0 0 0,-1 0 0 0 0,0 1 0 0 0,0-1 0 0 0,0 0 0 0 0,0 1 0 0 0,-1-1 0 0 0,0 1 0 0 0,0-1 0 0 0,-1-4-248 0 0,1 8 94 0 0,0-1 1 0 0,1 0 0 0 0,-1 1 0 0 0,0-1 0 0 0,0 1 0 0 0,0-1 0 0 0,0 1-1 0 0,0-1 1 0 0,-1 1 0 0 0,1-1 0 0 0,0 1 0 0 0,-1 0 0 0 0,1 0 0 0 0,-1 0 0 0 0,1 0-1 0 0,-1 0 1 0 0,0 0-95 0 0,-1 0 224 0 0,-1 0-1 0 0,1 0 0 0 0,0 1 0 0 0,-1-1 0 0 0,1 1 1 0 0,-1 0-1 0 0,-2 0-223 0 0,1 0 272 0 0,4 1-192 0 0,-1-1-1 0 0,1 1 0 0 0,0-1 0 0 0,0 1 0 0 0,0 0 0 0 0,0-1 0 0 0,0 1 0 0 0,0 0 0 0 0,0 0 0 0 0,0 0 1 0 0,0 0-1 0 0,0 0 0 0 0,0 0 0 0 0,0 0-79 0 0,-4 4 276 0 0,-2 3-77 0 0,-1 0-1 0 0,1 1 0 0 0,0-1 0 0 0,1 1 0 0 0,0 1 0 0 0,1-1 1 0 0,0 1-1 0 0,-3 7-198 0 0,0 3 420 0 0,2 0 0 0 0,0 1 0 0 0,-4 20-420 0 0,9-34 94 0 0,0 0 0 0 0,1 1 1 0 0,0-1-1 0 0,0 0 0 0 0,0 0 1 0 0,1 0-1 0 0,0 0 0 0 0,1 6-94 0 0,-1-10 18 0 0,0 1-1 0 0,0-1 1 0 0,1 1-1 0 0,-1-1 0 0 0,1 0 1 0 0,-1 1-1 0 0,1-1 1 0 0,0 0-1 0 0,0 0 0 0 0,1 0 1 0 0,-1 0-1 0 0,1-1 1 0 0,-1 1-1 0 0,1-1 0 0 0,0 1 1 0 0,0-1-1 0 0,1 1-17 0 0,-1-2 0 0 0,-1 0 0 0 0,0 0 0 0 0,0 0 0 0 0,1-1 1 0 0,-1 1-1 0 0,1-1 0 0 0,-1 0 0 0 0,1 1 0 0 0,-1-1 0 0 0,1 0 0 0 0,-1-1 0 0 0,0 1 0 0 0,1 0 0 0 0,-1-1 0 0 0,1 1 0 0 0,-1-1 0 0 0,0 0 0 0 0,1 1 0 0 0,-1-1 0 0 0,0 0 1 0 0,0-1-1 0 0,1 1 0 0 0,-1 0 0 0 0,0-1 0 0 0,5-3-4 0 0,1-1 0 0 0,-1 1 0 0 0,0-1 1 0 0,-1-1-1 0 0,5-5 4 0 0,0-3-85 0 0,-1 0 0 0 0,0 0 0 0 0,-1-1 1 0 0,-1 0-1 0 0,-1 0 0 0 0,4-12 85 0 0,-1 4-34 0 0,-8 16 33 0 0,0-1-1 0 0,0 1 0 0 0,-1-1 0 0 0,0 1 1 0 0,0-1-1 0 0,-1 0 0 0 0,0 1 1 0 0,-1-1-1 0 0,0 0 0 0 0,0 1 1 0 0,-2-4 1 0 0,-2 2 322 0 0,3 10 226 0 0,2 7-245 0 0,4 13-11 0 0,1-1 0 0 0,1 1 0 0 0,1-1 0 0 0,1 0 0 0 0,0-1 0 0 0,4 5-292 0 0,-8-17 15 0 0,0 0 1 0 0,0-1-1 0 0,1 0 1 0 0,0 1 0 0 0,0-2-1 0 0,0 1 1 0 0,0 0-1 0 0,1-1 1 0 0,0 0-1 0 0,0-1 1 0 0,0 1-1 0 0,0-1 1 0 0,1 0-1 0 0,-1-1 1 0 0,1 1-1 0 0,2 0-15 0 0,-2-2 11 0 0,-1 1-1 0 0,1-1 0 0 0,0 0 1 0 0,0 0-1 0 0,0-1 0 0 0,-1 0 1 0 0,1 0-1 0 0,0 0 0 0 0,0-1 0 0 0,-1 0 1 0 0,1-1-1 0 0,0 1 0 0 0,-1-1 1 0 0,1-1-1 0 0,-1 1 0 0 0,6-4-10 0 0,-4 1-350 0 0,0 0 1 0 0,0-1-1 0 0,-1 0 0 0 0,0-1 0 0 0,0 1 0 0 0,-1-2 1 0 0,1 1-1 0 0,-1 0 0 0 0,-1-1 0 0 0,0 0 0 0 0,0-1 1 0 0,0 1-1 0 0,-1-1 0 0 0,2-7 350 0 0,2 1-5697 0 0,-3 3-1604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4.6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8 109 17591 0 0,'0'0'804'0'0,"0"-9"272"0"0,-4-16-779 0 0,4 22-20 0 0,-1 1 1 0 0,0 0 0 0 0,1-1 0 0 0,-1 1 0 0 0,1-1-1 0 0,0 0 1 0 0,0 1 0 0 0,0-1 0 0 0,0 1-1 0 0,1-1 1 0 0,-1 1 0 0 0,0-1 0 0 0,1 1 0 0 0,0-1-1 0 0,0 1 1 0 0,-1 0 0 0 0,2-2-278 0 0,-1 2 409 0 0,0 1-341 0 0,-1 0-1 0 0,1 0 1 0 0,0-1 0 0 0,0 1-1 0 0,0 0 1 0 0,0 0-1 0 0,0 0 1 0 0,0 0 0 0 0,0 0-1 0 0,0 0 1 0 0,1 0-68 0 0,0-1 42 0 0,10-7-40 0 0,-8 9-65 0 0,-2 1-43 0 0,4-2-326 0 0,-3 0-185 0 0,0 0 0 0 0,0 1 0 0 0,1 0 0 0 0,-1 0-1 0 0,0 0 1 0 0,1 0 0 0 0,-1 0 617 0 0,10 3-7678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5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5064 0 0,'4'94'957'0'0,"-1"-46"2102"0"0,-2 0 3927 0 0,1-15-3713 0 0,1 0 0 0 0,3 12-3273 0 0,2 14 1058 0 0,-6-41-1057 0 0,1-1 0 0 0,3 10-1 0 0,-5-22 58 0 0,0 0-1 0 0,1 0 1 0 0,0 0-1 0 0,0 0 1 0 0,0 0-1 0 0,1-1 1 0 0,0 1-1 0 0,-1-1 1 0 0,2 0-1 0 0,1 2-57 0 0,-4-4-801 0 0,-1-2-372 0 0,2-2-1285 0 0,6-10-4869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8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0,'17'0'0'0,"15"0"0"0,-18 0 0 0,113 0 0 0,-98 0 0 0,2773 0 0 0,-932 0 0 0,-1624 0 0 0,-235 0 0 0,43 0 0 0,-86 0 0 0,5 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5.4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0 177 22463 0 0,'0'0'514'0'0,"0"0"71"0"0,0 3 30 0 0,2 15 23 0 0,-1-13-616 0 0,0-1 1 0 0,-1 1-1 0 0,1 0 1 0 0,-1 0-1 0 0,0 2-22 0 0,-2 10 371 0 0,1 1-1 0 0,1 0 0 0 0,1-1 1 0 0,2 12-371 0 0,-2-22 152 0 0,1-1 0 0 0,0 0 0 0 0,0 0 1 0 0,0 0-1 0 0,3 5-152 0 0,7 24 293 0 0,-10-29-275 0 0,0-1 0 0 0,0 0 0 0 0,0 0 0 0 0,1 1 0 0 0,0-2 0 0 0,0 1 0 0 0,0 0 0 0 0,0 0 0 0 0,1-1 0 0 0,0 0-1 0 0,3 3-17 0 0,-7-7 2 0 0,0 0 0 0 0,0 1 0 0 0,1-1 0 0 0,-1 0-1 0 0,0 0 1 0 0,0 1 0 0 0,0-1 0 0 0,1 0 0 0 0,-1 0-1 0 0,0 0 1 0 0,0 0 0 0 0,1 1 0 0 0,-1-1-1 0 0,0 0 1 0 0,0 0 0 0 0,1 0 0 0 0,-1 0 0 0 0,0 0-1 0 0,1 0 1 0 0,-1 0 0 0 0,0 0 0 0 0,0 0 0 0 0,1 0-1 0 0,-1 0 1 0 0,0 0 0 0 0,1 0 0 0 0,-1 0-1 0 0,0 0 1 0 0,1 0 0 0 0,-1 0 0 0 0,0 0 0 0 0,0 0-1 0 0,1 0 1 0 0,-1 0 0 0 0,0-1 0 0 0,0 1 0 0 0,1 0-1 0 0,-1 0 1 0 0,0 0 0 0 0,0 0 0 0 0,1-1-1 0 0,-1 1 1 0 0,0 0 0 0 0,0 0 0 0 0,0-1-2 0 0,5-9 27 0 0,-5 9-23 0 0,5-15 40 0 0,-2 1-1 0 0,0-1 0 0 0,0-12-43 0 0,5-25 61 0 0,-4 31-50 0 0,-1 4-11 0 0,1 0 1 0 0,1 1-1 0 0,3-7 0 0 0,7-15 5 0 0,14-24-5 0 0,-23 51-15 0 0,1 0 0 0 0,1 1 1 0 0,0 0-1 0 0,0 0 0 0 0,1 0 0 0 0,1 1 0 0 0,1 0 15 0 0,-1 2-21 0 0,1 0 0 0 0,-1 1-1 0 0,5-2 22 0 0,-13 8-2 0 0,-1 0 0 0 0,0 1 0 0 0,1-1-1 0 0,-1 1 1 0 0,1-1 0 0 0,-1 1 0 0 0,1-1-1 0 0,-1 1 1 0 0,1 0 0 0 0,-1 0-1 0 0,1 0 1 0 0,-1 0 0 0 0,1 0 0 0 0,-1 0-1 0 0,1 0 1 0 0,0 0 0 0 0,-1 1 0 0 0,1-1-1 0 0,-1 0 1 0 0,0 1 0 0 0,1 0-1 0 0,-1-1 1 0 0,1 1 0 0 0,-1 0 0 0 0,0-1-1 0 0,1 1 1 0 0,-1 0 0 0 0,1 1 2 0 0,3 2 17 0 0,-1 1 0 0 0,1 0-1 0 0,-1 0 1 0 0,0 0 0 0 0,-1 0 0 0 0,1 1-17 0 0,6 11 129 0 0,-1 0 1 0 0,-1 0-1 0 0,-1 1 1 0 0,0 0-1 0 0,2 12-129 0 0,-4-10 157 0 0,2-1-1 0 0,0 0 0 0 0,1 0 1 0 0,1-1-1 0 0,2 2-156 0 0,-10-19 5 0 0,7 12 142 0 0,0-1 0 0 0,10 11-147 0 0,-14-19 26 0 0,1 1 0 0 0,0-1 0 0 0,0 0 0 0 0,0 0 1 0 0,1 0-1 0 0,-1-1 0 0 0,1 1 0 0 0,1-1-26 0 0,1 1-121 0 0,-1-1-1 0 0,1 0 1 0 0,0 0-1 0 0,0-1 1 0 0,0 0-1 0 0,1 0 1 0 0,-1-1-1 0 0,0 0 1 0 0,1 0-1 0 0,-1-1 1 0 0,0 0-1 0 0,1-1 1 0 0,-1 0-1 0 0,0 0 1 0 0,1-1-1 0 0,-1 0 1 0 0,0 0-1 0 0,0-1 1 0 0,0 0-1 0 0,-1 0 1 0 0,1-1-1 0 0,-1 0 1 0 0,0 0-1 0 0,0-1 1 0 0,0 0 0 0 0,2-2 121 0 0,15-16-1678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35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6972 404 8288 0 0,'-39'-21'133'0'0,"3"1"178"0"0,-1 2 1 0 0,-17-5-312 0 0,-146-44 149 0 0,150 51-150 0 0,-163-43 5897 0 0,-37 2-5896 0 0,247 57 26 0 0,-229-44 2611 0 0,-2 11-1 0 0,-81 4-2636 0 0,-473 13 310 0 0,434 34-1521 0 0,-245 47 1211 0 0,52 34-831 0 0,354-53 1372 0 0,1 9-1 0 0,4 7 1 0 0,2 9-1 0 0,4 8 1 0 0,-140 84-541 0 0,211-97 398 0 0,2 5 0 0 0,4 4 0 0 0,3 5 0 0 0,4 5 1 0 0,-15 22-399 0 0,45-35 192 0 0,2 4 1 0 0,-49 76-193 0 0,-97 175 3 0 0,115-160-699 0 0,8 4 1 0 0,8 3-1 0 0,-47 149 696 0 0,78-170-1035 0 0,7 2-1 0 0,-9 82 1036 0 0,-32 320-1308 0 0,64-375 1666 0 0,9 1 0 0 0,7 0 0 0 0,9 0-1 0 0,8 0 1 0 0,7-2 0 0 0,8 0-1 0 0,19 46-357 0 0,-16-117 303 0 0,4-1 0 0 0,5-1 0 0 0,4-3 0 0 0,5-1 1 0 0,4-3-1 0 0,5-2 0 0 0,4-3 0 0 0,60 69-303 0 0,-37-62 56 0 0,4-4 0 0 0,5-4 1 0 0,3-4-1 0 0,5-4 0 0 0,3-5 1 0 0,3-5-1 0 0,52 24-56 0 0,-18-21-130 0 0,3-6 0 0 0,4-7-1 0 0,2-6 131 0 0,32 3-434 0 0,2-8 0 0 0,74 7 434 0 0,98 6-963 0 0,3-16 0 0 0,198-2 963 0 0,-155-36-958 0 0,53-19 958 0 0,231-52-182 0 0,-480 28 317 0 0,-2-8 0 0 0,-2-9 1 0 0,-2-9-1 0 0,118-52-135 0 0,-55 1 709 0 0,108-66-709 0 0,-246 104 252 0 0,-3-7 0 0 0,97-76-252 0 0,-78 39 187 0 0,-5-5 0 0 0,6-18-187 0 0,-54 44 13 0 0,-4-3 0 0 0,-4-5 0 0 0,-5-3-1 0 0,-4-3 1 0 0,-5-3 0 0 0,-4-3 0 0 0,35-89-13 0 0,-38 56-57 0 0,-7-3 0 0 0,-5-3-1 0 0,7-60 58 0 0,-30 83-85 0 0,-4 0 0 0 0,-7-1 0 0 0,-4 0 0 0 0,-7-44 85 0 0,-9 6-27 0 0,-8 1 0 0 0,-6 0 0 0 0,-8 2 1 0 0,-45-146 26 0 0,9 99 129 0 0,-9 2 0 0 0,-8 4 0 0 0,-54-85-129 0 0,8 42 252 0 0,-10 6 0 0 0,-144-185-252 0 0,137 235-402 0 0,-9 6-1 0 0,-98-86 403 0 0,47 73-539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37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567 98 5064 0 0,'-2'-2'68'0'0,"0"0"0"0"0,-1 0 0 0 0,1 0 0 0 0,0 1 0 0 0,0-1 0 0 0,-1 0 0 0 0,0 1 0 0 0,-1-1-68 0 0,2 1 122 0 0,1 1-1 0 0,0-1 1 0 0,0 0 0 0 0,-1 1 0 0 0,1-1 0 0 0,0 0-1 0 0,0 0 1 0 0,0 0 0 0 0,0 0 0 0 0,0 0-1 0 0,0 0 1 0 0,0 0 0 0 0,0 0-122 0 0,-11-11 1907 0 0,-8-7 1606 0 0,18 16-3217 0 0,-1 0-1 0 0,0 0 0 0 0,1 0 1 0 0,-1 0-1 0 0,0 1 0 0 0,-1-1 1 0 0,1 1-1 0 0,0 0 0 0 0,-1 0 1 0 0,0 0-296 0 0,-3-1 195 0 0,0 1 0 0 0,0 0-1 0 0,-1 1 1 0 0,1 0 0 0 0,0 0 0 0 0,-1 0 0 0 0,1 1 0 0 0,-1 0-1 0 0,1 1 1 0 0,0-1 0 0 0,-1 1 0 0 0,1 1 0 0 0,-2 0-195 0 0,-1 1 168 0 0,0 1 0 0 0,0 0-1 0 0,0 0 1 0 0,0 1 0 0 0,1 1 0 0 0,-1 0 0 0 0,1 0 0 0 0,-4 4-168 0 0,-8 9 266 0 0,1 1 0 0 0,1 1 1 0 0,1 0-1 0 0,0 2 1 0 0,2 0-1 0 0,-8 15-266 0 0,7-9 229 0 0,2 1 0 0 0,2 0 0 0 0,0 1-1 0 0,2 1 1 0 0,0 7-229 0 0,-5 25 380 0 0,3 0 0 0 0,1 12-380 0 0,7-36 158 0 0,2 0 0 0 0,2 0 0 0 0,1 1 1 0 0,2-1-1 0 0,4 16-158 0 0,-3-35 60 0 0,1 0 0 0 0,1 0 0 0 0,0-1 0 0 0,2 0 0 0 0,1 0 1 0 0,0 0-1 0 0,1-1 0 0 0,1-1 0 0 0,1 1 0 0 0,1-2 0 0 0,2 3-60 0 0,3 0 35 0 0,1-1 0 0 0,0 0-1 0 0,2-2 1 0 0,0 0 0 0 0,0-1-1 0 0,2-1 1 0 0,19 9-35 0 0,-13-9 27 0 0,0-2 1 0 0,2 0-1 0 0,-1-3 0 0 0,1 0 1 0 0,1-2-1 0 0,10 1-27 0 0,-1-2 32 0 0,1-1 0 0 0,25-1-32 0 0,-45-5-793 0 0,0 0-1 0 0,10-3 794 0 0,-15 1-2094 0 0,-1-1-1 0 0,1 0 0 0 0,8-4 2095 0 0,15-9-7315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37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9 156 10136 0 0,'0'0'777'0'0,"-1"1"-505"0"0,-5 3 56 0 0,5-4 1212 0 0,1 0 521 0 0,14-5 2050 0 0,39-15-1376 0 0,51-11-2735 0 0,-15 5 301 0 0,-19 6-389 0 0,1 3 0 0 0,1 2 0 0 0,29 1 88 0 0,-18 2-2315 0 0,-52 11 944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37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 10136 0 0,'0'0'777'0'0,"-1"1"-505"0"0,-1 5 80 0 0,0 0 1 0 0,0 0-1 0 0,1 0 0 0 0,0 1 1 0 0,0-1-1 0 0,0 0 1 0 0,1 1-1 0 0,-1-1 0 0 0,2 3-352 0 0,-2 14 1156 0 0,-2 29 473 0 0,3 0 0 0 0,3 10-1629 0 0,12 105 1223 0 0,0-2-206 0 0,-11-97-282 0 0,2-1 0 0 0,3 1 0 0 0,13 40-735 0 0,-17-91 300 0 0,1 0 0 0 0,1 0 0 0 0,6 10-300 0 0,1 0 387 0 0,-13-24-344 0 0,0 0 1 0 0,1 0-1 0 0,-1 0 1 0 0,1 0-1 0 0,0-1 1 0 0,0 1-1 0 0,0-1 1 0 0,0 1-1 0 0,0-1 1 0 0,1 0-1 0 0,-1 0 1 0 0,1 0-1 0 0,0 0 1 0 0,-1 0-1 0 0,1-1 1 0 0,0 1-1 0 0,0-1 1 0 0,0 0-1 0 0,0 0 1 0 0,0 0-1 0 0,0 0 1 0 0,0 0-1 0 0,0-1 1 0 0,1 1-1 0 0,-1-1 1 0 0,0 0-1 0 0,0 0 1 0 0,0 0-1 0 0,1 0 1 0 0,-1-1-1 0 0,0 1 1 0 0,0-1-1 0 0,0 0 1 0 0,0 0-1 0 0,0 0 1 0 0,0 0-1 0 0,2-1-43 0 0,28-12 190 0 0,1 1 0 0 0,17-3-190 0 0,16-5 127 0 0,-28 9-88 0 0,1 3 0 0 0,17-2-39 0 0,-19 4 7 0 0,-11 2 19 0 0,0 1 0 0 0,1 2-1 0 0,0 1 1 0 0,-1 1 0 0 0,1 1-1 0 0,-1 1 1 0 0,1 2 0 0 0,2 1-26 0 0,-23-3-12 0 0,0 1 0 0 0,0-1 0 0 0,0 1 0 0 0,0 0 0 0 0,-1 1 0 0 0,5 3 12 0 0,10 4-408 0 0,-19-10-658 0 0,-2-1-336 0 0,0 0-64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38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0 165 20815 0 0,'0'0'959'0'0,"0"0"-26"0"0,5-4-481 0 0,-4 2-355 0 0,1 1-1 0 0,0-1 0 0 0,-1 1 1 0 0,1-1-1 0 0,0 1 1 0 0,0 0-1 0 0,0 0 0 0 0,0 0 1 0 0,0 0-1 0 0,0 0 0 0 0,2 0-96 0 0,30-9 725 0 0,-24 8-536 0 0,163-37 720 0 0,98-5-909 0 0,-228 38-64 0 0,138-26-3244 0 0,-121 20 2037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38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200 260 8752 0 0,'-2'-35'902'0'0,"0"6"2428"0"0,2 28-1504 0 0,0 1-107 0 0,-1 1-1412 0 0,0 0 0 0 0,-1 0 0 0 0,1 0 0 0 0,0 1-1 0 0,0-1 1 0 0,0 0 0 0 0,-1 1 0 0 0,2-1 0 0 0,-1 1 0 0 0,0-1-307 0 0,-2 4 183 0 0,1 1-1 0 0,0-1 1 0 0,1 0 0 0 0,-1 0-1 0 0,1 1 1 0 0,0-1 0 0 0,1 1-1 0 0,-1 0-182 0 0,-3 21 280 0 0,-29 102 543 0 0,9-39-120 0 0,-7 63-703 0 0,6-13 104 0 0,12-81-76 0 0,4 1 1 0 0,-2 42-29 0 0,5 3 203 0 0,-8 29-203 0 0,13-128 200 0 0,1-7 151 0 0,3-11-81 0 0,8-16-159 0 0,-1-1 1 0 0,-2 0-1 0 0,2-18-111 0 0,12-91-9 0 0,-17 99 1 0 0,2-15-109 0 0,-4 24 7 0 0,1 0 1 0 0,5-16 109 0 0,77-270-848 0 0,-84 307 832 0 0,9-28-46 0 0,-10 34 82 0 0,0 0 0 0 0,0 0 0 0 0,1 0 0 0 0,-1 1 0 0 0,1-1 0 0 0,-1 1 1 0 0,1-1-1 0 0,0 1 0 0 0,0 0 0 0 0,0-1-20 0 0,0 2 149 0 0,6 13 231 0 0,27 47 371 0 0,-3 1-1 0 0,1 11-750 0 0,-3-7 687 0 0,36 56-687 0 0,-47-93 110 0 0,1 0 0 0 0,13 11-110 0 0,5 7 23 0 0,-9-11 3 0 0,1-1 0 0 0,29 25-26 0 0,-41-42 12 0 0,2-1 1 0 0,0 0-1 0 0,1-2 0 0 0,0 0 0 0 0,22 9-12 0 0,-40-20 9 0 0,1-1 0 0 0,0 0 0 0 0,0 1 0 0 0,-1-1 0 0 0,1 0-1 0 0,0-1 1 0 0,0 1 0 0 0,1-1-9 0 0,-4 0 12 0 0,1 0 0 0 0,-1 0 0 0 0,0 0 0 0 0,0 0 0 0 0,0 0 0 0 0,0-1-1 0 0,1 1 1 0 0,-1 0 0 0 0,0-1 0 0 0,0 1 0 0 0,0-1 0 0 0,0 0 0 0 0,0 1 0 0 0,0-1 0 0 0,0 0 0 0 0,0 1-1 0 0,0-1 1 0 0,0 0 0 0 0,-1 0 0 0 0,1 0 0 0 0,0 0 0 0 0,0 0 0 0 0,-1 0 0 0 0,1 0 0 0 0,-1 0 0 0 0,1 0-1 0 0,-1 0 1 0 0,1 0 0 0 0,-1 0 0 0 0,1-2-12 0 0,0-5 76 0 0,1-1-1 0 0,-1 0 1 0 0,-1 1-1 0 0,1-1 1 0 0,-1 0 0 0 0,-1 1-1 0 0,-1-8-75 0 0,0-24 207 0 0,0-45 124 0 0,-4 0-1 0 0,-8-40-330 0 0,1 31 36 0 0,6 36-13 0 0,-3 0 1 0 0,-11-34-24 0 0,12 60 25 0 0,1 0-1 0 0,1-1 0 0 0,1-1-24 0 0,-3-98 81 0 0,5 58-156 0 0,5 54-54 0 0,1-7-474 0 0,-2 26 524 0 0,0 0 0 0 0,0 0-1 0 0,0 0 1 0 0,0 0 0 0 0,-1 0 0 0 0,1 0 0 0 0,0 0 0 0 0,0 0-1 0 0,-1 0 1 0 0,1 0 0 0 0,0 0 0 0 0,-1 0 0 0 0,1 1 0 0 0,-1-1 0 0 0,1 0-1 0 0,-1 0 1 0 0,0 0 0 0 0,1 0 0 0 0,-2 0 79 0 0,1 1-1537 0 0,1 0-353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39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89 19895 0 0,'0'0'455'0'0,"0"0"61"0"0,0 0 28 0 0,0 0-61 0 0,3-1-315 0 0,11-1-131 0 0,0 0-1 0 0,0 1 1 0 0,0 0 0 0 0,7 1-37 0 0,21-1 513 0 0,67-8 1289 0 0,0-5 1 0 0,13-7-1803 0 0,-61 11 580 0 0,31-1-580 0 0,-34 5 55 0 0,-12 1-588 0 0,0 2 0 0 0,1 2 0 0 0,-1 2 0 0 0,42 6 533 0 0,-85-7-344 0 0,-1 1 0 0 0,1-1 1 0 0,0 0-1 0 0,-1 1 0 0 0,1 0 1 0 0,0 0-1 0 0,-1 0 1 0 0,1 0-1 0 0,-1 0 0 0 0,0 0 1 0 0,2 2 343 0 0,-4-3-79 0 0,0 0 1 0 0,0 0-1 0 0,0 0 0 0 0,0 0 1 0 0,0 0-1 0 0,0 0 1 0 0,0 0-1 0 0,0 0 0 0 0,0 0 1 0 0,0 0-1 0 0,0 0 1 0 0,0 0-1 0 0,0 0 0 0 0,-1 0 1 0 0,1 0-1 0 0,0 0 1 0 0,0 0-1 0 0,0 0 1 0 0,0 0-1 0 0,0 0 0 0 0,0 0 1 0 0,0 0-1 0 0,0 0 1 0 0,0 0-1 0 0,0 0 0 0 0,0 0 1 0 0,0 0-1 0 0,0 0 1 0 0,0 0-1 0 0,0 0 0 0 0,0 1 1 0 0,0-1-1 0 0,0 0 1 0 0,0 0-1 0 0,0 0 1 0 0,0 0-1 0 0,0 0 0 0 0,0 0 1 0 0,0 0-1 0 0,0 0 1 0 0,0 0-1 0 0,0 0 0 0 0,0 0 1 0 0,0 0-1 0 0,0 0 1 0 0,0 0-1 0 0,0 1 0 0 0,0-1 1 0 0,0 0-1 0 0,0 0 1 0 0,0 0-1 0 0,0 0 1 0 0,0 0-1 0 0,0 0 0 0 0,0 0 1 0 0,0 0-1 0 0,0 0 1 0 0,0 0-1 0 0,0 0 0 0 0,0 0 1 0 0,0 0-1 0 0,0 0 1 0 0,0 0-1 0 0,0 0 1 0 0,1 0-1 0 0,-1 0 0 0 0,0 0 1 0 0,0 0-1 0 0,0 0 79 0 0,-11 7-6762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39.4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19063 0 0,'2'35'843'0'0,"2"0"0"0"0,0-1 0 0 0,6 16-843 0 0,-3-16 925 0 0,-1 1 1 0 0,-2-1 0 0 0,-1 18-926 0 0,-8 190 2701 0 0,4-170-2283 0 0,0 40-165 0 0,2-90-244 0 0,1 0 1 0 0,1 0-1 0 0,1 0 0 0 0,2 1-9 0 0,27 105-531 0 0,-28-110-526 0 0,2 0 1 0 0,7 15 1056 0 0,-6-16-2841 0 0,-7-15-5356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39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48 2304 0 0,'-1'-13'200'0'0,"1"12"108"0"0,0 0 0 0 0,-1 0 0 0 0,1-1 0 0 0,-1 1 0 0 0,1 0 0 0 0,-1 0 0 0 0,0 0 0 0 0,1 0 0 0 0,-1 0 0 0 0,0 0 0 0 0,0 0 0 0 0,0 0 0 0 0,0 0 0 0 0,0 0-1 0 0,0 0-306 0 0,-8-7 3803 0 0,14 3 4929 0 0,7 1-6415 0 0,-10 4-2178 0 0,0 0-1 0 0,0 0 1 0 0,-1 0-1 0 0,1 0 1 0 0,0 1-1 0 0,-1-1 0 0 0,1 0 1 0 0,0 1-1 0 0,-1 0 1 0 0,1-1-1 0 0,-1 1 1 0 0,1 0-1 0 0,-1 0 1 0 0,1 0-1 0 0,-1 0 0 0 0,1 0 1 0 0,-1 0-1 0 0,0 0 1 0 0,0 0-1 0 0,1 1 1 0 0,-1-1-1 0 0,0 0 1 0 0,0 1-1 0 0,0-1 1 0 0,0 1-1 0 0,0 0-139 0 0,2 5 161 0 0,1-1 1 0 0,-1 1 0 0 0,-1-1-1 0 0,1 1 1 0 0,0 5-162 0 0,1 6 226 0 0,-2 0-1 0 0,-1 0 1 0 0,0 0 0 0 0,-1 1 0 0 0,-1-1 0 0 0,-1 3-226 0 0,0 11 446 0 0,2 14-446 0 0,2 34 389 0 0,9 130 230 0 0,-3-149-513 0 0,3 0 1 0 0,3 2-107 0 0,14 83 92 0 0,-25-124-1047 0 0,-2-1-1 0 0,-1 11 956 0 0,-2 14-7907 0 0,-5 21 7907 0 0,3-50-8485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8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0,'17'0'0'0,"15"0"0"0,-18 0 0 0,113 0 0 0,-98 0 0 0,2773 0 0 0,-932 0 0 0,-1624 0 0 0,-235 0 0 0,43 0 0 0,-86 0 0 0,5 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40.1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81 160 7344 0 0,'-11'-17'198'0'0,"1"0"0"0"0,0-1 0 0 0,1 0 0 0 0,0-4-198 0 0,7 18 268 0 0,0 0-1 0 0,0 0 1 0 0,-1 0 0 0 0,1 0 0 0 0,-3-2-268 0 0,4 4 222 0 0,-1 0 0 0 0,1 0 0 0 0,-1 0 0 0 0,1 0 0 0 0,0 0 0 0 0,0 0 1 0 0,0-1-1 0 0,0 1 0 0 0,0 0 0 0 0,0-1 0 0 0,1 1 0 0 0,-1-1 0 0 0,0-1-222 0 0,0-3 4349 0 0,1 6-1200 0 0,4 6-2991 0 0,-2-1 22 0 0,0 0-1 0 0,0 0 1 0 0,-1 0 0 0 0,0 0-1 0 0,1 0 1 0 0,-1 1 0 0 0,-1 0-180 0 0,3 8 315 0 0,14 60 2531 0 0,5 70-2846 0 0,-3 76 1304 0 0,-11 62-494 0 0,-2-8-578 0 0,3-181-256 0 0,-8-71-356 0 0,-2-20-189 0 0,-1-5-162 0 0,-8-31-2469 0 0,5 4-2378 0 0,1-5-1467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40.5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52 16296 0 0,'0'0'745'0'0,"0"0"-15"0"0,1-1-467 0 0,5-5-182 0 0,1 2 1 0 0,-1-1-1 0 0,1 1 0 0 0,0 0 0 0 0,0 0 1 0 0,1 1-1 0 0,-1 0 0 0 0,1 0 0 0 0,0 1 1 0 0,-1 0-1 0 0,1 0 0 0 0,7 0-81 0 0,11-1 567 0 0,1 1 1 0 0,-1 1-1 0 0,10 1-567 0 0,-11 1 211 0 0,1 1 0 0 0,-1 2 0 0 0,1 0 0 0 0,-1 2 0 0 0,0 1 0 0 0,-1 0-1 0 0,3 3-210 0 0,-11-3 77 0 0,0 0-1 0 0,-1 1 1 0 0,0 1-1 0 0,0 0 0 0 0,0 1 1 0 0,-1 1-1 0 0,-1 0 1 0 0,0 1-1 0 0,-1 0 0 0 0,11 14-76 0 0,-11-11 41 0 0,-2 0-1 0 0,1 1 1 0 0,-2 0 0 0 0,0 1-1 0 0,-1 0 1 0 0,-1 0-1 0 0,3 13-40 0 0,-7-20 71 0 0,0 1 0 0 0,-1-1-1 0 0,0 1 1 0 0,-1-1 0 0 0,-1 1-1 0 0,1 0 1 0 0,-2-1 0 0 0,1 1-1 0 0,-1-1 1 0 0,-1 1 0 0 0,0-1-1 0 0,-1 1 1 0 0,0-1 0 0 0,-1 3-71 0 0,-2 1 151 0 0,0 0 0 0 0,0-1 1 0 0,-1 0-1 0 0,-1 0 1 0 0,0-1-1 0 0,-1 0 0 0 0,0-1 1 0 0,-1 1-1 0 0,0-2 1 0 0,-1 1-1 0 0,0-2 1 0 0,-1 1-1 0 0,0-2 0 0 0,0 1 1 0 0,-1-2-1 0 0,-4 2-151 0 0,1 0 31 0 0,0-2-1 0 0,-1 0 0 0 0,0-1 1 0 0,0-1-1 0 0,-1-1 1 0 0,1 0-1 0 0,-1-1 0 0 0,0-1 1 0 0,0-1-1 0 0,-6 0-30 0 0,19-2-170 0 0,0 1 0 0 0,0-1 1 0 0,0 0-1 0 0,0 0 0 0 0,1 0 0 0 0,-1-1 0 0 0,0 0 0 0 0,1 0 0 0 0,-1 0 0 0 0,1-1 0 0 0,-1 1 1 0 0,1-1-1 0 0,0 0 0 0 0,0 0 0 0 0,1 0 0 0 0,-1-1 0 0 0,0 1 0 0 0,1-1 0 0 0,-2-3 170 0 0,-2-13-2036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40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51 22199 0 0,'0'0'506'0'0,"0"0"71"0"0,0 0 31 0 0,0 0-69 0 0,3-1-350 0 0,31-6 507 0 0,24-1-696 0 0,279-23 984 0 0,-297 28-1797 0 0,0 2-1 0 0,0 3 1 0 0,28 3 813 0 0,-43 0-2507 0 0,-5 2-5348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41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1 11520 0 0,'0'0'886'0'0,"2"2"-582"0"0,4 12 998 0 0,-1 0 0 0 0,0 0 0 0 0,-1 1-1 0 0,0-1 1 0 0,-1 1 0 0 0,-1 2-1302 0 0,4 38 4099 0 0,-2 2-4099 0 0,0-1 459 0 0,1 25 482 0 0,-4 0 0 0 0,-7 44-941 0 0,-24 163 360 0 0,23-227-303 0 0,-8 33 7 0 0,7-53-4 0 0,2 0 0 0 0,1 4-60 0 0,4-38 16 0 0,0 1 0 0 0,0 0 0 0 0,-3 6-16 0 0,3-9 15 0 0,-1 0 1 0 0,1 0 0 0 0,0 0-1 0 0,0 0 1 0 0,1 1 0 0 0,0-1-1 0 0,0 0 1 0 0,0 1-16 0 0,0-5 5 0 0,0 0 1 0 0,0 0-1 0 0,0-1 0 0 0,1 1 0 0 0,-1 0 1 0 0,0-1-1 0 0,0 1 0 0 0,1 0 0 0 0,-1-1 1 0 0,0 1-1 0 0,1 0 0 0 0,-1-1 0 0 0,1 1 1 0 0,-1-1-1 0 0,1 1 0 0 0,-1-1 0 0 0,1 1 1 0 0,-1-1-1 0 0,1 1 0 0 0,-1-1 0 0 0,1 1 1 0 0,0-1-1 0 0,-1 0 0 0 0,1 1 0 0 0,0-1-5 0 0,1 0 9 0 0,-1 1-1 0 0,1-1 1 0 0,0 0-1 0 0,0 1 1 0 0,0-1-1 0 0,-1 0 1 0 0,1 0-1 0 0,0-1 1 0 0,0 1-1 0 0,1 0-8 0 0,5-2 39 0 0,-1-1 0 0 0,1 1 0 0 0,-1-1 0 0 0,7-3-39 0 0,37-18 207 0 0,1 3 0 0 0,1 2 0 0 0,54-12-207 0 0,13 4 131 0 0,36 1-131 0 0,-85 18 63 0 0,18 3-63 0 0,10-1-19 0 0,-67 5-739 0 0,15 1 758 0 0,-12 0-6644 0 0,-35 0-1361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41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10 106 22375 0 0,'0'0'506'0'0,"-2"-1"71"0"0,-4-1-219 0 0,4 1 64 0 0,4 1 2 0 0,16-1 171 0 0,-3 0-84 0 0,0 0 0 0 0,15 2-511 0 0,8-1 370 0 0,121-11 508 0 0,15-10-878 0 0,-36-1 24 0 0,-40 5-325 0 0,-26 5-1140 0 0,-3-4-497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41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 60 4608 0 0,'-13'-16'616'0'0,"8"9"-751"0"0,0 1 0 0 0,0 0 1 0 0,-1 1-1 0 0,-5-6 135 0 0,9 10 236 0 0,0 0 0 0 0,1 0 0 0 0,-1 0 0 0 0,0 0 0 0 0,0 0 0 0 0,0 1 0 0 0,0-1 0 0 0,0 0 0 0 0,0 1-236 0 0,0-1 422 0 0,1 1 1 0 0,-1 0 0 0 0,1 0-1 0 0,0 0 1 0 0,-1 0-1 0 0,1 0 1 0 0,-1 1-1 0 0,1-1 1 0 0,-1 0 0 0 0,1 1-1 0 0,0-1 1 0 0,-1 1-1 0 0,1-1 1 0 0,0 1-423 0 0,0-1 355 0 0,0 1 1 0 0,0 0-1 0 0,0-1 0 0 0,0 1 0 0 0,0 0 1 0 0,0-1-1 0 0,1 1 0 0 0,-1 0 0 0 0,0 0 1 0 0,1 0-1 0 0,-1 0 0 0 0,1 0 1 0 0,-1 0-1 0 0,1 0 0 0 0,-1 0 0 0 0,1 0 1 0 0,-1 0-1 0 0,1 0 0 0 0,0 0 1 0 0,0 0-356 0 0,-2 24 2558 0 0,2-19-2349 0 0,2 81 1108 0 0,4-1 0 0 0,3 1 0 0 0,11 35-1317 0 0,34 134 620 0 0,-19-89-598 0 0,-24-113-224 0 0,-3 1-1 0 0,0 18 203 0 0,-8-70-61 0 0,0 0-1 0 0,1-1 1 0 0,-1 1 0 0 0,0 0 0 0 0,0 0-1 0 0,0-1 1 0 0,-1 1 0 0 0,1 0-1 0 0,-1-1 1 0 0,1 1 0 0 0,-1 0 0 0 0,0-1-1 0 0,0 1 1 0 0,0-1 0 0 0,0 1 0 0 0,-1-1-1 0 0,1 1 1 0 0,0-1 0 0 0,-2 1 61 0 0,3-3-70 0 0,-1 0 0 0 0,1 1 0 0 0,-1-1 0 0 0,1 0 0 0 0,-1 0 0 0 0,1 0 0 0 0,-1 0 0 0 0,1 0 0 0 0,-1 0 0 0 0,1 0 0 0 0,-1 0 0 0 0,1 0 0 0 0,-1 0 0 0 0,1 0 0 0 0,0-1 0 0 0,-1 1 0 0 0,1 0 0 0 0,-1 0 0 0 0,1 0 0 0 0,-1-1 0 0 0,1 1 0 0 0,0 0 0 0 0,-1 0 0 0 0,1-1 0 0 0,-1 1 0 0 0,1 0 70 0 0,-3-2-408 0 0,-14-6-883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42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73 18631 0 0,'0'-3'113'0'0,"0"1"1"0"0,0 0-1 0 0,1 0 0 0 0,-1 0 0 0 0,1 0 0 0 0,-1 0 0 0 0,1 0 0 0 0,0 0 0 0 0,0 0 0 0 0,0 0 0 0 0,0 0 0 0 0,0 1 0 0 0,0-1 0 0 0,0 0 0 0 0,1 0-113 0 0,2-2 64 0 0,0 0 0 0 0,0 0 0 0 0,1 1 0 0 0,-1-1 0 0 0,5-1-64 0 0,-4 2 111 0 0,1 1-1 0 0,-1-1 1 0 0,1 1-1 0 0,0 1 0 0 0,-1-1 1 0 0,1 1-1 0 0,0 0 1 0 0,0 0-1 0 0,0 1 0 0 0,2 0-110 0 0,9 0 502 0 0,0 0-1 0 0,0 2 0 0 0,1 0-501 0 0,13 3 243 0 0,0 1-1 0 0,-1 2 0 0 0,0 1 0 0 0,0 2 0 0 0,-1 0 1 0 0,0 2-1 0 0,-1 1 0 0 0,-1 2 0 0 0,4 3-242 0 0,-4 0 41 0 0,0 1 0 0 0,-1 1-1 0 0,-1 1 1 0 0,-1 1 0 0 0,-1 1-1 0 0,-1 1 1 0 0,-2 2 0 0 0,0 0 0 0 0,-2 0-1 0 0,15 31-40 0 0,-22-36 21 0 0,-1 0-1 0 0,-1 0 1 0 0,-1 1 0 0 0,-1 0-1 0 0,-2 0 1 0 0,0 0-1 0 0,-1 1 1 0 0,-1 0 0 0 0,-1 0-1 0 0,-2 0 1 0 0,0 0-1 0 0,-1 0 1 0 0,-2 0 0 0 0,0 0-1 0 0,-5 16-20 0 0,-3-3 79 0 0,-1 1-1 0 0,-2-1 0 0 0,-2-1 1 0 0,-1-1-1 0 0,-16 25-78 0 0,18-36 63 0 0,-1-1 0 0 0,-1-1 0 0 0,-1 0 0 0 0,-1-2 0 0 0,0 0 0 0 0,-2-1 0 0 0,0-1 0 0 0,-14 8-63 0 0,19-15 72 0 0,-1-1-1 0 0,0-1 1 0 0,-1-1-1 0 0,1 0 0 0 0,-2-1 1 0 0,-7 1-72 0 0,13-5-38 0 0,1 0-1 0 0,-1 0 1 0 0,0-1 0 0 0,0-1 0 0 0,0 0 0 0 0,0-1-1 0 0,0-1 1 0 0,0 0 0 0 0,0 0 0 0 0,0-1 38 0 0,9 1-145 0 0,-1-1 0 0 0,1 1 1 0 0,0 0-1 0 0,-1-1 0 0 0,1 0 1 0 0,0 0-1 0 0,0 0 0 0 0,1-1 1 0 0,-1 1-1 0 0,0-1 0 0 0,-2-3 145 0 0,3 4-679 0 0,1-1-1 0 0,0 1 1 0 0,0-1-1 0 0,0 0 1 0 0,0 0-1 0 0,1 0 1 0 0,-1 0-1 0 0,1 0 1 0 0,0 0-1 0 0,-1-1 680 0 0,-4-27-8059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42.5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0 137 18975 0 0,'0'0'870'0'0,"0"0"-20"0"0,2-1-547 0 0,33-10 901 0 0,0 1 0 0 0,1 2 1 0 0,30-3-1205 0 0,-5 0 427 0 0,54-13 277 0 0,69-12-327 0 0,-138 29-529 0 0,-3 0-1791 0 0,1 1 1 0 0,28 2 1942 0 0,-70 4-1435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3:42.9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 0 13360 0 0,'-4'1'91'0'0,"2"0"-30"0"0,0-1 1 0 0,-1 0 0 0 0,1 1-1 0 0,0 0 1 0 0,0-1 0 0 0,0 1-1 0 0,0 0 1 0 0,0 0 0 0 0,0 0-1 0 0,0 0 1 0 0,0 0 0 0 0,0 1-1 0 0,1-1 1 0 0,-1 1 0 0 0,0-1-1 0 0,1 1 1 0 0,-1-1 0 0 0,1 1 0 0 0,0 0-1 0 0,-1 0 1 0 0,1 0 0 0 0,0 1-62 0 0,-4 13 763 0 0,0 1 1 0 0,1 0-1 0 0,1 1 1 0 0,1-1-1 0 0,0 3-763 0 0,1 89 5698 0 0,1-67-4831 0 0,8 564 1230 0 0,-7-523-1607 0 0,4 8-490 0 0,-2-61 247 0 0,2 0 0 0 0,0-1 0 0 0,2 0-1 0 0,8 22-246 0 0,-12-43 71 0 0,0 0-1 0 0,1-1 1 0 0,0 0-1 0 0,0 0 1 0 0,0 0-1 0 0,4 3-70 0 0,-7-8 16 0 0,1 0 0 0 0,0 0 0 0 0,0 0 0 0 0,-1 0-1 0 0,1 0 1 0 0,0 0 0 0 0,0-1 0 0 0,1 1 0 0 0,-1-1-1 0 0,0 0 1 0 0,0 1 0 0 0,1-1 0 0 0,-1 0 0 0 0,1-1-1 0 0,-1 1 1 0 0,1 0 0 0 0,-1-1 0 0 0,1 1 0 0 0,-1-1-1 0 0,1 0 1 0 0,-1 0 0 0 0,2 0-16 0 0,16-4 70 0 0,0-1-1 0 0,0-1 1 0 0,0-1-1 0 0,0 0 1 0 0,-1-2-1 0 0,4-2-69 0 0,10-5 183 0 0,15-3-183 0 0,-5 4 102 0 0,5-3-60 0 0,1 2 1 0 0,1 3-1 0 0,24-3-42 0 0,98-17 11 0 0,-56 16-1686 0 0,-90 10-194 0 0,-24 5 291 0 0,-2-3-244 0 0</inkml:trace>
  <inkml:trace contextRef="#ctx0" brushRef="#br0" timeOffset="1">1 665 21799 0 0,'0'0'995'0'0,"0"0"-18"0"0,4-8-589 0 0,-2 7-386 0 0,-1 0 0 0 0,1 0-1 0 0,0 0 1 0 0,-1 0 0 0 0,1 0 0 0 0,0 0-1 0 0,0 0 1 0 0,0 1 0 0 0,0-1 0 0 0,0 1-2 0 0,9-4 110 0 0,11-4 589 0 0,0 1 0 0 0,1 1 1 0 0,14-2-700 0 0,72-9 1476 0 0,-60 11-1075 0 0,218-29 1352 0 0,-179 20-1416 0 0,27-10-337 0 0,14-7-6732 0 0,-115 28 5150 0 0,64-16-7880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4:20.1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1015 158 6992 0 0,'-30'-5'455'0'0,"-4"0"-170"0"0,26 4 74 0 0,10 0 290 0 0,0 1-324 0 0,-2 0 10 0 0,0 0-45 0 0,0 0-178 0 0,0 0-34 0 0,2 0 2 0 0,25 1 76 0 0,-14 0 5 0 0,-1-1 0 0 0,1 0 1 0 0,4-1-162 0 0,11-1 1043 0 0,5-1-341 0 0,0-2-312 0 0,-1 1 0 0 0,25 1-390 0 0,13-2 436 0 0,-33 3 218 0 0,22 2-654 0 0,13-1 263 0 0,28-2-249 0 0,42-2 156 0 0,14-4 100 0 0,-75 6 499 0 0,19 4-769 0 0,-17 1 217 0 0,88 5 267 0 0,-62-1-332 0 0,-2 1-82 0 0,44 1 39 0 0,-133-8-103 0 0,14-1-4 0 0,0 3 0 0 0,20 2-2 0 0,5 3 0 0 0,0-3 0 0 0,23-3 0 0 0,18 1 0 0 0,122 11 0 0 0,-145-8 89 0 0,80 6 164 0 0,68 9-72 0 0,-80-8 432 0 0,103-7-613 0 0,-132-3-9 0 0,72-2-182 0 0,-45 0 237 0 0,-67 1-28 0 0,-6 1-19 0 0,-34 0 72 0 0,27-2-71 0 0,221-12 394 0 0,-65-3-474 0 0,-52 10 134 0 0,7-2-44 0 0,-41 3 574 0 0,75-13-584 0 0,-47-2 256 0 0,-18 4-144 0 0,-38 3-112 0 0,-50 5 0 0 0,-1 2 0 0 0,6 3 0 0 0,-9 0 27 0 0,0-2 0 0 0,20-5-27 0 0,34-1 10 0 0,-11 2 1 0 0,104-9 64 0 0,38-5-33 0 0,-48 2-10 0 0,-98 13 0 0 0,7 1 171 0 0,57 7-203 0 0,-57 0 101 0 0,243 10-12 0 0,-244-7-34 0 0,111 0-55 0 0,76-7 0 0 0,-80-2 0 0 0,-129 4 28 0 0,87 3 8 0 0,-58 3 72 0 0,59-7-108 0 0,-21 3 266 0 0,-19 0-160 0 0,115-3-91 0 0,28-1 34 0 0,-128 2-49 0 0,2 7 0 0 0,60 0 0 0 0,-128-3 56 0 0,35 7-56 0 0,-34-3 8 0 0,74 7-8 0 0,151 12 0 0 0,-83-5-6 0 0,-72-6 92 0 0,-81-7 184 0 0,13 5-270 0 0,-37-6 138 0 0,49 11 203 0 0,-28-5 69 0 0,2-3-410 0 0,114 17 461 0 0,77 16-336 0 0,-186-30-64 0 0,-37-7-46 0 0,-2 1 1 0 0,1 1-1 0 0,21 10-15 0 0,68 38-57 0 0,-83-37 113 0 0,24 18-56 0 0,7 4-3 0 0,-16-10 3 0 0,21 18 0 0 0,19 15 0 0 0,-67-52 0 0 0,10 7 0 0 0,0 0 0 0 0,-2 2 0 0 0,0 2 0 0 0,17 18 0 0 0,-12-7 3 0 0,-7-8 14 0 0,-1 1 0 0 0,-2 1 0 0 0,0 1-17 0 0,25 44 10 0 0,15 35-10 0 0,-33-54 0 0 0,0 0 0 0 0,21 57 0 0 0,-40-85 0 0 0,-1 1 0 0 0,-1 1 0 0 0,0 8 0 0 0,2 4 0 0 0,-7-27 0 0 0,1 0 0 0 0,-2 1 0 0 0,0-1 0 0 0,0 11 0 0 0,-1 21 0 0 0,2 7 0 0 0,-3-38 0 0 0,0 1 0 0 0,-2-1 0 0 0,0 0 0 0 0,0 0 0 0 0,-1 0 0 0 0,-1-1 0 0 0,-2 6 0 0 0,-5 21 0 0 0,5-17 0 0 0,-2 0 0 0 0,-1-1 0 0 0,0 1 0 0 0,-2-2 0 0 0,0 0 0 0 0,-2 0 0 0 0,0-1 0 0 0,-14 16 0 0 0,9-11 0 0 0,1 0 0 0 0,1 1 0 0 0,-1 6 0 0 0,-1 1 0 0 0,-15 20 0 0 0,-25 30 0 0 0,41-61-55 0 0,-1-1 0 0 0,-2 0-1 0 0,0-1 1 0 0,-13 9 55 0 0,-2 0-11 0 0,20-15 15 0 0,-1-2-1 0 0,0 1 1 0 0,-14 6-4 0 0,-241 117-27 0 0,256-129 27 0 0,-48 21 0 0 0,-46 13 0 0 0,76-30 0 0 0,12-3 0 0 0,0-2 0 0 0,-4 1 0 0 0,-42 9-1 0 0,-17 9 1 0 0,-34 9 15 0 0,-293 59 51 0 0,232-55-66 0 0,-95 4 0 0 0,145-23-43 0 0,53-6-98 0 0,-33-1 141 0 0,-66 1 79 0 0,-100 5-78 0 0,65-3 65 0 0,56-2-60 0 0,-214 18-6 0 0,209-16 0 0 0,-4-8 0 0 0,97-4 0 0 0,-196-1-11 0 0,142-3-50 0 0,-54-6 281 0 0,3 1-208 0 0,92 5-12 0 0,-64 1 0 0 0,-57 0 0 0 0,10 0 0 0 0,114 0-1 0 0,-13-5 1 0 0,-47-1 12 0 0,41 2 70 0 0,47 1 36 0 0,-29 3-118 0 0,-6 1 158 0 0,-14-4-158 0 0,52 1 15 0 0,-26-1-15 0 0,0 4 0 0 0,0 3 0 0 0,-15 4 0 0 0,-55 5 0 0 0,82-9 0 0 0,-159 6 0 0 0,140-7 0 0 0,-9 3-2 0 0,45-2 8 0 0,0-2 1 0 0,-14-2-7 0 0,-4-1 125 0 0,-30 5-125 0 0,-14 0 104 0 0,-96 6-63 0 0,106-4 176 0 0,-287 3 787 0 0,188-2-999 0 0,80-2 150 0 0,-44-6-155 0 0,59-1 11 0 0,41 2-12 0 0,-36-6 1 0 0,-22-4-15 0 0,-3 6 15 0 0,-71-5 199 0 0,3-3-7 0 0,-86 10-19 0 0,145 3-234 0 0,-125-9 45 0 0,-14 1 152 0 0,64 2-136 0 0,5 2 0 0 0,169 3 0 0 0,-1 2 0 0 0,1 1 0 0 0,-14 3 0 0 0,-20 2 0 0 0,-25 0 0 0 0,-65 8 0 0 0,77-7 0 0 0,-52 10 0 0 0,49-9 0 0 0,-2-3 0 0 0,-59 8 0 0 0,113-11 0 0 0,-55 8 0 0 0,-17 8 0 0 0,55-10 0 0 0,-39 11 0 0 0,35-8 0 0 0,-37 5 0 0 0,43-11 0 0 0,1 2 0 0 0,-32 13 0 0 0,23-5 0 0 0,8-3 0 0 0,-19 11 0 0 0,32-13 0 0 0,-1-2 0 0 0,-16 3 0 0 0,-23 9 0 0 0,1 0 0 0 0,42-15 0 0 0,-1 2 0 0 0,1 0 0 0 0,1 2 0 0 0,0 1 0 0 0,-2 2 0 0 0,-15 9 0 0 0,-45 19 0 0 0,33-17 0 0 0,21-11 0 0 0,19-9 0 0 0,0 1 0 0 0,0 1 0 0 0,-10 7 0 0 0,-58 46-42 0 0,-27 30 42 0 0,37-30-24 0 0,55-45-28 0 0,0 0 0 0 0,-10 15 52 0 0,-16 15-6 0 0,15-17 6 0 0,-11 17 0 0 0,9-11 0 0 0,-2-2 0 0 0,14-12 0 0 0,0 0 0 0 0,2 1 0 0 0,0 1 0 0 0,-7 16 0 0 0,5-10 0 0 0,-1 5-30 0 0,2 1 0 0 0,1 1-1 0 0,-1 8 31 0 0,-5 10 11 0 0,15-34-11 0 0,0 0 0 0 0,-3 18 0 0 0,-1 6 0 0 0,7-28 0 0 0,1 0 0 0 0,0 0 0 0 0,1 0 0 0 0,1 0 0 0 0,1 0 0 0 0,0 4 0 0 0,1 27 0 0 0,-1-22 0 0 0,1-1 0 0 0,2 7 0 0 0,2 25 0 0 0,13 61 0 0 0,-18-69 0 0 0,0-26 5 0 0,0 0 1 0 0,3 17-6 0 0,0-6 47 0 0,-4-24-32 0 0,1 0 0 0 0,0-1 0 0 0,1 1 0 0 0,0 2-15 0 0,8 31-5 0 0,-8-28-4 0 0,0-1 0 0 0,1 0 0 0 0,1 0 0 0 0,0 0 0 0 0,1 0 0 0 0,0 0 0 0 0,1-1 0 0 0,0 0 0 0 0,1 1 9 0 0,90 101 0 0 0,-46-55 0 0 0,-1-9 0 0 0,-24-19 0 0 0,7 9 0 0 0,1-2 0 0 0,12 8 0 0 0,-29-29 0 0 0,-9-8 0 0 0,1 0 0 0 0,0-1 0 0 0,0 0 0 0 0,5 2 0 0 0,79 51 0 0 0,-75-51 0 0 0,0-1 0 0 0,0 0 0 0 0,1-1 0 0 0,0-2 0 0 0,14 4 0 0 0,6 1 0 0 0,27 9 0 0 0,-9-4 0 0 0,-2 3 0 0 0,11 6 0 0 0,-30-11 0 0 0,0-1 0 0 0,1-3 0 0 0,12 2 0 0 0,-32-8 0 0 0,66 10 0 0 0,-48-8 0 0 0,25 6 0 0 0,289 67 58 0 0,-161-37-36 0 0,-90-21-22 0 0,-47-9 0 0 0,0-3 0 0 0,1-2 0 0 0,26-1 0 0 0,55 6 0 0 0,276 25-10 0 0,-366-33-46 0 0,36 9 56 0 0,11 0 2 0 0,38 2-2 0 0,-88-9 0 0 0,22 7 0 0 0,-22-4 0 0 0,22 2 0 0 0,274 14 0 0 0,-229-17 72 0 0,52 13-72 0 0,-61-12 0 0 0,-54-5 0 0 0,30 6 0 0 0,60 12 0 0 0,33 7 0 0 0,-119-21 0 0 0,0-2 0 0 0,35 0 0 0 0,22 1 0 0 0,83 8 136 0 0,23-8-136 0 0,-130-4 0 0 0,-30 0 0 0 0,14-2 0 0 0,49-4 0 0 0,114 11 0 0 0,-124-3 0 0 0,33-5 0 0 0,-27-1 0 0 0,529 2 0 0 0,-576-1 0 0 0,-2 0 0 0 0,7 3 0 0 0,15 1 0 0 0,60-7 0 0 0,-90 2 0 0 0,300-16 69 0 0,-300 15-66 0 0,-5-2 56 0 0,35-8-59 0 0,-28 3 5 0 0,7 2-5 0 0,13-1-25 0 0,-24 2 62 0 0,2 3-37 0 0,181-19-65 0 0,-14-5 128 0 0,-113 8-37 0 0,-18 4 308 0 0,-51 8-75 0 0,1 2 0 0 0,15 0-259 0 0,103-7-28 0 0,-25 1-40 0 0,101-4 68 0 0,-196 13-43 0 0,35-9 43 0 0,-20 4-157 0 0,45-9 140 0 0,19-3 18 0 0,-61 13 29 0 0,10-1 71 0 0,-1 2 0 0 0,4 3-101 0 0,19 0 152 0 0,24-5-152 0 0,-74 6-17 0 0,17 1 17 0 0,-16 2-55 0 0,17-4 55 0 0,30-4 0 0 0,49-5 0 0 0,-102 8 68 0 0,14 2-68 0 0,-12 0 92 0 0,13-2-92 0 0,4-1 65 0 0,10 1-65 0 0,2 1 15 0 0,64-1-15 0 0,14-1 0 0 0,89-6 0 0 0,-169 8 0 0 0,7 3 0 0 0,43-1 0 0 0,124-3 0 0 0,-183 4 0 0 0,31-1 0 0 0,-18-1 0 0 0,29 4 0 0 0,-1 1 0 0 0,-14-2 0 0 0,-1-2 0 0 0,-21-1 0 0 0,-26 2 18 0 0,0-2 0 0 0,-1-1 0 0 0,19-5-18 0 0,-9 2 86 0 0,1 1 0 0 0,-1 2 0 0 0,30 2-86 0 0,-32-1 80 0 0,-24 1-67 0 0,0 1 1 0 0,0 0-1 0 0,0 1 1 0 0,5 1-14 0 0,59 6 13 0 0,-45-5-16 0 0,29 6 3 0 0,6 2 0 0 0,-58-11-2 0 0,-8-1 3 0 0,0 1 0 0 0,0 0 1 0 0,0 0-1 0 0,0 0 0 0 0,0 1 0 0 0,0-1 0 0 0,0 0 0 0 0,0 1 1 0 0,0-1-1 0 0,0 1 0 0 0,2 0-1 0 0,-1-1 125 0 0,0 0 0 0 0,0 0-1 0 0,0-1 1 0 0,0 0 0 0 0,0 1 0 0 0,0-1 0 0 0,0 0-1 0 0,1-1-124 0 0,15-8 283 0 0,-15 7-253 0 0,1 0 0 0 0,-1 1 0 0 0,1 0 0 0 0,0 0 0 0 0,-1 1 0 0 0,2-1-30 0 0,-3 1 0 0 0,-2 1 0 0 0,0 0 0 0 0,0 0 0 0 0,0-1 0 0 0,0 1 0 0 0,0-1 0 0 0,-1 1 0 0 0,1 0 0 0 0,0-1 0 0 0,0 0 0 0 0,0 1 0 0 0,-1-1 0 0 0,1 1 0 0 0,0-1 0 0 0,0 0 0 0 0,-1 0 0 0 0,1 0 0 0 0,5-4 0 0 0,-2 0 0 0 0,-3 3-10 0 0,-1 1 1 0 0,0 0-1 0 0,1 0 0 0 0,-1 0 1 0 0,1 0-1 0 0,0 0 0 0 0,-1 0 0 0 0,1 0 1 0 0,0 0-1 0 0,0 0 0 0 0,0 0 0 0 0,-1 0 1 0 0,1 0-1 0 0,0 0 0 0 0,0 1 1 0 0,0-1-1 0 0,0 0 0 0 0,0 1 0 0 0,1-1 1 0 0,-1 1-1 0 0,0-1 0 0 0,0 1 0 0 0,0-1 1 0 0,0 1-1 0 0,1 0 0 0 0,-1 0 1 0 0,0-1-1 0 0,0 1 0 0 0,1 0 0 0 0,0 0 10 0 0,3 0-141 0 0,-4 0-153 0 0,-1-1 0 0 0,1 1 1 0 0,-1 0-1 0 0,1 0 1 0 0,-1 0-1 0 0,1 0 0 0 0,-1 0 1 0 0,1 0-1 0 0,-1 0 0 0 0,1 0 1 0 0,-1 1-1 0 0,1-1 0 0 0,-1 0 1 0 0,1 0-1 0 0,-1 0 0 0 0,1 0 1 0 0,-1 1-1 0 0,0-1 0 0 0,1 0 294 0 0,2 2-2305 0 0,10 1-6296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7:32.48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78 1 0 0,'-77'0'0'0,"2692"0"0"0,1317 0 0 0,5909 0 0 0,-8485 0 0 0,-1346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8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0,'17'0'0'0,"15"0"0"0,-18 0 0 0,113 0 0 0,-98 0 0 0,2773 0 0 0,-932 0 0 0,-1624 0 0 0,-235 0 0 0,43 0 0 0,-86 0 0 0,5 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4:45.8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 38 9728 0 0,'0'0'222'0'0,"0"0"30"0"0,0 0 18 0 0,-2 1-44 0 0,-18 3 274 0 0,19-4-17 0 0,1 0 12 0 0,6 1 505 0 0,27 12 501 0 0,-10-10-989 0 0,0 0 0 0 0,1-2 0 0 0,-1 0-1 0 0,21-3-511 0 0,97-16 1078 0 0,-43 5-682 0 0,-62 9-273 0 0,86-10 97 0 0,78 3-220 0 0,-148 10 10 0 0,-26-1 36 0 0,0 2-1 0 0,22 3-45 0 0,74 12 309 0 0,-114-15-311 0 0,-2-3-707 0 0,-5 2-16 0 0,7-7-5558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4:47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42 80 5528 0 0,'0'0'422'0'0,"-1"2"-276"0"0,-7 3-677 0 0,-23 15 6059 0 0,30-18-4792 0 0,1-2-21 0 0,0 0-3 0 0,0 0 0 0 0,0 0 0 0 0,0 0 0 0 0,0 0-34 0 0,0 0-141 0 0,1 0-66 0 0,5 2-292 0 0,-1-1-1 0 0,1-1 1 0 0,0 1 0 0 0,-1-1-1 0 0,1 0 1 0 0,0 0 0 0 0,-1 0-1 0 0,1-1 1 0 0,0 0-179 0 0,54-12 473 0 0,-47 10-339 0 0,114-26 828 0 0,110-9-962 0 0,19 14-1445 0 0,-230 21 586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4:48.2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80 13160 0 0,'-8'0'1186'0'0,"-2"1"-972"0"0,3 2-141 0 0,6-2 179 0 0,1-1 72 0 0,0 0 11 0 0,1 2-252 0 0,0-1 0 0 0,0 0 0 0 0,0 1 0 0 0,0-1 0 0 0,1 0 0 0 0,-1 0 0 0 0,0 0 0 0 0,1 0 0 0 0,-1 0 0 0 0,1 0 0 0 0,0 0-83 0 0,0 1 134 0 0,1-1-60 0 0,0 0 0 0 0,0 1 0 0 0,1-1 0 0 0,-1 0 0 0 0,0 0 0 0 0,0-1 0 0 0,0 1 0 0 0,1-1 0 0 0,-1 1 0 0 0,2-1-74 0 0,36-1 483 0 0,-29 0-362 0 0,40-4 501 0 0,0-2 0 0 0,7-5-622 0 0,58-7 520 0 0,193-26-1186 0 0,-253 37-3958 0 0,-3-3-1569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4:49.1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59 10592 0 0,'0'0'818'0'0,"0"0"-488"0"0,0 0-74 0 0,0 0 28 0 0,0 0 4 0 0,0 0 26 0 0,2-1 114 0 0,3-3-214 0 0,0 1-1 0 0,1 0 1 0 0,-1 1 0 0 0,1 0-1 0 0,-1 0 1 0 0,1 0-1 0 0,0 0 1 0 0,0 1 0 0 0,0 0-1 0 0,1 0-213 0 0,11-2 458 0 0,5-1 210 0 0,0 1 1 0 0,17 1-669 0 0,20-3 468 0 0,36-5-185 0 0,-1 4 1 0 0,1 4-1 0 0,16 5-283 0 0,2 6-94 0 0,-82-5-1208 0 0,0 2-4845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4:50.0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 46 2304 0 0,'-3'0'128'0'0,"-8"0"-56"0"0,9 0 51 0 0,1 0 69 0 0,0 0 0 0 0,1 0 0 0 0,-1 0 0 0 0,0 0 0 0 0,0 0 0 0 0,1 0 0 0 0,-1 0 0 0 0,0 0 0 0 0,1 0 0 0 0,-1 1 0 0 0,0-1 0 0 0,0 0 0 0 0,1 0 0 0 0,-1 1 0 0 0,1-1 0 0 0,-1 0 1 0 0,0 1-1 0 0,1-1 0 0 0,-1 1 0 0 0,0-1 0 0 0,1 1-192 0 0,-1-1 2302 0 0,1 0-186 0 0,0 0-876 0 0,0 0-384 0 0,0 0-78 0 0,0 0-42 0 0,0 0-134 0 0,0 0-52 0 0,2 0-8 0 0,13-9-159 0 0,2 2 0 0 0,-1 0 0 0 0,1 1 0 0 0,0 0 0 0 0,0 2 1 0 0,0 0-1 0 0,1 1 0 0 0,0 1 0 0 0,-1 0 0 0 0,1 1 0 0 0,0 1 0 0 0,0 1 0 0 0,4 1-383 0 0,28 3 328 0 0,94 13 123 0 0,-93-12-962 0 0,1-3 1 0 0,46-3 510 0 0,-54 0-353 0 0,11 0-191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4:55.5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44 20 4608 0 0,'0'0'208'0'0,"-1"0"-9"0"0,-11 3 520 0 0,7 0 412 0 0,4-3-873 0 0,0 0 0 0 0,0 0 1 0 0,0 0-1 0 0,-1 0 0 0 0,1 1 0 0 0,0-1 0 0 0,0 0 0 0 0,0 1 1 0 0,0-1-1 0 0,0 1 0 0 0,0 0 0 0 0,0-1 0 0 0,0 1 0 0 0,0 0 0 0 0,0-1 1 0 0,1 1-1 0 0,-1 0 0 0 0,0 0 0 0 0,0 0 0 0 0,1 0 0 0 0,-1-1 1 0 0,0 1-1 0 0,1 0 0 0 0,-1 0 0 0 0,1 0 0 0 0,-1 1 0 0 0,1-1 1 0 0,0 0-1 0 0,0 0 0 0 0,-1 0 0 0 0,1 0 0 0 0,0 0 0 0 0,0 0 0 0 0,0 0 1 0 0,0 1-1 0 0,0-1 0 0 0,0 1-258 0 0,1-1 97 0 0,-1 1 1 0 0,1-1-1 0 0,-1 1 1 0 0,1-1-1 0 0,0 1 1 0 0,-1-1-1 0 0,1 1 1 0 0,0-1-1 0 0,0 1 1 0 0,0-1-1 0 0,0 0 1 0 0,1 0-1 0 0,-1 1 1 0 0,0-1-1 0 0,0 0 1 0 0,1 0-1 0 0,-1 0 1 0 0,1-1-1 0 0,-1 1 1 0 0,1 0-1 0 0,-1 0 1 0 0,1-1-1 0 0,-1 1 1 0 0,1-1-1 0 0,1 1-97 0 0,10 0 233 0 0,1 0-1 0 0,0-1 0 0 0,-1-1 1 0 0,1 0-1 0 0,-1 0 1 0 0,1-2-1 0 0,4-1-232 0 0,-11 3 42 0 0,57-14 570 0 0,30-11-612 0 0,-5 0-1842 0 0,-53 17-5091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4:56.2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1 106 10592 0 0,'0'0'488'0'0,"0"0"-12"0"0,1 0-307 0 0,8 1 80 0 0,0-2 0 0 0,0 1 0 0 0,-1-1 0 0 0,1 0 0 0 0,0-1 0 0 0,-1 0 0 0 0,8-3-249 0 0,57-21 3431 0 0,51-9-3431 0 0,-81 25-217 0 0,0 1-1 0 0,1 3 1 0 0,-1 1-1 0 0,25 1 218 0 0,-37 4-1436 0 0,-3 0-3869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4:57.0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28 9672 0 0,'-5'-7'1004'0'0,"-1"3"-844"0"0,4 4 520 0 0,5-2 4400 0 0,12-2-4038 0 0,23-3-1122 0 0,-21 7 226 0 0,-1 0 0 0 0,1 1 0 0 0,16 3-146 0 0,22 1 211 0 0,44-3-134 0 0,24-4-77 0 0,-27-7-2430 0 0,-65 4 1008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4:57.6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117 39 6912 0 0,'-21'-2'667'0'0,"17"2"-629"0"0,1-1 0 0 0,0 1 1 0 0,-1 0-1 0 0,1 0 0 0 0,0 0 1 0 0,-1 0-1 0 0,1 1 1 0 0,0-1-1 0 0,0 1 0 0 0,-1 0-38 0 0,-53 13 9285 0 0,56-13-8646 0 0,1-1-88 0 0,0 0-55 0 0,0 0-147 0 0,0 0-58 0 0,13 2 205 0 0,-6-1-433 0 0,-1 0-1 0 0,0-1 1 0 0,1 1-1 0 0,-1-1 1 0 0,3-1-63 0 0,94-14 304 0 0,-4 0-159 0 0,-14 4-395 0 0,15-2-1331 0 0,-32 9-3822 0 0,-24 7-466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4:58.2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11864 0 0,'0'0'520'0'0,"0"0"120"0"0,0 0-512 0 0,8 8-128 0 0,7-5 0 0 0,-1 2 0 0 0,-1-1 216 0 0,5 4 16 0 0,4-5 8 0 0,1 5 0 0 0,4-3-72 0 0,9-1-8 0 0,-1-1-8 0 0,10-3 0 0 0,5 0-704 0 0,5-7-144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8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0,'17'0'0'0,"15"0"0"0,-18 0 0 0,113 0 0 0,-98 0 0 0,2773 0 0 0,-932 0 0 0,-1624 0 0 0,-235 0 0 0,43 0 0 0,-86 0 0 0,5 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4:58.8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63 12672 0 0,'0'0'1120'0'0,"0"0"-896"0"0,0 0-224 0 0,10-3 0 0 0,-1 3 368 0 0,-1 0 24 0 0,-8 0 8 0 0,10 3 0 0 0,3-3 88 0 0,1 0 23 0 0,9 0 1 0 0,8-3 0 0 0,4 0-288 0 0,7-2-48 0 0,3-7-16 0 0,3 0 0 0 0,2-4-960 0 0,4 4-200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03.0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52 6912 0 0,'0'0'528'0'0,"2"-1"-342"0"0,18 1 984 0 0,-5 0-73 0 0,90-6 2478 0 0,29-3-2694 0 0,167-22-2809 0 0,-256 26-2605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03.8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0 162 9672 0 0,'0'0'440'0'0,"2"-1"-6"0"0,103-42 1158 0 0,-48 19 1270 0 0,1 2 0 0 0,53-13-2862 0 0,-67 25 42 0 0,0 2 1 0 0,1 2-1 0 0,0 1 0 0 0,11 2-42 0 0,10-1-1429 0 0,-34 3-4533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04.5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39 248 11976 0 0,'-39'-3'922'0'0,"40"3"-894"0"0,-1 0 0 0 0,0 0 0 0 0,0 0 0 0 0,0 0 0 0 0,0 0 0 0 0,0 0 0 0 0,0 0 0 0 0,0 0 0 0 0,0 0 0 0 0,0-1 0 0 0,0 1-1 0 0,0 0 1 0 0,0 0 0 0 0,0 0 0 0 0,0 0 0 0 0,0 0 0 0 0,0 0 0 0 0,1 0 0 0 0,-1 0 0 0 0,0 0 0 0 0,0 0 0 0 0,0 0 0 0 0,0 0 0 0 0,0 0 0 0 0,0-1-1 0 0,0 1 1 0 0,0 0 0 0 0,0 0 0 0 0,0 0 0 0 0,0 0 0 0 0,0 0 0 0 0,0 0 0 0 0,0 0 0 0 0,0 0 0 0 0,0 0 0 0 0,0 0 0 0 0,0 0 0 0 0,0-1 0 0 0,-1 1-1 0 0,1 0 1 0 0,0 0 0 0 0,0 0 0 0 0,0 0 0 0 0,0 0 0 0 0,0 0 0 0 0,0 0 0 0 0,0 0 0 0 0,0 0 0 0 0,0 0 0 0 0,0 0 0 0 0,0 0 0 0 0,0 0 0 0 0,0 0-1 0 0,0 0 1 0 0,0 0 0 0 0,-1 0 0 0 0,1 0 0 0 0,0-1 0 0 0,0 1 0 0 0,0 0-28 0 0,12-7 1214 0 0,19-6 376 0 0,-23 9-1486 0 0,0 1 0 0 0,0-1 0 0 0,-1-1 0 0 0,1 0 0 0 0,-1 0 0 0 0,0 0 0 0 0,-1-1 0 0 0,6-6-104 0 0,-3 4 42 0 0,1 0-1 0 0,0 0 0 0 0,0 0 0 0 0,1 1-41 0 0,20-9 2 0 0,1 1-1 0 0,1 2 0 0 0,0 1 1 0 0,0 1-1 0 0,1 2 0 0 0,0 2 1 0 0,27-3-2 0 0,63-13-549 0 0,-84 14-520 0 0,-8 1-210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05.3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76 10136 0 0,'0'0'777'0'0,"7"3"444"0"0,58 1 2483 0 0,-30-3-2924 0 0,1-1-1 0 0,29-5-779 0 0,71-14 394 0 0,-52 7-394 0 0,139-17-1192 0 0,-124 14-1231 0 0,-53 11-2801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06.2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0 128 6912 0 0,'0'0'314'0'0,"0"0"-6"0"0,2-1 87 0 0,3-1 736 0 0,0 0 0 0 0,0 0-1 0 0,1 0 1 0 0,-1 1 0 0 0,5-1-1131 0 0,10-3 1826 0 0,91-27 19 0 0,1 6 0 0 0,71-7-1845 0 0,-70 21-322 0 0,1 5-1 0 0,54 6 323 0 0,-155 1-160 0 0,27 0-791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06.9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32 1840 0 0,'-4'0'1823'0'0,"4"0"3145"0"0,0 0 5070 0 0,94-9-8268 0 0,19 1-1143 0 0,-47 3-481 0 0,-22 1-191 0 0,7 2 45 0 0,15-1-1734 0 0,-34 2-5251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10.5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1376 0 0,'0'0'521'0'0,"0"0"1653"0"0,0 0 723 0 0,0 0 145 0 0,0 0-346 0 0,1 2-1565 0 0,1-1-1002 0 0,-1 0 0 0 0,1 1-1 0 0,0-1 1 0 0,0 0 0 0 0,0 0 0 0 0,0 0 0 0 0,0 0-1 0 0,0 0 1 0 0,0 0 0 0 0,0-1 0 0 0,0 1 0 0 0,0-1-1 0 0,0 1 1 0 0,0-1 0 0 0,1 0-129 0 0,35-1 1851 0 0,-11-1-1022 0 0,-14 1-365 0 0,0-1 0 0 0,0 0 0 0 0,8-3-464 0 0,8 0 358 0 0,15-3-24 0 0,-1 0-1608 0 0,42-2 1274 0 0,-54 8-6899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11.2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16 16439 0 0,'-13'1'805'0'0,"21"2"-34"0"0,25 0-355 0 0,258-14 464 0 0,-116 0-1696 0 0,114 10 816 0 0,-188 9-1545 0 0,-54-5 99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11.8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1 132 16384 0 0,'0'0'751'0'0,"0"0"-19"0"0,1-2-469 0 0,6-6-29 0 0,1 0 0 0 0,0 1 0 0 0,0 0 0 0 0,0 0 1 0 0,1 1-1 0 0,0 0 0 0 0,0 1 0 0 0,1 0 0 0 0,-1 0 0 0 0,1 1 0 0 0,0 0 0 0 0,0 1 0 0 0,1 0 0 0 0,7-1-234 0 0,62-15-235 0 0,-33 7-1992 0 0,13 0 2227 0 0,-24 7-1218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39:41.68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0,'17'0'0'0,"15"0"0"0,-18 0 0 0,113 0 0 0,-98 0 0 0,2773 0 0 0,-932 0 0 0,-1624 0 0 0,-235 0 0 0,43 0 0 0,-86 0 0 0,5 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12.5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12896 0 0,'0'0'997'0'0,"0"0"-510"0"0,0 0 298 0 0,2 2 198 0 0,0-1-788 0 0,0 0 1 0 0,1 1-1 0 0,-1-1 1 0 0,0 0-1 0 0,0-1 1 0 0,1 1-1 0 0,-1 0 1 0 0,1 0-1 0 0,-1-1 1 0 0,1 0-1 0 0,-1 1 1 0 0,1-1-196 0 0,36 0 673 0 0,-22 0-458 0 0,90-5 244 0 0,-1-6 1 0 0,29-8-460 0 0,-83 11-1080 0 0,-1-1-3619 0 0,-1 1-1551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13.1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54 10592 0 0,'0'0'818'0'0,"0"0"-379"0"0,-5 0 2521 0 0,-4 1 1621 0 0,18 2-3579 0 0,20 1-1023 0 0,12-6 157 0 0,0-2 1 0 0,0-2-1 0 0,14-5-136 0 0,8-2-861 0 0,-4 3-3942 0 0,-1-5-1689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13.8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 5528 0 0,'0'0'249'0'0,"0"0"-1"0"0,0 0 73 0 0,0 0 882 0 0,1 0 408 0 0,39-2 4963 0 0,20-3-4340 0 0,2-1-711 0 0,-36 4-1128 0 0,-17 1-255 0 0,1 0 0 0 0,-1 0 0 0 0,1 1 1 0 0,-1 0-1 0 0,1 1 0 0 0,0 0-140 0 0,63 7 183 0 0,-33-4-258 0 0,-7-2-1102 0 0,14 0 1177 0 0,-11-2-739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15.0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0 0 11056 0 0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5:15.8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 35 5064 0 0,'0'0'389'0'0,"-12"-3"1426"0"0,10 3-1185 0 0,-1 0 1 0 0,1-1-1 0 0,-1 1 0 0 0,1 0 1 0 0,-1-1-1 0 0,1 0 1 0 0,-1 1-1 0 0,1-1 0 0 0,0 0 1 0 0,-1 0-1 0 0,1-1-630 0 0,1 1 984 0 0,1 1-50 0 0,0 0-35 0 0,0 0-116 0 0,0 0-51 0 0,0 0-11 0 0,6 0 487 0 0,129 9 1511 0 0,-7-14-2143 0 0,-56 1-471 0 0,42-8-195 0 0,-110 12-17 0 0,27-1-3042 0 0,23-5 3149 0 0,-31 2-7477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9:59.6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1199 0 0,'16'-4'0'0,"4408"-1182"0"0,-4417 1184 0 0,-2 1 0 0,0 0 0 0,1-1 0 0,-1 1 0 0,0 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0:14.31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72 8 0 0,'-17'-2'0'0,"13"1"0"0,1 1 0 0,0 0 0 0,-15-2 0 0,-6-1 0 0,21 3 0 0,8 1 0 0,1-1 0 0,21 3 0 0,7 1 0 0,4017 421 0 0,-3826-401 0 0,-219-23 0 0,-1-1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4:32.8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18 920 0 0,'0'0'377'0'0,"0"0"1250"0"0,0 0 549 0 0,0 0 109 0 0,-1-16 2815 0 0,-1 14 1 0 0,3 3-2944 0 0,10 16-2037 0 0,-9-11 61 0 0,0 1 0 0 0,-1-1-1 0 0,1 1 1 0 0,-1-1-1 0 0,0 1 1 0 0,-1 0-1 0 0,0 0-180 0 0,1 7 250 0 0,0-1-1 0 0,1 0 1 0 0,1 2-250 0 0,-1-1 214 0 0,0-1 1 0 0,0 1-1 0 0,-1 1-214 0 0,3 156 1443 0 0,-8 105 2 0 0,8-131-741 0 0,0-124-500 0 0,-3-15-59 0 0,0 0 1 0 0,0-1-1 0 0,0 1 0 0 0,0 0 1 0 0,-1 0-1 0 0,0 0-145 0 0,0-5-101 0 0,0-1-27 0 0,0 0-7 0 0,0 0-23 0 0,0 0-96 0 0,0 0-39 0 0,0 0-10 0 0,0 0-142 0 0,0 0-592 0 0,0 0-255 0 0,0 0-823 0 0,0 0-3237 0 0,0 0-1382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4:34.5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185 5 5064 0 0,'0'0'389'0'0,"4"-4"441"0"0,-3 4 2498 0 0,0 0 3482 0 0,-1 2-6654 0 0,1 1-1 0 0,-1-1 1 0 0,1 0 0 0 0,-1 0 0 0 0,0 0-1 0 0,0 0 1 0 0,0 1 0 0 0,0-1 0 0 0,-1 0-1 0 0,1 0 1 0 0,0 0 0 0 0,-1 1 0 0 0,0-1-156 0 0,-11 32 952 0 0,6-19-583 0 0,-12 29 998 0 0,-20 32-1367 0 0,21-42 217 0 0,9-19-370 0 0,0 0 0 0 0,-1-1-1 0 0,-1 0 1 0 0,0-1 0 0 0,-1 0-1 0 0,-9 8 154 0 0,7-5-900 0 0,4 0-40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4:35.8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386 140 920 0 0,'0'0'237'0'0,"0"0"661"0"0,0-7 1527 0 0,1-3-923 0 0,-1 9-1284 0 0,0 0 0 0 0,1-1 0 0 0,-1 1 0 0 0,0 0 0 0 0,0 0 0 0 0,0 0 0 0 0,0 0 0 0 0,0 0 0 0 0,0 0 0 0 0,-1 0 0 0 0,1-1 0 0 0,0 1 0 0 0,0 0-218 0 0,-1 1 38 0 0,1 0 0 0 0,0-1 0 0 0,0 1 0 0 0,0 0 0 0 0,0 0 0 0 0,0 0 0 0 0,0 0 0 0 0,0 0 0 0 0,0-1 0 0 0,0 1 0 0 0,0 0 0 0 0,0 0 0 0 0,0 0 0 0 0,0 0 1 0 0,0-1-1 0 0,0 1 0 0 0,0 0 0 0 0,0 0 0 0 0,0 0 0 0 0,0 0 0 0 0,0-1 0 0 0,0 1 0 0 0,0 0 0 0 0,0 0 0 0 0,0 0 0 0 0,0 0 0 0 0,1 0 0 0 0,-1-1 0 0 0,0 1 0 0 0,0 0 0 0 0,0 0 0 0 0,0 0 1 0 0,0 0-1 0 0,0 0 0 0 0,1 0 0 0 0,-1 0 0 0 0,0 0 0 0 0,0-1 0 0 0,0 1-38 0 0,0 0 36 0 0,0 0-1 0 0,1 0 1 0 0,-1 0 0 0 0,0 0 0 0 0,0 0 0 0 0,0 0-1 0 0,0 0 1 0 0,0 0 0 0 0,0-1 0 0 0,1 1 0 0 0,-1 0-1 0 0,0 0 1 0 0,0 0 0 0 0,0 0 0 0 0,0 0-1 0 0,0-1 1 0 0,0 1 0 0 0,0 0 0 0 0,0 0 0 0 0,0 0-1 0 0,0 0 1 0 0,0 0 0 0 0,0-1 0 0 0,0 1 0 0 0,0 0-1 0 0,0 0 1 0 0,0 0 0 0 0,0 0 0 0 0,0-1 0 0 0,0 1-1 0 0,0 0 1 0 0,0 0 0 0 0,0 0 0 0 0,0 0-1 0 0,0-1 1 0 0,0 1 0 0 0,0 0 0 0 0,0 0 0 0 0,0 0-36 0 0,-7-13 2329 0 0,5 10-1906 0 0,0-1 0 0 0,0 1 0 0 0,0 0 1 0 0,0 0-1 0 0,0 0 0 0 0,0 0 0 0 0,-1 0 1 0 0,0 0-1 0 0,0 1 0 0 0,1-1 0 0 0,-1 1 0 0 0,-1-1-423 0 0,-1 0 186 0 0,0-1-1 0 0,-1 1 0 0 0,1 0 0 0 0,-1 0 0 0 0,0 1 0 0 0,0 0 0 0 0,0 0 0 0 0,0 0 0 0 0,0 1 0 0 0,0 0 0 0 0,-4-1-185 0 0,-30 6 564 0 0,32-3-484 0 0,0 0 0 0 0,0 0-1 0 0,0 1 1 0 0,0 0 0 0 0,0 1-1 0 0,0 0 1 0 0,1 0 0 0 0,-2 1-80 0 0,-10 7 158 0 0,9-4-10 0 0,7-6-113 0 0,0 1 0 0 0,0-1-1 0 0,1 1 1 0 0,-1 0 0 0 0,0 0-1 0 0,1 0 1 0 0,-1 1 0 0 0,1-1-1 0 0,0 1 1 0 0,0-1 0 0 0,0 1-1 0 0,-2 2-34 0 0,-13 24 229 0 0,14-24-185 0 0,0-1 0 0 0,1 1 0 0 0,-1-1 0 0 0,1 1 0 0 0,0 0-1 0 0,0 0 1 0 0,0 0 0 0 0,1 0 0 0 0,-1 2-44 0 0,1-1 28 0 0,-1 0 0 0 0,0 0-1 0 0,0 0 1 0 0,0-1 0 0 0,0 1-1 0 0,-1-1 1 0 0,0 1-28 0 0,-12 29 94 0 0,11-23-78 0 0,-1 2 82 0 0,1 1-1 0 0,1 0 1 0 0,0 0 0 0 0,1 0-1 0 0,0 12-97 0 0,-7 60 232 0 0,9-81-217 0 0,0 1 0 0 0,1-1 0 0 0,0 0 0 0 0,0 0 0 0 0,0 0 0 0 0,0 0 0 0 0,1 0 0 0 0,0 0 0 0 0,1 0 0 0 0,-1 0 0 0 0,1-1-1 0 0,0 1 1 0 0,0-1 0 0 0,1 0 0 0 0,1 2-15 0 0,48 61 86 0 0,-39-41-14 0 0,-12-22-64 0 0,0 0 1 0 0,0-1-1 0 0,1 1 0 0 0,0 0 1 0 0,0-1-1 0 0,0 0 0 0 0,2 2-8 0 0,14 12 117 0 0,1 0 0 0 0,21 13-117 0 0,-31-24 74 0 0,0 0 1 0 0,1-1 0 0 0,0-1-1 0 0,1 1 1 0 0,-1-2 0 0 0,5 2-75 0 0,-11-5 17 0 0,0-1 0 0 0,0 1 0 0 0,0-1 0 0 0,0 0 1 0 0,0 0-1 0 0,0 0 0 0 0,0-1-17 0 0,12 0 49 0 0,-10 1-29 0 0,-1-1-1 0 0,1 0 1 0 0,-1 0 0 0 0,2-1-20 0 0,14-2 60 0 0,-10 2-33 0 0,0-1 1 0 0,0-1-1 0 0,0 0 1 0 0,0 0 0 0 0,-1-2-1 0 0,9-4-27 0 0,-3 2 49 0 0,0 0-1 0 0,10-2-48 0 0,-20 7 10 0 0,-1 1-1 0 0,0-1 1 0 0,0 0-1 0 0,0 0 1 0 0,-1-1-1 0 0,1 0 1 0 0,-1 0-1 0 0,1 0-9 0 0,37-39 59 0 0,-13 12 18 0 0,-28 29-73 0 0,0-1 0 0 0,1 0 0 0 0,-1 1 0 0 0,0-1 0 0 0,-1 0 0 0 0,1 0 0 0 0,0 0 0 0 0,-1 0 0 0 0,1 0 0 0 0,-1-3-4 0 0,13-21 24 0 0,-9 17-6 0 0,1 0-1 0 0,-1 0 0 0 0,0-3-17 0 0,0 1 33 0 0,1 0 0 0 0,5-8-33 0 0,-9 16 6 0 0,0 0 0 0 0,-1 0 0 0 0,1 0 0 0 0,-1 0 0 0 0,0 0 0 0 0,0 0 0 0 0,-1 0 0 0 0,1-1 0 0 0,-1 1 0 0 0,0 0 1 0 0,0 0-1 0 0,0-1 0 0 0,-1 1 0 0 0,0-2-6 0 0,-1-11 35 0 0,-2-1-1 0 0,-4-11-34 0 0,1 9 49 0 0,0-1 0 0 0,-2 1 0 0 0,-4-7-49 0 0,6 14 43 0 0,0 0-1 0 0,-1 0 1 0 0,0 1 0 0 0,-1 0-1 0 0,-5-5-42 0 0,7 9 56 0 0,0 0 0 0 0,0 0 0 0 0,-1 1 0 0 0,0 0 0 0 0,-1 1 0 0 0,1 0 0 0 0,-1 0 0 0 0,0 1 0 0 0,-6-3-56 0 0,9 6 34 0 0,-1-2-10 0 0,0 1 1 0 0,0 1 0 0 0,0-1-1 0 0,0 1 1 0 0,-1 0-1 0 0,-5 0-24 0 0,0 0 26 0 0,-1-1-1 0 0,2 0 0 0 0,-4-1-25 0 0,-23-7-1 0 0,35 11-38 0 0,-22-5 215 0 0,-15-6-176 0 0,35 9-133 0 0,-1 0-1 0 0,2 0 1 0 0,-1 0 0 0 0,0-1-1 0 0,0 0 1 0 0,1-1-1 0 0,-1 1 1 0 0,1-1-1 0 0,-2-2 134 0 0,6 5-644 0 0,1 1-858 0 0,1-1-382 0 0,8-6-70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2:00.54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0 467 2304 0 0,'0'0'101'0'0,"0"0"182"0"0,0 0 677 0 0,0 0 293 0 0,0 0 56 0 0,0 0-89 0 0,0 0-440 0 0,0 0-194 0 0,0 0-40 0 0,0 0-36 0 0,0 0-120 0 0,0 0-50 0 0,0 0-10 0 0,6-5 1302 0 0,-4 0-1564 0 0,-1 3 24 0 0,-1 2 32 0 0,14-26 776 0 0,-7 18-653 0 0,-6 7-222 0 0,0 0 0 0 0,0-1 0 0 0,0 1-1 0 0,0 0 1 0 0,0-1 0 0 0,0 1 0 0 0,0 0 0 0 0,-1-1 0 0 0,1 1 0 0 0,0-1-25 0 0,-1 2 3 0 0,0 0 0 0 0,0-1 1 0 0,0 1-1 0 0,0 0 0 0 0,0 0 1 0 0,0 0-1 0 0,0-1 1 0 0,0 1-1 0 0,0 0 0 0 0,0 0 1 0 0,0 0-1 0 0,1-1 0 0 0,-1 1 1 0 0,0 0-1 0 0,0 0 1 0 0,0 0-1 0 0,0 0 0 0 0,0 0 1 0 0,1-1-1 0 0,-1 1 0 0 0,0 0 1 0 0,0 0-1 0 0,0 0 1 0 0,0 0-1 0 0,1 0 0 0 0,-1 0 1 0 0,0 0-1 0 0,0 0 0 0 0,0 0 1 0 0,1 0-1 0 0,-1-1 1 0 0,0 1-1 0 0,0 0 0 0 0,1 0 1 0 0,-1 0-1 0 0,0 0 0 0 0,0 1-3 0 0,0-1 3 0 0,1 0 0 0 0,-1 0 0 0 0,0 0 0 0 0,0 0 0 0 0,0 0 0 0 0,1 0 0 0 0,-1-1 0 0 0,0 1-1 0 0,0 0 1 0 0,0 0 0 0 0,1 0 0 0 0,-1 0 0 0 0,0 0 0 0 0,0 0 0 0 0,0 0 0 0 0,1 0 0 0 0,-1 0 0 0 0,0 0-1 0 0,0-1 1 0 0,0 1 0 0 0,0 0 0 0 0,1 0 0 0 0,-1 0 0 0 0,0 0 0 0 0,0-1 0 0 0,0 1 0 0 0,0 0-1 0 0,0 0 1 0 0,0 0 0 0 0,0 0 0 0 0,0-1 0 0 0,1 1 0 0 0,-1 0 0 0 0,0 0 0 0 0,0 0 0 0 0,0-1 0 0 0,0 1-3 0 0,1-3 1 0 0,-1 0 54 0 0,1 1 0 0 0,0-1 0 0 0,0 0 0 0 0,0 1 0 0 0,0-1 0 0 0,0 1 0 0 0,0-1 0 0 0,1 1 0 0 0,0-1-55 0 0,7-6 334 0 0,0 0 0 0 0,0 1 0 0 0,1 0 0 0 0,10-6-334 0 0,17-14 527 0 0,-36 27-412 0 0,0 1-103 0 0,-1 0 0 0 0,0 0 0 0 0,1 0-1 0 0,-1 0 1 0 0,1 0 0 0 0,-1 0 0 0 0,1 0 0 0 0,-1-1-1 0 0,0 1 1 0 0,1 0 0 0 0,-1 0 0 0 0,1 0 0 0 0,-1-1 0 0 0,0 1-1 0 0,1 0 1 0 0,-1 0 0 0 0,0-1 0 0 0,1 1 0 0 0,-1 0-1 0 0,0-1 1 0 0,1 1 0 0 0,-1 0 0 0 0,0-1 0 0 0,1 1-12 0 0,8-7 239 0 0,28-12 82 0 0,-35 18-248 0 0,13-7 226 0 0,35-19-14 0 0,-48 26-197 0 0,-2 1 0 0 0,0 0-1 0 0,14-23 301 0 0,-12 19-368 0 0,0 1 0 0 0,0 0 0 0 0,0 0 0 0 0,0 0 0 0 0,0 0 0 0 0,1 0 0 0 0,-1 0 0 0 0,1 1 0 0 0,0-1 0 0 0,-1 1 0 0 0,1 0 0 0 0,1-1 0 0 0,-1 1 0 0 0,0 1 0 0 0,0-1 0 0 0,1 0-20 0 0,-1 1 12 0 0,2-3 7 0 0,1-4 46 0 0,17-12 204 0 0,6-7-145 0 0,-29 27-122 0 0,0 0-1 0 0,0 0 0 0 0,0 0 0 0 0,0 0 0 0 0,0 0 1 0 0,0 0-1 0 0,0-1 0 0 0,0 1 0 0 0,0 0 0 0 0,0 0 1 0 0,0 0-1 0 0,0 0 0 0 0,0 0 0 0 0,0 0 0 0 0,0 0 1 0 0,1-1-1 0 0,-1 1 0 0 0,0 0 0 0 0,0 0 0 0 0,0 0 1 0 0,0 0-1 0 0,0 0 0 0 0,0 0 0 0 0,0 0 0 0 0,0 0 1 0 0,1 0-1 0 0,-1 0 0 0 0,0 0 0 0 0,0 0 0 0 0,0 0 1 0 0,0 0-1 0 0,0 0 0 0 0,0 0 0 0 0,1 0 1 0 0,-1 0-1 0 0,0 0 0 0 0,0 0 0 0 0,0 0 0 0 0,0 0 1 0 0,0 0-1 0 0,0 0 0 0 0,1 0 0 0 0,-1 0 0 0 0,0 0 1 0 0,0 0-1 0 0,0 0 0 0 0,0 0 0 0 0,0 0-1 0 0,4 1 3 0 0,7-7 132 0 0,-9 4-126 0 0,0 1-1 0 0,-1-1 0 0 0,1 1 1 0 0,0 0-1 0 0,0 0 0 0 0,0 0 1 0 0,0 0-1 0 0,-1 0 0 0 0,1 1 1 0 0,1-1-1 0 0,-1 0 0 0 0,0 1 1 0 0,0 0-1 0 0,0-1 0 0 0,0 1 1 0 0,1 0-9 0 0,-2 0 6 0 0,1 0 54 0 0,-2 0-58 0 0,0 0 0 0 0,0 0 0 0 0,0 0 0 0 0,0-1-1 0 0,0 1 1 0 0,0 0 0 0 0,0 0 0 0 0,1 0-1 0 0,-1 0 1 0 0,0 0 0 0 0,0 0 0 0 0,0 0 0 0 0,0-1-1 0 0,0 1 1 0 0,0 0 0 0 0,0 0 0 0 0,1 0 0 0 0,-1 0-1 0 0,0 0 1 0 0,0 0 0 0 0,0 0 0 0 0,0 0-1 0 0,0 0 1 0 0,0 0 0 0 0,1 0 0 0 0,-1 0 0 0 0,0 0-1 0 0,0 0 1 0 0,0 0 0 0 0,0 0 0 0 0,0 0 0 0 0,1 0-1 0 0,-1 0 1 0 0,0 0 0 0 0,0 0 0 0 0,0 0 0 0 0,0 0-1 0 0,0 0 1 0 0,1 0 0 0 0,-1 0 0 0 0,0 0-2 0 0,4 1-1 0 0,7-10 75 0 0,-8 7-31 0 0,15-5 0 0 0,-15 5-13 0 0,0 1 1 0 0,0 0-1 0 0,0 0 1 0 0,0 1-1 0 0,0-1 0 0 0,0 1 1 0 0,2-1-31 0 0,-1 1 8 0 0,-3 0-4 0 0,0 1 0 0 0,0-1 0 0 0,0-1 0 0 0,0 1 0 0 0,0 0 0 0 0,0 0 0 0 0,0 0-1 0 0,0-1 1 0 0,0 1 0 0 0,1 0 0 0 0,-1-1 0 0 0,-1 1 0 0 0,1-1 0 0 0,0 1 0 0 0,0-1-1 0 0,0 1 1 0 0,0-1-4 0 0,21-4 64 0 0,-8 2-47 0 0,-9 2 33 0 0,8-6-21 0 0,0 2-29 0 0,-9 6 0 0 0,-1-1 0 0 0,9-4 0 0 0,-10 1 0 0 0,23-2 0 0 0,-23 5 0 0 0,-1 0 0 0 0,1 0 0 0 0,0 0 0 0 0,-1 0 0 0 0,1-1 0 0 0,-1 1 0 0 0,1 0 0 0 0,0-1 0 0 0,-1 0 0 0 0,1 1 0 0 0,-1-1 0 0 0,1 0 0 0 0,-1 0 0 0 0,4-1 0 0 0,12 2 0 0 0,38 0 0 0 0,-17-4 206 0 0,-32 5-196 0 0,-4-1-9 0 0,-1 0-1 0 0,1 0 0 0 0,-1 1 1 0 0,1-1-1 0 0,-1 0 1 0 0,1 1-1 0 0,-1-1 0 0 0,1 1 1 0 0,-1 0-1 0 0,0-1 0 0 0,1 2 0 0 0,15 6-20 0 0,-14-6-44 0 0,8 8 80 0 0,-8-7-5 0 0,12 9 148 0 0,-11-7-79 0 0,0-3-79 0 0,14 4 62 0 0,-14-5-122 0 0,3 3 44 0 0,6-1-5 0 0,-4-2-56 0 0,-7-1 52 0 0,1 0 0 0 0,-1 0-1 0 0,0 0 1 0 0,0 1 0 0 0,0-1-1 0 0,0 1 1 0 0,0-1 0 0 0,2 2 24 0 0,-3-2 102 0 0,2 1 5 0 0,8 2-26 0 0,38 8-65 0 0,-7-7-16 0 0,-30-3 0 0 0,1 1 0 0 0,-1 0 0 0 0,5 2 0 0 0,-15-4 0 0 0,1 0 0 0 0,-1 1 0 0 0,1-1 0 0 0,-1 1 0 0 0,1 0 0 0 0,-1 0 0 0 0,0 0 0 0 0,0 0 0 0 0,1 0 0 0 0,-1 0 0 0 0,1 1 0 0 0,4 3 0 0 0,25 8 0 0 0,-20-9 0 0 0,-10-3 0 0 0,1 0 0 0 0,-1 0 0 0 0,0 0 0 0 0,1 0 0 0 0,-1 0 0 0 0,0 0 0 0 0,0 1 0 0 0,0-1 0 0 0,2 2 0 0 0,4 3 0 0 0,24 11 0 0 0,-32-17 0 0 0,6 3-41 0 0,0-1-1 0 0,0 2 1 0 0,0-1-1 0 0,0 1 0 0 0,0 0 42 0 0,5 7-29 0 0,-10-7 55 0 0,0-1-3 0 0,3 4-8 0 0,1-1 0 0 0,0 1-1 0 0,0-1 1 0 0,1-1 0 0 0,0 1-1 0 0,0-1 1 0 0,0 0 0 0 0,0 0-1 0 0,3 0-14 0 0,14 11 11 0 0,13 9 42 0 0,-32-23-53 0 0,14 12 0 0 0,-1 5 0 0 0,-16-18 0 0 0,0 0 0 0 0,-1 1 0 0 0,1-1 0 0 0,0 0 0 0 0,-1 0 0 0 0,1 0 0 0 0,-1 1 0 0 0,1-1 0 0 0,-1 0 0 0 0,0 0 0 0 0,0 1 0 0 0,1 0 0 0 0,-5 7 0 0 0,3-6 0 0 0,1 4 0 0 0,4-3-32 0 0,0-1-1 0 0,0 1 0 0 0,0-1 1 0 0,1 0-1 0 0,-1-1 1 0 0,1 1-1 0 0,-1-1 0 0 0,6 2 33 0 0,-2 0-5 0 0,-6-3 95 0 0,-2-1 8 0 0,0 1-92 0 0,1-1 0 0 0,-1 1 1 0 0,1-1-1 0 0,-1 1 0 0 0,1-1 0 0 0,0 1 1 0 0,-1-1-1 0 0,1 0 0 0 0,0 1 1 0 0,0-1-1 0 0,-1 0 0 0 0,1 1 0 0 0,0-1 1 0 0,0 0-1 0 0,0 0-6 0 0,1 1 8 0 0,37 12-115 0 0,-17-7-50 0 0,-20-5 76 0 0,-1-1-32 0 0,3 2 49 0 0,0-1 0 0 0,1 1 0 0 0,-1-1 0 0 0,0-1 0 0 0,0 1 0 0 0,0 0 0 0 0,1-1 0 0 0,-1 0 0 0 0,2 0 64 0 0,-29 8-134 0 0,23-8 134 0 0,0 1 0 0 0,0-1 0 0 0,-1 0 0 0 0,1 0 0 0 0,0 0 0 0 0,0 0 0 0 0,-1 0 0 0 0,1 0 0 0 0,0 0 0 0 0,0 0 0 0 0,0 0 0 0 0,-1 0 0 0 0,1 1 0 0 0,0-1 0 0 0,0 0 0 0 0,0 0 0 0 0,-1 0 0 0 0,1 0 0 0 0,0 1 0 0 0,0-1 0 0 0,0 0 0 0 0,0 0 0 0 0,-1 0 0 0 0,1 1 0 0 0,0-1 0 0 0,0 0 0 0 0,0 0 0 0 0,0 1 0 0 0,0-1 0 0 0,0 0 0 0 0,0 0 0 0 0,3 3 0 0 0,17 9 0 0 0,-15-10 46 0 0,-9 1-30 0 0,-5 0-14 0 0,7-2-3 0 0,4-3-40 0 0,8-5-132 0 0,0 0-116 0 0,-20 5-261 0 0,-17-1-444 0 0,25 3 449 0 0,2 0-6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4:36.1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1 6912 0 0,'0'0'528'0'0,"2"1"-342"0"0,18 9 1614 0 0,-16-8-942 0 0,-1-1-1 0 0,1 1 1 0 0,0 0-1 0 0,-1 0 0 0 0,0 0 1 0 0,1 0-1 0 0,-1 0 1 0 0,0 1-1 0 0,0 0 1 0 0,-1-1-1 0 0,4 4-857 0 0,-2 2 632 0 0,0 0-1 0 0,0 1 1 0 0,0-1-1 0 0,-1 1 1 0 0,0 0-1 0 0,-1 0 1 0 0,0 0-1 0 0,0 0 1 0 0,-1 5-632 0 0,0-5 213 0 0,-2 0 1 0 0,1 1 0 0 0,-1-1-1 0 0,-1 0 1 0 0,0 0-1 0 0,0 0 1 0 0,-1 1-214 0 0,-4 19 325 0 0,6-22-414 0 0,-1 0 0 0 0,0-1 0 0 0,0 1 0 0 0,-1-1-1 0 0,0 1 1 0 0,0-1 0 0 0,0 0 0 0 0,-1 0 0 0 0,0 0 0 0 0,0-1 0 0 0,-1 1 0 0 0,1-1 0 0 0,-1 0 0 0 0,0 0 0 0 0,-1-1 0 0 0,-1 2 89 0 0,-10 3-954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4:37.1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 4608 0 0,'0'0'208'0'0,"6"-12"177"0"0,-5 8 6311 0 0,-1 3-6610 0 0,0 1-1 0 0,0 0 1 0 0,0 0 0 0 0,0 0 0 0 0,0 0-1 0 0,-1-1 1 0 0,1 1 0 0 0,0 0 0 0 0,0 0-1 0 0,0 0 1 0 0,0 0 0 0 0,0-1-1 0 0,0 1 1 0 0,0 0 0 0 0,0 0 0 0 0,0 0-1 0 0,0-1 1 0 0,0 1 0 0 0,0 0 0 0 0,0 0-1 0 0,0 0 1 0 0,0-1 0 0 0,0 1-1 0 0,0 0 1 0 0,0 0 0 0 0,0 0 0 0 0,0-1-1 0 0,0 1 1 0 0,0 0 0 0 0,0 0 0 0 0,0 0-1 0 0,1 0 1 0 0,-1-1 0 0 0,0 1-1 0 0,0 0 1 0 0,0 0 0 0 0,0 0 0 0 0,0 0-1 0 0,1 0 1 0 0,-1-1 0 0 0,0 1-1 0 0,0 0 1 0 0,0 0 0 0 0,0 0-86 0 0,5-4 1417 0 0,-5 4-736 0 0,0 0-30 0 0,0 0-124 0 0,0 0-58 0 0,0 0-12 0 0,0 0-13 0 0,0 0-52 0 0,0 0-28 0 0,0 0-4 0 0,0 0-9 0 0,0 0-40 0 0,2 6-109 0 0,-1 0 0 0 0,1 1 0 0 0,-1-1 0 0 0,0 1 0 0 0,-1-1 0 0 0,1 1 0 0 0,-1 0 0 0 0,-1-1 0 0 0,0 5-202 0 0,1 25 502 0 0,3 51 1372 0 0,-5 51-1874 0 0,0-20 478 0 0,2-96-420 0 0,0 27 187 0 0,-4 27-245 0 0,3-64 24 0 0,1 1 0 0 0,0-1 0 0 0,2 12-24 0 0,1 15 14 0 0,0-8 40 0 0,-2-25-54 0 0,0-1 0 0 0,-1 0 0 0 0,0 1 0 0 0,1-1-1 0 0,-2 0 1 0 0,1 1 0 0 0,-1 2 0 0 0,-1-1-69 0 0,0 21-775 0 0,4-30-763 0 0,9-8-497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4:45.3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101 0 1840 0 0,'0'0'464'0'0,"0"0"1277"0"0,0 0 562 0 0,0 0 110 0 0,0 0-152 0 0,1 1-709 0 0,31 14 3896 0 0,-31-14-5284 0 0,0 0 0 0 0,0 0 1 0 0,0 0-1 0 0,0 1 0 0 0,0-1 0 0 0,-1 0 0 0 0,1 1 1 0 0,0-1-1 0 0,-1 0 0 0 0,1 1 0 0 0,-1-1 0 0 0,1 1-164 0 0,0 2 314 0 0,1 0-189 0 0,-1 0 0 0 0,0 0 0 0 0,0 0 0 0 0,-1 0-1 0 0,1 0 1 0 0,-1 0 0 0 0,0 0 0 0 0,0 0 0 0 0,0 0 0 0 0,0 0 0 0 0,-1 1 0 0 0,0 2-125 0 0,-3 8 321 0 0,-1-1 1 0 0,-5 13-322 0 0,2-7 155 0 0,2-5-110 0 0,-2 0 1 0 0,1 0-1 0 0,-2-1 0 0 0,0 0 0 0 0,-1 0 0 0 0,-7 7-45 0 0,-19 17-6380 0 0,17-21-706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4:46.4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13 920 0 0,'6'0'603'0'0,"-5"-1"3593"0"0,-1 1 4430 0 0,0-1-8416 0 0,-1 0 0 0 0,0 0 0 0 0,1 1 0 0 0,-1-1 0 0 0,0 0 0 0 0,1 0 0 0 0,-1 1 0 0 0,0-1 0 0 0,0 1 0 0 0,0-1 0 0 0,0 1 0 0 0,1-1 0 0 0,-1 1 0 0 0,0-1 0 0 0,0 1 0 0 0,0 0 0 0 0,0 0 0 0 0,0-1 0 0 0,0 1 0 0 0,0 0 0 0 0,0 0 0 0 0,0 0-210 0 0,-1 0 258 0 0,2 0-2 0 0,0 0 0 0 0,0 0-1 0 0,0 0-6 0 0,0 0-1 0 0,0 0-14 0 0,-6 5 212 0 0,4-2-403 0 0,0-1-1 0 0,0 1 0 0 0,0 0 1 0 0,1 0-1 0 0,-1 0 0 0 0,1 0 1 0 0,0 0-1 0 0,0 0 1 0 0,0 0-1 0 0,0 0 0 0 0,0 0 1 0 0,1 1-1 0 0,-1-1 0 0 0,1 0 1 0 0,0 0-1 0 0,0 1 0 0 0,0-1-42 0 0,5 53 802 0 0,-3-1 0 0 0,-2 27-802 0 0,-1-19 444 0 0,0-38-236 0 0,-1 0 0 0 0,-2 0-208 0 0,1-4 101 0 0,1 0 1 0 0,1 0-1 0 0,1 2-101 0 0,3 13 227 0 0,5 16-227 0 0,-1 6 45 0 0,-6-53-704 0 0,1 16 1757 0 0,-2-14-3425 0 0,0 0-3341 0 0,0-7-1807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4:47.1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122 18 5064 0 0,'0'0'232'0'0,"0"0"280"0"0,0 0 1048 0 0,0 0 450 0 0,0 0 94 0 0,4-6 1636 0 0,-3 5-3639 0 0,-1 0 0 0 0,1 1 0 0 0,0-1 0 0 0,-1 0 0 0 0,1 0 0 0 0,0 1 0 0 0,-1-1 0 0 0,1 0 0 0 0,0 1 0 0 0,0-1 0 0 0,-1 1 0 0 0,1-1 0 0 0,0 1 0 0 0,0 0 1 0 0,0-1-1 0 0,0 1 0 0 0,0 0 0 0 0,0-1 0 0 0,0 1 0 0 0,0 0 0 0 0,0 0 0 0 0,0 0-101 0 0,2 0 141 0 0,-1 0 0 0 0,1 0 0 0 0,-1 1-1 0 0,1-1 1 0 0,-1 1 0 0 0,0 0 0 0 0,1-1 0 0 0,-1 1 0 0 0,2 1-141 0 0,0 0 158 0 0,0 0 0 0 0,0 0-1 0 0,-1 1 1 0 0,1-1-1 0 0,-1 1 1 0 0,0 0 0 0 0,1 0-1 0 0,-1 0 1 0 0,-1 0 0 0 0,1 1-1 0 0,1 1-157 0 0,-1 0 138 0 0,-1 0 1 0 0,1 1-1 0 0,-1 0 0 0 0,0-1 0 0 0,-1 1 0 0 0,1 0 0 0 0,-1 0 0 0 0,0 0 0 0 0,0 0 1 0 0,-1 0-1 0 0,0 0 0 0 0,0 0 0 0 0,-1 0 0 0 0,1 1 0 0 0,-1-1 0 0 0,0-1 0 0 0,-2 4-138 0 0,-8 27 307 0 0,-2-1 0 0 0,-1 0-1 0 0,-1-1 1 0 0,-17 25-307 0 0,20-40 47 0 0,-1 0 0 0 0,0-1 0 0 0,-2 1-47 0 0,1-3-14 0 0,-22 22-40 0 0,6-8-1704 0 0,25-21 20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4:48.1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 1840 0 0,'0'0'349'0'0,"0"0"795"0"0,0 0 347 0 0,0 0 69 0 0,0 0-68 0 0,0 0-320 0 0,0 0-144 0 0,2-1-32 0 0,3-2-1417 0 0,3 0 5242 0 0,-10 4-485 0 0,-1 0-4215 0 0,2 0 429 0 0,1-1-7 0 0,0 13 897 0 0,1-11-1403 0 0,0-1 0 0 0,0 1 0 0 0,0-1 0 0 0,0 0 1 0 0,0 1-1 0 0,0-1 0 0 0,1 0 0 0 0,-1 0 0 0 0,0 0 0 0 0,1 0 0 0 0,-1 0 0 0 0,1 0 1 0 0,-1 0-1 0 0,1 0-37 0 0,-1-1 18 0 0,1 0 0 0 0,-1 1 0 0 0,1-1 0 0 0,0 0 0 0 0,-1 0 0 0 0,1 0 0 0 0,0 0 0 0 0,-1 0-1 0 0,1 0 1 0 0,0-1 0 0 0,-1 1 0 0 0,1 0 0 0 0,0-1 0 0 0,-1 1 0 0 0,1-1 0 0 0,-1 0 0 0 0,1 0 0 0 0,-1 1 0 0 0,1-1 0 0 0,-1 0 0 0 0,0 0-18 0 0,0 0 2 0 0,10-8 154 0 0,-10 8-151 0 0,-1 1 0 0 0,0-1 0 0 0,0 1 0 0 0,0 0 0 0 0,0-1 0 0 0,0 1 0 0 0,0-1 0 0 0,0 1 0 0 0,0-1 0 0 0,0 1 0 0 0,0 0 0 0 0,0-1 0 0 0,-1 1 0 0 0,1-1 0 0 0,0 1 0 0 0,0-1 0 0 0,0 1 0 0 0,0 0 0 0 0,-1-1 0 0 0,1 1 0 0 0,0-1 0 0 0,0 1 0 0 0,-1 0 0 0 0,1-1-1 0 0,0 1 1 0 0,-1 0 0 0 0,1 0 0 0 0,0-1 0 0 0,-1 1 0 0 0,1 0 0 0 0,0 0 0 0 0,-1-1 0 0 0,1 1 0 0 0,-1 0 0 0 0,1 0-5 0 0,-2-1 13 0 0,0 1-1 0 0,1-1 1 0 0,-1 1-1 0 0,1 0 1 0 0,-1 0-1 0 0,1 0 1 0 0,-1 0-1 0 0,0 0 1 0 0,1 0-1 0 0,-1 0 1 0 0,1 0-1 0 0,-1 1-12 0 0,-5-1 374 0 0,-1 15 74 0 0,4-7-448 0 0,4-8 0 0 0,-1 0 0 0 0,1 0 0 0 0,0 1 0 0 0,0-1 0 0 0,0 0 0 0 0,0 0 0 0 0,0 0 0 0 0,0 1 0 0 0,0-1 0 0 0,0 0 0 0 0,0 0 0 0 0,0 0 0 0 0,0 1 0 0 0,0-1 0 0 0,0 0 0 0 0,0 0 0 0 0,0 0 0 0 0,0 1 0 0 0,0-1 0 0 0,0 0 0 0 0,1 0 0 0 0,-1 0 0 0 0,0 0 0 0 0,0 1 0 0 0,0-1 0 0 0,0 0 0 0 0,0 0 0 0 0,0 0 0 0 0,1 0 0 0 0,-1 0 0 0 0,0 1 0 0 0,0-1 0 0 0,2 2 0 0 0,1 1 0 0 0,14 3 0 0 0,-2-3 0 0 0,5-2-2 0 0,-16-3 3 0 0,-2 1 14 0 0,3-3 50 0 0,0-10 10 0 0,-4 8 2 0 0,-1 5-72 0 0,0 0-1 0 0,0 1 1 0 0,0-1 0 0 0,-1 0-1 0 0,1 1 1 0 0,0-1 0 0 0,-1 0 0 0 0,1 1-1 0 0,0-1 1 0 0,-1 1 0 0 0,1-1-1 0 0,-1 1 1 0 0,1-1 0 0 0,-1 1 0 0 0,1-1-1 0 0,-1 1 1 0 0,1-1 0 0 0,-1 1-1 0 0,1-1 1 0 0,-1 1 0 0 0,0 0 0 0 0,1-1-1 0 0,-1 1 1 0 0,0 0 0 0 0,1 0-1 0 0,-1 0 1 0 0,0-1-5 0 0,-17-2 10 0 0,-3 7-10 0 0,11 1 0 0 0,5 0-85 0 0,4-4-354 0 0,1-1-135 0 0,0 0-1490 0 0,0 0-5869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4:48.8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 67 1376 0 0,'0'0'65'0'0,"13"0"6"0"0,1-3-228 0 0,-12 3 365 0 0,1 0 1 0 0,-1 0-1 0 0,0-1 0 0 0,1 1 0 0 0,-1-1 1 0 0,0 1-1 0 0,0-1 0 0 0,0 0 1 0 0,0 0-1 0 0,0 0 0 0 0,0 0 0 0 0,0 0 1 0 0,0 0-1 0 0,0 0 0 0 0,0-1 1 0 0,0 1-1 0 0,1-2-208 0 0,-3 2 476 0 0,0 1 521 0 0,13-16 7611 0 0,-17 8-5996 0 0,4 7-2442 0 0,-1 1 1 0 0,1-1 0 0 0,0 0-1 0 0,0 1 1 0 0,-1-1 0 0 0,1 1-1 0 0,-1-1 1 0 0,1 0 0 0 0,0 1-1 0 0,-1-1 1 0 0,1 1 0 0 0,-1-1-1 0 0,1 1 1 0 0,-1-1 0 0 0,0 1-1 0 0,1-1-170 0 0,-2 1 76 0 0,1-1 0 0 0,0 0 0 0 0,-1 1 0 0 0,1-1 0 0 0,0 1 0 0 0,-1-1 0 0 0,1 1 0 0 0,-1 0 0 0 0,1-1 0 0 0,0 1 0 0 0,-1 0 0 0 0,1 0 0 0 0,-1 0 0 0 0,1 0 0 0 0,-1 0 0 0 0,1 1 0 0 0,-1-1 0 0 0,1 0 0 0 0,-1 1 0 0 0,1-1 0 0 0,0 1 0 0 0,-1-1 0 0 0,1 1 0 0 0,0 0 0 0 0,0 0 0 0 0,-1-1 0 0 0,1 1 0 0 0,0 0-1 0 0,-1 1-75 0 0,-14 7 277 0 0,15-9-260 0 0,1 0 0 0 0,-1 0 1 0 0,1 0-1 0 0,0 1 0 0 0,-1-1 0 0 0,1 0 0 0 0,0 0 0 0 0,-1 1 0 0 0,1-1 0 0 0,0 0 0 0 0,0 1 0 0 0,-1-1 0 0 0,1 0 0 0 0,0 1 0 0 0,0-1 0 0 0,0 0 0 0 0,-1 1 1 0 0,1-1-1 0 0,0 1 0 0 0,0-1 0 0 0,0 0 0 0 0,0 1 0 0 0,0-1 0 0 0,0 1 0 0 0,0-1 0 0 0,0 0 0 0 0,0 1 0 0 0,0-1 0 0 0,0 1 0 0 0,0-1-17 0 0,0 2-9 0 0,1 0-1 0 0,0 0 1 0 0,0-1-1 0 0,0 1 1 0 0,0 0-1 0 0,0-1 1 0 0,0 1-1 0 0,0-1 1 0 0,0 1-1 0 0,1-1 1 0 0,-1 0-1 0 0,0 0 1 0 0,1 1-1 0 0,0-1 10 0 0,-1 0-2 0 0,0-1-1 0 0,1 1 0 0 0,-1-1 0 0 0,0 0 0 0 0,1 1 0 0 0,-1-1 0 0 0,1 0 0 0 0,-1 0 1 0 0,0 0-1 0 0,1 0 0 0 0,0 0 3 0 0,7 0 4 0 0,-5 0 1 0 0,0 0-1 0 0,0 0 0 0 0,0 0 1 0 0,-1-1-1 0 0,1 1 0 0 0,0-1 0 0 0,0 0 1 0 0,-1 0-1 0 0,1-1 0 0 0,0 1 1 0 0,-1-1-1 0 0,0 0 0 0 0,1 0 1 0 0,0 0-5 0 0,3-2 3 0 0,-2-1-3 0 0,-5 4-7 0 0,1 0-1 0 0,-1 0 1 0 0,0 0 0 0 0,0 0-1 0 0,0 0 1 0 0,0 0-1 0 0,0 0 1 0 0,0 0-1 0 0,0 0 1 0 0,0 0 0 0 0,0 0-1 0 0,0 0 1 0 0,0 0-1 0 0,-1 0 1 0 0,1 0 0 0 0,0 1-1 0 0,-1-1 1 0 0,1 0-1 0 0,-1 0 1 0 0,1 0-1 0 0,-1 0 1 0 0,1 0 0 0 0,-1 1 7 0 0,0-2 20 0 0,-1 1 1 0 0,1 0 0 0 0,-1-1 0 0 0,1 1-1 0 0,-1 0 1 0 0,0 0 0 0 0,1 0 0 0 0,-1 1-1 0 0,0-1 1 0 0,0 0 0 0 0,-1 0-21 0 0,-1 0 78 0 0,0 0 0 0 0,0 0 1 0 0,0 1-1 0 0,0-1 0 0 0,1 1 0 0 0,-1 0 0 0 0,0 0 0 0 0,0 1 1 0 0,0-1-1 0 0,0 1 0 0 0,0 0 0 0 0,0 0-78 0 0,-2 1 73 0 0,0 0-1 0 0,0 1 1 0 0,1 0 0 0 0,-1 0-1 0 0,1 0 1 0 0,0 1-1 0 0,-5 3-72 0 0,10-6 120 0 0,-1 1-20 0 0,-1 3-69 0 0,2-4-15 0 0,0 3 23 0 0,12 4-41 0 0,-10-7 0 0 0,-1 0-1 0 0,1 0 0 0 0,0-1 1 0 0,-1 1-1 0 0,1 0 0 0 0,0-1 1 0 0,0 1-1 0 0,0-1 0 0 0,-1 0 1 0 0,1 1-1 0 0,0-1 0 0 0,0 0 1 0 0,0 0-1 0 0,0 0 0 0 0,-1 0 1 0 0,1-1-1 0 0,0 1 0 0 0,0 0 1 0 0,0-1-1 0 0,-1 0 0 0 0,1 1 1 0 0,0-1-1 0 0,-1 0 0 0 0,1 0 1 0 0,0 0 2 0 0,19-7-75 0 0,-12 6 43 0 0,-3-1-65 0 0,-11-3 85 0 0,3 5 19 0 0,0 0 1 0 0,0 0 0 0 0,0 0 0 0 0,1 0 0 0 0,-1 1-1 0 0,0-1 1 0 0,0 0 0 0 0,0 1 0 0 0,0 0 0 0 0,0-1 0 0 0,-1 1-1 0 0,1 0 1 0 0,0 0 0 0 0,0 0 0 0 0,0 1 0 0 0,0-1-1 0 0,0 0 1 0 0,0 1-8 0 0,-7 1 69 0 0,-1 1 0 0 0,1 0 0 0 0,-4 3-69 0 0,-8 2 122 0 0,10-3-330 0 0,9-4-937 0 0,3-2-383 0 0,6-6-66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4:49.5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88 45 8288 0 0,'0'0'381'0'0,"0"0"-6"0"0,0 0-34 0 0,0 0 751 0 0,0 0 352 0 0,0 0 76 0 0,0 0-55 0 0,0 0-287 0 0,0 0-123 0 0,0 0-27 0 0,0 0-72 0 0,-2 5 260 0 0,-19 6 324 0 0,8 2 83 0 0,18-11-1606 0 0,7-5-17 0 0,-9 2 0 0 0,-1 0 0 0 0,0 0 0 0 0,0 0 0 0 0,0 0 0 0 0,0 0 0 0 0,0-1 0 0 0,0 1 0 0 0,0-1 0 0 0,0 1 0 0 0,0-2 0 0 0,-2 3 0 0 0,1-1 0 0 0,-1 0 0 0 0,0 1 0 0 0,1-1 0 0 0,-1 0 0 0 0,0 0 0 0 0,0 1 0 0 0,1-1 0 0 0,-1 0 0 0 0,0 0 0 0 0,0 1 0 0 0,0-1 0 0 0,0 0 0 0 0,0 0 0 0 0,0 0 0 0 0,0-7 0 0 0,-1-12 5 0 0,0 8 433 0 0,-14 8 1002 0 0,12 4-1435 0 0,0-1 0 0 0,1 1-1 0 0,-1-1 1 0 0,0 1 0 0 0,0 0 0 0 0,1 0 0 0 0,-1 0 0 0 0,0 1 0 0 0,0-1 0 0 0,1 0-1 0 0,-1 1 1 0 0,0 0 0 0 0,1 0 0 0 0,-1 0 0 0 0,1 0 0 0 0,-1 0 0 0 0,1 0-1 0 0,-1 1 1 0 0,1-1 0 0 0,0 1 0 0 0,0 0 0 0 0,0-1 0 0 0,0 1 0 0 0,0 0-1 0 0,0 0 1 0 0,0 1 0 0 0,0-1 0 0 0,1 0 0 0 0,-1 0 0 0 0,1 1 0 0 0,0-1 0 0 0,0 1-1 0 0,0-1 1 0 0,0 2-5 0 0,1-3 0 0 0,0-1 0 0 0,0 1 0 0 0,0 0 0 0 0,0 0 0 0 0,0 0 0 0 0,0 0 0 0 0,0 0 0 0 0,1-1 0 0 0,-1 1 0 0 0,0 0 0 0 0,1 0 0 0 0,-1 0 0 0 0,1-1 0 0 0,-1 1 0 0 0,1 0 0 0 0,-1 0 0 0 0,1-1 0 0 0,-1 1 0 0 0,1-1 0 0 0,0 1 0 0 0,-1 0 0 0 0,1-1 0 0 0,0 1 0 0 0,-1-1 0 0 0,1 1 0 0 0,0-1 0 0 0,0 0 0 0 0,0 1 0 0 0,0-1 0 0 0,0 1 0 0 0,1 0 0 0 0,0 1 0 0 0,1-1 0 0 0,-1 1 0 0 0,1-1 0 0 0,-1 0 0 0 0,1 0 0 0 0,0 0 0 0 0,-1-1 0 0 0,1 1 0 0 0,0-1 0 0 0,0 1 0 0 0,-1-1 0 0 0,1 0 0 0 0,0 0 0 0 0,0 0 0 0 0,0 0 0 0 0,-1 0 0 0 0,1-1 0 0 0,0 1 0 0 0,0-1 0 0 0,-1 0 0 0 0,1 0 0 0 0,-11 5-22 0 0,-27 11-1090 0 0,34-15-4792 0 0,1 0-2057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5:22.3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331 177 920 0 0,'0'-2'67'0'0,"0"-18"1654"0"0,0 18 206 0 0,0 2 96 0 0,0 0-180 0 0,0 0-850 0 0,0 0-899 0 0,0 0 1 0 0,-1-1-1 0 0,1 1 0 0 0,0-1 0 0 0,-1 1 0 0 0,1-1 0 0 0,0 1 0 0 0,-1-1 0 0 0,1 0 0 0 0,0 1 0 0 0,0-1 0 0 0,0 1 0 0 0,0-1 0 0 0,-1 1 0 0 0,1-1 1 0 0,0 0-1 0 0,0 1 0 0 0,0-1-94 0 0,1 0 162 0 0,-1-1 0 0 0,1 0 0 0 0,-1 1 1 0 0,0-1-1 0 0,1 0 0 0 0,-1 0 0 0 0,0 1 0 0 0,0-1 1 0 0,0 0-1 0 0,0 1 0 0 0,-1-1 0 0 0,1 0 0 0 0,0 1 1 0 0,-1-1-1 0 0,0-1-162 0 0,0 2 427 0 0,2-47 1627 0 0,-2 29-789 0 0,1 19-1244 0 0,0-1-1 0 0,0 1 0 0 0,0-1 0 0 0,0 1 0 0 0,0-1 1 0 0,0 1-1 0 0,-1-1 0 0 0,1 1 0 0 0,0-1 0 0 0,0 1 0 0 0,-1-1 1 0 0,1 1-1 0 0,0-1 0 0 0,-1 1 0 0 0,1-1 0 0 0,-1 1 0 0 0,1 0 1 0 0,-1-1-21 0 0,-3-3 195 0 0,-13-12 576 0 0,16 15-756 0 0,0 0 0 0 0,-1 0 0 0 0,1 1 0 0 0,0-1 1 0 0,0 0-1 0 0,0 1 0 0 0,-1-1 0 0 0,1 1 0 0 0,0-1 0 0 0,-1 1 0 0 0,1 0 1 0 0,-1-1-1 0 0,1 1 0 0 0,0 0 0 0 0,-1 0 0 0 0,0 0-15 0 0,1 0 36 0 0,0 0 0 0 0,0 0 0 0 0,0 0-1 0 0,0 0 1 0 0,0 0 0 0 0,0 0 0 0 0,0-1 0 0 0,0 1 0 0 0,0 0-1 0 0,0 0 1 0 0,0-1 0 0 0,0 1 0 0 0,0-1 0 0 0,0 1 0 0 0,0-1-1 0 0,0 0 1 0 0,0 1 0 0 0,0-1 0 0 0,1 0 0 0 0,-1 1 0 0 0,0-1-1 0 0,0 0-35 0 0,-17 1-150 0 0,1 0 52 0 0,14 0 300 0 0,-1 0-1 0 0,1 0 1 0 0,0 1-1 0 0,1 0 1 0 0,-1-1-1 0 0,-2 2-201 0 0,-13 2 714 0 0,-8 1-902 0 0,25-5 257 0 0,1 0-1 0 0,-33 31 122 0 0,33-31-190 0 0,-1 0 1 0 0,0 1-1 0 0,0-1 1 0 0,1 1-1 0 0,-1-1 1 0 0,0 1-1 0 0,1-1 1 0 0,-1 1-1 0 0,1 0 1 0 0,-1-1-1 0 0,1 1 1 0 0,-1 0-1 0 0,1-1 1 0 0,-1 1-1 0 0,1 0 1 0 0,0 0-1 0 0,-1-1 1 0 0,1 1-1 0 0,0 0 1 0 0,-1 1-1 0 0,-5 17 12 0 0,1-10 38 0 0,-2 6 49 0 0,-1 0 0 0 0,-9 10-99 0 0,4 3 152 0 0,9-16-60 0 0,-17 60 388 0 0,20-69-458 0 0,0 0-1 0 0,0 0 0 0 0,0 0 1 0 0,1 0-1 0 0,0 0 1 0 0,-1 0-1 0 0,1 2-21 0 0,-1 7 32 0 0,-13 72 198 0 0,12-73-224 0 0,0-6 3 0 0,1 0-1 0 0,1 0 1 0 0,-1 0 0 0 0,1 0 0 0 0,0 0 0 0 0,0 0-1 0 0,0 0 1 0 0,1 1-9 0 0,6 26 0 0 0,-6-30 0 0 0,-1 1 0 0 0,1-1 0 0 0,0 1 0 0 0,-1-1 0 0 0,0 0 0 0 0,1 1 0 0 0,-1-1 0 0 0,0 1 0 0 0,0-1 0 0 0,-1 1 0 0 0,1 1 0 0 0,-1-3 0 0 0,1 0 0 0 0,0 0 0 0 0,-1 0 0 0 0,1 0 0 0 0,0 0 0 0 0,0 0 0 0 0,0 0 0 0 0,0 0 0 0 0,0 0 0 0 0,0 0 0 0 0,0 0 0 0 0,0 0 0 0 0,0 0 0 0 0,0-1 0 0 0,1 1 0 0 0,-1 0 0 0 0,0 0 0 0 0,1 0 0 0 0,-1 0 0 0 0,0 0 0 0 0,1 0 0 0 0,0 0 0 0 0,2 5 0 0 0,1 31 137 0 0,-3-24-77 0 0,1 1 0 0 0,0-1-1 0 0,1 1 1 0 0,2 4-60 0 0,-2-4 16 0 0,-3-11-7 0 0,0 0-1 0 0,0 0 0 0 0,1 0 0 0 0,0 0 1 0 0,-1 0-1 0 0,1 0 0 0 0,0-1 1 0 0,0 1-1 0 0,1 0 0 0 0,-1-1 1 0 0,1 1-1 0 0,-1 0 0 0 0,3 1-8 0 0,-2-1 10 0 0,5 11 52 0 0,-6-11-44 0 0,1 0-4 0 0,0 1 0 0 0,0 0 1 0 0,0-1-1 0 0,1 0 1 0 0,1 3-15 0 0,-2-5 5 0 0,0 1 1 0 0,-1 0-1 0 0,1 0 1 0 0,-1 0-1 0 0,0 0 1 0 0,0 0-1 0 0,1 0 1 0 0,-1 0-1 0 0,-1 0 1 0 0,1 0-1 0 0,0 0 1 0 0,0 1-1 0 0,-1-1 1 0 0,1 2-6 0 0,-1-2 55 0 0,1-1 3 0 0,8 9-17 0 0,-7-8-28 0 0,0 1 0 0 0,0-1 0 0 0,0 0 0 0 0,1 0 0 0 0,-1 0 1 0 0,0 0-1 0 0,1 0 0 0 0,0-1 0 0 0,0 1-13 0 0,-1 0 11 0 0,-1 0-12 0 0,12 3 144 0 0,-2 1-104 0 0,-9-5-35 0 0,-1 0 0 0 0,1 0 0 0 0,-1 0 0 0 0,1 0 0 0 0,0 0 0 0 0,-1-1 0 0 0,1 1 0 0 0,0-1 0 0 0,0 1 0 0 0,0-1 0 0 0,-1 0 0 0 0,3 1-4 0 0,-2-2 7 0 0,0 1 1 0 0,1 1 0 0 0,-1-1-1 0 0,1 0 1 0 0,-1 0-1 0 0,1 1 1 0 0,-1 0-1 0 0,0-1 1 0 0,0 1-1 0 0,1 0 1 0 0,0 1-8 0 0,3 0 24 0 0,3 5-14 0 0,0 0 3 0 0,-5-7-2 0 0,-1 1-1 0 0,0 0 1 0 0,1-1-1 0 0,-1 0 1 0 0,1 1-1 0 0,1-1-10 0 0,15 0 87 0 0,-16 1-62 0 0,1-1 0 0 0,0 0 1 0 0,0 0-1 0 0,0 0 0 0 0,-1-1 0 0 0,1 1 0 0 0,0-1 0 0 0,-1 0 0 0 0,1-1 1 0 0,-1 1-1 0 0,1-1 0 0 0,-1 0 0 0 0,1 0 0 0 0,-1 0 0 0 0,1-1-25 0 0,-4 2 80 0 0,18-7-12 0 0,-8 4-14 0 0,4-1-42 0 0,-11 1-12 0 0,-2 1-2 0 0,2 0 9 0 0,-2 3-2 0 0,-1-1-1 0 0,0 0 0 0 0,1 0 1 0 0,-1 0-1 0 0,0 0 1 0 0,1 0-1 0 0,-1-1 0 0 0,0 1 1 0 0,0 0-1 0 0,0-1 0 0 0,0 1 1 0 0,0 0-1 0 0,0-1-4 0 0,6-8 56 0 0,-6 7-56 0 0,1 1 1 0 0,0 0-1 0 0,-1 0 1 0 0,1 0 0 0 0,0 0-1 0 0,0 1 1 0 0,0-1-1 0 0,0 0 1 0 0,0 1-1 0 0,1-1 1 0 0,-1 1 0 0 0,0 0-1 0 0,1 0 1 0 0,-1 0-1 0 0,2-1 0 0 0,-2 2 1 0 0,0-1 2 0 0,-1 1 1 0 0,0-1 0 0 0,0 0 0 0 0,0 1-1 0 0,0-1 1 0 0,1 0 0 0 0,-1 0 0 0 0,0 1-1 0 0,0-1 1 0 0,0 0 0 0 0,0 0 0 0 0,-1 0-1 0 0,1 0 1 0 0,0-1-4 0 0,12-13 11 0 0,-11 12-6 0 0,0 0-1 0 0,0 0 1 0 0,-1 0 0 0 0,1 0-1 0 0,-1 0 1 0 0,1-1-1 0 0,-1 1 1 0 0,0-1-5 0 0,9-21 27 0 0,11-12 37 0 0,-19 35-64 0 0,-1 0 0 0 0,0 0 0 0 0,0-1 0 0 0,0 1 0 0 0,0 0 0 0 0,0-1 0 0 0,0 1 0 0 0,-1-1 0 0 0,1 0 0 0 0,2-9 0 0 0,11-21 0 0 0,13-43 64 0 0,-26 73-60 0 0,0 0-1 0 0,-1 0 0 0 0,0-1 1 0 0,0 1-1 0 0,0 0 1 0 0,0-1-1 0 0,0 1 0 0 0,-1 0 1 0 0,1 0-1 0 0,-2-4-3 0 0,1 4 4 0 0,1-1 0 0 0,-1 0-1 0 0,0 0 1 0 0,1 1 0 0 0,0-1 0 0 0,0 0-1 0 0,0 0 1 0 0,1-3-4 0 0,1-8 14 0 0,0 0-1 0 0,-1-1 1 0 0,0 1-1 0 0,-2-10-13 0 0,0-3 10 0 0,1 23-10 0 0,-1 1 0 0 0,1 0 0 0 0,-1 0 0 0 0,-1 0 0 0 0,1-1 0 0 0,0 1 0 0 0,-2-1 0 0 0,-2-9 0 0 0,-2-16 30 0 0,6 21-13 0 0,-1 1 0 0 0,0-1-1 0 0,-4-6-16 0 0,-21-43-66 0 0,23 46 89 0 0,3 9-10 0 0,0 0 0 0 0,0 1 0 0 0,0-1-1 0 0,0 0 1 0 0,0 0 0 0 0,-1 0 0 0 0,1 1-1 0 0,-1-1 1 0 0,0 0-13 0 0,0 1 0 0 0,-7-19 0 0 0,4 14 0 0 0,4 5 0 0 0,1 2 0 0 0,0-1 0 0 0,-1 1 0 0 0,1-1 0 0 0,-1 1 0 0 0,1-1 0 0 0,-1 1 0 0 0,1 0 0 0 0,-1-1 0 0 0,1 1 0 0 0,-1 0 0 0 0,1-1 0 0 0,-1 1 0 0 0,0 0 0 0 0,1 0 0 0 0,-1-1 0 0 0,1 1 0 0 0,-1 0 0 0 0,0 0 0 0 0,1 0 0 0 0,-1 0 0 0 0,0 0 0 0 0,-5-1 11 0 0,-15-11 42 0 0,17 10-46 0 0,0-1 0 0 0,0 1-1 0 0,0 0 1 0 0,-1 0 0 0 0,1 1-1 0 0,-1-1 1 0 0,1 1 0 0 0,-1 0 0 0 0,0 0-1 0 0,0 0-6 0 0,-2 1 53 0 0,-1 0 0 0 0,1 1 0 0 0,-1-1 0 0 0,1 1-1 0 0,-1 1 1 0 0,-1 0-53 0 0,-15 1 76 0 0,20-3-64 0 0,0 0-1 0 0,0 0 1 0 0,0 1 0 0 0,0-1-1 0 0,0 1 1 0 0,0 0-1 0 0,0 0 1 0 0,0 1 0 0 0,1-1-1 0 0,-2 1-11 0 0,1 0-245 0 0,0 0 0 0 0,0-1 0 0 0,0 0 0 0 0,-1 0 0 0 0,1 0 0 0 0,0 0 0 0 0,-1-1 0 0 0,1 1-1 0 0,-1-1 1 0 0,1 0 0 0 0,-3-1 245 0 0,-3 1-1085 0 0,8 0-4603 0 0,-3 3-1634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5:22.8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77 1 2760 0 0,'0'0'628'0'0,"0"0"1594"0"0,1 1 696 0 0,0-1-2713 0 0,15 17 8007 0 0,-12-7-7576 0 0,-1 3 783 0 0,-2-9-1077 0 0,0 1 1 0 0,0 0-1 0 0,0-1 0 0 0,0 1 1 0 0,-1 0-1 0 0,0-1 0 0 0,0 1 1 0 0,0 0-1 0 0,-1 0 0 0 0,0 3-342 0 0,-17 63 1720 0 0,-38 77-1056 0 0,34-104-2925 0 0,13-25 1018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2:03.95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1 544 3224 0 0,'0'0'476'0'0,"0"0"791"0"0,0 0 350 0 0,0 0 71 0 0,0 0-120 0 0,0 0-539 0 0,0-1-240 0 0,6-8 290 0 0,-1 0 0 0 0,1 1-1 0 0,3-3-1078 0 0,-6 8 111 0 0,0 0 0 0 0,-1 0 1 0 0,0 0-1 0 0,1 0 0 0 0,-1 0 0 0 0,0 0 0 0 0,0-1 0 0 0,-1 0-111 0 0,12-16 273 0 0,25-25 464 0 0,18-27-737 0 0,-49 64 164 0 0,1-1 1 0 0,0 2 0 0 0,0-1-1 0 0,1 1 1 0 0,0 0-1 0 0,5-2-164 0 0,13-11 291 0 0,11-6 111 0 0,-30 22-335 0 0,0-2 1 0 0,0 1 0 0 0,0-1 0 0 0,0 0 0 0 0,-1-1 0 0 0,0 0-1 0 0,5-6-67 0 0,-8 8 21 0 0,1 1 0 0 0,0 0-1 0 0,0-1 1 0 0,0 2-1 0 0,0-1 1 0 0,1 1 0 0 0,0-1-1 0 0,0 1 1 0 0,1 0-21 0 0,19-11 42 0 0,-16 8-42 0 0,0 1 0 0 0,0 1 0 0 0,7-3 0 0 0,-1 1 11 0 0,1 0 35 0 0,-11 4-42 0 0,0 0 1 0 0,-1-1-1 0 0,1 0 1 0 0,4-2-5 0 0,-4 2 12 0 0,0 0 1 0 0,0 1-1 0 0,0 0 0 0 0,0 0 1 0 0,0 0-1 0 0,1 1 0 0 0,-1 0 1 0 0,7-1-13 0 0,-7 2 12 0 0,1-1 0 0 0,-1 0 1 0 0,1 0-1 0 0,-1-1 0 0 0,0 0 1 0 0,0 0-1 0 0,0-1 0 0 0,4-1-12 0 0,-2 0 51 0 0,-1 0 0 0 0,2 1 0 0 0,-1 0 0 0 0,0 1-1 0 0,1 0 1 0 0,-1 0 0 0 0,7 0-51 0 0,21-5 214 0 0,-22 4-64 0 0,1 1 0 0 0,0 0 0 0 0,0 1 0 0 0,10 1-150 0 0,13-5 294 0 0,-17 1-158 0 0,13 1 21 0 0,0 2-1 0 0,5 2-156 0 0,-3-1 119 0 0,-10 3 41 0 0,-23-3-80 0 0,-1 0 0 0 0,5 1-20 0 0,1 1 0 0 0,-1-1 1 0 0,0 1-1 0 0,0 1 0 0 0,0-1 0 0 0,5 3-60 0 0,24 8 135 0 0,-27-11-118 0 0,26 9 54 0 0,-1 5-28 0 0,-27-13-39 0 0,0 1 1 0 0,0-1-1 0 0,1 0 0 0 0,-1 0 0 0 0,4 0-4 0 0,1 0 11 0 0,0 2 0 0 0,-1-1-1 0 0,0 1 1 0 0,0 1 0 0 0,0 0-1 0 0,0 1 1 0 0,0 0-11 0 0,21 21 128 0 0,-20-21-96 0 0,-7-4-14 0 0,0 0 0 0 0,0 1 0 0 0,0-1-1 0 0,0 1 1 0 0,0 0 0 0 0,3 4-18 0 0,13 12 70 0 0,-18-19-68 0 0,-1 1 1 0 0,0-1 0 0 0,0 1 0 0 0,0 0 0 0 0,0 0 0 0 0,0 0 0 0 0,0 0 0 0 0,-1 0 0 0 0,1 0 0 0 0,-1 1 0 0 0,1-1 0 0 0,-1 0 0 0 0,0 1 0 0 0,0-1 0 0 0,0 1 0 0 0,0-1 0 0 0,0 3-3 0 0,0-1 3 0 0,0 0 1 0 0,1 0 0 0 0,-1-1 0 0 0,1 1 0 0 0,-1 0-1 0 0,1-1 1 0 0,0 1 0 0 0,0-1 0 0 0,1 0-1 0 0,-1 0 1 0 0,1 0 0 0 0,2 3-4 0 0,-1-2 4 0 0,1 0 0 0 0,-1 0 1 0 0,1-1-1 0 0,0 1 0 0 0,0-1 0 0 0,1 0 0 0 0,3 2-4 0 0,-4-3 3 0 0,-1 0 1 0 0,-1 1-1 0 0,1 0 0 0 0,0 0 0 0 0,-1 0 0 0 0,1 0 1 0 0,-1 1-1 0 0,0-1 0 0 0,0 1 0 0 0,0 0 0 0 0,-1 0 1 0 0,1 0-1 0 0,-1 0 0 0 0,0 1 0 0 0,0-1 0 0 0,0 0 1 0 0,-1 1-1 0 0,0-1 0 0 0,1 1 0 0 0,-1 1-3 0 0,-1-4 2 0 0,1 0 0 0 0,0 0 0 0 0,0-1 0 0 0,0 1-1 0 0,0 0 1 0 0,1 0 0 0 0,-1-1 0 0 0,0 1 0 0 0,1-1-1 0 0,-1 1 1 0 0,1-1 0 0 0,0 0 0 0 0,-1 1 0 0 0,1-1-1 0 0,0 0 1 0 0,0 0 0 0 0,0 0 0 0 0,0 0 0 0 0,0-1-1 0 0,0 1 1 0 0,0 0-2 0 0,9 5 16 0 0,0-1 3 0 0,-1 2 1 0 0,-1-1 0 0 0,1 2 0 0 0,-1-1 0 0 0,-1 1-1 0 0,1 0 1 0 0,3 6-20 0 0,-11-13 2 0 0,0 0 0 0 0,-1 0 0 0 0,1 0 0 0 0,-1-1 0 0 0,1 1 0 0 0,-1 0 0 0 0,1 0-1 0 0,-1 0 1 0 0,0 0 0 0 0,1 0 0 0 0,-1 0 0 0 0,0 0 0 0 0,0 0 0 0 0,0 0 0 0 0,0-1 0 0 0,0 1-1 0 0,0 0 1 0 0,0 0 0 0 0,0 0 0 0 0,0 0 0 0 0,0 0 0 0 0,0 0 0 0 0,-1 0 0 0 0,1 0 0 0 0,0 0-1 0 0,-1 0 1 0 0,1 0-2 0 0,-2 2 12 0 0,1-1-1 0 0,-1 1 1 0 0,0-1-1 0 0,0 0 1 0 0,-1 1 0 0 0,1-1-1 0 0,-1 0-11 0 0,-3 4 15 0 0,6-6-14 0 0,0 0-1 0 0,0 0 1 0 0,0 0 0 0 0,0 0-1 0 0,0 0 1 0 0,0 0-1 0 0,0 0 1 0 0,0 0 0 0 0,0 0-1 0 0,0 0 1 0 0,0 0 0 0 0,0 0-1 0 0,0 0 1 0 0,0 0 0 0 0,0 0-1 0 0,0 0 1 0 0,0 0-1 0 0,0 0 1 0 0,0 0 0 0 0,0 1-1 0 0,0-1 1 0 0,0 0 0 0 0,0 0-1 0 0,0 0 1 0 0,0 0 0 0 0,0 0-1 0 0,0 0 1 0 0,0 0-1 0 0,0 0 1 0 0,0 0 0 0 0,0 0-1 0 0,0 0 1 0 0,0 0 0 0 0,0 0-1 0 0,0 0 1 0 0,0 1 0 0 0,0-1-1 0 0,0 0 1 0 0,0 0-1 0 0,0 0 1 0 0,0 0 0 0 0,0 0-1 0 0,0 0 1 0 0,0 0 0 0 0,0 0-1 0 0,0 0 1 0 0,0 0 0 0 0,0 0-1 0 0,0 0 1 0 0,0 0-1 0 0,0 0 1 0 0,0 0 0 0 0,0 0-1 0 0,0 0 1 0 0,0 0 0 0 0,1 0-1 0 0,-1 0 1 0 0,0 0 0 0 0,0 0-1 0 0,0 0 1 0 0,0 0-1 0 0,0 0 1 0 0,0 0 0 0 0,0 0-1 0 0,0 0 1 0 0,0 0 0 0 0,0 0-1 0 0,17 10 11 0 0,-9-6 10 0 0,-1 0 0 0 0,0 0 0 0 0,6 5-21 0 0,-2 1 0 0 0,-9-7 0 0 0,-1 1 0 0 0,5 8 0 0 0,-9-9 0 0 0,3-3 0 0 0,0 0 0 0 0,-1 1 0 0 0,1-1 0 0 0,-1 0 0 0 0,1 0 0 0 0,0 0 0 0 0,-1 1 0 0 0,1-1 0 0 0,-1 0 0 0 0,1 1 0 0 0,0-1 0 0 0,0 0 0 0 0,-1 1 0 0 0,1-1 0 0 0,0 0 0 0 0,-1 1 0 0 0,1-1 0 0 0,0 0 0 0 0,0 1 0 0 0,0-1 0 0 0,0 1 0 0 0,-1-1 0 0 0,1 0 0 0 0,0 1 0 0 0,0-1 0 0 0,0 1 0 0 0,0-1 0 0 0,0 1 0 0 0,0-1 0 0 0,0 1 0 0 0,0-1 0 0 0,0 0 0 0 0,0 1 0 0 0,0-1 0 0 0,0 1 1 0 0,1 0 1 0 0,-1 0-1 0 0,0 0 0 0 0,1 0 0 0 0,-1-1 0 0 0,0 1 1 0 0,1 0-1 0 0,-1 0 0 0 0,1-1 0 0 0,-1 1 0 0 0,1 0 0 0 0,-1-1 1 0 0,1 1-1 0 0,0-1 0 0 0,-1 1 0 0 0,1 0 0 0 0,0-1 1 0 0,-1 0-1 0 0,1 1 0 0 0,0 0-1 0 0,20 9 35 0 0,-14-7-30 0 0,17 8 6 0 0,-25-11 32 0 0,1 1-38 0 0,-1-1-1 0 0,0 1 0 0 0,1-1 0 0 0,-1 1 0 0 0,0-1 0 0 0,0 0 0 0 0,1 1 0 0 0,-1-1 0 0 0,0 0 0 0 0,0 0 0 0 0,0 1 0 0 0,1-1 0 0 0,-1 0 0 0 0,0 0 0 0 0,0 0 0 0 0,0 0 0 0 0,0 0 0 0 0,1 0 0 0 0,-1 0 0 0 0,-1 0-4 0 0,24 2 240 0 0,-17 0-19 0 0,-17-1-27 0 0,4-1-47 0 0,18-1-36 0 0,9-5 16 0 0,-13 0-13 0 0,-6 5-184 0 0,0 1 0 0 0,0-1 0 0 0,0 0 0 0 0,0 1 0 0 0,0-1 0 0 0,-1 1-1 0 0,1-1 1 0 0,0 1 0 0 0,0-1 0 0 0,-1 0 0 0 0,1 1 0 0 0,0-1 0 0 0,-1 1-1 0 0,1-1 1 0 0,-1 1 0 0 0,1-1 0 0 0,-1 1 0 0 0,1 0 0 0 0,0-1 0 0 0,-1 1 70 0 0,-1-2-857 0 0,-6-9-7252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5:24.6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 1376 0 0,'8'-4'124'0'0,"-3"3"195"0"0,-4 1 1273 0 0,6-8 7314 0 0,-5 5-9015 0 0,-2 3 325 0 0,1-1 1 0 0,0 0-1 0 0,-1 1 1 0 0,1-1-1 0 0,0 1 1 0 0,-1-1-1 0 0,1 1 1 0 0,0 0-1 0 0,0-1 1 0 0,-1 1-1 0 0,1 0 1 0 0,0-1-1 0 0,0 1 1 0 0,0 0-1 0 0,0 0 1 0 0,-1 0-1 0 0,1 0 1 0 0,0 0-1 0 0,0 0 1 0 0,0 0-1 0 0,0 0 1 0 0,-1 0-1 0 0,1 0 1 0 0,0 0-1 0 0,0 0 1 0 0,0 1-1 0 0,0-1-216 0 0,0 1 100 0 0,0 0 0 0 0,0 0 0 0 0,0 0 0 0 0,0 0-1 0 0,-1 0 1 0 0,1 0 0 0 0,0 0 0 0 0,-1 0 0 0 0,1 0 0 0 0,0 0 0 0 0,-1 0-1 0 0,1 0 1 0 0,-1 1 0 0 0,0-1 0 0 0,1 0 0 0 0,-1 1-100 0 0,1 3 47 0 0,-1-1 0 0 0,1 0-1 0 0,-1 0 1 0 0,0 0 0 0 0,0 0 0 0 0,0 0 0 0 0,-1 1-1 0 0,1-1 1 0 0,-1 0 0 0 0,0 0 0 0 0,0 0 0 0 0,-1 0-47 0 0,0 1 58 0 0,0 0 0 0 0,0 0 0 0 0,0 0 0 0 0,0 0 0 0 0,1 0 0 0 0,0 0 0 0 0,0 0 0 0 0,1 1 0 0 0,-1-1 0 0 0,1 0 0 0 0,0 1 0 0 0,0-1 0 0 0,1 4-58 0 0,8 66 666 0 0,2 24-9 0 0,-10-83-587 0 0,-1 0 1 0 0,-1 1 0 0 0,0-1 0 0 0,-4 16-71 0 0,1-7 164 0 0,2 0-1 0 0,0 0 1 0 0,2 24-164 0 0,0-25 79 0 0,1-18-57 0 0,-1 1-1 0 0,2-1 0 0 0,-1 0 0 0 0,0 1 0 0 0,1-1-21 0 0,0 0 12 0 0,0 0-1 0 0,-1 1 1 0 0,0-1 0 0 0,0 0-1 0 0,-1 1-11 0 0,0-5 3 0 0,0 0 0 0 0,0 1 0 0 0,0-1 0 0 0,-1 0 0 0 0,1 0 0 0 0,-1 0 0 0 0,0 1 0 0 0,1-1 0 0 0,-1 0 0 0 0,0 0 0 0 0,0 0 0 0 0,0 0 0 0 0,-1-1 0 0 0,1 1 0 0 0,0 0 0 0 0,-2 1-3 0 0,0-1 11 0 0,3-1-7 0 0,-1 0-1 0 0,0 0 0 0 0,1 0 0 0 0,-1-1 1 0 0,0 1-1 0 0,1 0 0 0 0,-1 0 0 0 0,1 0 1 0 0,-1 0-1 0 0,1 0 0 0 0,0 0 1 0 0,-1 0-1 0 0,1 0 0 0 0,0 0 0 0 0,0 2-3 0 0,0-3-341 0 0,-2 3 1032 0 0,-2-2-5642 0 0,-11-5 3384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5:25.3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230 0 11632 0 0,'0'0'530'0'0,"0"0"-7"0"0,-1 2-334 0 0,-17 17-128 0 0,15-16 125 0 0,1-1 0 0 0,-1 0 1 0 0,1 1-1 0 0,-1 0 0 0 0,1-1 0 0 0,0 1 0 0 0,0 0 1 0 0,0 0-1 0 0,1 0 0 0 0,-2 2-186 0 0,-1 16 1579 0 0,3-15-1280 0 0,0 0-1 0 0,0-1 0 0 0,0 0 1 0 0,-1 1-1 0 0,0-1 0 0 0,0 1-298 0 0,-10 19 765 0 0,7-14-626 0 0,0 0 0 0 0,0 0 1 0 0,-1-1-1 0 0,-1 0 0 0 0,1 0 1 0 0,-2-1-1 0 0,-3 5-139 0 0,-1-4 19 0 0,10-9-20 0 0,0 1 0 0 0,-1 0 1 0 0,1-1-1 0 0,0 1 0 0 0,0 0 1 0 0,1 1-1 0 0,-1-1 0 0 0,0 0 1 0 0,1 0-1 0 0,-1 1 0 0 0,1-1 1 0 0,-1 1-1 0 0,1 0 0 0 0,0 2 1 0 0,-1-2-25 0 0,1 1 1 0 0,0 0-1 0 0,-1 0 0 0 0,0-1 0 0 0,0 1 0 0 0,0-1 0 0 0,0 1 0 0 0,0-1 0 0 0,-1 0 0 0 0,1 0 0 0 0,-1 0 0 0 0,0 0 0 0 0,-1 0 25 0 0,-5 5-107 0 0,8-6-74 0 0,-1 0-1 0 0,0-1 0 0 0,0 1 0 0 0,1 0 0 0 0,-1-1 0 0 0,0 0 1 0 0,-1 1-1 0 0,1-1 0 0 0,0 0 0 0 0,-1 0 182 0 0,-3 0-1019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5:26.0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1376 0 0,'0'0'364'0'0,"0"0"992"0"0,1-10 4068 0 0,3-3-3777 0 0,-1 5 4160 0 0,-3 8-5736 0 0,0 0 0 0 0,0 0 0 0 0,1 0 0 0 0,-1 0 0 0 0,0 0 1 0 0,0 0-1 0 0,1 0 0 0 0,-1 0 0 0 0,0 0 0 0 0,0 0 1 0 0,0 0-1 0 0,1 1 0 0 0,-1-1 0 0 0,0 0 0 0 0,0 0 1 0 0,0 0-1 0 0,1 0 0 0 0,-1 1 0 0 0,0-1 0 0 0,0 0 0 0 0,0 0 1 0 0,0 0-1 0 0,0 1 0 0 0,1-1 0 0 0,-1 0 0 0 0,0 0 1 0 0,0 0-1 0 0,0 1 0 0 0,0-1 0 0 0,0 0 0 0 0,0 0 1 0 0,0 1-1 0 0,0-1 0 0 0,0 0 0 0 0,0 0 0 0 0,0 1 0 0 0,0-1-71 0 0,2 8 277 0 0,0 0-1 0 0,0 1 1 0 0,-1-1-1 0 0,0 1 1 0 0,0 0-1 0 0,-1-1 1 0 0,-1 8-277 0 0,1-2 248 0 0,-1 82 1101 0 0,2 83 422 0 0,0-124-1301 0 0,-1-10 44 0 0,3 6-514 0 0,-1-25 177 0 0,-2 19-177 0 0,-1-15-1686 0 0,1-30 731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5:31.7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184 1 5064 0 0,'0'0'389'0'0,"0"0"-16"0"0,1 0 859 0 0,1 0-906 0 0,0 0 0 0 0,1 0 0 0 0,-1 0 0 0 0,0 0 0 0 0,0 0 0 0 0,0 1 0 0 0,0-1 0 0 0,0 1 0 0 0,0-1 0 0 0,0 1 0 0 0,0 0 0 0 0,0 0 0 0 0,0 0 0 0 0,0 0 0 0 0,0 0 0 0 0,-1 0 0 0 0,1 0-1 0 0,0 0 1 0 0,-1 1 0 0 0,1-1 0 0 0,-1 1 0 0 0,1-1 0 0 0,-1 1 0 0 0,0 0 0 0 0,0 0 0 0 0,0-1 0 0 0,0 1 0 0 0,0 0 0 0 0,0 0 0 0 0,0 0-326 0 0,1 7 414 0 0,0 1 0 0 0,0-1 0 0 0,-1 0 0 0 0,0 1 0 0 0,-1-1 0 0 0,0 1 0 0 0,-1-1 0 0 0,1 1 0 0 0,-2-1 0 0 0,0 0 0 0 0,-1 5-414 0 0,-2 5 383 0 0,-1 0-1 0 0,-1-1 0 0 0,0 0 1 0 0,-2 0-1 0 0,0 1-382 0 0,-7 5 331 0 0,0 0 0 0 0,-2-1 1 0 0,-12 12-332 0 0,-3 4 89 0 0,20-22-185 0 0,-13 15-978 0 0,6-11-4588 0 0,-1-1-1884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5:32.3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 8664 0 0,'0'0'397'0'0,"0"0"-8"0"0,0 0-123 0 0,0 0 392 0 0,-2 0 713 0 0,2 2 4451 0 0,7 18-4766 0 0,-5-16-870 0 0,0 0-1 0 0,0 0 1 0 0,0 0-1 0 0,-1 0 1 0 0,0 1 0 0 0,0-1-1 0 0,0 1 1 0 0,-1-1 0 0 0,1 0-1 0 0,-1 5-185 0 0,-5 58 2830 0 0,2 61-2830 0 0,3-96 242 0 0,2-1 224 0 0,3 20-466 0 0,-1-20 310 0 0,-1 22-310 0 0,-8 127-621 0 0,5-176 576 0 0,-1 0 0 0 0,1 0 0 0 0,-1 0 0 0 0,0 0 0 0 0,0-1 0 0 0,0 1 1 0 0,-1 0-1 0 0,1-1 0 0 0,-1 1 0 0 0,0-1 0 0 0,-1 2 45 0 0,0 1-1301 0 0,-1-1 1 0 0,0 0-1 0 0,0 0 0 0 0,0 0 1 0 0,-5 3 1300 0 0,7-6-2717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5:33.4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163 1 11632 0 0,'0'0'530'0'0,"0"0"-7"0"0,2 1-334 0 0,1 3 150 0 0,0 1 0 0 0,1-1-1 0 0,-2 1 1 0 0,1 0 0 0 0,0 0 0 0 0,-1 0-1 0 0,0 0 1 0 0,0 0 0 0 0,-1 0-1 0 0,1 0 1 0 0,-1 1 0 0 0,0-1 0 0 0,-1 1-1 0 0,1-1 1 0 0,-1 1 0 0 0,0-1-1 0 0,0 0 1 0 0,-1 1 0 0 0,0-1 0 0 0,0 1-1 0 0,0-1 1 0 0,-1 2-339 0 0,-17 42 1338 0 0,12-28-1116 0 0,-1-1-1 0 0,-1 0 1 0 0,-1 0-1 0 0,-5 5-221 0 0,8-14 32 0 0,0 0-4 0 0,0 0 1 0 0,-1 0-1 0 0,-1-1 0 0 0,0 1-28 0 0,-59 59-1550 0 0,62-64 620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5:34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 0 7368 0 0,'0'0'568'0'0,"0"0"-168"0"0,0 0 684 0 0,0 0 336 0 0,0 0 69 0 0,0 2-48 0 0,-1 3-918 0 0,0 0-1 0 0,-1-1 0 0 0,1 1 1 0 0,-1-1-1 0 0,0 0 1 0 0,0 0-1 0 0,-1 1 0 0 0,-1 1-522 0 0,-4 9 880 0 0,-29 58 1778 0 0,29-55-1976 0 0,7-16-413 0 0,1-2-21 0 0,0 0-7 0 0,0 0-30 0 0,10 4-64 0 0,-9-4-147 0 0,-1 1 1 0 0,1-1 0 0 0,0 0-1 0 0,-1 1 1 0 0,1-1-1 0 0,0 0 1 0 0,-1 0 0 0 0,1 0-1 0 0,0 1 1 0 0,0-1 0 0 0,-1 0-1 0 0,1 0 1 0 0,0 0 0 0 0,0 0-1 0 0,-1 0 1 0 0,1 0 0 0 0,0 0-1 0 0,0-1 0 0 0,2 0 0 0 0,-1 0 0 0 0,1 0 0 0 0,-1 0 0 0 0,1-1 0 0 0,-1 1 0 0 0,0-1-1 0 0,0 0 1 0 0,0 0 0 0 0,2-1 0 0 0,5-7 14 0 0,-3 1 52 0 0,1 1 1 0 0,-2-3-54 0 0,-4 2-13 0 0,-1 9 2 0 0,0 0 0 0 0,1-1-1 0 0,-1 1 1 0 0,0 0 0 0 0,0-1-1 0 0,0 1 1 0 0,0 0 0 0 0,0 0-1 0 0,0-1 1 0 0,0 1 0 0 0,0 0 0 0 0,0-1-1 0 0,0 1 1 0 0,-1 0 0 0 0,1 0-1 0 0,0-1 1 0 0,0 1 0 0 0,0 0-1 0 0,0 0 1 0 0,0-1 0 0 0,0 1-1 0 0,-1 0 1 0 0,1 0 0 0 0,0-1 0 0 0,0 1-1 0 0,0 0 1 0 0,-1 0 0 0 0,1 0-1 0 0,0-1 1 0 0,0 1 0 0 0,0 0-1 0 0,-1 0 1 0 0,1 0 0 0 0,0 0-1 0 0,-1-1 1 0 0,1 1 0 0 0,0 0-1 0 0,0 0 1 0 0,-1 0 0 0 0,1 0 0 0 0,0 0-1 0 0,0 0 1 0 0,-1 0 0 0 0,1 0-1 0 0,0 0 1 0 0,-1 0 0 0 0,1 0-1 0 0,0 0 1 0 0,-1 0 0 0 0,1 0-1 0 0,0 0 1 0 0,-1 1-2 0 0,-13 3 132 0 0,14-4-120 0 0,-4 1 49 0 0,0 0 1 0 0,0 1-1 0 0,1 0 0 0 0,-1 0 0 0 0,0 0 1 0 0,1 0-1 0 0,0 0 0 0 0,-1 0 0 0 0,1 1 0 0 0,0 0 1 0 0,0-1-1 0 0,0 2-61 0 0,3-3 105 0 0,0-1-1 0 0,0 0-30 0 0,0 0-121 0 0,0 0-46 0 0,0 0-106 0 0,0 0-32 0 0,0 0-1 0 0,0 0-160 0 0,0 0-672 0 0,0 0-294 0 0,0 0-60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5:34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 0 9216 0 0,'-9'1'949'0'0,"0"4"438"0"0,5-3 389 0 0,1 0-1 0 0,0 1 0 0 0,0 0 0 0 0,0-1 1 0 0,0 1-1 0 0,0 1-1775 0 0,-1 3-423 0 0,4-7 487 0 0,0 0 0 0 0,0 1 0 0 0,-1-1 1 0 0,1 0-1 0 0,0 1 0 0 0,0-1 1 0 0,0 0-1 0 0,-1 1 0 0 0,1-1 0 0 0,0 0 1 0 0,0 0-1 0 0,-1 0 0 0 0,1 1 0 0 0,0-1 1 0 0,0 0-1 0 0,-1 0 0 0 0,1 0 0 0 0,0 0 1 0 0,-1 1-1 0 0,1-1 0 0 0,0 0 1 0 0,-1 0-65 0 0,1 0 19 0 0,-1 0 1 0 0,1 0 0 0 0,0 0 0 0 0,0 0-1 0 0,0 0 1 0 0,-1 0 0 0 0,1 1 0 0 0,0-1-1 0 0,0 0 1 0 0,0 0 0 0 0,-1 0 0 0 0,1 0 0 0 0,0 0-1 0 0,0 1 1 0 0,0-1 0 0 0,0 0 0 0 0,-1 0-1 0 0,1 0 1 0 0,0 0 0 0 0,0 1 0 0 0,0-1-1 0 0,0 0 1 0 0,0 0 0 0 0,0 0 0 0 0,0 1 0 0 0,-1-1-1 0 0,1 0 1 0 0,0 0 0 0 0,0 1 0 0 0,0-1-1 0 0,0 0 1 0 0,0 0 0 0 0,0 1 0 0 0,0-1-1 0 0,0 0 1 0 0,0 0 0 0 0,0 0-20 0 0,0 2 185 0 0,4-2-112 0 0,11 7-58 0 0,-11-7-15 0 0,-1 0 0 0 0,1 0 0 0 0,0-1 0 0 0,0 0 0 0 0,-1 0-1 0 0,1 0 1 0 0,-1 0 0 0 0,1 0 0 0 0,-1-1 0 0 0,1 1 0 0 0,-1-1 0 0 0,2-1 0 0 0,5-2-11 0 0,-7 3-28 0 0,0 0-1 0 0,0 0 0 0 0,0 0 0 0 0,0 0 1 0 0,-1-1-1 0 0,1 1 0 0 0,1-3 40 0 0,3-2-126 0 0,-7 6 69 0 0,-18 5 278 0 0,11-1-147 0 0,0 0 0 0 0,1 1 0 0 0,0 0-1 0 0,0 0 1 0 0,0 0 0 0 0,1 1-1 0 0,-1 0 1 0 0,1 0 0 0 0,-2 4-74 0 0,-2 0 180 0 0,7-7-104 0 0,2-2-74 0 0,0 0-1 0 0,0 0 0 0 0,0 0 1 0 0,0 0-1 0 0,0 0 0 0 0,0 0 1 0 0,0 0-1 0 0,0 0 0 0 0,0 0 1 0 0,0 0-1 0 0,0 0 0 0 0,1 0 1 0 0,-1 0-1 0 0,0 0 0 0 0,0 0 1 0 0,0 0-1 0 0,0 0 1 0 0,0 0-1 0 0,0 0 0 0 0,0 0 1 0 0,0 0-1 0 0,0 0 0 0 0,0 0 1 0 0,0 0-1 0 0,0 0 0 0 0,0 0 1 0 0,0 0-1 0 0,0 0 0 0 0,0 0 1 0 0,0 0-1 0 0,0 0 0 0 0,1 0 1 0 0,-1 0-1 0 0,0 0 0 0 0,0 0 1 0 0,0 1-1 0 0,0-1 0 0 0,0 0 1 0 0,0 0-1 0 0,0 0 0 0 0,0 0 1 0 0,0 0-1 0 0,0 0 1 0 0,0 0-1 0 0,0 0 0 0 0,0 0 1 0 0,0 0-1 0 0,0 0 0 0 0,0 0 1 0 0,0 0-1 0 0,0 0 0 0 0,0 0 1 0 0,0 0-1 0 0,0 0 0 0 0,0 1 1 0 0,0-1-1 0 0,0 0 0 0 0,0 0 1 0 0,0 0-2 0 0,9-4 11 0 0,8-7-98 0 0,-15 10 75 0 0,14-9-196 0 0,-13 6 132 0 0,-11 6 114 0 0,2 1-11 0 0,0 0 0 0 0,0 0 1 0 0,0 1-1 0 0,0-1 0 0 0,-3 4-27 0 0,-10 6 64 0 0,18-13-144 0 0,1 0-72 0 0,0 0-1080 0 0,3-2-4451 0 0,8-7-1911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5:35.3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 47 14312 0 0,'0'0'654'0'0,"0"0"-11"0"0,0 0-254 0 0,0 0 463 0 0,0 0 247 0 0,0 0 47 0 0,0 0-63 0 0,0 0-294 0 0,-8 13 1498 0 0,8-12-2227 0 0,0 1 0 0 0,0-1 0 0 0,0 1-1 0 0,-1-1 1 0 0,1 0 0 0 0,-1 1 0 0 0,1-1 0 0 0,-1 0 0 0 0,1 1-1 0 0,-1-1 1 0 0,1 0 0 0 0,-1 0 0 0 0,0 1 0 0 0,0-1 0 0 0,0 0 0 0 0,0 0-1 0 0,0 0 1 0 0,0 0 0 0 0,0 0-60 0 0,-10 12 344 0 0,3-7-169 0 0,2-1-54 0 0,6-4-57 0 0,5-8 0 0 0,10-16-122 0 0,-7 10-6 0 0,0 0 1 0 0,1 1 0 0 0,0 0 63 0 0,1-3-72 0 0,-7 4 72 0 0,-6 9 0 0 0,3 2 0 0 0,-1 0 11 0 0,1 0-1 0 0,-1-1 1 0 0,0 1-1 0 0,1 0 1 0 0,-1 0-1 0 0,0 0 1 0 0,0 0-1 0 0,1-1 1 0 0,-1 1-1 0 0,0 0 1 0 0,0 0-1 0 0,1 0 1 0 0,-1 1-1 0 0,0-1 1 0 0,1 0-1 0 0,-1 0 1 0 0,0 0-1 0 0,0 0 1 0 0,1 1-1 0 0,-1-1 1 0 0,0 0-1 0 0,1 1 1 0 0,-1-1-1 0 0,1 0 1 0 0,-1 1-1 0 0,0-1 1 0 0,1 1-1 0 0,-1-1 1 0 0,1 1-1 0 0,-1-1 1 0 0,1 2-11 0 0,-24 29 988 0 0,6-9-736 0 0,17-21-180 0 0,1-1 13 0 0,0 0-42 0 0,0 0-113 0 0,0 0-27 0 0,0 0-6 0 0,0 0-185 0 0,-1 1-772 0 0,-6 3-328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5:51.6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0 920 0 0,'0'0'452'0'0,"0"0"1563"0"0,0 0 684 0 0,0 0 139 0 0,0 0-237 0 0,0 0-1116 0 0,-5 8 2151 0 0,0 15-2576 0 0,1-11-895 0 0,1 5-5 0 0,0 0 0 0 0,1 1 0 0 0,1-1 0 0 0,1 0 0 0 0,0 1-160 0 0,0-16 16 0 0,-1 23 150 0 0,0-16-94 0 0,1 1 1 0 0,0-1 0 0 0,1 1-1 0 0,0 2-72 0 0,1 5 128 0 0,-1 1 0 0 0,0 0 0 0 0,-2 13-128 0 0,0-12 117 0 0,1 0 1 0 0,0 0-1 0 0,3 7-117 0 0,23 126 379 0 0,5-12 418 0 0,-13-68-303 0 0,-11-48-375 0 0,-3-11-10 0 0,0 0 0 0 0,3 8-109 0 0,2-3 79 0 0,3 11 98 0 0,2-1 0 0 0,1-1-1 0 0,3 4-176 0 0,-14-24 79 0 0,0 0 0 0 0,-1 0-1 0 0,0 1 1 0 0,0-1 0 0 0,-1 1-1 0 0,1 2-78 0 0,-2-7 144 0 0,-1-3 0 0 0,0 0 0 0 0,0 0 0 0 0,0 0 0 0 0,0 0-12 0 0,0 0-49 0 0,0 0-12 0 0,0 0 14 0 0,0 0-85 0 0,0 0-288 0 0,0 0-93 0 0,0 0-981 0 0,-1-1-4051 0 0,-2-3-1737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2:35.964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3 438 920 0 0,'0'0'279'0'0,"0"1"8"0"0,0 4 324 0 0,0-5-131 0 0,0 1 278 0 0,0-1 540 0 0,0 0-83 0 0,0 0-401 0 0,0 0-168 0 0,0 0-36 0 0,0 0-2 0 0,0 0 26 0 0,0 0 7 0 0,0 0 6 0 0,-1 6 74 0 0,0 2 2762 0 0,4-5-1584 0 0,2-4-1291 0 0,7-8-329 0 0,5-4-72 0 0,-16 12-122 0 0,-1 1-37 0 0,0 0-96 0 0,6-12-147 0 0,10-1 91 0 0,-2-6 104 0 0,-11 11 34 0 0,-2 7 143 0 0,3-1 146 0 0,-3 2-289 0 0,0-1 1 0 0,0 1-1 0 0,1-1 1 0 0,-1 0-1 0 0,0 1 1 0 0,0-1-1 0 0,0 0 1 0 0,0 0-1 0 0,0 0 1 0 0,0 0-1 0 0,0 0 1 0 0,0 0-1 0 0,0 0 1 0 0,0 0-1 0 0,-1 0 1 0 0,1 0-1 0 0,0-2-34 0 0,0 2 96 0 0,-1 1-5 0 0,1-1-22 0 0,-1 0-61 0 0,1 1-1 0 0,-1-1 1 0 0,0 0-1 0 0,0 1 0 0 0,1-1 1 0 0,-1 1-1 0 0,1-1 1 0 0,-1 1-1 0 0,1-1 1 0 0,-1 1-1 0 0,1-1 0 0 0,-1 1 1 0 0,1-1-1 0 0,-1 1 1 0 0,1 0-1 0 0,-1-1 0 0 0,1 1 1 0 0,0 0-1 0 0,-1 0-7 0 0,2-1 30 0 0,-1 0 54 0 0,1 0-11 0 0,13-13 71 0 0,0 5-56 0 0,-8 3-8 0 0,2-2 5 0 0,10-14-36 0 0,-15 17-52 0 0,-3 4 2 0 0,0 0 1 0 0,0 1-1 0 0,0-1 1 0 0,0 0-1 0 0,0 0 0 0 0,0 0 1 0 0,0 1-1 0 0,0-1 0 0 0,0 0 1 0 0,0 1-1 0 0,1-1 1 0 0,-1 1-1 0 0,0-1 0 0 0,0 1 1 0 0,1 0 0 0 0,-1-1 6 0 0,9-2-6 0 0,-6 1 5 0 0,-4 2-6 0 0,1 0 1 0 0,-1 0 0 0 0,1 0 0 0 0,-1 0-1 0 0,1 0 1 0 0,-1 0 0 0 0,0-1-1 0 0,1 1 1 0 0,-1 0 0 0 0,1 0-1 0 0,-1 0 1 0 0,0-1 0 0 0,1 1 0 0 0,-1 0-1 0 0,0 0 1 0 0,1-1 0 0 0,-1 1-1 0 0,0 0 1 0 0,1 0 0 0 0,-1-1-1 0 0,0 1 1 0 0,0 0 0 0 0,1-1 0 0 0,-1 1 0 0 0,8-13 72 0 0,-3 6 18 0 0,-4 4 5 0 0,-1-3-7 0 0,0 5-85 0 0,0 1-1 0 0,0-1 1 0 0,0 0-1 0 0,0 0 0 0 0,0 0 1 0 0,1 0-1 0 0,-1 1 1 0 0,0-1-1 0 0,0 0 1 0 0,1 0-1 0 0,-1 0 1 0 0,1 1-1 0 0,-1-1 1 0 0,1 0-1 0 0,-1 1 1 0 0,1-1-1 0 0,-1 0 1 0 0,1 1-1 0 0,0-1 1 0 0,-1 1-1 0 0,1-1 1 0 0,0 1-1 0 0,-1-1 1 0 0,1 1-1 0 0,0-1 1 0 0,0 1-3 0 0,5-5 4 0 0,0 1 0 0 0,0-2 0 0 0,0 1 0 0 0,3-5-4 0 0,-8 8 0 0 0,2-2 0 0 0,11-3 0 0 0,-12 7 1 0 0,-1 0 3 0 0,0-1 1 0 0,0 1-1 0 0,1-1 1 0 0,-1 1 0 0 0,0-1-1 0 0,0 0 1 0 0,0 1-1 0 0,1-1 1 0 0,-1 0-1 0 0,0 0 1 0 0,0 0-1 0 0,0 0 1 0 0,0 0-1 0 0,0 0-4 0 0,8-10-36 0 0,-6 11-50 0 0,2-2-49 0 0,5-5-51 0 0,-8 7 196 0 0,0-1-1 0 0,-1 0 1 0 0,1 0 0 0 0,0 0 0 0 0,-1-1-1 0 0,1 1 1 0 0,-1 0 0 0 0,1 0 0 0 0,-1-1-1 0 0,0 1 1 0 0,0-1 0 0 0,1 0-10 0 0,0 0 158 0 0,5-1-24 0 0,-1-4-108 0 0,2 3-26 0 0,11-7 11 0 0,-8 6 13 0 0,-9 4-115 0 0,-2 1-63 0 0,0 0-20 0 0,0 0 49 0 0,20-8 745 0 0,-14 6-586 0 0,23-11 29 0 0,9-3-235 0 0,-36 16-17 0 0,6-2-176 0 0,1-3 331 0 0,-1 3 58 0 0,-7 2 108 0 0,-1 0 74 0 0,0 0 18 0 0,3-1-32 0 0,-1 0-210 0 0,-1 0 1 0 0,1-1 0 0 0,0 1 0 0 0,1 0-1 0 0,-1 0 1 0 0,0 0 0 0 0,0 1 0 0 0,0-1-1 0 0,0 1 1 0 0,1-1 0 0 0,-1 1-1 0 0,0 0 1 0 0,2-1 17 0 0,0 2-90 0 0,-2-1-134 0 0,0 0 313 0 0,1 0 0 0 0,-1 0 1 0 0,0 0-1 0 0,0 0 0 0 0,0-1 0 0 0,1 1 0 0 0,-1-1 0 0 0,0 1 0 0 0,1-1-89 0 0,2-1 18 0 0,76-6 883 0 0,-47 1-978 0 0,-33 7 81 0 0,1-1 0 0 0,-1 1 0 0 0,0 0-1 0 0,0 0 1 0 0,0-1 0 0 0,1 1 0 0 0,-1-1 0 0 0,0 1 0 0 0,0-1-1 0 0,0 1 1 0 0,0-1 0 0 0,0 0-4 0 0,3-1 7 0 0,-1 0-7 0 0,12-4 0 0 0,-15 6 0 0 0,1 0 0 0 0,-1-1-1 0 0,1 1 1 0 0,-1 0 0 0 0,1 0-1 0 0,-1 0 1 0 0,0 0 0 0 0,1 0 0 0 0,-1 0-1 0 0,1 0 1 0 0,-1 0 0 0 0,1 0-1 0 0,-1 0 1 0 0,1 0 0 0 0,-1 0-1 0 0,1 0 1 0 0,-1 0 0 0 0,0 0-1 0 0,1 1 1 0 0,-1-1 0 0 0,1 0-1 0 0,-1 0 1 0 0,16 7 39 0 0,-13-7 32 0 0,-1 1-1 0 0,0-1 1 0 0,1 1-1 0 0,-1-1 1 0 0,0 0-1 0 0,1 0 1 0 0,-1 0 0 0 0,0 0-1 0 0,1 0-70 0 0,-2 0-39 0 0,1-1 0 0 0,0 1 0 0 0,-1 0 0 0 0,1 0-1 0 0,-1 0 1 0 0,1 1 0 0 0,0-1 0 0 0,-1 0 0 0 0,1 1 0 0 0,-1-1 0 0 0,1 0 0 0 0,0 2 39 0 0,2-1 313 0 0,1 0 1 0 0,-1-1 0 0 0,1 1 0 0 0,-1-1 0 0 0,0 1-1 0 0,3-1-313 0 0,33 0-816 0 0,-38-1 819 0 0,-1 1-1 0 0,1 0 1 0 0,0 0 0 0 0,-1 0-1 0 0,1 0 1 0 0,-1 1-1 0 0,1-1 1 0 0,-1 0-1 0 0,1 1 1 0 0,0-1 0 0 0,-1 1-1 0 0,0-1 1 0 0,2 1-3 0 0,-1 1 4 0 0,1-1-1 0 0,0 0 1 0 0,-1 0 0 0 0,1 0 0 0 0,0-1 0 0 0,0 1-1 0 0,0-1 1 0 0,1 1-4 0 0,5 0 34 0 0,-1 0-1 0 0,0 1 0 0 0,0 0 1 0 0,8 4-34 0 0,-13-5 8 0 0,2 0 60 0 0,3-1 20 0 0,-5 0 1 0 0,-1 0-30 0 0,3 2-47 0 0,-2 0-12 0 0,0-1 0 0 0,0 0-1 0 0,0 0 1 0 0,0 0 0 0 0,0 0 0 0 0,0-1-1 0 0,0 1 1 0 0,2-1 0 0 0,8 2 0 0 0,-4 0 12 0 0,-2-1 48 0 0,-3-2-10 0 0,8 6-28 0 0,11 2 42 0 0,-21-6-10 0 0,0 1-53 0 0,1 0 0 0 0,-1-1 0 0 0,1 1 0 0 0,0-1 0 0 0,0 1 0 0 0,0-1 0 0 0,0 0 0 0 0,0 0 0 0 0,0 0 0 0 0,1 0-1 0 0,-1-1 0 0 0,8 1 0 0 0,-1-1 0 0 0,33 3 12 0 0,-39-2 36 0 0,1 2-25 0 0,1 0 61 0 0,8 4-51 0 0,-4-4-32 0 0,-9-3-2 0 0,1 0-1 0 0,0 0 1 0 0,-1 1 0 0 0,1-1 0 0 0,0 1-1 0 0,-1-1 1 0 0,1 1 0 0 0,-1 0 0 0 0,1 0-1 0 0,-1-1 1 0 0,2 2 1 0 0,30 14 77 0 0,-26-12-87 0 0,-6-3-44 0 0,1 0-10 0 0,40 25 227 0 0,-42-26-162 0 0,0 0 0 0 0,0 0-1 0 0,0 0 1 0 0,0 0 0 0 0,0 0 0 0 0,0 1 0 0 0,0-1 0 0 0,-1 0-1 0 0,1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1 0 0 0,0-1-1 0 0,0 0 1 0 0,0 0 0 0 0,1 0 0 0 0,-1 0 0 0 0,0 0-1 0 0,0 0 1 0 0,0 0 0 0 0,0 0 0 0 0,0 0 0 0 0,0 0 0 0 0,0 0-1 0 0,-1 0 0 0 0,1 0 0 0 0,0 0 0 0 0,0 0 0 0 0,-1 1 1 0 0,1-1-1 0 0,0 0 0 0 0,-1 0 0 0 0,1 0 1 0 0,0 1-1 0 0,0-1 0 0 0,-1 0 0 0 0,1 0 0 0 0,0 1 1 0 0,0-1-1 0 0,0 0 0 0 0,0 1 0 0 0,-1-1 1 0 0,1 0-1 0 0,0 1 0 0 0,0-1 0 0 0,0 0 0 0 0,0 1 1 0 0,0-1-1 0 0,0 0 0 0 0,0 1 0 0 0,0-1 0 0 0,0 0 1 0 0,0 1-1 0 0,0-1 0 0 0,0 0 0 0 0,0 1 1 0 0,0-1-1 0 0,0 0 0 0 0,0 1 0 0 0,0-1 0 0 0,0 0 1 0 0,1 1-1 0 0,-1-1 0 0 0,0 0 0 0 0,0 0 0 0 0,0 1 1 0 0,1-1-1 0 0,-1 0 0 0 0,0 0 0 0 0,0 1 1 0 0,1-1-1 0 0,-1 0 0 0 0,0 0 0 0 0,0 1 0 0 0,25 26 11 0 0,-24-26 42 0 0,14 11-75 0 0,-15-12 8 0 0,3 2-14 0 0,-1-1-1 0 0,0 0 1 0 0,0 0-1 0 0,1 0 1 0 0,-1 0-1 0 0,0-1 1 0 0,1 1-1 0 0,0-1 29 0 0,-3 2-66 0 0,0 2 50 0 0,0-3 38 0 0,0 0 1 0 0,0 0-1 0 0,0 0 1 0 0,0 0-1 0 0,0 0 0 0 0,0 0 1 0 0,0 0-1 0 0,0-1 1 0 0,0 1-1 0 0,1 0 0 0 0,-1 0 1 0 0,0 0-1 0 0,1 0 1 0 0,0 0-23 0 0,0 1 8 0 0,1 0 0 0 0,0 0 1 0 0,0-1-1 0 0,0 1 0 0 0,0-1 1 0 0,0 1-1 0 0,0-1 1 0 0,0 0-1 0 0,3 1-8 0 0,-3-1-67 0 0,-2-1-13 0 0,0 0 0 0 0,0 0 0 0 0,-1 0 77 0 0,1 0 0 0 0,0 0 0 0 0,0 1 0 0 0,-1-1 0 0 0,1 0 0 0 0,0 0 0 0 0,0 1 0 0 0,0-1 0 0 0,0 0 0 0 0,0 0 0 0 0,-1 1 0 0 0,1-1 0 0 0,0 0 0 0 0,0 0 0 0 0,0 1-1 0 0,0-1 1 0 0,0 0 0 0 0,0 1 0 0 0,0-1 0 0 0,0 0 0 0 0,0 0 0 0 0,0 1 0 0 0,0-1 0 0 0,0 0 0 0 0,0 1 3 0 0,0-1-4 0 0,2 2 10 0 0,0 0-1 0 0,0 0 1 0 0,0 0-1 0 0,1 0 1 0 0,-1-1 0 0 0,1 1-1 0 0,-1-1 1 0 0,1 0-1 0 0,1 1-5 0 0,9 5 58 0 0,-8-3-10 0 0,-2-2-25 0 0,1 1 1 0 0,-1-1 0 0 0,0-1-1 0 0,1 1 1 0 0,0 0-1 0 0,-1-1 1 0 0,1 0-1 0 0,2 1-23 0 0,-5 0 54 0 0,-2 5-44 0 0,2-6-10 0 0,-1-1 0 0 0,1 1 0 0 0,0 0 0 0 0,0-1 0 0 0,0 1 0 0 0,0 0 0 0 0,0-1 0 0 0,-1 1 0 0 0,1-1 0 0 0,0 1 0 0 0,0-1 0 0 0,0 1 0 0 0,1-1 0 0 0,7 4 0 0 0,-3 4 0 0 0,-5 3 0 0 0,-1-10-6 0 0,0 0 1 0 0,0-1-1 0 0,0 1 0 0 0,-1 0 0 0 0,1 0 1 0 0,0 0-1 0 0,0 0 0 0 0,0 0 0 0 0,-1 0 0 0 0,1 0 1 0 0,0 0-1 0 0,-1-1 0 0 0,1 1 0 0 0,-1 0 0 0 0,1 0 1 0 0,-1-1-1 0 0,1 1 0 0 0,-1 0 6 0 0,1-1-3 0 0,-1 1 0 0 0,1-1-1 0 0,0 0 1 0 0,0 0 0 0 0,0 0 0 0 0,0 0-1 0 0,0 1 1 0 0,-1-1 0 0 0,1 0 0 0 0,0 0 0 0 0,0 0-1 0 0,0 1 1 0 0,0-1 0 0 0,0 0 0 0 0,0 0-1 0 0,0 0 1 0 0,0 1 0 0 0,0-1 0 0 0,0 0-1 0 0,0 0 1 0 0,0 0 0 0 0,0 1 0 0 0,0-1 0 0 0,0 0-1 0 0,0 0 1 0 0,0 0 0 0 0,0 1 0 0 0,0-1-1 0 0,0 0 1 0 0,0 0 0 0 0,0 0 0 0 0,1 1-1 0 0,-1-1 1 0 0,0 0 0 0 0,0 0 0 0 0,0 0 0 0 0,0 0-1 0 0,0 1 1 0 0,1-1 0 0 0,-1 0 0 0 0,0 0-1 0 0,0 0 1 0 0,0 0 0 0 0,0 0 0 0 0,1 0-1 0 0,-1 1 1 0 0,0-1 0 0 0,0 0 0 0 0,0 0 0 0 0,1 0-1 0 0,-1 0 1 0 0,0 0 0 0 0,0 0 0 0 0,0 0 3 0 0,4 2-21 0 0,-1 0 0 0 0,1 0 0 0 0,0 0 0 0 0,-1-1 0 0 0,4 1 21 0 0,2 2 99 0 0,-8-4 0 0 0,-9 5-10 0 0,1 1-89 0 0,8-2 0 0 0,5-3 0 0 0,15 8-222 0 0,-26-3 132 0 0,3-4 118 0 0,0-1 0 0 0,0 0 0 0 0,-1 0 0 0 0,1 0-1 0 0,0 0 1 0 0,0 0 0 0 0,-1-1 0 0 0,0 1-28 0 0,6 1 55 0 0,-3-2-53 0 0,1 1-1 0 0,-1 0 1 0 0,1-1-1 0 0,-1 1 1 0 0,1 0-1 0 0,-1-1 1 0 0,1 1-1 0 0,-1-1 1 0 0,1 1-1 0 0,0-1 1 0 0,-1 1-1 0 0,1-1 1 0 0,0 1-1 0 0,-1-1 1 0 0,1 0-1 0 0,0 1 0 0 0,0-1 1 0 0,-1 0-1 0 0,1 0 1 0 0,0 1-1 0 0,0-1 1 0 0,0 0-1 0 0,0 0-1 0 0,45 12-122 0 0,-43-11 22 0 0,-13-5 10 0 0,6 3 90 0 0,4 3 0 0 0,6 3 0 0 0,3-5 41 0 0,-1 1 54 0 0,-14 3-8 0 0,-3-2-120 0 0,0 0-1 0 0,0 0 1 0 0,-6 0 33 0 0,71-2-33 0 0,-60-12-57 0 0,2 8-62 0 0,0 0-1 0 0,0 0 1 0 0,-1 0-1 0 0,1 0 1 0 0,-1 0-1 0 0,-3-2 153 0 0,0-2-793 0 0,1-2-1123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5:51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 12896 0 0,'0'0'297'0'0,"0"0"39"0"0,0 0 16 0 0,0 0-41 0 0,1 2-203 0 0,1 3 118 0 0,0-1 0 0 0,0 0 0 0 0,1 0 1 0 0,-1-1-1 0 0,1 1 0 0 0,0 0 1 0 0,0-1-1 0 0,1 0 0 0 0,0 1-226 0 0,36 25 3046 0 0,-28-21-2919 0 0,23 21 900 0 0,3 2-219 0 0,-34-29-719 0 0,-1 1-1 0 0,1-1 0 0 0,0 0 0 0 0,0-1 0 0 0,0 1 0 0 0,0-1 1 0 0,0 0-1 0 0,0 0 0 0 0,0 0 0 0 0,2 0-88 0 0,42 3 1427 0 0,5-2-1427 0 0,-4 6 556 0 0,-48-8-326 0 0,17-8 370 0 0,-12 1-536 0 0,1 1-1 0 0,-1-1 0 0 0,0 0 1 0 0,0 0-1 0 0,-1-1 1 0 0,0 0-1 0 0,0 0 0 0 0,-1 0 1 0 0,0 0-1 0 0,0-1 0 0 0,-1 0 1 0 0,0 0-1 0 0,1-6-63 0 0,10-33-1748 0 0,-6 33 832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21:12.440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0 0 0,'10143'0'0'0,"-7"0"0"0,-10104 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0:23.71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17 0 0 0,'2'0'0'0,"-4"0"0"0,-9 0 0 0,5 0 0 0,20 0 0 0,2416 0 0 0,-2425 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0:25.69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 0 0,'2670'0'0'0,"-2660"0"0"0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1:21.5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17 1840 0 0,'5'2'621'0'0,"0"-1"4262"0"0,-6-2-731 0 0,-5 0-4828 0 0,-10 0 3070 0 0,15 1-1450 0 0,1 0-46 0 0,0 0-138 0 0,0 0-66 0 0,23 0 2193 0 0,-18-3-2780 0 0,1 0 1 0 0,-1 1-1 0 0,0 0 1 0 0,1 1 0 0 0,0-1-1 0 0,-1 1 1 0 0,1 0-1 0 0,0 0 1 0 0,-1 1-1 0 0,1 0 1 0 0,0 0-1 0 0,0 0 1 0 0,0 0 0 0 0,-1 1-1 0 0,1 0 1 0 0,5 2-108 0 0,-3-1 125 0 0,0 1 0 0 0,0 0 0 0 0,-1 0 0 0 0,1 0 0 0 0,0 1 0 0 0,-1 1 0 0 0,0-1 1 0 0,0 1-1 0 0,0 0 0 0 0,-1 1 0 0 0,4 3-125 0 0,20 23 374 0 0,-1 0 1 0 0,-2 2-1 0 0,-1 1 0 0 0,11 22-374 0 0,-24-32 186 0 0,-2-1 1 0 0,0 4-187 0 0,1 0 270 0 0,7 12-270 0 0,-15-32 25 0 0,-1 1 0 0 0,0-1 0 0 0,-1 1-1 0 0,0-1 1 0 0,1 2-25 0 0,9 32 89 0 0,22 53-45 0 0,-33-93-225 0 0,-1-2-43 0 0,0 0-7 0 0,0 0-58 0 0,0 0-240 0 0,0 0-102 0 0,0 0-17 0 0,0 0-145 0 0,0 0-585 0 0,0 0-255 0 0,0 0-547 0 0,-2 0-2093 0 0,-5 0-892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1:21.8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40 106 3680 0 0,'0'0'284'0'0,"-5"-6"-176"0"0,-28-32 8972 0 0,31 37-7699 0 0,2 1-388 0 0,0 0-81 0 0,0 0-68 0 0,0 0-225 0 0,0 0-98 0 0,0 0-17 0 0,0 0-8 0 0,5 12 481 0 0,6 16-149 0 0,-8-21-683 0 0,-1 0 0 0 0,1 0 0 0 0,1 0 0 0 0,-1 0 0 0 0,1-1 0 0 0,0 1 0 0 0,1-1 1 0 0,-1 0-1 0 0,7 5-145 0 0,-1-2 375 0 0,1-1 0 0 0,1 0 0 0 0,0 0 1 0 0,0-1-1 0 0,0-1 0 0 0,1 0 0 0 0,8 3-375 0 0,-16-8 148 0 0,-1 0-1 0 0,1 0 1 0 0,-1 0 0 0 0,1 0-1 0 0,-1-1 1 0 0,1 0-1 0 0,-1 0 1 0 0,1 0 0 0 0,0 0-1 0 0,-1-1 1 0 0,1 0-1 0 0,-1 0 1 0 0,1 0 0 0 0,-1 0-1 0 0,0-1 1 0 0,1 0-1 0 0,2-1-147 0 0,5-4 123 0 0,-10 7-103 0 0,0-1 0 0 0,0 0 0 0 0,0-1 0 0 0,0 1 0 0 0,0 0 0 0 0,0-1 0 0 0,0 1 0 0 0,0-1 0 0 0,0 1 0 0 0,-1-1 0 0 0,1 0 0 0 0,0 0-20 0 0,92-141-160 0 0,-90 137-164 0 0,1 0-1 0 0,-1 0 0 0 0,1 1 1 0 0,4-4 324 0 0,15-8-7943 0 0,-8 9-79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20:00.4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 5 5528 0 0,'0'0'422'0'0,"0"0"-75"0"0,0 0 712 0 0,-4-4 1227 0 0,2 5 3504 0 0,0 6-5559 0 0,0-1 0 0 0,0 1 0 0 0,1 0 0 0 0,0-1 0 0 0,0 1 0 0 0,1 0 0 0 0,0 4-231 0 0,0 9 387 0 0,0 17 1119 0 0,-3 18-1506 0 0,3-45 111 0 0,0-1 0 0 0,0 1-1 0 0,1-1 1 0 0,1 0 0 0 0,-1 1 0 0 0,2-1-1 0 0,1 5-110 0 0,5 27 141 0 0,-8-32-85 0 0,-2-15-23 0 0,0 1 0 0 0,0-1 0 0 0,0 1 0 0 0,-1-1 0 0 0,-1-4-33 0 0,-6-19-8 0 0,9 22 2 0 0,-1-1-1 0 0,1 0 1 0 0,0 0-1 0 0,1 0 0 0 0,0 0 1 0 0,0 0-1 0 0,1-1 7 0 0,0-3-31 0 0,0 1 0 0 0,-1-1-1 0 0,0-1 32 0 0,-1 1-51 0 0,-1 1 0 0 0,0-1 0 0 0,0 1 0 0 0,-2-7 51 0 0,2 17 2 0 0,1 0-2 0 0,-1 1 1 0 0,1 0-1 0 0,0-1 1 0 0,0 1-1 0 0,-1-1 0 0 0,1 1 1 0 0,0-1-1 0 0,0 1 1 0 0,0-1-1 0 0,-1 1 1 0 0,1-1-1 0 0,0 0 1 0 0,0 1-1 0 0,0-1 1 0 0,0 1-1 0 0,0-1 1 0 0,0 1-1 0 0,0-1 0 0 0,0 1 1 0 0,0-1-1 0 0,1 1 1 0 0,-1-1-1 0 0,0 1 1 0 0,0-1-1 0 0,0 0 1 0 0,1 1-1 0 0,-1 0 1 0 0,0-1-1 0 0,0 1 0 0 0,1-1 1 0 0,-1 1-1 0 0,1-1 0 0 0,0 0 78 0 0,-1 1 3 0 0,0 0-8 0 0,0 0 22 0 0,-1 2 92 0 0,-4 13 2 0 0,1 0 1 0 0,0 0-1 0 0,1 1 1 0 0,1-1-1 0 0,0 10-189 0 0,1 82 271 0 0,1-66-175 0 0,-5 28-20 0 0,-5-27-342 0 0,8-35-84 0 0,1-4-5337 0 0,1-3-913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20:02.2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192 35 4344 0 0,'0'0'199'0'0,"0"0"78"0"0,0 0 226 0 0,0 0 96 0 0,0 0 23 0 0,0 0-45 0 0,0 0-196 0 0,0 0-86 0 0,0 0-20 0 0,0 0-23 0 0,0 0-84 0 0,0 0-38 0 0,0 0-8 0 0,3-6 127 0 0,-4 3 4354 0 0,-3 1-4195 0 0,0-1 1 0 0,0 0 0 0 0,0 0 0 0 0,0 0 0 0 0,0-1-409 0 0,3 3 296 0 0,-14-3 462 0 0,11 3-684 0 0,0 0 0 0 0,1 1 0 0 0,-1-1 0 0 0,0 1 0 0 0,0 0 0 0 0,-2 0-74 0 0,2 0 37 0 0,2 0 35 0 0,2 0-1 0 0,-9 7 144 0 0,-12 4-204 0 0,17-9 3 0 0,0-1 0 0 0,0 1 0 0 0,1 1 0 0 0,-1-1 1 0 0,1 0-1 0 0,-1 1 0 0 0,1 0 0 0 0,0-1 0 0 0,-2 3-14 0 0,-16 14 83 0 0,18-13 121 0 0,3-6-199 0 0,0 0-1 0 0,0 0 1 0 0,0 0 0 0 0,0 1 0 0 0,0-1 0 0 0,0 0-1 0 0,0 0 1 0 0,0 0 0 0 0,0 0 0 0 0,0 1 0 0 0,0-1-1 0 0,0 0 1 0 0,0 0 0 0 0,0 0 0 0 0,-1 0 0 0 0,1 1 0 0 0,0-1-1 0 0,0 0 1 0 0,0 0 0 0 0,0 0 0 0 0,0 0 0 0 0,0 0-1 0 0,-1 0 1 0 0,1 1 0 0 0,0-1 0 0 0,0 0 0 0 0,0 0-1 0 0,0 0 1 0 0,-1 0 0 0 0,1 0 0 0 0,0 0 0 0 0,0 0 0 0 0,0 0-1 0 0,-1 0 1 0 0,1 0-5 0 0,-1 1 47 0 0,0-1 0 0 0,0 0 0 0 0,0 1 0 0 0,1-1 0 0 0,-1 1 0 0 0,0-1 0 0 0,0 1 0 0 0,0-1 0 0 0,0 1 0 0 0,1 0 0 0 0,-1-1 0 0 0,0 1 0 0 0,1 0 0 0 0,-1 0 0 0 0,0-1 0 0 0,1 1 0 0 0,-1 0 0 0 0,1 0 0 0 0,-1 0 0 0 0,1 0 0 0 0,0 0 0 0 0,-1 0 0 0 0,1 0-47 0 0,-1 1 23 0 0,1 1-1 0 0,-1-1 0 0 0,1 1 0 0 0,-1-1 0 0 0,1 1 1 0 0,0-1-1 0 0,0 3-22 0 0,-2 7 55 0 0,2-10-42 0 0,-1 1-1 0 0,0-1 1 0 0,1 0-1 0 0,0 1 0 0 0,-1-1 1 0 0,1 1-1 0 0,0 0 1 0 0,0-1-1 0 0,0 1 1 0 0,1-1-1 0 0,-1 1 1 0 0,1-1-1 0 0,-1 1 1 0 0,1-1-1 0 0,0 1-12 0 0,2 6 40 0 0,0 39 128 0 0,-3-11 202 0 0,4-15-635 0 0,7 18 265 0 0,-9-23-363 0 0,-3-15 358 0 0,1 0 1 0 0,0 0-1 0 0,0-1 0 0 0,1 1 0 0 0,-1 0 1 0 0,0 0-1 0 0,1 0 0 0 0,-1-1 1 0 0,1 1-1 0 0,-1 0 0 0 0,2 1 5 0 0,9 21 347 0 0,-9-22-126 0 0,6 3-34 0 0,-3 1-150 0 0,-3-3-31 0 0,-1 0-1 0 0,1-1 0 0 0,0 1 1 0 0,0-1-1 0 0,0 1 0 0 0,0-1 1 0 0,0 0-1 0 0,1 0 0 0 0,-1 0 1 0 0,1 0-1 0 0,-1 0 0 0 0,4 1-5 0 0,-3-2 2 0 0,5 4 18 0 0,-1 0 12 0 0,16 13 110 0 0,-21-15-131 0 0,15 6 166 0 0,-12-7-119 0 0,1 0-1 0 0,-1-1 0 0 0,0 1 0 0 0,0-1 0 0 0,0 0 0 0 0,1 0 0 0 0,3 0-57 0 0,-6 0 75 0 0,-1 0-66 0 0,0 0 0 0 0,0 0-1 0 0,0 0 1 0 0,0 0 0 0 0,0 0 0 0 0,0 0-1 0 0,0-1 1 0 0,0 1 0 0 0,0-1 0 0 0,0 1-1 0 0,0-1 1 0 0,1 0 0 0 0,-1 0 0 0 0,0 0-1 0 0,0 0 1 0 0,2 0-9 0 0,24-2 76 0 0,-27 2-42 0 0,1-1-1 0 0,-1 1 1 0 0,1-1 0 0 0,-1 1-1 0 0,0-1 1 0 0,0 1 0 0 0,1-1-1 0 0,-1 0 1 0 0,0 0 0 0 0,0 0-1 0 0,0 0 1 0 0,0 0-1 0 0,0 0 1 0 0,1 0-34 0 0,3-4-107 0 0,49-31 356 0 0,-40 20-225 0 0,7-8-24 0 0,-12 9 0 0 0,-6 12 0 0 0,0 0 0 0 0,-1 0 0 0 0,1 0 0 0 0,-1-1 0 0 0,0 1 0 0 0,0-1 0 0 0,2-3 0 0 0,7-13 0 0 0,-10 19 0 0 0,0-1 0 0 0,0 0 0 0 0,0 0 0 0 0,-1 0 0 0 0,1 0 0 0 0,-1 1 0 0 0,1-1 0 0 0,-1 0 0 0 0,0 0 0 0 0,0 0 0 0 0,0-2 0 0 0,3-14 0 0 0,-2 16-5 0 0,1 0 0 0 0,-2-1-1 0 0,1 1 1 0 0,0 0 0 0 0,0-1-1 0 0,-1 1 1 0 0,0-1 0 0 0,1 1-1 0 0,-1-1 1 0 0,0 1 0 0 0,0-1-1 0 0,0 1 1 0 0,0-1 0 0 0,-1 1-1 0 0,0-2 6 0 0,-1-8 3 0 0,2 11 2 0 0,0-1 0 0 0,0 1 0 0 0,0-1 1 0 0,-1 1-1 0 0,1-1 0 0 0,-1 1 0 0 0,1 0 0 0 0,-1-1 0 0 0,1 1 0 0 0,-1 0 1 0 0,0-1-1 0 0,0 1 0 0 0,1 0 0 0 0,-2-1-5 0 0,1 1 5 0 0,0 0-1 0 0,0 0 1 0 0,0 0 0 0 0,0 0-1 0 0,1 0 1 0 0,-1-1 0 0 0,0 1 0 0 0,0 0-1 0 0,1 0 1 0 0,-1-1 0 0 0,1 1-1 0 0,-1 0 1 0 0,1-1 0 0 0,0 1-1 0 0,-1-1 1 0 0,1 1 0 0 0,0 0-1 0 0,0-1 1 0 0,0 1 0 0 0,0-1 0 0 0,0 1-1 0 0,0 0 1 0 0,1-1 0 0 0,-1 1-1 0 0,1-2-4 0 0,-1 0 1 0 0,0-4 51 0 0,-8-8-41 0 0,5 14-11 0 0,-8-22 64 0 0,10 21-36 0 0,1 0 0 0 0,-2 0 1 0 0,1 0-1 0 0,0 0 0 0 0,0 1 0 0 0,-1-1 0 0 0,1 0 0 0 0,-1 1 0 0 0,1-1 0 0 0,-1 1 0 0 0,0-1 0 0 0,1 1 0 0 0,-1 0 0 0 0,0 0 0 0 0,0-1-28 0 0,-4 0 126 0 0,0-1 0 0 0,-1 1-1 0 0,1 0 1 0 0,-2 0-126 0 0,-20-8 268 0 0,12 0-17 0 0,15 9-220 0 0,-1 0-1 0 0,1 0 0 0 0,0 0 1 0 0,-1 0-1 0 0,1 0 1 0 0,-1 0-1 0 0,1 1 1 0 0,-1-1-1 0 0,0 0 0 0 0,1 1 1 0 0,-1 0-1 0 0,-1-1-30 0 0,-16-5-274 0 0,17 5 189 0 0,0 0 0 0 0,0 0 0 0 0,-1 0 0 0 0,1 1 0 0 0,0-1 0 0 0,0 0 0 0 0,-1 1 0 0 0,1 0 0 0 0,0-1 0 0 0,-1 1 1 0 0,1 0-1 0 0,0 0 0 0 0,-1 1 0 0 0,1-1 0 0 0,0 0 0 0 0,-1 1 0 0 0,1-1 0 0 0,0 1 0 0 0,0 0 0 0 0,-1 0 85 0 0,-6 6-1115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20:12.8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 5 5528 0 0,'0'0'422'0'0,"0"0"-75"0"0,0 0 712 0 0,-4-4 1227 0 0,2 5 3504 0 0,0 6-5559 0 0,0-1 0 0 0,0 1 0 0 0,1 0 0 0 0,0-1 0 0 0,0 1 0 0 0,1 0 0 0 0,0 4-231 0 0,0 9 387 0 0,0 17 1119 0 0,-3 18-1506 0 0,3-45 111 0 0,0-1 0 0 0,0 1-1 0 0,1-1 1 0 0,1 0 0 0 0,-1 1 0 0 0,2-1-1 0 0,1 5-110 0 0,5 27 141 0 0,-8-32-85 0 0,-2-15-23 0 0,0 1 0 0 0,0-1 0 0 0,0 1 0 0 0,-1-1 0 0 0,-1-4-33 0 0,-6-19-8 0 0,9 22 2 0 0,-1-1-1 0 0,1 0 1 0 0,0 0-1 0 0,1 0 0 0 0,0 0 1 0 0,0 0-1 0 0,1-1 7 0 0,0-3-31 0 0,0 1 0 0 0,-1-1-1 0 0,0-1 32 0 0,-1 1-51 0 0,-1 1 0 0 0,0-1 0 0 0,0 1 0 0 0,-2-7 51 0 0,2 17 2 0 0,1 0-2 0 0,-1 1 1 0 0,1 0-1 0 0,0-1 1 0 0,0 1-1 0 0,-1-1 0 0 0,1 1 1 0 0,0-1-1 0 0,0 1 1 0 0,0-1-1 0 0,-1 1 1 0 0,1-1-1 0 0,0 0 1 0 0,0 1-1 0 0,0-1 1 0 0,0 1-1 0 0,0-1 1 0 0,0 1-1 0 0,0-1 0 0 0,0 1 1 0 0,0-1-1 0 0,1 1 1 0 0,-1-1-1 0 0,0 1 1 0 0,0-1-1 0 0,0 0 1 0 0,1 1-1 0 0,-1 0 1 0 0,0-1-1 0 0,0 1 0 0 0,1-1 1 0 0,-1 1-1 0 0,1-1 0 0 0,0 0 78 0 0,-1 1 3 0 0,0 0-8 0 0,0 0 22 0 0,-1 2 92 0 0,-4 13 2 0 0,1 0 1 0 0,0 0-1 0 0,1 1 1 0 0,1-1-1 0 0,0 10-189 0 0,1 82 271 0 0,1-66-175 0 0,-5 28-20 0 0,-5-27-342 0 0,8-35-84 0 0,1-4-5337 0 0,1-3-913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20:12.8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192 35 4344 0 0,'0'0'199'0'0,"0"0"78"0"0,0 0 226 0 0,0 0 96 0 0,0 0 23 0 0,0 0-45 0 0,0 0-196 0 0,0 0-86 0 0,0 0-20 0 0,0 0-23 0 0,0 0-84 0 0,0 0-38 0 0,0 0-8 0 0,3-6 127 0 0,-4 3 4354 0 0,-3 1-4195 0 0,0-1 1 0 0,0 0 0 0 0,0 0 0 0 0,0 0 0 0 0,0-1-409 0 0,3 3 296 0 0,-14-3 462 0 0,11 3-684 0 0,0 0 0 0 0,1 1 0 0 0,-1-1 0 0 0,0 1 0 0 0,0 0 0 0 0,-2 0-74 0 0,2 0 37 0 0,2 0 35 0 0,2 0-1 0 0,-9 7 144 0 0,-12 4-204 0 0,17-9 3 0 0,0-1 0 0 0,0 1 0 0 0,1 1 0 0 0,-1-1 1 0 0,1 0-1 0 0,-1 1 0 0 0,1 0 0 0 0,0-1 0 0 0,-2 3-14 0 0,-16 14 83 0 0,18-13 121 0 0,3-6-199 0 0,0 0-1 0 0,0 0 1 0 0,0 0 0 0 0,0 1 0 0 0,0-1 0 0 0,0 0-1 0 0,0 0 1 0 0,0 0 0 0 0,0 0 0 0 0,0 1 0 0 0,0-1-1 0 0,0 0 1 0 0,0 0 0 0 0,0 0 0 0 0,-1 0 0 0 0,1 1 0 0 0,0-1-1 0 0,0 0 1 0 0,0 0 0 0 0,0 0 0 0 0,0 0 0 0 0,0 0-1 0 0,-1 0 1 0 0,1 1 0 0 0,0-1 0 0 0,0 0 0 0 0,0 0-1 0 0,0 0 1 0 0,-1 0 0 0 0,1 0 0 0 0,0 0 0 0 0,0 0 0 0 0,0 0-1 0 0,-1 0 1 0 0,1 0-5 0 0,-1 1 47 0 0,0-1 0 0 0,0 0 0 0 0,0 1 0 0 0,1-1 0 0 0,-1 1 0 0 0,0-1 0 0 0,0 1 0 0 0,0-1 0 0 0,0 1 0 0 0,1 0 0 0 0,-1-1 0 0 0,0 1 0 0 0,1 0 0 0 0,-1 0 0 0 0,0-1 0 0 0,1 1 0 0 0,-1 0 0 0 0,1 0 0 0 0,-1 0 0 0 0,1 0 0 0 0,0 0 0 0 0,-1 0 0 0 0,1 0-47 0 0,-1 1 23 0 0,1 1-1 0 0,-1-1 0 0 0,1 1 0 0 0,-1-1 0 0 0,1 1 1 0 0,0-1-1 0 0,0 3-22 0 0,-2 7 55 0 0,2-10-42 0 0,-1 1-1 0 0,0-1 1 0 0,1 0-1 0 0,0 1 0 0 0,-1-1 1 0 0,1 1-1 0 0,0 0 1 0 0,0-1-1 0 0,0 1 1 0 0,1-1-1 0 0,-1 1 1 0 0,1-1-1 0 0,-1 1 1 0 0,1-1-1 0 0,0 1-12 0 0,2 6 40 0 0,0 39 128 0 0,-3-11 202 0 0,4-15-635 0 0,7 18 265 0 0,-9-23-363 0 0,-3-15 358 0 0,1 0 1 0 0,0 0-1 0 0,0-1 0 0 0,1 1 0 0 0,-1 0 1 0 0,0 0-1 0 0,1 0 0 0 0,-1-1 1 0 0,1 1-1 0 0,-1 0 0 0 0,2 1 5 0 0,9 21 347 0 0,-9-22-126 0 0,6 3-34 0 0,-3 1-150 0 0,-3-3-31 0 0,-1 0-1 0 0,1-1 0 0 0,0 1 1 0 0,0-1-1 0 0,0 1 0 0 0,0-1 1 0 0,0 0-1 0 0,1 0 0 0 0,-1 0 1 0 0,1 0-1 0 0,-1 0 0 0 0,4 1-5 0 0,-3-2 2 0 0,5 4 18 0 0,-1 0 12 0 0,16 13 110 0 0,-21-15-131 0 0,15 6 166 0 0,-12-7-119 0 0,1 0-1 0 0,-1-1 0 0 0,0 1 0 0 0,0-1 0 0 0,0 0 0 0 0,1 0 0 0 0,3 0-57 0 0,-6 0 75 0 0,-1 0-66 0 0,0 0 0 0 0,0 0-1 0 0,0 0 1 0 0,0 0 0 0 0,0 0 0 0 0,0 0-1 0 0,0-1 1 0 0,0 1 0 0 0,0-1 0 0 0,0 1-1 0 0,0-1 1 0 0,1 0 0 0 0,-1 0 0 0 0,0 0-1 0 0,0 0 1 0 0,2 0-9 0 0,24-2 76 0 0,-27 2-42 0 0,1-1-1 0 0,-1 1 1 0 0,1-1 0 0 0,-1 1-1 0 0,0-1 1 0 0,0 1 0 0 0,1-1-1 0 0,-1 0 1 0 0,0 0 0 0 0,0 0-1 0 0,0 0 1 0 0,0 0-1 0 0,0 0 1 0 0,1 0-34 0 0,3-4-107 0 0,49-31 356 0 0,-40 20-225 0 0,7-8-24 0 0,-12 9 0 0 0,-6 12 0 0 0,0 0 0 0 0,-1 0 0 0 0,1 0 0 0 0,-1-1 0 0 0,0 1 0 0 0,0-1 0 0 0,2-3 0 0 0,7-13 0 0 0,-10 19 0 0 0,0-1 0 0 0,0 0 0 0 0,0 0 0 0 0,-1 0 0 0 0,1 0 0 0 0,-1 1 0 0 0,1-1 0 0 0,-1 0 0 0 0,0 0 0 0 0,0 0 0 0 0,0-2 0 0 0,3-14 0 0 0,-2 16-5 0 0,1 0 0 0 0,-2-1-1 0 0,1 1 1 0 0,0 0 0 0 0,0-1-1 0 0,-1 1 1 0 0,0-1 0 0 0,1 1-1 0 0,-1-1 1 0 0,0 1 0 0 0,0-1-1 0 0,0 1 1 0 0,0-1 0 0 0,-1 1-1 0 0,0-2 6 0 0,-1-8 3 0 0,2 11 2 0 0,0-1 0 0 0,0 1 0 0 0,0-1 1 0 0,-1 1-1 0 0,1-1 0 0 0,-1 1 0 0 0,1 0 0 0 0,-1-1 0 0 0,1 1 0 0 0,-1 0 1 0 0,0-1-1 0 0,0 1 0 0 0,1 0 0 0 0,-2-1-5 0 0,1 1 5 0 0,0 0-1 0 0,0 0 1 0 0,0 0 0 0 0,0 0-1 0 0,1 0 1 0 0,-1-1 0 0 0,0 1 0 0 0,0 0-1 0 0,1 0 1 0 0,-1-1 0 0 0,1 1-1 0 0,-1 0 1 0 0,1-1 0 0 0,0 1-1 0 0,-1-1 1 0 0,1 1 0 0 0,0 0-1 0 0,0-1 1 0 0,0 1 0 0 0,0-1 0 0 0,0 1-1 0 0,0 0 1 0 0,1-1 0 0 0,-1 1-1 0 0,1-2-4 0 0,-1 0 1 0 0,0-4 51 0 0,-8-8-41 0 0,5 14-11 0 0,-8-22 64 0 0,10 21-36 0 0,1 0 0 0 0,-2 0 1 0 0,1 0-1 0 0,0 0 0 0 0,0 1 0 0 0,-1-1 0 0 0,1 0 0 0 0,-1 1 0 0 0,1-1 0 0 0,-1 1 0 0 0,0-1 0 0 0,1 1 0 0 0,-1 0 0 0 0,0 0 0 0 0,0-1-28 0 0,-4 0 126 0 0,0-1 0 0 0,-1 1-1 0 0,1 0 1 0 0,-2 0-126 0 0,-20-8 268 0 0,12 0-17 0 0,15 9-220 0 0,-1 0-1 0 0,1 0 0 0 0,0 0 1 0 0,-1 0-1 0 0,1 0 1 0 0,-1 0-1 0 0,1 1 1 0 0,-1-1-1 0 0,0 0 0 0 0,1 1 1 0 0,-1 0-1 0 0,-1-1-30 0 0,-16-5-274 0 0,17 5 189 0 0,0 0 0 0 0,0 0 0 0 0,-1 0 0 0 0,1 1 0 0 0,0-1 0 0 0,0 0 0 0 0,-1 1 0 0 0,1 0 0 0 0,0-1 0 0 0,-1 1 1 0 0,1 0-1 0 0,0 0 0 0 0,-1 1 0 0 0,1-1 0 0 0,0 0 0 0 0,-1 1 0 0 0,1-1 0 0 0,0 1 0 0 0,0 0 0 0 0,-1 0 85 0 0,-6 6-1115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2:44.298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3 438 920 0 0,'0'0'279'0'0,"0"1"8"0"0,0 4 324 0 0,0-5-131 0 0,0 1 278 0 0,0-1 540 0 0,0 0-83 0 0,0 0-401 0 0,0 0-168 0 0,0 0-36 0 0,0 0-2 0 0,0 0 26 0 0,0 0 7 0 0,0 0 6 0 0,-1 6 74 0 0,0 2 2762 0 0,4-5-1584 0 0,2-4-1291 0 0,7-8-329 0 0,5-4-72 0 0,-16 12-122 0 0,-1 1-37 0 0,0 0-96 0 0,6-12-147 0 0,10-1 91 0 0,-2-6 104 0 0,-11 11 34 0 0,-2 7 143 0 0,3-1 146 0 0,-3 2-289 0 0,0-1 1 0 0,0 1-1 0 0,1-1 1 0 0,-1 0-1 0 0,0 1 1 0 0,0-1-1 0 0,0 0 1 0 0,0 0-1 0 0,0 0 1 0 0,0 0-1 0 0,0 0 1 0 0,0 0-1 0 0,0 0 1 0 0,0 0-1 0 0,-1 0 1 0 0,1 0-1 0 0,0-2-34 0 0,0 2 96 0 0,-1 1-5 0 0,1-1-22 0 0,-1 0-61 0 0,1 1-1 0 0,-1-1 1 0 0,0 0-1 0 0,0 1 0 0 0,1-1 1 0 0,-1 1-1 0 0,1-1 1 0 0,-1 1-1 0 0,1-1 1 0 0,-1 1-1 0 0,1-1 0 0 0,-1 1 1 0 0,1-1-1 0 0,-1 1 1 0 0,1 0-1 0 0,-1-1 0 0 0,1 1 1 0 0,0 0-1 0 0,-1 0-7 0 0,2-1 30 0 0,-1 0 54 0 0,1 0-11 0 0,13-13 71 0 0,0 5-56 0 0,-8 3-8 0 0,2-2 5 0 0,10-14-36 0 0,-15 17-52 0 0,-3 4 2 0 0,0 0 1 0 0,0 1-1 0 0,0-1 1 0 0,0 0-1 0 0,0 0 0 0 0,0 0 1 0 0,0 1-1 0 0,0-1 0 0 0,0 0 1 0 0,0 1-1 0 0,1-1 1 0 0,-1 1-1 0 0,0-1 0 0 0,0 1 1 0 0,1 0 0 0 0,-1-1 6 0 0,9-2-6 0 0,-6 1 5 0 0,-4 2-6 0 0,1 0 1 0 0,-1 0 0 0 0,1 0 0 0 0,-1 0-1 0 0,1 0 1 0 0,-1 0 0 0 0,0-1-1 0 0,1 1 1 0 0,-1 0 0 0 0,1 0-1 0 0,-1 0 1 0 0,0-1 0 0 0,1 1 0 0 0,-1 0-1 0 0,0 0 1 0 0,1-1 0 0 0,-1 1-1 0 0,0 0 1 0 0,1 0 0 0 0,-1-1-1 0 0,0 1 1 0 0,0 0 0 0 0,1-1 0 0 0,-1 1 0 0 0,8-13 72 0 0,-3 6 18 0 0,-4 4 5 0 0,-1-3-7 0 0,0 5-85 0 0,0 1-1 0 0,0-1 1 0 0,0 0-1 0 0,0 0 0 0 0,0 0 1 0 0,1 0-1 0 0,-1 1 1 0 0,0-1-1 0 0,0 0 1 0 0,1 0-1 0 0,-1 0 1 0 0,1 1-1 0 0,-1-1 1 0 0,1 0-1 0 0,-1 1 1 0 0,1-1-1 0 0,-1 0 1 0 0,1 1-1 0 0,0-1 1 0 0,-1 1-1 0 0,1-1 1 0 0,0 1-1 0 0,-1-1 1 0 0,1 1-1 0 0,0-1 1 0 0,0 1-3 0 0,5-5 4 0 0,0 1 0 0 0,0-2 0 0 0,0 1 0 0 0,3-5-4 0 0,-8 8 0 0 0,2-2 0 0 0,11-3 0 0 0,-12 7 1 0 0,-1 0 3 0 0,0-1 1 0 0,0 1-1 0 0,1-1 1 0 0,-1 1 0 0 0,0-1-1 0 0,0 0 1 0 0,0 1-1 0 0,1-1 1 0 0,-1 0-1 0 0,0 0 1 0 0,0 0-1 0 0,0 0 1 0 0,0 0-1 0 0,0 0-4 0 0,8-10-36 0 0,-6 11-50 0 0,2-2-49 0 0,5-5-51 0 0,-8 7 196 0 0,0-1-1 0 0,-1 0 1 0 0,1 0 0 0 0,0 0 0 0 0,-1-1-1 0 0,1 1 1 0 0,-1 0 0 0 0,1 0 0 0 0,-1-1-1 0 0,0 1 1 0 0,0-1 0 0 0,1 0-10 0 0,0 0 158 0 0,5-1-24 0 0,-1-4-108 0 0,2 3-26 0 0,11-7 11 0 0,-8 6 13 0 0,-9 4-115 0 0,-2 1-63 0 0,0 0-20 0 0,0 0 49 0 0,20-8 745 0 0,-14 6-586 0 0,23-11 29 0 0,9-3-235 0 0,-36 16-17 0 0,6-2-176 0 0,1-3 331 0 0,-1 3 58 0 0,-7 2 108 0 0,-1 0 74 0 0,0 0 18 0 0,3-1-32 0 0,-1 0-210 0 0,-1 0 1 0 0,1-1 0 0 0,0 1 0 0 0,1 0-1 0 0,-1 0 1 0 0,0 0 0 0 0,0 1 0 0 0,0-1-1 0 0,0 1 1 0 0,1-1 0 0 0,-1 1-1 0 0,0 0 1 0 0,2-1 17 0 0,0 2-90 0 0,-2-1-134 0 0,0 0 313 0 0,1 0 0 0 0,-1 0 1 0 0,0 0-1 0 0,0 0 0 0 0,0-1 0 0 0,1 1 0 0 0,-1-1 0 0 0,0 1 0 0 0,1-1-89 0 0,2-1 18 0 0,76-6 883 0 0,-47 1-978 0 0,-33 7 81 0 0,1-1 0 0 0,-1 1 0 0 0,0 0-1 0 0,0 0 1 0 0,0-1 0 0 0,1 1 0 0 0,-1-1 0 0 0,0 1 0 0 0,0-1-1 0 0,0 1 1 0 0,0-1 0 0 0,0 0-4 0 0,3-1 7 0 0,-1 0-7 0 0,12-4 0 0 0,-15 6 0 0 0,1 0 0 0 0,-1-1-1 0 0,1 1 1 0 0,-1 0 0 0 0,1 0-1 0 0,-1 0 1 0 0,0 0 0 0 0,1 0 0 0 0,-1 0-1 0 0,1 0 1 0 0,-1 0 0 0 0,1 0-1 0 0,-1 0 1 0 0,1 0 0 0 0,-1 0-1 0 0,1 0 1 0 0,-1 0 0 0 0,0 0-1 0 0,1 1 1 0 0,-1-1 0 0 0,1 0-1 0 0,-1 0 1 0 0,16 7 39 0 0,-13-7 32 0 0,-1 1-1 0 0,0-1 1 0 0,1 1-1 0 0,-1-1 1 0 0,0 0-1 0 0,1 0 1 0 0,-1 0 0 0 0,0 0-1 0 0,1 0-70 0 0,-2 0-39 0 0,1-1 0 0 0,0 1 0 0 0,-1 0 0 0 0,1 0-1 0 0,-1 0 1 0 0,1 1 0 0 0,0-1 0 0 0,-1 0 0 0 0,1 1 0 0 0,-1-1 0 0 0,1 0 0 0 0,0 2 39 0 0,2-1 313 0 0,1 0 1 0 0,-1-1 0 0 0,1 1 0 0 0,-1-1 0 0 0,0 1-1 0 0,3-1-313 0 0,33 0-816 0 0,-38-1 819 0 0,-1 1-1 0 0,1 0 1 0 0,0 0 0 0 0,-1 0-1 0 0,1 0 1 0 0,-1 1-1 0 0,1-1 1 0 0,-1 0-1 0 0,1 1 1 0 0,0-1 0 0 0,-1 1-1 0 0,0-1 1 0 0,2 1-3 0 0,-1 1 4 0 0,1-1-1 0 0,0 0 1 0 0,-1 0 0 0 0,1 0 0 0 0,0-1 0 0 0,0 1-1 0 0,0-1 1 0 0,1 1-4 0 0,5 0 34 0 0,-1 0-1 0 0,0 1 0 0 0,0 0 1 0 0,8 4-34 0 0,-13-5 8 0 0,2 0 60 0 0,3-1 20 0 0,-5 0 1 0 0,-1 0-30 0 0,3 2-47 0 0,-2 0-12 0 0,0-1 0 0 0,0 0-1 0 0,0 0 1 0 0,0 0 0 0 0,0 0 0 0 0,0-1-1 0 0,0 1 1 0 0,2-1 0 0 0,8 2 0 0 0,-4 0 12 0 0,-2-1 48 0 0,-3-2-10 0 0,8 6-28 0 0,11 2 42 0 0,-21-6-10 0 0,0 1-53 0 0,1 0 0 0 0,-1-1 0 0 0,1 1 0 0 0,0-1 0 0 0,0 1 0 0 0,0-1 0 0 0,0 0 0 0 0,0 0 0 0 0,0 0 0 0 0,1 0-1 0 0,-1-1 0 0 0,8 1 0 0 0,-1-1 0 0 0,33 3 12 0 0,-39-2 36 0 0,1 2-25 0 0,1 0 61 0 0,8 4-51 0 0,-4-4-32 0 0,-9-3-2 0 0,1 0-1 0 0,0 0 1 0 0,-1 1 0 0 0,1-1 0 0 0,0 1-1 0 0,-1-1 1 0 0,1 1 0 0 0,-1 0 0 0 0,1 0-1 0 0,-1-1 1 0 0,2 2 1 0 0,30 14 77 0 0,-26-12-87 0 0,-6-3-44 0 0,1 0-10 0 0,40 25 227 0 0,-42-26-162 0 0,0 0 0 0 0,0 0-1 0 0,0 0 1 0 0,0 0 0 0 0,0 0 0 0 0,0 1 0 0 0,0-1 0 0 0,-1 0-1 0 0,1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1 0 0 0,0-1-1 0 0,0 0 1 0 0,0 0 0 0 0,1 0 0 0 0,-1 0 0 0 0,0 0-1 0 0,0 0 1 0 0,0 0 0 0 0,0 0 0 0 0,0 0 0 0 0,0 0 0 0 0,0 0-1 0 0,-1 0 0 0 0,1 0 0 0 0,0 0 0 0 0,0 0 0 0 0,-1 1 1 0 0,1-1-1 0 0,0 0 0 0 0,-1 0 0 0 0,1 0 1 0 0,0 1-1 0 0,0-1 0 0 0,-1 0 0 0 0,1 0 0 0 0,0 1 1 0 0,0-1-1 0 0,0 0 0 0 0,0 1 0 0 0,-1-1 1 0 0,1 0-1 0 0,0 1 0 0 0,0-1 0 0 0,0 0 0 0 0,0 1 1 0 0,0-1-1 0 0,0 0 0 0 0,0 1 0 0 0,0-1 0 0 0,0 0 1 0 0,0 1-1 0 0,0-1 0 0 0,0 0 0 0 0,0 1 1 0 0,0-1-1 0 0,0 0 0 0 0,0 1 0 0 0,0-1 0 0 0,0 0 1 0 0,1 1-1 0 0,-1-1 0 0 0,0 0 0 0 0,0 0 0 0 0,0 1 1 0 0,1-1-1 0 0,-1 0 0 0 0,0 0 0 0 0,0 1 1 0 0,1-1-1 0 0,-1 0 0 0 0,0 0 0 0 0,0 1 0 0 0,25 26 11 0 0,-24-26 42 0 0,14 11-75 0 0,-15-12 8 0 0,3 2-14 0 0,-1-1-1 0 0,0 0 1 0 0,0 0-1 0 0,1 0 1 0 0,-1 0-1 0 0,0-1 1 0 0,1 1-1 0 0,0-1 29 0 0,-3 2-66 0 0,0 2 50 0 0,0-3 38 0 0,0 0 1 0 0,0 0-1 0 0,0 0 1 0 0,0 0-1 0 0,0 0 0 0 0,0 0 1 0 0,0 0-1 0 0,0-1 1 0 0,0 1-1 0 0,1 0 0 0 0,-1 0 1 0 0,0 0-1 0 0,1 0 1 0 0,0 0-23 0 0,0 1 8 0 0,1 0 0 0 0,0 0 1 0 0,0-1-1 0 0,0 1 0 0 0,0-1 1 0 0,0 1-1 0 0,0-1 1 0 0,0 0-1 0 0,3 1-8 0 0,-3-1-67 0 0,-2-1-13 0 0,0 0 0 0 0,0 0 0 0 0,-1 0 77 0 0,1 0 0 0 0,0 0 0 0 0,0 1 0 0 0,-1-1 0 0 0,1 0 0 0 0,0 0 0 0 0,0 1 0 0 0,0-1 0 0 0,0 0 0 0 0,0 0 0 0 0,-1 1 0 0 0,1-1 0 0 0,0 0 0 0 0,0 0 0 0 0,0 1-1 0 0,0-1 1 0 0,0 0 0 0 0,0 1 0 0 0,0-1 0 0 0,0 0 0 0 0,0 0 0 0 0,0 1 0 0 0,0-1 0 0 0,0 0 0 0 0,0 1 3 0 0,0-1-4 0 0,2 2 10 0 0,0 0-1 0 0,0 0 1 0 0,0 0-1 0 0,1 0 1 0 0,-1-1 0 0 0,1 1-1 0 0,-1-1 1 0 0,1 0-1 0 0,1 1-5 0 0,9 5 58 0 0,-8-3-10 0 0,-2-2-25 0 0,1 1 1 0 0,-1-1 0 0 0,0-1-1 0 0,1 1 1 0 0,0 0-1 0 0,-1-1 1 0 0,1 0-1 0 0,2 1-23 0 0,-5 0 54 0 0,-2 5-44 0 0,2-6-10 0 0,-1-1 0 0 0,1 1 0 0 0,0 0 0 0 0,0-1 0 0 0,0 1 0 0 0,0 0 0 0 0,0-1 0 0 0,-1 1 0 0 0,1-1 0 0 0,0 1 0 0 0,0-1 0 0 0,0 1 0 0 0,1-1 0 0 0,7 4 0 0 0,-3 4 0 0 0,-5 3 0 0 0,-1-10-6 0 0,0 0 1 0 0,0-1-1 0 0,0 1 0 0 0,-1 0 0 0 0,1 0 1 0 0,0 0-1 0 0,0 0 0 0 0,0 0 0 0 0,-1 0 0 0 0,1 0 1 0 0,0 0-1 0 0,-1-1 0 0 0,1 1 0 0 0,-1 0 0 0 0,1 0 1 0 0,-1-1-1 0 0,1 1 0 0 0,-1 0 6 0 0,1-1-3 0 0,-1 1 0 0 0,1-1-1 0 0,0 0 1 0 0,0 0 0 0 0,0 0 0 0 0,0 0-1 0 0,0 1 1 0 0,-1-1 0 0 0,1 0 0 0 0,0 0 0 0 0,0 0-1 0 0,0 1 1 0 0,0-1 0 0 0,0 0 0 0 0,0 0-1 0 0,0 0 1 0 0,0 1 0 0 0,0-1 0 0 0,0 0-1 0 0,0 0 1 0 0,0 0 0 0 0,0 1 0 0 0,0-1 0 0 0,0 0-1 0 0,0 0 1 0 0,0 0 0 0 0,0 1 0 0 0,0-1-1 0 0,0 0 1 0 0,0 0 0 0 0,0 0 0 0 0,1 1-1 0 0,-1-1 1 0 0,0 0 0 0 0,0 0 0 0 0,0 0 0 0 0,0 0-1 0 0,0 1 1 0 0,1-1 0 0 0,-1 0 0 0 0,0 0-1 0 0,0 0 1 0 0,0 0 0 0 0,0 0 0 0 0,1 0-1 0 0,-1 1 1 0 0,0-1 0 0 0,0 0 0 0 0,0 0 0 0 0,1 0-1 0 0,-1 0 1 0 0,0 0 0 0 0,0 0 0 0 0,0 0 3 0 0,4 2-21 0 0,-1 0 0 0 0,1 0 0 0 0,0 0 0 0 0,-1-1 0 0 0,4 1 21 0 0,2 2 99 0 0,-8-4 0 0 0,-9 5-10 0 0,1 1-89 0 0,8-2 0 0 0,5-3 0 0 0,15 8-222 0 0,-26-3 132 0 0,3-4 118 0 0,0-1 0 0 0,0 0 0 0 0,-1 0 0 0 0,1 0-1 0 0,0 0 1 0 0,0 0 0 0 0,-1-1 0 0 0,0 1-28 0 0,6 1 55 0 0,-3-2-53 0 0,1 1-1 0 0,-1 0 1 0 0,1-1-1 0 0,-1 1 1 0 0,1 0-1 0 0,-1-1 1 0 0,1 1-1 0 0,-1-1 1 0 0,1 1-1 0 0,0-1 1 0 0,-1 1-1 0 0,1-1 1 0 0,0 1-1 0 0,-1-1 1 0 0,1 0-1 0 0,0 1 0 0 0,0-1 1 0 0,-1 0-1 0 0,1 0 1 0 0,0 1-1 0 0,0-1 1 0 0,0 0-1 0 0,0 0-1 0 0,45 12-122 0 0,-43-11 22 0 0,-13-5 10 0 0,6 3 90 0 0,4 3 0 0 0,6 3 0 0 0,3-5 41 0 0,-1 1 54 0 0,-14 3-8 0 0,-3-2-120 0 0,0 0-1 0 0,0 0 1 0 0,-6 0 33 0 0,71-2-33 0 0,-60-12-57 0 0,2 8-62 0 0,0 0-1 0 0,0 0 1 0 0,-1 0-1 0 0,1 0 1 0 0,-1 0-1 0 0,-3-2 153 0 0,0-2-793 0 0,1-2-1123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20:17.6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192 35 4344 0 0,'0'0'199'0'0,"0"0"78"0"0,0 0 226 0 0,0 0 96 0 0,0 0 23 0 0,0 0-45 0 0,0 0-196 0 0,0 0-86 0 0,0 0-20 0 0,0 0-23 0 0,0 0-84 0 0,0 0-38 0 0,0 0-8 0 0,3-6 127 0 0,-4 3 4354 0 0,-3 1-4195 0 0,0-1 1 0 0,0 0 0 0 0,0 0 0 0 0,0 0 0 0 0,0-1-409 0 0,3 3 296 0 0,-14-3 462 0 0,11 3-684 0 0,0 0 0 0 0,1 1 0 0 0,-1-1 0 0 0,0 1 0 0 0,0 0 0 0 0,-2 0-74 0 0,2 0 37 0 0,2 0 35 0 0,2 0-1 0 0,-9 7 144 0 0,-12 4-204 0 0,17-9 3 0 0,0-1 0 0 0,0 1 0 0 0,1 1 0 0 0,-1-1 1 0 0,1 0-1 0 0,-1 1 0 0 0,1 0 0 0 0,0-1 0 0 0,-2 3-14 0 0,-16 14 83 0 0,18-13 121 0 0,3-6-199 0 0,0 0-1 0 0,0 0 1 0 0,0 0 0 0 0,0 1 0 0 0,0-1 0 0 0,0 0-1 0 0,0 0 1 0 0,0 0 0 0 0,0 0 0 0 0,0 1 0 0 0,0-1-1 0 0,0 0 1 0 0,0 0 0 0 0,0 0 0 0 0,-1 0 0 0 0,1 1 0 0 0,0-1-1 0 0,0 0 1 0 0,0 0 0 0 0,0 0 0 0 0,0 0 0 0 0,0 0-1 0 0,-1 0 1 0 0,1 1 0 0 0,0-1 0 0 0,0 0 0 0 0,0 0-1 0 0,0 0 1 0 0,-1 0 0 0 0,1 0 0 0 0,0 0 0 0 0,0 0 0 0 0,0 0-1 0 0,-1 0 1 0 0,1 0-5 0 0,-1 1 47 0 0,0-1 0 0 0,0 0 0 0 0,0 1 0 0 0,1-1 0 0 0,-1 1 0 0 0,0-1 0 0 0,0 1 0 0 0,0-1 0 0 0,0 1 0 0 0,1 0 0 0 0,-1-1 0 0 0,0 1 0 0 0,1 0 0 0 0,-1 0 0 0 0,0-1 0 0 0,1 1 0 0 0,-1 0 0 0 0,1 0 0 0 0,-1 0 0 0 0,1 0 0 0 0,0 0 0 0 0,-1 0 0 0 0,1 0-47 0 0,-1 1 23 0 0,1 1-1 0 0,-1-1 0 0 0,1 1 0 0 0,-1-1 0 0 0,1 1 1 0 0,0-1-1 0 0,0 3-22 0 0,-2 7 55 0 0,2-10-42 0 0,-1 1-1 0 0,0-1 1 0 0,1 0-1 0 0,0 1 0 0 0,-1-1 1 0 0,1 1-1 0 0,0 0 1 0 0,0-1-1 0 0,0 1 1 0 0,1-1-1 0 0,-1 1 1 0 0,1-1-1 0 0,-1 1 1 0 0,1-1-1 0 0,0 1-12 0 0,2 6 40 0 0,0 39 128 0 0,-3-11 202 0 0,4-15-635 0 0,7 18 265 0 0,-9-23-363 0 0,-3-15 358 0 0,1 0 1 0 0,0 0-1 0 0,0-1 0 0 0,1 1 0 0 0,-1 0 1 0 0,0 0-1 0 0,1 0 0 0 0,-1-1 1 0 0,1 1-1 0 0,-1 0 0 0 0,2 1 5 0 0,9 21 347 0 0,-9-22-126 0 0,6 3-34 0 0,-3 1-150 0 0,-3-3-31 0 0,-1 0-1 0 0,1-1 0 0 0,0 1 1 0 0,0-1-1 0 0,0 1 0 0 0,0-1 1 0 0,0 0-1 0 0,1 0 0 0 0,-1 0 1 0 0,1 0-1 0 0,-1 0 0 0 0,4 1-5 0 0,-3-2 2 0 0,5 4 18 0 0,-1 0 12 0 0,16 13 110 0 0,-21-15-131 0 0,15 6 166 0 0,-12-7-119 0 0,1 0-1 0 0,-1-1 0 0 0,0 1 0 0 0,0-1 0 0 0,0 0 0 0 0,1 0 0 0 0,3 0-57 0 0,-6 0 75 0 0,-1 0-66 0 0,0 0 0 0 0,0 0-1 0 0,0 0 1 0 0,0 0 0 0 0,0 0 0 0 0,0 0-1 0 0,0-1 1 0 0,0 1 0 0 0,0-1 0 0 0,0 1-1 0 0,0-1 1 0 0,1 0 0 0 0,-1 0 0 0 0,0 0-1 0 0,0 0 1 0 0,2 0-9 0 0,24-2 76 0 0,-27 2-42 0 0,1-1-1 0 0,-1 1 1 0 0,1-1 0 0 0,-1 1-1 0 0,0-1 1 0 0,0 1 0 0 0,1-1-1 0 0,-1 0 1 0 0,0 0 0 0 0,0 0-1 0 0,0 0 1 0 0,0 0-1 0 0,0 0 1 0 0,1 0-34 0 0,3-4-107 0 0,49-31 356 0 0,-40 20-225 0 0,7-8-24 0 0,-12 9 0 0 0,-6 12 0 0 0,0 0 0 0 0,-1 0 0 0 0,1 0 0 0 0,-1-1 0 0 0,0 1 0 0 0,0-1 0 0 0,2-3 0 0 0,7-13 0 0 0,-10 19 0 0 0,0-1 0 0 0,0 0 0 0 0,0 0 0 0 0,-1 0 0 0 0,1 0 0 0 0,-1 1 0 0 0,1-1 0 0 0,-1 0 0 0 0,0 0 0 0 0,0 0 0 0 0,0-2 0 0 0,3-14 0 0 0,-2 16-5 0 0,1 0 0 0 0,-2-1-1 0 0,1 1 1 0 0,0 0 0 0 0,0-1-1 0 0,-1 1 1 0 0,0-1 0 0 0,1 1-1 0 0,-1-1 1 0 0,0 1 0 0 0,0-1-1 0 0,0 1 1 0 0,0-1 0 0 0,-1 1-1 0 0,0-2 6 0 0,-1-8 3 0 0,2 11 2 0 0,0-1 0 0 0,0 1 0 0 0,0-1 1 0 0,-1 1-1 0 0,1-1 0 0 0,-1 1 0 0 0,1 0 0 0 0,-1-1 0 0 0,1 1 0 0 0,-1 0 1 0 0,0-1-1 0 0,0 1 0 0 0,1 0 0 0 0,-2-1-5 0 0,1 1 5 0 0,0 0-1 0 0,0 0 1 0 0,0 0 0 0 0,0 0-1 0 0,1 0 1 0 0,-1-1 0 0 0,0 1 0 0 0,0 0-1 0 0,1 0 1 0 0,-1-1 0 0 0,1 1-1 0 0,-1 0 1 0 0,1-1 0 0 0,0 1-1 0 0,-1-1 1 0 0,1 1 0 0 0,0 0-1 0 0,0-1 1 0 0,0 1 0 0 0,0-1 0 0 0,0 1-1 0 0,0 0 1 0 0,1-1 0 0 0,-1 1-1 0 0,1-2-4 0 0,-1 0 1 0 0,0-4 51 0 0,-8-8-41 0 0,5 14-11 0 0,-8-22 64 0 0,10 21-36 0 0,1 0 0 0 0,-2 0 1 0 0,1 0-1 0 0,0 0 0 0 0,0 1 0 0 0,-1-1 0 0 0,1 0 0 0 0,-1 1 0 0 0,1-1 0 0 0,-1 1 0 0 0,0-1 0 0 0,1 1 0 0 0,-1 0 0 0 0,0 0 0 0 0,0-1-28 0 0,-4 0 126 0 0,0-1 0 0 0,-1 1-1 0 0,1 0 1 0 0,-2 0-126 0 0,-20-8 268 0 0,12 0-17 0 0,15 9-220 0 0,-1 0-1 0 0,1 0 0 0 0,0 0 1 0 0,-1 0-1 0 0,1 0 1 0 0,-1 0-1 0 0,1 1 1 0 0,-1-1-1 0 0,0 0 0 0 0,1 1 1 0 0,-1 0-1 0 0,-1-1-30 0 0,-16-5-274 0 0,17 5 189 0 0,0 0 0 0 0,0 0 0 0 0,-1 0 0 0 0,1 1 0 0 0,0-1 0 0 0,0 0 0 0 0,-1 1 0 0 0,1 0 0 0 0,0-1 0 0 0,-1 1 1 0 0,1 0-1 0 0,0 0 0 0 0,-1 1 0 0 0,1-1 0 0 0,0 0 0 0 0,-1 1 0 0 0,1-1 0 0 0,0 1 0 0 0,0 0 0 0 0,-1 0 85 0 0,-6 6-1115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22:01.023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0 0 0,'10143'0'0'0,"-7"0"0"0,-10104 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22:01.02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17 0 0 0,'2'0'0'0,"-4"0"0"0,-9 0 0 0,5 0 0 0,20 0 0 0,2416 0 0 0,-2425 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22:01.025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 0 0,'2670'0'0'0,"-2660"0"0"0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25:24.5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285 148 5328 0 0,'28'-4'423'0'0,"-12"2"-326"0"0,-8 0-7 0 0,-7 1 372 0 0,-15-11 1292 0 0,-4-1-1177 0 0,18 13-564 0 0,0 0 0 0 0,-1-1 0 0 0,1 1-1 0 0,0 0 1 0 0,0-1 0 0 0,0 1-1 0 0,-1-1 1 0 0,1 1 0 0 0,0 0 0 0 0,0-1-1 0 0,0 1 1 0 0,0 0 0 0 0,0-1 0 0 0,0 1-1 0 0,0-1 1 0 0,0 1 0 0 0,0-1-1 0 0,0 1 1 0 0,0 0 0 0 0,0-1 0 0 0,0 1-1 0 0,0-1 1 0 0,0 1 0 0 0,0 0 0 0 0,0-1-1 0 0,1 1 1 0 0,-1 0 0 0 0,0-1-1 0 0,0 1 1 0 0,0 0 0 0 0,1-1 0 0 0,-1 1-1 0 0,0 0 1 0 0,0-1 0 0 0,1 1 0 0 0,-1 0-1 0 0,0-1 1 0 0,1 1 0 0 0,-1 0-1 0 0,0 0 1 0 0,1 0 0 0 0,-1-1 0 0 0,1 1-1 0 0,-1 0 1 0 0,0 0 0 0 0,1 0 0 0 0,-1 0-1 0 0,0 0 1 0 0,1 0 0 0 0,-1 0-13 0 0,2-1 49 0 0,-1 0 0 0 0,0 0 0 0 0,1 0 0 0 0,-1 0 0 0 0,0 0 1 0 0,0 0-1 0 0,0-1 0 0 0,0 1 0 0 0,0 0 0 0 0,0 0 0 0 0,0-1 0 0 0,0 1 0 0 0,0-1 1 0 0,-1 1-1 0 0,1-1-49 0 0,8-13 880 0 0,-9 15-855 0 0,1 0 0 0 0,-1-1-1 0 0,0 1 1 0 0,0 0 0 0 0,0 0 0 0 0,0 0 0 0 0,0 0 0 0 0,0 0-1 0 0,0-1 1 0 0,0 1 0 0 0,0 0 0 0 0,0 0 0 0 0,0 0-1 0 0,0 0 1 0 0,0 0 0 0 0,0-1 0 0 0,0 1 0 0 0,0 0 0 0 0,0 0-1 0 0,0 0 1 0 0,0 0 0 0 0,0-1 0 0 0,0 1 0 0 0,0 0-1 0 0,0 0 1 0 0,0 0 0 0 0,0 0 0 0 0,0 0 0 0 0,0-1 0 0 0,0 1-1 0 0,0 0 1 0 0,0 0 0 0 0,0 0 0 0 0,-1 0 0 0 0,1 0 0 0 0,0 0-1 0 0,0-1 1 0 0,0 1 0 0 0,0 0 0 0 0,0 0 0 0 0,0 0-1 0 0,0 0 1 0 0,-1 0-25 0 0,-9-4 552 0 0,-17-2-19 0 0,22 6-274 0 0,-12-4 441 0 0,6-4 1032 0 0,-57-16-433 0 0,34 15-1010 0 0,19 6-16 0 0,13 3-217 0 0,-1 0 0 0 0,1 0 0 0 0,-1 1 0 0 0,1-1 0 0 0,0 0 0 0 0,-1 1 1 0 0,1 0-1 0 0,0-1 0 0 0,-1 1 0 0 0,1 0 0 0 0,0 0 0 0 0,0 0 0 0 0,0 0 0 0 0,0 1 0 0 0,0-1 1 0 0,0 1-1 0 0,-1 0-56 0 0,-11 6 36 0 0,12-7-32 0 0,0 0 1 0 0,0 0-1 0 0,0 0 0 0 0,0 0 0 0 0,0 0 0 0 0,0 0 0 0 0,0 1 0 0 0,0-1 0 0 0,1 1 0 0 0,-1-1 0 0 0,1 1 0 0 0,-1-1 0 0 0,1 1 0 0 0,-1 0 0 0 0,1 0 0 0 0,0 0 0 0 0,0 0 0 0 0,0 0 0 0 0,0 0 0 0 0,0 0 0 0 0,0 0 0 0 0,1 0 1 0 0,-1 0-1 0 0,1 1 0 0 0,0-1 0 0 0,-1 0 0 0 0,1 0 0 0 0,0 1 0 0 0,0 0-4 0 0,-3 41 134 0 0,4-39-95 0 0,-1 1-1 0 0,0-1 1 0 0,-1 1-1 0 0,0-1 1 0 0,1 1-1 0 0,-2-1 1 0 0,1 0-1 0 0,-1 0 1 0 0,1 0-1 0 0,-2 1 1 0 0,1-2-1 0 0,0 1 1 0 0,-1 0-1 0 0,0 0 1 0 0,-1 1-39 0 0,2-4 13 0 0,-1 3 14 0 0,-1-1 0 0 0,1 1-1 0 0,1 0 1 0 0,-1 0-1 0 0,0 0 1 0 0,1 0 0 0 0,0 0-1 0 0,1 0 1 0 0,-1 0 0 0 0,1 1-1 0 0,0-1 1 0 0,0 1 0 0 0,0-1-1 0 0,1 2-26 0 0,0 17 65 0 0,0 0 0 0 0,2 0-1 0 0,1 0 1 0 0,1-1 0 0 0,1 1-1 0 0,4 11-64 0 0,-7-28-15 0 0,0-1 1 0 0,-1 1-1 0 0,0 0 0 0 0,0 0 0 0 0,0-1 0 0 0,-1 1 0 0 0,0 0 0 0 0,-1 0 0 0 0,1-1 0 0 0,-1 1 0 0 0,-1 1 15 0 0,2-6 8 0 0,0 0-1 0 0,0 1 1 0 0,0-1-1 0 0,0 1 0 0 0,0-1 1 0 0,1 1-1 0 0,-1-1 1 0 0,1 0-1 0 0,0 1 1 0 0,-1-1-1 0 0,1 0 0 0 0,0 1 1 0 0,0-1-1 0 0,0 0 1 0 0,2 2-8 0 0,0 0 55 0 0,0 0 1 0 0,0-1 0 0 0,1 1-1 0 0,-1-1 1 0 0,1 0-1 0 0,0 1 1 0 0,3 1-56 0 0,8 4 168 0 0,0-1 0 0 0,0-1 1 0 0,1 0-1 0 0,3 0-168 0 0,17 8 218 0 0,-19-7-77 0 0,0-1 0 0 0,1-1 0 0 0,-1-1 0 0 0,8 1-141 0 0,-13-5 2 0 0,-1 0-1 0 0,1-1 0 0 0,-1-1 0 0 0,1 0 0 0 0,-1-1 1 0 0,1 0-1 0 0,-1 0 0 0 0,0-1 0 0 0,0-1 0 0 0,4-2-1 0 0,-9 4 0 0 0,-1-1 0 0 0,0 0 0 0 0,0 0 0 0 0,0-1 0 0 0,0 0 0 0 0,-1 0 0 0 0,1 0 0 0 0,-1 0 0 0 0,0 0 0 0 0,0-1 0 0 0,0 0 0 0 0,-1 0 0 0 0,0 0 0 0 0,0 0 0 0 0,-2 2 2 0 0,0 1 0 0 0,0 0 0 0 0,0 0 0 0 0,0 0 0 0 0,-1-1 0 0 0,1 1 0 0 0,-1 0 0 0 0,0-1 0 0 0,0 1 0 0 0,0-1-1 0 0,0 1 1 0 0,0-1-2 0 0,0 1 12 0 0,0-1 0 0 0,0 1 0 0 0,0-1-1 0 0,0 0 1 0 0,1 1 0 0 0,-1-1 0 0 0,1 1 0 0 0,0 0-1 0 0,-1-1 1 0 0,1 1 0 0 0,0-1 0 0 0,0 1-1 0 0,2-2-11 0 0,16-19 71 0 0,-13 16-87 0 0,0 0 0 0 0,-1-1 0 0 0,0 0 0 0 0,0 1 0 0 0,2-5 16 0 0,0-3-54 0 0,-3 7 45 0 0,0 0 0 0 0,-1 0 0 0 0,0 0 0 0 0,-1-1 9 0 0,-1 5 0 0 0,0 1 1 0 0,-1-1-1 0 0,0 1 0 0 0,1 0 0 0 0,-1-1 1 0 0,-1 1-1 0 0,1-1 0 0 0,0 1 1 0 0,-1-1-1 0 0,0 1 0 0 0,0-1 0 0 0,0 1 0 0 0,-2-6 2 0 0,0 0-1 0 0,1 0 1 0 0,0 0-1 0 0,1 0 1 0 0,0-1-1 0 0,0 1 1 0 0,1-3-2 0 0,-1-13 48 0 0,0 16-42 0 0,0 1 1 0 0,1 0 0 0 0,0-1 0 0 0,1 0-7 0 0,-1 7 17 0 0,0-1 0 0 0,0 1 0 0 0,1-1 0 0 0,-1 1 1 0 0,-1 0-1 0 0,1-1 0 0 0,0 1 0 0 0,0 0 0 0 0,-1-1 1 0 0,0 1-1 0 0,1 0 0 0 0,-1 0 0 0 0,0-1 0 0 0,0 1 1 0 0,0 0-1 0 0,0 0 0 0 0,-1 0 0 0 0,1 0 0 0 0,0 0 1 0 0,-1 0-1 0 0,1 1 0 0 0,-1-1 0 0 0,0 0 0 0 0,0 1 1 0 0,0-1-1 0 0,0 1 0 0 0,0 0 0 0 0,0 0 0 0 0,-1-1-17 0 0,-15-9 179 0 0,0 1 0 0 0,-1 1-1 0 0,0 1 1 0 0,-7-1-179 0 0,-65-28 741 0 0,84 36-881 0 0,1 0 0 0 0,-1 0 0 0 0,0 0 0 0 0,0 1 1 0 0,0 0-1 0 0,-5 0 140 0 0,-7 1-5970 0 0,1-1-1500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25:25.3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1 1376 0 0,'0'0'475'0'0,"0"0"1455"0"0,0 0 638 0 0,0 0 125 0 0,0 0-229 0 0,0 0-1061 0 0,0 0-467 0 0,-12 0 1281 0 0,11 1-2145 0 0,1-1-1 0 0,-1 1 1 0 0,1-1-1 0 0,-1 1 1 0 0,1-1 0 0 0,-1 1-1 0 0,1 0 1 0 0,-1-1-1 0 0,1 1 1 0 0,0 0-1 0 0,-1-1 1 0 0,1 1 0 0 0,0 0-1 0 0,0-1 1 0 0,0 1-1 0 0,-1 0 1 0 0,1-1 0 0 0,0 1-1 0 0,0 0 1 0 0,0 0-1 0 0,0-1 1 0 0,0 1-1 0 0,0 0-71 0 0,1 24 404 0 0,-1-18-190 0 0,2 43 1218 0 0,3 7-1432 0 0,1 23 672 0 0,1 10 293 0 0,4 5-965 0 0,-2-20 211 0 0,-3-37-42 0 0,6 17-169 0 0,-7-33 4 0 0,1 0 45 0 0,-4-17-67 0 0,0 1-1 0 0,-1-1 1 0 0,0 1 0 0 0,0-1 0 0 0,0 6 18 0 0,-1-10-98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25:26.0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1840 0 0,'0'0'640'0'0,"0"0"2015"0"0,0 0 876 0 0,0 0 175 0 0,0 0-392 0 0,0 0-1782 0 0,0 1-784 0 0,4 141 2303 0 0,1-42-1837 0 0,-3-47-789 0 0,3 0-1 0 0,9 36-424 0 0,0 4 223 0 0,-7-5-952 0 0,0-67-1307 0 0,-7-10 113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25:26.7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2304 0 0,'0'0'101'0'0,"6"-5"22"0"0,14-11 451 0 0,-6 7 3823 0 0,-13 8-3904 0 0,0 1 2549 0 0,-1 0-264 0 0,0 0-1225 0 0,0 0-538 0 0,-7 2 723 0 0,3-1-1617 0 0,-1 1 654 0 0,8 8-119 0 0,11 17 49 0 0,-10-20-541 0 0,0 0 1 0 0,0 0 0 0 0,-1 0-1 0 0,0 0 1 0 0,-1 0 0 0 0,1 1-1 0 0,-1 3-164 0 0,2 15 298 0 0,-2 0 0 0 0,-2 0 0 0 0,0 0 0 0 0,-2 5-298 0 0,1-21 103 0 0,-1 1 0 0 0,0-1-1 0 0,0 0 1 0 0,-2 1-103 0 0,2-4 84 0 0,0 0-1 0 0,0 1 1 0 0,0 0 0 0 0,1-1-1 0 0,0 1 1 0 0,1-1 0 0 0,0 1-1 0 0,0 0-83 0 0,1 2 23 0 0,1-1 0 0 0,1 0 0 0 0,-1 1 0 0 0,1-1 0 0 0,1-1 0 0 0,0 1 0 0 0,0 0 0 0 0,0-1-1 0 0,1 0 1 0 0,1 0 0 0 0,4 6-23 0 0,8 2-413 0 0,-17-15-1350 0 0,-1-1-6096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25:31.8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283 145 7568 0 0,'0'0'348'0'0,"0"0"-7"0"0,0-2-220 0 0,-1-1 83 0 0,-1 0 0 0 0,1 1 0 0 0,-1-1 0 0 0,1 0 0 0 0,-1 0 0 0 0,0 1 0 0 0,0-1 0 0 0,0 1 0 0 0,0 0 0 0 0,-1-1-204 0 0,2 2 61 0 0,0 0-1 0 0,0 1 0 0 0,0-2 1 0 0,0 1-1 0 0,0 0 0 0 0,1 0 1 0 0,-1 0-1 0 0,0 0 0 0 0,0-1 1 0 0,1 1-1 0 0,-1 0 0 0 0,1 0 1 0 0,-1-1-1 0 0,1 1 0 0 0,0 0 1 0 0,-1-1-61 0 0,-2-34 1449 0 0,3 35-1194 0 0,0 1 1 0 0,-2-2 21 0 0,0 1-175 0 0,0-1 0 0 0,0 1-1 0 0,-1 0 1 0 0,1-1 0 0 0,-1 1 0 0 0,1 0 0 0 0,-1 1 0 0 0,1-1-1 0 0,-1 0 1 0 0,1 1 0 0 0,-1-1 0 0 0,0 1 0 0 0,1 0 0 0 0,-1 0-1 0 0,0 0 1 0 0,1 0 0 0 0,-1 1 0 0 0,1-1 0 0 0,-1 0 0 0 0,0 1 0 0 0,-1 0-102 0 0,-18 8 224 0 0,1 1 0 0 0,-1 1-1 0 0,2 1 1 0 0,0 1 0 0 0,-14 11-224 0 0,24-17 82 0 0,9-7-61 0 0,-1 1-1 0 0,0 1 0 0 0,1-1 0 0 0,-1 0 1 0 0,1 0-1 0 0,-1 0 0 0 0,1 1 1 0 0,0-1-1 0 0,0 1 0 0 0,0-1 1 0 0,0 1-1 0 0,0-1 0 0 0,0 1 1 0 0,0 0-1 0 0,0 0 0 0 0,0 0-20 0 0,-4 10 67 0 0,4-9-51 0 0,-1 0 0 0 0,1 1 0 0 0,0-1-1 0 0,0 1 1 0 0,0-1 0 0 0,1 0 0 0 0,-1 1-1 0 0,1 3-15 0 0,-5 92 72 0 0,6-83-72 0 0,1-1 0 0 0,0 1 0 0 0,1 0 0 0 0,1-1 0 0 0,1 0 0 0 0,0 0 0 0 0,1 0 0 0 0,0-1 0 0 0,1 1 0 0 0,2 0 0 0 0,1 7 0 0 0,-5-13 0 0 0,-1 0 0 0 0,2 0 0 0 0,-1 0 0 0 0,1-1 0 0 0,2 3 0 0 0,-4-7-2 0 0,-1 1-1 0 0,2-1 1 0 0,-1 0-1 0 0,0 0 0 0 0,1-1 1 0 0,0 1-1 0 0,0-1 1 0 0,0 0-1 0 0,0 0 0 0 0,0-1 1 0 0,1 0-1 0 0,-1 1 1 0 0,1-2-1 0 0,-1 1 0 0 0,1-1 1 0 0,0 0-1 0 0,0 0 1 0 0,0 0-1 0 0,-1-1 0 0 0,7 0 3 0 0,27-4 78 0 0,-7 1-16 0 0,18-5-62 0 0,-37 5-2 0 0,96-23 314 0 0,-56 15-518 0 0,-42 10 206 0 0,4 1 11 0 0,-1-15 42 0 0,-7 6-17 0 0,-1-1 0 0 0,1 0 0 0 0,-2 0 0 0 0,1 0 0 0 0,3-11-36 0 0,5-9 99 0 0,-8 19-25 0 0,-1 0 0 0 0,0 0-1 0 0,-1-1 1 0 0,0 0-74 0 0,-3 8 46 0 0,0 0 0 0 0,0 0 0 0 0,0 0 0 0 0,-1 0 0 0 0,1 0 0 0 0,-1 0 0 0 0,0 0 0 0 0,-1 0 0 0 0,1 0 0 0 0,-1 0 0 0 0,1 0 0 0 0,-1 1 0 0 0,-1-1 0 0 0,1-1-46 0 0,-5-11 295 0 0,4 10-98 0 0,0 0 0 0 0,-1 0 0 0 0,0 0 0 0 0,0 1 0 0 0,0-1 0 0 0,-1 1 0 0 0,-3-5-197 0 0,-26-30 532 0 0,29 36-469 0 0,0-1 0 0 0,1 0 0 0 0,-1 0-1 0 0,1 0 1 0 0,1 0 0 0 0,-1-1 0 0 0,0 0-63 0 0,0-1 76 0 0,0 0 0 0 0,-1 0 0 0 0,0 1 0 0 0,-2-3-76 0 0,0 2 78 0 0,0 0-1 0 0,0 1 0 0 0,-1-1 1 0 0,0 2-1 0 0,0-1 0 0 0,0 1 1 0 0,-1 0-1 0 0,0 0 0 0 0,0 1 1 0 0,-8-3-78 0 0,-37-25 154 0 0,52 32-168 0 0,0-1-113 0 0,-1 1 0 0 0,0-1 0 0 0,0 0 0 0 0,0 0 0 0 0,1 0 0 0 0,-1 0 0 0 0,0 0 0 0 0,1 0 0 0 0,-1-1 0 0 0,1 1 0 0 0,-1-1 0 0 0,1 1 0 0 0,0-1 127 0 0,-8-11-7606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8:48.588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0 0 0,'10143'0'0'0,"-7"0"0"0,-10104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2:50.042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3 438 920 0 0,'0'0'279'0'0,"0"1"8"0"0,0 4 324 0 0,0-5-131 0 0,0 1 278 0 0,0-1 540 0 0,0 0-83 0 0,0 0-401 0 0,0 0-168 0 0,0 0-36 0 0,0 0-2 0 0,0 0 26 0 0,0 0 7 0 0,0 0 6 0 0,-1 6 74 0 0,0 2 2762 0 0,4-5-1584 0 0,2-4-1291 0 0,7-8-329 0 0,5-4-72 0 0,-16 12-122 0 0,-1 1-37 0 0,0 0-96 0 0,6-12-147 0 0,10-1 91 0 0,-2-6 104 0 0,-11 11 34 0 0,-2 7 143 0 0,3-1 146 0 0,-3 2-289 0 0,0-1 1 0 0,0 1-1 0 0,1-1 1 0 0,-1 0-1 0 0,0 1 1 0 0,0-1-1 0 0,0 0 1 0 0,0 0-1 0 0,0 0 1 0 0,0 0-1 0 0,0 0 1 0 0,0 0-1 0 0,0 0 1 0 0,0 0-1 0 0,-1 0 1 0 0,1 0-1 0 0,0-2-34 0 0,0 2 96 0 0,-1 1-5 0 0,1-1-22 0 0,-1 0-61 0 0,1 1-1 0 0,-1-1 1 0 0,0 0-1 0 0,0 1 0 0 0,1-1 1 0 0,-1 1-1 0 0,1-1 1 0 0,-1 1-1 0 0,1-1 1 0 0,-1 1-1 0 0,1-1 0 0 0,-1 1 1 0 0,1-1-1 0 0,-1 1 1 0 0,1 0-1 0 0,-1-1 0 0 0,1 1 1 0 0,0 0-1 0 0,-1 0-7 0 0,2-1 30 0 0,-1 0 54 0 0,1 0-11 0 0,13-13 71 0 0,0 5-56 0 0,-8 3-8 0 0,2-2 5 0 0,10-14-36 0 0,-15 17-52 0 0,-3 4 2 0 0,0 0 1 0 0,0 1-1 0 0,0-1 1 0 0,0 0-1 0 0,0 0 0 0 0,0 0 1 0 0,0 1-1 0 0,0-1 0 0 0,0 0 1 0 0,0 1-1 0 0,1-1 1 0 0,-1 1-1 0 0,0-1 0 0 0,0 1 1 0 0,1 0 0 0 0,-1-1 6 0 0,9-2-6 0 0,-6 1 5 0 0,-4 2-6 0 0,1 0 1 0 0,-1 0 0 0 0,1 0 0 0 0,-1 0-1 0 0,1 0 1 0 0,-1 0 0 0 0,0-1-1 0 0,1 1 1 0 0,-1 0 0 0 0,1 0-1 0 0,-1 0 1 0 0,0-1 0 0 0,1 1 0 0 0,-1 0-1 0 0,0 0 1 0 0,1-1 0 0 0,-1 1-1 0 0,0 0 1 0 0,1 0 0 0 0,-1-1-1 0 0,0 1 1 0 0,0 0 0 0 0,1-1 0 0 0,-1 1 0 0 0,8-13 72 0 0,-3 6 18 0 0,-4 4 5 0 0,-1-3-7 0 0,0 5-85 0 0,0 1-1 0 0,0-1 1 0 0,0 0-1 0 0,0 0 0 0 0,0 0 1 0 0,1 0-1 0 0,-1 1 1 0 0,0-1-1 0 0,0 0 1 0 0,1 0-1 0 0,-1 0 1 0 0,1 1-1 0 0,-1-1 1 0 0,1 0-1 0 0,-1 1 1 0 0,1-1-1 0 0,-1 0 1 0 0,1 1-1 0 0,0-1 1 0 0,-1 1-1 0 0,1-1 1 0 0,0 1-1 0 0,-1-1 1 0 0,1 1-1 0 0,0-1 1 0 0,0 1-3 0 0,5-5 4 0 0,0 1 0 0 0,0-2 0 0 0,0 1 0 0 0,3-5-4 0 0,-8 8 0 0 0,2-2 0 0 0,11-3 0 0 0,-12 7 1 0 0,-1 0 3 0 0,0-1 1 0 0,0 1-1 0 0,1-1 1 0 0,-1 1 0 0 0,0-1-1 0 0,0 0 1 0 0,0 1-1 0 0,1-1 1 0 0,-1 0-1 0 0,0 0 1 0 0,0 0-1 0 0,0 0 1 0 0,0 0-1 0 0,0 0-4 0 0,8-10-36 0 0,-6 11-50 0 0,2-2-49 0 0,5-5-51 0 0,-8 7 196 0 0,0-1-1 0 0,-1 0 1 0 0,1 0 0 0 0,0 0 0 0 0,-1-1-1 0 0,1 1 1 0 0,-1 0 0 0 0,1 0 0 0 0,-1-1-1 0 0,0 1 1 0 0,0-1 0 0 0,1 0-10 0 0,0 0 158 0 0,5-1-24 0 0,-1-4-108 0 0,2 3-26 0 0,11-7 11 0 0,-8 6 13 0 0,-9 4-115 0 0,-2 1-63 0 0,0 0-20 0 0,0 0 49 0 0,20-8 745 0 0,-14 6-586 0 0,23-11 29 0 0,9-3-235 0 0,-36 16-17 0 0,6-2-176 0 0,1-3 331 0 0,-1 3 58 0 0,-7 2 108 0 0,-1 0 74 0 0,0 0 18 0 0,3-1-32 0 0,-1 0-210 0 0,-1 0 1 0 0,1-1 0 0 0,0 1 0 0 0,1 0-1 0 0,-1 0 1 0 0,0 0 0 0 0,0 1 0 0 0,0-1-1 0 0,0 1 1 0 0,1-1 0 0 0,-1 1-1 0 0,0 0 1 0 0,2-1 17 0 0,0 2-90 0 0,-2-1-134 0 0,0 0 313 0 0,1 0 0 0 0,-1 0 1 0 0,0 0-1 0 0,0 0 0 0 0,0-1 0 0 0,1 1 0 0 0,-1-1 0 0 0,0 1 0 0 0,1-1-89 0 0,2-1 18 0 0,76-6 883 0 0,-47 1-978 0 0,-33 7 81 0 0,1-1 0 0 0,-1 1 0 0 0,0 0-1 0 0,0 0 1 0 0,0-1 0 0 0,1 1 0 0 0,-1-1 0 0 0,0 1 0 0 0,0-1-1 0 0,0 1 1 0 0,0-1 0 0 0,0 0-4 0 0,3-1 7 0 0,-1 0-7 0 0,12-4 0 0 0,-15 6 0 0 0,1 0 0 0 0,-1-1-1 0 0,1 1 1 0 0,-1 0 0 0 0,1 0-1 0 0,-1 0 1 0 0,0 0 0 0 0,1 0 0 0 0,-1 0-1 0 0,1 0 1 0 0,-1 0 0 0 0,1 0-1 0 0,-1 0 1 0 0,1 0 0 0 0,-1 0-1 0 0,1 0 1 0 0,-1 0 0 0 0,0 0-1 0 0,1 1 1 0 0,-1-1 0 0 0,1 0-1 0 0,-1 0 1 0 0,16 7 39 0 0,-13-7 32 0 0,-1 1-1 0 0,0-1 1 0 0,1 1-1 0 0,-1-1 1 0 0,0 0-1 0 0,1 0 1 0 0,-1 0 0 0 0,0 0-1 0 0,1 0-70 0 0,-2 0-39 0 0,1-1 0 0 0,0 1 0 0 0,-1 0 0 0 0,1 0-1 0 0,-1 0 1 0 0,1 1 0 0 0,0-1 0 0 0,-1 0 0 0 0,1 1 0 0 0,-1-1 0 0 0,1 0 0 0 0,0 2 39 0 0,2-1 313 0 0,1 0 1 0 0,-1-1 0 0 0,1 1 0 0 0,-1-1 0 0 0,0 1-1 0 0,3-1-313 0 0,33 0-816 0 0,-38-1 819 0 0,-1 1-1 0 0,1 0 1 0 0,0 0 0 0 0,-1 0-1 0 0,1 0 1 0 0,-1 1-1 0 0,1-1 1 0 0,-1 0-1 0 0,1 1 1 0 0,0-1 0 0 0,-1 1-1 0 0,0-1 1 0 0,2 1-3 0 0,-1 1 4 0 0,1-1-1 0 0,0 0 1 0 0,-1 0 0 0 0,1 0 0 0 0,0-1 0 0 0,0 1-1 0 0,0-1 1 0 0,1 1-4 0 0,5 0 34 0 0,-1 0-1 0 0,0 1 0 0 0,0 0 1 0 0,8 4-34 0 0,-13-5 8 0 0,2 0 60 0 0,3-1 20 0 0,-5 0 1 0 0,-1 0-30 0 0,3 2-47 0 0,-2 0-12 0 0,0-1 0 0 0,0 0-1 0 0,0 0 1 0 0,0 0 0 0 0,0 0 0 0 0,0-1-1 0 0,0 1 1 0 0,2-1 0 0 0,8 2 0 0 0,-4 0 12 0 0,-2-1 48 0 0,-3-2-10 0 0,8 6-28 0 0,11 2 42 0 0,-21-6-10 0 0,0 1-53 0 0,1 0 0 0 0,-1-1 0 0 0,1 1 0 0 0,0-1 0 0 0,0 1 0 0 0,0-1 0 0 0,0 0 0 0 0,0 0 0 0 0,0 0 0 0 0,1 0-1 0 0,-1-1 0 0 0,8 1 0 0 0,-1-1 0 0 0,33 3 12 0 0,-39-2 36 0 0,1 2-25 0 0,1 0 61 0 0,8 4-51 0 0,-4-4-32 0 0,-9-3-2 0 0,1 0-1 0 0,0 0 1 0 0,-1 1 0 0 0,1-1 0 0 0,0 1-1 0 0,-1-1 1 0 0,1 1 0 0 0,-1 0 0 0 0,1 0-1 0 0,-1-1 1 0 0,2 2 1 0 0,30 14 77 0 0,-26-12-87 0 0,-6-3-44 0 0,1 0-10 0 0,40 25 227 0 0,-42-26-162 0 0,0 0 0 0 0,0 0-1 0 0,0 0 1 0 0,0 0 0 0 0,0 0 0 0 0,0 1 0 0 0,0-1 0 0 0,-1 0-1 0 0,1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1 0 0 0,0-1-1 0 0,0 0 1 0 0,0 0 0 0 0,1 0 0 0 0,-1 0 0 0 0,0 0-1 0 0,0 0 1 0 0,0 0 0 0 0,0 0 0 0 0,0 0 0 0 0,0 0 0 0 0,0 0-1 0 0,-1 0 0 0 0,1 0 0 0 0,0 0 0 0 0,0 0 0 0 0,-1 1 1 0 0,1-1-1 0 0,0 0 0 0 0,-1 0 0 0 0,1 0 1 0 0,0 1-1 0 0,0-1 0 0 0,-1 0 0 0 0,1 0 0 0 0,0 1 1 0 0,0-1-1 0 0,0 0 0 0 0,0 1 0 0 0,-1-1 1 0 0,1 0-1 0 0,0 1 0 0 0,0-1 0 0 0,0 0 0 0 0,0 1 1 0 0,0-1-1 0 0,0 0 0 0 0,0 1 0 0 0,0-1 0 0 0,0 0 1 0 0,0 1-1 0 0,0-1 0 0 0,0 0 0 0 0,0 1 1 0 0,0-1-1 0 0,0 0 0 0 0,0 1 0 0 0,0-1 0 0 0,0 0 1 0 0,1 1-1 0 0,-1-1 0 0 0,0 0 0 0 0,0 0 0 0 0,0 1 1 0 0,1-1-1 0 0,-1 0 0 0 0,0 0 0 0 0,0 1 1 0 0,1-1-1 0 0,-1 0 0 0 0,0 0 0 0 0,0 1 0 0 0,25 26 11 0 0,-24-26 42 0 0,14 11-75 0 0,-15-12 8 0 0,3 2-14 0 0,-1-1-1 0 0,0 0 1 0 0,0 0-1 0 0,1 0 1 0 0,-1 0-1 0 0,0-1 1 0 0,1 1-1 0 0,0-1 29 0 0,-3 2-66 0 0,0 2 50 0 0,0-3 38 0 0,0 0 1 0 0,0 0-1 0 0,0 0 1 0 0,0 0-1 0 0,0 0 0 0 0,0 0 1 0 0,0 0-1 0 0,0-1 1 0 0,0 1-1 0 0,1 0 0 0 0,-1 0 1 0 0,0 0-1 0 0,1 0 1 0 0,0 0-23 0 0,0 1 8 0 0,1 0 0 0 0,0 0 1 0 0,0-1-1 0 0,0 1 0 0 0,0-1 1 0 0,0 1-1 0 0,0-1 1 0 0,0 0-1 0 0,3 1-8 0 0,-3-1-67 0 0,-2-1-13 0 0,0 0 0 0 0,0 0 0 0 0,-1 0 77 0 0,1 0 0 0 0,0 0 0 0 0,0 1 0 0 0,-1-1 0 0 0,1 0 0 0 0,0 0 0 0 0,0 1 0 0 0,0-1 0 0 0,0 0 0 0 0,0 0 0 0 0,-1 1 0 0 0,1-1 0 0 0,0 0 0 0 0,0 0 0 0 0,0 1-1 0 0,0-1 1 0 0,0 0 0 0 0,0 1 0 0 0,0-1 0 0 0,0 0 0 0 0,0 0 0 0 0,0 1 0 0 0,0-1 0 0 0,0 0 0 0 0,0 1 3 0 0,0-1-4 0 0,2 2 10 0 0,0 0-1 0 0,0 0 1 0 0,0 0-1 0 0,1 0 1 0 0,-1-1 0 0 0,1 1-1 0 0,-1-1 1 0 0,1 0-1 0 0,1 1-5 0 0,9 5 58 0 0,-8-3-10 0 0,-2-2-25 0 0,1 1 1 0 0,-1-1 0 0 0,0-1-1 0 0,1 1 1 0 0,0 0-1 0 0,-1-1 1 0 0,1 0-1 0 0,2 1-23 0 0,-5 0 54 0 0,-2 5-44 0 0,2-6-10 0 0,-1-1 0 0 0,1 1 0 0 0,0 0 0 0 0,0-1 0 0 0,0 1 0 0 0,0 0 0 0 0,0-1 0 0 0,-1 1 0 0 0,1-1 0 0 0,0 1 0 0 0,0-1 0 0 0,0 1 0 0 0,1-1 0 0 0,7 4 0 0 0,-3 4 0 0 0,-5 3 0 0 0,-1-10-6 0 0,0 0 1 0 0,0-1-1 0 0,0 1 0 0 0,-1 0 0 0 0,1 0 1 0 0,0 0-1 0 0,0 0 0 0 0,0 0 0 0 0,-1 0 0 0 0,1 0 1 0 0,0 0-1 0 0,-1-1 0 0 0,1 1 0 0 0,-1 0 0 0 0,1 0 1 0 0,-1-1-1 0 0,1 1 0 0 0,-1 0 6 0 0,1-1-3 0 0,-1 1 0 0 0,1-1-1 0 0,0 0 1 0 0,0 0 0 0 0,0 0 0 0 0,0 0-1 0 0,0 1 1 0 0,-1-1 0 0 0,1 0 0 0 0,0 0 0 0 0,0 0-1 0 0,0 1 1 0 0,0-1 0 0 0,0 0 0 0 0,0 0-1 0 0,0 0 1 0 0,0 1 0 0 0,0-1 0 0 0,0 0-1 0 0,0 0 1 0 0,0 0 0 0 0,0 1 0 0 0,0-1 0 0 0,0 0-1 0 0,0 0 1 0 0,0 0 0 0 0,0 1 0 0 0,0-1-1 0 0,0 0 1 0 0,0 0 0 0 0,0 0 0 0 0,1 1-1 0 0,-1-1 1 0 0,0 0 0 0 0,0 0 0 0 0,0 0 0 0 0,0 0-1 0 0,0 1 1 0 0,1-1 0 0 0,-1 0 0 0 0,0 0-1 0 0,0 0 1 0 0,0 0 0 0 0,0 0 0 0 0,1 0-1 0 0,-1 1 1 0 0,0-1 0 0 0,0 0 0 0 0,0 0 0 0 0,1 0-1 0 0,-1 0 1 0 0,0 0 0 0 0,0 0 0 0 0,0 0 3 0 0,4 2-21 0 0,-1 0 0 0 0,1 0 0 0 0,0 0 0 0 0,-1-1 0 0 0,4 1 21 0 0,2 2 99 0 0,-8-4 0 0 0,-9 5-10 0 0,1 1-89 0 0,8-2 0 0 0,5-3 0 0 0,15 8-222 0 0,-26-3 132 0 0,3-4 118 0 0,0-1 0 0 0,0 0 0 0 0,-1 0 0 0 0,1 0-1 0 0,0 0 1 0 0,0 0 0 0 0,-1-1 0 0 0,0 1-28 0 0,6 1 55 0 0,-3-2-53 0 0,1 1-1 0 0,-1 0 1 0 0,1-1-1 0 0,-1 1 1 0 0,1 0-1 0 0,-1-1 1 0 0,1 1-1 0 0,-1-1 1 0 0,1 1-1 0 0,0-1 1 0 0,-1 1-1 0 0,1-1 1 0 0,0 1-1 0 0,-1-1 1 0 0,1 0-1 0 0,0 1 0 0 0,0-1 1 0 0,-1 0-1 0 0,1 0 1 0 0,0 1-1 0 0,0-1 1 0 0,0 0-1 0 0,0 0-1 0 0,45 12-122 0 0,-43-11 22 0 0,-13-5 10 0 0,6 3 90 0 0,4 3 0 0 0,6 3 0 0 0,3-5 41 0 0,-1 1 54 0 0,-14 3-8 0 0,-3-2-120 0 0,0 0-1 0 0,0 0 1 0 0,-6 0 33 0 0,71-2-33 0 0,-60-12-57 0 0,2 8-62 0 0,0 0-1 0 0,0 0 1 0 0,-1 0-1 0 0,1 0 1 0 0,-1 0-1 0 0,-3-2 153 0 0,0-2-793 0 0,1-2-1123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29:35.59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0 0 0,'10143'0'0'0,"-7"0"0"0,-10104 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0:23.71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17 0 0 0,'2'0'0'0,"-4"0"0"0,-9 0 0 0,5 0 0 0,20 0 0 0,2416 0 0 0,-2425 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0:25.69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 0 0,'2670'0'0'0,"-2660"0"0"0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0:45.25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22 1 0 0,'-19'0'0'0,"16"0"0"0,7 0 0 0,54 0 0 0,2396 0 0 0,-2399 0 0 0,-1 0 0 0,-14 0 0 0,-32 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0:48.22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 0 0,'45'0'0'0,"150"0"0"0,3271 0 0 0,-3434 0 0 0,-15 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1:21.5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17 1840 0 0,'5'2'621'0'0,"0"-1"4262"0"0,-6-2-731 0 0,-5 0-4828 0 0,-10 0 3070 0 0,15 1-1450 0 0,1 0-46 0 0,0 0-138 0 0,0 0-66 0 0,23 0 2193 0 0,-18-3-2780 0 0,1 0 1 0 0,-1 1-1 0 0,0 0 1 0 0,1 1 0 0 0,0-1-1 0 0,-1 1 1 0 0,1 0-1 0 0,0 0 1 0 0,-1 1-1 0 0,1 0 1 0 0,0 0-1 0 0,0 0 1 0 0,0 0 0 0 0,-1 1-1 0 0,1 0 1 0 0,5 2-108 0 0,-3-1 125 0 0,0 1 0 0 0,0 0 0 0 0,-1 0 0 0 0,1 0 0 0 0,0 1 0 0 0,-1 1 0 0 0,0-1 1 0 0,0 1-1 0 0,0 0 0 0 0,-1 1 0 0 0,4 3-125 0 0,20 23 374 0 0,-1 0 1 0 0,-2 2-1 0 0,-1 1 0 0 0,11 22-374 0 0,-24-32 186 0 0,-2-1 1 0 0,0 4-187 0 0,1 0 270 0 0,7 12-270 0 0,-15-32 25 0 0,-1 1 0 0 0,0-1 0 0 0,-1 1-1 0 0,0-1 1 0 0,1 2-25 0 0,9 32 89 0 0,22 53-45 0 0,-33-93-225 0 0,-1-2-43 0 0,0 0-7 0 0,0 0-58 0 0,0 0-240 0 0,0 0-102 0 0,0 0-17 0 0,0 0-145 0 0,0 0-585 0 0,0 0-255 0 0,0 0-547 0 0,-2 0-2093 0 0,-5 0-892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1:21.8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40 106 3680 0 0,'0'0'284'0'0,"-5"-6"-176"0"0,-28-32 8972 0 0,31 37-7699 0 0,2 1-388 0 0,0 0-81 0 0,0 0-68 0 0,0 0-225 0 0,0 0-98 0 0,0 0-17 0 0,0 0-8 0 0,5 12 481 0 0,6 16-149 0 0,-8-21-683 0 0,-1 0 0 0 0,1 0 0 0 0,1 0 0 0 0,-1 0 0 0 0,1-1 0 0 0,0 1 0 0 0,1-1 1 0 0,-1 0-1 0 0,7 5-145 0 0,-1-2 375 0 0,1-1 0 0 0,1 0 0 0 0,0 0 1 0 0,0-1-1 0 0,0-1 0 0 0,1 0 0 0 0,8 3-375 0 0,-16-8 148 0 0,-1 0-1 0 0,1 0 1 0 0,-1 0 0 0 0,1 0-1 0 0,-1-1 1 0 0,1 0-1 0 0,-1 0 1 0 0,1 0 0 0 0,0 0-1 0 0,-1-1 1 0 0,1 0-1 0 0,-1 0 1 0 0,1 0 0 0 0,-1 0-1 0 0,0-1 1 0 0,1 0-1 0 0,2-1-147 0 0,5-4 123 0 0,-10 7-103 0 0,0-1 0 0 0,0 0 0 0 0,0-1 0 0 0,0 1 0 0 0,0 0 0 0 0,0-1 0 0 0,0 1 0 0 0,0-1 0 0 0,0 1 0 0 0,-1-1 0 0 0,1 0 0 0 0,0 0-20 0 0,92-141-160 0 0,-90 137-164 0 0,1 0-1 0 0,-1 0 0 0 0,1 1 1 0 0,4-4 324 0 0,15-8-7943 0 0,-8 9-79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28.0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 0 0,'0'555'0'0,"0"-535"0"0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28.4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 0 0,'0'15'0'0,"0"-7"0"0,0 4 0 0,0 8 0 0,0-4 0 0,0 4 0 0,0 0 0 0,0-3 0 0,0 3 0 0,0 0 0 0,0-5 0 0,0 5 0 0,0 0 0 0,0 0 0 0,0 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28.8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 0 0,'0'372'0'0,"0"-352"0"0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3:01.970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0 467 2304 0 0,'0'0'101'0'0,"0"0"182"0"0,0 0 677 0 0,0 0 293 0 0,0 0 56 0 0,0 0-89 0 0,0 0-440 0 0,0 0-194 0 0,0 0-40 0 0,0 0-36 0 0,0 0-120 0 0,0 0-50 0 0,0 0-10 0 0,6-5 1302 0 0,-4 0-1564 0 0,-1 3 24 0 0,-1 2 32 0 0,14-26 776 0 0,-7 18-653 0 0,-6 7-222 0 0,0 0 0 0 0,0-1 0 0 0,0 1-1 0 0,0 0 1 0 0,0-1 0 0 0,0 1 0 0 0,0 0 0 0 0,-1-1 0 0 0,1 1 0 0 0,0-1-25 0 0,-1 2 3 0 0,0 0 0 0 0,0-1 1 0 0,0 1-1 0 0,0 0 0 0 0,0 0 1 0 0,0 0-1 0 0,0-1 1 0 0,0 1-1 0 0,0 0 0 0 0,0 0 1 0 0,0 0-1 0 0,1-1 0 0 0,-1 1 1 0 0,0 0-1 0 0,0 0 1 0 0,0 0-1 0 0,0 0 0 0 0,0 0 1 0 0,1-1-1 0 0,-1 1 0 0 0,0 0 1 0 0,0 0-1 0 0,0 0 1 0 0,0 0-1 0 0,1 0 0 0 0,-1 0 1 0 0,0 0-1 0 0,0 0 0 0 0,0 0 1 0 0,1 0-1 0 0,-1-1 1 0 0,0 1-1 0 0,0 0 0 0 0,1 0 1 0 0,-1 0-1 0 0,0 0 0 0 0,0 1-3 0 0,0-1 3 0 0,1 0 0 0 0,-1 0 0 0 0,0 0 0 0 0,0 0 0 0 0,0 0 0 0 0,1 0 0 0 0,-1-1 0 0 0,0 1-1 0 0,0 0 1 0 0,0 0 0 0 0,1 0 0 0 0,-1 0 0 0 0,0 0 0 0 0,0 0 0 0 0,0 0 0 0 0,1 0 0 0 0,-1 0 0 0 0,0 0-1 0 0,0-1 1 0 0,0 1 0 0 0,0 0 0 0 0,1 0 0 0 0,-1 0 0 0 0,0 0 0 0 0,0-1 0 0 0,0 1 0 0 0,0 0-1 0 0,0 0 1 0 0,0 0 0 0 0,0 0 0 0 0,0-1 0 0 0,1 1 0 0 0,-1 0 0 0 0,0 0 0 0 0,0 0 0 0 0,0-1 0 0 0,0 1-3 0 0,1-3 1 0 0,-1 0 54 0 0,1 1 0 0 0,0-1 0 0 0,0 0 0 0 0,0 1 0 0 0,0-1 0 0 0,0 1 0 0 0,0-1 0 0 0,1 1 0 0 0,0-1-55 0 0,7-6 334 0 0,0 0 0 0 0,0 1 0 0 0,1 0 0 0 0,10-6-334 0 0,17-14 527 0 0,-36 27-412 0 0,0 1-103 0 0,-1 0 0 0 0,0 0 0 0 0,1 0-1 0 0,-1 0 1 0 0,1 0 0 0 0,-1 0 0 0 0,1 0 0 0 0,-1-1-1 0 0,0 1 1 0 0,1 0 0 0 0,-1 0 0 0 0,1 0 0 0 0,-1-1 0 0 0,0 1-1 0 0,1 0 1 0 0,-1 0 0 0 0,0-1 0 0 0,1 1 0 0 0,-1 0-1 0 0,0-1 1 0 0,1 1 0 0 0,-1 0 0 0 0,0-1 0 0 0,1 1-12 0 0,8-7 239 0 0,28-12 82 0 0,-35 18-248 0 0,13-7 226 0 0,35-19-14 0 0,-48 26-197 0 0,-2 1 0 0 0,0 0-1 0 0,14-23 301 0 0,-12 19-368 0 0,0 1 0 0 0,0 0 0 0 0,0 0 0 0 0,0 0 0 0 0,0 0 0 0 0,1 0 0 0 0,-1 0 0 0 0,1 1 0 0 0,0-1 0 0 0,-1 1 0 0 0,1 0 0 0 0,1-1 0 0 0,-1 1 0 0 0,0 1 0 0 0,0-1 0 0 0,1 0-20 0 0,-1 1 12 0 0,2-3 7 0 0,1-4 46 0 0,17-12 204 0 0,6-7-145 0 0,-29 27-122 0 0,0 0-1 0 0,0 0 0 0 0,0 0 0 0 0,0 0 0 0 0,0 0 1 0 0,0 0-1 0 0,0-1 0 0 0,0 1 0 0 0,0 0 0 0 0,0 0 1 0 0,0 0-1 0 0,0 0 0 0 0,0 0 0 0 0,0 0 0 0 0,0 0 1 0 0,1-1-1 0 0,-1 1 0 0 0,0 0 0 0 0,0 0 0 0 0,0 0 1 0 0,0 0-1 0 0,0 0 0 0 0,0 0 0 0 0,0 0 0 0 0,0 0 1 0 0,1 0-1 0 0,-1 0 0 0 0,0 0 0 0 0,0 0 0 0 0,0 0 1 0 0,0 0-1 0 0,0 0 0 0 0,0 0 0 0 0,1 0 1 0 0,-1 0-1 0 0,0 0 0 0 0,0 0 0 0 0,0 0 0 0 0,0 0 1 0 0,0 0-1 0 0,0 0 0 0 0,1 0 0 0 0,-1 0 0 0 0,0 0 1 0 0,0 0-1 0 0,0 0 0 0 0,0 0 0 0 0,0 0-1 0 0,4 1 3 0 0,7-7 132 0 0,-9 4-126 0 0,0 1-1 0 0,-1-1 0 0 0,1 1 1 0 0,0 0-1 0 0,0 0 0 0 0,0 0 1 0 0,0 0-1 0 0,-1 0 0 0 0,1 1 1 0 0,1-1-1 0 0,-1 0 0 0 0,0 1 1 0 0,0 0-1 0 0,0-1 0 0 0,0 1 1 0 0,1 0-9 0 0,-2 0 6 0 0,1 0 54 0 0,-2 0-58 0 0,0 0 0 0 0,0 0 0 0 0,0 0 0 0 0,0-1-1 0 0,0 1 1 0 0,0 0 0 0 0,0 0 0 0 0,1 0-1 0 0,-1 0 1 0 0,0 0 0 0 0,0 0 0 0 0,0 0 0 0 0,0-1-1 0 0,0 1 1 0 0,0 0 0 0 0,0 0 0 0 0,1 0 0 0 0,-1 0-1 0 0,0 0 1 0 0,0 0 0 0 0,0 0 0 0 0,0 0-1 0 0,0 0 1 0 0,0 0 0 0 0,1 0 0 0 0,-1 0 0 0 0,0 0-1 0 0,0 0 1 0 0,0 0 0 0 0,0 0 0 0 0,0 0 0 0 0,1 0-1 0 0,-1 0 1 0 0,0 0 0 0 0,0 0 0 0 0,0 0 0 0 0,0 0-1 0 0,0 0 1 0 0,1 0 0 0 0,-1 0 0 0 0,0 0-2 0 0,4 1-1 0 0,7-10 75 0 0,-8 7-31 0 0,15-5 0 0 0,-15 5-13 0 0,0 1 1 0 0,0 0-1 0 0,0 0 1 0 0,0 1-1 0 0,0-1 0 0 0,0 1 1 0 0,2-1-31 0 0,-1 1 8 0 0,-3 0-4 0 0,0 1 0 0 0,0-1 0 0 0,0-1 0 0 0,0 1 0 0 0,0 0 0 0 0,0 0 0 0 0,0 0-1 0 0,0-1 1 0 0,0 1 0 0 0,1 0 0 0 0,-1-1 0 0 0,-1 1 0 0 0,1-1 0 0 0,0 1 0 0 0,0-1-1 0 0,0 1 1 0 0,0-1-4 0 0,21-4 64 0 0,-8 2-47 0 0,-9 2 33 0 0,8-6-21 0 0,0 2-29 0 0,-9 6 0 0 0,-1-1 0 0 0,9-4 0 0 0,-10 1 0 0 0,23-2 0 0 0,-23 5 0 0 0,-1 0 0 0 0,1 0 0 0 0,0 0 0 0 0,-1 0 0 0 0,1-1 0 0 0,-1 1 0 0 0,1 0 0 0 0,0-1 0 0 0,-1 0 0 0 0,1 1 0 0 0,-1-1 0 0 0,1 0 0 0 0,-1 0 0 0 0,4-1 0 0 0,12 2 0 0 0,38 0 0 0 0,-17-4 206 0 0,-32 5-196 0 0,-4-1-9 0 0,-1 0-1 0 0,1 0 0 0 0,-1 1 1 0 0,1-1-1 0 0,-1 0 1 0 0,1 1-1 0 0,-1-1 0 0 0,1 1 1 0 0,-1 0-1 0 0,0-1 0 0 0,1 2 0 0 0,15 6-20 0 0,-14-6-44 0 0,8 8 80 0 0,-8-7-5 0 0,12 9 148 0 0,-11-7-79 0 0,0-3-79 0 0,14 4 62 0 0,-14-5-122 0 0,3 3 44 0 0,6-1-5 0 0,-4-2-56 0 0,-7-1 52 0 0,1 0 0 0 0,-1 0-1 0 0,0 0 1 0 0,0 1 0 0 0,0-1-1 0 0,0 1 1 0 0,0-1 0 0 0,2 2 24 0 0,-3-2 102 0 0,2 1 5 0 0,8 2-26 0 0,38 8-65 0 0,-7-7-16 0 0,-30-3 0 0 0,1 1 0 0 0,-1 0 0 0 0,5 2 0 0 0,-15-4 0 0 0,1 0 0 0 0,-1 1 0 0 0,1-1 0 0 0,-1 1 0 0 0,1 0 0 0 0,-1 0 0 0 0,0 0 0 0 0,0 0 0 0 0,1 0 0 0 0,-1 0 0 0 0,1 1 0 0 0,4 3 0 0 0,25 8 0 0 0,-20-9 0 0 0,-10-3 0 0 0,1 0 0 0 0,-1 0 0 0 0,0 0 0 0 0,1 0 0 0 0,-1 0 0 0 0,0 0 0 0 0,0 1 0 0 0,0-1 0 0 0,2 2 0 0 0,4 3 0 0 0,24 11 0 0 0,-32-17 0 0 0,6 3-41 0 0,0-1-1 0 0,0 2 1 0 0,0-1-1 0 0,0 1 0 0 0,0 0 42 0 0,5 7-29 0 0,-10-7 55 0 0,0-1-3 0 0,3 4-8 0 0,1-1 0 0 0,0 1-1 0 0,0-1 1 0 0,1-1 0 0 0,0 1-1 0 0,0-1 1 0 0,0 0 0 0 0,0 0-1 0 0,3 0-14 0 0,14 11 11 0 0,13 9 42 0 0,-32-23-53 0 0,14 12 0 0 0,-1 5 0 0 0,-16-18 0 0 0,0 0 0 0 0,-1 1 0 0 0,1-1 0 0 0,0 0 0 0 0,-1 0 0 0 0,1 0 0 0 0,-1 1 0 0 0,1-1 0 0 0,-1 0 0 0 0,0 0 0 0 0,0 1 0 0 0,1 0 0 0 0,-5 7 0 0 0,3-6 0 0 0,1 4 0 0 0,4-3-32 0 0,0-1-1 0 0,0 1 0 0 0,0-1 1 0 0,1 0-1 0 0,-1-1 1 0 0,1 1-1 0 0,-1-1 0 0 0,6 2 33 0 0,-2 0-5 0 0,-6-3 95 0 0,-2-1 8 0 0,0 1-92 0 0,1-1 0 0 0,-1 1 1 0 0,1-1-1 0 0,-1 1 0 0 0,1-1 0 0 0,0 1 1 0 0,-1-1-1 0 0,1 0 0 0 0,0 1 1 0 0,0-1-1 0 0,-1 0 0 0 0,1 1 0 0 0,0-1 1 0 0,0 0-1 0 0,0 0-6 0 0,1 1 8 0 0,37 12-115 0 0,-17-7-50 0 0,-20-5 76 0 0,-1-1-32 0 0,3 2 49 0 0,0-1 0 0 0,1 1 0 0 0,-1-1 0 0 0,0-1 0 0 0,0 1 0 0 0,0 0 0 0 0,1-1 0 0 0,-1 0 0 0 0,2 0 64 0 0,-29 8-134 0 0,23-8 134 0 0,0 1 0 0 0,0-1 0 0 0,-1 0 0 0 0,1 0 0 0 0,0 0 0 0 0,0 0 0 0 0,-1 0 0 0 0,1 0 0 0 0,0 0 0 0 0,0 0 0 0 0,0 0 0 0 0,-1 0 0 0 0,1 1 0 0 0,0-1 0 0 0,0 0 0 0 0,0 0 0 0 0,-1 0 0 0 0,1 0 0 0 0,0 1 0 0 0,0-1 0 0 0,0 0 0 0 0,0 0 0 0 0,-1 0 0 0 0,1 1 0 0 0,0-1 0 0 0,0 0 0 0 0,0 0 0 0 0,0 1 0 0 0,0-1 0 0 0,0 0 0 0 0,0 0 0 0 0,3 3 0 0 0,17 9 0 0 0,-15-10 46 0 0,-9 1-30 0 0,-5 0-14 0 0,7-2-3 0 0,4-3-40 0 0,8-5-132 0 0,0 0-116 0 0,-20 5-261 0 0,-17-1-444 0 0,25 3 449 0 0,2 0-6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29.1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 0 0,'0'44'0'0,"0"343"0"0,0-366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29.52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 0 0,'0'460'0'0,"0"-436"0"0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33.1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 0 0,'0'307'0'0,"0"-293"0"0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33.4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 0 0,'0'365'0'0,"0"-343"0"0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33.8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 0 0,'0'416'0'0,"0"-396"0"0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34.1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 0 0,'0'13'0'0,"0"-1"0"0,0-1 0 0,0 1 0 0,0 1 0 0,0 2 0 0,0-3 0 0,0 5 0 0,0-1 0 0,0-1 0 0,0 2 0 0,0 3 0 0,0-4 0 0,0 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37.2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 0 0,'0'348'0'0,"0"-324"0"0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37.6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 0 0,'0'449'0'0,"0"-428"0"0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42.5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 0 0,'0'236'0'0,"0"-213"0"0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43.2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 0 0,'0'20'0'0,"0"-12"0"0,0-1 0 0,0 1 0 0,0-3 0 0,0 1 0 0,0 3 0 0,0-1 0 0,0 0 0 0,0 1 0 0,0-3 0 0,0 8 0 0,0-3 0 0,0 4 0 0,0-6 0 0,0 4 0 0,0-7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3:01.97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1 544 3224 0 0,'0'0'476'0'0,"0"0"791"0"0,0 0 350 0 0,0 0 71 0 0,0 0-120 0 0,0 0-539 0 0,0-1-240 0 0,6-8 290 0 0,-1 0 0 0 0,1 1-1 0 0,3-3-1078 0 0,-6 8 111 0 0,0 0 0 0 0,-1 0 1 0 0,0 0-1 0 0,1 0 0 0 0,-1 0 0 0 0,0 0 0 0 0,0-1 0 0 0,-1 0-111 0 0,12-16 273 0 0,25-25 464 0 0,18-27-737 0 0,-49 64 164 0 0,1-1 1 0 0,0 2 0 0 0,0-1-1 0 0,1 1 1 0 0,0 0-1 0 0,5-2-164 0 0,13-11 291 0 0,11-6 111 0 0,-30 22-335 0 0,0-2 1 0 0,0 1 0 0 0,0-1 0 0 0,0 0 0 0 0,-1-1 0 0 0,0 0-1 0 0,5-6-67 0 0,-8 8 21 0 0,1 1 0 0 0,0 0-1 0 0,0-1 1 0 0,0 2-1 0 0,0-1 1 0 0,1 1 0 0 0,0-1-1 0 0,0 1 1 0 0,1 0-21 0 0,19-11 42 0 0,-16 8-42 0 0,0 1 0 0 0,0 1 0 0 0,7-3 0 0 0,-1 1 11 0 0,1 0 35 0 0,-11 4-42 0 0,0 0 1 0 0,-1-1-1 0 0,1 0 1 0 0,4-2-5 0 0,-4 2 12 0 0,0 0 1 0 0,0 1-1 0 0,0 0 0 0 0,0 0 1 0 0,0 0-1 0 0,1 1 0 0 0,-1 0 1 0 0,7-1-13 0 0,-7 2 12 0 0,1-1 0 0 0,-1 0 1 0 0,1 0-1 0 0,-1-1 0 0 0,0 0 1 0 0,0 0-1 0 0,0-1 0 0 0,4-1-12 0 0,-2 0 51 0 0,-1 0 0 0 0,2 1 0 0 0,-1 0 0 0 0,0 1-1 0 0,1 0 1 0 0,-1 0 0 0 0,7 0-51 0 0,21-5 214 0 0,-22 4-64 0 0,1 1 0 0 0,0 0 0 0 0,0 1 0 0 0,10 1-150 0 0,13-5 294 0 0,-17 1-158 0 0,13 1 21 0 0,0 2-1 0 0,5 2-156 0 0,-3-1 119 0 0,-10 3 41 0 0,-23-3-80 0 0,-1 0 0 0 0,5 1-20 0 0,1 1 0 0 0,-1-1 1 0 0,0 1-1 0 0,0 1 0 0 0,0-1 0 0 0,5 3-60 0 0,24 8 135 0 0,-27-11-118 0 0,26 9 54 0 0,-1 5-28 0 0,-27-13-39 0 0,0 1 1 0 0,0-1-1 0 0,1 0 0 0 0,-1 0 0 0 0,4 0-4 0 0,1 0 11 0 0,0 2 0 0 0,-1-1-1 0 0,0 1 1 0 0,0 1 0 0 0,0 0-1 0 0,0 1 1 0 0,0 0-11 0 0,21 21 128 0 0,-20-21-96 0 0,-7-4-14 0 0,0 0 0 0 0,0 1 0 0 0,0-1-1 0 0,0 1 1 0 0,0 0 0 0 0,3 4-18 0 0,13 12 70 0 0,-18-19-68 0 0,-1 1 1 0 0,0-1 0 0 0,0 1 0 0 0,0 0 0 0 0,0 0 0 0 0,0 0 0 0 0,0 0 0 0 0,-1 0 0 0 0,1 0 0 0 0,-1 1 0 0 0,1-1 0 0 0,-1 0 0 0 0,0 1 0 0 0,0-1 0 0 0,0 1 0 0 0,0-1 0 0 0,0 3-3 0 0,0-1 3 0 0,0 0 1 0 0,1 0 0 0 0,-1-1 0 0 0,1 1 0 0 0,-1 0-1 0 0,1-1 1 0 0,0 1 0 0 0,0-1 0 0 0,1 0-1 0 0,-1 0 1 0 0,1 0 0 0 0,2 3-4 0 0,-1-2 4 0 0,1 0 0 0 0,-1 0 1 0 0,1-1-1 0 0,0 1 0 0 0,0-1 0 0 0,1 0 0 0 0,3 2-4 0 0,-4-3 3 0 0,-1 0 1 0 0,-1 1-1 0 0,1 0 0 0 0,0 0 0 0 0,-1 0 0 0 0,1 0 1 0 0,-1 1-1 0 0,0-1 0 0 0,0 1 0 0 0,0 0 0 0 0,-1 0 1 0 0,1 0-1 0 0,-1 0 0 0 0,0 1 0 0 0,0-1 0 0 0,0 0 1 0 0,-1 1-1 0 0,0-1 0 0 0,1 1 0 0 0,-1 1-3 0 0,-1-4 2 0 0,1 0 0 0 0,0 0 0 0 0,0-1 0 0 0,0 1-1 0 0,0 0 1 0 0,1 0 0 0 0,-1-1 0 0 0,0 1 0 0 0,1-1-1 0 0,-1 1 1 0 0,1-1 0 0 0,0 0 0 0 0,-1 1 0 0 0,1-1-1 0 0,0 0 1 0 0,0 0 0 0 0,0 0 0 0 0,0 0 0 0 0,0-1-1 0 0,0 1 1 0 0,0 0-2 0 0,9 5 16 0 0,0-1 3 0 0,-1 2 1 0 0,-1-1 0 0 0,1 2 0 0 0,-1-1 0 0 0,-1 1-1 0 0,1 0 1 0 0,3 6-20 0 0,-11-13 2 0 0,0 0 0 0 0,-1 0 0 0 0,1 0 0 0 0,-1-1 0 0 0,1 1 0 0 0,-1 0 0 0 0,1 0-1 0 0,-1 0 1 0 0,0 0 0 0 0,1 0 0 0 0,-1 0 0 0 0,0 0 0 0 0,0 0 0 0 0,0 0 0 0 0,0-1 0 0 0,0 1-1 0 0,0 0 1 0 0,0 0 0 0 0,0 0 0 0 0,0 0 0 0 0,0 0 0 0 0,0 0 0 0 0,-1 0 0 0 0,1 0 0 0 0,0 0-1 0 0,-1 0 1 0 0,1 0-2 0 0,-2 2 12 0 0,1-1-1 0 0,-1 1 1 0 0,0-1-1 0 0,0 0 1 0 0,-1 1 0 0 0,1-1-1 0 0,-1 0-11 0 0,-3 4 15 0 0,6-6-14 0 0,0 0-1 0 0,0 0 1 0 0,0 0 0 0 0,0 0-1 0 0,0 0 1 0 0,0 0-1 0 0,0 0 1 0 0,0 0 0 0 0,0 0-1 0 0,0 0 1 0 0,0 0 0 0 0,0 0-1 0 0,0 0 1 0 0,0 0 0 0 0,0 0-1 0 0,0 0 1 0 0,0 0-1 0 0,0 0 1 0 0,0 0 0 0 0,0 1-1 0 0,0-1 1 0 0,0 0 0 0 0,0 0-1 0 0,0 0 1 0 0,0 0 0 0 0,0 0-1 0 0,0 0 1 0 0,0 0-1 0 0,0 0 1 0 0,0 0 0 0 0,0 0-1 0 0,0 0 1 0 0,0 0 0 0 0,0 0-1 0 0,0 0 1 0 0,0 1 0 0 0,0-1-1 0 0,0 0 1 0 0,0 0-1 0 0,0 0 1 0 0,0 0 0 0 0,0 0-1 0 0,0 0 1 0 0,0 0 0 0 0,0 0-1 0 0,0 0 1 0 0,0 0 0 0 0,0 0-1 0 0,0 0 1 0 0,0 0-1 0 0,0 0 1 0 0,0 0 0 0 0,0 0-1 0 0,0 0 1 0 0,0 0 0 0 0,1 0-1 0 0,-1 0 1 0 0,0 0 0 0 0,0 0-1 0 0,0 0 1 0 0,0 0-1 0 0,0 0 1 0 0,0 0 0 0 0,0 0-1 0 0,0 0 1 0 0,0 0 0 0 0,0 0-1 0 0,17 10 11 0 0,-9-6 10 0 0,-1 0 0 0 0,0 0 0 0 0,6 5-21 0 0,-2 1 0 0 0,-9-7 0 0 0,-1 1 0 0 0,5 8 0 0 0,-9-9 0 0 0,3-3 0 0 0,0 0 0 0 0,-1 1 0 0 0,1-1 0 0 0,-1 0 0 0 0,1 0 0 0 0,0 0 0 0 0,-1 1 0 0 0,1-1 0 0 0,-1 0 0 0 0,1 1 0 0 0,0-1 0 0 0,0 0 0 0 0,-1 1 0 0 0,1-1 0 0 0,0 0 0 0 0,-1 1 0 0 0,1-1 0 0 0,0 0 0 0 0,0 1 0 0 0,0-1 0 0 0,0 1 0 0 0,-1-1 0 0 0,1 0 0 0 0,0 1 0 0 0,0-1 0 0 0,0 1 0 0 0,0-1 0 0 0,0 1 0 0 0,0-1 0 0 0,0 1 0 0 0,0-1 0 0 0,0 0 0 0 0,0 1 0 0 0,0-1 0 0 0,0 1 1 0 0,1 0 1 0 0,-1 0-1 0 0,0 0 0 0 0,1 0 0 0 0,-1-1 0 0 0,0 1 1 0 0,1 0-1 0 0,-1 0 0 0 0,1-1 0 0 0,-1 1 0 0 0,1 0 0 0 0,-1-1 1 0 0,1 1-1 0 0,0-1 0 0 0,-1 1 0 0 0,1 0 0 0 0,0-1 1 0 0,-1 0-1 0 0,1 1 0 0 0,0 0-1 0 0,20 9 35 0 0,-14-7-30 0 0,17 8 6 0 0,-25-11 32 0 0,1 1-38 0 0,-1-1-1 0 0,0 1 0 0 0,1-1 0 0 0,-1 1 0 0 0,0-1 0 0 0,0 0 0 0 0,1 1 0 0 0,-1-1 0 0 0,0 0 0 0 0,0 0 0 0 0,0 1 0 0 0,1-1 0 0 0,-1 0 0 0 0,0 0 0 0 0,0 0 0 0 0,0 0 0 0 0,0 0 0 0 0,1 0 0 0 0,-1 0 0 0 0,-1 0-4 0 0,24 2 240 0 0,-17 0-19 0 0,-17-1-27 0 0,4-1-47 0 0,18-1-36 0 0,9-5 16 0 0,-13 0-13 0 0,-6 5-184 0 0,0 1 0 0 0,0-1 0 0 0,0 0 0 0 0,0 1 0 0 0,0-1 0 0 0,-1 1-1 0 0,1-1 1 0 0,0 1 0 0 0,0-1 0 0 0,-1 0 0 0 0,1 1 0 0 0,0-1 0 0 0,-1 1-1 0 0,1-1 1 0 0,-1 1 0 0 0,1-1 0 0 0,-1 1 0 0 0,1 0 0 0 0,0-1 0 0 0,-1 1 70 0 0,-1-2-857 0 0,-6-9-7252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43.6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 0 0,'0'365'0'0,"0"-338"0"0</inkml:trace>
  <inkml:trace contextRef="#ctx0" brushRef="#br0" timeOffset="1">0 968 0 0,'0'20'0'0,"0"-7"0"0,0-1 0 0,0 3 0 0,0 1 0 0,0 1 0 0,0-2 0 0,0 1 0 0,0 4 0 0,0 0 0 0,0-3 0 0,0-2 0 0,0 2 0 0,0-3 0 0,0 8 0 0,0-10 0 0,0-4 0 0,0 7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43.9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 0 0,'0'399'0'0,"0"-379"0"0</inkml:trace>
  <inkml:trace contextRef="#ctx0" brushRef="#br0" timeOffset="1">0 922 0 0,'0'557'0'0,"0"-526"0"0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42.9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 0 0,'0'0'0'0,"0"8"0"0,0-8 0 0,0 12 0 0,0-4 0 0,0 1 0 0,0-1 0 0,0 4 0 0,0-1 0 0,0 6 0 0,0-6 0 0,0 1 0 0,0-4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44.44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 0 0,'0'16'0'0,"0"7"0"0,0 2 0 0,0 4 0 0,0 2 0 0,0-3 0 0,0 4 0 0,0-4 0 0,0 0 0 0,0-1 0 0,0-5 0 0,0-2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48.3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 0 0,'0'0'0'0,"0"6"0"0,0 8 0 0,0-3 0 0,0 1 0 0,0 0 0 0,0-1 0 0,0 3 0 0,0-3 0 0,0 4 0 0,0 5 0 0,0 5 0 0,0-8 0 0,0 3 0 0,0 3 0 0,0-3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48.7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 0 0,'0'228'0'0,"0"-209"0"0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49.0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 0 0,'0'380'0'0,"0"-360"0"0</inkml:trace>
  <inkml:trace contextRef="#ctx0" brushRef="#br0" timeOffset="1">0 856 0 0,'0'17'0'0,"0"-17"0"0,0 12 0 0,0-1 0 0,0 6 0 0,0-1 0 0,0-9 0 0,0 6 0 0,0-1 0 0,0 3 0 0,0-2 0 0,0-1 0 0,0-1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49.3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 0 0,'0'25'0'0,"0"-14"0"0,0-2 0 0,0 6 0 0,0-4 0 0,0 6 0 0,0-5 0 0,0 4 0 0,0-1 0 0,0 5 0 0,0-3 0 0,0-1 0 0,0-1 0 0</inkml:trace>
  <inkml:trace contextRef="#ctx0" brushRef="#br0" timeOffset="1">0 812 0 0,'0'20'0'0,"0"-12"0"0,0 4 0 0,0 7 0 0,0-5 0 0,0 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49.7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 0 0,'0'24'0'0,"0"-11"0"0,0-6 0 0,0 6 0 0,0-1 0 0,0 3 0 0,0-7 0 0,0 3 0 0,0 3 0 0,0 1 0 0,0-7 0 0,0 4 0 0,0 1 0 0,0-1 0 0,0-1 0 0,0-2 0 0,0 5 0 0,0 0 0 0</inkml:trace>
  <inkml:trace contextRef="#ctx0" brushRef="#br0" timeOffset="1">0 580 0 0,'0'79'0'0,"0"149"0"0,0-219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2:50.1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 0 0,'0'45'0'0,"0"-25"0"0,0 3 0 0,0 5 0 0,0 0 0 0,0 1 0 0,0-3 0 0,0-1 0 0,0-5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7:36.36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 0 0,'3002'0'0'0,"-2957"0"0"0,-40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3:01.972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3 438 920 0 0,'0'0'279'0'0,"0"1"8"0"0,0 4 324 0 0,0-5-131 0 0,0 1 278 0 0,0-1 540 0 0,0 0-83 0 0,0 0-401 0 0,0 0-168 0 0,0 0-36 0 0,0 0-2 0 0,0 0 26 0 0,0 0 7 0 0,0 0 6 0 0,-1 6 74 0 0,0 2 2762 0 0,4-5-1584 0 0,2-4-1291 0 0,7-8-329 0 0,5-4-72 0 0,-16 12-122 0 0,-1 1-37 0 0,0 0-96 0 0,6-12-147 0 0,10-1 91 0 0,-2-6 104 0 0,-11 11 34 0 0,-2 7 143 0 0,3-1 146 0 0,-3 2-289 0 0,0-1 1 0 0,0 1-1 0 0,1-1 1 0 0,-1 0-1 0 0,0 1 1 0 0,0-1-1 0 0,0 0 1 0 0,0 0-1 0 0,0 0 1 0 0,0 0-1 0 0,0 0 1 0 0,0 0-1 0 0,0 0 1 0 0,0 0-1 0 0,-1 0 1 0 0,1 0-1 0 0,0-2-34 0 0,0 2 96 0 0,-1 1-5 0 0,1-1-22 0 0,-1 0-61 0 0,1 1-1 0 0,-1-1 1 0 0,0 0-1 0 0,0 1 0 0 0,1-1 1 0 0,-1 1-1 0 0,1-1 1 0 0,-1 1-1 0 0,1-1 1 0 0,-1 1-1 0 0,1-1 0 0 0,-1 1 1 0 0,1-1-1 0 0,-1 1 1 0 0,1 0-1 0 0,-1-1 0 0 0,1 1 1 0 0,0 0-1 0 0,-1 0-7 0 0,2-1 30 0 0,-1 0 54 0 0,1 0-11 0 0,13-13 71 0 0,0 5-56 0 0,-8 3-8 0 0,2-2 5 0 0,10-14-36 0 0,-15 17-52 0 0,-3 4 2 0 0,0 0 1 0 0,0 1-1 0 0,0-1 1 0 0,0 0-1 0 0,0 0 0 0 0,0 0 1 0 0,0 1-1 0 0,0-1 0 0 0,0 0 1 0 0,0 1-1 0 0,1-1 1 0 0,-1 1-1 0 0,0-1 0 0 0,0 1 1 0 0,1 0 0 0 0,-1-1 6 0 0,9-2-6 0 0,-6 1 5 0 0,-4 2-6 0 0,1 0 1 0 0,-1 0 0 0 0,1 0 0 0 0,-1 0-1 0 0,1 0 1 0 0,-1 0 0 0 0,0-1-1 0 0,1 1 1 0 0,-1 0 0 0 0,1 0-1 0 0,-1 0 1 0 0,0-1 0 0 0,1 1 0 0 0,-1 0-1 0 0,0 0 1 0 0,1-1 0 0 0,-1 1-1 0 0,0 0 1 0 0,1 0 0 0 0,-1-1-1 0 0,0 1 1 0 0,0 0 0 0 0,1-1 0 0 0,-1 1 0 0 0,8-13 72 0 0,-3 6 18 0 0,-4 4 5 0 0,-1-3-7 0 0,0 5-85 0 0,0 1-1 0 0,0-1 1 0 0,0 0-1 0 0,0 0 0 0 0,0 0 1 0 0,1 0-1 0 0,-1 1 1 0 0,0-1-1 0 0,0 0 1 0 0,1 0-1 0 0,-1 0 1 0 0,1 1-1 0 0,-1-1 1 0 0,1 0-1 0 0,-1 1 1 0 0,1-1-1 0 0,-1 0 1 0 0,1 1-1 0 0,0-1 1 0 0,-1 1-1 0 0,1-1 1 0 0,0 1-1 0 0,-1-1 1 0 0,1 1-1 0 0,0-1 1 0 0,0 1-3 0 0,5-5 4 0 0,0 1 0 0 0,0-2 0 0 0,0 1 0 0 0,3-5-4 0 0,-8 8 0 0 0,2-2 0 0 0,11-3 0 0 0,-12 7 1 0 0,-1 0 3 0 0,0-1 1 0 0,0 1-1 0 0,1-1 1 0 0,-1 1 0 0 0,0-1-1 0 0,0 0 1 0 0,0 1-1 0 0,1-1 1 0 0,-1 0-1 0 0,0 0 1 0 0,0 0-1 0 0,0 0 1 0 0,0 0-1 0 0,0 0-4 0 0,8-10-36 0 0,-6 11-50 0 0,2-2-49 0 0,5-5-51 0 0,-8 7 196 0 0,0-1-1 0 0,-1 0 1 0 0,1 0 0 0 0,0 0 0 0 0,-1-1-1 0 0,1 1 1 0 0,-1 0 0 0 0,1 0 0 0 0,-1-1-1 0 0,0 1 1 0 0,0-1 0 0 0,1 0-10 0 0,0 0 158 0 0,5-1-24 0 0,-1-4-108 0 0,2 3-26 0 0,11-7 11 0 0,-8 6 13 0 0,-9 4-115 0 0,-2 1-63 0 0,0 0-20 0 0,0 0 49 0 0,20-8 745 0 0,-14 6-586 0 0,23-11 29 0 0,9-3-235 0 0,-36 16-17 0 0,6-2-176 0 0,1-3 331 0 0,-1 3 58 0 0,-7 2 108 0 0,-1 0 74 0 0,0 0 18 0 0,3-1-32 0 0,-1 0-210 0 0,-1 0 1 0 0,1-1 0 0 0,0 1 0 0 0,1 0-1 0 0,-1 0 1 0 0,0 0 0 0 0,0 1 0 0 0,0-1-1 0 0,0 1 1 0 0,1-1 0 0 0,-1 1-1 0 0,0 0 1 0 0,2-1 17 0 0,0 2-90 0 0,-2-1-134 0 0,0 0 313 0 0,1 0 0 0 0,-1 0 1 0 0,0 0-1 0 0,0 0 0 0 0,0-1 0 0 0,1 1 0 0 0,-1-1 0 0 0,0 1 0 0 0,1-1-89 0 0,2-1 18 0 0,76-6 883 0 0,-47 1-978 0 0,-33 7 81 0 0,1-1 0 0 0,-1 1 0 0 0,0 0-1 0 0,0 0 1 0 0,0-1 0 0 0,1 1 0 0 0,-1-1 0 0 0,0 1 0 0 0,0-1-1 0 0,0 1 1 0 0,0-1 0 0 0,0 0-4 0 0,3-1 7 0 0,-1 0-7 0 0,12-4 0 0 0,-15 6 0 0 0,1 0 0 0 0,-1-1-1 0 0,1 1 1 0 0,-1 0 0 0 0,1 0-1 0 0,-1 0 1 0 0,0 0 0 0 0,1 0 0 0 0,-1 0-1 0 0,1 0 1 0 0,-1 0 0 0 0,1 0-1 0 0,-1 0 1 0 0,1 0 0 0 0,-1 0-1 0 0,1 0 1 0 0,-1 0 0 0 0,0 0-1 0 0,1 1 1 0 0,-1-1 0 0 0,1 0-1 0 0,-1 0 1 0 0,16 7 39 0 0,-13-7 32 0 0,-1 1-1 0 0,0-1 1 0 0,1 1-1 0 0,-1-1 1 0 0,0 0-1 0 0,1 0 1 0 0,-1 0 0 0 0,0 0-1 0 0,1 0-70 0 0,-2 0-39 0 0,1-1 0 0 0,0 1 0 0 0,-1 0 0 0 0,1 0-1 0 0,-1 0 1 0 0,1 1 0 0 0,0-1 0 0 0,-1 0 0 0 0,1 1 0 0 0,-1-1 0 0 0,1 0 0 0 0,0 2 39 0 0,2-1 313 0 0,1 0 1 0 0,-1-1 0 0 0,1 1 0 0 0,-1-1 0 0 0,0 1-1 0 0,3-1-313 0 0,33 0-816 0 0,-38-1 819 0 0,-1 1-1 0 0,1 0 1 0 0,0 0 0 0 0,-1 0-1 0 0,1 0 1 0 0,-1 1-1 0 0,1-1 1 0 0,-1 0-1 0 0,1 1 1 0 0,0-1 0 0 0,-1 1-1 0 0,0-1 1 0 0,2 1-3 0 0,-1 1 4 0 0,1-1-1 0 0,0 0 1 0 0,-1 0 0 0 0,1 0 0 0 0,0-1 0 0 0,0 1-1 0 0,0-1 1 0 0,1 1-4 0 0,5 0 34 0 0,-1 0-1 0 0,0 1 0 0 0,0 0 1 0 0,8 4-34 0 0,-13-5 8 0 0,2 0 60 0 0,3-1 20 0 0,-5 0 1 0 0,-1 0-30 0 0,3 2-47 0 0,-2 0-12 0 0,0-1 0 0 0,0 0-1 0 0,0 0 1 0 0,0 0 0 0 0,0 0 0 0 0,0-1-1 0 0,0 1 1 0 0,2-1 0 0 0,8 2 0 0 0,-4 0 12 0 0,-2-1 48 0 0,-3-2-10 0 0,8 6-28 0 0,11 2 42 0 0,-21-6-10 0 0,0 1-53 0 0,1 0 0 0 0,-1-1 0 0 0,1 1 0 0 0,0-1 0 0 0,0 1 0 0 0,0-1 0 0 0,0 0 0 0 0,0 0 0 0 0,0 0 0 0 0,1 0-1 0 0,-1-1 0 0 0,8 1 0 0 0,-1-1 0 0 0,33 3 12 0 0,-39-2 36 0 0,1 2-25 0 0,1 0 61 0 0,8 4-51 0 0,-4-4-32 0 0,-9-3-2 0 0,1 0-1 0 0,0 0 1 0 0,-1 1 0 0 0,1-1 0 0 0,0 1-1 0 0,-1-1 1 0 0,1 1 0 0 0,-1 0 0 0 0,1 0-1 0 0,-1-1 1 0 0,2 2 1 0 0,30 14 77 0 0,-26-12-87 0 0,-6-3-44 0 0,1 0-10 0 0,40 25 227 0 0,-42-26-162 0 0,0 0 0 0 0,0 0-1 0 0,0 0 1 0 0,0 0 0 0 0,0 0 0 0 0,0 1 0 0 0,0-1 0 0 0,-1 0-1 0 0,1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1 0 0 0,0-1-1 0 0,0 0 1 0 0,0 0 0 0 0,1 0 0 0 0,-1 0 0 0 0,0 0-1 0 0,0 0 1 0 0,0 0 0 0 0,0 0 0 0 0,0 0 0 0 0,0 0 0 0 0,0 0-1 0 0,-1 0 0 0 0,1 0 0 0 0,0 0 0 0 0,0 0 0 0 0,-1 1 1 0 0,1-1-1 0 0,0 0 0 0 0,-1 0 0 0 0,1 0 1 0 0,0 1-1 0 0,0-1 0 0 0,-1 0 0 0 0,1 0 0 0 0,0 1 1 0 0,0-1-1 0 0,0 0 0 0 0,0 1 0 0 0,-1-1 1 0 0,1 0-1 0 0,0 1 0 0 0,0-1 0 0 0,0 0 0 0 0,0 1 1 0 0,0-1-1 0 0,0 0 0 0 0,0 1 0 0 0,0-1 0 0 0,0 0 1 0 0,0 1-1 0 0,0-1 0 0 0,0 0 0 0 0,0 1 1 0 0,0-1-1 0 0,0 0 0 0 0,0 1 0 0 0,0-1 0 0 0,0 0 1 0 0,1 1-1 0 0,-1-1 0 0 0,0 0 0 0 0,0 0 0 0 0,0 1 1 0 0,1-1-1 0 0,-1 0 0 0 0,0 0 0 0 0,0 1 1 0 0,1-1-1 0 0,-1 0 0 0 0,0 0 0 0 0,0 1 0 0 0,25 26 11 0 0,-24-26 42 0 0,14 11-75 0 0,-15-12 8 0 0,3 2-14 0 0,-1-1-1 0 0,0 0 1 0 0,0 0-1 0 0,1 0 1 0 0,-1 0-1 0 0,0-1 1 0 0,1 1-1 0 0,0-1 29 0 0,-3 2-66 0 0,0 2 50 0 0,0-3 38 0 0,0 0 1 0 0,0 0-1 0 0,0 0 1 0 0,0 0-1 0 0,0 0 0 0 0,0 0 1 0 0,0 0-1 0 0,0-1 1 0 0,0 1-1 0 0,1 0 0 0 0,-1 0 1 0 0,0 0-1 0 0,1 0 1 0 0,0 0-23 0 0,0 1 8 0 0,1 0 0 0 0,0 0 1 0 0,0-1-1 0 0,0 1 0 0 0,0-1 1 0 0,0 1-1 0 0,0-1 1 0 0,0 0-1 0 0,3 1-8 0 0,-3-1-67 0 0,-2-1-13 0 0,0 0 0 0 0,0 0 0 0 0,-1 0 77 0 0,1 0 0 0 0,0 0 0 0 0,0 1 0 0 0,-1-1 0 0 0,1 0 0 0 0,0 0 0 0 0,0 1 0 0 0,0-1 0 0 0,0 0 0 0 0,0 0 0 0 0,-1 1 0 0 0,1-1 0 0 0,0 0 0 0 0,0 0 0 0 0,0 1-1 0 0,0-1 1 0 0,0 0 0 0 0,0 1 0 0 0,0-1 0 0 0,0 0 0 0 0,0 0 0 0 0,0 1 0 0 0,0-1 0 0 0,0 0 0 0 0,0 1 3 0 0,0-1-4 0 0,2 2 10 0 0,0 0-1 0 0,0 0 1 0 0,0 0-1 0 0,1 0 1 0 0,-1-1 0 0 0,1 1-1 0 0,-1-1 1 0 0,1 0-1 0 0,1 1-5 0 0,9 5 58 0 0,-8-3-10 0 0,-2-2-25 0 0,1 1 1 0 0,-1-1 0 0 0,0-1-1 0 0,1 1 1 0 0,0 0-1 0 0,-1-1 1 0 0,1 0-1 0 0,2 1-23 0 0,-5 0 54 0 0,-2 5-44 0 0,2-6-10 0 0,-1-1 0 0 0,1 1 0 0 0,0 0 0 0 0,0-1 0 0 0,0 1 0 0 0,0 0 0 0 0,0-1 0 0 0,-1 1 0 0 0,1-1 0 0 0,0 1 0 0 0,0-1 0 0 0,0 1 0 0 0,1-1 0 0 0,7 4 0 0 0,-3 4 0 0 0,-5 3 0 0 0,-1-10-6 0 0,0 0 1 0 0,0-1-1 0 0,0 1 0 0 0,-1 0 0 0 0,1 0 1 0 0,0 0-1 0 0,0 0 0 0 0,0 0 0 0 0,-1 0 0 0 0,1 0 1 0 0,0 0-1 0 0,-1-1 0 0 0,1 1 0 0 0,-1 0 0 0 0,1 0 1 0 0,-1-1-1 0 0,1 1 0 0 0,-1 0 6 0 0,1-1-3 0 0,-1 1 0 0 0,1-1-1 0 0,0 0 1 0 0,0 0 0 0 0,0 0 0 0 0,0 0-1 0 0,0 1 1 0 0,-1-1 0 0 0,1 0 0 0 0,0 0 0 0 0,0 0-1 0 0,0 1 1 0 0,0-1 0 0 0,0 0 0 0 0,0 0-1 0 0,0 0 1 0 0,0 1 0 0 0,0-1 0 0 0,0 0-1 0 0,0 0 1 0 0,0 0 0 0 0,0 1 0 0 0,0-1 0 0 0,0 0-1 0 0,0 0 1 0 0,0 0 0 0 0,0 1 0 0 0,0-1-1 0 0,0 0 1 0 0,0 0 0 0 0,0 0 0 0 0,1 1-1 0 0,-1-1 1 0 0,0 0 0 0 0,0 0 0 0 0,0 0 0 0 0,0 0-1 0 0,0 1 1 0 0,1-1 0 0 0,-1 0 0 0 0,0 0-1 0 0,0 0 1 0 0,0 0 0 0 0,0 0 0 0 0,1 0-1 0 0,-1 1 1 0 0,0-1 0 0 0,0 0 0 0 0,0 0 0 0 0,1 0-1 0 0,-1 0 1 0 0,0 0 0 0 0,0 0 0 0 0,0 0 3 0 0,4 2-21 0 0,-1 0 0 0 0,1 0 0 0 0,0 0 0 0 0,-1-1 0 0 0,4 1 21 0 0,2 2 99 0 0,-8-4 0 0 0,-9 5-10 0 0,1 1-89 0 0,8-2 0 0 0,5-3 0 0 0,15 8-222 0 0,-26-3 132 0 0,3-4 118 0 0,0-1 0 0 0,0 0 0 0 0,-1 0 0 0 0,1 0-1 0 0,0 0 1 0 0,0 0 0 0 0,-1-1 0 0 0,0 1-28 0 0,6 1 55 0 0,-3-2-53 0 0,1 1-1 0 0,-1 0 1 0 0,1-1-1 0 0,-1 1 1 0 0,1 0-1 0 0,-1-1 1 0 0,1 1-1 0 0,-1-1 1 0 0,1 1-1 0 0,0-1 1 0 0,-1 1-1 0 0,1-1 1 0 0,0 1-1 0 0,-1-1 1 0 0,1 0-1 0 0,0 1 0 0 0,0-1 1 0 0,-1 0-1 0 0,1 0 1 0 0,0 1-1 0 0,0-1 1 0 0,0 0-1 0 0,0 0-1 0 0,45 12-122 0 0,-43-11 22 0 0,-13-5 10 0 0,6 3 90 0 0,4 3 0 0 0,6 3 0 0 0,3-5 41 0 0,-1 1 54 0 0,-14 3-8 0 0,-3-2-120 0 0,0 0-1 0 0,0 0 1 0 0,-6 0 33 0 0,71-2-33 0 0,-60-12-57 0 0,2 8-62 0 0,0 0-1 0 0,0 0 1 0 0,-1 0-1 0 0,1 0 1 0 0,-1 0-1 0 0,-3-2 153 0 0,0-2-793 0 0,1-2-1123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4:51.1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28 9672 0 0,'-5'-7'1004'0'0,"-1"3"-844"0"0,4 4 520 0 0,5-2 4400 0 0,12-2-4038 0 0,23-3-1122 0 0,-21 7 226 0 0,-1 0 0 0 0,1 1 0 0 0,16 3-146 0 0,22 1 211 0 0,44-3-134 0 0,24-4-77 0 0,-27-7-2430 0 0,-65 4 1008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4:51.1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52 6912 0 0,'0'0'528'0'0,"2"-1"-342"0"0,18 1 984 0 0,-5 0-73 0 0,90-6 2478 0 0,29-3-2694 0 0,167-22-2809 0 0,-256 26-2605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4:51.1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16 16439 0 0,'-13'1'805'0'0,"21"2"-34"0"0,25 0-355 0 0,258-14 464 0 0,-116 0-1696 0 0,114 10 816 0 0,-188 9-1545 0 0,-54-5 99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06.4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 46 2304 0 0,'-3'0'128'0'0,"-8"0"-56"0"0,9 0 51 0 0,1 0 69 0 0,0 0 0 0 0,1 0 0 0 0,-1 0 0 0 0,0 0 0 0 0,0 0 0 0 0,1 0 0 0 0,-1 0 0 0 0,0 0 0 0 0,1 0 0 0 0,-1 1 0 0 0,0-1 0 0 0,0 0 0 0 0,1 0 0 0 0,-1 1 0 0 0,1-1 0 0 0,-1 0 1 0 0,0 1-1 0 0,1-1 0 0 0,-1 1 0 0 0,0-1 0 0 0,1 1-192 0 0,-1-1 2302 0 0,1 0-186 0 0,0 0-876 0 0,0 0-384 0 0,0 0-78 0 0,0 0-42 0 0,0 0-134 0 0,0 0-52 0 0,2 0-8 0 0,13-9-159 0 0,2 2 0 0 0,-1 0 0 0 0,1 1 0 0 0,0 0 0 0 0,0 2 1 0 0,0 0-1 0 0,1 1 0 0 0,0 1 0 0 0,-1 0 0 0 0,1 1 0 0 0,0 1 0 0 0,0 1 0 0 0,4 1-383 0 0,28 3 328 0 0,94 13 123 0 0,-93-12-962 0 0,1-3 1 0 0,46-3 510 0 0,-54 0-353 0 0,11 0-191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06.4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32 1840 0 0,'-4'0'1823'0'0,"4"0"3145"0"0,0 0 5070 0 0,94-9-8268 0 0,19 1-1143 0 0,-47 3-481 0 0,-22 1-191 0 0,7 2 45 0 0,15-1-1734 0 0,-34 2-5251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06.4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0 0 11056 0 0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06.4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 35 5064 0 0,'0'0'389'0'0,"-12"-3"1426"0"0,10 3-1185 0 0,-1 0 1 0 0,1-1-1 0 0,-1 1 0 0 0,1 0 1 0 0,-1-1-1 0 0,1 0 1 0 0,-1 1-1 0 0,1-1 0 0 0,0 0 1 0 0,-1 0-1 0 0,1-1-630 0 0,1 1 984 0 0,1 1-50 0 0,0 0-35 0 0,0 0-116 0 0,0 0-51 0 0,0 0-11 0 0,6 0 487 0 0,129 9 1511 0 0,-7-14-2143 0 0,-56 1-471 0 0,42-8-195 0 0,-110 12-17 0 0,27-1-3042 0 0,23-5 3149 0 0,-31 2-7477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24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 0 2304 0 0,'0'0'348'0'0,"0"0"623"0"0,0 0 275 0 0,0 0 54 0 0,0 0-111 0 0,0 0-506 0 0,0 0-218 0 0,0 0-45 0 0,0 0-40 0 0,0 0-124 0 0,0 0-52 0 0,0 0-10 0 0,9 5 1707 0 0,-9-4-1764 0 0,1 1-1 0 0,-1-1 1 0 0,1 1-1 0 0,-1-1 1 0 0,1 1-1 0 0,-1-1 1 0 0,0 1-1 0 0,0-1 1 0 0,0 1 0 0 0,0 0-1 0 0,0-1 1 0 0,0 1-1 0 0,0-1 1 0 0,-1 1-1 0 0,1-1 1 0 0,-1 1-137 0 0,-9 28 1123 0 0,5-15-406 0 0,-4 8-304 0 0,-1-1 0 0 0,-1 0 0 0 0,-1-1 0 0 0,0 0-1 0 0,-8 7-412 0 0,-19 35 129 0 0,-27 45-1131 0 0,55-88 508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25.4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 1 9728 0 0,'0'0'446'0'0,"0"0"-10"0"0,-1 1-280 0 0,-33 41 2399 0 0,19-25-2090 0 0,0 0-1 0 0,2 1 1 0 0,0 1 0 0 0,2 0-1 0 0,0 1 1 0 0,-2 5-465 0 0,5-9 26 0 0,-1 0 1 0 0,-1-1-1 0 0,-1 2-26 0 0,-13 19-84 0 0,20-30-348 0 0,0-1 0 0 0,0 0 0 0 0,0 0 0 0 0,0 0 0 0 0,-4 3 432 0 0,1-1-2466 0 0,-4 4-2468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25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1 456 0 0,'-33'48'9294'0'0,"11"-16"-6022"0"0,13-17-2753 0 0,0 0 0 0 0,1 1-1 0 0,-2 5-518 0 0,6-12-66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3:01.973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3 438 920 0 0,'0'0'279'0'0,"0"1"8"0"0,0 4 324 0 0,0-5-131 0 0,0 1 278 0 0,0-1 540 0 0,0 0-83 0 0,0 0-401 0 0,0 0-168 0 0,0 0-36 0 0,0 0-2 0 0,0 0 26 0 0,0 0 7 0 0,0 0 6 0 0,-1 6 74 0 0,0 2 2762 0 0,4-5-1584 0 0,2-4-1291 0 0,7-8-329 0 0,5-4-72 0 0,-16 12-122 0 0,-1 1-37 0 0,0 0-96 0 0,6-12-147 0 0,10-1 91 0 0,-2-6 104 0 0,-11 11 34 0 0,-2 7 143 0 0,3-1 146 0 0,-3 2-289 0 0,0-1 1 0 0,0 1-1 0 0,1-1 1 0 0,-1 0-1 0 0,0 1 1 0 0,0-1-1 0 0,0 0 1 0 0,0 0-1 0 0,0 0 1 0 0,0 0-1 0 0,0 0 1 0 0,0 0-1 0 0,0 0 1 0 0,0 0-1 0 0,-1 0 1 0 0,1 0-1 0 0,0-2-34 0 0,0 2 96 0 0,-1 1-5 0 0,1-1-22 0 0,-1 0-61 0 0,1 1-1 0 0,-1-1 1 0 0,0 0-1 0 0,0 1 0 0 0,1-1 1 0 0,-1 1-1 0 0,1-1 1 0 0,-1 1-1 0 0,1-1 1 0 0,-1 1-1 0 0,1-1 0 0 0,-1 1 1 0 0,1-1-1 0 0,-1 1 1 0 0,1 0-1 0 0,-1-1 0 0 0,1 1 1 0 0,0 0-1 0 0,-1 0-7 0 0,2-1 30 0 0,-1 0 54 0 0,1 0-11 0 0,13-13 71 0 0,0 5-56 0 0,-8 3-8 0 0,2-2 5 0 0,10-14-36 0 0,-15 17-52 0 0,-3 4 2 0 0,0 0 1 0 0,0 1-1 0 0,0-1 1 0 0,0 0-1 0 0,0 0 0 0 0,0 0 1 0 0,0 1-1 0 0,0-1 0 0 0,0 0 1 0 0,0 1-1 0 0,1-1 1 0 0,-1 1-1 0 0,0-1 0 0 0,0 1 1 0 0,1 0 0 0 0,-1-1 6 0 0,9-2-6 0 0,-6 1 5 0 0,-4 2-6 0 0,1 0 1 0 0,-1 0 0 0 0,1 0 0 0 0,-1 0-1 0 0,1 0 1 0 0,-1 0 0 0 0,0-1-1 0 0,1 1 1 0 0,-1 0 0 0 0,1 0-1 0 0,-1 0 1 0 0,0-1 0 0 0,1 1 0 0 0,-1 0-1 0 0,0 0 1 0 0,1-1 0 0 0,-1 1-1 0 0,0 0 1 0 0,1 0 0 0 0,-1-1-1 0 0,0 1 1 0 0,0 0 0 0 0,1-1 0 0 0,-1 1 0 0 0,8-13 72 0 0,-3 6 18 0 0,-4 4 5 0 0,-1-3-7 0 0,0 5-85 0 0,0 1-1 0 0,0-1 1 0 0,0 0-1 0 0,0 0 0 0 0,0 0 1 0 0,1 0-1 0 0,-1 1 1 0 0,0-1-1 0 0,0 0 1 0 0,1 0-1 0 0,-1 0 1 0 0,1 1-1 0 0,-1-1 1 0 0,1 0-1 0 0,-1 1 1 0 0,1-1-1 0 0,-1 0 1 0 0,1 1-1 0 0,0-1 1 0 0,-1 1-1 0 0,1-1 1 0 0,0 1-1 0 0,-1-1 1 0 0,1 1-1 0 0,0-1 1 0 0,0 1-3 0 0,5-5 4 0 0,0 1 0 0 0,0-2 0 0 0,0 1 0 0 0,3-5-4 0 0,-8 8 0 0 0,2-2 0 0 0,11-3 0 0 0,-12 7 1 0 0,-1 0 3 0 0,0-1 1 0 0,0 1-1 0 0,1-1 1 0 0,-1 1 0 0 0,0-1-1 0 0,0 0 1 0 0,0 1-1 0 0,1-1 1 0 0,-1 0-1 0 0,0 0 1 0 0,0 0-1 0 0,0 0 1 0 0,0 0-1 0 0,0 0-4 0 0,8-10-36 0 0,-6 11-50 0 0,2-2-49 0 0,5-5-51 0 0,-8 7 196 0 0,0-1-1 0 0,-1 0 1 0 0,1 0 0 0 0,0 0 0 0 0,-1-1-1 0 0,1 1 1 0 0,-1 0 0 0 0,1 0 0 0 0,-1-1-1 0 0,0 1 1 0 0,0-1 0 0 0,1 0-10 0 0,0 0 158 0 0,5-1-24 0 0,-1-4-108 0 0,2 3-26 0 0,11-7 11 0 0,-8 6 13 0 0,-9 4-115 0 0,-2 1-63 0 0,0 0-20 0 0,0 0 49 0 0,20-8 745 0 0,-14 6-586 0 0,23-11 29 0 0,9-3-235 0 0,-36 16-17 0 0,6-2-176 0 0,1-3 331 0 0,-1 3 58 0 0,-7 2 108 0 0,-1 0 74 0 0,0 0 18 0 0,3-1-32 0 0,-1 0-210 0 0,-1 0 1 0 0,1-1 0 0 0,0 1 0 0 0,1 0-1 0 0,-1 0 1 0 0,0 0 0 0 0,0 1 0 0 0,0-1-1 0 0,0 1 1 0 0,1-1 0 0 0,-1 1-1 0 0,0 0 1 0 0,2-1 17 0 0,0 2-90 0 0,-2-1-134 0 0,0 0 313 0 0,1 0 0 0 0,-1 0 1 0 0,0 0-1 0 0,0 0 0 0 0,0-1 0 0 0,1 1 0 0 0,-1-1 0 0 0,0 1 0 0 0,1-1-89 0 0,2-1 18 0 0,76-6 883 0 0,-47 1-978 0 0,-33 7 81 0 0,1-1 0 0 0,-1 1 0 0 0,0 0-1 0 0,0 0 1 0 0,0-1 0 0 0,1 1 0 0 0,-1-1 0 0 0,0 1 0 0 0,0-1-1 0 0,0 1 1 0 0,0-1 0 0 0,0 0-4 0 0,3-1 7 0 0,-1 0-7 0 0,12-4 0 0 0,-15 6 0 0 0,1 0 0 0 0,-1-1-1 0 0,1 1 1 0 0,-1 0 0 0 0,1 0-1 0 0,-1 0 1 0 0,0 0 0 0 0,1 0 0 0 0,-1 0-1 0 0,1 0 1 0 0,-1 0 0 0 0,1 0-1 0 0,-1 0 1 0 0,1 0 0 0 0,-1 0-1 0 0,1 0 1 0 0,-1 0 0 0 0,0 0-1 0 0,1 1 1 0 0,-1-1 0 0 0,1 0-1 0 0,-1 0 1 0 0,16 7 39 0 0,-13-7 32 0 0,-1 1-1 0 0,0-1 1 0 0,1 1-1 0 0,-1-1 1 0 0,0 0-1 0 0,1 0 1 0 0,-1 0 0 0 0,0 0-1 0 0,1 0-70 0 0,-2 0-39 0 0,1-1 0 0 0,0 1 0 0 0,-1 0 0 0 0,1 0-1 0 0,-1 0 1 0 0,1 1 0 0 0,0-1 0 0 0,-1 0 0 0 0,1 1 0 0 0,-1-1 0 0 0,1 0 0 0 0,0 2 39 0 0,2-1 313 0 0,1 0 1 0 0,-1-1 0 0 0,1 1 0 0 0,-1-1 0 0 0,0 1-1 0 0,3-1-313 0 0,33 0-816 0 0,-38-1 819 0 0,-1 1-1 0 0,1 0 1 0 0,0 0 0 0 0,-1 0-1 0 0,1 0 1 0 0,-1 1-1 0 0,1-1 1 0 0,-1 0-1 0 0,1 1 1 0 0,0-1 0 0 0,-1 1-1 0 0,0-1 1 0 0,2 1-3 0 0,-1 1 4 0 0,1-1-1 0 0,0 0 1 0 0,-1 0 0 0 0,1 0 0 0 0,0-1 0 0 0,0 1-1 0 0,0-1 1 0 0,1 1-4 0 0,5 0 34 0 0,-1 0-1 0 0,0 1 0 0 0,0 0 1 0 0,8 4-34 0 0,-13-5 8 0 0,2 0 60 0 0,3-1 20 0 0,-5 0 1 0 0,-1 0-30 0 0,3 2-47 0 0,-2 0-12 0 0,0-1 0 0 0,0 0-1 0 0,0 0 1 0 0,0 0 0 0 0,0 0 0 0 0,0-1-1 0 0,0 1 1 0 0,2-1 0 0 0,8 2 0 0 0,-4 0 12 0 0,-2-1 48 0 0,-3-2-10 0 0,8 6-28 0 0,11 2 42 0 0,-21-6-10 0 0,0 1-53 0 0,1 0 0 0 0,-1-1 0 0 0,1 1 0 0 0,0-1 0 0 0,0 1 0 0 0,0-1 0 0 0,0 0 0 0 0,0 0 0 0 0,0 0 0 0 0,1 0-1 0 0,-1-1 0 0 0,8 1 0 0 0,-1-1 0 0 0,33 3 12 0 0,-39-2 36 0 0,1 2-25 0 0,1 0 61 0 0,8 4-51 0 0,-4-4-32 0 0,-9-3-2 0 0,1 0-1 0 0,0 0 1 0 0,-1 1 0 0 0,1-1 0 0 0,0 1-1 0 0,-1-1 1 0 0,1 1 0 0 0,-1 0 0 0 0,1 0-1 0 0,-1-1 1 0 0,2 2 1 0 0,30 14 77 0 0,-26-12-87 0 0,-6-3-44 0 0,1 0-10 0 0,40 25 227 0 0,-42-26-162 0 0,0 0 0 0 0,0 0-1 0 0,0 0 1 0 0,0 0 0 0 0,0 0 0 0 0,0 1 0 0 0,0-1 0 0 0,-1 0-1 0 0,1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1 0 0 0,0-1-1 0 0,0 0 1 0 0,0 0 0 0 0,1 0 0 0 0,-1 0 0 0 0,0 0-1 0 0,0 0 1 0 0,0 0 0 0 0,0 0 0 0 0,0 0 0 0 0,0 0 0 0 0,0 0-1 0 0,-1 0 0 0 0,1 0 0 0 0,0 0 0 0 0,0 0 0 0 0,-1 1 1 0 0,1-1-1 0 0,0 0 0 0 0,-1 0 0 0 0,1 0 1 0 0,0 1-1 0 0,0-1 0 0 0,-1 0 0 0 0,1 0 0 0 0,0 1 1 0 0,0-1-1 0 0,0 0 0 0 0,0 1 0 0 0,-1-1 1 0 0,1 0-1 0 0,0 1 0 0 0,0-1 0 0 0,0 0 0 0 0,0 1 1 0 0,0-1-1 0 0,0 0 0 0 0,0 1 0 0 0,0-1 0 0 0,0 0 1 0 0,0 1-1 0 0,0-1 0 0 0,0 0 0 0 0,0 1 1 0 0,0-1-1 0 0,0 0 0 0 0,0 1 0 0 0,0-1 0 0 0,0 0 1 0 0,1 1-1 0 0,-1-1 0 0 0,0 0 0 0 0,0 0 0 0 0,0 1 1 0 0,1-1-1 0 0,-1 0 0 0 0,0 0 0 0 0,0 1 1 0 0,1-1-1 0 0,-1 0 0 0 0,0 0 0 0 0,0 1 0 0 0,25 26 11 0 0,-24-26 42 0 0,14 11-75 0 0,-15-12 8 0 0,3 2-14 0 0,-1-1-1 0 0,0 0 1 0 0,0 0-1 0 0,1 0 1 0 0,-1 0-1 0 0,0-1 1 0 0,1 1-1 0 0,0-1 29 0 0,-3 2-66 0 0,0 2 50 0 0,0-3 38 0 0,0 0 1 0 0,0 0-1 0 0,0 0 1 0 0,0 0-1 0 0,0 0 0 0 0,0 0 1 0 0,0 0-1 0 0,0-1 1 0 0,0 1-1 0 0,1 0 0 0 0,-1 0 1 0 0,0 0-1 0 0,1 0 1 0 0,0 0-23 0 0,0 1 8 0 0,1 0 0 0 0,0 0 1 0 0,0-1-1 0 0,0 1 0 0 0,0-1 1 0 0,0 1-1 0 0,0-1 1 0 0,0 0-1 0 0,3 1-8 0 0,-3-1-67 0 0,-2-1-13 0 0,0 0 0 0 0,0 0 0 0 0,-1 0 77 0 0,1 0 0 0 0,0 0 0 0 0,0 1 0 0 0,-1-1 0 0 0,1 0 0 0 0,0 0 0 0 0,0 1 0 0 0,0-1 0 0 0,0 0 0 0 0,0 0 0 0 0,-1 1 0 0 0,1-1 0 0 0,0 0 0 0 0,0 0 0 0 0,0 1-1 0 0,0-1 1 0 0,0 0 0 0 0,0 1 0 0 0,0-1 0 0 0,0 0 0 0 0,0 0 0 0 0,0 1 0 0 0,0-1 0 0 0,0 0 0 0 0,0 1 3 0 0,0-1-4 0 0,2 2 10 0 0,0 0-1 0 0,0 0 1 0 0,0 0-1 0 0,1 0 1 0 0,-1-1 0 0 0,1 1-1 0 0,-1-1 1 0 0,1 0-1 0 0,1 1-5 0 0,9 5 58 0 0,-8-3-10 0 0,-2-2-25 0 0,1 1 1 0 0,-1-1 0 0 0,0-1-1 0 0,1 1 1 0 0,0 0-1 0 0,-1-1 1 0 0,1 0-1 0 0,2 1-23 0 0,-5 0 54 0 0,-2 5-44 0 0,2-6-10 0 0,-1-1 0 0 0,1 1 0 0 0,0 0 0 0 0,0-1 0 0 0,0 1 0 0 0,0 0 0 0 0,0-1 0 0 0,-1 1 0 0 0,1-1 0 0 0,0 1 0 0 0,0-1 0 0 0,0 1 0 0 0,1-1 0 0 0,7 4 0 0 0,-3 4 0 0 0,-5 3 0 0 0,-1-10-6 0 0,0 0 1 0 0,0-1-1 0 0,0 1 0 0 0,-1 0 0 0 0,1 0 1 0 0,0 0-1 0 0,0 0 0 0 0,0 0 0 0 0,-1 0 0 0 0,1 0 1 0 0,0 0-1 0 0,-1-1 0 0 0,1 1 0 0 0,-1 0 0 0 0,1 0 1 0 0,-1-1-1 0 0,1 1 0 0 0,-1 0 6 0 0,1-1-3 0 0,-1 1 0 0 0,1-1-1 0 0,0 0 1 0 0,0 0 0 0 0,0 0 0 0 0,0 0-1 0 0,0 1 1 0 0,-1-1 0 0 0,1 0 0 0 0,0 0 0 0 0,0 0-1 0 0,0 1 1 0 0,0-1 0 0 0,0 0 0 0 0,0 0-1 0 0,0 0 1 0 0,0 1 0 0 0,0-1 0 0 0,0 0-1 0 0,0 0 1 0 0,0 0 0 0 0,0 1 0 0 0,0-1 0 0 0,0 0-1 0 0,0 0 1 0 0,0 0 0 0 0,0 1 0 0 0,0-1-1 0 0,0 0 1 0 0,0 0 0 0 0,0 0 0 0 0,1 1-1 0 0,-1-1 1 0 0,0 0 0 0 0,0 0 0 0 0,0 0 0 0 0,0 0-1 0 0,0 1 1 0 0,1-1 0 0 0,-1 0 0 0 0,0 0-1 0 0,0 0 1 0 0,0 0 0 0 0,0 0 0 0 0,1 0-1 0 0,-1 1 1 0 0,0-1 0 0 0,0 0 0 0 0,0 0 0 0 0,1 0-1 0 0,-1 0 1 0 0,0 0 0 0 0,0 0 0 0 0,0 0 3 0 0,4 2-21 0 0,-1 0 0 0 0,1 0 0 0 0,0 0 0 0 0,-1-1 0 0 0,4 1 21 0 0,2 2 99 0 0,-8-4 0 0 0,-9 5-10 0 0,1 1-89 0 0,8-2 0 0 0,5-3 0 0 0,15 8-222 0 0,-26-3 132 0 0,3-4 118 0 0,0-1 0 0 0,0 0 0 0 0,-1 0 0 0 0,1 0-1 0 0,0 0 1 0 0,0 0 0 0 0,-1-1 0 0 0,0 1-28 0 0,6 1 55 0 0,-3-2-53 0 0,1 1-1 0 0,-1 0 1 0 0,1-1-1 0 0,-1 1 1 0 0,1 0-1 0 0,-1-1 1 0 0,1 1-1 0 0,-1-1 1 0 0,1 1-1 0 0,0-1 1 0 0,-1 1-1 0 0,1-1 1 0 0,0 1-1 0 0,-1-1 1 0 0,1 0-1 0 0,0 1 0 0 0,0-1 1 0 0,-1 0-1 0 0,1 0 1 0 0,0 1-1 0 0,0-1 1 0 0,0 0-1 0 0,0 0-1 0 0,45 12-122 0 0,-43-11 22 0 0,-13-5 10 0 0,6 3 90 0 0,4 3 0 0 0,6 3 0 0 0,3-5 41 0 0,-1 1 54 0 0,-14 3-8 0 0,-3-2-120 0 0,0 0-1 0 0,0 0 1 0 0,-6 0 33 0 0,71-2-33 0 0,-60-12-57 0 0,2 8-62 0 0,0 0-1 0 0,0 0 1 0 0,-1 0-1 0 0,1 0 1 0 0,-1 0-1 0 0,-3-2 153 0 0,0-2-793 0 0,1-2-1123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47.0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 0 0,'0'-4'0'0,"0"-3"0"0,0-6 0 0,0 18 0 0,0 7 0 0,0 12 0 0,0-10 0 0,0 254 0 0,0-235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47.4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 0 0,'0'294'0'0,"0"-281"0"0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47.8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 0 0,'0'363'0'0,"0"-322"0"0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57.7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 0 0,'265'130'0'0,"-244"-120"0"0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58.16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 0 0,'280'137'0'0,"-110"-54"0"0,-149-73 0 0,1 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58.58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 0 0,'483'236'0'0,"-463"-226"0"0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58.9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 0 0,'0'0'0'0,"14"6"0"0,0 1 0 0,4 2 0 0,2 1 0 0,-2-1 0 0,6 2 0 0,-2 0 0 0,-4-2 0 0,0-1 0 0,3 3 0 0,-5-4 0 0,2 2 0 0,-2-1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5:59.41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 0 0,'367'179'0'0,"-344"-168"0"0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04.7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 0 0,'539'175'0'0,"-485"-158"0"0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05.1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 0 0,'426'138'0'0,"-399"-129"0"0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3:01.974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3 438 920 0 0,'0'0'279'0'0,"0"1"8"0"0,0 4 324 0 0,0-5-131 0 0,0 1 278 0 0,0-1 540 0 0,0 0-83 0 0,0 0-401 0 0,0 0-168 0 0,0 0-36 0 0,0 0-2 0 0,0 0 26 0 0,0 0 7 0 0,0 0 6 0 0,-1 6 74 0 0,0 2 2762 0 0,4-5-1584 0 0,2-4-1291 0 0,7-8-329 0 0,5-4-72 0 0,-16 12-122 0 0,-1 1-37 0 0,0 0-96 0 0,6-12-147 0 0,10-1 91 0 0,-2-6 104 0 0,-11 11 34 0 0,-2 7 143 0 0,3-1 146 0 0,-3 2-289 0 0,0-1 1 0 0,0 1-1 0 0,1-1 1 0 0,-1 0-1 0 0,0 1 1 0 0,0-1-1 0 0,0 0 1 0 0,0 0-1 0 0,0 0 1 0 0,0 0-1 0 0,0 0 1 0 0,0 0-1 0 0,0 0 1 0 0,0 0-1 0 0,-1 0 1 0 0,1 0-1 0 0,0-2-34 0 0,0 2 96 0 0,-1 1-5 0 0,1-1-22 0 0,-1 0-61 0 0,1 1-1 0 0,-1-1 1 0 0,0 0-1 0 0,0 1 0 0 0,1-1 1 0 0,-1 1-1 0 0,1-1 1 0 0,-1 1-1 0 0,1-1 1 0 0,-1 1-1 0 0,1-1 0 0 0,-1 1 1 0 0,1-1-1 0 0,-1 1 1 0 0,1 0-1 0 0,-1-1 0 0 0,1 1 1 0 0,0 0-1 0 0,-1 0-7 0 0,2-1 30 0 0,-1 0 54 0 0,1 0-11 0 0,13-13 71 0 0,0 5-56 0 0,-8 3-8 0 0,2-2 5 0 0,10-14-36 0 0,-15 17-52 0 0,-3 4 2 0 0,0 0 1 0 0,0 1-1 0 0,0-1 1 0 0,0 0-1 0 0,0 0 0 0 0,0 0 1 0 0,0 1-1 0 0,0-1 0 0 0,0 0 1 0 0,0 1-1 0 0,1-1 1 0 0,-1 1-1 0 0,0-1 0 0 0,0 1 1 0 0,1 0 0 0 0,-1-1 6 0 0,9-2-6 0 0,-6 1 5 0 0,-4 2-6 0 0,1 0 1 0 0,-1 0 0 0 0,1 0 0 0 0,-1 0-1 0 0,1 0 1 0 0,-1 0 0 0 0,0-1-1 0 0,1 1 1 0 0,-1 0 0 0 0,1 0-1 0 0,-1 0 1 0 0,0-1 0 0 0,1 1 0 0 0,-1 0-1 0 0,0 0 1 0 0,1-1 0 0 0,-1 1-1 0 0,0 0 1 0 0,1 0 0 0 0,-1-1-1 0 0,0 1 1 0 0,0 0 0 0 0,1-1 0 0 0,-1 1 0 0 0,8-13 72 0 0,-3 6 18 0 0,-4 4 5 0 0,-1-3-7 0 0,0 5-85 0 0,0 1-1 0 0,0-1 1 0 0,0 0-1 0 0,0 0 0 0 0,0 0 1 0 0,1 0-1 0 0,-1 1 1 0 0,0-1-1 0 0,0 0 1 0 0,1 0-1 0 0,-1 0 1 0 0,1 1-1 0 0,-1-1 1 0 0,1 0-1 0 0,-1 1 1 0 0,1-1-1 0 0,-1 0 1 0 0,1 1-1 0 0,0-1 1 0 0,-1 1-1 0 0,1-1 1 0 0,0 1-1 0 0,-1-1 1 0 0,1 1-1 0 0,0-1 1 0 0,0 1-3 0 0,5-5 4 0 0,0 1 0 0 0,0-2 0 0 0,0 1 0 0 0,3-5-4 0 0,-8 8 0 0 0,2-2 0 0 0,11-3 0 0 0,-12 7 1 0 0,-1 0 3 0 0,0-1 1 0 0,0 1-1 0 0,1-1 1 0 0,-1 1 0 0 0,0-1-1 0 0,0 0 1 0 0,0 1-1 0 0,1-1 1 0 0,-1 0-1 0 0,0 0 1 0 0,0 0-1 0 0,0 0 1 0 0,0 0-1 0 0,0 0-4 0 0,8-10-36 0 0,-6 11-50 0 0,2-2-49 0 0,5-5-51 0 0,-8 7 196 0 0,0-1-1 0 0,-1 0 1 0 0,1 0 0 0 0,0 0 0 0 0,-1-1-1 0 0,1 1 1 0 0,-1 0 0 0 0,1 0 0 0 0,-1-1-1 0 0,0 1 1 0 0,0-1 0 0 0,1 0-10 0 0,0 0 158 0 0,5-1-24 0 0,-1-4-108 0 0,2 3-26 0 0,11-7 11 0 0,-8 6 13 0 0,-9 4-115 0 0,-2 1-63 0 0,0 0-20 0 0,0 0 49 0 0,20-8 745 0 0,-14 6-586 0 0,23-11 29 0 0,9-3-235 0 0,-36 16-17 0 0,6-2-176 0 0,1-3 331 0 0,-1 3 58 0 0,-7 2 108 0 0,-1 0 74 0 0,0 0 18 0 0,3-1-32 0 0,-1 0-210 0 0,-1 0 1 0 0,1-1 0 0 0,0 1 0 0 0,1 0-1 0 0,-1 0 1 0 0,0 0 0 0 0,0 1 0 0 0,0-1-1 0 0,0 1 1 0 0,1-1 0 0 0,-1 1-1 0 0,0 0 1 0 0,2-1 17 0 0,0 2-90 0 0,-2-1-134 0 0,0 0 313 0 0,1 0 0 0 0,-1 0 1 0 0,0 0-1 0 0,0 0 0 0 0,0-1 0 0 0,1 1 0 0 0,-1-1 0 0 0,0 1 0 0 0,1-1-89 0 0,2-1 18 0 0,76-6 883 0 0,-47 1-978 0 0,-33 7 81 0 0,1-1 0 0 0,-1 1 0 0 0,0 0-1 0 0,0 0 1 0 0,0-1 0 0 0,1 1 0 0 0,-1-1 0 0 0,0 1 0 0 0,0-1-1 0 0,0 1 1 0 0,0-1 0 0 0,0 0-4 0 0,3-1 7 0 0,-1 0-7 0 0,12-4 0 0 0,-15 6 0 0 0,1 0 0 0 0,-1-1-1 0 0,1 1 1 0 0,-1 0 0 0 0,1 0-1 0 0,-1 0 1 0 0,0 0 0 0 0,1 0 0 0 0,-1 0-1 0 0,1 0 1 0 0,-1 0 0 0 0,1 0-1 0 0,-1 0 1 0 0,1 0 0 0 0,-1 0-1 0 0,1 0 1 0 0,-1 0 0 0 0,0 0-1 0 0,1 1 1 0 0,-1-1 0 0 0,1 0-1 0 0,-1 0 1 0 0,16 7 39 0 0,-13-7 32 0 0,-1 1-1 0 0,0-1 1 0 0,1 1-1 0 0,-1-1 1 0 0,0 0-1 0 0,1 0 1 0 0,-1 0 0 0 0,0 0-1 0 0,1 0-70 0 0,-2 0-39 0 0,1-1 0 0 0,0 1 0 0 0,-1 0 0 0 0,1 0-1 0 0,-1 0 1 0 0,1 1 0 0 0,0-1 0 0 0,-1 0 0 0 0,1 1 0 0 0,-1-1 0 0 0,1 0 0 0 0,0 2 39 0 0,2-1 313 0 0,1 0 1 0 0,-1-1 0 0 0,1 1 0 0 0,-1-1 0 0 0,0 1-1 0 0,3-1-313 0 0,33 0-816 0 0,-38-1 819 0 0,-1 1-1 0 0,1 0 1 0 0,0 0 0 0 0,-1 0-1 0 0,1 0 1 0 0,-1 1-1 0 0,1-1 1 0 0,-1 0-1 0 0,1 1 1 0 0,0-1 0 0 0,-1 1-1 0 0,0-1 1 0 0,2 1-3 0 0,-1 1 4 0 0,1-1-1 0 0,0 0 1 0 0,-1 0 0 0 0,1 0 0 0 0,0-1 0 0 0,0 1-1 0 0,0-1 1 0 0,1 1-4 0 0,5 0 34 0 0,-1 0-1 0 0,0 1 0 0 0,0 0 1 0 0,8 4-34 0 0,-13-5 8 0 0,2 0 60 0 0,3-1 20 0 0,-5 0 1 0 0,-1 0-30 0 0,3 2-47 0 0,-2 0-12 0 0,0-1 0 0 0,0 0-1 0 0,0 0 1 0 0,0 0 0 0 0,0 0 0 0 0,0-1-1 0 0,0 1 1 0 0,2-1 0 0 0,8 2 0 0 0,-4 0 12 0 0,-2-1 48 0 0,-3-2-10 0 0,8 6-28 0 0,11 2 42 0 0,-21-6-10 0 0,0 1-53 0 0,1 0 0 0 0,-1-1 0 0 0,1 1 0 0 0,0-1 0 0 0,0 1 0 0 0,0-1 0 0 0,0 0 0 0 0,0 0 0 0 0,0 0 0 0 0,1 0-1 0 0,-1-1 0 0 0,8 1 0 0 0,-1-1 0 0 0,33 3 12 0 0,-39-2 36 0 0,1 2-25 0 0,1 0 61 0 0,8 4-51 0 0,-4-4-32 0 0,-9-3-2 0 0,1 0-1 0 0,0 0 1 0 0,-1 1 0 0 0,1-1 0 0 0,0 1-1 0 0,-1-1 1 0 0,1 1 0 0 0,-1 0 0 0 0,1 0-1 0 0,-1-1 1 0 0,2 2 1 0 0,30 14 77 0 0,-26-12-87 0 0,-6-3-44 0 0,1 0-10 0 0,40 25 227 0 0,-42-26-162 0 0,0 0 0 0 0,0 0-1 0 0,0 0 1 0 0,0 0 0 0 0,0 0 0 0 0,0 1 0 0 0,0-1 0 0 0,-1 0-1 0 0,1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1 0 0 0,0-1-1 0 0,0 0 1 0 0,0 0 0 0 0,1 0 0 0 0,-1 0 0 0 0,0 0-1 0 0,0 0 1 0 0,0 0 0 0 0,0 0 0 0 0,0 0 0 0 0,0 0 0 0 0,0 0-1 0 0,-1 0 0 0 0,1 0 0 0 0,0 0 0 0 0,0 0 0 0 0,-1 1 1 0 0,1-1-1 0 0,0 0 0 0 0,-1 0 0 0 0,1 0 1 0 0,0 1-1 0 0,0-1 0 0 0,-1 0 0 0 0,1 0 0 0 0,0 1 1 0 0,0-1-1 0 0,0 0 0 0 0,0 1 0 0 0,-1-1 1 0 0,1 0-1 0 0,0 1 0 0 0,0-1 0 0 0,0 0 0 0 0,0 1 1 0 0,0-1-1 0 0,0 0 0 0 0,0 1 0 0 0,0-1 0 0 0,0 0 1 0 0,0 1-1 0 0,0-1 0 0 0,0 0 0 0 0,0 1 1 0 0,0-1-1 0 0,0 0 0 0 0,0 1 0 0 0,0-1 0 0 0,0 0 1 0 0,1 1-1 0 0,-1-1 0 0 0,0 0 0 0 0,0 0 0 0 0,0 1 1 0 0,1-1-1 0 0,-1 0 0 0 0,0 0 0 0 0,0 1 1 0 0,1-1-1 0 0,-1 0 0 0 0,0 0 0 0 0,0 1 0 0 0,25 26 11 0 0,-24-26 42 0 0,14 11-75 0 0,-15-12 8 0 0,3 2-14 0 0,-1-1-1 0 0,0 0 1 0 0,0 0-1 0 0,1 0 1 0 0,-1 0-1 0 0,0-1 1 0 0,1 1-1 0 0,0-1 29 0 0,-3 2-66 0 0,0 2 50 0 0,0-3 38 0 0,0 0 1 0 0,0 0-1 0 0,0 0 1 0 0,0 0-1 0 0,0 0 0 0 0,0 0 1 0 0,0 0-1 0 0,0-1 1 0 0,0 1-1 0 0,1 0 0 0 0,-1 0 1 0 0,0 0-1 0 0,1 0 1 0 0,0 0-23 0 0,0 1 8 0 0,1 0 0 0 0,0 0 1 0 0,0-1-1 0 0,0 1 0 0 0,0-1 1 0 0,0 1-1 0 0,0-1 1 0 0,0 0-1 0 0,3 1-8 0 0,-3-1-67 0 0,-2-1-13 0 0,0 0 0 0 0,0 0 0 0 0,-1 0 77 0 0,1 0 0 0 0,0 0 0 0 0,0 1 0 0 0,-1-1 0 0 0,1 0 0 0 0,0 0 0 0 0,0 1 0 0 0,0-1 0 0 0,0 0 0 0 0,0 0 0 0 0,-1 1 0 0 0,1-1 0 0 0,0 0 0 0 0,0 0 0 0 0,0 1-1 0 0,0-1 1 0 0,0 0 0 0 0,0 1 0 0 0,0-1 0 0 0,0 0 0 0 0,0 0 0 0 0,0 1 0 0 0,0-1 0 0 0,0 0 0 0 0,0 1 3 0 0,0-1-4 0 0,2 2 10 0 0,0 0-1 0 0,0 0 1 0 0,0 0-1 0 0,1 0 1 0 0,-1-1 0 0 0,1 1-1 0 0,-1-1 1 0 0,1 0-1 0 0,1 1-5 0 0,9 5 58 0 0,-8-3-10 0 0,-2-2-25 0 0,1 1 1 0 0,-1-1 0 0 0,0-1-1 0 0,1 1 1 0 0,0 0-1 0 0,-1-1 1 0 0,1 0-1 0 0,2 1-23 0 0,-5 0 54 0 0,-2 5-44 0 0,2-6-10 0 0,-1-1 0 0 0,1 1 0 0 0,0 0 0 0 0,0-1 0 0 0,0 1 0 0 0,0 0 0 0 0,0-1 0 0 0,-1 1 0 0 0,1-1 0 0 0,0 1 0 0 0,0-1 0 0 0,0 1 0 0 0,1-1 0 0 0,7 4 0 0 0,-3 4 0 0 0,-5 3 0 0 0,-1-10-6 0 0,0 0 1 0 0,0-1-1 0 0,0 1 0 0 0,-1 0 0 0 0,1 0 1 0 0,0 0-1 0 0,0 0 0 0 0,0 0 0 0 0,-1 0 0 0 0,1 0 1 0 0,0 0-1 0 0,-1-1 0 0 0,1 1 0 0 0,-1 0 0 0 0,1 0 1 0 0,-1-1-1 0 0,1 1 0 0 0,-1 0 6 0 0,1-1-3 0 0,-1 1 0 0 0,1-1-1 0 0,0 0 1 0 0,0 0 0 0 0,0 0 0 0 0,0 0-1 0 0,0 1 1 0 0,-1-1 0 0 0,1 0 0 0 0,0 0 0 0 0,0 0-1 0 0,0 1 1 0 0,0-1 0 0 0,0 0 0 0 0,0 0-1 0 0,0 0 1 0 0,0 1 0 0 0,0-1 0 0 0,0 0-1 0 0,0 0 1 0 0,0 0 0 0 0,0 1 0 0 0,0-1 0 0 0,0 0-1 0 0,0 0 1 0 0,0 0 0 0 0,0 1 0 0 0,0-1-1 0 0,0 0 1 0 0,0 0 0 0 0,0 0 0 0 0,1 1-1 0 0,-1-1 1 0 0,0 0 0 0 0,0 0 0 0 0,0 0 0 0 0,0 0-1 0 0,0 1 1 0 0,1-1 0 0 0,-1 0 0 0 0,0 0-1 0 0,0 0 1 0 0,0 0 0 0 0,0 0 0 0 0,1 0-1 0 0,-1 1 1 0 0,0-1 0 0 0,0 0 0 0 0,0 0 0 0 0,1 0-1 0 0,-1 0 1 0 0,0 0 0 0 0,0 0 0 0 0,0 0 3 0 0,4 2-21 0 0,-1 0 0 0 0,1 0 0 0 0,0 0 0 0 0,-1-1 0 0 0,4 1 21 0 0,2 2 99 0 0,-8-4 0 0 0,-9 5-10 0 0,1 1-89 0 0,8-2 0 0 0,5-3 0 0 0,15 8-222 0 0,-26-3 132 0 0,3-4 118 0 0,0-1 0 0 0,0 0 0 0 0,-1 0 0 0 0,1 0-1 0 0,0 0 1 0 0,0 0 0 0 0,-1-1 0 0 0,0 1-28 0 0,6 1 55 0 0,-3-2-53 0 0,1 1-1 0 0,-1 0 1 0 0,1-1-1 0 0,-1 1 1 0 0,1 0-1 0 0,-1-1 1 0 0,1 1-1 0 0,-1-1 1 0 0,1 1-1 0 0,0-1 1 0 0,-1 1-1 0 0,1-1 1 0 0,0 1-1 0 0,-1-1 1 0 0,1 0-1 0 0,0 1 0 0 0,0-1 1 0 0,-1 0-1 0 0,1 0 1 0 0,0 1-1 0 0,0-1 1 0 0,0 0-1 0 0,0 0-1 0 0,45 12-122 0 0,-43-11 22 0 0,-13-5 10 0 0,6 3 90 0 0,4 3 0 0 0,6 3 0 0 0,3-5 41 0 0,-1 1 54 0 0,-14 3-8 0 0,-3-2-120 0 0,0 0-1 0 0,0 0 1 0 0,-6 0 33 0 0,71-2-33 0 0,-60-12-57 0 0,2 8-62 0 0,0 0-1 0 0,0 0 1 0 0,-1 0-1 0 0,1 0 1 0 0,-1 0-1 0 0,-3-2 153 0 0,0-2-793 0 0,1-2-1123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05.5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 0 0,'109'36'0'0,"56"17"0"0,-61-19 0 0,-76-25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05.8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 0 0,'431'140'0'0,"-414"-134"0"0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06.3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 0 0,'229'75'0'0,"-207"-68"0"0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19.4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18 920 0 0,'0'0'377'0'0,"0"0"1250"0"0,0 0 549 0 0,0 0 109 0 0,0-16 2815 0 0,-2 14 1 0 0,3 3-2944 0 0,7 16-2037 0 0,-6-11 61 0 0,0 1 0 0 0,-1-1-1 0 0,0 1 1 0 0,0-1-1 0 0,0 1 1 0 0,-1 0-1 0 0,0 0-180 0 0,1 7 250 0 0,0-1-1 0 0,0 0 1 0 0,1 2-250 0 0,0-1 214 0 0,0-1 1 0 0,-1 1-1 0 0,0 1-214 0 0,3 156 1443 0 0,-8 105 2 0 0,8-131-741 0 0,-2-124-500 0 0,0-15-59 0 0,-1 0 1 0 0,-1-1-1 0 0,1 1 0 0 0,-1 0 1 0 0,1 0-1 0 0,-1 0-145 0 0,0-5-101 0 0,0-1-27 0 0,0 0-7 0 0,0 0-23 0 0,0 0-96 0 0,0 0-39 0 0,0 0-10 0 0,0 0-142 0 0,0 0-592 0 0,0 0-255 0 0,0 0-823 0 0,0 0-3237 0 0,0 0-1382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19.4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149 5 5064 0 0,'0'0'389'0'0,"3"-4"441"0"0,-2 4 2498 0 0,0 0 3482 0 0,-1 2-6654 0 0,1 1-1 0 0,-1-1 1 0 0,0 0 0 0 0,0 0 0 0 0,1 0-1 0 0,-1 0 1 0 0,-1 1 0 0 0,1-1 0 0 0,0 0-1 0 0,0 0 1 0 0,0 0 0 0 0,-1 1 0 0 0,1-1-156 0 0,-10 32 952 0 0,5-19-583 0 0,-10 29 998 0 0,-15 32-1367 0 0,16-42 217 0 0,8-19-370 0 0,-1 0 0 0 0,0-1-1 0 0,-1 0 1 0 0,0-1 0 0 0,-1 0-1 0 0,-7 8 154 0 0,5-5-900 0 0,4 0-40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19.4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311 140 920 0 0,'0'0'237'0'0,"0"0"661"0"0,0-7 1527 0 0,1-3-923 0 0,-1 9-1284 0 0,0 0 0 0 0,0-1 0 0 0,1 1 0 0 0,-1 0 0 0 0,0 0 0 0 0,0 0 0 0 0,0 0 0 0 0,0 0 0 0 0,-1 0 0 0 0,1 0 0 0 0,0-1 0 0 0,0 1 0 0 0,0 0-218 0 0,-1 1 38 0 0,1 0 0 0 0,0-1 0 0 0,0 1 0 0 0,0 0 0 0 0,0 0 0 0 0,0 0 0 0 0,0 0 0 0 0,0 0 0 0 0,0-1 0 0 0,0 1 0 0 0,0 0 0 0 0,0 0 0 0 0,0 0 0 0 0,0 0 1 0 0,0-1-1 0 0,0 1 0 0 0,0 0 0 0 0,0 0 0 0 0,0 0 0 0 0,0 0 0 0 0,0-1 0 0 0,0 1 0 0 0,0 0 0 0 0,0 0 0 0 0,0 0 0 0 0,1 0 0 0 0,-1 0 0 0 0,0-1 0 0 0,0 1 0 0 0,0 0 0 0 0,0 0 0 0 0,0 0 1 0 0,0 0-1 0 0,0 0 0 0 0,0 0 0 0 0,0 0 0 0 0,1 0 0 0 0,-1-1 0 0 0,0 1-38 0 0,0 0 36 0 0,0 0-1 0 0,0 0 1 0 0,0 0 0 0 0,0 0 0 0 0,1 0 0 0 0,-1 0-1 0 0,0 0 1 0 0,0 0 0 0 0,0-1 0 0 0,0 1 0 0 0,0 0-1 0 0,0 0 1 0 0,0 0 0 0 0,0 0 0 0 0,0 0-1 0 0,0-1 1 0 0,1 1 0 0 0,-1 0 0 0 0,0 0 0 0 0,0 0-1 0 0,0 0 1 0 0,0 0 0 0 0,0-1 0 0 0,0 1 0 0 0,0 0-1 0 0,0 0 1 0 0,0 0 0 0 0,0 0 0 0 0,0-1 0 0 0,0 1-1 0 0,0 0 1 0 0,0 0 0 0 0,0 0 0 0 0,0 0-1 0 0,0-1 1 0 0,-1 1 0 0 0,1 0 0 0 0,0 0 0 0 0,0 0-36 0 0,-6-13 2329 0 0,5 10-1906 0 0,0-1 0 0 0,-1 1 0 0 0,1 0 1 0 0,-1 0-1 0 0,0 0 0 0 0,0 0 0 0 0,0 0 1 0 0,0 0-1 0 0,0 1 0 0 0,-1-1 0 0 0,1 1 0 0 0,-1-1-423 0 0,-1 0 186 0 0,0-1-1 0 0,-1 1 0 0 0,1 0 0 0 0,-1 0 0 0 0,0 1 0 0 0,1 0 0 0 0,-1 0 0 0 0,0 0 0 0 0,0 1 0 0 0,0 0 0 0 0,-3-1-185 0 0,-24 6 564 0 0,25-3-484 0 0,1 0 0 0 0,-1 0-1 0 0,1 1 1 0 0,-1 0 0 0 0,1 1-1 0 0,0 0 1 0 0,0 0 0 0 0,-1 1-80 0 0,-9 7 158 0 0,9-4-10 0 0,4-6-113 0 0,1 1 0 0 0,0-1-1 0 0,-1 1 1 0 0,1 0 0 0 0,0 0-1 0 0,0 0 1 0 0,0 1 0 0 0,0-1-1 0 0,0 1 1 0 0,0-1 0 0 0,1 1-1 0 0,-2 2-34 0 0,-10 24 229 0 0,10-24-185 0 0,1-1 0 0 0,0 1 0 0 0,0-1 0 0 0,0 1 0 0 0,0 0-1 0 0,0 0 1 0 0,1 0 0 0 0,0 0 0 0 0,0 2-44 0 0,0-1 28 0 0,-1 0 0 0 0,1 0-1 0 0,-1 0 1 0 0,1-1 0 0 0,-1 1-1 0 0,-1-1 1 0 0,1 1-28 0 0,-11 29 94 0 0,11-23-78 0 0,-2 2 82 0 0,0 1-1 0 0,2 0 1 0 0,-1 0 0 0 0,2 0-1 0 0,-1 12-97 0 0,-5 60 232 0 0,7-81-217 0 0,0 1 0 0 0,1-1 0 0 0,-1 0 0 0 0,1 0 0 0 0,0 0 0 0 0,0 0 0 0 0,1 0 0 0 0,-1 0 0 0 0,1 0 0 0 0,0 0 0 0 0,1-1-1 0 0,-1 1 1 0 0,1-1 0 0 0,0 0 0 0 0,1 2-15 0 0,38 61 86 0 0,-31-41-14 0 0,-9-22-64 0 0,0 0 1 0 0,0-1-1 0 0,0 1 0 0 0,0 0 1 0 0,1-1-1 0 0,0 0 0 0 0,0 2-8 0 0,13 12 117 0 0,0 0 0 0 0,16 13-117 0 0,-23-24 74 0 0,-1 0 1 0 0,1-1 0 0 0,0-1-1 0 0,0 1 1 0 0,0-2 0 0 0,4 2-75 0 0,-9-5 17 0 0,0-1 0 0 0,0 1 0 0 0,0-1 0 0 0,0 0 1 0 0,0 0-1 0 0,0 0 0 0 0,0-1-17 0 0,10 0 49 0 0,-9 1-29 0 0,1-1-1 0 0,-1 0 1 0 0,0 0 0 0 0,2-1-20 0 0,10-2 60 0 0,-7 2-33 0 0,0-1 1 0 0,-1-1-1 0 0,1 0 1 0 0,-1 0 0 0 0,0-2-1 0 0,8-4-27 0 0,-4 2 49 0 0,1 0-1 0 0,8-2-48 0 0,-17 7 10 0 0,0 1-1 0 0,0-1 1 0 0,0 0-1 0 0,-1 0 1 0 0,1-1-1 0 0,-1 0 1 0 0,1 0-1 0 0,-1 0-9 0 0,31-39 59 0 0,-11 12 18 0 0,-22 29-73 0 0,0-1 0 0 0,0 0 0 0 0,-1 1 0 0 0,1-1 0 0 0,-1 0 0 0 0,1 0 0 0 0,-1 0 0 0 0,0 0 0 0 0,0 0 0 0 0,1-3-4 0 0,8-21 24 0 0,-5 17-6 0 0,-1 0-1 0 0,0 0 0 0 0,1-3-17 0 0,-1 1 33 0 0,0 0 0 0 0,5-8-33 0 0,-7 16 6 0 0,-1 0 0 0 0,0 0 0 0 0,1 0 0 0 0,-1 0 0 0 0,-1 0 0 0 0,1 0 0 0 0,0 0 0 0 0,-1-1 0 0 0,0 1 0 0 0,0 0 1 0 0,0 0-1 0 0,0-1 0 0 0,0 1 0 0 0,-1-2-6 0 0,-1-11 35 0 0,-1-1-1 0 0,-4-11-34 0 0,2 9 49 0 0,-1-1 0 0 0,-1 1 0 0 0,-4-7-49 0 0,6 14 43 0 0,-1 0-1 0 0,0 0 1 0 0,-1 1 0 0 0,0 0-1 0 0,-4-5-42 0 0,5 9 56 0 0,0 0 0 0 0,0 0 0 0 0,0 1 0 0 0,0 0 0 0 0,-1 1 0 0 0,0 0 0 0 0,0 0 0 0 0,-1 1 0 0 0,-3-3-56 0 0,6 6 34 0 0,-1-2-10 0 0,0 1 1 0 0,1 1 0 0 0,-1-1-1 0 0,0 1 1 0 0,0 0-1 0 0,-5 0-24 0 0,1 0 26 0 0,-1-1-1 0 0,1 0 0 0 0,-3-1-25 0 0,-19-7-1 0 0,30 11-38 0 0,-20-5 215 0 0,-11-6-176 0 0,28 9-133 0 0,0 0-1 0 0,1 0 1 0 0,-1 0 0 0 0,0-1-1 0 0,1 0 1 0 0,-1-1-1 0 0,1 1 1 0 0,0-1-1 0 0,-2-2 134 0 0,5 5-644 0 0,1 1-858 0 0,1-1-382 0 0,6-6-70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19.4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6912 0 0,'0'0'528'0'0,"2"1"-342"0"0,14 9 1614 0 0,-13-8-942 0 0,0-1-1 0 0,0 1 1 0 0,0 0-1 0 0,-1 0 0 0 0,1 0 1 0 0,0 0-1 0 0,-1 0 1 0 0,1 1-1 0 0,-1 0 1 0 0,0-1-1 0 0,2 4-857 0 0,0 2 632 0 0,0 0-1 0 0,-1 1 1 0 0,0-1-1 0 0,-1 1 1 0 0,0 0-1 0 0,0 0 1 0 0,0 0-1 0 0,-1 0 1 0 0,1 5-632 0 0,-2-5 213 0 0,0 0 1 0 0,-1 1 0 0 0,0-1-1 0 0,0 0 1 0 0,0 0-1 0 0,-1 0 1 0 0,-1 1-214 0 0,-2 19 325 0 0,4-22-414 0 0,-1 0 0 0 0,0-1 0 0 0,1 1 0 0 0,-2-1-1 0 0,1 1 1 0 0,0-1 0 0 0,-1 0 0 0 0,0 0 0 0 0,0 0 0 0 0,-1-1 0 0 0,1 1 0 0 0,-1-1 0 0 0,0 0 0 0 0,0 0 0 0 0,-1-1 0 0 0,-1 2 89 0 0,-7 3-954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19.4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29 4608 0 0,'0'0'208'0'0,"6"-12"177"0"0,-5 8 6311 0 0,-1 3-6610 0 0,-1 1-1 0 0,1 0 1 0 0,0 0 0 0 0,0 0 0 0 0,0 0-1 0 0,0-1 1 0 0,0 1 0 0 0,0 0 0 0 0,0 0-1 0 0,0 0 1 0 0,0 0 0 0 0,0-1-1 0 0,0 1 1 0 0,0 0 0 0 0,-1 0 0 0 0,1 0-1 0 0,0-1 1 0 0,0 1 0 0 0,0 0 0 0 0,0 0-1 0 0,0 0 1 0 0,1-1 0 0 0,-1 1-1 0 0,0 0 1 0 0,0 0 0 0 0,0 0 0 0 0,0-1-1 0 0,0 1 1 0 0,0 0 0 0 0,0 0 0 0 0,0 0-1 0 0,0 0 1 0 0,0-1 0 0 0,0 1-1 0 0,0 0 1 0 0,1 0 0 0 0,-1 0 0 0 0,0 0-1 0 0,0 0 1 0 0,0-1 0 0 0,0 1-1 0 0,0 0 1 0 0,0 0 0 0 0,1 0-86 0 0,2-4 1417 0 0,-3 4-736 0 0,0 0-30 0 0,0 0-124 0 0,0 0-58 0 0,0 0-12 0 0,0 0-13 0 0,0 0-52 0 0,0 0-28 0 0,0 0-4 0 0,0 0-9 0 0,0 0-40 0 0,2 6-109 0 0,-1 0 0 0 0,0 1 0 0 0,0-1 0 0 0,0 1 0 0 0,-1-1 0 0 0,0 1 0 0 0,0 0 0 0 0,0-1 0 0 0,-1 5-202 0 0,1 25 502 0 0,3 51 1372 0 0,-5 51-1874 0 0,0-20 478 0 0,2-96-420 0 0,0 27 187 0 0,-3 27-245 0 0,2-64 24 0 0,1 1 0 0 0,0-1 0 0 0,2 12-24 0 0,0 15 14 0 0,1-8 40 0 0,-3-25-54 0 0,1-1 0 0 0,-1 0 0 0 0,1 1 0 0 0,-1-1-1 0 0,0 0 1 0 0,-1 1 0 0 0,0 2 0 0 0,0-1-69 0 0,-1 21-775 0 0,4-30-763 0 0,7-8-497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19.4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 0 1840 0 0,'0'0'464'0'0,"0"0"1277"0"0,0 0 562 0 0,0 0 110 0 0,0 0-152 0 0,1 1-709 0 0,25 14 3896 0 0,-25-14-5284 0 0,0 0 0 0 0,0 0 1 0 0,-1 0-1 0 0,1 1 0 0 0,0-1 0 0 0,-1 0 0 0 0,1 1 1 0 0,-1-1-1 0 0,1 0 0 0 0,-1 1 0 0 0,0-1 0 0 0,1 1-164 0 0,0 2 314 0 0,0 0-189 0 0,0 0 0 0 0,0 0 0 0 0,0 0 0 0 0,-1 0-1 0 0,1 0 1 0 0,-1 0 0 0 0,0 0 0 0 0,0 0 0 0 0,0 0 0 0 0,-1 0 0 0 0,1 1 0 0 0,-1 2-125 0 0,-2 8 321 0 0,-1-1 1 0 0,-4 13-322 0 0,1-7 155 0 0,2-5-110 0 0,-1 0 1 0 0,0 0-1 0 0,-1-1 0 0 0,0 0 0 0 0,-1 0 0 0 0,-6 7-45 0 0,-15 17-6380 0 0,14-21-706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19.4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13 920 0 0,'5'0'603'0'0,"-4"-1"3593"0"0,-1 1 4430 0 0,0-1-8416 0 0,-1 0 0 0 0,1 0 0 0 0,-1 1 0 0 0,1-1 0 0 0,-1 0 0 0 0,0 0 0 0 0,1 1 0 0 0,-1-1 0 0 0,0 1 0 0 0,1-1 0 0 0,-1 1 0 0 0,0-1 0 0 0,1 1 0 0 0,-1-1 0 0 0,0 1 0 0 0,0 0 0 0 0,1 0 0 0 0,-1-1 0 0 0,0 1 0 0 0,0 0 0 0 0,0 0 0 0 0,0 0-210 0 0,0 0 258 0 0,1 0-2 0 0,0 0 0 0 0,0 0-1 0 0,0 0-6 0 0,0 0-1 0 0,0 0-14 0 0,-5 5 212 0 0,3-2-403 0 0,1-1-1 0 0,-1 1 0 0 0,1 0 1 0 0,0 0-1 0 0,-1 0 0 0 0,1 0 1 0 0,0 0-1 0 0,0 0 1 0 0,1 0-1 0 0,-1 0 0 0 0,1 0 1 0 0,-1 1-1 0 0,1-1 0 0 0,0 0 1 0 0,0 0-1 0 0,0 1 0 0 0,0-1-42 0 0,4 53 802 0 0,-2-1 0 0 0,-3 27-802 0 0,0-19 444 0 0,1-38-236 0 0,-2 0 0 0 0,-1 0-208 0 0,1-4 101 0 0,0 0 1 0 0,1 0-1 0 0,1 2-101 0 0,3 13 227 0 0,2 16-227 0 0,2 6 45 0 0,-7-53-704 0 0,2 16 1757 0 0,-2-14-3425 0 0,0 0-3341 0 0,0-7-1807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3:07.343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0 467 2304 0 0,'0'0'101'0'0,"0"0"182"0"0,0 0 677 0 0,0 0 293 0 0,0 0 56 0 0,0 0-89 0 0,0 0-440 0 0,0 0-194 0 0,0 0-40 0 0,0 0-36 0 0,0 0-120 0 0,0 0-50 0 0,0 0-10 0 0,6-5 1302 0 0,-4 0-1564 0 0,-1 3 24 0 0,-1 2 32 0 0,14-26 776 0 0,-7 18-653 0 0,-6 7-222 0 0,0 0 0 0 0,0-1 0 0 0,0 1-1 0 0,0 0 1 0 0,0-1 0 0 0,0 1 0 0 0,0 0 0 0 0,-1-1 0 0 0,1 1 0 0 0,0-1-25 0 0,-1 2 3 0 0,0 0 0 0 0,0-1 1 0 0,0 1-1 0 0,0 0 0 0 0,0 0 1 0 0,0 0-1 0 0,0-1 1 0 0,0 1-1 0 0,0 0 0 0 0,0 0 1 0 0,0 0-1 0 0,1-1 0 0 0,-1 1 1 0 0,0 0-1 0 0,0 0 1 0 0,0 0-1 0 0,0 0 0 0 0,0 0 1 0 0,1-1-1 0 0,-1 1 0 0 0,0 0 1 0 0,0 0-1 0 0,0 0 1 0 0,0 0-1 0 0,1 0 0 0 0,-1 0 1 0 0,0 0-1 0 0,0 0 0 0 0,0 0 1 0 0,1 0-1 0 0,-1-1 1 0 0,0 1-1 0 0,0 0 0 0 0,1 0 1 0 0,-1 0-1 0 0,0 0 0 0 0,0 1-3 0 0,0-1 3 0 0,1 0 0 0 0,-1 0 0 0 0,0 0 0 0 0,0 0 0 0 0,0 0 0 0 0,1 0 0 0 0,-1-1 0 0 0,0 1-1 0 0,0 0 1 0 0,0 0 0 0 0,1 0 0 0 0,-1 0 0 0 0,0 0 0 0 0,0 0 0 0 0,0 0 0 0 0,1 0 0 0 0,-1 0 0 0 0,0 0-1 0 0,0-1 1 0 0,0 1 0 0 0,0 0 0 0 0,1 0 0 0 0,-1 0 0 0 0,0 0 0 0 0,0-1 0 0 0,0 1 0 0 0,0 0-1 0 0,0 0 1 0 0,0 0 0 0 0,0 0 0 0 0,0-1 0 0 0,1 1 0 0 0,-1 0 0 0 0,0 0 0 0 0,0 0 0 0 0,0-1 0 0 0,0 1-3 0 0,1-3 1 0 0,-1 0 54 0 0,1 1 0 0 0,0-1 0 0 0,0 0 0 0 0,0 1 0 0 0,0-1 0 0 0,0 1 0 0 0,0-1 0 0 0,1 1 0 0 0,0-1-55 0 0,7-6 334 0 0,0 0 0 0 0,0 1 0 0 0,1 0 0 0 0,10-6-334 0 0,17-14 527 0 0,-36 27-412 0 0,0 1-103 0 0,-1 0 0 0 0,0 0 0 0 0,1 0-1 0 0,-1 0 1 0 0,1 0 0 0 0,-1 0 0 0 0,1 0 0 0 0,-1-1-1 0 0,0 1 1 0 0,1 0 0 0 0,-1 0 0 0 0,1 0 0 0 0,-1-1 0 0 0,0 1-1 0 0,1 0 1 0 0,-1 0 0 0 0,0-1 0 0 0,1 1 0 0 0,-1 0-1 0 0,0-1 1 0 0,1 1 0 0 0,-1 0 0 0 0,0-1 0 0 0,1 1-12 0 0,8-7 239 0 0,28-12 82 0 0,-35 18-248 0 0,13-7 226 0 0,35-19-14 0 0,-48 26-197 0 0,-2 1 0 0 0,0 0-1 0 0,14-23 301 0 0,-12 19-368 0 0,0 1 0 0 0,0 0 0 0 0,0 0 0 0 0,0 0 0 0 0,0 0 0 0 0,1 0 0 0 0,-1 0 0 0 0,1 1 0 0 0,0-1 0 0 0,-1 1 0 0 0,1 0 0 0 0,1-1 0 0 0,-1 1 0 0 0,0 1 0 0 0,0-1 0 0 0,1 0-20 0 0,-1 1 12 0 0,2-3 7 0 0,1-4 46 0 0,17-12 204 0 0,6-7-145 0 0,-29 27-122 0 0,0 0-1 0 0,0 0 0 0 0,0 0 0 0 0,0 0 0 0 0,0 0 1 0 0,0 0-1 0 0,0-1 0 0 0,0 1 0 0 0,0 0 0 0 0,0 0 1 0 0,0 0-1 0 0,0 0 0 0 0,0 0 0 0 0,0 0 0 0 0,0 0 1 0 0,1-1-1 0 0,-1 1 0 0 0,0 0 0 0 0,0 0 0 0 0,0 0 1 0 0,0 0-1 0 0,0 0 0 0 0,0 0 0 0 0,0 0 0 0 0,0 0 1 0 0,1 0-1 0 0,-1 0 0 0 0,0 0 0 0 0,0 0 0 0 0,0 0 1 0 0,0 0-1 0 0,0 0 0 0 0,0 0 0 0 0,1 0 1 0 0,-1 0-1 0 0,0 0 0 0 0,0 0 0 0 0,0 0 0 0 0,0 0 1 0 0,0 0-1 0 0,0 0 0 0 0,1 0 0 0 0,-1 0 0 0 0,0 0 1 0 0,0 0-1 0 0,0 0 0 0 0,0 0 0 0 0,0 0-1 0 0,4 1 3 0 0,7-7 132 0 0,-9 4-126 0 0,0 1-1 0 0,-1-1 0 0 0,1 1 1 0 0,0 0-1 0 0,0 0 0 0 0,0 0 1 0 0,0 0-1 0 0,-1 0 0 0 0,1 1 1 0 0,1-1-1 0 0,-1 0 0 0 0,0 1 1 0 0,0 0-1 0 0,0-1 0 0 0,0 1 1 0 0,1 0-9 0 0,-2 0 6 0 0,1 0 54 0 0,-2 0-58 0 0,0 0 0 0 0,0 0 0 0 0,0 0 0 0 0,0-1-1 0 0,0 1 1 0 0,0 0 0 0 0,0 0 0 0 0,1 0-1 0 0,-1 0 1 0 0,0 0 0 0 0,0 0 0 0 0,0 0 0 0 0,0-1-1 0 0,0 1 1 0 0,0 0 0 0 0,0 0 0 0 0,1 0 0 0 0,-1 0-1 0 0,0 0 1 0 0,0 0 0 0 0,0 0 0 0 0,0 0-1 0 0,0 0 1 0 0,0 0 0 0 0,1 0 0 0 0,-1 0 0 0 0,0 0-1 0 0,0 0 1 0 0,0 0 0 0 0,0 0 0 0 0,0 0 0 0 0,1 0-1 0 0,-1 0 1 0 0,0 0 0 0 0,0 0 0 0 0,0 0 0 0 0,0 0-1 0 0,0 0 1 0 0,1 0 0 0 0,-1 0 0 0 0,0 0-2 0 0,4 1-1 0 0,7-10 75 0 0,-8 7-31 0 0,15-5 0 0 0,-15 5-13 0 0,0 1 1 0 0,0 0-1 0 0,0 0 1 0 0,0 1-1 0 0,0-1 0 0 0,0 1 1 0 0,2-1-31 0 0,-1 1 8 0 0,-3 0-4 0 0,0 1 0 0 0,0-1 0 0 0,0-1 0 0 0,0 1 0 0 0,0 0 0 0 0,0 0 0 0 0,0 0-1 0 0,0-1 1 0 0,0 1 0 0 0,1 0 0 0 0,-1-1 0 0 0,-1 1 0 0 0,1-1 0 0 0,0 1 0 0 0,0-1-1 0 0,0 1 1 0 0,0-1-4 0 0,21-4 64 0 0,-8 2-47 0 0,-9 2 33 0 0,8-6-21 0 0,0 2-29 0 0,-9 6 0 0 0,-1-1 0 0 0,9-4 0 0 0,-10 1 0 0 0,23-2 0 0 0,-23 5 0 0 0,-1 0 0 0 0,1 0 0 0 0,0 0 0 0 0,-1 0 0 0 0,1-1 0 0 0,-1 1 0 0 0,1 0 0 0 0,0-1 0 0 0,-1 0 0 0 0,1 1 0 0 0,-1-1 0 0 0,1 0 0 0 0,-1 0 0 0 0,4-1 0 0 0,12 2 0 0 0,38 0 0 0 0,-17-4 206 0 0,-32 5-196 0 0,-4-1-9 0 0,-1 0-1 0 0,1 0 0 0 0,-1 1 1 0 0,1-1-1 0 0,-1 0 1 0 0,1 1-1 0 0,-1-1 0 0 0,1 1 1 0 0,-1 0-1 0 0,0-1 0 0 0,1 2 0 0 0,15 6-20 0 0,-14-6-44 0 0,8 8 80 0 0,-8-7-5 0 0,12 9 148 0 0,-11-7-79 0 0,0-3-79 0 0,14 4 62 0 0,-14-5-122 0 0,3 3 44 0 0,6-1-5 0 0,-4-2-56 0 0,-7-1 52 0 0,1 0 0 0 0,-1 0-1 0 0,0 0 1 0 0,0 1 0 0 0,0-1-1 0 0,0 1 1 0 0,0-1 0 0 0,2 2 24 0 0,-3-2 102 0 0,2 1 5 0 0,8 2-26 0 0,38 8-65 0 0,-7-7-16 0 0,-30-3 0 0 0,1 1 0 0 0,-1 0 0 0 0,5 2 0 0 0,-15-4 0 0 0,1 0 0 0 0,-1 1 0 0 0,1-1 0 0 0,-1 1 0 0 0,1 0 0 0 0,-1 0 0 0 0,0 0 0 0 0,0 0 0 0 0,1 0 0 0 0,-1 0 0 0 0,1 1 0 0 0,4 3 0 0 0,25 8 0 0 0,-20-9 0 0 0,-10-3 0 0 0,1 0 0 0 0,-1 0 0 0 0,0 0 0 0 0,1 0 0 0 0,-1 0 0 0 0,0 0 0 0 0,0 1 0 0 0,0-1 0 0 0,2 2 0 0 0,4 3 0 0 0,24 11 0 0 0,-32-17 0 0 0,6 3-41 0 0,0-1-1 0 0,0 2 1 0 0,0-1-1 0 0,0 1 0 0 0,0 0 42 0 0,5 7-29 0 0,-10-7 55 0 0,0-1-3 0 0,3 4-8 0 0,1-1 0 0 0,0 1-1 0 0,0-1 1 0 0,1-1 0 0 0,0 1-1 0 0,0-1 1 0 0,0 0 0 0 0,0 0-1 0 0,3 0-14 0 0,14 11 11 0 0,13 9 42 0 0,-32-23-53 0 0,14 12 0 0 0,-1 5 0 0 0,-16-18 0 0 0,0 0 0 0 0,-1 1 0 0 0,1-1 0 0 0,0 0 0 0 0,-1 0 0 0 0,1 0 0 0 0,-1 1 0 0 0,1-1 0 0 0,-1 0 0 0 0,0 0 0 0 0,0 1 0 0 0,1 0 0 0 0,-5 7 0 0 0,3-6 0 0 0,1 4 0 0 0,4-3-32 0 0,0-1-1 0 0,0 1 0 0 0,0-1 1 0 0,1 0-1 0 0,-1-1 1 0 0,1 1-1 0 0,-1-1 0 0 0,6 2 33 0 0,-2 0-5 0 0,-6-3 95 0 0,-2-1 8 0 0,0 1-92 0 0,1-1 0 0 0,-1 1 1 0 0,1-1-1 0 0,-1 1 0 0 0,1-1 0 0 0,0 1 1 0 0,-1-1-1 0 0,1 0 0 0 0,0 1 1 0 0,0-1-1 0 0,-1 0 0 0 0,1 1 0 0 0,0-1 1 0 0,0 0-1 0 0,0 0-6 0 0,1 1 8 0 0,37 12-115 0 0,-17-7-50 0 0,-20-5 76 0 0,-1-1-32 0 0,3 2 49 0 0,0-1 0 0 0,1 1 0 0 0,-1-1 0 0 0,0-1 0 0 0,0 1 0 0 0,0 0 0 0 0,1-1 0 0 0,-1 0 0 0 0,2 0 64 0 0,-29 8-134 0 0,23-8 134 0 0,0 1 0 0 0,0-1 0 0 0,-1 0 0 0 0,1 0 0 0 0,0 0 0 0 0,0 0 0 0 0,-1 0 0 0 0,1 0 0 0 0,0 0 0 0 0,0 0 0 0 0,0 0 0 0 0,-1 0 0 0 0,1 1 0 0 0,0-1 0 0 0,0 0 0 0 0,0 0 0 0 0,-1 0 0 0 0,1 0 0 0 0,0 1 0 0 0,0-1 0 0 0,0 0 0 0 0,0 0 0 0 0,-1 0 0 0 0,1 1 0 0 0,0-1 0 0 0,0 0 0 0 0,0 0 0 0 0,0 1 0 0 0,0-1 0 0 0,0 0 0 0 0,0 0 0 0 0,3 3 0 0 0,17 9 0 0 0,-15-10 46 0 0,-9 1-30 0 0,-5 0-14 0 0,7-2-3 0 0,4-3-40 0 0,8-5-132 0 0,0 0-116 0 0,-20 5-261 0 0,-17-1-444 0 0,25 3 449 0 0,2 0-6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19.4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 18 5064 0 0,'0'0'232'0'0,"0"0"280"0"0,0 0 1048 0 0,0 0 450 0 0,0 0 94 0 0,4-6 1636 0 0,-4 5-3639 0 0,1 0 0 0 0,-1 1 0 0 0,1-1 0 0 0,-1 0 0 0 0,1 0 0 0 0,-1 1 0 0 0,1-1 0 0 0,-1 0 0 0 0,1 1 0 0 0,0-1 0 0 0,-1 1 0 0 0,1-1 0 0 0,0 1 0 0 0,0 0 1 0 0,-1-1-1 0 0,1 1 0 0 0,0 0 0 0 0,0-1 0 0 0,-1 1 0 0 0,1 0 0 0 0,0 0 0 0 0,0 0-101 0 0,1 0 141 0 0,0 0 0 0 0,0 0 0 0 0,0 1-1 0 0,0-1 1 0 0,0 1 0 0 0,0 0 0 0 0,0-1 0 0 0,0 1 0 0 0,1 1-141 0 0,0 0 158 0 0,0 0 0 0 0,0 0-1 0 0,0 1 1 0 0,0-1-1 0 0,0 1 1 0 0,-1 0 0 0 0,1 0-1 0 0,-1 0 1 0 0,1 0 0 0 0,-1 1-1 0 0,1 1-157 0 0,-1 0 138 0 0,0 0 1 0 0,0 1-1 0 0,0 0 0 0 0,-1-1 0 0 0,1 1 0 0 0,-1 0 0 0 0,0 0 0 0 0,-1 0 0 0 0,1 0 1 0 0,-1 0-1 0 0,0 0 0 0 0,0 0 0 0 0,0 0 0 0 0,-1 1 0 0 0,1-1 0 0 0,-1-1 0 0 0,-1 4-138 0 0,-7 27 307 0 0,-1-1 0 0 0,-2 0-1 0 0,-1-1 1 0 0,-12 25-307 0 0,16-40 47 0 0,-2 0 0 0 0,0-1 0 0 0,-1 1-47 0 0,1-3-14 0 0,-18 22-40 0 0,5-8-1704 0 0,20-21 20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19.4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 1840 0 0,'0'0'349'0'0,"0"0"795"0"0,0 0 347 0 0,0 0 69 0 0,0 0-68 0 0,0 0-320 0 0,0 0-144 0 0,1-1-32 0 0,4-2-1417 0 0,1 0 5242 0 0,-7 4-485 0 0,-2 0-4215 0 0,2 0 429 0 0,1-1-7 0 0,1 13 897 0 0,-1-11-1403 0 0,1-1 0 0 0,0 1 0 0 0,-1-1 0 0 0,1 0 1 0 0,0 1-1 0 0,0-1 0 0 0,0 0 0 0 0,0 0 0 0 0,0 0 0 0 0,0 0 0 0 0,1 0 0 0 0,-1 0 1 0 0,0 0-1 0 0,0 0-37 0 0,1-1 18 0 0,-1 0 0 0 0,0 1 0 0 0,0-1 0 0 0,1 0 0 0 0,-1 0 0 0 0,1 0 0 0 0,-1 0 0 0 0,0 0-1 0 0,1 0 1 0 0,-1-1 0 0 0,0 1 0 0 0,0 0 0 0 0,1-1 0 0 0,-1 1 0 0 0,0-1 0 0 0,0 0 0 0 0,1 0 0 0 0,-1 1 0 0 0,0-1 0 0 0,0 0 0 0 0,0 0-18 0 0,0 0 2 0 0,8-8 154 0 0,-9 8-151 0 0,0 1 0 0 0,0-1 0 0 0,0 1 0 0 0,0 0 0 0 0,0-1 0 0 0,0 1 0 0 0,0-1 0 0 0,0 1 0 0 0,0-1 0 0 0,0 1 0 0 0,0 0 0 0 0,0-1 0 0 0,0 1 0 0 0,0-1 0 0 0,0 1 0 0 0,0-1 0 0 0,0 1 0 0 0,-1 0 0 0 0,1-1 0 0 0,0 1 0 0 0,0-1 0 0 0,0 1 0 0 0,-1 0 0 0 0,1-1-1 0 0,0 1 1 0 0,0 0 0 0 0,-1 0 0 0 0,1-1 0 0 0,0 1 0 0 0,-1 0 0 0 0,1 0 0 0 0,0-1 0 0 0,-1 1 0 0 0,1 0 0 0 0,-1 0-5 0 0,0-1 13 0 0,0 1-1 0 0,0-1 1 0 0,-1 1-1 0 0,1 0 1 0 0,0 0-1 0 0,0 0 1 0 0,-1 0-1 0 0,1 0 1 0 0,0 0-1 0 0,0 0 1 0 0,-1 0-1 0 0,1 1-12 0 0,-5-1 374 0 0,-1 15 74 0 0,4-7-448 0 0,3-8 0 0 0,0 0 0 0 0,0 0 0 0 0,0 1 0 0 0,0-1 0 0 0,0 0 0 0 0,0 0 0 0 0,0 0 0 0 0,0 1 0 0 0,0-1 0 0 0,0 0 0 0 0,0 0 0 0 0,0 0 0 0 0,0 1 0 0 0,0-1 0 0 0,0 0 0 0 0,0 0 0 0 0,0 0 0 0 0,0 1 0 0 0,0-1 0 0 0,0 0 0 0 0,0 0 0 0 0,0 0 0 0 0,0 0 0 0 0,0 1 0 0 0,1-1 0 0 0,-1 0 0 0 0,0 0 0 0 0,0 0 0 0 0,0 0 0 0 0,0 0 0 0 0,0 1 0 0 0,0-1 0 0 0,2 2 0 0 0,0 1 0 0 0,12 3 0 0 0,-2-3 0 0 0,4-2-2 0 0,-12-3 3 0 0,-2 1 14 0 0,2-3 50 0 0,0-10 10 0 0,-4 8 2 0 0,0 5-72 0 0,0 0-1 0 0,0 1 1 0 0,0-1 0 0 0,-1 0-1 0 0,1 1 1 0 0,0-1 0 0 0,0 0 0 0 0,-1 1-1 0 0,1-1 1 0 0,0 1 0 0 0,-1-1-1 0 0,1 1 1 0 0,0-1 0 0 0,-1 1 0 0 0,1-1-1 0 0,-1 1 1 0 0,1-1 0 0 0,0 1-1 0 0,-1-1 1 0 0,1 1 0 0 0,-1 0 0 0 0,1-1-1 0 0,-1 1 1 0 0,0 0 0 0 0,1 0-1 0 0,-1 0 1 0 0,1-1-5 0 0,-15-2 10 0 0,-2 7-10 0 0,9 1 0 0 0,4 0-85 0 0,3-4-354 0 0,1-1-135 0 0,0 0-1490 0 0,0 0-5869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19.4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67 1376 0 0,'0'0'65'0'0,"11"0"6"0"0,0-3-228 0 0,-9 3 365 0 0,-1 0 1 0 0,1 0-1 0 0,0-1 0 0 0,0 1 0 0 0,0-1 1 0 0,-1 1-1 0 0,1-1 0 0 0,0 0 1 0 0,0 0-1 0 0,-1 0 0 0 0,1 0 0 0 0,0 0 1 0 0,-1 0-1 0 0,1 0 0 0 0,-1-1 1 0 0,0 1-1 0 0,2-2-208 0 0,-3 2 476 0 0,0 1 521 0 0,10-16 7611 0 0,-13 8-5996 0 0,3 7-2442 0 0,0 1 1 0 0,0-1 0 0 0,-1 0-1 0 0,1 1 1 0 0,0-1 0 0 0,0 1-1 0 0,-1-1 1 0 0,1 0 0 0 0,0 1-1 0 0,-1-1 1 0 0,1 1 0 0 0,-1-1-1 0 0,1 1 1 0 0,-1-1 0 0 0,1 1-1 0 0,-1-1-170 0 0,0 1 76 0 0,0-1 0 0 0,0 0 0 0 0,0 1 0 0 0,0-1 0 0 0,0 1 0 0 0,0-1 0 0 0,0 1 0 0 0,0 0 0 0 0,-1-1 0 0 0,1 1 0 0 0,0 0 0 0 0,0 0 0 0 0,0 0 0 0 0,-1 0 0 0 0,1 0 0 0 0,0 1 0 0 0,0-1 0 0 0,0 0 0 0 0,0 1 0 0 0,0-1 0 0 0,-1 1 0 0 0,1-1 0 0 0,0 1 0 0 0,0 0 0 0 0,0 0 0 0 0,0-1 0 0 0,0 1 0 0 0,0 0-1 0 0,0 1-75 0 0,-12 7 277 0 0,12-9-260 0 0,1 0 0 0 0,0 0 1 0 0,-1 0-1 0 0,1 1 0 0 0,0-1 0 0 0,0 0 0 0 0,-1 0 0 0 0,1 1 0 0 0,0-1 0 0 0,0 0 0 0 0,-1 1 0 0 0,1-1 0 0 0,0 0 0 0 0,0 1 0 0 0,0-1 0 0 0,-1 0 0 0 0,1 1 1 0 0,0-1-1 0 0,0 1 0 0 0,0-1 0 0 0,0 0 0 0 0,0 1 0 0 0,0-1 0 0 0,0 1 0 0 0,0-1 0 0 0,0 0 0 0 0,0 1 0 0 0,0-1 0 0 0,0 1 0 0 0,0-1-17 0 0,0 2-9 0 0,1 0-1 0 0,0 0 1 0 0,-1-1-1 0 0,1 1 1 0 0,0 0-1 0 0,0-1 1 0 0,0 1-1 0 0,-1-1 1 0 0,1 1-1 0 0,1-1 1 0 0,-1 0-1 0 0,0 0 1 0 0,0 1-1 0 0,1-1 10 0 0,-1 0-2 0 0,0-1-1 0 0,0 1 0 0 0,0-1 0 0 0,0 0 0 0 0,0 1 0 0 0,0-1 0 0 0,0 0 0 0 0,0 0 1 0 0,1 0-1 0 0,-1 0 0 0 0,1 0 3 0 0,5 0 4 0 0,-4 0 1 0 0,0 0-1 0 0,0 0 0 0 0,0 0 1 0 0,0-1-1 0 0,0 1 0 0 0,0-1 0 0 0,0 0 1 0 0,0 0-1 0 0,0-1 0 0 0,0 1 1 0 0,0-1-1 0 0,0 0 0 0 0,-1 0 1 0 0,2 0-5 0 0,2-2 3 0 0,-2-1-3 0 0,-4 4-7 0 0,0 0-1 0 0,0 0 1 0 0,0 0 0 0 0,1 0-1 0 0,-1 0 1 0 0,0 0-1 0 0,0 0 1 0 0,0 0-1 0 0,0 0 1 0 0,-1 0 0 0 0,1 0-1 0 0,0 0 1 0 0,0 0-1 0 0,0 0 1 0 0,0 0 0 0 0,-1 1-1 0 0,1-1 1 0 0,0 0-1 0 0,-1 0 1 0 0,1 0-1 0 0,-1 0 1 0 0,1 0 0 0 0,-1 1 7 0 0,0-2 20 0 0,0 1 1 0 0,0 0 0 0 0,0-1 0 0 0,-1 1-1 0 0,1 0 1 0 0,0 0 0 0 0,-1 0 0 0 0,1 1-1 0 0,-1-1 1 0 0,1 0 0 0 0,-2 0-21 0 0,0 0 78 0 0,0 0 0 0 0,0 0 1 0 0,0 1-1 0 0,0-1 0 0 0,-1 1 0 0 0,1 0 0 0 0,0 0 0 0 0,0 1 1 0 0,0-1-1 0 0,0 1 0 0 0,0 0 0 0 0,-1 0-78 0 0,-1 1 73 0 0,1 0-1 0 0,-1 1 1 0 0,0 0 0 0 0,1 0-1 0 0,0 0 1 0 0,0 1-1 0 0,-4 3-72 0 0,7-6 120 0 0,1 1-20 0 0,-2 3-69 0 0,2-4-15 0 0,0 3 23 0 0,10 4-41 0 0,-8-7 0 0 0,-1 0-1 0 0,0 0 0 0 0,0-1 1 0 0,1 1-1 0 0,-1 0 0 0 0,1-1 1 0 0,-1 1-1 0 0,1-1 0 0 0,-1 0 1 0 0,0 1-1 0 0,1-1 0 0 0,-1 0 1 0 0,1 0-1 0 0,-1 0 0 0 0,1 0 1 0 0,-1-1-1 0 0,1 1 0 0 0,-1 0 1 0 0,1-1-1 0 0,-1 0 0 0 0,0 1 1 0 0,1-1-1 0 0,-1 0 0 0 0,0 0 1 0 0,1 0 2 0 0,15-7-75 0 0,-10 6 43 0 0,-2-1-65 0 0,-9-3 85 0 0,2 5 19 0 0,1 0 1 0 0,0 0 0 0 0,-1 0 0 0 0,0 0 0 0 0,1 1-1 0 0,-1-1 1 0 0,1 0 0 0 0,-1 1 0 0 0,0 0 0 0 0,1-1 0 0 0,-1 1-1 0 0,0 0 1 0 0,1 0 0 0 0,-1 0 0 0 0,1 1 0 0 0,-1-1-1 0 0,0 0 1 0 0,1 1-8 0 0,-7 1 69 0 0,1 1 0 0 0,-1 0 0 0 0,-3 3-69 0 0,-5 2 122 0 0,7-3-330 0 0,7-4-937 0 0,3-2-383 0 0,5-6-66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19.4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71 45 8288 0 0,'0'0'381'0'0,"0"0"-6"0"0,0 0-34 0 0,0 0 751 0 0,0 0 352 0 0,0 0 76 0 0,0 0-55 0 0,0 0-287 0 0,0 0-123 0 0,0 0-27 0 0,0 0-72 0 0,-2 5 260 0 0,-14 6 324 0 0,5 2 83 0 0,15-11-1606 0 0,6-5-17 0 0,-8 2 0 0 0,-1 0 0 0 0,1 0 0 0 0,0 0 0 0 0,0 0 0 0 0,-1 0 0 0 0,1-1 0 0 0,-1 1 0 0 0,1-1 0 0 0,-1 1 0 0 0,1-2 0 0 0,-2 3 0 0 0,1-1 0 0 0,-1 0 0 0 0,0 1 0 0 0,1-1 0 0 0,-1 0 0 0 0,0 0 0 0 0,0 1 0 0 0,0-1 0 0 0,0 0 0 0 0,0 0 0 0 0,1 1 0 0 0,-1-1 0 0 0,0 0 0 0 0,0 0 0 0 0,-1 0 0 0 0,2-7 0 0 0,-2-12 5 0 0,0 8 433 0 0,-11 8 1002 0 0,10 4-1435 0 0,-1-1 0 0 0,1 1-1 0 0,0-1 1 0 0,0 1 0 0 0,0 0 0 0 0,-1 0 0 0 0,1 0 0 0 0,0 1 0 0 0,0-1 0 0 0,-1 0-1 0 0,1 1 1 0 0,0 0 0 0 0,0 0 0 0 0,0 0 0 0 0,0 0 0 0 0,0 0 0 0 0,0 0-1 0 0,0 1 1 0 0,0-1 0 0 0,0 1 0 0 0,1 0 0 0 0,-1-1 0 0 0,0 1 0 0 0,1 0-1 0 0,-1 0 1 0 0,1 1 0 0 0,0-1 0 0 0,-1 0 0 0 0,1 0 0 0 0,0 1 0 0 0,0-1 0 0 0,0 1-1 0 0,0-1 1 0 0,0 2-5 0 0,1-3 0 0 0,0-1 0 0 0,1 1 0 0 0,-1 0 0 0 0,0 0 0 0 0,0 0 0 0 0,0 0 0 0 0,0 0 0 0 0,0-1 0 0 0,1 1 0 0 0,-1 0 0 0 0,0 0 0 0 0,1 0 0 0 0,-1-1 0 0 0,0 1 0 0 0,1 0 0 0 0,-1 0 0 0 0,1-1 0 0 0,-1 1 0 0 0,1-1 0 0 0,-1 1 0 0 0,1 0 0 0 0,-1-1 0 0 0,1 1 0 0 0,-1-1 0 0 0,1 1 0 0 0,0-1 0 0 0,-1 0 0 0 0,1 1 0 0 0,0-1 0 0 0,0 1 0 0 0,1 0 0 0 0,-1 1 0 0 0,1-1 0 0 0,0 1 0 0 0,0-1 0 0 0,1 0 0 0 0,-1 0 0 0 0,0 0 0 0 0,0-1 0 0 0,0 1 0 0 0,0-1 0 0 0,1 1 0 0 0,-1-1 0 0 0,0 0 0 0 0,0 0 0 0 0,1 0 0 0 0,-1 0 0 0 0,0 0 0 0 0,0-1 0 0 0,1 1 0 0 0,-1-1 0 0 0,0 0 0 0 0,0 0 0 0 0,-8 5-22 0 0,-22 11-1090 0 0,26-15-4792 0 0,2 0-2057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34.2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246 177 920 0 0,'0'-2'67'0'0,"0"-18"1654"0"0,0 18 206 0 0,0 2 96 0 0,0 0-180 0 0,0 0-850 0 0,0 0-899 0 0,0 0 1 0 0,-1-1-1 0 0,1 1 0 0 0,0-1 0 0 0,-1 1 0 0 0,1-1 0 0 0,0 1 0 0 0,0-1 0 0 0,0 0 0 0 0,0 1 0 0 0,-1-1 0 0 0,1 1 0 0 0,0-1 0 0 0,0 1 0 0 0,0-1 1 0 0,0 0-1 0 0,0 1 0 0 0,0-1-94 0 0,0 0 162 0 0,1-1 0 0 0,-1 0 0 0 0,0 1 1 0 0,1-1-1 0 0,-1 0 0 0 0,0 0 0 0 0,0 1 0 0 0,0-1 1 0 0,0 0-1 0 0,0 1 0 0 0,0-1 0 0 0,-1 0 0 0 0,1 1 1 0 0,0-1-1 0 0,-1-1-162 0 0,0 2 427 0 0,2-47 1627 0 0,-2 29-789 0 0,1 19-1244 0 0,0-1-1 0 0,0 1 0 0 0,0-1 0 0 0,0 1 0 0 0,0-1 1 0 0,0 1-1 0 0,0-1 0 0 0,-1 1 0 0 0,1-1 0 0 0,0 1 0 0 0,0-1 1 0 0,0 1-1 0 0,-1-1 0 0 0,1 1 0 0 0,0-1 0 0 0,-1 1 0 0 0,1 0 1 0 0,0-1-21 0 0,-3-3 195 0 0,-10-12 576 0 0,12 15-756 0 0,0 0 0 0 0,0 0 0 0 0,0 1 0 0 0,0-1 1 0 0,0 0-1 0 0,0 1 0 0 0,1-1 0 0 0,-1 1 0 0 0,0-1 0 0 0,0 1 0 0 0,-1 0 1 0 0,1-1-1 0 0,0 1 0 0 0,0 0 0 0 0,0 0 0 0 0,0 0-15 0 0,0 0 36 0 0,0 0 0 0 0,0 0 0 0 0,1 0-1 0 0,-1 0 1 0 0,0 0 0 0 0,0 0 0 0 0,0-1 0 0 0,1 1 0 0 0,-1 0-1 0 0,0 0 1 0 0,0-1 0 0 0,1 1 0 0 0,-1-1 0 0 0,0 1 0 0 0,1-1-1 0 0,-1 0 1 0 0,0 1 0 0 0,1-1 0 0 0,-1 0 0 0 0,1 1 0 0 0,-1-1-1 0 0,0 0-35 0 0,-12 1-150 0 0,0 0 52 0 0,11 0 300 0 0,0 0-1 0 0,-1 0 1 0 0,1 1-1 0 0,0 0 1 0 0,0-1-1 0 0,-2 2-201 0 0,-9 2 714 0 0,-6 1-902 0 0,18-5 257 0 0,1 0-1 0 0,-24 31 122 0 0,23-31-190 0 0,0 0 1 0 0,1 1-1 0 0,-1-1 1 0 0,1 1-1 0 0,-1-1 1 0 0,1 1-1 0 0,0-1 1 0 0,-1 1-1 0 0,1 0 1 0 0,-1-1-1 0 0,1 1 1 0 0,0 0-1 0 0,-1-1 1 0 0,1 1-1 0 0,0 0 1 0 0,-1 0-1 0 0,1-1 1 0 0,0 1-1 0 0,0 0 1 0 0,0 1-1 0 0,-5 17 12 0 0,1-10 38 0 0,-1 6 49 0 0,-1 0 0 0 0,-7 10-99 0 0,4 3 152 0 0,5-16-60 0 0,-11 60 388 0 0,14-69-458 0 0,0 0-1 0 0,1 0 0 0 0,-1 0 1 0 0,1 0-1 0 0,0 0 1 0 0,0 0-1 0 0,0 2-21 0 0,-1 7 32 0 0,-10 72 198 0 0,9-73-224 0 0,1-6 3 0 0,1 0-1 0 0,-1 0 1 0 0,1 0 0 0 0,0 0 0 0 0,0 0 0 0 0,0 0-1 0 0,0 0 1 0 0,0 1-9 0 0,6 26 0 0 0,-6-30 0 0 0,1 1 0 0 0,-1-1 0 0 0,1 1 0 0 0,-1-1 0 0 0,0 0 0 0 0,0 1 0 0 0,0-1 0 0 0,0 1 0 0 0,0-1 0 0 0,0 1 0 0 0,0 1 0 0 0,-1-3 0 0 0,1 0 0 0 0,0 0 0 0 0,0 0 0 0 0,0 0 0 0 0,-1 0 0 0 0,1 0 0 0 0,0 0 0 0 0,0 0 0 0 0,0 0 0 0 0,0 0 0 0 0,0 0 0 0 0,0 0 0 0 0,1 0 0 0 0,-1-1 0 0 0,0 1 0 0 0,0 0 0 0 0,0 0 0 0 0,1 0 0 0 0,-1 0 0 0 0,0 0 0 0 0,1 0 0 0 0,-1 0 0 0 0,2 5 0 0 0,2 31 137 0 0,-3-24-77 0 0,0 1 0 0 0,1-1-1 0 0,0 1 1 0 0,1 4-60 0 0,-1-4 16 0 0,-2-11-7 0 0,0 0-1 0 0,1 0 0 0 0,-1 0 0 0 0,1 0 1 0 0,-1 0-1 0 0,1 0 0 0 0,0-1 1 0 0,0 1-1 0 0,-1 0 0 0 0,2-1 1 0 0,-1 1-1 0 0,0 0 0 0 0,1 1-8 0 0,0-1 10 0 0,3 11 52 0 0,-4-11-44 0 0,0 0-4 0 0,1 1 0 0 0,0 0 1 0 0,-1-1-1 0 0,1 0 1 0 0,1 3-15 0 0,-1-5 5 0 0,-1 1 1 0 0,0 0-1 0 0,0 0 1 0 0,0 0-1 0 0,0 0 1 0 0,0 0-1 0 0,0 0 1 0 0,-1 0-1 0 0,1 0 1 0 0,0 0-1 0 0,-1 0 1 0 0,1 1-1 0 0,-1-1 1 0 0,1 2-6 0 0,-1-2 55 0 0,1-1 3 0 0,5 9-17 0 0,-4-8-28 0 0,-1 1 0 0 0,1-1 0 0 0,-1 0 0 0 0,1 0 0 0 0,0 0 1 0 0,0 0-1 0 0,0 0 0 0 0,0-1 0 0 0,0 1-13 0 0,-1 0 11 0 0,0 0-12 0 0,9 3 144 0 0,-2 1-104 0 0,-7-5-35 0 0,0 0 0 0 0,1 0 0 0 0,-1 0 0 0 0,0 0 0 0 0,0 0 0 0 0,1-1 0 0 0,-1 1 0 0 0,0-1 0 0 0,1 1 0 0 0,-1-1 0 0 0,0 0 0 0 0,2 1-4 0 0,-2-2 7 0 0,1 1 1 0 0,0 1 0 0 0,0-1-1 0 0,0 0 1 0 0,-1 0-1 0 0,1 1 1 0 0,0 0-1 0 0,0-1 1 0 0,-1 1-1 0 0,1 0 1 0 0,1 1-8 0 0,1 0 24 0 0,3 5-14 0 0,-1 0 3 0 0,-3-7-2 0 0,-1 1-1 0 0,1 0 1 0 0,0-1-1 0 0,-1 0 1 0 0,1 1-1 0 0,1-1-10 0 0,10 0 87 0 0,-10 1-62 0 0,-1-1 0 0 0,1 0 1 0 0,-1 0-1 0 0,1 0 0 0 0,-1-1 0 0 0,1 1 0 0 0,-1-1 0 0 0,1 0 0 0 0,-1-1 1 0 0,1 1-1 0 0,-1-1 0 0 0,0 0 0 0 0,0 0 0 0 0,1 0 0 0 0,-1-1-25 0 0,-2 2 80 0 0,13-7-12 0 0,-5 4-14 0 0,2-1-42 0 0,-9 1-12 0 0,0 1-2 0 0,1 0 9 0 0,-2 3-2 0 0,0-1-1 0 0,0 0 0 0 0,0 0 1 0 0,0 0-1 0 0,0 0 1 0 0,0 0-1 0 0,0-1 0 0 0,0 1 1 0 0,0 0-1 0 0,-1-1 0 0 0,1 1 1 0 0,0 0-1 0 0,0-1-4 0 0,4-8 56 0 0,-4 7-56 0 0,0 1 1 0 0,0 0-1 0 0,1 0 1 0 0,-1 0 0 0 0,0 0-1 0 0,1 1 1 0 0,-1-1-1 0 0,1 0 1 0 0,0 1-1 0 0,-1-1 1 0 0,1 1 0 0 0,0 0-1 0 0,-1 0 1 0 0,1 0-1 0 0,1-1 0 0 0,-1 2 1 0 0,-1-1 2 0 0,0 1 1 0 0,-1-1 0 0 0,1 0 0 0 0,0 1-1 0 0,0-1 1 0 0,0 0 0 0 0,0 0 0 0 0,-1 1-1 0 0,1-1 1 0 0,0 0 0 0 0,0 0 0 0 0,-1 0-1 0 0,1 0 1 0 0,0-1-4 0 0,8-13 11 0 0,-7 12-6 0 0,-1 0-1 0 0,0 0 1 0 0,1 0 0 0 0,-1 0-1 0 0,0 0 1 0 0,0-1-1 0 0,0 1 1 0 0,-1-1-5 0 0,8-21 27 0 0,8-12 37 0 0,-15 35-64 0 0,0 0 0 0 0,0 0 0 0 0,0-1 0 0 0,-1 1 0 0 0,1 0 0 0 0,0-1 0 0 0,-1 1 0 0 0,0-1 0 0 0,1 0 0 0 0,1-9 0 0 0,9-21 0 0 0,9-43 64 0 0,-20 73-60 0 0,1 0-1 0 0,-1 0 0 0 0,0-1 1 0 0,0 1-1 0 0,0 0 1 0 0,0-1-1 0 0,0 1 0 0 0,0 0 1 0 0,-1 0-1 0 0,0-4-3 0 0,0 4 4 0 0,1-1 0 0 0,-1 0-1 0 0,1 0 1 0 0,0 1 0 0 0,0-1 0 0 0,0 0-1 0 0,0 0 1 0 0,0-3-4 0 0,2-8 14 0 0,-1 0-1 0 0,0-1 1 0 0,0 1-1 0 0,-2-10-13 0 0,1-3 10 0 0,-1 23-10 0 0,1 1 0 0 0,-1 0 0 0 0,1 0 0 0 0,-1 0 0 0 0,0-1 0 0 0,0 1 0 0 0,-1-1 0 0 0,-2-9 0 0 0,-1-16 30 0 0,4 21-13 0 0,-1 1 0 0 0,1-1-1 0 0,-3-6-16 0 0,-17-43-66 0 0,19 46 89 0 0,1 9-10 0 0,0 0 0 0 0,1 1 0 0 0,-1-1-1 0 0,0 0 1 0 0,0 0 0 0 0,0 0 0 0 0,0 1-1 0 0,-1-1 1 0 0,1 0-13 0 0,-1 1 0 0 0,-4-19 0 0 0,2 14 0 0 0,3 5 0 0 0,1 2 0 0 0,0-1 0 0 0,0 1 0 0 0,-1-1 0 0 0,1 1 0 0 0,0-1 0 0 0,-1 1 0 0 0,1 0 0 0 0,0-1 0 0 0,-1 1 0 0 0,1 0 0 0 0,-1-1 0 0 0,1 1 0 0 0,-1 0 0 0 0,1 0 0 0 0,0-1 0 0 0,-1 1 0 0 0,1 0 0 0 0,-1 0 0 0 0,1 0 0 0 0,-1 0 0 0 0,0 0 0 0 0,-3-1 11 0 0,-11-11 42 0 0,12 10-46 0 0,0-1 0 0 0,-1 1-1 0 0,1 0 1 0 0,0 0 0 0 0,0 1-1 0 0,-1-1 1 0 0,1 1 0 0 0,-1 0 0 0 0,1 0-1 0 0,-1 0-6 0 0,-2 1 53 0 0,1 0 0 0 0,-1 1 0 0 0,1-1 0 0 0,-1 1-1 0 0,1 1 1 0 0,-2 0-53 0 0,-11 1 76 0 0,15-3-64 0 0,0 0-1 0 0,0 0 1 0 0,0 1 0 0 0,0-1-1 0 0,0 1 1 0 0,0 0-1 0 0,0 0 1 0 0,1 1 0 0 0,-1-1-1 0 0,0 1-11 0 0,0 0-245 0 0,-1 0 0 0 0,1-1 0 0 0,0 0 0 0 0,0 0 0 0 0,0 0 0 0 0,-1 0 0 0 0,1-1 0 0 0,0 1-1 0 0,0-1 1 0 0,-1 0 0 0 0,-1-1 245 0 0,-2 1-1085 0 0,5 0-4603 0 0,-1 3-1634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34.2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 1 2760 0 0,'0'0'628'0'0,"0"0"1594"0"0,1 1 696 0 0,0-1-2713 0 0,11 17 8007 0 0,-9-7-7576 0 0,-1 3 783 0 0,-1-9-1077 0 0,0 1 1 0 0,-1 0-1 0 0,1-1 0 0 0,-1 1 1 0 0,0 0-1 0 0,0-1 0 0 0,0 1 1 0 0,0 0-1 0 0,0 0 0 0 0,-1 3-342 0 0,-12 63 1720 0 0,-29 77-1056 0 0,26-104-2925 0 0,9-25 1018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34.2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 1376 0 0,'6'-4'124'0'0,"-2"3"195"0"0,-4 1 1273 0 0,5-8 7314 0 0,-3 5-9015 0 0,-2 3 325 0 0,1-1 1 0 0,-1 0-1 0 0,1 1 1 0 0,-1-1-1 0 0,1 1 1 0 0,-1-1-1 0 0,1 1 1 0 0,-1 0-1 0 0,1-1 1 0 0,0 1-1 0 0,-1 0 1 0 0,1-1-1 0 0,-1 1 1 0 0,1 0-1 0 0,0 0 1 0 0,-1 0-1 0 0,1 0 1 0 0,0 0-1 0 0,-1 0 1 0 0,1 0-1 0 0,-1 0 1 0 0,1 0-1 0 0,0 0 1 0 0,-1 0-1 0 0,1 0 1 0 0,-1 1-1 0 0,1-1-216 0 0,0 1 100 0 0,0 0 0 0 0,0 0 0 0 0,-1 0 0 0 0,1 0-1 0 0,-1 0 1 0 0,1 0 0 0 0,-1 0 0 0 0,1 0 0 0 0,-1 0 0 0 0,1 0 0 0 0,-1 0-1 0 0,1 0 1 0 0,-1 1 0 0 0,0-1 0 0 0,0 0 0 0 0,1 1-100 0 0,-1 3 47 0 0,1-1 0 0 0,-1 0-1 0 0,0 0 1 0 0,0 0 0 0 0,0 0 0 0 0,0 0 0 0 0,0 1-1 0 0,-1-1 1 0 0,0 0 0 0 0,1 0 0 0 0,-1 0 0 0 0,0 0-47 0 0,-1 1 58 0 0,0 0 0 0 0,1 0 0 0 0,0 0 0 0 0,-1 0 0 0 0,1 0 0 0 0,1 0 0 0 0,-1 0 0 0 0,1 1 0 0 0,-1-1 0 0 0,1 0 0 0 0,0 1 0 0 0,0-1 0 0 0,1 4-58 0 0,6 66 666 0 0,1 24-9 0 0,-8-83-587 0 0,0 0 1 0 0,0 1 0 0 0,-1-1 0 0 0,-3 16-71 0 0,2-7 164 0 0,0 0-1 0 0,0 0 1 0 0,3 24-164 0 0,-1-25 79 0 0,0-18-57 0 0,1 1-1 0 0,-1-1 0 0 0,1 0 0 0 0,0 1 0 0 0,1-1-21 0 0,-1 0 12 0 0,0 0-1 0 0,0 1 1 0 0,0-1 0 0 0,0 0-1 0 0,-1 1-11 0 0,0-5 3 0 0,0 0 0 0 0,0 1 0 0 0,-1-1 0 0 0,1 0 0 0 0,0 0 0 0 0,-1 0 0 0 0,1 1 0 0 0,-1-1 0 0 0,1 0 0 0 0,-1 0 0 0 0,0 0 0 0 0,0 0 0 0 0,0-1 0 0 0,0 1 0 0 0,0 0 0 0 0,-1 1-3 0 0,0-1 11 0 0,2-1-7 0 0,-1 0-1 0 0,1 0 0 0 0,-1 0 0 0 0,1-1 1 0 0,-1 1-1 0 0,1 0 0 0 0,0 0 0 0 0,-1 0 1 0 0,1 0-1 0 0,0 0 0 0 0,0 0 1 0 0,-1 0-1 0 0,1 0 0 0 0,0 0 0 0 0,0 2-3 0 0,0-3-341 0 0,-1 3 1032 0 0,-3-2-5642 0 0,-7-5 3384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34.3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171 0 11632 0 0,'0'0'530'0'0,"0"0"-7"0"0,-1 2-334 0 0,-12 17-128 0 0,11-16 125 0 0,0-1 0 0 0,0 0 1 0 0,0 1-1 0 0,0 0 0 0 0,1-1 0 0 0,-1 1 0 0 0,1 0 1 0 0,-1 0-1 0 0,1 0 0 0 0,-1 2-186 0 0,-1 16 1579 0 0,3-15-1280 0 0,-1 0-1 0 0,0-1 0 0 0,0 0 1 0 0,0 1-1 0 0,-1-1 0 0 0,0 1-298 0 0,-7 19 765 0 0,6-14-626 0 0,-1 0 0 0 0,0 0 1 0 0,0-1-1 0 0,-1 0 0 0 0,0 0 1 0 0,0-1-1 0 0,-4 5-139 0 0,1-4 19 0 0,6-9-20 0 0,0 1 0 0 0,1 0 1 0 0,-1-1-1 0 0,1 1 0 0 0,-1 0 1 0 0,1 1-1 0 0,-1-1 0 0 0,1 0 1 0 0,0 0-1 0 0,0 1 0 0 0,0-1 1 0 0,0 1-1 0 0,0 0 0 0 0,0 2 1 0 0,0-2-25 0 0,0 1 1 0 0,0 0-1 0 0,0 0 0 0 0,0-1 0 0 0,-1 1 0 0 0,1-1 0 0 0,-1 1 0 0 0,0-1 0 0 0,0 0 0 0 0,0 0 0 0 0,0 0 0 0 0,0 0 0 0 0,-1 0 25 0 0,-3 5-107 0 0,5-6-74 0 0,-1 0-1 0 0,1-1 0 0 0,0 1 0 0 0,-1 0 0 0 0,1-1 0 0 0,-1 0 1 0 0,1 1-1 0 0,-1-1 0 0 0,0 0 0 0 0,0 0 182 0 0,-2 0-1019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34.3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1376 0 0,'0'0'364'0'0,"0"0"992"0"0,0-10 4068 0 0,3-3-3777 0 0,-1 5 4160 0 0,-1 8-5736 0 0,-1 0 0 0 0,0 0 0 0 0,0 0 0 0 0,0 0 0 0 0,1 0 1 0 0,-1 0-1 0 0,0 0 0 0 0,0 0 0 0 0,0 0 0 0 0,0 0 1 0 0,1 0-1 0 0,-1 1 0 0 0,0-1 0 0 0,0 0 0 0 0,0 0 1 0 0,0 0-1 0 0,0 0 0 0 0,0 1 0 0 0,1-1 0 0 0,-1 0 0 0 0,0 0 1 0 0,0 0-1 0 0,0 1 0 0 0,0-1 0 0 0,0 0 0 0 0,0 0 1 0 0,0 0-1 0 0,0 1 0 0 0,0-1 0 0 0,0 0 0 0 0,0 0 1 0 0,0 1-1 0 0,0-1 0 0 0,0 0 0 0 0,0 0 0 0 0,0 1 0 0 0,0-1-71 0 0,2 8 277 0 0,0 0-1 0 0,-1 1 1 0 0,0-1-1 0 0,0 1 1 0 0,-1 0-1 0 0,0-1 1 0 0,0 8-277 0 0,0-2 248 0 0,-1 82 1101 0 0,1 83 422 0 0,1-124-1301 0 0,-1-10 44 0 0,3 6-514 0 0,-2-25 177 0 0,-1 19-177 0 0,-1-15-1686 0 0,1-30 731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34.3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136 1 5064 0 0,'0'0'389'0'0,"0"0"-16"0"0,2 0 859 0 0,-1 0-906 0 0,1 0 0 0 0,-1 0 0 0 0,1 0 0 0 0,-1 0 0 0 0,1 0 0 0 0,0 1 0 0 0,-1-1 0 0 0,1 1 0 0 0,-1-1 0 0 0,1 1 0 0 0,-1 0 0 0 0,0 0 0 0 0,1 0 0 0 0,-1 0 0 0 0,1 0 0 0 0,-1 0 0 0 0,0 0-1 0 0,0 0 1 0 0,1 1 0 0 0,-1-1 0 0 0,0 1 0 0 0,0-1 0 0 0,0 1 0 0 0,0 0 0 0 0,0 0 0 0 0,-1-1 0 0 0,1 1 0 0 0,0 0 0 0 0,-1 0 0 0 0,1 0-326 0 0,1 7 414 0 0,-1 1 0 0 0,0-1 0 0 0,0 0 0 0 0,0 1 0 0 0,-1-1 0 0 0,0 1 0 0 0,0-1 0 0 0,-1 1 0 0 0,0-1 0 0 0,0 0 0 0 0,-2 5-414 0 0,-1 5 383 0 0,0 0-1 0 0,-1-1 0 0 0,-1 0 1 0 0,0 0-1 0 0,-1 1-382 0 0,-5 5 331 0 0,0 0 0 0 0,-1-1 1 0 0,-9 12-332 0 0,-3 4 89 0 0,16-22-185 0 0,-11 15-978 0 0,5-11-4588 0 0,0-1-1884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3:07.34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1 544 3224 0 0,'0'0'476'0'0,"0"0"791"0"0,0 0 350 0 0,0 0 71 0 0,0 0-120 0 0,0 0-539 0 0,0-1-240 0 0,6-8 290 0 0,-1 0 0 0 0,1 1-1 0 0,3-3-1078 0 0,-6 8 111 0 0,0 0 0 0 0,-1 0 1 0 0,0 0-1 0 0,1 0 0 0 0,-1 0 0 0 0,0 0 0 0 0,0-1 0 0 0,-1 0-111 0 0,12-16 273 0 0,25-25 464 0 0,18-27-737 0 0,-49 64 164 0 0,1-1 1 0 0,0 2 0 0 0,0-1-1 0 0,1 1 1 0 0,0 0-1 0 0,5-2-164 0 0,13-11 291 0 0,11-6 111 0 0,-30 22-335 0 0,0-2 1 0 0,0 1 0 0 0,0-1 0 0 0,0 0 0 0 0,-1-1 0 0 0,0 0-1 0 0,5-6-67 0 0,-8 8 21 0 0,1 1 0 0 0,0 0-1 0 0,0-1 1 0 0,0 2-1 0 0,0-1 1 0 0,1 1 0 0 0,0-1-1 0 0,0 1 1 0 0,1 0-21 0 0,19-11 42 0 0,-16 8-42 0 0,0 1 0 0 0,0 1 0 0 0,7-3 0 0 0,-1 1 11 0 0,1 0 35 0 0,-11 4-42 0 0,0 0 1 0 0,-1-1-1 0 0,1 0 1 0 0,4-2-5 0 0,-4 2 12 0 0,0 0 1 0 0,0 1-1 0 0,0 0 0 0 0,0 0 1 0 0,0 0-1 0 0,1 1 0 0 0,-1 0 1 0 0,7-1-13 0 0,-7 2 12 0 0,1-1 0 0 0,-1 0 1 0 0,1 0-1 0 0,-1-1 0 0 0,0 0 1 0 0,0 0-1 0 0,0-1 0 0 0,4-1-12 0 0,-2 0 51 0 0,-1 0 0 0 0,2 1 0 0 0,-1 0 0 0 0,0 1-1 0 0,1 0 1 0 0,-1 0 0 0 0,7 0-51 0 0,21-5 214 0 0,-22 4-64 0 0,1 1 0 0 0,0 0 0 0 0,0 1 0 0 0,10 1-150 0 0,13-5 294 0 0,-17 1-158 0 0,13 1 21 0 0,0 2-1 0 0,5 2-156 0 0,-3-1 119 0 0,-10 3 41 0 0,-23-3-80 0 0,-1 0 0 0 0,5 1-20 0 0,1 1 0 0 0,-1-1 1 0 0,0 1-1 0 0,0 1 0 0 0,0-1 0 0 0,5 3-60 0 0,24 8 135 0 0,-27-11-118 0 0,26 9 54 0 0,-1 5-28 0 0,-27-13-39 0 0,0 1 1 0 0,0-1-1 0 0,1 0 0 0 0,-1 0 0 0 0,4 0-4 0 0,1 0 11 0 0,0 2 0 0 0,-1-1-1 0 0,0 1 1 0 0,0 1 0 0 0,0 0-1 0 0,0 1 1 0 0,0 0-11 0 0,21 21 128 0 0,-20-21-96 0 0,-7-4-14 0 0,0 0 0 0 0,0 1 0 0 0,0-1-1 0 0,0 1 1 0 0,0 0 0 0 0,3 4-18 0 0,13 12 70 0 0,-18-19-68 0 0,-1 1 1 0 0,0-1 0 0 0,0 1 0 0 0,0 0 0 0 0,0 0 0 0 0,0 0 0 0 0,0 0 0 0 0,-1 0 0 0 0,1 0 0 0 0,-1 1 0 0 0,1-1 0 0 0,-1 0 0 0 0,0 1 0 0 0,0-1 0 0 0,0 1 0 0 0,0-1 0 0 0,0 3-3 0 0,0-1 3 0 0,0 0 1 0 0,1 0 0 0 0,-1-1 0 0 0,1 1 0 0 0,-1 0-1 0 0,1-1 1 0 0,0 1 0 0 0,0-1 0 0 0,1 0-1 0 0,-1 0 1 0 0,1 0 0 0 0,2 3-4 0 0,-1-2 4 0 0,1 0 0 0 0,-1 0 1 0 0,1-1-1 0 0,0 1 0 0 0,0-1 0 0 0,1 0 0 0 0,3 2-4 0 0,-4-3 3 0 0,-1 0 1 0 0,-1 1-1 0 0,1 0 0 0 0,0 0 0 0 0,-1 0 0 0 0,1 0 1 0 0,-1 1-1 0 0,0-1 0 0 0,0 1 0 0 0,0 0 0 0 0,-1 0 1 0 0,1 0-1 0 0,-1 0 0 0 0,0 1 0 0 0,0-1 0 0 0,0 0 1 0 0,-1 1-1 0 0,0-1 0 0 0,1 1 0 0 0,-1 1-3 0 0,-1-4 2 0 0,1 0 0 0 0,0 0 0 0 0,0-1 0 0 0,0 1-1 0 0,0 0 1 0 0,1 0 0 0 0,-1-1 0 0 0,0 1 0 0 0,1-1-1 0 0,-1 1 1 0 0,1-1 0 0 0,0 0 0 0 0,-1 1 0 0 0,1-1-1 0 0,0 0 1 0 0,0 0 0 0 0,0 0 0 0 0,0 0 0 0 0,0-1-1 0 0,0 1 1 0 0,0 0-2 0 0,9 5 16 0 0,0-1 3 0 0,-1 2 1 0 0,-1-1 0 0 0,1 2 0 0 0,-1-1 0 0 0,-1 1-1 0 0,1 0 1 0 0,3 6-20 0 0,-11-13 2 0 0,0 0 0 0 0,-1 0 0 0 0,1 0 0 0 0,-1-1 0 0 0,1 1 0 0 0,-1 0 0 0 0,1 0-1 0 0,-1 0 1 0 0,0 0 0 0 0,1 0 0 0 0,-1 0 0 0 0,0 0 0 0 0,0 0 0 0 0,0 0 0 0 0,0-1 0 0 0,0 1-1 0 0,0 0 1 0 0,0 0 0 0 0,0 0 0 0 0,0 0 0 0 0,0 0 0 0 0,0 0 0 0 0,-1 0 0 0 0,1 0 0 0 0,0 0-1 0 0,-1 0 1 0 0,1 0-2 0 0,-2 2 12 0 0,1-1-1 0 0,-1 1 1 0 0,0-1-1 0 0,0 0 1 0 0,-1 1 0 0 0,1-1-1 0 0,-1 0-11 0 0,-3 4 15 0 0,6-6-14 0 0,0 0-1 0 0,0 0 1 0 0,0 0 0 0 0,0 0-1 0 0,0 0 1 0 0,0 0-1 0 0,0 0 1 0 0,0 0 0 0 0,0 0-1 0 0,0 0 1 0 0,0 0 0 0 0,0 0-1 0 0,0 0 1 0 0,0 0 0 0 0,0 0-1 0 0,0 0 1 0 0,0 0-1 0 0,0 0 1 0 0,0 0 0 0 0,0 1-1 0 0,0-1 1 0 0,0 0 0 0 0,0 0-1 0 0,0 0 1 0 0,0 0 0 0 0,0 0-1 0 0,0 0 1 0 0,0 0-1 0 0,0 0 1 0 0,0 0 0 0 0,0 0-1 0 0,0 0 1 0 0,0 0 0 0 0,0 0-1 0 0,0 0 1 0 0,0 1 0 0 0,0-1-1 0 0,0 0 1 0 0,0 0-1 0 0,0 0 1 0 0,0 0 0 0 0,0 0-1 0 0,0 0 1 0 0,0 0 0 0 0,0 0-1 0 0,0 0 1 0 0,0 0 0 0 0,0 0-1 0 0,0 0 1 0 0,0 0-1 0 0,0 0 1 0 0,0 0 0 0 0,0 0-1 0 0,0 0 1 0 0,0 0 0 0 0,1 0-1 0 0,-1 0 1 0 0,0 0 0 0 0,0 0-1 0 0,0 0 1 0 0,0 0-1 0 0,0 0 1 0 0,0 0 0 0 0,0 0-1 0 0,0 0 1 0 0,0 0 0 0 0,0 0-1 0 0,17 10 11 0 0,-9-6 10 0 0,-1 0 0 0 0,0 0 0 0 0,6 5-21 0 0,-2 1 0 0 0,-9-7 0 0 0,-1 1 0 0 0,5 8 0 0 0,-9-9 0 0 0,3-3 0 0 0,0 0 0 0 0,-1 1 0 0 0,1-1 0 0 0,-1 0 0 0 0,1 0 0 0 0,0 0 0 0 0,-1 1 0 0 0,1-1 0 0 0,-1 0 0 0 0,1 1 0 0 0,0-1 0 0 0,0 0 0 0 0,-1 1 0 0 0,1-1 0 0 0,0 0 0 0 0,-1 1 0 0 0,1-1 0 0 0,0 0 0 0 0,0 1 0 0 0,0-1 0 0 0,0 1 0 0 0,-1-1 0 0 0,1 0 0 0 0,0 1 0 0 0,0-1 0 0 0,0 1 0 0 0,0-1 0 0 0,0 1 0 0 0,0-1 0 0 0,0 1 0 0 0,0-1 0 0 0,0 0 0 0 0,0 1 0 0 0,0-1 0 0 0,0 1 1 0 0,1 0 1 0 0,-1 0-1 0 0,0 0 0 0 0,1 0 0 0 0,-1-1 0 0 0,0 1 1 0 0,1 0-1 0 0,-1 0 0 0 0,1-1 0 0 0,-1 1 0 0 0,1 0 0 0 0,-1-1 1 0 0,1 1-1 0 0,0-1 0 0 0,-1 1 0 0 0,1 0 0 0 0,0-1 1 0 0,-1 0-1 0 0,1 1 0 0 0,0 0-1 0 0,20 9 35 0 0,-14-7-30 0 0,17 8 6 0 0,-25-11 32 0 0,1 1-38 0 0,-1-1-1 0 0,0 1 0 0 0,1-1 0 0 0,-1 1 0 0 0,0-1 0 0 0,0 0 0 0 0,1 1 0 0 0,-1-1 0 0 0,0 0 0 0 0,0 0 0 0 0,0 1 0 0 0,1-1 0 0 0,-1 0 0 0 0,0 0 0 0 0,0 0 0 0 0,0 0 0 0 0,0 0 0 0 0,1 0 0 0 0,-1 0 0 0 0,-1 0-4 0 0,24 2 240 0 0,-17 0-19 0 0,-17-1-27 0 0,4-1-47 0 0,18-1-36 0 0,9-5 16 0 0,-13 0-13 0 0,-6 5-184 0 0,0 1 0 0 0,0-1 0 0 0,0 0 0 0 0,0 1 0 0 0,0-1 0 0 0,-1 1-1 0 0,1-1 1 0 0,0 1 0 0 0,0-1 0 0 0,-1 0 0 0 0,1 1 0 0 0,0-1 0 0 0,-1 1-1 0 0,1-1 1 0 0,-1 1 0 0 0,1-1 0 0 0,-1 1 0 0 0,1 0 0 0 0,0-1 0 0 0,-1 1 70 0 0,-1-2-857 0 0,-6-9-7252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34.3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1 8664 0 0,'0'0'397'0'0,"0"0"-8"0"0,0 0-123 0 0,0 0 392 0 0,-2 0 713 0 0,2 2 4451 0 0,6 18-4766 0 0,-4-16-870 0 0,-1 0-1 0 0,0 0 1 0 0,0 0-1 0 0,0 0 1 0 0,0 1 0 0 0,0-1-1 0 0,0 1 1 0 0,-1-1 0 0 0,0 0-1 0 0,0 5-185 0 0,-4 58 2830 0 0,3 61-2830 0 0,1-96 242 0 0,1-1 224 0 0,3 20-466 0 0,-2-20 310 0 0,1 22-310 0 0,-7 127-621 0 0,4-176 576 0 0,0 0 0 0 0,-1 0 0 0 0,1 0 0 0 0,-1 0 0 0 0,0-1 0 0 0,0 1 1 0 0,0 0-1 0 0,0-1 0 0 0,0 1 0 0 0,0-1 0 0 0,-2 2 45 0 0,1 1-1301 0 0,-1-1 1 0 0,0 0-1 0 0,0 0 0 0 0,0 0 1 0 0,-4 3 1300 0 0,6-6-2717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34.3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121 1 11632 0 0,'0'0'530'0'0,"0"0"-7"0"0,1 1-334 0 0,2 3 150 0 0,-1 1 0 0 0,1-1-1 0 0,-1 1 1 0 0,0 0 0 0 0,0 0 0 0 0,-1 0-1 0 0,1 0 1 0 0,-1 0 0 0 0,0 0-1 0 0,0 0 1 0 0,0 1 0 0 0,0-1 0 0 0,-1 1-1 0 0,1-1 1 0 0,-1 1 0 0 0,0-1-1 0 0,0 0 1 0 0,-1 1 0 0 0,1-1 0 0 0,-1 1-1 0 0,0-1 1 0 0,0 2-339 0 0,-13 42 1338 0 0,8-28-1116 0 0,0-1-1 0 0,-1 0 1 0 0,0 0-1 0 0,-4 5-221 0 0,6-14 32 0 0,0 0-4 0 0,-1 0 1 0 0,0 0-1 0 0,0-1 0 0 0,-1 1-28 0 0,-43 59-1550 0 0,45-64 620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34.3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 0 7368 0 0,'0'0'568'0'0,"0"0"-168"0"0,0 0 684 0 0,0 0 336 0 0,0 0 69 0 0,0 2-48 0 0,0 3-918 0 0,-1 0-1 0 0,0-1 0 0 0,-1 1 1 0 0,1-1-1 0 0,0 0 1 0 0,-1 0-1 0 0,0 1 0 0 0,-1 1-522 0 0,-3 9 880 0 0,-21 58 1778 0 0,21-55-1976 0 0,5-16-413 0 0,1-2-21 0 0,0 0-7 0 0,0 0-30 0 0,7 4-64 0 0,-6-4-147 0 0,-1 1 1 0 0,1-1 0 0 0,-1 0-1 0 0,1 1 1 0 0,-1-1-1 0 0,1 0 1 0 0,-1 0 0 0 0,1 0-1 0 0,-1 1 1 0 0,1-1 0 0 0,0 0-1 0 0,-1 0 1 0 0,1 0 0 0 0,-1 0-1 0 0,1 0 1 0 0,-1 0 0 0 0,1 0-1 0 0,0-1 0 0 0,1 0 0 0 0,0 0 0 0 0,0 0 0 0 0,-1 0 0 0 0,1-1 0 0 0,0 1 0 0 0,0-1-1 0 0,-1 0 1 0 0,1 0 0 0 0,0-1 0 0 0,5-7 14 0 0,-2 1 52 0 0,0 1 1 0 0,-2-3-54 0 0,-2 2-13 0 0,-1 9 2 0 0,1 0 0 0 0,-1-1-1 0 0,0 1 1 0 0,0 0 0 0 0,0-1-1 0 0,0 1 1 0 0,0 0 0 0 0,0 0-1 0 0,0-1 1 0 0,0 1 0 0 0,0 0 0 0 0,0-1-1 0 0,0 1 1 0 0,0 0 0 0 0,-1 0-1 0 0,1-1 1 0 0,0 1 0 0 0,0 0-1 0 0,0 0 1 0 0,0-1 0 0 0,0 1-1 0 0,0 0 1 0 0,0 0 0 0 0,-1-1 0 0 0,1 1-1 0 0,0 0 1 0 0,0 0 0 0 0,0 0-1 0 0,0-1 1 0 0,0 1 0 0 0,-1 0-1 0 0,1 0 1 0 0,0 0 0 0 0,0 0-1 0 0,0-1 1 0 0,-1 1 0 0 0,1 0-1 0 0,0 0 1 0 0,0 0 0 0 0,0 0 0 0 0,-1 0-1 0 0,1 0 1 0 0,0 0 0 0 0,0 0-1 0 0,-1 0 1 0 0,1 0 0 0 0,0 0-1 0 0,0 0 1 0 0,0 0 0 0 0,-1 0-1 0 0,1 0 1 0 0,0 1-2 0 0,-11 3 132 0 0,11-4-120 0 0,-3 1 49 0 0,0 0 1 0 0,0 1-1 0 0,1 0 0 0 0,-1 0 0 0 0,0 0 1 0 0,1 0-1 0 0,-1 0 0 0 0,1 0 0 0 0,0 1 0 0 0,-1 0 1 0 0,1-1-1 0 0,0 2-61 0 0,1-3 105 0 0,1-1-1 0 0,0 0-30 0 0,0 0-121 0 0,0 0-46 0 0,0 0-106 0 0,0 0-32 0 0,0 0-1 0 0,0 0-160 0 0,0 0-672 0 0,0 0-294 0 0,0 0-60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34.3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0 9216 0 0,'-7'1'949'0'0,"0"4"438"0"0,5-3 389 0 0,-1 0-1 0 0,1 1 0 0 0,0 0 0 0 0,0-1 1 0 0,0 1-1 0 0,-1 1-1775 0 0,0 3-423 0 0,3-7 487 0 0,0 0 0 0 0,0 1 0 0 0,0-1 1 0 0,0 0-1 0 0,-1 1 0 0 0,1-1 1 0 0,0 0-1 0 0,0 1 0 0 0,0-1 0 0 0,0 0 1 0 0,-1 0-1 0 0,1 0 0 0 0,0 1 0 0 0,0-1 1 0 0,0 0-1 0 0,-1 0 0 0 0,1 0 0 0 0,0 0 1 0 0,0 1-1 0 0,-1-1 0 0 0,1 0 1 0 0,0 0-65 0 0,0 0 19 0 0,-1 0 1 0 0,1 0 0 0 0,0 0 0 0 0,0 0-1 0 0,0 0 1 0 0,0 0 0 0 0,-1 1 0 0 0,1-1-1 0 0,0 0 1 0 0,0 0 0 0 0,0 0 0 0 0,0 0 0 0 0,0 0-1 0 0,-1 1 1 0 0,1-1 0 0 0,0 0 0 0 0,0 0-1 0 0,0 0 1 0 0,0 0 0 0 0,0 1 0 0 0,0-1-1 0 0,0 0 1 0 0,0 0 0 0 0,-1 0 0 0 0,1 1 0 0 0,0-1-1 0 0,0 0 1 0 0,0 0 0 0 0,0 1 0 0 0,0-1-1 0 0,0 0 1 0 0,0 0 0 0 0,0 1 0 0 0,0-1-1 0 0,0 0 1 0 0,0 0 0 0 0,0 0-20 0 0,0 2 185 0 0,3-2-112 0 0,8 7-58 0 0,-8-7-15 0 0,0 0 0 0 0,-1 0 0 0 0,1-1 0 0 0,0 0 0 0 0,0 0-1 0 0,-1 0 1 0 0,1 0 0 0 0,0 0 0 0 0,-1-1 0 0 0,1 1 0 0 0,-1-1 0 0 0,2-1 0 0 0,3-2-11 0 0,-4 3-28 0 0,-1 0-1 0 0,0 0 0 0 0,0 0 0 0 0,0 0 1 0 0,0-1-1 0 0,0 1 0 0 0,1-3 40 0 0,2-2-126 0 0,-4 6 69 0 0,-15 5 278 0 0,9-1-147 0 0,0 0 0 0 0,0 1 0 0 0,0 0-1 0 0,1 0 1 0 0,0 0 0 0 0,0 1-1 0 0,0 0 1 0 0,0 0 0 0 0,-2 4-74 0 0,0 0 180 0 0,4-7-104 0 0,2-2-74 0 0,0 0-1 0 0,0 0 0 0 0,0 0 1 0 0,0 0-1 0 0,0 0 0 0 0,1 0 1 0 0,-1 0-1 0 0,0 0 0 0 0,0 0 1 0 0,0 0-1 0 0,0 0 0 0 0,0 0 1 0 0,0 0-1 0 0,0 0 0 0 0,0 0 1 0 0,0 0-1 0 0,0 0 1 0 0,0 0-1 0 0,0 0 0 0 0,0 0 1 0 0,0 0-1 0 0,0 0 0 0 0,0 0 1 0 0,0 0-1 0 0,0 0 0 0 0,0 0 1 0 0,0 0-1 0 0,0 0 0 0 0,0 0 1 0 0,0 0-1 0 0,0 0 0 0 0,0 0 1 0 0,1 0-1 0 0,-1 0 0 0 0,0 0 1 0 0,0 1-1 0 0,0-1 0 0 0,0 0 1 0 0,0 0-1 0 0,0 0 0 0 0,0 0 1 0 0,0 0-1 0 0,0 0 1 0 0,0 0-1 0 0,0 0 0 0 0,0 0 1 0 0,0 0-1 0 0,0 0 0 0 0,0 0 1 0 0,0 0-1 0 0,0 0 0 0 0,0 0 1 0 0,0 0-1 0 0,0 0 0 0 0,0 1 1 0 0,0-1-1 0 0,0 0 0 0 0,0 0 1 0 0,0 0-2 0 0,6-4 11 0 0,7-7-98 0 0,-11 10 75 0 0,9-9-196 0 0,-8 6 132 0 0,-9 6 114 0 0,1 1-11 0 0,1 0 0 0 0,-1 0 1 0 0,1 1-1 0 0,0-1 0 0 0,-3 4-27 0 0,-7 6 64 0 0,13-13-144 0 0,1 0-72 0 0,0 0-1080 0 0,2-2-4451 0 0,6-7-1911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6:34.3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47 14312 0 0,'0'0'654'0'0,"0"0"-11"0"0,0 0-254 0 0,0 0 463 0 0,0 0 247 0 0,0 0 47 0 0,0 0-63 0 0,0 0-294 0 0,-7 13 1498 0 0,7-12-2227 0 0,0 1 0 0 0,0-1 0 0 0,0 1-1 0 0,0-1 1 0 0,0 0 0 0 0,-1 1 0 0 0,1-1 0 0 0,0 0 0 0 0,-1 1-1 0 0,1-1 1 0 0,-1 0 0 0 0,1 0 0 0 0,-1 1 0 0 0,0-1 0 0 0,1 0 0 0 0,-1 0-1 0 0,0 0 1 0 0,0 0 0 0 0,0 0-60 0 0,-7 12 344 0 0,2-7-169 0 0,2-1-54 0 0,4-4-57 0 0,4-8 0 0 0,7-16-122 0 0,-5 10-6 0 0,0 0 1 0 0,0 1 0 0 0,1 0 63 0 0,0-3-72 0 0,-4 4 72 0 0,-5 9 0 0 0,1 2 0 0 0,1 0 11 0 0,-1 0-1 0 0,1-1 1 0 0,-1 1-1 0 0,1 0 1 0 0,-1 0-1 0 0,1 0 1 0 0,-1 0-1 0 0,1-1 1 0 0,-1 1-1 0 0,1 0 1 0 0,-1 0-1 0 0,1 0 1 0 0,-1 1-1 0 0,1-1 1 0 0,-1 0-1 0 0,0 0 1 0 0,1 0-1 0 0,-1 0 1 0 0,1 1-1 0 0,-1-1 1 0 0,1 0-1 0 0,-1 1 1 0 0,1-1-1 0 0,0 0 1 0 0,-1 1-1 0 0,1-1 1 0 0,-1 1-1 0 0,1-1 1 0 0,0 1-1 0 0,-1-1 1 0 0,1 2-11 0 0,-18 29 988 0 0,5-9-736 0 0,12-21-180 0 0,1-1 13 0 0,0 0-42 0 0,0 0-113 0 0,0 0-27 0 0,0 0-6 0 0,0 0-185 0 0,-1 1-772 0 0,-4 3-328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7:49.8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311 140 920 0 0,'0'0'237'0'0,"0"0"661"0"0,0-7 1527 0 0,1-3-923 0 0,-1 9-1284 0 0,0 0 0 0 0,0-1 0 0 0,1 1 0 0 0,-1 0 0 0 0,0 0 0 0 0,0 0 0 0 0,0 0 0 0 0,0 0 0 0 0,-1 0 0 0 0,1 0 0 0 0,0-1 0 0 0,0 1 0 0 0,0 0-218 0 0,-1 1 38 0 0,1 0 0 0 0,0-1 0 0 0,0 1 0 0 0,0 0 0 0 0,0 0 0 0 0,0 0 0 0 0,0 0 0 0 0,0 0 0 0 0,0-1 0 0 0,0 1 0 0 0,0 0 0 0 0,0 0 0 0 0,0 0 0 0 0,0 0 1 0 0,0-1-1 0 0,0 1 0 0 0,0 0 0 0 0,0 0 0 0 0,0 0 0 0 0,0 0 0 0 0,0-1 0 0 0,0 1 0 0 0,0 0 0 0 0,0 0 0 0 0,0 0 0 0 0,1 0 0 0 0,-1 0 0 0 0,0-1 0 0 0,0 1 0 0 0,0 0 0 0 0,0 0 0 0 0,0 0 1 0 0,0 0-1 0 0,0 0 0 0 0,0 0 0 0 0,0 0 0 0 0,1 0 0 0 0,-1-1 0 0 0,0 1-38 0 0,0 0 36 0 0,0 0-1 0 0,0 0 1 0 0,0 0 0 0 0,0 0 0 0 0,1 0 0 0 0,-1 0-1 0 0,0 0 1 0 0,0 0 0 0 0,0-1 0 0 0,0 1 0 0 0,0 0-1 0 0,0 0 1 0 0,0 0 0 0 0,0 0 0 0 0,0 0-1 0 0,0-1 1 0 0,1 1 0 0 0,-1 0 0 0 0,0 0 0 0 0,0 0-1 0 0,0 0 1 0 0,0 0 0 0 0,0-1 0 0 0,0 1 0 0 0,0 0-1 0 0,0 0 1 0 0,0 0 0 0 0,0 0 0 0 0,0-1 0 0 0,0 1-1 0 0,0 0 1 0 0,0 0 0 0 0,0 0 0 0 0,0 0-1 0 0,0-1 1 0 0,-1 1 0 0 0,1 0 0 0 0,0 0 0 0 0,0 0-36 0 0,-6-13 2329 0 0,5 10-1906 0 0,0-1 0 0 0,-1 1 0 0 0,1 0 1 0 0,-1 0-1 0 0,0 0 0 0 0,0 0 0 0 0,0 0 1 0 0,0 0-1 0 0,0 1 0 0 0,-1-1 0 0 0,1 1 0 0 0,-1-1-423 0 0,-1 0 186 0 0,0-1-1 0 0,-1 1 0 0 0,1 0 0 0 0,-1 0 0 0 0,0 1 0 0 0,1 0 0 0 0,-1 0 0 0 0,0 0 0 0 0,0 1 0 0 0,0 0 0 0 0,-3-1-185 0 0,-24 6 564 0 0,25-3-484 0 0,1 0 0 0 0,-1 0-1 0 0,1 1 1 0 0,-1 0 0 0 0,1 1-1 0 0,0 0 1 0 0,0 0 0 0 0,-1 1-80 0 0,-9 7 158 0 0,9-4-10 0 0,4-6-113 0 0,1 1 0 0 0,0-1-1 0 0,-1 1 1 0 0,1 0 0 0 0,0 0-1 0 0,0 0 1 0 0,0 1 0 0 0,0-1-1 0 0,0 1 1 0 0,0-1 0 0 0,1 1-1 0 0,-2 2-34 0 0,-10 24 229 0 0,10-24-185 0 0,1-1 0 0 0,0 1 0 0 0,0-1 0 0 0,0 1 0 0 0,0 0-1 0 0,0 0 1 0 0,1 0 0 0 0,0 0 0 0 0,0 2-44 0 0,0-1 28 0 0,-1 0 0 0 0,1 0-1 0 0,-1 0 1 0 0,1-1 0 0 0,-1 1-1 0 0,-1-1 1 0 0,1 1-28 0 0,-11 29 94 0 0,11-23-78 0 0,-2 2 82 0 0,0 1-1 0 0,2 0 1 0 0,-1 0 0 0 0,2 0-1 0 0,-1 12-97 0 0,-5 60 232 0 0,7-81-217 0 0,0 1 0 0 0,1-1 0 0 0,-1 0 0 0 0,1 0 0 0 0,0 0 0 0 0,0 0 0 0 0,1 0 0 0 0,-1 0 0 0 0,1 0 0 0 0,0 0 0 0 0,1-1-1 0 0,-1 1 1 0 0,1-1 0 0 0,0 0 0 0 0,1 2-15 0 0,38 61 86 0 0,-31-41-14 0 0,-9-22-64 0 0,0 0 1 0 0,0-1-1 0 0,0 1 0 0 0,0 0 1 0 0,1-1-1 0 0,0 0 0 0 0,0 2-8 0 0,13 12 117 0 0,0 0 0 0 0,16 13-117 0 0,-23-24 74 0 0,-1 0 1 0 0,1-1 0 0 0,0-1-1 0 0,0 1 1 0 0,0-2 0 0 0,4 2-75 0 0,-9-5 17 0 0,0-1 0 0 0,0 1 0 0 0,0-1 0 0 0,0 0 1 0 0,0 0-1 0 0,0 0 0 0 0,0-1-17 0 0,10 0 49 0 0,-9 1-29 0 0,1-1-1 0 0,-1 0 1 0 0,0 0 0 0 0,2-1-20 0 0,10-2 60 0 0,-7 2-33 0 0,0-1 1 0 0,-1-1-1 0 0,1 0 1 0 0,-1 0 0 0 0,0-2-1 0 0,8-4-27 0 0,-4 2 49 0 0,1 0-1 0 0,8-2-48 0 0,-17 7 10 0 0,0 1-1 0 0,0-1 1 0 0,0 0-1 0 0,-1 0 1 0 0,1-1-1 0 0,-1 0 1 0 0,1 0-1 0 0,-1 0-9 0 0,31-39 59 0 0,-11 12 18 0 0,-22 29-73 0 0,0-1 0 0 0,0 0 0 0 0,-1 1 0 0 0,1-1 0 0 0,-1 0 0 0 0,1 0 0 0 0,-1 0 0 0 0,0 0 0 0 0,0 0 0 0 0,1-3-4 0 0,8-21 24 0 0,-5 17-6 0 0,-1 0-1 0 0,0 0 0 0 0,1-3-17 0 0,-1 1 33 0 0,0 0 0 0 0,5-8-33 0 0,-7 16 6 0 0,-1 0 0 0 0,0 0 0 0 0,1 0 0 0 0,-1 0 0 0 0,-1 0 0 0 0,1 0 0 0 0,0 0 0 0 0,-1-1 0 0 0,0 1 0 0 0,0 0 1 0 0,0 0-1 0 0,0-1 0 0 0,0 1 0 0 0,-1-2-6 0 0,-1-11 35 0 0,-1-1-1 0 0,-4-11-34 0 0,2 9 49 0 0,-1-1 0 0 0,-1 1 0 0 0,-4-7-49 0 0,6 14 43 0 0,-1 0-1 0 0,0 0 1 0 0,-1 1 0 0 0,0 0-1 0 0,-4-5-42 0 0,5 9 56 0 0,0 0 0 0 0,0 0 0 0 0,0 1 0 0 0,0 0 0 0 0,-1 1 0 0 0,0 0 0 0 0,0 0 0 0 0,-1 1 0 0 0,-3-3-56 0 0,6 6 34 0 0,-1-2-10 0 0,0 1 1 0 0,1 1 0 0 0,-1-1-1 0 0,0 1 1 0 0,0 0-1 0 0,-5 0-24 0 0,1 0 26 0 0,-1-1-1 0 0,1 0 0 0 0,-3-1-25 0 0,-19-7-1 0 0,30 11-38 0 0,-20-5 215 0 0,-11-6-176 0 0,28 9-133 0 0,0 0-1 0 0,1 0 1 0 0,-1 0 0 0 0,0-1-1 0 0,1 0 1 0 0,-1-1-1 0 0,1 1 1 0 0,0-1-1 0 0,-2-2 134 0 0,5 5-644 0 0,1 1-858 0 0,1-1-382 0 0,6-6-70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38:13.9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34 4608 0 0,'0'0'208'0'0,"5"-11"177"0"0,-4 6 6311 0 0,-1 5-6610 0 0,0 0-1 0 0,0 0 1 0 0,0-1 0 0 0,0 1 0 0 0,0 0-1 0 0,0 0 1 0 0,0 0 0 0 0,-1 0 0 0 0,1-1-1 0 0,0 1 1 0 0,0 0 0 0 0,0 0-1 0 0,0 0 1 0 0,0-1 0 0 0,0 1 0 0 0,0 0-1 0 0,0 0 1 0 0,0 0 0 0 0,0-1 0 0 0,0 1-1 0 0,0 0 1 0 0,0 0 0 0 0,0 0-1 0 0,0-1 1 0 0,0 1 0 0 0,0 0 0 0 0,0 0-1 0 0,0 0 1 0 0,0-1 0 0 0,1 1 0 0 0,-1 0-1 0 0,0 0 1 0 0,0 0 0 0 0,0 0-1 0 0,0 0 1 0 0,0-1 0 0 0,0 1 0 0 0,0 0-1 0 0,0 0 1 0 0,1 0 0 0 0,-1 0-1 0 0,0 0 1 0 0,0 0 0 0 0,0-1-86 0 0,4-3 1417 0 0,-4 4-736 0 0,0 0-30 0 0,0 0-124 0 0,0 0-58 0 0,0 0-12 0 0,0 0-13 0 0,0 0-52 0 0,0 0-28 0 0,0 0-4 0 0,0 0-9 0 0,0 0-40 0 0,1 6-109 0 0,1 1 0 0 0,-1-1 0 0 0,0 1 0 0 0,-1-1 0 0 0,1 1 0 0 0,-1-1 0 0 0,0 1 0 0 0,0 0 0 0 0,-1 4-202 0 0,0 24 502 0 0,4 52 1372 0 0,-4 51-1874 0 0,-1-20 478 0 0,2-96-420 0 0,0 27 187 0 0,-4 28-245 0 0,4-65 24 0 0,0 0 0 0 0,0 0 0 0 0,2 13-24 0 0,0 14 14 0 0,0-8 40 0 0,-1-26-54 0 0,0 0 0 0 0,-1 1 0 0 0,0-1 0 0 0,0 0-1 0 0,0 1 1 0 0,0-1 0 0 0,-1 3 0 0 0,0-1-69 0 0,-1 21-775 0 0,4-30-763 0 0,6-7-497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6:35.61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1156 0 0,0-1164 0 0,0 23 0 0,0-17 0 0,0 14 0 0,0 84 0 0,0-94 0 0,0 6 0 0,0 396 0 0,0 418 0 0,0-775 0 0,0-20 0 0,0 12 0 0,0 111 0 0,0-140 0 0,0 18 0 0,0 4 0 0,0 113 0 0,0-115 0 0,0 120 0 0,0-65 0 0,0-60 0 0,0-36 0 0,0 0 0 0,0 1 0 0,0 2 0 0,0-2 0 0,0 36 0 0,0-28 0 0,0 14 0 0,0-13 0 0,0 8 0 0,0 2 0 0,0-5 0 0,0 6 0 0,0 14 0 0,0-17 0 0,0-4 0 0,0 7 0 0,0 21 0 0,0 5 0 0,0-46 0 0,0-1 0 0,0-13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00.81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477 1 0 0,'10'0'0'0,"2"0"0"0,38 0 0 0,-43 0 0 0,-6 0 0 0,-20 0 0 0,-56 0 0 0,68 0 0 0,-182 0 0 0,110 0 0 0,15 0 0 0,-2 0 0 0,60 0 0 0,-1 0 0 0,-18 0 0 0,5 0 0 0,239 0 0 0,-193 0 0 0,3 0 0 0,94 0 0 0,-93 0 0 0,92 0 0 0,-115 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21.12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556 0 0 0,'-4'0'0'0,"-4"0"0"0,0 0 0 0,-35 0 0 0,15 0 0 0,-71 0 0 0,57 0 0 0,10 0 0 0,-12 0 0 0,17 0 0 0,-21 0 0 0,9 0 0 0,-5 0 0 0,42 0 0 0,-19 0 0 0,-3 0 0 0,-3 0 0 0,15 0 0 0,8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3:07.345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3 438 920 0 0,'0'0'279'0'0,"0"1"8"0"0,0 4 324 0 0,0-5-131 0 0,0 1 278 0 0,0-1 540 0 0,0 0-83 0 0,0 0-401 0 0,0 0-168 0 0,0 0-36 0 0,0 0-2 0 0,0 0 26 0 0,0 0 7 0 0,0 0 6 0 0,-1 6 74 0 0,0 2 2762 0 0,4-5-1584 0 0,2-4-1291 0 0,7-8-329 0 0,5-4-72 0 0,-16 12-122 0 0,-1 1-37 0 0,0 0-96 0 0,6-12-147 0 0,10-1 91 0 0,-2-6 104 0 0,-11 11 34 0 0,-2 7 143 0 0,3-1 146 0 0,-3 2-289 0 0,0-1 1 0 0,0 1-1 0 0,1-1 1 0 0,-1 0-1 0 0,0 1 1 0 0,0-1-1 0 0,0 0 1 0 0,0 0-1 0 0,0 0 1 0 0,0 0-1 0 0,0 0 1 0 0,0 0-1 0 0,0 0 1 0 0,0 0-1 0 0,-1 0 1 0 0,1 0-1 0 0,0-2-34 0 0,0 2 96 0 0,-1 1-5 0 0,1-1-22 0 0,-1 0-61 0 0,1 1-1 0 0,-1-1 1 0 0,0 0-1 0 0,0 1 0 0 0,1-1 1 0 0,-1 1-1 0 0,1-1 1 0 0,-1 1-1 0 0,1-1 1 0 0,-1 1-1 0 0,1-1 0 0 0,-1 1 1 0 0,1-1-1 0 0,-1 1 1 0 0,1 0-1 0 0,-1-1 0 0 0,1 1 1 0 0,0 0-1 0 0,-1 0-7 0 0,2-1 30 0 0,-1 0 54 0 0,1 0-11 0 0,13-13 71 0 0,0 5-56 0 0,-8 3-8 0 0,2-2 5 0 0,10-14-36 0 0,-15 17-52 0 0,-3 4 2 0 0,0 0 1 0 0,0 1-1 0 0,0-1 1 0 0,0 0-1 0 0,0 0 0 0 0,0 0 1 0 0,0 1-1 0 0,0-1 0 0 0,0 0 1 0 0,0 1-1 0 0,1-1 1 0 0,-1 1-1 0 0,0-1 0 0 0,0 1 1 0 0,1 0 0 0 0,-1-1 6 0 0,9-2-6 0 0,-6 1 5 0 0,-4 2-6 0 0,1 0 1 0 0,-1 0 0 0 0,1 0 0 0 0,-1 0-1 0 0,1 0 1 0 0,-1 0 0 0 0,0-1-1 0 0,1 1 1 0 0,-1 0 0 0 0,1 0-1 0 0,-1 0 1 0 0,0-1 0 0 0,1 1 0 0 0,-1 0-1 0 0,0 0 1 0 0,1-1 0 0 0,-1 1-1 0 0,0 0 1 0 0,1 0 0 0 0,-1-1-1 0 0,0 1 1 0 0,0 0 0 0 0,1-1 0 0 0,-1 1 0 0 0,8-13 72 0 0,-3 6 18 0 0,-4 4 5 0 0,-1-3-7 0 0,0 5-85 0 0,0 1-1 0 0,0-1 1 0 0,0 0-1 0 0,0 0 0 0 0,0 0 1 0 0,1 0-1 0 0,-1 1 1 0 0,0-1-1 0 0,0 0 1 0 0,1 0-1 0 0,-1 0 1 0 0,1 1-1 0 0,-1-1 1 0 0,1 0-1 0 0,-1 1 1 0 0,1-1-1 0 0,-1 0 1 0 0,1 1-1 0 0,0-1 1 0 0,-1 1-1 0 0,1-1 1 0 0,0 1-1 0 0,-1-1 1 0 0,1 1-1 0 0,0-1 1 0 0,0 1-3 0 0,5-5 4 0 0,0 1 0 0 0,0-2 0 0 0,0 1 0 0 0,3-5-4 0 0,-8 8 0 0 0,2-2 0 0 0,11-3 0 0 0,-12 7 1 0 0,-1 0 3 0 0,0-1 1 0 0,0 1-1 0 0,1-1 1 0 0,-1 1 0 0 0,0-1-1 0 0,0 0 1 0 0,0 1-1 0 0,1-1 1 0 0,-1 0-1 0 0,0 0 1 0 0,0 0-1 0 0,0 0 1 0 0,0 0-1 0 0,0 0-4 0 0,8-10-36 0 0,-6 11-50 0 0,2-2-49 0 0,5-5-51 0 0,-8 7 196 0 0,0-1-1 0 0,-1 0 1 0 0,1 0 0 0 0,0 0 0 0 0,-1-1-1 0 0,1 1 1 0 0,-1 0 0 0 0,1 0 0 0 0,-1-1-1 0 0,0 1 1 0 0,0-1 0 0 0,1 0-10 0 0,0 0 158 0 0,5-1-24 0 0,-1-4-108 0 0,2 3-26 0 0,11-7 11 0 0,-8 6 13 0 0,-9 4-115 0 0,-2 1-63 0 0,0 0-20 0 0,0 0 49 0 0,20-8 745 0 0,-14 6-586 0 0,23-11 29 0 0,9-3-235 0 0,-36 16-17 0 0,6-2-176 0 0,1-3 331 0 0,-1 3 58 0 0,-7 2 108 0 0,-1 0 74 0 0,0 0 18 0 0,3-1-32 0 0,-1 0-210 0 0,-1 0 1 0 0,1-1 0 0 0,0 1 0 0 0,1 0-1 0 0,-1 0 1 0 0,0 0 0 0 0,0 1 0 0 0,0-1-1 0 0,0 1 1 0 0,1-1 0 0 0,-1 1-1 0 0,0 0 1 0 0,2-1 17 0 0,0 2-90 0 0,-2-1-134 0 0,0 0 313 0 0,1 0 0 0 0,-1 0 1 0 0,0 0-1 0 0,0 0 0 0 0,0-1 0 0 0,1 1 0 0 0,-1-1 0 0 0,0 1 0 0 0,1-1-89 0 0,2-1 18 0 0,76-6 883 0 0,-47 1-978 0 0,-33 7 81 0 0,1-1 0 0 0,-1 1 0 0 0,0 0-1 0 0,0 0 1 0 0,0-1 0 0 0,1 1 0 0 0,-1-1 0 0 0,0 1 0 0 0,0-1-1 0 0,0 1 1 0 0,0-1 0 0 0,0 0-4 0 0,3-1 7 0 0,-1 0-7 0 0,12-4 0 0 0,-15 6 0 0 0,1 0 0 0 0,-1-1-1 0 0,1 1 1 0 0,-1 0 0 0 0,1 0-1 0 0,-1 0 1 0 0,0 0 0 0 0,1 0 0 0 0,-1 0-1 0 0,1 0 1 0 0,-1 0 0 0 0,1 0-1 0 0,-1 0 1 0 0,1 0 0 0 0,-1 0-1 0 0,1 0 1 0 0,-1 0 0 0 0,0 0-1 0 0,1 1 1 0 0,-1-1 0 0 0,1 0-1 0 0,-1 0 1 0 0,16 7 39 0 0,-13-7 32 0 0,-1 1-1 0 0,0-1 1 0 0,1 1-1 0 0,-1-1 1 0 0,0 0-1 0 0,1 0 1 0 0,-1 0 0 0 0,0 0-1 0 0,1 0-70 0 0,-2 0-39 0 0,1-1 0 0 0,0 1 0 0 0,-1 0 0 0 0,1 0-1 0 0,-1 0 1 0 0,1 1 0 0 0,0-1 0 0 0,-1 0 0 0 0,1 1 0 0 0,-1-1 0 0 0,1 0 0 0 0,0 2 39 0 0,2-1 313 0 0,1 0 1 0 0,-1-1 0 0 0,1 1 0 0 0,-1-1 0 0 0,0 1-1 0 0,3-1-313 0 0,33 0-816 0 0,-38-1 819 0 0,-1 1-1 0 0,1 0 1 0 0,0 0 0 0 0,-1 0-1 0 0,1 0 1 0 0,-1 1-1 0 0,1-1 1 0 0,-1 0-1 0 0,1 1 1 0 0,0-1 0 0 0,-1 1-1 0 0,0-1 1 0 0,2 1-3 0 0,-1 1 4 0 0,1-1-1 0 0,0 0 1 0 0,-1 0 0 0 0,1 0 0 0 0,0-1 0 0 0,0 1-1 0 0,0-1 1 0 0,1 1-4 0 0,5 0 34 0 0,-1 0-1 0 0,0 1 0 0 0,0 0 1 0 0,8 4-34 0 0,-13-5 8 0 0,2 0 60 0 0,3-1 20 0 0,-5 0 1 0 0,-1 0-30 0 0,3 2-47 0 0,-2 0-12 0 0,0-1 0 0 0,0 0-1 0 0,0 0 1 0 0,0 0 0 0 0,0 0 0 0 0,0-1-1 0 0,0 1 1 0 0,2-1 0 0 0,8 2 0 0 0,-4 0 12 0 0,-2-1 48 0 0,-3-2-10 0 0,8 6-28 0 0,11 2 42 0 0,-21-6-10 0 0,0 1-53 0 0,1 0 0 0 0,-1-1 0 0 0,1 1 0 0 0,0-1 0 0 0,0 1 0 0 0,0-1 0 0 0,0 0 0 0 0,0 0 0 0 0,0 0 0 0 0,1 0-1 0 0,-1-1 0 0 0,8 1 0 0 0,-1-1 0 0 0,33 3 12 0 0,-39-2 36 0 0,1 2-25 0 0,1 0 61 0 0,8 4-51 0 0,-4-4-32 0 0,-9-3-2 0 0,1 0-1 0 0,0 0 1 0 0,-1 1 0 0 0,1-1 0 0 0,0 1-1 0 0,-1-1 1 0 0,1 1 0 0 0,-1 0 0 0 0,1 0-1 0 0,-1-1 1 0 0,2 2 1 0 0,30 14 77 0 0,-26-12-87 0 0,-6-3-44 0 0,1 0-10 0 0,40 25 227 0 0,-42-26-162 0 0,0 0 0 0 0,0 0-1 0 0,0 0 1 0 0,0 0 0 0 0,0 0 0 0 0,0 1 0 0 0,0-1 0 0 0,-1 0-1 0 0,1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1 0 0 0,0-1-1 0 0,0 0 1 0 0,0 0 0 0 0,1 0 0 0 0,-1 0 0 0 0,0 0-1 0 0,0 0 1 0 0,0 0 0 0 0,0 0 0 0 0,0 0 0 0 0,0 0 0 0 0,0 0-1 0 0,-1 0 0 0 0,1 0 0 0 0,0 0 0 0 0,0 0 0 0 0,-1 1 1 0 0,1-1-1 0 0,0 0 0 0 0,-1 0 0 0 0,1 0 1 0 0,0 1-1 0 0,0-1 0 0 0,-1 0 0 0 0,1 0 0 0 0,0 1 1 0 0,0-1-1 0 0,0 0 0 0 0,0 1 0 0 0,-1-1 1 0 0,1 0-1 0 0,0 1 0 0 0,0-1 0 0 0,0 0 0 0 0,0 1 1 0 0,0-1-1 0 0,0 0 0 0 0,0 1 0 0 0,0-1 0 0 0,0 0 1 0 0,0 1-1 0 0,0-1 0 0 0,0 0 0 0 0,0 1 1 0 0,0-1-1 0 0,0 0 0 0 0,0 1 0 0 0,0-1 0 0 0,0 0 1 0 0,1 1-1 0 0,-1-1 0 0 0,0 0 0 0 0,0 0 0 0 0,0 1 1 0 0,1-1-1 0 0,-1 0 0 0 0,0 0 0 0 0,0 1 1 0 0,1-1-1 0 0,-1 0 0 0 0,0 0 0 0 0,0 1 0 0 0,25 26 11 0 0,-24-26 42 0 0,14 11-75 0 0,-15-12 8 0 0,3 2-14 0 0,-1-1-1 0 0,0 0 1 0 0,0 0-1 0 0,1 0 1 0 0,-1 0-1 0 0,0-1 1 0 0,1 1-1 0 0,0-1 29 0 0,-3 2-66 0 0,0 2 50 0 0,0-3 38 0 0,0 0 1 0 0,0 0-1 0 0,0 0 1 0 0,0 0-1 0 0,0 0 0 0 0,0 0 1 0 0,0 0-1 0 0,0-1 1 0 0,0 1-1 0 0,1 0 0 0 0,-1 0 1 0 0,0 0-1 0 0,1 0 1 0 0,0 0-23 0 0,0 1 8 0 0,1 0 0 0 0,0 0 1 0 0,0-1-1 0 0,0 1 0 0 0,0-1 1 0 0,0 1-1 0 0,0-1 1 0 0,0 0-1 0 0,3 1-8 0 0,-3-1-67 0 0,-2-1-13 0 0,0 0 0 0 0,0 0 0 0 0,-1 0 77 0 0,1 0 0 0 0,0 0 0 0 0,0 1 0 0 0,-1-1 0 0 0,1 0 0 0 0,0 0 0 0 0,0 1 0 0 0,0-1 0 0 0,0 0 0 0 0,0 0 0 0 0,-1 1 0 0 0,1-1 0 0 0,0 0 0 0 0,0 0 0 0 0,0 1-1 0 0,0-1 1 0 0,0 0 0 0 0,0 1 0 0 0,0-1 0 0 0,0 0 0 0 0,0 0 0 0 0,0 1 0 0 0,0-1 0 0 0,0 0 0 0 0,0 1 3 0 0,0-1-4 0 0,2 2 10 0 0,0 0-1 0 0,0 0 1 0 0,0 0-1 0 0,1 0 1 0 0,-1-1 0 0 0,1 1-1 0 0,-1-1 1 0 0,1 0-1 0 0,1 1-5 0 0,9 5 58 0 0,-8-3-10 0 0,-2-2-25 0 0,1 1 1 0 0,-1-1 0 0 0,0-1-1 0 0,1 1 1 0 0,0 0-1 0 0,-1-1 1 0 0,1 0-1 0 0,2 1-23 0 0,-5 0 54 0 0,-2 5-44 0 0,2-6-10 0 0,-1-1 0 0 0,1 1 0 0 0,0 0 0 0 0,0-1 0 0 0,0 1 0 0 0,0 0 0 0 0,0-1 0 0 0,-1 1 0 0 0,1-1 0 0 0,0 1 0 0 0,0-1 0 0 0,0 1 0 0 0,1-1 0 0 0,7 4 0 0 0,-3 4 0 0 0,-5 3 0 0 0,-1-10-6 0 0,0 0 1 0 0,0-1-1 0 0,0 1 0 0 0,-1 0 0 0 0,1 0 1 0 0,0 0-1 0 0,0 0 0 0 0,0 0 0 0 0,-1 0 0 0 0,1 0 1 0 0,0 0-1 0 0,-1-1 0 0 0,1 1 0 0 0,-1 0 0 0 0,1 0 1 0 0,-1-1-1 0 0,1 1 0 0 0,-1 0 6 0 0,1-1-3 0 0,-1 1 0 0 0,1-1-1 0 0,0 0 1 0 0,0 0 0 0 0,0 0 0 0 0,0 0-1 0 0,0 1 1 0 0,-1-1 0 0 0,1 0 0 0 0,0 0 0 0 0,0 0-1 0 0,0 1 1 0 0,0-1 0 0 0,0 0 0 0 0,0 0-1 0 0,0 0 1 0 0,0 1 0 0 0,0-1 0 0 0,0 0-1 0 0,0 0 1 0 0,0 0 0 0 0,0 1 0 0 0,0-1 0 0 0,0 0-1 0 0,0 0 1 0 0,0 0 0 0 0,0 1 0 0 0,0-1-1 0 0,0 0 1 0 0,0 0 0 0 0,0 0 0 0 0,1 1-1 0 0,-1-1 1 0 0,0 0 0 0 0,0 0 0 0 0,0 0 0 0 0,0 0-1 0 0,0 1 1 0 0,1-1 0 0 0,-1 0 0 0 0,0 0-1 0 0,0 0 1 0 0,0 0 0 0 0,0 0 0 0 0,1 0-1 0 0,-1 1 1 0 0,0-1 0 0 0,0 0 0 0 0,0 0 0 0 0,1 0-1 0 0,-1 0 1 0 0,0 0 0 0 0,0 0 0 0 0,0 0 3 0 0,4 2-21 0 0,-1 0 0 0 0,1 0 0 0 0,0 0 0 0 0,-1-1 0 0 0,4 1 21 0 0,2 2 99 0 0,-8-4 0 0 0,-9 5-10 0 0,1 1-89 0 0,8-2 0 0 0,5-3 0 0 0,15 8-222 0 0,-26-3 132 0 0,3-4 118 0 0,0-1 0 0 0,0 0 0 0 0,-1 0 0 0 0,1 0-1 0 0,0 0 1 0 0,0 0 0 0 0,-1-1 0 0 0,0 1-28 0 0,6 1 55 0 0,-3-2-53 0 0,1 1-1 0 0,-1 0 1 0 0,1-1-1 0 0,-1 1 1 0 0,1 0-1 0 0,-1-1 1 0 0,1 1-1 0 0,-1-1 1 0 0,1 1-1 0 0,0-1 1 0 0,-1 1-1 0 0,1-1 1 0 0,0 1-1 0 0,-1-1 1 0 0,1 0-1 0 0,0 1 0 0 0,0-1 1 0 0,-1 0-1 0 0,1 0 1 0 0,0 1-1 0 0,0-1 1 0 0,0 0-1 0 0,0 0-1 0 0,45 12-122 0 0,-43-11 22 0 0,-13-5 10 0 0,6 3 90 0 0,4 3 0 0 0,6 3 0 0 0,3-5 41 0 0,-1 1 54 0 0,-14 3-8 0 0,-3-2-120 0 0,0 0-1 0 0,0 0 1 0 0,-6 0 33 0 0,71-2-33 0 0,-60-12-57 0 0,2 8-62 0 0,0 0-1 0 0,0 0 1 0 0,-1 0-1 0 0,1 0 1 0 0,-1 0-1 0 0,-3-2 153 0 0,0-2-793 0 0,1-2-1123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1156 0 0,0-1164 0 0,0 23 0 0,0-17 0 0,0 14 0 0,0 84 0 0,0-94 0 0,0 6 0 0,0 396 0 0,0 418 0 0,0-775 0 0,0-20 0 0,0 12 0 0,0 111 0 0,0-140 0 0,0 18 0 0,0 4 0 0,0 113 0 0,0-115 0 0,0 120 0 0,0-65 0 0,0-60 0 0,0-36 0 0,0 0 0 0,0 1 0 0,0 2 0 0,0-2 0 0,0 36 0 0,0-28 0 0,0 14 0 0,0-13 0 0,0 8 0 0,0 2 0 0,0-5 0 0,0 6 0 0,0 14 0 0,0-17 0 0,0-4 0 0,0 7 0 0,0 21 0 0,0 5 0 0,0-46 0 0,0-1 0 0,0-13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477 1 0 0,'10'0'0'0,"2"0"0"0,38 0 0 0,-43 0 0 0,-6 0 0 0,-20 0 0 0,-56 0 0 0,68 0 0 0,-182 0 0 0,110 0 0 0,15 0 0 0,-2 0 0 0,60 0 0 0,-1 0 0 0,-18 0 0 0,5 0 0 0,239 0 0 0,-193 0 0 0,3 0 0 0,94 0 0 0,-93 0 0 0,92 0 0 0,-115 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556 0 0 0,'-4'0'0'0,"-4"0"0"0,0 0 0 0,-35 0 0 0,15 0 0 0,-71 0 0 0,57 0 0 0,10 0 0 0,-12 0 0 0,17 0 0 0,-21 0 0 0,9 0 0 0,-5 0 0 0,42 0 0 0,-19 0 0 0,-3 0 0 0,-3 0 0 0,15 0 0 0,8 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3.9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282 65 6992 0 0,'-8'-2'455'0'0,"-2"0"-170"0"0,8 2 74 0 0,3-1 290 0 0,-1 1-324 0 0,0 0 10 0 0,0 0-45 0 0,0 0-178 0 0,0 0-34 0 0,1 0 2 0 0,6 1 76 0 0,-3-1 5 0 0,-1 0 0 0 0,1 0 1 0 0,1 0-162 0 0,2-1 1043 0 0,3 0-341 0 0,-1-2-312 0 0,0 2 0 0 0,6 0-390 0 0,5-1 436 0 0,-10 1 218 0 0,6 1-654 0 0,5-1 263 0 0,6 0-249 0 0,13-1 156 0 0,3-1 100 0 0,-20 1 499 0 0,4 3-769 0 0,-4-1 217 0 0,25 3 267 0 0,-18 0-332 0 0,0 0-82 0 0,12 0 39 0 0,-37-3-103 0 0,4 0-4 0 0,0 0 0 0 0,5 2-2 0 0,2 1 0 0 0,0-2 0 0 0,6 0 0 0 0,5 0 0 0 0,34 4 0 0 0,-40-3 89 0 0,22 3 164 0 0,19 3-72 0 0,-22-3 432 0 0,28-3-613 0 0,-36-1-9 0 0,20-1-182 0 0,-13 0 237 0 0,-19 0-28 0 0,-1 1-19 0 0,-9 0 72 0 0,7-1-71 0 0,61-5 394 0 0,-18-1-474 0 0,-14 4 134 0 0,2-1-44 0 0,-12 1 574 0 0,22-5-584 0 0,-14-1 256 0 0,-5 2-144 0 0,-10 1-112 0 0,-15 2 0 0 0,1 1 0 0 0,1 1 0 0 0,-2 1 27 0 0,-1-2 0 0 0,6-2-27 0 0,10 0 10 0 0,-4 1 1 0 0,30-4 64 0 0,10-2-33 0 0,-13 1-10 0 0,-28 4 0 0 0,3 2 171 0 0,15 2-203 0 0,-16 1 101 0 0,68 3-12 0 0,-68-2-34 0 0,31 0-55 0 0,21-4 0 0 0,-22 0 0 0 0,-36 2 28 0 0,24 1 8 0 0,-16 1 72 0 0,17-3-108 0 0,-7 1 266 0 0,-4 1-160 0 0,31-2-91 0 0,8 0 34 0 0,-35 1-49 0 0,0 2 0 0 0,17 0 0 0 0,-36-1 56 0 0,10 4-56 0 0,-10-2 8 0 0,21 3-8 0 0,42 4 0 0 0,-23-1-6 0 0,-20-3 92 0 0,-23-3 184 0 0,4 3-270 0 0,-10-4 138 0 0,13 6 203 0 0,-7-3 69 0 0,0 0-410 0 0,32 6 461 0 0,21 6-336 0 0,-52-11-64 0 0,-10-4-46 0 0,0 1 1 0 0,0 0-1 0 0,6 5-15 0 0,19 15-57 0 0,-24-15 113 0 0,8 7-56 0 0,1 2-3 0 0,-4-4 3 0 0,5 7 0 0 0,6 6 0 0 0,-19-20 0 0 0,3 1 0 0 0,0 1 0 0 0,0 1 0 0 0,-1 0 0 0 0,6 8 0 0 0,-4-2 3 0 0,-2-5 14 0 0,-1 1 0 0 0,0 1 0 0 0,1 0-17 0 0,6 18 10 0 0,4 15-10 0 0,-9-23 0 0 0,0 0 0 0 0,6 24 0 0 0,-11-35 0 0 0,-1 0 0 0 0,0 0 0 0 0,1 4 0 0 0,-1 2 0 0 0,-1-12 0 0 0,0 1 0 0 0,0-1 0 0 0,-1 1 0 0 0,1 4 0 0 0,-1 8 0 0 0,1 4 0 0 0,-1-16 0 0 0,0 0 0 0 0,0-1 0 0 0,-1 1 0 0 0,0 0 0 0 0,0 0 0 0 0,0-1 0 0 0,0 3 0 0 0,-2 9 0 0 0,1-8 0 0 0,0 1 0 0 0,-1-1 0 0 0,1 0 0 0 0,-1 0 0 0 0,0 0 0 0 0,-1-1 0 0 0,0 1 0 0 0,-3 5 0 0 0,2-3 0 0 0,0-1 0 0 0,1 1 0 0 0,-1 2 0 0 0,0 0 0 0 0,-4 9 0 0 0,-7 13 0 0 0,11-26-55 0 0,0 0 0 0 0,0-1-1 0 0,-1 0 1 0 0,-3 5 55 0 0,-1-2-11 0 0,6-5 15 0 0,-1-1-1 0 0,1 0 1 0 0,-4 3-4 0 0,-68 49-27 0 0,72-55 27 0 0,-13 10 0 0 0,-14 5 0 0 0,22-12 0 0 0,3-2 0 0 0,1-1 0 0 0,-2 1 0 0 0,-12 4-1 0 0,-4 3 1 0 0,-10 4 15 0 0,-81 25 51 0 0,64-24-66 0 0,-26 2 0 0 0,40-9-43 0 0,15-2-98 0 0,-10-1 141 0 0,-17 0 79 0 0,-28 2-78 0 0,17 0 65 0 0,16-2-60 0 0,-59 8-6 0 0,58-7 0 0 0,-1-3 0 0 0,26-2 0 0 0,-54 0-11 0 0,40-1-50 0 0,-15-3 281 0 0,0 0-208 0 0,26 3-12 0 0,-17 0 0 0 0,-17 0 0 0 0,3 0 0 0 0,32 0-1 0 0,-4-2 1 0 0,-12-1 12 0 0,10 2 70 0 0,14-1 36 0 0,-9 2-118 0 0,-1 1 158 0 0,-4-2-158 0 0,15 0 15 0 0,-8 0-15 0 0,0 1 0 0 0,1 2 0 0 0,-5 1 0 0 0,-15 2 0 0 0,22-3 0 0 0,-43 2 0 0 0,38-3 0 0 0,-2 2-2 0 0,12-2 8 0 0,1 0 1 0 0,-5-1-7 0 0,-1 0 125 0 0,-8 2-125 0 0,-4-1 104 0 0,-26 3-63 0 0,29-1 176 0 0,-80 1 787 0 0,52-2-999 0 0,23 0 150 0 0,-13-2-155 0 0,17-1 11 0 0,11 1-12 0 0,-10-2 1 0 0,-6-2-15 0 0,-1 2 15 0 0,-19-2 199 0 0,0-1-7 0 0,-23 4-19 0 0,40 2-234 0 0,-36-4 45 0 0,-2 0 152 0 0,16 1-136 0 0,3 0 0 0 0,46 3 0 0 0,0-1 0 0 0,0 1 0 0 0,-4 2 0 0 0,-5 0 0 0 0,-7 1 0 0 0,-18 2 0 0 0,21-2 0 0 0,-14 4 0 0 0,13-4 0 0 0,0-1 0 0 0,-17 3 0 0 0,32-4 0 0 0,-16 3 0 0 0,-4 3 0 0 0,15-4 0 0 0,-11 5 0 0 0,10-4 0 0 0,-10 2 0 0 0,12-4 0 0 0,0 1 0 0 0,-10 5 0 0 0,8-2 0 0 0,2-1 0 0 0,-6 4 0 0 0,9-5 0 0 0,0-1 0 0 0,-5 2 0 0 0,-5 3 0 0 0,-1 0 0 0 0,12-6 0 0 0,0 0 0 0 0,0 1 0 0 0,0 1 0 0 0,0 0 0 0 0,0 0 0 0 0,-4 5 0 0 0,-13 7 0 0 0,9-6 0 0 0,6-6 0 0 0,6-2 0 0 0,-1-1 0 0 0,1 1 0 0 0,-4 3 0 0 0,-15 19-42 0 0,-8 12 42 0 0,10-13-24 0 0,15-17-28 0 0,1-1 0 0 0,-3 6 52 0 0,-5 7-6 0 0,5-7 6 0 0,-4 6 0 0 0,3-4 0 0 0,-1-1 0 0 0,5-5 0 0 0,-1 1 0 0 0,1 0 0 0 0,0 0 0 0 0,-3 6 0 0 0,3-3 0 0 0,-1 1-30 0 0,0 1 0 0 0,1 1-1 0 0,0 3 31 0 0,-2 4 11 0 0,4-15-11 0 0,0 1 0 0 0,0 8 0 0 0,-1 1 0 0 0,2-10 0 0 0,1-1 0 0 0,-1 0 0 0 0,1 0 0 0 0,0 0 0 0 0,0 1 0 0 0,1 0 0 0 0,-1 12 0 0 0,0-9 0 0 0,1 0 0 0 0,0 2 0 0 0,1 11 0 0 0,3 25 0 0 0,-5-29 0 0 0,0-10 5 0 0,1 0 1 0 0,0 6-6 0 0,0-2 47 0 0,-1-9-32 0 0,0-1 0 0 0,1 0 0 0 0,-1 0 0 0 0,1 1-15 0 0,1 13-5 0 0,-1-11-4 0 0,0-1 0 0 0,0 0 0 0 0,0 0 0 0 0,0 0 0 0 0,0-1 0 0 0,0 1 0 0 0,1 0 0 0 0,0-1 0 0 0,0 1 9 0 0,25 42 0 0 0,-13-23 0 0 0,0-4 0 0 0,-7-7 0 0 0,2 3 0 0 0,1-1 0 0 0,2 4 0 0 0,-7-13 0 0 0,-3-2 0 0 0,1-1 0 0 0,-1 0 0 0 0,1 0 0 0 0,1 0 0 0 0,22 22 0 0 0,-22-21 0 0 0,1-1 0 0 0,1 0 0 0 0,-1 0 0 0 0,0 0 0 0 0,4 0 0 0 0,2 1 0 0 0,8 4 0 0 0,-4-2 0 0 0,1 2 0 0 0,2 2 0 0 0,-8-5 0 0 0,0 0 0 0 0,0-1 0 0 0,4 0 0 0 0,-9-2 0 0 0,18 3 0 0 0,-14-3 0 0 0,8 3 0 0 0,80 27 58 0 0,-45-15-36 0 0,-25-9-22 0 0,-12-4 0 0 0,-1 0 0 0 0,0-2 0 0 0,8 0 0 0 0,15 3 0 0 0,77 10-10 0 0,-103-14-46 0 0,11 4 56 0 0,3 0 2 0 0,11 1-2 0 0,-25-4 0 0 0,6 3 0 0 0,-5-2 0 0 0,5 1 0 0 0,76 6 0 0 0,-63-7 72 0 0,14 5-72 0 0,-17-4 0 0 0,-15-3 0 0 0,9 3 0 0 0,16 4 0 0 0,10 4 0 0 0,-34-9 0 0 0,0-1 0 0 0,10 0 0 0 0,7 0 0 0 0,22 4 136 0 0,6-4-136 0 0,-35-1 0 0 0,-9 0 0 0 0,4-1 0 0 0,14-2 0 0 0,31 5 0 0 0,-34-1 0 0 0,9-3 0 0 0,-7 1 0 0 0,146 0 0 0 0,-159-1 0 0 0,-1 1 0 0 0,2 1 0 0 0,4 0 0 0 0,16-2 0 0 0,-24 0 0 0 0,83-7 69 0 0,-83 7-66 0 0,-2-1 56 0 0,10-4-59 0 0,-7 2 5 0 0,1 1-5 0 0,4-1-25 0 0,-7 2 62 0 0,1 0-37 0 0,50-8-65 0 0,-4-2 128 0 0,-32 4-37 0 0,-4 2 308 0 0,-14 2-75 0 0,-1 2 0 0 0,6-1-259 0 0,27-2-28 0 0,-6 0-40 0 0,28-1 68 0 0,-55 4-43 0 0,10-2 43 0 0,-6 0-157 0 0,13-3 140 0 0,5-1 18 0 0,-16 5 29 0 0,2-1 71 0 0,0 2 0 0 0,1 1-101 0 0,5 0 152 0 0,6-3-152 0 0,-19 3-17 0 0,4 1 17 0 0,-5 0-55 0 0,6-1 55 0 0,7-2 0 0 0,14-2 0 0 0,-27 4 68 0 0,2 0-68 0 0,-2 0 92 0 0,3-1-92 0 0,1 0 65 0 0,3 1-65 0 0,0-1 15 0 0,19 1-15 0 0,3-1 0 0 0,25-3 0 0 0,-47 4 0 0 0,2 1 0 0 0,11 0 0 0 0,36-2 0 0 0,-52 2 0 0 0,9-1 0 0 0,-5 1 0 0 0,9 1 0 0 0,-2 0 0 0 0,-3-1 0 0 0,0 0 0 0 0,-6-1 0 0 0,-8 1 18 0 0,1-1 0 0 0,-1 0 0 0 0,6-2-18 0 0,-3 0 86 0 0,0 1 0 0 0,0 1 0 0 0,9 0-86 0 0,-10 1 80 0 0,-6-1-67 0 0,0 1 1 0 0,0 0-1 0 0,0 0 1 0 0,1 1-14 0 0,17 3 13 0 0,-13-3-16 0 0,8 3 3 0 0,2 0 0 0 0,-16-4-2 0 0,-2 0 3 0 0,-1 0 0 0 0,1 0 1 0 0,-1 0-1 0 0,1 0 0 0 0,-1 0 0 0 0,1 0 0 0 0,0 0 0 0 0,-1 0 1 0 0,1 1-1 0 0,-1-1 0 0 0,1 1-1 0 0,0-1 125 0 0,0-1 0 0 0,0 1-1 0 0,0 0 1 0 0,0 0 0 0 0,-1-1 0 0 0,1 1 0 0 0,0 0-1 0 0,0-1-124 0 0,4-3 283 0 0,-3 3-253 0 0,-1 0 0 0 0,0 0 0 0 0,0 0 0 0 0,1 0 0 0 0,-1 0 0 0 0,1 1-30 0 0,-2-1 0 0 0,1 1 0 0 0,-1 0 0 0 0,0 0 0 0 0,0 0 0 0 0,1 0 0 0 0,-1 0 0 0 0,0-1 0 0 0,0 1 0 0 0,1 0 0 0 0,-1 0 0 0 0,0 0 0 0 0,0-1 0 0 0,0 1 0 0 0,1 0 0 0 0,-1-1 0 0 0,0 1 0 0 0,0 0 0 0 0,2-3 0 0 0,-1 1 0 0 0,-1 2-10 0 0,0-1 1 0 0,0 1-1 0 0,1-1 0 0 0,-1 1 1 0 0,0-1-1 0 0,0 1 0 0 0,0 0 0 0 0,0-1 1 0 0,1 1-1 0 0,-1-1 0 0 0,0 1 0 0 0,0 0 1 0 0,1-1-1 0 0,-1 1 0 0 0,0 0 1 0 0,0-1-1 0 0,1 1 0 0 0,-1 0 0 0 0,0 0 1 0 0,1-1-1 0 0,-1 1 0 0 0,0 0 0 0 0,1 0 1 0 0,-1 0-1 0 0,0 0 0 0 0,1 0 1 0 0,-1-1-1 0 0,0 1 0 0 0,1 0 0 0 0,-1 0 10 0 0,2 0-141 0 0,-2 0-153 0 0,0 0 0 0 0,0 0 1 0 0,0 0-1 0 0,1 0 1 0 0,-1 0-1 0 0,0 0 0 0 0,0 0 1 0 0,0 0-1 0 0,0 0 0 0 0,0 0 1 0 0,0 0-1 0 0,1 0 0 0 0,-1 0 1 0 0,0 0-1 0 0,0 0 0 0 0,0 0 1 0 0,0 1-1 0 0,0-1 0 0 0,1 0 294 0 0,-1 0-2305 0 0,4 2-6296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16 9728 0 0,'0'0'222'0'0,"0"0"30"0"0,0 0 18 0 0,-1 0-44 0 0,-4 2 274 0 0,4-2-17 0 0,1 0 12 0 0,2 0 505 0 0,7 5 501 0 0,-2-3-989 0 0,-1-1 0 0 0,0 0 0 0 0,1-1-1 0 0,5-1-511 0 0,27-6 1078 0 0,-12 1-682 0 0,-17 4-273 0 0,25-3 97 0 0,20 0-220 0 0,-40 5 10 0 0,-8-1 36 0 0,0 1-1 0 0,6 1-45 0 0,21 5 309 0 0,-32-6-311 0 0,0-1-707 0 0,-2 1-16 0 0,2-3-5558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33 5528 0 0,'0'0'422'0'0,"-1"1"-276"0"0,-1 1-677 0 0,-6 6 6059 0 0,7-7-4792 0 0,1-1-21 0 0,0 0-3 0 0,0 0 0 0 0,0 0 0 0 0,0 0 0 0 0,0 0-34 0 0,0 0-141 0 0,1 0-66 0 0,0 1-292 0 0,1-1-1 0 0,-1 0 1 0 0,1 1 0 0 0,-1-1-1 0 0,1 0 1 0 0,0 0 0 0 0,-1 0-1 0 0,1-1 1 0 0,-1 1-179 0 0,16-6 473 0 0,-13 5-339 0 0,31-11 828 0 0,31-3-962 0 0,5 5-1445 0 0,-64 8 586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33 13160 0 0,'-3'0'1186'0'0,"1"1"-972"0"0,0 0-141 0 0,1-1 179 0 0,1 0 72 0 0,0 0 11 0 0,0 1-252 0 0,1-1 0 0 0,-1 1 0 0 0,0-1 0 0 0,1 1 0 0 0,-1-1 0 0 0,0 1 0 0 0,1-1 0 0 0,-1 1 0 0 0,1-1 0 0 0,-1 0 0 0 0,1 1-83 0 0,-1 0 134 0 0,1-1-60 0 0,0 1 0 0 0,0-1 0 0 0,0 1 0 0 0,0-1 0 0 0,0 0 0 0 0,-1 1 0 0 0,1-1 0 0 0,0 0 0 0 0,0 0 0 0 0,0 0-74 0 0,11 0 483 0 0,-9 0-362 0 0,12-2 501 0 0,-1-2 0 0 0,3 0-622 0 0,15-4 520 0 0,54-11-1186 0 0,-70 16-3958 0 0,-1-2-1569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24 10592 0 0,'0'0'818'0'0,"0"0"-488"0"0,0 0-74 0 0,0 0 28 0 0,0 0 4 0 0,0 0 26 0 0,1 0 114 0 0,0-2-214 0 0,1 1-1 0 0,-1 0 1 0 0,1 0 0 0 0,-1 0-1 0 0,1 0 1 0 0,-1 0-1 0 0,1 1 1 0 0,0-1 0 0 0,-1 1-1 0 0,1-1-213 0 0,3 0 458 0 0,2-1 210 0 0,-1 1 1 0 0,5 0-669 0 0,6 0 468 0 0,10-4-185 0 0,-1 3 1 0 0,1 1-1 0 0,4 2-283 0 0,0 3-94 0 0,-22-2-1208 0 0,0 0-4845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19 2304 0 0,'-1'0'128'0'0,"-2"0"-56"0"0,2 0 51 0 0,1 0 69 0 0,0 0 0 0 0,0 0 0 0 0,0 0 0 0 0,-1 0 0 0 0,1 0 0 0 0,0 0 0 0 0,0 0 0 0 0,0 0 0 0 0,-1 0 0 0 0,1 0 0 0 0,0 0 0 0 0,0 0 0 0 0,0 1 0 0 0,-1-1 0 0 0,1 0 0 0 0,0 0 1 0 0,0 0-1 0 0,0 0 0 0 0,0 0 0 0 0,-1 1 0 0 0,1-1-192 0 0,0 0 2302 0 0,0 0-186 0 0,0 0-876 0 0,0 0-384 0 0,0 0-78 0 0,0 0-42 0 0,0 0-134 0 0,0 0-52 0 0,0 0-8 0 0,5-4-159 0 0,-1 1 0 0 0,1 1 0 0 0,0-1 0 0 0,-1 1 0 0 0,1 0 1 0 0,0 0-1 0 0,0 1 0 0 0,0 0 0 0 0,0 0 0 0 0,0 1 0 0 0,0 0 0 0 0,-1 0 0 0 0,3 1-383 0 0,6 1 328 0 0,27 6 123 0 0,-25-6-962 0 0,-1-1 1 0 0,13 0 510 0 0,-14-2-353 0 0,2 1-191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8 4608 0 0,'0'0'208'0'0,"0"0"-9"0"0,-3 2 520 0 0,1-1 412 0 0,2-1-873 0 0,0 0 0 0 0,-1 0 1 0 0,1 0-1 0 0,0 0 0 0 0,-1 0 0 0 0,1 0 0 0 0,0 0 0 0 0,-1 1 1 0 0,1-1-1 0 0,0 0 0 0 0,0 0 0 0 0,-1 0 0 0 0,1 1 0 0 0,0-1 0 0 0,0 0 1 0 0,-1 1-1 0 0,1-1 0 0 0,0 0 0 0 0,0 1 0 0 0,0-1 0 0 0,-1 0 1 0 0,1 1-1 0 0,0-1 0 0 0,0 1 0 0 0,0-1 0 0 0,0 1 0 0 0,0-1 1 0 0,-1 0-1 0 0,1 1 0 0 0,0-1 0 0 0,0 1 0 0 0,0-1 0 0 0,0 1 0 0 0,0-1 1 0 0,0 1-1 0 0,0-1 0 0 0,0 1-258 0 0,0 0 97 0 0,1-1 1 0 0,-1 1-1 0 0,0 0 1 0 0,0-1-1 0 0,0 1 1 0 0,1-1-1 0 0,-1 1 1 0 0,0 0-1 0 0,0-1 1 0 0,1 1-1 0 0,-1-1 1 0 0,0 1-1 0 0,1-1 1 0 0,-1 1-1 0 0,0-1 1 0 0,1 0-1 0 0,-1 1 1 0 0,0-1-1 0 0,1 1 1 0 0,-1-1-1 0 0,1 0 1 0 0,-1 0-1 0 0,1 1 1 0 0,-1-1-1 0 0,1 0-97 0 0,3 1 233 0 0,-1-1-1 0 0,1 0 0 0 0,0 0 1 0 0,0-1-1 0 0,-1 1 1 0 0,1-1-1 0 0,1-1-232 0 0,-3 1 42 0 0,16-5 570 0 0,8-5-612 0 0,-1 1-1842 0 0,-15 6-5091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3:07.346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3 438 920 0 0,'0'0'279'0'0,"0"1"8"0"0,0 4 324 0 0,0-5-131 0 0,0 1 278 0 0,0-1 540 0 0,0 0-83 0 0,0 0-401 0 0,0 0-168 0 0,0 0-36 0 0,0 0-2 0 0,0 0 26 0 0,0 0 7 0 0,0 0 6 0 0,-1 6 74 0 0,0 2 2762 0 0,4-5-1584 0 0,2-4-1291 0 0,7-8-329 0 0,5-4-72 0 0,-16 12-122 0 0,-1 1-37 0 0,0 0-96 0 0,6-12-147 0 0,10-1 91 0 0,-2-6 104 0 0,-11 11 34 0 0,-2 7 143 0 0,3-1 146 0 0,-3 2-289 0 0,0-1 1 0 0,0 1-1 0 0,1-1 1 0 0,-1 0-1 0 0,0 1 1 0 0,0-1-1 0 0,0 0 1 0 0,0 0-1 0 0,0 0 1 0 0,0 0-1 0 0,0 0 1 0 0,0 0-1 0 0,0 0 1 0 0,0 0-1 0 0,-1 0 1 0 0,1 0-1 0 0,0-2-34 0 0,0 2 96 0 0,-1 1-5 0 0,1-1-22 0 0,-1 0-61 0 0,1 1-1 0 0,-1-1 1 0 0,0 0-1 0 0,0 1 0 0 0,1-1 1 0 0,-1 1-1 0 0,1-1 1 0 0,-1 1-1 0 0,1-1 1 0 0,-1 1-1 0 0,1-1 0 0 0,-1 1 1 0 0,1-1-1 0 0,-1 1 1 0 0,1 0-1 0 0,-1-1 0 0 0,1 1 1 0 0,0 0-1 0 0,-1 0-7 0 0,2-1 30 0 0,-1 0 54 0 0,1 0-11 0 0,13-13 71 0 0,0 5-56 0 0,-8 3-8 0 0,2-2 5 0 0,10-14-36 0 0,-15 17-52 0 0,-3 4 2 0 0,0 0 1 0 0,0 1-1 0 0,0-1 1 0 0,0 0-1 0 0,0 0 0 0 0,0 0 1 0 0,0 1-1 0 0,0-1 0 0 0,0 0 1 0 0,0 1-1 0 0,1-1 1 0 0,-1 1-1 0 0,0-1 0 0 0,0 1 1 0 0,1 0 0 0 0,-1-1 6 0 0,9-2-6 0 0,-6 1 5 0 0,-4 2-6 0 0,1 0 1 0 0,-1 0 0 0 0,1 0 0 0 0,-1 0-1 0 0,1 0 1 0 0,-1 0 0 0 0,0-1-1 0 0,1 1 1 0 0,-1 0 0 0 0,1 0-1 0 0,-1 0 1 0 0,0-1 0 0 0,1 1 0 0 0,-1 0-1 0 0,0 0 1 0 0,1-1 0 0 0,-1 1-1 0 0,0 0 1 0 0,1 0 0 0 0,-1-1-1 0 0,0 1 1 0 0,0 0 0 0 0,1-1 0 0 0,-1 1 0 0 0,8-13 72 0 0,-3 6 18 0 0,-4 4 5 0 0,-1-3-7 0 0,0 5-85 0 0,0 1-1 0 0,0-1 1 0 0,0 0-1 0 0,0 0 0 0 0,0 0 1 0 0,1 0-1 0 0,-1 1 1 0 0,0-1-1 0 0,0 0 1 0 0,1 0-1 0 0,-1 0 1 0 0,1 1-1 0 0,-1-1 1 0 0,1 0-1 0 0,-1 1 1 0 0,1-1-1 0 0,-1 0 1 0 0,1 1-1 0 0,0-1 1 0 0,-1 1-1 0 0,1-1 1 0 0,0 1-1 0 0,-1-1 1 0 0,1 1-1 0 0,0-1 1 0 0,0 1-3 0 0,5-5 4 0 0,0 1 0 0 0,0-2 0 0 0,0 1 0 0 0,3-5-4 0 0,-8 8 0 0 0,2-2 0 0 0,11-3 0 0 0,-12 7 1 0 0,-1 0 3 0 0,0-1 1 0 0,0 1-1 0 0,1-1 1 0 0,-1 1 0 0 0,0-1-1 0 0,0 0 1 0 0,0 1-1 0 0,1-1 1 0 0,-1 0-1 0 0,0 0 1 0 0,0 0-1 0 0,0 0 1 0 0,0 0-1 0 0,0 0-4 0 0,8-10-36 0 0,-6 11-50 0 0,2-2-49 0 0,5-5-51 0 0,-8 7 196 0 0,0-1-1 0 0,-1 0 1 0 0,1 0 0 0 0,0 0 0 0 0,-1-1-1 0 0,1 1 1 0 0,-1 0 0 0 0,1 0 0 0 0,-1-1-1 0 0,0 1 1 0 0,0-1 0 0 0,1 0-10 0 0,0 0 158 0 0,5-1-24 0 0,-1-4-108 0 0,2 3-26 0 0,11-7 11 0 0,-8 6 13 0 0,-9 4-115 0 0,-2 1-63 0 0,0 0-20 0 0,0 0 49 0 0,20-8 745 0 0,-14 6-586 0 0,23-11 29 0 0,9-3-235 0 0,-36 16-17 0 0,6-2-176 0 0,1-3 331 0 0,-1 3 58 0 0,-7 2 108 0 0,-1 0 74 0 0,0 0 18 0 0,3-1-32 0 0,-1 0-210 0 0,-1 0 1 0 0,1-1 0 0 0,0 1 0 0 0,1 0-1 0 0,-1 0 1 0 0,0 0 0 0 0,0 1 0 0 0,0-1-1 0 0,0 1 1 0 0,1-1 0 0 0,-1 1-1 0 0,0 0 1 0 0,2-1 17 0 0,0 2-90 0 0,-2-1-134 0 0,0 0 313 0 0,1 0 0 0 0,-1 0 1 0 0,0 0-1 0 0,0 0 0 0 0,0-1 0 0 0,1 1 0 0 0,-1-1 0 0 0,0 1 0 0 0,1-1-89 0 0,2-1 18 0 0,76-6 883 0 0,-47 1-978 0 0,-33 7 81 0 0,1-1 0 0 0,-1 1 0 0 0,0 0-1 0 0,0 0 1 0 0,0-1 0 0 0,1 1 0 0 0,-1-1 0 0 0,0 1 0 0 0,0-1-1 0 0,0 1 1 0 0,0-1 0 0 0,0 0-4 0 0,3-1 7 0 0,-1 0-7 0 0,12-4 0 0 0,-15 6 0 0 0,1 0 0 0 0,-1-1-1 0 0,1 1 1 0 0,-1 0 0 0 0,1 0-1 0 0,-1 0 1 0 0,0 0 0 0 0,1 0 0 0 0,-1 0-1 0 0,1 0 1 0 0,-1 0 0 0 0,1 0-1 0 0,-1 0 1 0 0,1 0 0 0 0,-1 0-1 0 0,1 0 1 0 0,-1 0 0 0 0,0 0-1 0 0,1 1 1 0 0,-1-1 0 0 0,1 0-1 0 0,-1 0 1 0 0,16 7 39 0 0,-13-7 32 0 0,-1 1-1 0 0,0-1 1 0 0,1 1-1 0 0,-1-1 1 0 0,0 0-1 0 0,1 0 1 0 0,-1 0 0 0 0,0 0-1 0 0,1 0-70 0 0,-2 0-39 0 0,1-1 0 0 0,0 1 0 0 0,-1 0 0 0 0,1 0-1 0 0,-1 0 1 0 0,1 1 0 0 0,0-1 0 0 0,-1 0 0 0 0,1 1 0 0 0,-1-1 0 0 0,1 0 0 0 0,0 2 39 0 0,2-1 313 0 0,1 0 1 0 0,-1-1 0 0 0,1 1 0 0 0,-1-1 0 0 0,0 1-1 0 0,3-1-313 0 0,33 0-816 0 0,-38-1 819 0 0,-1 1-1 0 0,1 0 1 0 0,0 0 0 0 0,-1 0-1 0 0,1 0 1 0 0,-1 1-1 0 0,1-1 1 0 0,-1 0-1 0 0,1 1 1 0 0,0-1 0 0 0,-1 1-1 0 0,0-1 1 0 0,2 1-3 0 0,-1 1 4 0 0,1-1-1 0 0,0 0 1 0 0,-1 0 0 0 0,1 0 0 0 0,0-1 0 0 0,0 1-1 0 0,0-1 1 0 0,1 1-4 0 0,5 0 34 0 0,-1 0-1 0 0,0 1 0 0 0,0 0 1 0 0,8 4-34 0 0,-13-5 8 0 0,2 0 60 0 0,3-1 20 0 0,-5 0 1 0 0,-1 0-30 0 0,3 2-47 0 0,-2 0-12 0 0,0-1 0 0 0,0 0-1 0 0,0 0 1 0 0,0 0 0 0 0,0 0 0 0 0,0-1-1 0 0,0 1 1 0 0,2-1 0 0 0,8 2 0 0 0,-4 0 12 0 0,-2-1 48 0 0,-3-2-10 0 0,8 6-28 0 0,11 2 42 0 0,-21-6-10 0 0,0 1-53 0 0,1 0 0 0 0,-1-1 0 0 0,1 1 0 0 0,0-1 0 0 0,0 1 0 0 0,0-1 0 0 0,0 0 0 0 0,0 0 0 0 0,0 0 0 0 0,1 0-1 0 0,-1-1 0 0 0,8 1 0 0 0,-1-1 0 0 0,33 3 12 0 0,-39-2 36 0 0,1 2-25 0 0,1 0 61 0 0,8 4-51 0 0,-4-4-32 0 0,-9-3-2 0 0,1 0-1 0 0,0 0 1 0 0,-1 1 0 0 0,1-1 0 0 0,0 1-1 0 0,-1-1 1 0 0,1 1 0 0 0,-1 0 0 0 0,1 0-1 0 0,-1-1 1 0 0,2 2 1 0 0,30 14 77 0 0,-26-12-87 0 0,-6-3-44 0 0,1 0-10 0 0,40 25 227 0 0,-42-26-162 0 0,0 0 0 0 0,0 0-1 0 0,0 0 1 0 0,0 0 0 0 0,0 0 0 0 0,0 1 0 0 0,0-1 0 0 0,-1 0-1 0 0,1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1 0 0 0,0-1-1 0 0,0 0 1 0 0,0 0 0 0 0,1 0 0 0 0,-1 0 0 0 0,0 0-1 0 0,0 0 1 0 0,0 0 0 0 0,0 0 0 0 0,0 0 0 0 0,0 0 0 0 0,0 0-1 0 0,-1 0 0 0 0,1 0 0 0 0,0 0 0 0 0,0 0 0 0 0,-1 1 1 0 0,1-1-1 0 0,0 0 0 0 0,-1 0 0 0 0,1 0 1 0 0,0 1-1 0 0,0-1 0 0 0,-1 0 0 0 0,1 0 0 0 0,0 1 1 0 0,0-1-1 0 0,0 0 0 0 0,0 1 0 0 0,-1-1 1 0 0,1 0-1 0 0,0 1 0 0 0,0-1 0 0 0,0 0 0 0 0,0 1 1 0 0,0-1-1 0 0,0 0 0 0 0,0 1 0 0 0,0-1 0 0 0,0 0 1 0 0,0 1-1 0 0,0-1 0 0 0,0 0 0 0 0,0 1 1 0 0,0-1-1 0 0,0 0 0 0 0,0 1 0 0 0,0-1 0 0 0,0 0 1 0 0,1 1-1 0 0,-1-1 0 0 0,0 0 0 0 0,0 0 0 0 0,0 1 1 0 0,1-1-1 0 0,-1 0 0 0 0,0 0 0 0 0,0 1 1 0 0,1-1-1 0 0,-1 0 0 0 0,0 0 0 0 0,0 1 0 0 0,25 26 11 0 0,-24-26 42 0 0,14 11-75 0 0,-15-12 8 0 0,3 2-14 0 0,-1-1-1 0 0,0 0 1 0 0,0 0-1 0 0,1 0 1 0 0,-1 0-1 0 0,0-1 1 0 0,1 1-1 0 0,0-1 29 0 0,-3 2-66 0 0,0 2 50 0 0,0-3 38 0 0,0 0 1 0 0,0 0-1 0 0,0 0 1 0 0,0 0-1 0 0,0 0 0 0 0,0 0 1 0 0,0 0-1 0 0,0-1 1 0 0,0 1-1 0 0,1 0 0 0 0,-1 0 1 0 0,0 0-1 0 0,1 0 1 0 0,0 0-23 0 0,0 1 8 0 0,1 0 0 0 0,0 0 1 0 0,0-1-1 0 0,0 1 0 0 0,0-1 1 0 0,0 1-1 0 0,0-1 1 0 0,0 0-1 0 0,3 1-8 0 0,-3-1-67 0 0,-2-1-13 0 0,0 0 0 0 0,0 0 0 0 0,-1 0 77 0 0,1 0 0 0 0,0 0 0 0 0,0 1 0 0 0,-1-1 0 0 0,1 0 0 0 0,0 0 0 0 0,0 1 0 0 0,0-1 0 0 0,0 0 0 0 0,0 0 0 0 0,-1 1 0 0 0,1-1 0 0 0,0 0 0 0 0,0 0 0 0 0,0 1-1 0 0,0-1 1 0 0,0 0 0 0 0,0 1 0 0 0,0-1 0 0 0,0 0 0 0 0,0 0 0 0 0,0 1 0 0 0,0-1 0 0 0,0 0 0 0 0,0 1 3 0 0,0-1-4 0 0,2 2 10 0 0,0 0-1 0 0,0 0 1 0 0,0 0-1 0 0,1 0 1 0 0,-1-1 0 0 0,1 1-1 0 0,-1-1 1 0 0,1 0-1 0 0,1 1-5 0 0,9 5 58 0 0,-8-3-10 0 0,-2-2-25 0 0,1 1 1 0 0,-1-1 0 0 0,0-1-1 0 0,1 1 1 0 0,0 0-1 0 0,-1-1 1 0 0,1 0-1 0 0,2 1-23 0 0,-5 0 54 0 0,-2 5-44 0 0,2-6-10 0 0,-1-1 0 0 0,1 1 0 0 0,0 0 0 0 0,0-1 0 0 0,0 1 0 0 0,0 0 0 0 0,0-1 0 0 0,-1 1 0 0 0,1-1 0 0 0,0 1 0 0 0,0-1 0 0 0,0 1 0 0 0,1-1 0 0 0,7 4 0 0 0,-3 4 0 0 0,-5 3 0 0 0,-1-10-6 0 0,0 0 1 0 0,0-1-1 0 0,0 1 0 0 0,-1 0 0 0 0,1 0 1 0 0,0 0-1 0 0,0 0 0 0 0,0 0 0 0 0,-1 0 0 0 0,1 0 1 0 0,0 0-1 0 0,-1-1 0 0 0,1 1 0 0 0,-1 0 0 0 0,1 0 1 0 0,-1-1-1 0 0,1 1 0 0 0,-1 0 6 0 0,1-1-3 0 0,-1 1 0 0 0,1-1-1 0 0,0 0 1 0 0,0 0 0 0 0,0 0 0 0 0,0 0-1 0 0,0 1 1 0 0,-1-1 0 0 0,1 0 0 0 0,0 0 0 0 0,0 0-1 0 0,0 1 1 0 0,0-1 0 0 0,0 0 0 0 0,0 0-1 0 0,0 0 1 0 0,0 1 0 0 0,0-1 0 0 0,0 0-1 0 0,0 0 1 0 0,0 0 0 0 0,0 1 0 0 0,0-1 0 0 0,0 0-1 0 0,0 0 1 0 0,0 0 0 0 0,0 1 0 0 0,0-1-1 0 0,0 0 1 0 0,0 0 0 0 0,0 0 0 0 0,1 1-1 0 0,-1-1 1 0 0,0 0 0 0 0,0 0 0 0 0,0 0 0 0 0,0 0-1 0 0,0 1 1 0 0,1-1 0 0 0,-1 0 0 0 0,0 0-1 0 0,0 0 1 0 0,0 0 0 0 0,0 0 0 0 0,1 0-1 0 0,-1 1 1 0 0,0-1 0 0 0,0 0 0 0 0,0 0 0 0 0,1 0-1 0 0,-1 0 1 0 0,0 0 0 0 0,0 0 0 0 0,0 0 3 0 0,4 2-21 0 0,-1 0 0 0 0,1 0 0 0 0,0 0 0 0 0,-1-1 0 0 0,4 1 21 0 0,2 2 99 0 0,-8-4 0 0 0,-9 5-10 0 0,1 1-89 0 0,8-2 0 0 0,5-3 0 0 0,15 8-222 0 0,-26-3 132 0 0,3-4 118 0 0,0-1 0 0 0,0 0 0 0 0,-1 0 0 0 0,1 0-1 0 0,0 0 1 0 0,0 0 0 0 0,-1-1 0 0 0,0 1-28 0 0,6 1 55 0 0,-3-2-53 0 0,1 1-1 0 0,-1 0 1 0 0,1-1-1 0 0,-1 1 1 0 0,1 0-1 0 0,-1-1 1 0 0,1 1-1 0 0,-1-1 1 0 0,1 1-1 0 0,0-1 1 0 0,-1 1-1 0 0,1-1 1 0 0,0 1-1 0 0,-1-1 1 0 0,1 0-1 0 0,0 1 0 0 0,0-1 1 0 0,-1 0-1 0 0,1 0 1 0 0,0 1-1 0 0,0-1 1 0 0,0 0-1 0 0,0 0-1 0 0,45 12-122 0 0,-43-11 22 0 0,-13-5 10 0 0,6 3 90 0 0,4 3 0 0 0,6 3 0 0 0,3-5 41 0 0,-1 1 54 0 0,-14 3-8 0 0,-3-2-120 0 0,0 0-1 0 0,0 0 1 0 0,-6 0 33 0 0,71-2-33 0 0,-60-12-57 0 0,2 8-62 0 0,0 0-1 0 0,0 0 1 0 0,-1 0-1 0 0,1 0 1 0 0,-1 0-1 0 0,-3-2 153 0 0,0-2-793 0 0,1-2-1123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44 10592 0 0,'0'0'488'0'0,"0"0"-12"0"0,1 0-307 0 0,1 0 80 0 0,0 0 0 0 0,1 0 0 0 0,-1-1 0 0 0,1 1 0 0 0,-1-1 0 0 0,1 0 0 0 0,1-1-249 0 0,16-8 3431 0 0,15-5-3431 0 0,-23 11-217 0 0,0 0-1 0 0,0 2 1 0 0,0 0-1 0 0,7 0 218 0 0,-11 2-1436 0 0,0 0-3869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12 9672 0 0,'-2'-3'1004'0'0,"0"1"-844"0"0,2 2 520 0 0,1-1 4400 0 0,3 0-4038 0 0,7-2-1122 0 0,-7 3 226 0 0,1 0 0 0 0,-1 0 0 0 0,6 2-146 0 0,5 0 211 0 0,12-1-134 0 0,8-2-77 0 0,-9-3-2430 0 0,-17 2 1008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16 6912 0 0,'-5'-1'667'0'0,"4"1"-629"0"0,0 0 0 0 0,0 0 1 0 0,0 0-1 0 0,0 0 0 0 0,0 0 1 0 0,0 0-1 0 0,0 0 1 0 0,0 0-1 0 0,0 1 0 0 0,0-1-38 0 0,-14 6 9285 0 0,14-6-8646 0 0,1 0-88 0 0,0 0-55 0 0,0 0-147 0 0,0 0-58 0 0,4 1 205 0 0,-2 0-433 0 0,0-1-1 0 0,-1 0 1 0 0,1 0-1 0 0,0 0 1 0 0,0 0-63 0 0,27-6 304 0 0,-2-1-159 0 0,-3 3-395 0 0,4-1-1331 0 0,-9 3-3822 0 0,-7 3-466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11864 0 0,'0'0'520'0'0,"0"0"120"0"0,0 0-512 0 0,2 4-128 0 0,2-3 0 0 0,0 1 0 0 0,0-1 216 0 0,1 3 16 0 0,1-3 8 0 0,0 3 0 0 0,2-2-72 0 0,2-1-8 0 0,0 1-8 0 0,2-2 0 0 0,2 0-704 0 0,1-3-144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 12672 0 0,'0'0'1120'0'0,"0"0"-896"0"0,0 0-224 0 0,3-1 0 0 0,-1 1 368 0 0,1 0 24 0 0,-3 0 8 0 0,2 1 0 0 0,2-1 88 0 0,0 0 23 0 0,2 0 1 0 0,3-1 0 0 0,1-1-288 0 0,1 0-48 0 0,2-2-16 0 0,0-1 0 0 0,1-2-960 0 0,1 2-200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 10592 0 0,'0'0'818'0'0,"0"0"-383"0"0,0 0 366 0 0,0 0 214 0 0,0 0 45 0 0,0 0-69 0 0,0 0-335 0 0,1 0-147 0 0,24-4 1244 0 0,-6 3-1458 0 0,-2-1-334 0 0,10 1 39 0 0,9 4-1436 0 0,-17-1 553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6912 0 0,'0'0'528'0'0,"1"0"-342"0"0,4 0 984 0 0,-1 0-73 0 0,25-2 2478 0 0,9-2-2694 0 0,45-9-2809 0 0,-70 11-2605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67 9672 0 0,'0'0'440'0'0,"1"-1"-6"0"0,28-16 1158 0 0,-13 7 1270 0 0,0 1 0 0 0,15-6-2862 0 0,-19 11 42 0 0,0 1 1 0 0,0 0-1 0 0,1 1 0 0 0,3 1-42 0 0,2 0-1429 0 0,-9 0-4533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11 102 11976 0 0,'-11'-1'922'0'0,"11"1"-894"0"0,0 0 0 0 0,0 0 0 0 0,0 0 0 0 0,0 0 0 0 0,0 0 0 0 0,0 0 0 0 0,0 0 0 0 0,0 0 0 0 0,0 0 0 0 0,0 0 0 0 0,0 0-1 0 0,0 0 1 0 0,0 0 0 0 0,0 0 0 0 0,0 0 0 0 0,0 0 0 0 0,0 0 0 0 0,0 0 0 0 0,0 0 0 0 0,0 0 0 0 0,0 0 0 0 0,0 0 0 0 0,0 0 0 0 0,0 0 0 0 0,0 0-1 0 0,0 0 1 0 0,0-1 0 0 0,0 1 0 0 0,0 0 0 0 0,0 0 0 0 0,0 0 0 0 0,0 0 0 0 0,0 0 0 0 0,0 0 0 0 0,0 0 0 0 0,0 0 0 0 0,0 0 0 0 0,0 0 0 0 0,0 0-1 0 0,0 0 1 0 0,0 0 0 0 0,0 0 0 0 0,0 0 0 0 0,0 0 0 0 0,0 0 0 0 0,0 0 0 0 0,0 0 0 0 0,0 0 0 0 0,0 0 0 0 0,0 0 0 0 0,0 0 0 0 0,0 0 0 0 0,0 0-1 0 0,0 0 1 0 0,0 0 0 0 0,0 0 0 0 0,0 0 0 0 0,0 0 0 0 0,0 0 0 0 0,0 0-28 0 0,3-3 1214 0 0,6-3 376 0 0,-7 5-1486 0 0,0-1 0 0 0,1 1 0 0 0,-1-1 0 0 0,0 0 0 0 0,0 0 0 0 0,0-1 0 0 0,-1 1 0 0 0,3-3-104 0 0,-2 2 42 0 0,1-1-1 0 0,0 1 0 0 0,-1 0 0 0 0,2 0-41 0 0,4-4 2 0 0,1 1-1 0 0,0 1 0 0 0,0 0 1 0 0,1 0-1 0 0,-1 2 0 0 0,0 0 1 0 0,8-1-2 0 0,18-6-549 0 0,-24 6-520 0 0,-2 1-210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32 10136 0 0,'0'0'777'0'0,"2"1"444"0"0,16 0 2483 0 0,-8 0-2924 0 0,0-1-1 0 0,8-2-779 0 0,20-6 394 0 0,-15 3-394 0 0,39-7-1192 0 0,-35 6-1231 0 0,-14 4-2801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3:07.347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3 438 920 0 0,'0'0'279'0'0,"0"1"8"0"0,0 4 324 0 0,0-5-131 0 0,0 1 278 0 0,0-1 540 0 0,0 0-83 0 0,0 0-401 0 0,0 0-168 0 0,0 0-36 0 0,0 0-2 0 0,0 0 26 0 0,0 0 7 0 0,0 0 6 0 0,-1 6 74 0 0,0 2 2762 0 0,4-5-1584 0 0,2-4-1291 0 0,7-8-329 0 0,5-4-72 0 0,-16 12-122 0 0,-1 1-37 0 0,0 0-96 0 0,6-12-147 0 0,10-1 91 0 0,-2-6 104 0 0,-11 11 34 0 0,-2 7 143 0 0,3-1 146 0 0,-3 2-289 0 0,0-1 1 0 0,0 1-1 0 0,1-1 1 0 0,-1 0-1 0 0,0 1 1 0 0,0-1-1 0 0,0 0 1 0 0,0 0-1 0 0,0 0 1 0 0,0 0-1 0 0,0 0 1 0 0,0 0-1 0 0,0 0 1 0 0,0 0-1 0 0,-1 0 1 0 0,1 0-1 0 0,0-2-34 0 0,0 2 96 0 0,-1 1-5 0 0,1-1-22 0 0,-1 0-61 0 0,1 1-1 0 0,-1-1 1 0 0,0 0-1 0 0,0 1 0 0 0,1-1 1 0 0,-1 1-1 0 0,1-1 1 0 0,-1 1-1 0 0,1-1 1 0 0,-1 1-1 0 0,1-1 0 0 0,-1 1 1 0 0,1-1-1 0 0,-1 1 1 0 0,1 0-1 0 0,-1-1 0 0 0,1 1 1 0 0,0 0-1 0 0,-1 0-7 0 0,2-1 30 0 0,-1 0 54 0 0,1 0-11 0 0,13-13 71 0 0,0 5-56 0 0,-8 3-8 0 0,2-2 5 0 0,10-14-36 0 0,-15 17-52 0 0,-3 4 2 0 0,0 0 1 0 0,0 1-1 0 0,0-1 1 0 0,0 0-1 0 0,0 0 0 0 0,0 0 1 0 0,0 1-1 0 0,0-1 0 0 0,0 0 1 0 0,0 1-1 0 0,1-1 1 0 0,-1 1-1 0 0,0-1 0 0 0,0 1 1 0 0,1 0 0 0 0,-1-1 6 0 0,9-2-6 0 0,-6 1 5 0 0,-4 2-6 0 0,1 0 1 0 0,-1 0 0 0 0,1 0 0 0 0,-1 0-1 0 0,1 0 1 0 0,-1 0 0 0 0,0-1-1 0 0,1 1 1 0 0,-1 0 0 0 0,1 0-1 0 0,-1 0 1 0 0,0-1 0 0 0,1 1 0 0 0,-1 0-1 0 0,0 0 1 0 0,1-1 0 0 0,-1 1-1 0 0,0 0 1 0 0,1 0 0 0 0,-1-1-1 0 0,0 1 1 0 0,0 0 0 0 0,1-1 0 0 0,-1 1 0 0 0,8-13 72 0 0,-3 6 18 0 0,-4 4 5 0 0,-1-3-7 0 0,0 5-85 0 0,0 1-1 0 0,0-1 1 0 0,0 0-1 0 0,0 0 0 0 0,0 0 1 0 0,1 0-1 0 0,-1 1 1 0 0,0-1-1 0 0,0 0 1 0 0,1 0-1 0 0,-1 0 1 0 0,1 1-1 0 0,-1-1 1 0 0,1 0-1 0 0,-1 1 1 0 0,1-1-1 0 0,-1 0 1 0 0,1 1-1 0 0,0-1 1 0 0,-1 1-1 0 0,1-1 1 0 0,0 1-1 0 0,-1-1 1 0 0,1 1-1 0 0,0-1 1 0 0,0 1-3 0 0,5-5 4 0 0,0 1 0 0 0,0-2 0 0 0,0 1 0 0 0,3-5-4 0 0,-8 8 0 0 0,2-2 0 0 0,11-3 0 0 0,-12 7 1 0 0,-1 0 3 0 0,0-1 1 0 0,0 1-1 0 0,1-1 1 0 0,-1 1 0 0 0,0-1-1 0 0,0 0 1 0 0,0 1-1 0 0,1-1 1 0 0,-1 0-1 0 0,0 0 1 0 0,0 0-1 0 0,0 0 1 0 0,0 0-1 0 0,0 0-4 0 0,8-10-36 0 0,-6 11-50 0 0,2-2-49 0 0,5-5-51 0 0,-8 7 196 0 0,0-1-1 0 0,-1 0 1 0 0,1 0 0 0 0,0 0 0 0 0,-1-1-1 0 0,1 1 1 0 0,-1 0 0 0 0,1 0 0 0 0,-1-1-1 0 0,0 1 1 0 0,0-1 0 0 0,1 0-10 0 0,0 0 158 0 0,5-1-24 0 0,-1-4-108 0 0,2 3-26 0 0,11-7 11 0 0,-8 6 13 0 0,-9 4-115 0 0,-2 1-63 0 0,0 0-20 0 0,0 0 49 0 0,20-8 745 0 0,-14 6-586 0 0,23-11 29 0 0,9-3-235 0 0,-36 16-17 0 0,6-2-176 0 0,1-3 331 0 0,-1 3 58 0 0,-7 2 108 0 0,-1 0 74 0 0,0 0 18 0 0,3-1-32 0 0,-1 0-210 0 0,-1 0 1 0 0,1-1 0 0 0,0 1 0 0 0,1 0-1 0 0,-1 0 1 0 0,0 0 0 0 0,0 1 0 0 0,0-1-1 0 0,0 1 1 0 0,1-1 0 0 0,-1 1-1 0 0,0 0 1 0 0,2-1 17 0 0,0 2-90 0 0,-2-1-134 0 0,0 0 313 0 0,1 0 0 0 0,-1 0 1 0 0,0 0-1 0 0,0 0 0 0 0,0-1 0 0 0,1 1 0 0 0,-1-1 0 0 0,0 1 0 0 0,1-1-89 0 0,2-1 18 0 0,76-6 883 0 0,-47 1-978 0 0,-33 7 81 0 0,1-1 0 0 0,-1 1 0 0 0,0 0-1 0 0,0 0 1 0 0,0-1 0 0 0,1 1 0 0 0,-1-1 0 0 0,0 1 0 0 0,0-1-1 0 0,0 1 1 0 0,0-1 0 0 0,0 0-4 0 0,3-1 7 0 0,-1 0-7 0 0,12-4 0 0 0,-15 6 0 0 0,1 0 0 0 0,-1-1-1 0 0,1 1 1 0 0,-1 0 0 0 0,1 0-1 0 0,-1 0 1 0 0,0 0 0 0 0,1 0 0 0 0,-1 0-1 0 0,1 0 1 0 0,-1 0 0 0 0,1 0-1 0 0,-1 0 1 0 0,1 0 0 0 0,-1 0-1 0 0,1 0 1 0 0,-1 0 0 0 0,0 0-1 0 0,1 1 1 0 0,-1-1 0 0 0,1 0-1 0 0,-1 0 1 0 0,16 7 39 0 0,-13-7 32 0 0,-1 1-1 0 0,0-1 1 0 0,1 1-1 0 0,-1-1 1 0 0,0 0-1 0 0,1 0 1 0 0,-1 0 0 0 0,0 0-1 0 0,1 0-70 0 0,-2 0-39 0 0,1-1 0 0 0,0 1 0 0 0,-1 0 0 0 0,1 0-1 0 0,-1 0 1 0 0,1 1 0 0 0,0-1 0 0 0,-1 0 0 0 0,1 1 0 0 0,-1-1 0 0 0,1 0 0 0 0,0 2 39 0 0,2-1 313 0 0,1 0 1 0 0,-1-1 0 0 0,1 1 0 0 0,-1-1 0 0 0,0 1-1 0 0,3-1-313 0 0,33 0-816 0 0,-38-1 819 0 0,-1 1-1 0 0,1 0 1 0 0,0 0 0 0 0,-1 0-1 0 0,1 0 1 0 0,-1 1-1 0 0,1-1 1 0 0,-1 0-1 0 0,1 1 1 0 0,0-1 0 0 0,-1 1-1 0 0,0-1 1 0 0,2 1-3 0 0,-1 1 4 0 0,1-1-1 0 0,0 0 1 0 0,-1 0 0 0 0,1 0 0 0 0,0-1 0 0 0,0 1-1 0 0,0-1 1 0 0,1 1-4 0 0,5 0 34 0 0,-1 0-1 0 0,0 1 0 0 0,0 0 1 0 0,8 4-34 0 0,-13-5 8 0 0,2 0 60 0 0,3-1 20 0 0,-5 0 1 0 0,-1 0-30 0 0,3 2-47 0 0,-2 0-12 0 0,0-1 0 0 0,0 0-1 0 0,0 0 1 0 0,0 0 0 0 0,0 0 0 0 0,0-1-1 0 0,0 1 1 0 0,2-1 0 0 0,8 2 0 0 0,-4 0 12 0 0,-2-1 48 0 0,-3-2-10 0 0,8 6-28 0 0,11 2 42 0 0,-21-6-10 0 0,0 1-53 0 0,1 0 0 0 0,-1-1 0 0 0,1 1 0 0 0,0-1 0 0 0,0 1 0 0 0,0-1 0 0 0,0 0 0 0 0,0 0 0 0 0,0 0 0 0 0,1 0-1 0 0,-1-1 0 0 0,8 1 0 0 0,-1-1 0 0 0,33 3 12 0 0,-39-2 36 0 0,1 2-25 0 0,1 0 61 0 0,8 4-51 0 0,-4-4-32 0 0,-9-3-2 0 0,1 0-1 0 0,0 0 1 0 0,-1 1 0 0 0,1-1 0 0 0,0 1-1 0 0,-1-1 1 0 0,1 1 0 0 0,-1 0 0 0 0,1 0-1 0 0,-1-1 1 0 0,2 2 1 0 0,30 14 77 0 0,-26-12-87 0 0,-6-3-44 0 0,1 0-10 0 0,40 25 227 0 0,-42-26-162 0 0,0 0 0 0 0,0 0-1 0 0,0 0 1 0 0,0 0 0 0 0,0 0 0 0 0,0 1 0 0 0,0-1 0 0 0,-1 0-1 0 0,1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1 0 0 0,0-1-1 0 0,0 0 1 0 0,0 0 0 0 0,1 0 0 0 0,-1 0 0 0 0,0 0-1 0 0,0 0 1 0 0,0 0 0 0 0,0 0 0 0 0,0 0 0 0 0,0 0 0 0 0,0 0-1 0 0,-1 0 0 0 0,1 0 0 0 0,0 0 0 0 0,0 0 0 0 0,-1 1 1 0 0,1-1-1 0 0,0 0 0 0 0,-1 0 0 0 0,1 0 1 0 0,0 1-1 0 0,0-1 0 0 0,-1 0 0 0 0,1 0 0 0 0,0 1 1 0 0,0-1-1 0 0,0 0 0 0 0,0 1 0 0 0,-1-1 1 0 0,1 0-1 0 0,0 1 0 0 0,0-1 0 0 0,0 0 0 0 0,0 1 1 0 0,0-1-1 0 0,0 0 0 0 0,0 1 0 0 0,0-1 0 0 0,0 0 1 0 0,0 1-1 0 0,0-1 0 0 0,0 0 0 0 0,0 1 1 0 0,0-1-1 0 0,0 0 0 0 0,0 1 0 0 0,0-1 0 0 0,0 0 1 0 0,1 1-1 0 0,-1-1 0 0 0,0 0 0 0 0,0 0 0 0 0,0 1 1 0 0,1-1-1 0 0,-1 0 0 0 0,0 0 0 0 0,0 1 1 0 0,1-1-1 0 0,-1 0 0 0 0,0 0 0 0 0,0 1 0 0 0,25 26 11 0 0,-24-26 42 0 0,14 11-75 0 0,-15-12 8 0 0,3 2-14 0 0,-1-1-1 0 0,0 0 1 0 0,0 0-1 0 0,1 0 1 0 0,-1 0-1 0 0,0-1 1 0 0,1 1-1 0 0,0-1 29 0 0,-3 2-66 0 0,0 2 50 0 0,0-3 38 0 0,0 0 1 0 0,0 0-1 0 0,0 0 1 0 0,0 0-1 0 0,0 0 0 0 0,0 0 1 0 0,0 0-1 0 0,0-1 1 0 0,0 1-1 0 0,1 0 0 0 0,-1 0 1 0 0,0 0-1 0 0,1 0 1 0 0,0 0-23 0 0,0 1 8 0 0,1 0 0 0 0,0 0 1 0 0,0-1-1 0 0,0 1 0 0 0,0-1 1 0 0,0 1-1 0 0,0-1 1 0 0,0 0-1 0 0,3 1-8 0 0,-3-1-67 0 0,-2-1-13 0 0,0 0 0 0 0,0 0 0 0 0,-1 0 77 0 0,1 0 0 0 0,0 0 0 0 0,0 1 0 0 0,-1-1 0 0 0,1 0 0 0 0,0 0 0 0 0,0 1 0 0 0,0-1 0 0 0,0 0 0 0 0,0 0 0 0 0,-1 1 0 0 0,1-1 0 0 0,0 0 0 0 0,0 0 0 0 0,0 1-1 0 0,0-1 1 0 0,0 0 0 0 0,0 1 0 0 0,0-1 0 0 0,0 0 0 0 0,0 0 0 0 0,0 1 0 0 0,0-1 0 0 0,0 0 0 0 0,0 1 3 0 0,0-1-4 0 0,2 2 10 0 0,0 0-1 0 0,0 0 1 0 0,0 0-1 0 0,1 0 1 0 0,-1-1 0 0 0,1 1-1 0 0,-1-1 1 0 0,1 0-1 0 0,1 1-5 0 0,9 5 58 0 0,-8-3-10 0 0,-2-2-25 0 0,1 1 1 0 0,-1-1 0 0 0,0-1-1 0 0,1 1 1 0 0,0 0-1 0 0,-1-1 1 0 0,1 0-1 0 0,2 1-23 0 0,-5 0 54 0 0,-2 5-44 0 0,2-6-10 0 0,-1-1 0 0 0,1 1 0 0 0,0 0 0 0 0,0-1 0 0 0,0 1 0 0 0,0 0 0 0 0,0-1 0 0 0,-1 1 0 0 0,1-1 0 0 0,0 1 0 0 0,0-1 0 0 0,0 1 0 0 0,1-1 0 0 0,7 4 0 0 0,-3 4 0 0 0,-5 3 0 0 0,-1-10-6 0 0,0 0 1 0 0,0-1-1 0 0,0 1 0 0 0,-1 0 0 0 0,1 0 1 0 0,0 0-1 0 0,0 0 0 0 0,0 0 0 0 0,-1 0 0 0 0,1 0 1 0 0,0 0-1 0 0,-1-1 0 0 0,1 1 0 0 0,-1 0 0 0 0,1 0 1 0 0,-1-1-1 0 0,1 1 0 0 0,-1 0 6 0 0,1-1-3 0 0,-1 1 0 0 0,1-1-1 0 0,0 0 1 0 0,0 0 0 0 0,0 0 0 0 0,0 0-1 0 0,0 1 1 0 0,-1-1 0 0 0,1 0 0 0 0,0 0 0 0 0,0 0-1 0 0,0 1 1 0 0,0-1 0 0 0,0 0 0 0 0,0 0-1 0 0,0 0 1 0 0,0 1 0 0 0,0-1 0 0 0,0 0-1 0 0,0 0 1 0 0,0 0 0 0 0,0 1 0 0 0,0-1 0 0 0,0 0-1 0 0,0 0 1 0 0,0 0 0 0 0,0 1 0 0 0,0-1-1 0 0,0 0 1 0 0,0 0 0 0 0,0 0 0 0 0,1 1-1 0 0,-1-1 1 0 0,0 0 0 0 0,0 0 0 0 0,0 0 0 0 0,0 0-1 0 0,0 1 1 0 0,1-1 0 0 0,-1 0 0 0 0,0 0-1 0 0,0 0 1 0 0,0 0 0 0 0,0 0 0 0 0,1 0-1 0 0,-1 1 1 0 0,0-1 0 0 0,0 0 0 0 0,0 0 0 0 0,1 0-1 0 0,-1 0 1 0 0,0 0 0 0 0,0 0 0 0 0,0 0 3 0 0,4 2-21 0 0,-1 0 0 0 0,1 0 0 0 0,0 0 0 0 0,-1-1 0 0 0,4 1 21 0 0,2 2 99 0 0,-8-4 0 0 0,-9 5-10 0 0,1 1-89 0 0,8-2 0 0 0,5-3 0 0 0,15 8-222 0 0,-26-3 132 0 0,3-4 118 0 0,0-1 0 0 0,0 0 0 0 0,-1 0 0 0 0,1 0-1 0 0,0 0 1 0 0,0 0 0 0 0,-1-1 0 0 0,0 1-28 0 0,6 1 55 0 0,-3-2-53 0 0,1 1-1 0 0,-1 0 1 0 0,1-1-1 0 0,-1 1 1 0 0,1 0-1 0 0,-1-1 1 0 0,1 1-1 0 0,-1-1 1 0 0,1 1-1 0 0,0-1 1 0 0,-1 1-1 0 0,1-1 1 0 0,0 1-1 0 0,-1-1 1 0 0,1 0-1 0 0,0 1 0 0 0,0-1 1 0 0,-1 0-1 0 0,1 0 1 0 0,0 1-1 0 0,0-1 1 0 0,0 0-1 0 0,0 0-1 0 0,45 12-122 0 0,-43-11 22 0 0,-13-5 10 0 0,6 3 90 0 0,4 3 0 0 0,6 3 0 0 0,3-5 41 0 0,-1 1 54 0 0,-14 3-8 0 0,-3-2-120 0 0,0 0-1 0 0,0 0 1 0 0,-6 0 33 0 0,71-2-33 0 0,-60-12-57 0 0,2 8-62 0 0,0 0-1 0 0,0 0 1 0 0,-1 0-1 0 0,1 0 1 0 0,-1 0-1 0 0,-3-2 153 0 0,0-2-793 0 0,1-2-1123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53 6912 0 0,'0'0'314'0'0,"0"0"-6"0"0,0 0 87 0 0,2-1 736 0 0,-1 0 0 0 0,1 0-1 0 0,-1 0 1 0 0,1 1 0 0 0,0-1-1131 0 0,4-1 1826 0 0,25-11 19 0 0,0 2 0 0 0,20-3-1845 0 0,-20 9-322 0 0,1 3-1 0 0,15 1 323 0 0,-44 1-160 0 0,9 0-791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 1840 0 0,'-1'0'1823'0'0,"1"0"3145"0"0,0 0 5070 0 0,26-3-8268 0 0,6-1-1143 0 0,-14 2-481 0 0,-6 0-191 0 0,2 2 45 0 0,5-2-1734 0 0,-10 2-5251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 1376 0 0,'0'0'521'0'0,"0"0"1653"0"0,0 0 723 0 0,0 0 145 0 0,0 0-346 0 0,1 1-1565 0 0,-1-1-1002 0 0,1 1 0 0 0,-1 0-1 0 0,0-1 1 0 0,1 1 0 0 0,0-1 0 0 0,-1 0 0 0 0,1 1-1 0 0,-1-1 1 0 0,1 0 0 0 0,-1 1 0 0 0,1-1 0 0 0,-1 0-1 0 0,1 0 1 0 0,0 0 0 0 0,-1 0-129 0 0,11 0 1851 0 0,-3-1-1022 0 0,-5 1-365 0 0,1-1 0 0 0,-1 0 0 0 0,3-1-464 0 0,2 0 358 0 0,4-1-24 0 0,0-1-1608 0 0,12 0 1274 0 0,-15 3-6899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7 16439 0 0,'-4'0'805'0'0,"6"1"-34"0"0,7 0-355 0 0,72-5 464 0 0,-32-1-1696 0 0,31 5 816 0 0,-52 3-1545 0 0,-15-1 99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54 16384 0 0,'0'0'751'0'0,"0"0"-19"0"0,1 0-469 0 0,1-4-29 0 0,0 1 0 0 0,0 0 0 0 0,0 0 0 0 0,0 0 1 0 0,1 1-1 0 0,-1-1 0 0 0,1 1 0 0 0,0 0 0 0 0,-1 0 0 0 0,1 0 0 0 0,0 1 0 0 0,0 0 0 0 0,-1-1 0 0 0,4 1-234 0 0,16-7-235 0 0,-9 3-1992 0 0,4 0 2227 0 0,-7 3-1218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 12896 0 0,'0'0'997'0'0,"0"0"-510"0"0,0 0 298 0 0,1 1 198 0 0,-1-1-788 0 0,1 1 1 0 0,-1-1-1 0 0,1 1 1 0 0,0-1-1 0 0,-1 0 1 0 0,1 1-1 0 0,0-1 1 0 0,-1 0-1 0 0,1 0 1 0 0,0 1-1 0 0,-1-1 1 0 0,1 0-196 0 0,10 0 673 0 0,-6 0-458 0 0,24-2 244 0 0,1-3 1 0 0,7-3-460 0 0,-22 5-1080 0 0,-1-1-3619 0 0,0 1-1551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22 10592 0 0,'0'0'818'0'0,"0"0"-379"0"0,-1 0 2521 0 0,-2 1 1621 0 0,6 0-3579 0 0,5 1-1023 0 0,3-3 157 0 0,1-1 1 0 0,-1 0-1 0 0,4-3-136 0 0,3 0-861 0 0,-2 1-3942 0 0,0-3-1689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 5528 0 0,'0'0'249'0'0,"0"0"-1"0"0,0 0 73 0 0,0 0 882 0 0,1 0 408 0 0,10 0 4963 0 0,5-2-4340 0 0,2-1-711 0 0,-11 2-1128 0 0,-5 1-255 0 0,1-1 0 0 0,0 1 0 0 0,-1 0 1 0 0,1 0-1 0 0,0 0 0 0 0,-1 1-140 0 0,19 2 183 0 0,-10-1-258 0 0,-2-1-1102 0 0,4-1 1177 0 0,-3 0-739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30 14856 0 0,'0'0'680'0'0,"0"0"-11"0"0,1-1-429 0 0,14-2 366 0 0,-1 0 502 0 0,5-2 361 0 0,1 1-1469 0 0,10-2 267 0 0,-5 2-1068 0 0,0 1-1 0 0,24 2 802 0 0,-41 1-577 0 0,4 0-866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0 0 11056 0 0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0:46.089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3 438 920 0 0,'0'0'279'0'0,"0"1"8"0"0,0 4 324 0 0,0-5-131 0 0,0 1 278 0 0,0-1 540 0 0,0 0-83 0 0,0 0-401 0 0,0 0-168 0 0,0 0-36 0 0,0 0-2 0 0,0 0 26 0 0,0 0 7 0 0,0 0 6 0 0,-1 6 74 0 0,0 2 2762 0 0,4-5-1584 0 0,2-4-1291 0 0,7-8-329 0 0,5-4-72 0 0,-16 12-122 0 0,-1 1-37 0 0,0 0-96 0 0,6-12-147 0 0,10-1 91 0 0,-2-6 104 0 0,-11 11 34 0 0,-2 7 143 0 0,3-1 146 0 0,-3 2-289 0 0,0-1 1 0 0,0 1-1 0 0,1-1 1 0 0,-1 0-1 0 0,0 1 1 0 0,0-1-1 0 0,0 0 1 0 0,0 0-1 0 0,0 0 1 0 0,0 0-1 0 0,0 0 1 0 0,0 0-1 0 0,0 0 1 0 0,0 0-1 0 0,-1 0 1 0 0,1 0-1 0 0,0-2-34 0 0,0 2 96 0 0,-1 1-5 0 0,1-1-22 0 0,-1 0-61 0 0,1 1-1 0 0,-1-1 1 0 0,0 0-1 0 0,0 1 0 0 0,1-1 1 0 0,-1 1-1 0 0,1-1 1 0 0,-1 1-1 0 0,1-1 1 0 0,-1 1-1 0 0,1-1 0 0 0,-1 1 1 0 0,1-1-1 0 0,-1 1 1 0 0,1 0-1 0 0,-1-1 0 0 0,1 1 1 0 0,0 0-1 0 0,-1 0-7 0 0,2-1 30 0 0,-1 0 54 0 0,1 0-11 0 0,13-13 71 0 0,0 5-56 0 0,-8 3-8 0 0,2-2 5 0 0,10-14-36 0 0,-15 17-52 0 0,-3 4 2 0 0,0 0 1 0 0,0 1-1 0 0,0-1 1 0 0,0 0-1 0 0,0 0 0 0 0,0 0 1 0 0,0 1-1 0 0,0-1 0 0 0,0 0 1 0 0,0 1-1 0 0,1-1 1 0 0,-1 1-1 0 0,0-1 0 0 0,0 1 1 0 0,1 0 0 0 0,-1-1 6 0 0,9-2-6 0 0,-6 1 5 0 0,-4 2-6 0 0,1 0 1 0 0,-1 0 0 0 0,1 0 0 0 0,-1 0-1 0 0,1 0 1 0 0,-1 0 0 0 0,0-1-1 0 0,1 1 1 0 0,-1 0 0 0 0,1 0-1 0 0,-1 0 1 0 0,0-1 0 0 0,1 1 0 0 0,-1 0-1 0 0,0 0 1 0 0,1-1 0 0 0,-1 1-1 0 0,0 0 1 0 0,1 0 0 0 0,-1-1-1 0 0,0 1 1 0 0,0 0 0 0 0,1-1 0 0 0,-1 1 0 0 0,8-13 72 0 0,-3 6 18 0 0,-4 4 5 0 0,-1-3-7 0 0,0 5-85 0 0,0 1-1 0 0,0-1 1 0 0,0 0-1 0 0,0 0 0 0 0,0 0 1 0 0,1 0-1 0 0,-1 1 1 0 0,0-1-1 0 0,0 0 1 0 0,1 0-1 0 0,-1 0 1 0 0,1 1-1 0 0,-1-1 1 0 0,1 0-1 0 0,-1 1 1 0 0,1-1-1 0 0,-1 0 1 0 0,1 1-1 0 0,0-1 1 0 0,-1 1-1 0 0,1-1 1 0 0,0 1-1 0 0,-1-1 1 0 0,1 1-1 0 0,0-1 1 0 0,0 1-3 0 0,5-5 4 0 0,0 1 0 0 0,0-2 0 0 0,0 1 0 0 0,3-5-4 0 0,-8 8 0 0 0,2-2 0 0 0,11-3 0 0 0,-12 7 1 0 0,-1 0 3 0 0,0-1 1 0 0,0 1-1 0 0,1-1 1 0 0,-1 1 0 0 0,0-1-1 0 0,0 0 1 0 0,0 1-1 0 0,1-1 1 0 0,-1 0-1 0 0,0 0 1 0 0,0 0-1 0 0,0 0 1 0 0,0 0-1 0 0,0 0-4 0 0,8-10-36 0 0,-6 11-50 0 0,2-2-49 0 0,5-5-51 0 0,-8 7 196 0 0,0-1-1 0 0,-1 0 1 0 0,1 0 0 0 0,0 0 0 0 0,-1-1-1 0 0,1 1 1 0 0,-1 0 0 0 0,1 0 0 0 0,-1-1-1 0 0,0 1 1 0 0,0-1 0 0 0,1 0-10 0 0,0 0 158 0 0,5-1-24 0 0,-1-4-108 0 0,2 3-26 0 0,11-7 11 0 0,-8 6 13 0 0,-9 4-115 0 0,-2 1-63 0 0,0 0-20 0 0,0 0 49 0 0,20-8 745 0 0,-14 6-586 0 0,23-11 29 0 0,9-3-235 0 0,-36 16-17 0 0,6-2-176 0 0,1-3 331 0 0,-1 3 58 0 0,-7 2 108 0 0,-1 0 74 0 0,0 0 18 0 0,3-1-32 0 0,-1 0-210 0 0,-1 0 1 0 0,1-1 0 0 0,0 1 0 0 0,1 0-1 0 0,-1 0 1 0 0,0 0 0 0 0,0 1 0 0 0,0-1-1 0 0,0 1 1 0 0,1-1 0 0 0,-1 1-1 0 0,0 0 1 0 0,2-1 17 0 0,0 2-90 0 0,-2-1-134 0 0,0 0 313 0 0,1 0 0 0 0,-1 0 1 0 0,0 0-1 0 0,0 0 0 0 0,0-1 0 0 0,1 1 0 0 0,-1-1 0 0 0,0 1 0 0 0,1-1-89 0 0,2-1 18 0 0,76-6 883 0 0,-47 1-978 0 0,-33 7 81 0 0,1-1 0 0 0,-1 1 0 0 0,0 0-1 0 0,0 0 1 0 0,0-1 0 0 0,1 1 0 0 0,-1-1 0 0 0,0 1 0 0 0,0-1-1 0 0,0 1 1 0 0,0-1 0 0 0,0 0-4 0 0,3-1 7 0 0,-1 0-7 0 0,12-4 0 0 0,-15 6 0 0 0,1 0 0 0 0,-1-1-1 0 0,1 1 1 0 0,-1 0 0 0 0,1 0-1 0 0,-1 0 1 0 0,0 0 0 0 0,1 0 0 0 0,-1 0-1 0 0,1 0 1 0 0,-1 0 0 0 0,1 0-1 0 0,-1 0 1 0 0,1 0 0 0 0,-1 0-1 0 0,1 0 1 0 0,-1 0 0 0 0,0 0-1 0 0,1 1 1 0 0,-1-1 0 0 0,1 0-1 0 0,-1 0 1 0 0,16 7 39 0 0,-13-7 32 0 0,-1 1-1 0 0,0-1 1 0 0,1 1-1 0 0,-1-1 1 0 0,0 0-1 0 0,1 0 1 0 0,-1 0 0 0 0,0 0-1 0 0,1 0-70 0 0,-2 0-39 0 0,1-1 0 0 0,0 1 0 0 0,-1 0 0 0 0,1 0-1 0 0,-1 0 1 0 0,1 1 0 0 0,0-1 0 0 0,-1 0 0 0 0,1 1 0 0 0,-1-1 0 0 0,1 0 0 0 0,0 2 39 0 0,2-1 313 0 0,1 0 1 0 0,-1-1 0 0 0,1 1 0 0 0,-1-1 0 0 0,0 1-1 0 0,3-1-313 0 0,33 0-816 0 0,-38-1 819 0 0,-1 1-1 0 0,1 0 1 0 0,0 0 0 0 0,-1 0-1 0 0,1 0 1 0 0,-1 1-1 0 0,1-1 1 0 0,-1 0-1 0 0,1 1 1 0 0,0-1 0 0 0,-1 1-1 0 0,0-1 1 0 0,2 1-3 0 0,-1 1 4 0 0,1-1-1 0 0,0 0 1 0 0,-1 0 0 0 0,1 0 0 0 0,0-1 0 0 0,0 1-1 0 0,0-1 1 0 0,1 1-4 0 0,5 0 34 0 0,-1 0-1 0 0,0 1 0 0 0,0 0 1 0 0,8 4-34 0 0,-13-5 8 0 0,2 0 60 0 0,3-1 20 0 0,-5 0 1 0 0,-1 0-30 0 0,3 2-47 0 0,-2 0-12 0 0,0-1 0 0 0,0 0-1 0 0,0 0 1 0 0,0 0 0 0 0,0 0 0 0 0,0-1-1 0 0,0 1 1 0 0,2-1 0 0 0,8 2 0 0 0,-4 0 12 0 0,-2-1 48 0 0,-3-2-10 0 0,8 6-28 0 0,11 2 42 0 0,-21-6-10 0 0,0 1-53 0 0,1 0 0 0 0,-1-1 0 0 0,1 1 0 0 0,0-1 0 0 0,0 1 0 0 0,0-1 0 0 0,0 0 0 0 0,0 0 0 0 0,0 0 0 0 0,1 0-1 0 0,-1-1 0 0 0,8 1 0 0 0,-1-1 0 0 0,33 3 12 0 0,-39-2 36 0 0,1 2-25 0 0,1 0 61 0 0,8 4-51 0 0,-4-4-32 0 0,-9-3-2 0 0,1 0-1 0 0,0 0 1 0 0,-1 1 0 0 0,1-1 0 0 0,0 1-1 0 0,-1-1 1 0 0,1 1 0 0 0,-1 0 0 0 0,1 0-1 0 0,-1-1 1 0 0,2 2 1 0 0,30 14 77 0 0,-26-12-87 0 0,-6-3-44 0 0,1 0-10 0 0,40 25 227 0 0,-42-26-162 0 0,0 0 0 0 0,0 0-1 0 0,0 0 1 0 0,0 0 0 0 0,0 0 0 0 0,0 1 0 0 0,0-1 0 0 0,-1 0-1 0 0,1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1 0 0 0,0-1-1 0 0,0 0 1 0 0,0 0 0 0 0,1 0 0 0 0,-1 0 0 0 0,0 0-1 0 0,0 0 1 0 0,0 0 0 0 0,0 0 0 0 0,0 0 0 0 0,0 0 0 0 0,0 0-1 0 0,-1 0 0 0 0,1 0 0 0 0,0 0 0 0 0,0 0 0 0 0,-1 1 1 0 0,1-1-1 0 0,0 0 0 0 0,-1 0 0 0 0,1 0 1 0 0,0 1-1 0 0,0-1 0 0 0,-1 0 0 0 0,1 0 0 0 0,0 1 1 0 0,0-1-1 0 0,0 0 0 0 0,0 1 0 0 0,-1-1 1 0 0,1 0-1 0 0,0 1 0 0 0,0-1 0 0 0,0 0 0 0 0,0 1 1 0 0,0-1-1 0 0,0 0 0 0 0,0 1 0 0 0,0-1 0 0 0,0 0 1 0 0,0 1-1 0 0,0-1 0 0 0,0 0 0 0 0,0 1 1 0 0,0-1-1 0 0,0 0 0 0 0,0 1 0 0 0,0-1 0 0 0,0 0 1 0 0,1 1-1 0 0,-1-1 0 0 0,0 0 0 0 0,0 0 0 0 0,0 1 1 0 0,1-1-1 0 0,-1 0 0 0 0,0 0 0 0 0,0 1 1 0 0,1-1-1 0 0,-1 0 0 0 0,0 0 0 0 0,0 1 0 0 0,25 26 11 0 0,-24-26 42 0 0,14 11-75 0 0,-15-12 8 0 0,3 2-14 0 0,-1-1-1 0 0,0 0 1 0 0,0 0-1 0 0,1 0 1 0 0,-1 0-1 0 0,0-1 1 0 0,1 1-1 0 0,0-1 29 0 0,-3 2-66 0 0,0 2 50 0 0,0-3 38 0 0,0 0 1 0 0,0 0-1 0 0,0 0 1 0 0,0 0-1 0 0,0 0 0 0 0,0 0 1 0 0,0 0-1 0 0,0-1 1 0 0,0 1-1 0 0,1 0 0 0 0,-1 0 1 0 0,0 0-1 0 0,1 0 1 0 0,0 0-23 0 0,0 1 8 0 0,1 0 0 0 0,0 0 1 0 0,0-1-1 0 0,0 1 0 0 0,0-1 1 0 0,0 1-1 0 0,0-1 1 0 0,0 0-1 0 0,3 1-8 0 0,-3-1-67 0 0,-2-1-13 0 0,0 0 0 0 0,0 0 0 0 0,-1 0 77 0 0,1 0 0 0 0,0 0 0 0 0,0 1 0 0 0,-1-1 0 0 0,1 0 0 0 0,0 0 0 0 0,0 1 0 0 0,0-1 0 0 0,0 0 0 0 0,0 0 0 0 0,-1 1 0 0 0,1-1 0 0 0,0 0 0 0 0,0 0 0 0 0,0 1-1 0 0,0-1 1 0 0,0 0 0 0 0,0 1 0 0 0,0-1 0 0 0,0 0 0 0 0,0 0 0 0 0,0 1 0 0 0,0-1 0 0 0,0 0 0 0 0,0 1 3 0 0,0-1-4 0 0,2 2 10 0 0,0 0-1 0 0,0 0 1 0 0,0 0-1 0 0,1 0 1 0 0,-1-1 0 0 0,1 1-1 0 0,-1-1 1 0 0,1 0-1 0 0,1 1-5 0 0,9 5 58 0 0,-8-3-10 0 0,-2-2-25 0 0,1 1 1 0 0,-1-1 0 0 0,0-1-1 0 0,1 1 1 0 0,0 0-1 0 0,-1-1 1 0 0,1 0-1 0 0,2 1-23 0 0,-5 0 54 0 0,-2 5-44 0 0,2-6-10 0 0,-1-1 0 0 0,1 1 0 0 0,0 0 0 0 0,0-1 0 0 0,0 1 0 0 0,0 0 0 0 0,0-1 0 0 0,-1 1 0 0 0,1-1 0 0 0,0 1 0 0 0,0-1 0 0 0,0 1 0 0 0,1-1 0 0 0,7 4 0 0 0,-3 4 0 0 0,-5 3 0 0 0,-1-10-6 0 0,0 0 1 0 0,0-1-1 0 0,0 1 0 0 0,-1 0 0 0 0,1 0 1 0 0,0 0-1 0 0,0 0 0 0 0,0 0 0 0 0,-1 0 0 0 0,1 0 1 0 0,0 0-1 0 0,-1-1 0 0 0,1 1 0 0 0,-1 0 0 0 0,1 0 1 0 0,-1-1-1 0 0,1 1 0 0 0,-1 0 6 0 0,1-1-3 0 0,-1 1 0 0 0,1-1-1 0 0,0 0 1 0 0,0 0 0 0 0,0 0 0 0 0,0 0-1 0 0,0 1 1 0 0,-1-1 0 0 0,1 0 0 0 0,0 0 0 0 0,0 0-1 0 0,0 1 1 0 0,0-1 0 0 0,0 0 0 0 0,0 0-1 0 0,0 0 1 0 0,0 1 0 0 0,0-1 0 0 0,0 0-1 0 0,0 0 1 0 0,0 0 0 0 0,0 1 0 0 0,0-1 0 0 0,0 0-1 0 0,0 0 1 0 0,0 0 0 0 0,0 1 0 0 0,0-1-1 0 0,0 0 1 0 0,0 0 0 0 0,0 0 0 0 0,1 1-1 0 0,-1-1 1 0 0,0 0 0 0 0,0 0 0 0 0,0 0 0 0 0,0 0-1 0 0,0 1 1 0 0,1-1 0 0 0,-1 0 0 0 0,0 0-1 0 0,0 0 1 0 0,0 0 0 0 0,0 0 0 0 0,1 0-1 0 0,-1 1 1 0 0,0-1 0 0 0,0 0 0 0 0,0 0 0 0 0,1 0-1 0 0,-1 0 1 0 0,0 0 0 0 0,0 0 0 0 0,0 0 3 0 0,4 2-21 0 0,-1 0 0 0 0,1 0 0 0 0,0 0 0 0 0,-1-1 0 0 0,4 1 21 0 0,2 2 99 0 0,-8-4 0 0 0,-9 5-10 0 0,1 1-89 0 0,8-2 0 0 0,5-3 0 0 0,15 8-222 0 0,-26-3 132 0 0,3-4 118 0 0,0-1 0 0 0,0 0 0 0 0,-1 0 0 0 0,1 0-1 0 0,0 0 1 0 0,0 0 0 0 0,-1-1 0 0 0,0 1-28 0 0,6 1 55 0 0,-3-2-53 0 0,1 1-1 0 0,-1 0 1 0 0,1-1-1 0 0,-1 1 1 0 0,1 0-1 0 0,-1-1 1 0 0,1 1-1 0 0,-1-1 1 0 0,1 1-1 0 0,0-1 1 0 0,-1 1-1 0 0,1-1 1 0 0,0 1-1 0 0,-1-1 1 0 0,1 0-1 0 0,0 1 0 0 0,0-1 1 0 0,-1 0-1 0 0,1 0 1 0 0,0 1-1 0 0,0-1 1 0 0,0 0-1 0 0,0 0-1 0 0,45 12-122 0 0,-43-11 22 0 0,-13-5 10 0 0,6 3 90 0 0,4 3 0 0 0,6 3 0 0 0,3-5 41 0 0,-1 1 54 0 0,-14 3-8 0 0,-3-2-120 0 0,0 0-1 0 0,0 0 1 0 0,-6 0 33 0 0,71-2-33 0 0,-60-12-57 0 0,2 8-62 0 0,0 0-1 0 0,0 0 1 0 0,-1 0-1 0 0,1 0 1 0 0,-1 0-1 0 0,-3-2 153 0 0,0-2-793 0 0,1-2-1123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14 5064 0 0,'0'0'389'0'0,"-3"-1"1426"0"0,2 1-1185 0 0,0 0 1 0 0,1 0-1 0 0,-1 0 0 0 0,0 0 1 0 0,1-1-1 0 0,-1 1 1 0 0,0 0-1 0 0,1-1 0 0 0,-1 1 1 0 0,0 0-1 0 0,1-1-630 0 0,-1 1 984 0 0,1 0-50 0 0,0 0-35 0 0,0 0-116 0 0,0 0-51 0 0,0 0-11 0 0,2 0 487 0 0,36 3 1511 0 0,-3-5-2143 0 0,-15 0-471 0 0,12-2-195 0 0,-31 4-17 0 0,8-1-3042 0 0,5-1 3149 0 0,-7 0-7477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27.02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 0 0 0,'-4'0'0'0,"-3"0"0"0,1529 0 0 0,-489 0 0 0,-1024 0 0 0,-1 0 0 0,-1 0 0 0,0 0 0 0,3 0 0 0,-5 0 0 0,4 0 0 0,-4 0 0 0,-30 0 0 0,29 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50.3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485 21 0 0,'-3'4'0'0,"-24"22"0"0,17-16 0 0,-104 103 0 0,108-107 0 0,-203 201 0 0,184-183 0 0,-19 20 0 0,18-18 0 0,5-6 0 0,60-58 0 0,-27 26 0 0,138-136 0 0,-63 61 0 0,-60 61 0 0,-22 21 0 0,15-15 0 0,-4 4 0 0,3-3 0 0,8-8 0 0,-22 22 0 0,1 0 0 0,-1 0 0 0,42-41 0 0,-14 13 0 0,-28 28 0 0,-1 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58.76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512 507 0 0,'3'2'0'0,"5"6"0"0,-13-13 0 0,-8-8 0 0,-16-15 0 0,14 13 0 0,11 10 0 0,-44-42 0 0,-66-66 0 0,88 88 0 0,-125-125 0 0,42 43 0 0,106 103 0 0,-2 0 0 0,5 3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3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54 2304 0 0,'0'-1'167'0'0,"2"-12"2199"0"0,4 3 2015 0 0,-6 9-3387 0 0,0 1-30 0 0,0-1-761 0 0,0 1 1 0 0,0 0 0 0 0,0-1 0 0 0,0 1 0 0 0,-1-1-1 0 0,1 1 1 0 0,0-1 0 0 0,0 1 0 0 0,0-1 0 0 0,0 1-1 0 0,0-1 1 0 0,0 1 0 0 0,1-1 0 0 0,-1 1 0 0 0,0-1-1 0 0,0 1 1 0 0,0 0 0 0 0,0-1 0 0 0,1 1 0 0 0,-1-1-1 0 0,0 1 1 0 0,0-1 0 0 0,1 1 0 0 0,-1 0 0 0 0,0-1-1 0 0,0 1 1 0 0,1 0 0 0 0,-1-1 0 0 0,1 1 0 0 0,-1 0-1 0 0,0-1 1 0 0,1 1 0 0 0,-1 0 0 0 0,1 0 0 0 0,-1-1-1 0 0,1 1-203 0 0,19-8 2428 0 0,-14 6-2426 0 0,-3 1 117 0 0,1 0 1 0 0,-1 1-1 0 0,1-1 0 0 0,-1 1 0 0 0,0 0 1 0 0,1 0-1 0 0,2 0-119 0 0,3 0 382 0 0,-7 0-190 0 0,-2 0 0 0 0,9 4 424 0 0,-5-3-497 0 0,-1 0 0 0 0,0 1-1 0 0,0-1 1 0 0,0 1 0 0 0,0 0-1 0 0,0 0 1 0 0,0 0 0 0 0,0 1-1 0 0,-1-1 1 0 0,1 1 0 0 0,-1-1-1 0 0,2 3-118 0 0,12 19 271 0 0,6 4-14 0 0,-13-17-155 0 0,11 4-20 0 0,-11-5-147 0 0,-6-7 162 0 0,1 1 1 0 0,-1-1-1 0 0,1 0 0 0 0,-1 0 1 0 0,1 0-1 0 0,0 0 0 0 0,0 0 1 0 0,1-1-1 0 0,2 2-97 0 0,-1-2 56 0 0,-3-1-32 0 0,0 0-1 0 0,0 1 1 0 0,0-1 0 0 0,0 1 0 0 0,0 0-1 0 0,0-1 1 0 0,-1 2 0 0 0,1-1 0 0 0,-1 0-1 0 0,1 0 1 0 0,0 2-24 0 0,24 26 339 0 0,-25-28-273 0 0,1 1 0 0 0,-1-1 0 0 0,1 1 0 0 0,-1 0 0 0 0,1 1-66 0 0,5 6 62 0 0,-2-4-38 0 0,-1-1 0 0 0,1 1 0 0 0,1-1 0 0 0,-1 0 0 0 0,1-1 0 0 0,0 0 0 0 0,2 1-24 0 0,-8-4-3 0 0,0-1 0 0 0,-1 0 0 0 0,1 0 0 0 0,0 1 0 0 0,-1-1 0 0 0,1 0 0 0 0,0 1 0 0 0,-1-1 0 0 0,1 1 0 0 0,0-1 0 0 0,-1 1 0 0 0,1-1 0 0 0,-1 1 0 0 0,1 0 0 0 0,-1-1 0 0 0,1 1 0 0 0,-1 0 3 0 0,5 3 101 0 0,-3-3-71 0 0,0 0-1 0 0,0 0 0 0 0,0 1 1 0 0,0-1-1 0 0,0 1 0 0 0,0-1 1 0 0,0 1-1 0 0,-1 0 0 0 0,2 1-29 0 0,7 4 84 0 0,-6-1-54 0 0,-2-3-4 0 0,0-1-1 0 0,-1 0 1 0 0,1 1-1 0 0,0-1 1 0 0,1 0 0 0 0,-1 0-1 0 0,0 0 1 0 0,1 0-1 0 0,0 0-25 0 0,0 1 17 0 0,0-1-1 0 0,0 1 1 0 0,-1 0-1 0 0,1 0 1 0 0,-1 0-1 0 0,2 3-16 0 0,-4-6-4 0 0,1 1 0 0 0,-1-1 0 0 0,0 1 0 0 0,1-1 1 0 0,-1 0-1 0 0,0 1 0 0 0,0-1 0 0 0,1 0 0 0 0,-1 1 0 0 0,0-1 0 0 0,1 0 0 0 0,-1 0 0 0 0,1 1 0 0 0,-1-1 0 0 0,0 0 0 0 0,1 0 1 0 0,-1 0-1 0 0,1 0 0 0 0,0 1 4 0 0,-1-1 5 0 0,1 0 0 0 0,-1 0 0 0 0,1 0 0 0 0,-1 1 0 0 0,1-1 1 0 0,0 0-1 0 0,-1 1 0 0 0,1-1 0 0 0,-1 0 0 0 0,1 1 0 0 0,-1-1 0 0 0,0 1 1 0 0,1-1-1 0 0,-1 1 0 0 0,1-1-5 0 0,16 15 77 0 0,-14-10-66 0 0,-3-4-8 0 0,0 0 0 0 0,0-1 0 0 0,1 1 0 0 0,-1-1 1 0 0,0 1-1 0 0,0 0 0 0 0,1-1 0 0 0,-1 1 0 0 0,0-1 0 0 0,1 1 1 0 0,-1-1-1 0 0,1 1 0 0 0,-1-1 0 0 0,0 0 0 0 0,1 1 0 0 0,0-1-3 0 0,17 18 78 0 0,-11-12-36 0 0,1 1-32 0 0,-4-3-9 0 0,3 9 10 0 0,0-6 27 0 0,-1-3-23 0 0,-3 1 4 0 0,1-1-1 0 0,0 0 1 0 0,0 0 0 0 0,5 3-19 0 0,13 9 124 0 0,19 9 81 0 0,-23-6 12 0 0,-16-17-150 0 0,1 3 10 0 0,3 0-9 0 0,9 6 3 0 0,-9-8-60 0 0,-2 0 20 0 0,-4-3-30 0 0,1 1 0 0 0,-1-1 0 0 0,0 1 0 0 0,0-1 0 0 0,0 1 0 0 0,1-1 0 0 0,-1 1 0 0 0,0-1 0 0 0,1 1 0 0 0,-1-1 0 0 0,0 1 0 0 0,1-1 0 0 0,-1 1 0 0 0,1-1 0 0 0,-1 0 0 0 0,0 1 0 0 0,1-1 0 0 0,-1 0 0 0 0,1 1 0 0 0,-1-1 0 0 0,1 0 0 0 0,0 0-1 0 0,4 3 11 0 0,-2-2 31 0 0,2 2-31 0 0,1 2-34 0 0,-5-4-87 0 0,-1-1-1293 0 0,0 0-5373 0 0,0 0-2303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4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512 0 1376 0 0,'0'0'424'0'0,"0"0"1244"0"0,0 0 548 0 0,0 0 109 0 0,0 0-181 0 0,0 0-835 0 0,0 0-370 0 0,0 0-71 0 0,0 0-68 0 0,0 0-216 0 0,0 0-96 0 0,0 0-21 0 0,0 0-14 0 0,0 0-45 0 0,0 0-22 0 0,0 0-2 0 0,0 0 7 0 0,0 0 28 0 0,0 0 11 0 0,0 0 2 0 0,0 0-14 0 0,0 0-64 0 0,0 0-30 0 0,-11 13 1202 0 0,8-9-1358 0 0,1-1 1 0 0,-1 0-1 0 0,0 0 1 0 0,0 0-1 0 0,-2 2-168 0 0,-11 11 506 0 0,-9 6 120 0 0,-30 40 150 0 0,45-51-702 0 0,6-5-49 0 0,-1-1-1 0 0,1 1 1 0 0,0 0-1 0 0,-1 2-24 0 0,-3 5 129 0 0,-1 0 1 0 0,-1 0-1 0 0,-4 5-129 0 0,-1 0 164 0 0,8-10-86 0 0,4-6-50 0 0,1 1-1 0 0,0-1 1 0 0,0 1 0 0 0,0-1-1 0 0,-1 4-27 0 0,0 0 140 0 0,-1 0 0 0 0,1-1 0 0 0,-1 1 0 0 0,-3 2-140 0 0,1-1 25 0 0,0 1 1 0 0,1 0-1 0 0,-1 1 1 0 0,1 0-26 0 0,0 0-14 0 0,3-7 14 0 0,0 0 0 0 0,-16 29 212 0 0,9-22-49 0 0,7-7-145 0 0,0-1 1 0 0,0 1-1 0 0,0 0 1 0 0,1-1-1 0 0,-1 1 1 0 0,0 0-1 0 0,1 0 1 0 0,0 0 0 0 0,-1 0-1 0 0,0 2-18 0 0,-2 7 38 0 0,3-9-30 0 0,1-1 1 0 0,-1 0 0 0 0,1 1 0 0 0,-1-1 0 0 0,1 0 0 0 0,-1 1-1 0 0,0-1 1 0 0,0 0 0 0 0,0 0 0 0 0,0 0 0 0 0,0 0-1 0 0,0 0 1 0 0,-1 1-9 0 0,0 0 19 0 0,0 1 0 0 0,0-1 0 0 0,-1 1 0 0 0,2 0 0 0 0,-1-1 0 0 0,0 1 1 0 0,-1 2-20 0 0,-6 6 70 0 0,8-10-66 0 0,1-1 0 0 0,-1 1 0 0 0,0-1 0 0 0,1 1 0 0 0,-1-1 0 0 0,1 1-1 0 0,-1 0 1 0 0,1-1 0 0 0,-1 1 0 0 0,1 0 0 0 0,-1-1 0 0 0,1 1 0 0 0,0 0-1 0 0,-1 0 1 0 0,1-1 0 0 0,0 1 0 0 0,0 0 0 0 0,-1 0 0 0 0,1 0 0 0 0,0-1 0 0 0,0 1-4 0 0,0 0 13 0 0,-1 1 0 0 0,1-1 1 0 0,-1 0-1 0 0,1 0 1 0 0,-1 0-1 0 0,0 0 0 0 0,1 0 1 0 0,-1 0-1 0 0,0 0 1 0 0,0-1-1 0 0,-1 2-13 0 0,-3 5-1 0 0,-17 31 119 0 0,12-28-97 0 0,7-3 22 0 0,1 0-33 0 0,-1 0-10 0 0,-2-1 10 0 0,4-5-4 0 0,0 1 0 0 0,-1-1 0 0 0,1 1 0 0 0,0 0 0 0 0,0 0 0 0 0,0 0 0 0 0,0-1 0 0 0,0 1 0 0 0,-1 2-6 0 0,1-1 21 0 0,0-1 0 0 0,-1 1 0 0 0,1 0 0 0 0,-1 0 0 0 0,0-1 1 0 0,0 1-1 0 0,-1 0-21 0 0,-8 14 108 0 0,9-12-108 0 0,-2 0 2 0 0,-15 12 23 0 0,19-17-208 0 0,0 0-21 0 0,0 0 4 0 0,0 0-210 0 0,0 0-885 0 0,0 0-376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7.9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1508 1376 0 0,'-6'4'-128'0'0,"4"-3"5693"0"0,1-2 6028 0 0,0-1-11525 0 0,0 0 0 0 0,0 0 0 0 0,0-1 0 0 0,1 1 0 0 0,-1-1 1 0 0,1 1-1 0 0,-1 0 0 0 0,1-1 0 0 0,0 1 0 0 0,0-1 0 0 0,0 1 0 0 0,0-1 0 0 0,0 1 0 0 0,0-1 0 0 0,1 1 0 0 0,-1-1 0 0 0,1 1 0 0 0,1-2-68 0 0,-2 1 126 0 0,1 1 0 0 0,0-1 0 0 0,-1 0 0 0 0,1 1 0 0 0,-1-1 0 0 0,0 1 0 0 0,0-4-126 0 0,1-5 365 0 0,-1-6 66 0 0,-1 16-388 0 0,1-1-1 0 0,0 0 1 0 0,0 1 0 0 0,0-1 0 0 0,0 0 0 0 0,0 1 0 0 0,0-1 0 0 0,0 0-1 0 0,0 1 1 0 0,1-1 0 0 0,0 0-43 0 0,1-13 209 0 0,-1 4-111 0 0,0 0 1 0 0,0 0-1 0 0,2-2-98 0 0,2-16 19 0 0,6-50-19 0 0,-4 7 680 0 0,0-63-680 0 0,-6 96 0 0 0,2-2 0 0 0,0 13 0 0 0,-1 0 0 0 0,-2 1 0 0 0,-1-1 0 0 0,0 5 0 0 0,1 1 0 0 0,1-1 0 0 0,1 0 0 0 0,1 1 0 0 0,4-48 0 0 0,-1 19 0 0 0,2 1 0 0 0,4-7 0 0 0,21-56 0 0 0,-31 105 0 0 0,-1 1 0 0 0,1-1 0 0 0,-1 0 0 0 0,-1 1 0 0 0,0-4 0 0 0,1 6 0 0 0,0 1 0 0 0,0 0 0 0 0,1 0 0 0 0,-1 0 0 0 0,1 0 0 0 0,0 0 0 0 0,0 0 0 0 0,1 0 0 0 0,1-4 0 0 0,7-5 0 0 0,-9 11 0 0 0,-1 1 0 0 0,1-1 0 0 0,0 0 0 0 0,-1 0 0 0 0,0 0 0 0 0,1 0 0 0 0,-1 0 0 0 0,1-1 0 0 0,0-3 0 0 0,0 2 0 0 0,10-4 0 0 0,-2 2 0 0 0,-5 5 11 0 0,8 5 76 0 0,-7-2-57 0 0,14 0-30 0 0,9 3 0 0 0,-14 3 0 0 0,-7-6 0 0 0,0-1 17 0 0,0 1 0 0 0,1 0 0 0 0,-2 1-1 0 0,1 0 1 0 0,0 0 0 0 0,0 1 0 0 0,2 1-17 0 0,-2-1 16 0 0,-1 0 1 0 0,0-1-1 0 0,1 0 1 0 0,0 0-1 0 0,5 0-16 0 0,6 3 3 0 0,-13-4 89 0 0,1 0-1 0 0,0 0 0 0 0,0-1 0 0 0,6 1-91 0 0,4 2 170 0 0,0 2-89 0 0,11 4-14 0 0,-3-1-57 0 0,-21-8-15 0 0,1 1 30 0 0,0-1-1 0 0,1 1 1 0 0,0-1-1 0 0,-1 0 0 0 0,1-1 1 0 0,4 1-25 0 0,2 0 111 0 0,-1 0 1 0 0,8 2-112 0 0,-8-1 178 0 0,-1-1-1 0 0,8 0-177 0 0,-17-1 5 0 0,-1 0-1 0 0,0 0 1 0 0,1 1 0 0 0,-1-1-1 0 0,1 0 1 0 0,-1 0-1 0 0,1 0 1 0 0,-1 0 0 0 0,0 1-1 0 0,1-1 1 0 0,-1 0-1 0 0,1 1 1 0 0,-1-1-1 0 0,0 0 1 0 0,1 0 0 0 0,-1 1-1 0 0,0-1-4 0 0,3 2 2 0 0,-2-1 3 0 0,1 0 0 0 0,0-1 0 0 0,0 1 0 0 0,0 0 0 0 0,-1-1 0 0 0,1 0 0 0 0,0 1 0 0 0,1-1-5 0 0,-1 0 10 0 0,0 0 0 0 0,0 0 0 0 0,0 1 1 0 0,0-1-1 0 0,0 1 0 0 0,0-1 1 0 0,-1 1-1 0 0,1 0 0 0 0,2 1-10 0 0,1 1 32 0 0,0 1 1 0 0,0 1-1 0 0,0-1 0 0 0,-1 1 0 0 0,2 1-32 0 0,7 8 71 0 0,-9-11-39 0 0,-1 0 0 0 0,1 1 0 0 0,0-1 0 0 0,0-1-1 0 0,1 1 1 0 0,-1-1 0 0 0,0 1 0 0 0,1-1 0 0 0,0-1-1 0 0,-1 1 1 0 0,1-1 0 0 0,0 1 0 0 0,0-1 0 0 0,0-1-1 0 0,0 1 1 0 0,0-1 0 0 0,0 1 0 0 0,0-1 0 0 0,0-1 0 0 0,0 1-1 0 0,0-1 1 0 0,1 0-32 0 0,5-2 61 0 0,-1 1 0 0 0,1 1-1 0 0,0 0 1 0 0,7 0-61 0 0,28-3 105 0 0,-36 2-84 0 0,1 2 0 0 0,-1-1 0 0 0,0 1 0 0 0,7 1-21 0 0,-9 0-1 0 0,0 0 0 0 0,0-1 0 0 0,0 0 0 0 0,0-1 0 0 0,1 0 0 0 0,-1 0 0 0 0,-1-1 0 0 0,4 0 1 0 0,4-3 13 0 0,-1-1 0 0 0,0 0 0 0 0,-1-1-1 0 0,1 0 1 0 0,2-3-13 0 0,-11 7 7 0 0,1 0-1 0 0,-1 1 0 0 0,1 0 1 0 0,-1 0-1 0 0,1 0 1 0 0,0 1-1 0 0,0 0 0 0 0,-1 0 1 0 0,1 0-1 0 0,6 1-6 0 0,-5 0 0 0 0,3 0 15 0 0,-8-1-4 0 0,0 1-1 0 0,0 0 1 0 0,-1 0 0 0 0,1 1-1 0 0,0-1 1 0 0,0 0 0 0 0,-1 1-1 0 0,1-1 1 0 0,0 1 0 0 0,-1-1-1 0 0,1 1 1 0 0,0 0-11 0 0,1 0 1 0 0,7 2-1 0 0,-1 0 0 0 0,1 0 0 0 0,1-1 0 0 0,-1-1 0 0 0,0 1 0 0 0,0-2 0 0 0,1 1 0 0 0,-1-2 0 0 0,6 0 0 0 0,16 1-1 0 0,-26 1 10 0 0,1-1 0 0 0,-1 0 0 0 0,1 0 0 0 0,-1-1 0 0 0,1 0 1 0 0,5-1-10 0 0,-9 1 2 0 0,5-2 54 0 0,0 1 0 0 0,-1 0 0 0 0,7 0-56 0 0,-13 2 19 0 0,0 0 0 0 0,0 0 0 0 0,0 0 1 0 0,0 0-1 0 0,0 0 0 0 0,0-1 0 0 0,0 1 0 0 0,0 0 0 0 0,0 0 0 0 0,0-1 0 0 0,1 1-19 0 0,16-7 122 0 0,-8 7-68 0 0,-10 0-52 0 0,1 0-1 0 0,0 0 0 0 0,-1 0 0 0 0,1 0 0 0 0,0 0 1 0 0,-1 0-1 0 0,1 0 0 0 0,0-1 0 0 0,-1 1 0 0 0,1 0 0 0 0,0 0 1 0 0,-1 0-1 0 0,1-1 0 0 0,0 1 0 0 0,-1 0-1 0 0,1-1 5 0 0,0 1-1 0 0,0 0 0 0 0,-1 0 1 0 0,1-1-1 0 0,0 1 1 0 0,0 0-1 0 0,-1 0 0 0 0,1 0 1 0 0,0 0-1 0 0,0 0 1 0 0,-1 0-1 0 0,1 0 0 0 0,0 0 1 0 0,0 0-5 0 0,6 0 10 0 0,-5-1 5 0 0,1 0 1 0 0,9 0 25 0 0,-9 1-31 0 0,0 0 0 0 0,0 0 0 0 0,0 1 0 0 0,0-1 0 0 0,0 1 0 0 0,0 0 0 0 0,0-1 0 0 0,0 1-1 0 0,1 1-9 0 0,-2-1 5 0 0,0 0 1 0 0,0-1-1 0 0,0 1 0 0 0,0-1 0 0 0,0 1 0 0 0,0-1 0 0 0,0 0 0 0 0,0 1 0 0 0,1-1-5 0 0,-2 0 3 0 0,1 0 1 0 0,-1 0-1 0 0,1 0 1 0 0,0 0 0 0 0,-1 1-1 0 0,1-1 1 0 0,-1 1-1 0 0,1-1 1 0 0,-1 1-1 0 0,1 0 1 0 0,-1-1-1 0 0,0 1 1 0 0,1 0-1 0 0,-1 0 1 0 0,0 0 0 0 0,0 0-4 0 0,9 5 7 0 0,0-1 6 0 0,-1-1 0 0 0,1 0 1 0 0,0 0-1 0 0,9 1-13 0 0,-14-5 20 0 0,-4 0-16 0 0,1 0-1 0 0,-1 0 1 0 0,0 0 0 0 0,1 0-1 0 0,-1 0 1 0 0,1 0 0 0 0,-1 0-1 0 0,1 1 1 0 0,-1-1 0 0 0,0 1-1 0 0,1-1 1 0 0,0 1-4 0 0,1-1 5 0 0,0 1-1 0 0,0-1 1 0 0,0 0-1 0 0,0 0 1 0 0,0-1-1 0 0,0 1 1 0 0,0-1-1 0 0,0 1 0 0 0,0-1 1 0 0,-1 0-1 0 0,1 0 1 0 0,0-1-5 0 0,10-2 10 0 0,-11 4-5 0 0,-1 0-1 0 0,0 0 0 0 0,0 0 0 0 0,-1 0 0 0 0,1-1 0 0 0,0 1 0 0 0,0 0 0 0 0,0-1 0 0 0,-1 1 0 0 0,1-1-1 0 0,0 1 1 0 0,-1-1 0 0 0,1 1 0 0 0,0-1 0 0 0,-1 1 0 0 0,1-1-4 0 0,5-3 20 0 0,-1-1 0 0 0,0 0 0 0 0,0 0 0 0 0,0 0 0 0 0,-1 0-1 0 0,1-2-19 0 0,4-4 9 0 0,-5 7 31 0 0,1 0-1 0 0,-1-1 1 0 0,1 1 0 0 0,1 1-1 0 0,-1-1 1 0 0,0 1-1 0 0,3-1-39 0 0,-2 1-17 0 0,-1-1 0 0 0,1 1 0 0 0,-1-1 0 0 0,0 0 0 0 0,0 0 0 0 0,-1 0 0 0 0,1-1 0 0 0,-1 0-1 0 0,0 0 1 0 0,0 0 0 0 0,-1 0 0 0 0,2-4 17 0 0,-1 4 0 0 0,0 0 0 0 0,-1 1 0 0 0,2 0 0 0 0,-1 0 0 0 0,0 0 0 0 0,1 0 0 0 0,0 0 0 0 0,17-15 0 0 0,-17 12 0 0 0,16-8 0 0 0,4-2 0 0 0,-24 15 0 0 0,-1 1 0 0 0,0 1 0 0 0,1 0 0 0 0,-1-1 0 0 0,0 1 0 0 0,1-1 0 0 0,-1 1 0 0 0,1-1 0 0 0,-1 1 0 0 0,1 0 0 0 0,-1-1 0 0 0,0 1 0 0 0,1 0 0 0 0,-1 0 0 0 0,1-1 0 0 0,-1 1 0 0 0,1 0 0 0 0,0 0 0 0 0,-1 0 0 0 0,1-1 0 0 0,-1 1 0 0 0,4-2 0 0 0,-1 0 0 0 0,1-1 0 0 0,-1 1 0 0 0,0-1 0 0 0,1-1 0 0 0,11-8 0 0 0,54-37-11 0 0,-58 39-20 0 0,-11 10 30 0 0,1-1-1 0 0,0 0 1 0 0,0 1-1 0 0,-1-1 1 0 0,1 1-1 0 0,0-1 1 0 0,0 1-1 0 0,0-1 1 0 0,0 1-1 0 0,-1 0 1 0 0,1-1 0 0 0,0 1-1 0 0,0 0 1 0 0,0-1-1 0 0,1 1 2 0 0,16-12 0 0 0,-11 9 0 0 0,-6 3 0 0 0,0 0 0 0 0,0 0 0 0 0,0 0 0 0 0,-1-1 0 0 0,1 1 0 0 0,0 0 0 0 0,0-1 0 0 0,0 1 0 0 0,-1 0 0 0 0,1-1 0 0 0,0 1 0 0 0,-1-1 0 0 0,1 1 0 0 0,0-1 0 0 0,-1 0 0 0 0,1 1 0 0 0,0-1 0 0 0,0-1 0 0 0,0 1 0 0 0,1 0 0 0 0,-1 0 0 0 0,0 0 0 0 0,1 0 0 0 0,-1 0 0 0 0,1 1 0 0 0,-1-1 0 0 0,1 0 0 0 0,0 1 0 0 0,-1-1 0 0 0,1 1 0 0 0,0 0 0 0 0,-1-1 0 0 0,1 1 0 0 0,1 0 0 0 0,-1-1 0 0 0,1 0 0 0 0,-1 1 0 0 0,1-1 0 0 0,-1 0 0 0 0,0 0 0 0 0,1 0 0 0 0,-1-1 0 0 0,2 0 0 0 0,3-4 0 0 0,1 5 0 0 0,2 1 0 0 0,-4 0 0 0 0,-1 0 0 0 0,0 0 0 0 0,1 0 0 0 0,0 1 0 0 0,2 3 0 0 0,-6-3 0 0 0,10 9 0 0 0,-8-6 0 0 0,1 0 0 0 0,0 0 0 0 0,0-1 0 0 0,0 1 0 0 0,0-1 0 0 0,1-1 0 0 0,0 1 0 0 0,-1-1 0 0 0,1 0 0 0 0,28 15 0 0 0,-5 2 0 0 0,-12-7 0 0 0,-16-11 0 0 0,1-1 0 0 0,-1 1 0 0 0,1 0 0 0 0,-1 0 0 0 0,0 0 0 0 0,1 0 0 0 0,-1 0 0 0 0,0 0 0 0 0,0 0 0 0 0,0 0 0 0 0,1 0 0 0 0,-1 1 0 0 0,-1-1 0 0 0,1 0 0 0 0,0 1 0 0 0,0-1 0 0 0,0 1 0 0 0,4 6 0 0 0,30 24 0 0 0,-19-16 0 0 0,0-1 0 0 0,0-1 0 0 0,2-1 0 0 0,0 0 0 0 0,0-1 0 0 0,12 5 0 0 0,-4 2 0 0 0,-22-15 0 0 0,1 0 0 0 0,-1-1 0 0 0,1 0 0 0 0,0 0 0 0 0,0 0 0 0 0,0 0 0 0 0,1 0 0 0 0,-4-3 0 0 0,1 0 0 0 0,6 9 0 0 0,8 2 0 0 0,-14-9 0 0 0,-1-1 0 0 0,1 1 0 0 0,-1-1 0 0 0,1 1 0 0 0,-1 0 0 0 0,2 2 0 0 0,-2-1 0 0 0,-1-2 0 0 0,-1 1 0 0 0,1-1 0 0 0,0 0 0 0 0,0 0 0 0 0,0 0 0 0 0,0 0 0 0 0,0 0 0 0 0,0 0 0 0 0,0-1 0 0 0,1 1 0 0 0,-1 0 0 0 0,0 0 0 0 0,3 3 0 0 0,1-1 0 0 0,0 0 0 0 0,0 0 0 0 0,4 3 0 0 0,-1-4 0 0 0,11-1 29 0 0,-12-2-5 0 0,-7 1-23 0 0,1 1 0 0 0,-1-1-1 0 0,1 0 1 0 0,-1 0 0 0 0,1 0-1 0 0,-1 0 1 0 0,1 0 0 0 0,0-1-1 0 0,-1 1 1 0 0,1 0-1 0 0,-1 0 1 0 0,1 0 0 0 0,-1 0-1 0 0,1-1 1 0 0,-1 1 0 0 0,1 0-1 0 0,-1 0 1 0 0,0-1 0 0 0,1 1-1 0 0,-1 0 1 0 0,1-1-1 0 0,-1 1 0 0 0,3-2 8 0 0,18-4 75 0 0,-18 5-63 0 0,1 1-1 0 0,0-1 1 0 0,-1 0-1 0 0,1-1 1 0 0,3 0-20 0 0,24-12 30 0 0,0 2-1 0 0,5 0-29 0 0,1-1 5 0 0,20-8-133 0 0,-27 14 37 0 0,5 0 54 0 0,-32 6 37 0 0,-2 1 0 0 0,0-1 0 0 0,0 1 0 0 0,0 0 0 0 0,0 0 0 0 0,-1-1 0 0 0,1 1 0 0 0,0 0 0 0 0,0 0 0 0 0,0 0 0 0 0,0 0 0 0 0,0 0 0 0 0,0 0 0 0 0,-1 0 0 0 0,1 0 0 0 0,0 0 0 0 0,4 0 0 0 0,-1 0 0 0 0,1-1 0 0 0,-1 0 0 0 0,0 0 0 0 0,1 0 0 0 0,-1-1 0 0 0,1 1 0 0 0,-1 1 0 0 0,1-1 0 0 0,-1 0 0 0 0,1 1 0 0 0,10-2 0 0 0,2 0-4 0 0,-2 3 24 0 0,3-3 139 0 0,-11 4-113 0 0,-5-1-57 0 0,10 8-156 0 0,-9-8 154 0 0,9 8 15 0 0,-10-6-2 0 0,-2-2 0 0 0,0 0 0 0 0,0 0 0 0 0,1-1 0 0 0,-1 1 0 0 0,1 0 0 0 0,-1-1 0 0 0,1 1 0 0 0,-1 0 0 0 0,1-1 0 0 0,-1 1 0 0 0,1 0 0 0 0,-1-1 0 0 0,1 1 0 0 0,0-1 0 0 0,-1 1 0 0 0,1-1 0 0 0,1 1 0 0 0,0 1 4 0 0,-1-1 9 0 0,0 0 0 0 0,1 0 0 0 0,-1 0 0 0 0,0 0 0 0 0,1-1 0 0 0,-1 1 0 0 0,1 0 0 0 0,-1 0 0 0 0,2-1-13 0 0,0 1 12 0 0,0-1-1 0 0,0 1 1 0 0,0-1 0 0 0,0 0 0 0 0,0 0 0 0 0,0-1 0 0 0,0 1 0 0 0,1-1-12 0 0,-1 1 0 0 0,1 0 0 0 0,6 2 0 0 0,-2-3 0 0 0,-6 0 247 0 0,-2 0-336 0 0,1 1 1 0 0,-1-1-1 0 0,1 1 1 0 0,-1-1-1 0 0,1 1 1 0 0,-1-1-1 0 0,1 1 1 0 0,0 0-1 0 0,-1-1 0 0 0,1 1 1 0 0,-1 0-1 0 0,1 0 1 0 0,0-1-1 0 0,-1 1 1 0 0,1 0-1 0 0,0 0 1 0 0,0 0 88 0 0,0-1-6539 0 0,-1 1-2239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1.7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44 8808 0 0,'0'0'400'0'0,"0"0"0"0"0,-3-6 574 0 0,2 4-626 0 0,1 0 0 0 0,0 0 0 0 0,0 0 0 0 0,0 0 0 0 0,1 0 0 0 0,-1 0 0 0 0,0 1 0 0 0,1-1 0 0 0,-1 0 0 0 0,1 0 0 0 0,-1 0 0 0 0,1 1 0 0 0,0-1 0 0 0,0 0 0 0 0,0 1 0 0 0,0-1 0 0 0,1-1-348 0 0,-1 3 575 0 0,4-4 219 0 0,-3 5 1893 0 0,4 11-2394 0 0,-1 0-1 0 0,0 0 1 0 0,-1 1-1 0 0,0 0 1 0 0,1 12-293 0 0,-1-7 123 0 0,1 0 0 0 0,6 15-123 0 0,3 4 717 0 0,3 17-717 0 0,-2-7 315 0 0,-12-36-229 0 0,0 0-1 0 0,-1 0 0 0 0,0 1-85 0 0,3 19 155 0 0,13 64 258 0 0,-10 4 41 0 0,12 46-12 0 0,-19-140-433 0 0,2 50 310 0 0,-2-48-267 0 0,-1-1 0 0 0,1 0-1 0 0,0 0 1 0 0,2 2-52 0 0,-2-1 42 0 0,1-1 1 0 0,-1 1-1 0 0,-1-1 0 0 0,1 4-42 0 0,-1-7 19 0 0,1 1 0 0 0,-1-1 0 0 0,1 0 0 0 0,0 0 0 0 0,0 0-1 0 0,0 1-18 0 0,4 14 63 0 0,-4-14-53 0 0,0-1-1 0 0,0 0 1 0 0,1 0-1 0 0,-1 0 1 0 0,1 0-1 0 0,-1-1 1 0 0,1 1-1 0 0,2 2-9 0 0,6 12 138 0 0,-3-9-37 0 0,-3-5-76 0 0,17 19 76 0 0,2 0-62 0 0,-22-20-39 0 0,0-1 0 0 0,-1 0 0 0 0,1-1 0 0 0,-1 1 0 0 0,1-1 0 0 0,-1 1 0 0 0,1 0 0 0 0,-1-1 0 0 0,1 1 0 0 0,-1-1 0 0 0,1 0 0 0 0,0 1 0 0 0,-1-1 0 0 0,1 1 0 0 0,0-1 0 0 0,-1 0 0 0 0,1 0 0 0 0,0 1 0 0 0,0-1 0 0 0,-1 0 0 0 0,1 0 0 0 0,0 0 0 0 0,0 0 0 0 0,-1 0 0 0 0,1 0 0 0 0,3 1 13 0 0,-1-1 0 0 0,0 0 0 0 0,1 0 0 0 0,-1 0 0 0 0,0 0 0 0 0,0-1 0 0 0,1 1 0 0 0,-1-1 0 0 0,0 0 0 0 0,0 0 0 0 0,0 0 0 0 0,0 0 0 0 0,1 0 0 0 0,0-2-13 0 0,12-4 11 0 0,-11 5 2 0 0,1 0 0 0 0,-1-1 0 0 0,0 0 1 0 0,2-2-14 0 0,-1 2 2 0 0,0 0 0 0 0,0 0 0 0 0,1 0 0 0 0,-1 0 0 0 0,0 1 1 0 0,2 0-3 0 0,25-10-3 0 0,-30 10 3 0 0,-1 1 0 0 0,1 0 0 0 0,0 0 0 0 0,-1 1 0 0 0,1-1 0 0 0,2 0 0 0 0,3-2 0 0 0,6-5 30 0 0,1 0-1 0 0,1 0-29 0 0,-8 4 5 0 0,-6 3-5 0 0,-1 1 0 0 0,0-1-1 0 0,0 0 1 0 0,0 0 0 0 0,0 0 0 0 0,0 0-1 0 0,0 0 1 0 0,0 0 0 0 0,0 0 0 0 0,0-1 0 0 0,10-8 13 0 0,15-9 37 0 0,-19 13-33 0 0,0 0 0 0 0,0 1-1 0 0,1 1 1 0 0,4-3-17 0 0,-7 5 30 0 0,0 1 1 0 0,0-1-1 0 0,1 1 0 0 0,-1 0 0 0 0,1 0 0 0 0,1 1-30 0 0,12-3 59 0 0,28-11 5 0 0,-38 12-61 0 0,7-2 22 0 0,-1 1 0 0 0,0 1 0 0 0,5 0-25 0 0,-17 3 16 0 0,0-1 0 0 0,0 0 1 0 0,0 1-1 0 0,0 0 1 0 0,0-1-1 0 0,0 1 0 0 0,0 0 1 0 0,0 1-17 0 0,12 3 10 0 0,-12-5-1 0 0,1 1 0 0 0,-1 0 0 0 0,1 0 0 0 0,-1 1 0 0 0,0-1 0 0 0,0 1 0 0 0,1 0-9 0 0,11 4 43 0 0,43 7 171 0 0,-44-9 12 0 0,12 3 45 0 0,-25-7-260 0 0,1 1 0 0 0,-1-1 0 0 0,1 0 0 0 0,-1 1 0 0 0,1-1-1 0 0,-1 1 1 0 0,1 0 0 0 0,-1-1 0 0 0,1 1 0 0 0,-1 0 0 0 0,2 1-11 0 0,2 1 28 0 0,31 13 36 0 0,-35-16-64 0 0,0 0 0 0 0,-1 1 0 0 0,1-1 0 0 0,0 1 0 0 0,0-1 0 0 0,-1 0 0 0 0,1 1 0 0 0,0-1 0 0 0,0 0 0 0 0,-1 0 0 0 0,1 0 0 0 0,0 0 0 0 0,0 0 0 0 0,0 1 0 0 0,-1-1 0 0 0,1-1 0 0 0,0 1 0 0 0,1 0 0 0 0,-1 0 0 0 0,0 0 0 0 0,1 0 0 0 0,-1 0 0 0 0,0 0 0 0 0,1 0 0 0 0,-1 0 0 0 0,0 0 0 0 0,1 0 0 0 0,-1 0 0 0 0,0 1 0 0 0,1-1 0 0 0,-1 1 0 0 0,0-1 0 0 0,1 1 0 0 0,15 3 0 0 0,5 1 0 0 0,3 2 0 0 0,-24-7 0 0 0,0 1 0 0 0,0-1 0 0 0,0 1 1 0 0,0-1-1 0 0,0 1 0 0 0,0-1 0 0 0,0 0 0 0 0,0 1 0 0 0,0-1 0 0 0,0 0 0 0 0,0 0 0 0 0,0 0 1 0 0,0 0-1 0 0,0 0 0 0 0,0 0 0 0 0,0 0 0 0 0,1 0 0 0 0,-1 0 0 0 0,0-1 0 0 0,2 1 9 0 0,6 0 9 0 0,-6 0-14 0 0,0 0 1 0 0,-1 0-1 0 0,1 0 1 0 0,0 0-1 0 0,0-1 0 0 0,0 1 1 0 0,0-1-1 0 0,2-1-4 0 0,4-1 7 0 0,1 0 0 0 0,-1-1 0 0 0,0 0 1 0 0,0-1-1 0 0,-1 0 0 0 0,1 0 0 0 0,-1-1 0 0 0,0 0 0 0 0,3-3-7 0 0,9-7 0 0 0,-14 13 0 0 0,-1-1 0 0 0,0 0 0 0 0,0 0 0 0 0,2-4 0 0 0,-3 4 0 0 0,-2 0 0 0 0,1 1 0 0 0,0 0 0 0 0,0 0 0 0 0,0 0 0 0 0,0 0 0 0 0,0 0 0 0 0,0 1 0 0 0,1 0 0 0 0,0-1 0 0 0,-1 1 0 0 0,1 0 0 0 0,3 0 0 0 0,5-4 0 0 0,-8 3 0 0 0,1 1 0 0 0,-1 0 0 0 0,1 0 0 0 0,0 0 0 0 0,0 1 0 0 0,0-1 0 0 0,0 1 0 0 0,0 0 0 0 0,4 0 0 0 0,-5 1 0 0 0,0 0 0 0 0,0 1 0 0 0,0-1 0 0 0,0 1 0 0 0,0-1 0 0 0,0 1 0 0 0,0 0 0 0 0,0 1 0 0 0,2 0 0 0 0,6 5 0 0 0,0 0 0 0 0,0 1 0 0 0,-1 0 0 0 0,14 10 0 0 0,10 8 0 0 0,-31-23 0 0 0,-1-1-1 0 0,1 0 1 0 0,-1 0-1 0 0,1 0 1 0 0,0-1-1 0 0,1 1 1 0 0,0 0 3 0 0,-1 0 0 0 0,0 0-1 0 0,0 0 1 0 0,0 0 0 0 0,3 2-3 0 0,-2-1 6 0 0,0 0-1 0 0,1 0 1 0 0,-1-1 0 0 0,1 1 0 0 0,0-1 0 0 0,0-1 0 0 0,-1 1-1 0 0,1-1 1 0 0,0 0 0 0 0,0 0 0 0 0,6-1-6 0 0,-8 0 8 0 0,-1 0 0 0 0,1-1 1 0 0,0 0-1 0 0,-1 0 0 0 0,2 0-8 0 0,7-2 12 0 0,-8 3-12 0 0,1-1-1 0 0,-1-1 1 0 0,1 1 0 0 0,2-2 0 0 0,5-1 12 0 0,-9 3-6 0 0,0-1 0 0 0,0 0 0 0 0,0 1 0 0 0,0-1 0 0 0,0 0 1 0 0,0 0-1 0 0,-1 0 0 0 0,1-1 0 0 0,1-1-6 0 0,17-13-2 0 0,-8 8 2 0 0,0 2 0 0 0,1 0 0 0 0,11-4 0 0 0,-20 9 0 0 0,1 0 0 0 0,-1 0 0 0 0,1 1 0 0 0,-1 0 0 0 0,1 0 0 0 0,-1 1 0 0 0,1 0 0 0 0,-1 0 0 0 0,1 0 0 0 0,-1 0 0 0 0,1 1 0 0 0,0 0 0 0 0,8 1 0 0 0,-11-1 0 0 0,0-1 0 0 0,-1 0 0 0 0,1 1 0 0 0,-1-1 0 0 0,1 1 0 0 0,-1 0 0 0 0,1 0 0 0 0,-1 0 0 0 0,1 0 0 0 0,-1 1 0 0 0,0-1 0 0 0,37 22 0 0 0,-24-15 0 0 0,-7-5 0 0 0,-5-3 0 0 0,-1 1 0 0 0,0-1 0 0 0,0 1 0 0 0,0 0 0 0 0,0 0 0 0 0,0-1 0 0 0,0 1 0 0 0,2 2 0 0 0,14 7 0 0 0,-6-4 12 0 0,-6-7 13 0 0,-5 1-23 0 0,0 0 0 0 0,1-1 1 0 0,-1 1-1 0 0,0 0 0 0 0,1 0 0 0 0,-1 0 0 0 0,0 0 0 0 0,0 0 0 0 0,1 0 0 0 0,-1 0 0 0 0,0 1 0 0 0,1-1 0 0 0,-1 0-2 0 0,1 1 0 0 0,1-1 0 0 0,0 1 0 0 0,0-1 0 0 0,0 0 0 0 0,0 0 0 0 0,-1 0 0 0 0,1 0 0 0 0,0 0 0 0 0,0 0 0 0 0,0-1 0 0 0,0 0 0 0 0,1 0 0 0 0,3-1 5 0 0,-1 0-1 0 0,0-1 1 0 0,1 0-1 0 0,-1 0 1 0 0,0 0-1 0 0,2-3-4 0 0,18-8 26 0 0,-21 10-15 0 0,-4 3-11 0 0,0 0 0 0 0,-1 0 0 0 0,1 0 0 0 0,0 0 0 0 0,0 0 0 0 0,-1 0 0 0 0,1 1 0 0 0,0-1 0 0 0,0 0 0 0 0,0 1 0 0 0,0-1 0 0 0,0 0 0 0 0,1 1 0 0 0,1-3 0 0 0,-1 2 0 0 0,0 0 0 0 0,0 0 0 0 0,0 0 0 0 0,0 0 0 0 0,0 0 0 0 0,0 1 0 0 0,0-1 0 0 0,0 1 0 0 0,0-1 0 0 0,0 1 0 0 0,0 0 0 0 0,1-1 0 0 0,-1 1 0 0 0,0 0 0 0 0,0 1 0 0 0,1-1 0 0 0,-1-1 0 0 0,11 6 0 0 0,19 4 0 0 0,-15-3 0 0 0,0-1 0 0 0,2 0 0 0 0,-11-4 0 0 0,27 4 0 0 0,-26-3 0 0 0,0-1 0 0 0,1 0 0 0 0,-1 0 0 0 0,0-1 0 0 0,0 0 0 0 0,6-1 0 0 0,12 0 0 0 0,-11 0 0 0 0,0 0 0 0 0,2-2 0 0 0,-2 1 0 0 0,-1 1 0 0 0,3 0 0 0 0,9 1 0 0 0,-10 2 0 0 0,11 1 0 0 0,-23-2 0 0 0,0-1 0 0 0,0 1 0 0 0,0 0 0 0 0,-1 0 0 0 0,1 0 0 0 0,0 1 0 0 0,1 1 0 0 0,0-1 0 0 0,0 0 0 0 0,0-1 0 0 0,0 1 0 0 0,3-1 0 0 0,15 4 0 0 0,-14-2 0 0 0,1-1 0 0 0,0 0 0 0 0,4 0 0 0 0,13 2 0 0 0,-16-3 0 0 0,-1-1 0 0 0,1-1 0 0 0,0 1 0 0 0,-1-2 0 0 0,1 1 0 0 0,4-3 0 0 0,-11 4 0 0 0,0 0 0 0 0,0 1 0 0 0,0-1 0 0 0,-1 1 0 0 0,1 0 0 0 0,0 0 0 0 0,0 1 0 0 0,-1-1 0 0 0,1 1 0 0 0,-1 0 0 0 0,1 0 0 0 0,-1 1 0 0 0,0-2 0 0 0,9 8 0 0 0,-5-3 0 0 0,0-1 0 0 0,0 0 0 0 0,0 0 0 0 0,0 0 0 0 0,1-1 0 0 0,-1-1 0 0 0,4 1 0 0 0,24 5 0 0 0,-24-7 0 0 0,-9-2 0 0 0,0-1 0 0 0,25-2 0 0 0,-15 1 0 0 0,-1 1 0 0 0,13 0 0 0 0,-14 1 0 0 0,-1-2 0 0 0,-2 2 0 0 0,-2 0 11 0 0,-5 0 42 0 0,1 0-42 0 0,4 0 32 0 0,8-4-33 0 0,13-2-10 0 0,-2 2-12 0 0,-13 1-51 0 0,-3-2 77 0 0,-8 4 39 0 0,-1 1 12 0 0,0 0 5 0 0,1-1-2 0 0,8-5-71 0 0,-3 1 3 0 0,2 4 0 0 0,-7 1 0 0 0,-1 0 0 0 0,0 0 0 0 0,0 0 0 0 0,1 0 0 0 0,-1 0 0 0 0,0 0 0 0 0,1 0 0 0 0,-1 0 0 0 0,0 0 0 0 0,1 0 0 0 0,-1 0 0 0 0,0 0 0 0 0,1 0 0 0 0,-1 0 0 0 0,0-1 0 0 0,1 1 0 0 0,-1 0 0 0 0,0 0 0 0 0,0 0 0 0 0,1 0 0 0 0,-1-1 0 0 0,0 1 0 0 0,0 0 0 0 0,1 0 0 0 0,-1 0 0 0 0,0-1 0 0 0,0 1 0 0 0,0 0 0 0 0,0-1 0 0 0,1 1 0 0 0,-1 0 0 0 0,0-1 0 0 0,0 1 0 0 0,0 0 0 0 0,0 0 0 0 0,1-1 0 0 0,-1 1 0 0 0,0 0 0 0 0,0 0 0 0 0,0-1 0 0 0,1 1 0 0 0,-1 0 0 0 0,0 0 0 0 0,0 0 0 0 0,1 0 0 0 0,-1-1 0 0 0,0 1 0 0 0,1 0 0 0 0,-1 0 0 0 0,0 0 0 0 0,0 0 0 0 0,1 0 0 0 0,-1 0 0 0 0,0 0 0 0 0,1 0 0 0 0,-1 0 0 0 0,0 0 0 0 0,1 0 0 0 0,-1 0 0 0 0,0 0 0 0 0,5 0 0 0 0,0-1-1 0 0,9-8 13 0 0,-12 8 30 0 0,1-4-31 0 0,-3 5-11 0 0,0-1 0 0 0,1 1 0 0 0,-1 0 0 0 0,0-1 0 0 0,1 1 0 0 0,-1 0-1 0 0,0-1 1 0 0,0 1 0 0 0,1-1 0 0 0,-1 1 0 0 0,0 0 0 0 0,0-1 0 0 0,0 1 0 0 0,0-1 0 0 0,1 1 0 0 0,-1-1 0 0 0,0 1-1 0 0,0-1 1 0 0,0 1 0 0 0,0 0 0 0 0,0-1 0 0 0,0 1 0 0 0,0-1 0 0 0,-1-9 13 0 0,0 10-11 0 0,1-1 0 0 0,0 1 0 0 0,0-1 0 0 0,0 1 0 0 0,0 0 0 0 0,0-1-1 0 0,0 1 1 0 0,0-1 0 0 0,0 1 0 0 0,0-1 0 0 0,0 1 0 0 0,0 0 0 0 0,0-1 0 0 0,1 1 0 0 0,-1-1 0 0 0,0 1 0 0 0,0 0 0 0 0,0-1 0 0 0,1 1 0 0 0,-1-1 0 0 0,0 1 0 0 0,0 0 0 0 0,1-1 0 0 0,-1 1 0 0 0,0-1-2 0 0,2 1 4 0 0,0-6-4 0 0,-4-1 0 0 0,2 4 0 0 0,-1 1 0 0 0,1-1 0 0 0,0 1 0 0 0,-1 0 0 0 0,1-1 0 0 0,0 1 0 0 0,1-1 0 0 0,-1 1 0 0 0,0-1 0 0 0,1 2 0 0 0,-2-2 0 0 0,3-2 0 0 0,0-2 0 0 0,-2 5 4 0 0,1 0 0 0 0,-1 1 0 0 0,0-1 0 0 0,0 0 0 0 0,1 1 0 0 0,-1-1 0 0 0,0 1 0 0 0,-1-1 0 0 0,1 0 0 0 0,0 1 0 0 0,0-1 0 0 0,-1 0 0 0 0,1 1 0 0 0,-1-1 0 0 0,1 1 0 0 0,-2-2-4 0 0,2 2 0 0 0,0 1 0 0 0,0 0 0 0 0,0-1 0 0 0,0 1 0 0 0,0-1 0 0 0,0 1 0 0 0,0-1 0 0 0,0 1 0 0 0,0 0 0 0 0,0-1 0 0 0,0 1 0 0 0,0-1-1 0 0,0 1 1 0 0,0-1 0 0 0,0 1 0 0 0,0 0 0 0 0,0-1 0 0 0,1 1 0 0 0,-1-2 2 0 0,1 1-1 0 0,-1-1 0 0 0,1 1 0 0 0,-1-1 1 0 0,0 1-1 0 0,0-1 0 0 0,1 1 0 0 0,-1-1 1 0 0,0 0-2 0 0,-4-13 53 0 0,4 13-47 0 0,0 2-3 0 0,0-1 0 0 0,0 1 1 0 0,0-1-1 0 0,0 0 0 0 0,0 1 0 0 0,0-1 1 0 0,0 1-1 0 0,0-1 0 0 0,0 0 0 0 0,0 1 1 0 0,0-1-1 0 0,-1 1 0 0 0,1-1 0 0 0,0 1 1 0 0,0-1-1 0 0,-1 1 0 0 0,1-1 0 0 0,0 1 1 0 0,-1-1-1 0 0,1 1 0 0 0,-1-1 0 0 0,1 0-3 0 0,-1 0 10 0 0,0-1-1 0 0,0 1 0 0 0,0-1 0 0 0,1 0 1 0 0,-1 0-1 0 0,0 1 0 0 0,1-1 0 0 0,0 0 1 0 0,-1 0-1 0 0,1 0 0 0 0,0 1 0 0 0,0-1 0 0 0,0-1-9 0 0,-4-25 75 0 0,4 21-70 0 0,0 4 3 0 0,0 0-1 0 0,0-1 0 0 0,0 1 1 0 0,0 0-1 0 0,-1 0 0 0 0,1 0 1 0 0,-1-1-1 0 0,0 0-7 0 0,1 3 0 0 0,0 0 0 0 0,-1 0 0 0 0,2 0 0 0 0,-1-1 0 0 0,0 1 0 0 0,0 0-1 0 0,0 0 1 0 0,0 0 0 0 0,1 0 0 0 0,-1-1 0 0 0,2-7 12 0 0,-9-26 41 0 0,7 10-53 0 0,0 18 0 0 0,-7-15 11 0 0,6 3 42 0 0,1-9 71 0 0,-1 3-48 0 0,0 1-76 0 0,0 20 0 0 0,0 0 0 0 0,5-12 0 0 0,-4 14 0 0 0,0-20 0 0 0,-1 5 0 0 0,1 14 0 0 0,0 1 0 0 0,0 0 0 0 0,0 0 0 0 0,0-1 0 0 0,1 1 0 0 0,-1 0 0 0 0,1 0 0 0 0,-1 0 0 0 0,1 0 0 0 0,0 0 0 0 0,0-1 0 0 0,0-4 0 0 0,-1 1 0 0 0,0-1 0 0 0,0 1 0 0 0,0-1 0 0 0,-1-5 0 0 0,-1 8 0 0 0,2 2 0 0 0,-1 1 0 0 0,1-1 0 0 0,0 1 0 0 0,0-1 0 0 0,-1 1 0 0 0,1-1 0 0 0,0 0 0 0 0,0 1 0 0 0,0-2 0 0 0,-1-10 0 0 0,2-24 0 0 0,3 12 0 0 0,-4 21 0 0 0,-3-2 0 0 0,0-7 0 0 0,0 7 0 0 0,4-1 0 0 0,0 6 0 0 0,-1 0 0 0 0,-2-6 0 0 0,1 5-173 0 0,1 0-1 0 0,0 0 1 0 0,0-1-1 0 0,1 1 1 0 0,-1 0-1 0 0,0 0 1 0 0,1-1-1 0 0,0-1 174 0 0,0-1-764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3.0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 7 2304 0 0,'-5'-3'4034'0'0,"-6"0"3429"0"0,8 2-7538 0 0,1 1 953 0 0,2 0-289 0 0,0 0-495 0 0,0 0 1 0 0,-1 0-1 0 0,1 0 1 0 0,0 0-1 0 0,0 0 0 0 0,0 0 1 0 0,-1 0-1 0 0,1 0 1 0 0,0 0-1 0 0,0 0 0 0 0,0 0 1 0 0,0 0-1 0 0,-1 0 1 0 0,1 0-1 0 0,0 0 0 0 0,0 0 1 0 0,0 0-1 0 0,-1 1 1 0 0,1-1-1 0 0,0 0 0 0 0,0 0 1 0 0,0 0-1 0 0,0 0 1 0 0,0 0-1 0 0,-1 0 0 0 0,1 0-94 0 0,-1 3 206 0 0,1-1 0 0 0,-1 0 0 0 0,1 0 0 0 0,-1 0 0 0 0,1 0 0 0 0,0 1 0 0 0,0-1 0 0 0,0 0-206 0 0,0 0 430 0 0,1 6 820 0 0,1-3-953 0 0,-1 0 0 0 0,1 1 0 0 0,-1 0 0 0 0,0-1-1 0 0,0 1 1 0 0,-1 0 0 0 0,0-1 0 0 0,0 1-1 0 0,0 0 1 0 0,-1 2-297 0 0,1 38 503 0 0,0-37-433 0 0,-1 0 0 0 0,2 0-1 0 0,-1 0-69 0 0,0 25 131 0 0,0-27-89 0 0,0 0 0 0 0,0 0-1 0 0,1 4-41 0 0,0 10 120 0 0,-1-10 48 0 0,1-1 0 0 0,0 1 0 0 0,1 5-168 0 0,2 38 902 0 0,-4-49-862 0 0,0 0 0 0 0,0-1 0 0 0,-1 1 0 0 0,1 0 0 0 0,-1 0 0 0 0,0-1 1 0 0,0 1-1 0 0,-1 0 0 0 0,1-1-40 0 0,-5 21 91 0 0,-2 3 24 0 0,7-22-96 0 0,-1-1 1 0 0,0 1 0 0 0,1 0-1 0 0,0 0 1 0 0,1 1 0 0 0,-1-1-20 0 0,-1 34 53 0 0,4 7 888 0 0,-2-46-937 0 0,1 1 0 0 0,-1-1 0 0 0,0 1 0 0 0,0-1 0 0 0,1 1 0 0 0,-1-1 0 0 0,1 1 0 0 0,0 0-4 0 0,-1-1-2 0 0,0-1-1 0 0,0 0 1 0 0,0 1-1 0 0,0-1 1 0 0,0 1-1 0 0,0-1 1 0 0,0 1-1 0 0,0-1 1 0 0,0 0-1 0 0,0 1 1 0 0,0-1-1 0 0,0 1 1 0 0,-1-1-1 0 0,1 1 1 0 0,0-1-1 0 0,0 0 1 0 0,0 1-1 0 0,-1-1 1 0 0,1 0-1 0 0,0 1 3 0 0,-1 0-3 0 0,-1 8 18 0 0,0-5 11 0 0,1 1 0 0 0,0-1 0 0 0,1 1-1 0 0,-1 0 1 0 0,1 2-26 0 0,0-6 0 0 0,0 0 0 0 0,0 1 0 0 0,0-1 0 0 0,0 0 0 0 0,0 1 0 0 0,-1-1 0 0 0,1 0 0 0 0,0 1 0 0 0,-1-1 0 0 0,1 0 0 0 0,-1 1 0 0 0,0 3 0 0 0,-3 9 0 0 0,2-2-22 0 0,4-3-9 0 0,-2 0 20 0 0,5 7 67 0 0,-5-13-20 0 0,-6 20 96 0 0,1-7-132 0 0,1 11-64 0 0,3-19 64 0 0,1-5 0 0 0,0 0 0 0 0,0 0 0 0 0,-1 0 0 0 0,1 0 0 0 0,-1 0 0 0 0,0 0 0 0 0,0-2-1 0 0,1 0 1 0 0,-1-1 1 0 0,1 0-1 0 0,0 1 1 0 0,0-1-1 0 0,-1 1 1 0 0,1-1-1 0 0,0 1 1 0 0,0-1-1 0 0,0 1 1 0 0,-1-1-1 0 0,1 1 1 0 0,0-1 0 0 0,0 1-1 0 0,0-1 1 0 0,0 1-1 0 0,0-1 1 0 0,0 1-1 0 0,0-1 1 0 0,0 1-1 0 0,0-1 1 0 0,0 1-1 0 0,0-1 1 0 0,1 1-1 0 0,-1 14 53 0 0,0-13-53 0 0,-1 0 0 0 0,-2 6 0 0 0,-1 12 0 0 0,1-15 12 0 0,3 0 26 0 0,-1 0 0 0 0,1 0 0 0 0,0 0 0 0 0,0 0 0 0 0,0 3-38 0 0,1 29 78 0 0,-1-30-78 0 0,2 1 0 0 0,-1-2-12 0 0,-1-5-163 0 0,0-1-486 0 0,0 0-181 0 0,0-5-7314 0 0,0 0 43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3.6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0 506 5984 0 0,'0'0'464'0'0,"0"0"14"0"0,0 0 1198 0 0,0 0 551 0 0,0 0 114 0 0,0 0-162 0 0,0 0-782 0 0,5-6 1531 0 0,-2 2-2623 0 0,-1 0-1 0 0,1 1 0 0 0,0-1 1 0 0,0 1-1 0 0,1 0 1 0 0,2-2-305 0 0,5-7 178 0 0,3 0-74 0 0,0 0 0 0 0,1 1-1 0 0,0 0 1 0 0,1 1-1 0 0,16-8-103 0 0,24-14 202 0 0,61-46 814 0 0,-63 42-208 0 0,10-11-246 0 0,-10 9-444 0 0,-10 9-56 0 0,-18 12-49 0 0,65-41 40 0 0,-66 40-42 0 0,-19 12 32 0 0,0-2-8 0 0,-5 7-28 0 0,-1-1 0 0 0,1 1 1 0 0,0 0-1 0 0,0 0 1 0 0,-1 0-1 0 0,1 0 0 0 0,0 0 1 0 0,0 1-1 0 0,0-1 1 0 0,0 0-1 0 0,0 0 0 0 0,1 1 1 0 0,-1-1-1 0 0,1 0-7 0 0,-1 1 70 0 0,-1 0 15 0 0,4-7-909 0 0,-4 7-59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6:05.556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1158 82 1840 0 0,'1'0'133'0'0,"0"-2"82"0"0,0 1 0 0 0,1 0-1 0 0,-1-1 1 0 0,0 1 0 0 0,0-1-1 0 0,0 1 1 0 0,0-1 0 0 0,0 0-1 0 0,-1 1 1 0 0,1-1 0 0 0,0 1-1 0 0,-1-1 1 0 0,1 0 0 0 0,-1 0-1 0 0,0 1 1 0 0,0-1-1 0 0,0 0 1 0 0,0 0 0 0 0,0 1-1 0 0,0-1 1 0 0,0 0 0 0 0,-1 0-1 0 0,1 1 1 0 0,-1-1 0 0 0,1 0-1 0 0,-1 1 1 0 0,0-1 0 0 0,0-1-215 0 0,0 2 147 0 0,1 0-1 0 0,-1 0 1 0 0,0 0 0 0 0,1 0 0 0 0,-1-1 0 0 0,0 1 0 0 0,0 0-1 0 0,0 0 1 0 0,0 0 0 0 0,0 1 0 0 0,0-1 0 0 0,0 0 0 0 0,-1 0-1 0 0,1 0 1 0 0,0 1 0 0 0,-1-1-147 0 0,-4-1 575 0 0,0 0 1 0 0,0 1-1 0 0,0 0 0 0 0,0-1-575 0 0,-31-5 1302 0 0,30 7-1227 0 0,0 0-1 0 0,1 1 1 0 0,-1-1 0 0 0,0 1 0 0 0,0 0 0 0 0,1 1 0 0 0,-1-1 0 0 0,1 1 0 0 0,-1 0 0 0 0,1 1 0 0 0,-2 0-75 0 0,-2 1 150 0 0,1 1 1 0 0,-1 1 0 0 0,1 0-1 0 0,0 0 1 0 0,1 0 0 0 0,-5 5-151 0 0,-1 0 313 0 0,-6 4-313 0 0,-10 8 143 0 0,6-2-70 0 0,-35 29-218 0 0,25-21 120 0 0,2 0 1 0 0,-17 22 24 0 0,-2 7 201 0 0,1 5-201 0 0,-12 14-8 0 0,8-11-136 0 0,28-29 91 0 0,-1 4 53 0 0,-10 16-11 0 0,23-38 14 0 0,-47 68 64 0 0,39-52 15 0 0,-9 22-82 0 0,-25 58-88 0 0,39-78 39 0 0,1 3 49 0 0,-16 34-15 0 0,16-40 45 0 0,2 0 1 0 0,1 1 0 0 0,2 1-1 0 0,2 0 1 0 0,2 0 0 0 0,0 9-31 0 0,-9 59-35 0 0,-3 31-18 0 0,18-118 57 0 0,-1-3 14 0 0,2 1 0 0 0,-1 0 1 0 0,2 0-1 0 0,0 1-18 0 0,2 3 45 0 0,0 0 1 0 0,2-1-1 0 0,0 1 0 0 0,1-1 1 0 0,5 8-46 0 0,-7-16 13 0 0,-2-6 0 0 0,-1 0 0 0 0,1-1 1 0 0,0 1-1 0 0,0-1 0 0 0,0 1 1 0 0,3 1-14 0 0,4 5 22 0 0,2-1 0 0 0,-1-1 0 0 0,8 5-22 0 0,-6-6 0 0 0,-1-1 0 0 0,1-1 0 0 0,0 1 0 0 0,0-2 0 0 0,1 1 0 0 0,-1-1 0 0 0,6 0 0 0 0,-10-3-7 0 0,1 0 0 0 0,-1 0 0 0 0,1 0 0 0 0,-1-1 0 0 0,1-1 0 0 0,-1 1 0 0 0,0-1 0 0 0,1 0-1 0 0,-1-1 8 0 0,8-1-4 0 0,-1-2-1 0 0,1 1 1 0 0,-1-2-1 0 0,0 1 1 0 0,-1-2-1 0 0,1 0 1 0 0,3-3 4 0 0,8-6-11 0 0,-1-1 0 0 0,0-2 1 0 0,4-4 9 0 0,111-91 2 0 0,-104 86-1 0 0,-1-1 0 0 0,29-33 0 0 0,-57 55-1 0 0,34-40 12 0 0,3-6-11 0 0,-6 4 52 0 0,32-45 51 0 0,-64 84-76 0 0,69-108 167 0 0,-65 100-157 0 0,35-66 62 0 0,-29 50-70 0 0,49-106 147 0 0,-30 63-85 0 0,8-18-19 0 0,1-23 47 0 0,32-77 309 0 0,-63 163-283 0 0,-1 0 0 0 0,-2-1-1 0 0,3-21-144 0 0,-12 46 29 0 0,0 1 0 0 0,-1-1-1 0 0,0 1 1 0 0,0-1-1 0 0,-1 1 1 0 0,1 0-1 0 0,-3-5-28 0 0,-2-13 123 0 0,1 6-8 0 0,-1 1-1 0 0,-1-1-114 0 0,4 10 47 0 0,0 5-24 0 0,1-1-1 0 0,-1 1 1 0 0,0-1 0 0 0,-1 1-1 0 0,0-2-22 0 0,-11-17 47 0 0,8 12-14 0 0,-6-8-33 0 0,-12-13 11 0 0,19 26 27 0 0,3 3-35 0 0,0 1-1 0 0,0 0 1 0 0,0-1-1 0 0,0 1 1 0 0,-1 0-1 0 0,-1-1-2 0 0,-1 0 22 0 0,0 0-1 0 0,0 0 0 0 0,-5-1-21 0 0,0-1 24 0 0,-4-1 16 0 0,7 4-40 0 0,5 1 0 0 0,0 0 0 0 0,1 1 0 0 0,-1-1 0 0 0,0 1 0 0 0,-1-1 0 0 0,-46-7 0 0 0,44 8 0 0 0,-6-2 0 0 0,-9 0 0 0 0,16 2 0 0 0,0 0 0 0 0,0 1 0 0 0,0-1 0 0 0,0 0 0 0 0,0 1 0 0 0,0 0 0 0 0,0 0 0 0 0,-6 3-10 0 0,0 0 0 0 0,0 0 0 0 0,1 1 0 0 0,0 0 0 0 0,-1 1 0 0 0,1 0 10 0 0,-12 7-12 0 0,14-9-4 0 0,1 1 0 0 0,-5 4 16 0 0,5-4-26 0 0,0 0 0 0 0,-6 3 26 0 0,3-3-17 0 0,-3 2-26 0 0,-6 5 43 0 0,-18 12 0 0 0,1-2 0 0 0,-28 20 0 0 0,12-9 0 0 0,28-15-16 0 0,0 0 0 0 0,1 2 0 0 0,-6 9 16 0 0,20-21-5 0 0,-15 16-26 0 0,1 0 0 0 0,1 2 0 0 0,1 0 0 0 0,2 1 0 0 0,-14 28 31 0 0,-35 61 0 0 0,35-63 0 0 0,19-29 0 0 0,1-4 0 0 0,-4 6 0 0 0,3-5 0 0 0,1 1 0 0 0,-1 4 0 0 0,-14 24 0 0 0,10-21 0 0 0,1 1 0 0 0,2 1 0 0 0,1 0 0 0 0,0 6 0 0 0,-10 29 0 0 0,3-6 0 0 0,6-19-12 0 0,4-12-19 0 0,2 1 0 0 0,-1 6 31 0 0,-15 67-93 0 0,11-54 68 0 0,-4 40 25 0 0,12-68 0 0 0,2-6 0 0 0,-1 0 0 0 0,0 1 0 0 0,-12 30 0 0 0,11-32 0 0 0,1 0 0 0 0,1 0 0 0 0,0 0 0 0 0,1 1 0 0 0,0-1 0 0 0,1 0 0 0 0,1 1 0 0 0,-1 57-64 0 0,2-66 64 0 0,-1-1 0 0 0,1 1 0 0 0,0 0 0 0 0,1-1 0 0 0,0 1 0 0 0,0 1 0 0 0,0 0 0 0 0,-1-1 0 0 0,1 4 0 0 0,-2-7 0 0 0,0 1 0 0 0,1-1 0 0 0,-1 0 0 0 0,1 0 0 0 0,0 0 0 0 0,0 0 0 0 0,0-1 0 0 0,1 1 0 0 0,-1 0 0 0 0,2 1 0 0 0,-2-2-7 0 0,0-1-1 0 0,0 0 0 0 0,0 1 0 0 0,0-1 0 0 0,0 0 1 0 0,1 0-1 0 0,-1 0 0 0 0,1 1 0 0 0,-1-1 1 0 0,1 0-1 0 0,-1-1 0 0 0,1 1 0 0 0,-1 0 0 0 0,1 0 1 0 0,0-1-1 0 0,0 1 0 0 0,-1-1 0 0 0,1 1 0 0 0,2 0 8 0 0,26 2-60 0 0,-25-3 60 0 0,0 1 0 0 0,0-1 0 0 0,1 0 0 0 0,-1-1 0 0 0,3 0 0 0 0,14 0 0 0 0,-18 1 0 0 0,0 0 0 0 0,0-1 0 0 0,0 0 0 0 0,0 1 0 0 0,0-1 0 0 0,4-1 0 0 0,22-11 0 0 0,-15 7 0 0 0,7-4 1 0 0,0-1-1 0 0,10-7 0 0 0,9-5-11 0 0,-31 17 0 0 0,0 0 0 0 0,0-1 0 0 0,6-5 11 0 0,26-25 55 0 0,-14 12-67 0 0,-24 21 16 0 0,0-1-1 0 0,0 1 0 0 0,1-3-3 0 0,6-7 44 0 0,44-45-34 0 0,-19 14-10 0 0,1 0 27 0 0,-16 16 0 0 0,-8 14-19 0 0,4-6-7 0 0,-1-1 0 0 0,6-10-1 0 0,-12 15 0 0 0,11-11 0 0 0,-8 11 11 0 0,29-38 100 0 0,36-53-105 0 0,-38 50-6 0 0,-30 41 1 0 0,7-12 9 0 0,16-18-10 0 0,-13 20 81 0 0,-2 0-1 0 0,-1-2-80 0 0,30-58 258 0 0,-19 23-103 0 0,-9 22-96 0 0,-13 26 6 0 0,3-9-65 0 0,-5 12-2 0 0,1 0-1 0 0,6-12 3 0 0,25-44 0 0 0,-25 48 67 0 0,-2 1-1 0 0,5-17-66 0 0,-9 22 15 0 0,5-6 41 0 0,-7 13-24 0 0,1 0 0 0 0,0-5-32 0 0,1-2 38 0 0,-2-1 0 0 0,2-13-38 0 0,-5 8 21 0 0,0 16-12 0 0,0 0-1 0 0,0 0 1 0 0,0 0 0 0 0,1 0-1 0 0,1-4-8 0 0,-2 6 12 0 0,1-1 0 0 0,-1 1-1 0 0,1-1 1 0 0,-1 1 0 0 0,0-1-1 0 0,-1 1 1 0 0,1-1 0 0 0,-1-2-12 0 0,-2-15 42 0 0,3 16-29 0 0,0 0 0 0 0,-1 0 0 0 0,0 0-1 0 0,0 0 1 0 0,-2-2-13 0 0,3 6 0 0 0,-1-3 0 0 0,0 0 0 0 0,1-1 0 0 0,0 1 0 0 0,0-2 0 0 0,-2-11 0 0 0,-2 0 0 0 0,3 11 0 0 0,-1 0 0 0 0,1-1 0 0 0,1 1 0 0 0,-1 0 0 0 0,1 4 3 0 0,0 1 1 0 0,0 0-1 0 0,-1-1 0 0 0,1 1 0 0 0,-1 0 0 0 0,1-1 0 0 0,-1 1 0 0 0,0 0 0 0 0,1 0 0 0 0,-1-1 1 0 0,0 1-1 0 0,0 0 0 0 0,0 0 0 0 0,0-1-3 0 0,-7-9 20 0 0,7 9-13 0 0,-1 0 0 0 0,1 0 0 0 0,-1 0 0 0 0,1 0 0 0 0,-1 0 0 0 0,0 0 0 0 0,0 0 0 0 0,0 1 0 0 0,-2-2-7 0 0,2 1 1 0 0,-2-2-1 0 0,-1-1 15 0 0,3 4-2 0 0,0 0 0 0 0,1 0 0 0 0,-1 0 0 0 0,0 1 0 0 0,0-1 0 0 0,0 0 0 0 0,0 1 0 0 0,0-1 0 0 0,0 1 0 0 0,0-1 0 0 0,0 1 0 0 0,0 0 0 0 0,-2 0-13 0 0,0 0-6 0 0,-1 0 1 0 0,0 0-1 0 0,1 1 0 0 0,-1 0 0 0 0,0 0 0 0 0,1 0 0 0 0,-1 0 0 0 0,1 0 0 0 0,-4 2 6 0 0,5-1-24 0 0,-1-1 1 0 0,1 1-1 0 0,-4-1 24 0 0,-2 2-20 0 0,-2 1 23 0 0,-11 3-18 0 0,-54 29-122 0 0,72-34 124 0 0,1 0-1 0 0,-1 0 1 0 0,1 0-1 0 0,-1 0 0 0 0,0 1 14 0 0,-12 8 1 0 0,-2 1-37 0 0,1-1 0 0 0,-4 6 36 0 0,12-9 3 0 0,0 0-1 0 0,1 1 0 0 0,0 0 1 0 0,0 2-3 0 0,-17 17 108 0 0,-19 23-487 0 0,0-2 88 0 0,30-33 236 0 0,4-5 21 0 0,-1-1-1 0 0,-4 4 35 0 0,14-13 2 0 0,-40 34-39 0 0,33-28 21 0 0,1 1 0 0 0,-1 1-1 0 0,-4 6 17 0 0,-23 36 0 0 0,-14 19 0 0 0,-29 53 0 0 0,54-86 0 0 0,-6 5 0 0 0,7-12 0 0 0,-14 28 0 0 0,26-38-5 0 0,-5 8-24 0 0,1 0-1 0 0,-3 15 30 0 0,11-26 0 0 0,-3 3 0 0 0,3-7 0 0 0,1 0 0 0 0,-1 8 0 0 0,-1 0 0 0 0,-6 14 0 0 0,1-6 0 0 0,-7 13 0 0 0,12-25 0 0 0,0 0 0 0 0,-4 13 0 0 0,10-20 0 0 0,-3 4 0 0 0,0 9 0 0 0,-4 11 0 0 0,4-8 0 0 0,3-16 0 0 0,0 0 0 0 0,0 1 0 0 0,1-1 0 0 0,1 7 0 0 0,1 10 0 0 0,-2 1 0 0 0,0-2 0 0 0,2 4 0 0 0,0-25 0 0 0,0 1 0 0 0,0 0 0 0 0,0-1 0 0 0,1 1 0 0 0,1 1 0 0 0,4 8 0 0 0,2 4 0 0 0,4 8 0 0 0,-13-26 0 0 0,1-1 0 0 0,-1 1 0 0 0,1 0 0 0 0,-1 0 0 0 0,1-1 0 0 0,-1 1 0 0 0,1-1 0 0 0,-1 1 0 0 0,1 0 0 0 0,0-1 0 0 0,-1 1 0 0 0,1-1 0 0 0,0 1 0 0 0,-1-1 0 0 0,2 1 0 0 0,12 4 0 0 0,-8-3 0 0 0,20 4 0 0 0,-22-4-4 0 0,-1-1 0 0 0,1 0 0 0 0,-1 0 0 0 0,1 0 0 0 0,-1 0 0 0 0,1-1 0 0 0,0 1 0 0 0,-1-1 0 0 0,1 0 0 0 0,0 0 0 0 0,0 0 0 0 0,-1-1 0 0 0,1 1 0 0 0,0-1 0 0 0,-1 1 0 0 0,2-1 4 0 0,2-1 0 0 0,0-1 0 0 0,0 1 0 0 0,0-1 0 0 0,-1 0 0 0 0,1 0 0 0 0,-1-1 0 0 0,0 1 0 0 0,0-1 0 0 0,3-4 0 0 0,87-81 0 0 0,-64 54 0 0 0,-16 20 0 0 0,9-14 0 0 0,-9 10 0 0 0,5-3 0 0 0,5-6 0 0 0,20-27 0 0 0,-30 34 0 0 0,15-21 130 0 0,22-43-130 0 0,-23 37 74 0 0,-3 1-6 0 0,-4 6-28 0 0,18-33-40 0 0,-31 56 0 0 0,-2 3 0 0 0,6-7 0 0 0,-1 2 0 0 0,-2 0 0 0 0,1-2 0 0 0,8-16 0 0 0,3-4 72 0 0,2-12-72 0 0,-14 30 8 0 0,30-71 31 0 0,-12 24-14 0 0,-26 66-24 0 0,6-16 31 0 0,-1 1-1 0 0,3-14-31 0 0,-7 21 22 0 0,0 1-1 0 0,1-1 0 0 0,3-5-21 0 0,-3 7 3 0 0,-1-1-1 0 0,0 0 0 0 0,-1 0 0 0 0,-1-1 0 0 0,0 1-2 0 0,2-39 184 0 0,-3 36 126 0 0,0-7-310 0 0,-1 21-7 0 0,-1-3-23 0 0,1 0 0 0 0,-1 1 1 0 0,0-1-1 0 0,0 0 0 0 0,0 1 1 0 0,-1-1-1 0 0,0-1 30 0 0,-1-2 17 0 0,1 4-6 0 0,1 1-1 0 0,0 0 0 0 0,-1-1 1 0 0,0 1-1 0 0,-1-2-10 0 0,-2-1 17 0 0,5 4-4 0 0,-1 1 0 0 0,1-1-1 0 0,-1 0 1 0 0,0 1 0 0 0,0-1-1 0 0,1 1 1 0 0,-1-1-1 0 0,0 1 1 0 0,0-1 0 0 0,0 1-1 0 0,0-1 1 0 0,0 1 0 0 0,0-1-1 0 0,0 1 1 0 0,1 0 0 0 0,-1 0-1 0 0,0 0 1 0 0,0-1-1 0 0,0 1 1 0 0,0 0 0 0 0,0 0-1 0 0,0 0 1 0 0,0 0 0 0 0,0 0-1 0 0,-1 1-12 0 0,-2-1-23 0 0,0 1 1 0 0,0 0-1 0 0,0 1 0 0 0,0-1 0 0 0,-2 1 23 0 0,-1 1 30 0 0,3-1-41 0 0,-1 0 1 0 0,1 0-1 0 0,-1 1 0 0 0,-3 2 11 0 0,-11 7-29 0 0,11-8 22 0 0,0 1-1 0 0,1 0 0 0 0,-1 0 0 0 0,-1 2 8 0 0,-26 24-33 0 0,34-30 33 0 0,-19 18-9 0 0,1-2-35 0 0,-2 4 44 0 0,14-14-7 0 0,-18 20-61 0 0,-10 16 68 0 0,-1 5 0 0 0,12-14-7 0 0,-7 11-50 0 0,-31 33 57 0 0,15-23-64 0 0,25-23 67 0 0,5-9-16 0 0,-3 5-39 0 0,-5 12 52 0 0,10-15-2 0 0,-6 11 146 0 0,2 0 0 0 0,-2 8-144 0 0,0 0 0 0 0,15-33 0 0 0,1-1 0 0 0,-4 5 0 0 0,-6 9 0 0 0,6-8-18 0 0,-35 71-265 0 0,34-64 377 0 0,7-15-26 0 0,0 0 0 0 0,-1 0 0 0 0,0 0-1 0 0,-5 6-67 0 0,5-8 0 0 0,0-2 0 0 0,0 1 0 0 0,1 0 0 0 0,0-1 0 0 0,0 1 0 0 0,0 1 0 0 0,1-1 0 0 0,-2 5 0 0 0,3-6 9 0 0,-3 12-111 0 0,-1-1 1 0 0,-1 0-1 0 0,-2 4 102 0 0,-2 2-59 0 0,-17 31-50 0 0,26-49 155 0 0,-1 0 0 0 0,1 1-1 0 0,0-1 1 0 0,-1 2-46 0 0,-1 8 153 0 0,-9 10-263 0 0,8-17 38 0 0,1 0-1 0 0,0 0 0 0 0,-1 6 73 0 0,-5 33 456 0 0,7-40-456 0 0,1-1 0 0 0,0 0 0 0 0,0 0 0 0 0,0 0 0 0 0,1 0 0 0 0,0 2 0 0 0,0-5 0 0 0,-1 0 0 0 0,1 1 0 0 0,0-1 0 0 0,-1 0 0 0 0,1 1 0 0 0,-1-1 0 0 0,1 0 0 0 0,-2 1 0 0 0,-2 8 0 0 0,3-5 0 0 0,0 0 0 0 0,0 0 0 0 0,0 0 0 0 0,0-1 0 0 0,-1 1 0 0 0,0 0 0 0 0,-1-1 0 0 0,0 3 0 0 0,1-4 1 0 0,0 0-1 0 0,1 0 0 0 0,0 0 0 0 0,-1 0 1 0 0,2 0-1 0 0,-1 0 0 0 0,0 3 0 0 0,-1 1-11 0 0,2 0-1 0 0,-1 6 12 0 0,1-12-107 0 0,0-1-21 0 0,-2 5-94 0 0,1-4 246 0 0,1 1 1 0 0,-1-1-1 0 0,1 0 0 0 0,-1 1 1 0 0,1-1-1 0 0,0 0 0 0 0,0 1 1 0 0,0-1-1 0 0,0 0 1 0 0,0 1-1 0 0,0-1 0 0 0,0 0 1 0 0,1 1-1 0 0,-1-1 1 0 0,0 0-1 0 0,1 0 0 0 0,0 1-24 0 0,-1-1 0 0 0,0-1 0 0 0,1 1 0 0 0,-1-1 0 0 0,0 1 0 0 0,0 0 1 0 0,1-1-1 0 0,-1 1 0 0 0,0-1 0 0 0,0 1 0 0 0,0 0 0 0 0,0-1 0 0 0,0 1 0 0 0,0-1 0 0 0,0 1 0 0 0,0 0 0 0 0,0 0 0 0 0,0 6 10 0 0,0-1 9 0 0,-1-5-50 0 0,0-1 10 0 0,1 1-94 0 0,0-1-12 0 0,0 0 34 0 0,0 0 145 0 0,0 0 63 0 0,0 0 11 0 0,0 0-19 0 0,1 0-105 0 0,0 0-1 0 0,0 0 1 0 0,1 0 0 0 0,-1 0 0 0 0,0 0-1 0 0,0-1 1 0 0,0 1 0 0 0,0 0 0 0 0,0-1-1 0 0,0 1 1 0 0,0 0 0 0 0,0-1-2 0 0,3-1 0 0 0,-2 2 0 0 0,6-5 0 0 0,1-2 29 0 0,0 1-183 0 0,0-1 1 0 0,0-1-1 0 0,4-4 154 0 0,-1 0 368 0 0,13-10-368 0 0,-19 17-11 0 0,1-1-84 0 0,0 0 0 0 0,3-3 95 0 0,12-13-275 0 0,6-6 382 0 0,-4 2 196 0 0,-10 12-183 0 0,9-12-120 0 0,-6 4 3 0 0,-1-1 1 0 0,-1-1-1 0 0,-1-1-3 0 0,-8 15 1 0 0,6-9-1 0 0,1-2-11 0 0,4-5-255 0 0,12-13 266 0 0,8-14-28 0 0,-37 53 28 0 0,11-18 0 0 0,0 1 0 0 0,2-9 0 0 0,0-2 0 0 0,4-3 0 0 0,0 1 11 0 0,-5 9 16 0 0,1 1-1 0 0,2-3-26 0 0,-3 5 0 0 0,7-15 0 0 0,-4 6 0 0 0,9-18-2 0 0,-7 11 15 0 0,45-89 37 0 0,-29 56 13 0 0,-1 4 3 0 0,-26 50-56 0 0,3-12-10 0 0,-4 11 54 0 0,6-10-54 0 0,-9 19 3 0 0,15-29 4 0 0,1-5-7 0 0,-14 28 18 0 0,-2 9-8 0 0,-1-1 0 0 0,0 0 0 0 0,0 1 0 0 0,0-1 0 0 0,-1 0-1 0 0,1 1 1 0 0,0-1 0 0 0,-1 0 0 0 0,0 0 0 0 0,0 0 0 0 0,0 1-1 0 0,0-2-9 0 0,-1-5 22 0 0,1 8-15 0 0,0 0 0 0 0,0-1-1 0 0,0 1 1 0 0,0 0 0 0 0,-1 0-1 0 0,1 0 1 0 0,0 0-1 0 0,-1 0 1 0 0,1 0 0 0 0,-1 0-1 0 0,1 0 1 0 0,-1 0 0 0 0,1 0-1 0 0,-1 0 1 0 0,0 0-1 0 0,1 0 1 0 0,-1 0 0 0 0,0 0-1 0 0,0 0-6 0 0,-3-2 48 0 0,4 3-45 0 0,-1-1 0 0 0,0 0 0 0 0,1 1 0 0 0,-1-1 0 0 0,0 1 0 0 0,0-1 0 0 0,0 1 0 0 0,0-1-3 0 0,-6-2 26 0 0,7 2-21 0 0,-1 1 0 0 0,0-1 0 0 0,0 1 0 0 0,0 0 0 0 0,0-1 0 0 0,0 1 0 0 0,0 0 0 0 0,0-1 0 0 0,0 1-1 0 0,-1 0 1 0 0,1 0 0 0 0,0 0 0 0 0,0 0 0 0 0,0 0 0 0 0,0 0 0 0 0,0 0 0 0 0,0 0 0 0 0,0 0-1 0 0,0 0 1 0 0,0 0-5 0 0,-9 4-19 0 0,0-1 0 0 0,1 1 0 0 0,-1 0 0 0 0,1 1 0 0 0,0 0 0 0 0,1 0 0 0 0,0 1-1 0 0,0 0 1 0 0,0 0 0 0 0,-2 4 19 0 0,-13 13-112 0 0,1 0-1 0 0,-8 15 113 0 0,25-32-4 0 0,-58 77-138 0 0,33-45 113 0 0,2 2 1 0 0,2 1-1 0 0,-6 17 29 0 0,17-30 0 0 0,-31 61 0 0 0,33-63-13 0 0,-17 39-38 0 0,12-22 51 0 0,5-9 0 0 0,-1 5 0 0 0,-48 165-74 0 0,60-194 66 0 0,0-1 0 0 0,0 1 0 0 0,1 0 0 0 0,1 0 8 0 0,1 39-21 0 0,-1-40 20 0 0,1-3-14 0 0,-1 0-1 0 0,1 0 0 0 0,0 0 0 0 0,1 0 0 0 0,0 1 16 0 0,-1-5-9 0 0,0 0 0 0 0,0 1 0 0 0,0-1 0 0 0,0 0 0 0 0,0 0 0 0 0,1 0 0 0 0,-1 0 0 0 0,1 0 0 0 0,0 0 0 0 0,-1 0 0 0 0,1 0 0 0 0,0 0 0 0 0,2 1 9 0 0,-3-3-9 0 0,-1 0-1 0 0,1 0 0 0 0,0 1 0 0 0,0-1 0 0 0,-1 0 1 0 0,1 0-1 0 0,0 1 0 0 0,-1-1 0 0 0,1 0 0 0 0,0 0 1 0 0,0 0-1 0 0,-1 0 0 0 0,1 0 0 0 0,0 0 0 0 0,0 0 1 0 0,-1 0-1 0 0,1 0 0 0 0,0-1 0 0 0,0 1 1 0 0,-1 0-1 0 0,2 0 10 0 0,1-2-31 0 0,0 1-1 0 0,-1 0 1 0 0,1-1 0 0 0,1 0 31 0 0,-3 2-3 0 0,9-7-13 0 0,0 0-1 0 0,-1 0 1 0 0,8-7 16 0 0,24-27-36 0 0,-33 33 34 0 0,82-94-53 0 0,-51 56 38 0 0,42-58 17 0 0,-57 68 0 0 0,-1-2 0 0 0,15-37 0 0 0,4-31 74 0 0,-13 32-16 0 0,-23 59-59 0 0,12-28 86 0 0,7-30-85 0 0,-11 31 25 0 0,-6 18 14 0 0,1-9-39 0 0,-5 14 13 0 0,-1 10 0 0 0,-1 0 0 0 0,0-1-1 0 0,-1 1 1 0 0,0-3-13 0 0,0-5 106 0 0,-1 10 70 0 0,1 0 0 0 0,-2-4-176 0 0,1 9 20 0 0,-1-1 1 0 0,1 1-1 0 0,-1-1 0 0 0,1 1 0 0 0,-1 0 1 0 0,0-1-1 0 0,0 1 0 0 0,-1 0 0 0 0,1-1-20 0 0,-1 1-53 0 0,0-2-17 0 0,0 1-1 0 0,0 0 1 0 0,0 0-1 0 0,-3-2 71 0 0,4 4 3 0 0,0 0 0 0 0,0 0 0 0 0,0 1 0 0 0,0-1 0 0 0,0 0 0 0 0,-1 1 0 0 0,1-1 0 0 0,0 1-1 0 0,0-1 1 0 0,0 1 0 0 0,-1 0 0 0 0,1-1 0 0 0,0 1 0 0 0,0 0 0 0 0,-1 0 0 0 0,1-1 0 0 0,-1 1-3 0 0,-3 1 6 0 0,1-1 0 0 0,0 1 0 0 0,0-1 0 0 0,-1 1 0 0 0,1 0 0 0 0,0 1 0 0 0,0-1 0 0 0,0 0 0 0 0,1 1 0 0 0,-1 0 0 0 0,0 0 0 0 0,-2 2-6 0 0,-7 4 75 0 0,1 1 0 0 0,-9 9-75 0 0,14-12 10 0 0,-35 30-703 0 0,-8 12 693 0 0,29-26-103 0 0,2 1 0 0 0,0 1-1 0 0,0 2 104 0 0,-25 44-116 0 0,4 3 0 0 0,-18 48 116 0 0,46-96-8 0 0,-24 59-48 0 0,36-83 57 0 0,-24 64-25 0 0,20-49 7 0 0,0 0-1 0 0,1 0 0 0 0,0 3 18 0 0,2-15-5 0 0,0 7-31 0 0,1 8 36 0 0,0-16-2 0 0,0 1-1 0 0,0-1 1 0 0,1 0 0 0 0,0 0-1 0 0,-1 0 1 0 0,1 0 0 0 0,0 0-1 0 0,1 1 3 0 0,-1-4 0 0 0,-1 1 0 0 0,0-1 0 0 0,1 1 0 0 0,-1-1 0 0 0,1 1 0 0 0,-1-1 0 0 0,1 1 0 0 0,-1-1 0 0 0,1 1 0 0 0,-1-1 0 0 0,1 0 0 0 0,-1 1 0 0 0,1-1 0 0 0,0 0 0 0 0,-1 0 0 0 0,1 1 0 0 0,0-1 0 0 0,-1 0 0 0 0,1 0 0 0 0,0 0 0 0 0,-1 0 0 0 0,1 0 0 0 0,0 1 0 0 0,-1-1 0 0 0,1 0 0 0 0,0-1 0 0 0,0 1 0 0 0,-1 0 0 0 0,2 0 0 0 0,-1 0 0 0 0,1-1 0 0 0,0 1 0 0 0,0-1 0 0 0,0 1 0 0 0,0-1 0 0 0,-1 0 0 0 0,1 1 0 0 0,0-1 0 0 0,-1 0 0 0 0,2-1 0 0 0,17-14 54 0 0,-2-1-1 0 0,0 0 0 0 0,10-13-53 0 0,55-75 0 0 0,-74 92 0 0 0,58-85 0 0 0,-59 85 0 0 0,49-85 58 0 0,-45 74-52 0 0,84-160 69 0 0,-66 116 54 0 0,4-23-129 0 0,-31 82 30 0 0,0-1 0 0 0,-1 1-1 0 0,0-1 1 0 0,0 1-1 0 0,-1-7-29 0 0,-1 14 19 0 0,0-1-1 0 0,-1 0 1 0 0,1 1 0 0 0,-1-1-1 0 0,0 1 1 0 0,0-1-1 0 0,0 1 1 0 0,0 0-1 0 0,0-1 1 0 0,0 1-1 0 0,-1 0 1 0 0,1 0-1 0 0,-2-1-18 0 0,2 1 12 0 0,0 1 0 0 0,0 0-1 0 0,1 0 1 0 0,-2 0 0 0 0,1 1-1 0 0,0-1 1 0 0,0 0 0 0 0,0 0-1 0 0,0 0 1 0 0,-1 1 0 0 0,1-1-1 0 0,0 0 1 0 0,-1 1 0 0 0,1 0-1 0 0,0-1 1 0 0,-1 1 0 0 0,1-1-1 0 0,-1 1 1 0 0,1 0-1 0 0,-1 0 1 0 0,1 0 0 0 0,-1 0-1 0 0,1 0 1 0 0,0 0 0 0 0,-1 0-1 0 0,0 0-11 0 0,-2 2 35 0 0,-1-1-1 0 0,0 1 1 0 0,0 0-1 0 0,1 0 0 0 0,-1 0 1 0 0,1 0-1 0 0,0 1 1 0 0,0 0-1 0 0,-4 2-34 0 0,-4 5 94 0 0,1 1 0 0 0,-4 4-94 0 0,-4 6 6 0 0,0 1 0 0 0,-5 11-6 0 0,-29 47-61 0 0,45-67 47 0 0,-7 12-20 0 0,0 1 1 0 0,-5 15 33 0 0,15-29-8 0 0,1 0 1 0 0,0-1-1 0 0,1 1 1 0 0,1 0-1 0 0,0 1 1 0 0,1-1-1 0 0,0 4 8 0 0,1 2-30 0 0,-1-8 0 0 0,1 0 0 0 0,1 0 1 0 0,0 0-1 0 0,0 0 0 0 0,2 3 30 0 0,-2-9-1 0 0,-1-2-4 0 0,1 1 0 0 0,0-1 0 0 0,-1 0 0 0 0,1 0 0 0 0,0 0 0 0 0,0 0 0 0 0,1 0 5 0 0,-2-1-1 0 0,1 0-1 0 0,-1-1 1 0 0,1 1 0 0 0,0-1 0 0 0,-1 1 0 0 0,1-1 0 0 0,-1 1 0 0 0,1-1-1 0 0,0 0 1 0 0,0 1 0 0 0,-1-1 0 0 0,1 0 0 0 0,0 1 0 0 0,0-1 0 0 0,-1 0 0 0 0,1 0-1 0 0,0 0 1 0 0,0 1 0 0 0,0-1 0 0 0,-1 0 0 0 0,1 0 0 0 0,0 0 0 0 0,0 0-1 0 0,0-1 2 0 0,3 1 3 0 0,-1 0 0 0 0,0-1-1 0 0,0 0 1 0 0,0 0-1 0 0,0 1 1 0 0,0-2-1 0 0,0 1 1 0 0,0 0-1 0 0,0 0 1 0 0,-1-1 0 0 0,1 0-1 0 0,-1 1 1 0 0,1-1-3 0 0,6-5 18 0 0,-1 0 0 0 0,0-1 1 0 0,0 0-19 0 0,0-1 10 0 0,9-8 56 0 0,-1 0 0 0 0,-1-1-1 0 0,6-11-65 0 0,33-48 227 0 0,-49 70-221 0 0,16-25-65 0 0,9-20 59 0 0,1-2-16 0 0,-15 27 17 0 0,-2 0 0 0 0,1-6-1 0 0,-9 19 3 0 0,-1 0 0 0 0,0-1-1 0 0,-1 1 1 0 0,1-15-3 0 0,-5 27 6 0 0,0 0 0 0 0,0 0 0 0 0,0 0 0 0 0,0 0 0 0 0,0 0 0 0 0,-1 0 0 0 0,1 1 0 0 0,-1-1 0 0 0,0 0 0 0 0,1 0 0 0 0,-1 0 0 0 0,0 1 0 0 0,0-1-6 0 0,0 1 7 0 0,0 0 0 0 0,1 0 0 0 0,-1 0 1 0 0,0 0-1 0 0,0 0 0 0 0,0 0 0 0 0,0 1 1 0 0,0-1-1 0 0,0 0 0 0 0,0 1 0 0 0,0-1 0 0 0,0 0 1 0 0,0 1-1 0 0,0-1 0 0 0,-1 1 0 0 0,1 0 1 0 0,0-1-1 0 0,0 1 0 0 0,-1 0 0 0 0,1 0 0 0 0,-1-1-7 0 0,-2 1 2 0 0,-1 1 0 0 0,1-1 0 0 0,0 0 0 0 0,-1 1-1 0 0,1 0 1 0 0,0 0 0 0 0,0 0 0 0 0,0 0 0 0 0,0 1 0 0 0,0-1-1 0 0,0 1-1 0 0,-8 4-2 0 0,0 1 0 0 0,-9 6 2 0 0,8-4-15 0 0,0 1 0 0 0,1 0-1 0 0,0 1 1 0 0,1 1 0 0 0,0-1-1 0 0,-1 3 16 0 0,-14 20-116 0 0,-12 25 116 0 0,-38 66-133 0 0,68-111 113 0 0,-62 114-38 0 0,50-85 40 0 0,1 1-1 0 0,3 1 19 0 0,5-8-60 0 0,1 3 60 0 0,9-35-6 0 0,0-1 0 0 0,0 0 0 0 0,1 1 0 0 0,0-1 0 0 0,0 3 6 0 0,0-5-3 0 0,1-1-1 0 0,-1 1 0 0 0,0-1 1 0 0,1 0-1 0 0,-1 1 0 0 0,1-1 1 0 0,-1 0-1 0 0,1 0 0 0 0,0 1 4 0 0,-1-1-1 0 0,1-1 0 0 0,-1 1 0 0 0,1-1 0 0 0,-1 1 0 0 0,1-1 0 0 0,-1 1 0 0 0,1-1 0 0 0,-1 1-1 0 0,1-1 1 0 0,0 0 0 0 0,-1 1 0 0 0,1-1 0 0 0,0 0 0 0 0,-1 0 0 0 0,1 1 0 0 0,0-1 0 0 0,0 0 0 0 0,-1 0-1 0 0,1 0 2 0 0,1 0-2 0 0,-1 0 0 0 0,1 0 0 0 0,-1 0 0 0 0,1 0 0 0 0,-1 0 0 0 0,1-1 0 0 0,-1 1 0 0 0,1-1 0 0 0,-1 1 0 0 0,0-1 0 0 0,1 1 0 0 0,-1-1 0 0 0,0 0 0 0 0,1 1 0 0 0,-1-1 0 0 0,1 0 2 0 0,3-3-16 0 0,1 0 0 0 0,3-5 16 0 0,8-8 35 0 0,11-15-35 0 0,-8 9 36 0 0,16-21 39 0 0,-2-1 0 0 0,-2-2 0 0 0,2-8-75 0 0,3-14 0 0 0,10-31 0 0 0,-26 54 0 0 0,-11 23 22 0 0,-1 0-1 0 0,-1 0 0 0 0,2-15-21 0 0,-10 35 13 0 0,1 0 0 0 0,-1-1 0 0 0,1 1 0 0 0,-1-1 0 0 0,0 1 0 0 0,-1-1 0 0 0,1 1-13 0 0,0 1 7 0 0,-1 1 1 0 0,1 0-1 0 0,0 0 0 0 0,-1-1 1 0 0,1 1-1 0 0,-1 0 0 0 0,0 0 0 0 0,1 0 1 0 0,-1-1-1 0 0,0 1 0 0 0,0 0 1 0 0,1 0-1 0 0,-1 0 0 0 0,0 0 1 0 0,0 0-1 0 0,0 0 0 0 0,-1 1 0 0 0,1-1 1 0 0,-1-1-8 0 0,1 2 13 0 0,0 0 0 0 0,0-1 1 0 0,-1 1-1 0 0,1-1 0 0 0,0 1 0 0 0,0 0 1 0 0,-1 0-1 0 0,1 0 0 0 0,0 0 0 0 0,-1 0 1 0 0,1 0-1 0 0,0 0 0 0 0,0 0 0 0 0,-1 0 1 0 0,1 0-1 0 0,0 1 0 0 0,0-1 1 0 0,-1 0-1 0 0,1 1-13 0 0,-3 1 28 0 0,0-1 1 0 0,1 1-1 0 0,-1 0 1 0 0,1 0-1 0 0,-2 1-28 0 0,-5 4 37 0 0,1 1-1 0 0,1-1 0 0 0,0 2 0 0 0,-2 1-36 0 0,-29 38-1 0 0,24-27 1 0 0,-10 21 0 0 0,9-13 0 0 0,-6 9-3 0 0,3 0 0 0 0,1 2 0 0 0,2-1 0 0 0,-1 14 3 0 0,11-33-27 0 0,1 0-1 0 0,2 1 28 0 0,1-10-18 0 0,1 0 0 0 0,1 0 0 0 0,0 0 1 0 0,1 8 17 0 0,0-16-11 0 0,-1 1-1 0 0,0 0 1 0 0,0-1 0 0 0,-1 5 11 0 0,0-3-22 0 0,1-4 13 0 0,0 1 0 0 0,0-1-1 0 0,0 0 1 0 0,1 0 0 0 0,-1 1 0 0 0,0-1-1 0 0,1 0 1 0 0,-1 0 0 0 0,1 0-1 0 0,-1 1 1 0 0,1-1 0 0 0,0 0 0 0 0,-1 0-1 0 0,2 0 10 0 0,-2 0-8 0 0,0-1 0 0 0,1 1-1 0 0,-1-1 1 0 0,1 1-1 0 0,-1-1 1 0 0,1 1 0 0 0,-1-1-1 0 0,1 0 1 0 0,-1 1-1 0 0,1-1 1 0 0,-1 0-1 0 0,1 1 1 0 0,-1-1 0 0 0,1 0-1 0 0,0 0 1 0 0,-1 1-1 0 0,1-1 1 0 0,-1 0-1 0 0,1 0 1 0 0,0 0 0 0 0,-1 0-1 0 0,1 0 1 0 0,0 0-1 0 0,-1 0 1 0 0,1 0 0 0 0,0 0-1 0 0,-1 0 1 0 0,1 0-1 0 0,0 0 1 0 0,-1 0-1 0 0,1-1 9 0 0,2 0-19 0 0,-1 0-1 0 0,1-1 0 0 0,-1 1 1 0 0,1-1-1 0 0,-1 0 1 0 0,0 1-1 0 0,0-1 0 0 0,0 0 1 0 0,0 0 19 0 0,15-20-73 0 0,53-83 62 0 0,-25 29 11 0 0,26-62 0 0 0,-36 51 0 0 0,-34 84 7 0 0,0-1-1 0 0,0 0 1 0 0,0 1 0 0 0,0-1-1 0 0,-1 0 1 0 0,0 0-1 0 0,0 0 1 0 0,0 1-1 0 0,0-1 1 0 0,0 0-1 0 0,-1 0-6 0 0,1 4 4 0 0,0-1-1 0 0,0 1 0 0 0,0 0 0 0 0,-1-1 0 0 0,1 1 1 0 0,0 0-1 0 0,0-1 0 0 0,0 1 0 0 0,-1 0 0 0 0,1-1 0 0 0,0 1 1 0 0,0 0-1 0 0,-1 0 0 0 0,1-1 0 0 0,0 1 0 0 0,0 0 1 0 0,-1 0-1 0 0,1-1 0 0 0,0 1 0 0 0,-1 0 0 0 0,1 0 1 0 0,0 0-1 0 0,-1 0 0 0 0,1-1 0 0 0,-1 1 0 0 0,1 0 1 0 0,0 0-1 0 0,-1 0 0 0 0,1 0 0 0 0,0 0 0 0 0,-1 0 0 0 0,1 0 1 0 0,-1 0-1 0 0,1 0 0 0 0,0 0 0 0 0,-1 0 0 0 0,1 0 1 0 0,-1 0-1 0 0,1 0 0 0 0,0 1 0 0 0,-1-1-3 0 0,-1 1 31 0 0,-1 0 0 0 0,1 0 0 0 0,-1 0 0 0 0,1 0 0 0 0,-2 2-31 0 0,3-2 2 0 0,-4 2 31 0 0,1 0-1 0 0,0 1 0 0 0,0-1 0 0 0,0 1 0 0 0,0 0 0 0 0,0 1-32 0 0,-7 10 157 0 0,-1 3-157 0 0,6-10 34 0 0,-46 74 72 0 0,3 2-1 0 0,5 2 0 0 0,-16 51-105 0 0,52-118 11 0 0,-34 92 38 0 0,38-98-80 0 0,0 0 0 0 0,1 0 1 0 0,1 1-1 0 0,0-1 0 0 0,0 9 31 0 0,2-11-102 0 0,-1-8-12 0 0,1 0 0 0 0,0 0 0 0 0,0 1-1 0 0,0-1 1 0 0,1 0 0 0 0,-1 0 0 0 0,1 0 0 0 0,0 3 114 0 0,0-5-254 0 0,-1-1 0 0 0,1 1-1 0 0,-1-1 1 0 0,0 0 0 0 0,1 1 0 0 0,-1-1-1 0 0,1 0 1 0 0,-1 1 0 0 0,1-1 0 0 0,-1 0-1 0 0,1 1 1 0 0,-1-1 0 0 0,1 0 0 0 0,-1 0-1 0 0,1 0 1 0 0,0 1 0 0 0,-1-1-1 0 0,1 0 1 0 0,-1 0 0 0 0,1 0 0 0 0,0 0-1 0 0,-1 0 1 0 0,1 0 254 0 0,6-1-6078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4.7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32 6448 0 0,'0'0'498'0'0,"-1"-1"-327"0"0,-15-10 1925 0 0,15 11-949 0 0,1 0-49 0 0,0 0-223 0 0,-3-4 445 0 0,0-2-35 0 0,3 1 2344 0 0,0 5-3462 0 0,0 0-1 0 0,0 0 1 0 0,0 0-1 0 0,0-1 1 0 0,0 1-1 0 0,0 0 0 0 0,0 0 1 0 0,0 0-1 0 0,0-1 1 0 0,0 1-1 0 0,0 0 0 0 0,0 0 1 0 0,0 0-1 0 0,0 0 1 0 0,0-1-1 0 0,1 1 1 0 0,-1 0-1 0 0,0 0 0 0 0,0 0 1 0 0,0 0-1 0 0,0 0 1 0 0,0-1-1 0 0,0 1 0 0 0,1 0 1 0 0,-1 0-1 0 0,0 0 1 0 0,0 0-1 0 0,0 0 1 0 0,0 0-1 0 0,1 0 0 0 0,-1 0 1 0 0,0 0-1 0 0,0 0 1 0 0,0 0-1 0 0,1 0 1 0 0,-1 0-1 0 0,0 0 0 0 0,0 0 1 0 0,0 0-1 0 0,1 0 1 0 0,-1 0-1 0 0,0 0 0 0 0,0 0 1 0 0,0 0-1 0 0,1 0-166 0 0,8 7-29 0 0,0 2 617 0 0,-1-3-253 0 0,-7-5-291 0 0,0 0 0 0 0,1 0 0 0 0,-1 0 0 0 0,1 0 0 0 0,-1 0 0 0 0,1 0 0 0 0,-1 0 0 0 0,2 0-44 0 0,8 5 191 0 0,5 1 42 0 0,31 8 224 0 0,-19-5-193 0 0,-2-1-81 0 0,-8-4-61 0 0,-1 0 0 0 0,1 2-1 0 0,-1 0 1 0 0,0 1 0 0 0,11 7-122 0 0,3 7 165 0 0,5 4 59 0 0,-13-9 30 0 0,0 0-1 0 0,13 14-253 0 0,-25-21 47 0 0,-7-5-6 0 0,1-1 1 0 0,0 0-1 0 0,0 0 0 0 0,0 0 1 0 0,0-1-1 0 0,0 0 0 0 0,4 2-41 0 0,-3-2 10 0 0,0 0-1 0 0,-1 0 1 0 0,1 1 0 0 0,-1 0 0 0 0,4 3-10 0 0,-5-3 11 0 0,1 0 0 0 0,-1 0 1 0 0,1-1-1 0 0,0 0 1 0 0,0 0-1 0 0,5 2-11 0 0,48 20 160 0 0,-49-21-102 0 0,-7-3-48 0 0,-1-1 0 0 0,1 1 0 0 0,-1 0 1 0 0,1-1-1 0 0,0 1 0 0 0,-1-1 0 0 0,1 0 1 0 0,0 1-1 0 0,1-1-10 0 0,0 1 42 0 0,1 3-20 0 0,-2-2 20 0 0,17 9-31 0 0,-17-9-9 0 0,0-1-1 0 0,0 1 1 0 0,1-1-1 0 0,-1 0 1 0 0,0 0-1 0 0,1 0 1 0 0,0 0-2 0 0,-2 0-23 0 0,-1-1-309 0 0,0 0-144 0 0,3-7-8265 0 0,-2 1-489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07.9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2414 71 920 0 0,'0'0'627'0'0,"0"0"2294"0"0,0 0 1001 0 0,0 0 204 0 0,0 0-412 0 0,0 0-1883 0 0,9 0 1 0 0,2-1-1254 0 0,1 0 0 0 0,0-1 1 0 0,-1-1-1 0 0,10-3-578 0 0,6-1 501 0 0,-3 2-152 0 0,-8 1-100 0 0,0 0 1 0 0,0 1-1 0 0,1 1 1 0 0,12 0-250 0 0,56-3 618 0 0,-40 1-355 0 0,242-18 473 0 0,-180 25-430 0 0,-85-1-125 0 0,-1 0 0 0 0,1 1 0 0 0,-1 2 0 0 0,20 6-181 0 0,-20-5 141 0 0,53 14 210 0 0,-56-14-299 0 0,0 1 1 0 0,0 0 0 0 0,4 3-53 0 0,-3-1 85 0 0,0-1 1 0 0,15 4-86 0 0,-3-2 149 0 0,0 1 0 0 0,0 1 1 0 0,-1 1-1 0 0,22 15-149 0 0,-46-24 41 0 0,1 1 0 0 0,-1 0 0 0 0,4 4-41 0 0,9 7 37 0 0,-5-4 23 0 0,-1 0-1 0 0,-1 1 0 0 0,0 0 1 0 0,-1 1-1 0 0,0 1 1 0 0,-1 0-1 0 0,3 6-59 0 0,13 24 124 0 0,-2 2 1 0 0,7 20-125 0 0,-13-25 10 0 0,20 33 96 0 0,-14-30 129 0 0,-1 6-235 0 0,-12-23 47 0 0,-1 1 1 0 0,-2 0-1 0 0,-1 0 0 0 0,-1 1 1 0 0,-2 0-1 0 0,1 28-47 0 0,-1-22 6 0 0,1-1 0 0 0,4 8-6 0 0,3 21 0 0 0,3-6 0 0 0,-11-47 2 0 0,-1 1-1 0 0,0-1 1 0 0,-1 1-1 0 0,0-1 1 0 0,0 1-1 0 0,-2 0 1 0 0,1 10-2 0 0,-2-8 18 0 0,0 1-1 0 0,1 0 1 0 0,1-1 0 0 0,1 1 0 0 0,0-1-1 0 0,4 11-17 0 0,-4-9 8 0 0,-1 0-1 0 0,0-1 0 0 0,-1 1 1 0 0,0-1-1 0 0,-2 1 1 0 0,0 6-8 0 0,-3 46 30 0 0,3-13 2 0 0,-1 1 0 0 0,-10 44-32 0 0,8-45 0 0 0,4-42 0 0 0,0 1 0 0 0,0-1 0 0 0,-1 0 0 0 0,-1 0 0 0 0,-1 1 0 0 0,1-1 12 0 0,0 0 1 0 0,-1 10-13 0 0,2-14 6 0 0,1 0 1 0 0,-1 0-1 0 0,-1 1 1 0 0,0-1-1 0 0,0 0 1 0 0,-1 1-7 0 0,0-2 8 0 0,1 1 0 0 0,0 0 0 0 0,1 1 0 0 0,-1-1 0 0 0,1 7-8 0 0,-9 30 24 0 0,-54 177-13 0 0,55-193 5 0 0,-1 6 21 0 0,-14 26-37 0 0,2-8 0 0 0,9-21 0 0 0,-2 0 0 0 0,-1 0 0 0 0,-11 14 0 0 0,-31 41 0 0 0,14-20 0 0 0,28-42 0 0 0,-7 8 0 0 0,-6 1 0 0 0,12-14 0 0 0,0-1 0 0 0,-15 11 0 0 0,-42 37 0 0 0,6-3 64 0 0,36-37-64 0 0,-6 6 0 0 0,-24 16 0 0 0,14-12 0 0 0,29-22 0 0 0,-1 0 0 0 0,0-1 0 0 0,-3-1 0 0 0,-22 13 0 0 0,21-11 0 0 0,-1-2 0 0 0,-1 0 0 0 0,-6 0 0 0 0,-94 40 0 0 0,69-27 0 0 0,-2-3 0 0 0,-6-1 0 0 0,37-14 0 0 0,-160 45 0 0 0,-2-1 0 0 0,160-46 0 0 0,-1-1 0 0 0,0-1 0 0 0,-1-2 0 0 0,-9-1 0 0 0,-4 0 0 0 0,-5 2 0 0 0,5 0 0 0 0,-4-2 0 0 0,-126 3 0 0 0,151-4 0 0 0,0 1 0 0 0,-10 3 0 0 0,16-2 0 0 0,0 0 0 0 0,-1-2 0 0 0,1 0 0 0 0,-12-1 0 0 0,-10-1 0 0 0,33 2 0 0 0,-1-1 0 0 0,1 0 0 0 0,0-1 0 0 0,0 0 0 0 0,0 0 0 0 0,0 0 0 0 0,0-1 0 0 0,-2-1 0 0 0,-10-4 0 0 0,0 1 0 0 0,1 1 0 0 0,-18-2 0 0 0,19 4 0 0 0,-1 0 0 0 0,1-2 0 0 0,1 0 0 0 0,-13-6 0 0 0,-114-48 0 0 0,139 58 0 0 0,-25-9 0 0 0,21 7 0 0 0,0 0 0 0 0,1 0 0 0 0,-1-1 0 0 0,1 0 0 0 0,-1 0 0 0 0,1-1 0 0 0,-11-6 0 0 0,0 0 0 0 0,0 2 0 0 0,-2-1 0 0 0,2 2 0 0 0,0-1 0 0 0,0-2 0 0 0,1 0 0 0 0,2 0 0 0 0,1-1 0 0 0,1 0 0 0 0,0-1 0 0 0,0-1 0 0 0,2 0 0 0 0,-1-2 0 0 0,-15-22 0 0 0,18 23 0 0 0,-1 1 0 0 0,0 1 0 0 0,-11-11 0 0 0,-32-39 0 0 0,-4 6 0 0 0,50 47 0 0 0,1 0 0 0 0,0-1 0 0 0,1 0 0 0 0,0-1 0 0 0,-2-6 0 0 0,-14-25 0 0 0,11 20-12 0 0,0 0 0 0 0,1-1 1 0 0,1 0-1 0 0,1-1 0 0 0,2 0 0 0 0,0 0 0 0 0,0-15 12 0 0,-4-11-53 0 0,-3-1 53 0 0,-3-8 0 0 0,16 59 0 0 0,0-8 0 0 0,-2 0 0 0 0,1 0 0 0 0,-1 0 0 0 0,-1 0 0 0 0,1 0 0 0 0,-4-5 0 0 0,3 3 0 0 0,-1 0 0 0 0,1 0 0 0 0,1-1 0 0 0,0 1 0 0 0,1-1 0 0 0,0-4 0 0 0,-3-14 0 0 0,3-8-31 0 0,2 30 20 0 0,-1 0 0 0 0,0 0 0 0 0,-1-6 11 0 0,0 6-6 0 0,1 1-1 0 0,0 0 1 0 0,0-1-1 0 0,1 1 1 0 0,0-1-1 0 0,1-4 7 0 0,0 1-8 0 0,0 1-1 0 0,-1-1 1 0 0,0-1 8 0 0,0-8 0 0 0,-1 16 0 0 0,1 0 0 0 0,-1 0 0 0 0,0 0 0 0 0,0 0 0 0 0,0 0 0 0 0,-2-4 0 0 0,1-20 0 0 0,2 16 0 0 0,-1 10 0 0 0,0 0 0 0 0,0-1 0 0 0,-1 1 0 0 0,1-1 0 0 0,0 1 0 0 0,-1 0 0 0 0,1-1 0 0 0,-1 1 0 0 0,-1-2 0 0 0,2 2 0 0 0,-1 0 0 0 0,0 0 0 0 0,1 0 0 0 0,-1 0 0 0 0,1-1 0 0 0,-1 1 0 0 0,1 0 0 0 0,0 0 0 0 0,0-2 0 0 0,0 1 0 0 0,0 1 0 0 0,0 0 0 0 0,-1 0 0 0 0,1-1 0 0 0,-1 1 0 0 0,0 0 0 0 0,1 0 0 0 0,-1 0 0 0 0,0 0 0 0 0,0 0 0 0 0,-1 0 0 0 0,1 0 0 0 0,0 0 0 0 0,-1 0 0 0 0,1 1 0 0 0,-1-1 0 0 0,-1-1 0 0 0,2 3-5 0 0,0-1 0 0 0,0 1 0 0 0,0 0 0 0 0,0 0 0 0 0,0 0-1 0 0,-1 0 1 0 0,1 1 0 0 0,0-1 0 0 0,0 0 0 0 0,0 0 0 0 0,0 1 0 0 0,0-1 0 0 0,0 0 0 0 0,0 1-1 0 0,0 0 6 0 0,-5 0-3 0 0,-3 3 30 0 0,1 0 1 0 0,-1 1-1 0 0,1-1 0 0 0,0 2 1 0 0,0-1-1 0 0,0 1 0 0 0,-1 2-27 0 0,-14 9 41 0 0,4-1-18 0 0,0-1-1 0 0,-13 17-22 0 0,-6 5 19 0 0,-13 7-19 0 0,47-41 0 0 0,0 1 0 0 0,1-1 0 0 0,0 1 0 0 0,0 0 0 0 0,0 0 0 0 0,0 1 0 0 0,0-1 0 0 0,1 0 0 0 0,-1-1 0 0 0,1 1 0 0 0,-1-1 0 0 0,0 0 0 0 0,-1 0 0 0 0,1 0 0 0 0,-3 2 0 0 0,-1-1-3 0 0,4-2-9 0 0,-1 0 1 0 0,1 0 0 0 0,0 1-1 0 0,0 0 1 0 0,0 0 0 0 0,0 0-1 0 0,-2 3 12 0 0,18-27-144 0 0,3 1 78 0 0,9-19 66 0 0,14-17-51 0 0,-19 33 51 0 0,0 2 0 0 0,10-8 0 0 0,17-17 0 0 0,-43 42 0 0 0,0 1 0 0 0,1-1 0 0 0,-1 1 0 0 0,0 0 0 0 0,3-1 0 0 0,10-7 0 0 0,-9 6 0 0 0,0-1 0 0 0,1 1 0 0 0,-1 1 0 0 0,1 0 0 0 0,0 0 0 0 0,6-2 0 0 0,-9 4 0 0 0,-1 1 0 0 0,0 0 0 0 0,1 0 0 0 0,-1 0 0 0 0,0 1 0 0 0,1-1 0 0 0,-1 1 0 0 0,1 0 0 0 0,-1 1 0 0 0,0 0 0 0 0,1-1 0 0 0,3 2 0 0 0,0 2 24 0 0,1 1 1 0 0,-1-1-1 0 0,0 1 0 0 0,-1 1 1 0 0,1 0-1 0 0,-1 0 0 0 0,6 5-24 0 0,-4-2 47 0 0,0-1-1 0 0,1-1 0 0 0,11 6-46 0 0,17 5 169 0 0,37 11-169 0 0,-39-16 26 0 0,5-1-26 0 0,-3 1 3 0 0,-30-10-8 0 0,0 0 1 0 0,1 0-1 0 0,3 3 5 0 0,-10-5-6 0 0,-1 1 1 0 0,1-1-1 0 0,0 1 0 0 0,-1 0 0 0 0,1 0 1 0 0,-1 0-1 0 0,0 0 0 0 0,1 1 0 0 0,-1-1 1 0 0,0 1-1 0 0,0-1 0 0 0,0 3 6 0 0,9 16-2448 0 0,-8-14 336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3.2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 5960 0 0,'0'0'266'0'0,"0"0"1"0"0,0 0-80 0 0,0 0 293 0 0,0 0 148 0 0,0 0 32 0 0,0 0 12 0 0,0 0 34 0 0,0 0 20 0 0,0 0 2 0 0,0 0-15 0 0,0 0-60 0 0,0 0-21 0 0,0 0-6 0 0,0 0-17 0 0,0 0-62 0 0,0 0-31 0 0,0 0-4 0 0,0 0-26 0 0,0 0-106 0 0,0 0-48 0 0,0 0-11 0 0,0 0-11 0 0,0 0-48 0 0,0 0-26 0 0,0 0-4 0 0,0 0 8 0 0,1 0 34 0 0,205-6 2863 0 0,-31 4-2837 0 0,-94 3-267 0 0,-17 2-34 0 0,-34-1 28 0 0,0-2 1 0 0,12-1-28 0 0,-29 1 17 0 0,-1 0 0 0 0,0 0 0 0 0,13 4-17 0 0,21 0 23 0 0,-12-3-23 0 0,-21 0 0 0 0,0-1 0 0 0,0 0 0 0 0,-1-1 0 0 0,11-1 0 0 0,27-6 0 0 0,-30 4-46 0 0,0 1 0 0 0,5 1 46 0 0,-5 0-46 0 0,0-1 0 0 0,4-2 46 0 0,-7 2-86 0 0,-15 2 16 0 0,-2 1 2 0 0,0 0 4 0 0,1 1 11 0 0,2 1 56 0 0,-2-2 6 0 0,-1 0-220 0 0,0 0-74 0 0,0 0-920 0 0,0 0-3827 0 0,0 0-1641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4.0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 32 2760 0 0,'0'0'125'0'0,"-6"5"302"0"0,-11 0 3215 0 0,15-5-3257 0 0,1 0 0 0 0,-1 1 0 0 0,1-1 0 0 0,-1 0 0 0 0,1 1 0 0 0,0-1 0 0 0,-1 1 0 0 0,1-1 0 0 0,0 1 0 0 0,-1 0 0 0 0,1-1 0 0 0,0 1-385 0 0,0 0 594 0 0,1-1-77 0 0,0 0-21 0 0,0 0-15 0 0,0 0-7 0 0,0 0-2 0 0,0 0-10 0 0,0 0-39 0 0,0 0-20 0 0,0 0-3 0 0,0 0-9 0 0,0 0-33 0 0,0 0-20 0 0,0 0-2 0 0,0 0 4 0 0,0 0 18 0 0,0 0 8 0 0,2 1-243 0 0,0-1 0 0 0,0 1 0 0 0,1-1 0 0 0,-1 1 0 0 0,0-1 0 0 0,0 0 0 0 0,1 0-1 0 0,1 0-122 0 0,-4 0 23 0 0,53-2 1497 0 0,14-3-1520 0 0,-16 0 562 0 0,13 2-562 0 0,44-2 459 0 0,17 2-320 0 0,-16-2 23 0 0,-51 3 380 0 0,34-7-542 0 0,-32 2 553 0 0,35 2-553 0 0,108 8 576 0 0,-160 2-199 0 0,-42-5-286 0 0,-1 0-22 0 0,0 0-5 0 0,0 0 0 0 0,0 0 0 0 0,0 0-22 0 0,0 0-97 0 0,0 0-45 0 0,0 0-11 0 0,0 0-51 0 0,0 0-213 0 0,0 0-89 0 0,0 0-16 0 0,0 0-195 0 0,0 0-790 0 0,0 0-338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5.3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35 5064 0 0,'-14'-8'303'0'0,"10"6"-264"0"0,0 0-1 0 0,0 0 1 0 0,1 0-1 0 0,-1 0 1 0 0,-3 0-39 0 0,5 1 485 0 0,0 0 0 0 0,0 0 1 0 0,-1 0-1 0 0,1 0 0 0 0,0-1 1 0 0,0 1-1 0 0,-1-2-485 0 0,-2 0 2461 0 0,4 2-531 0 0,1 1-721 0 0,0 0-316 0 0,0 0-58 0 0,0 0-42 0 0,0 0-109 0 0,0 0-48 0 0,0 0-11 0 0,0 0-21 0 0,0 0-84 0 0,0 0-37 0 0,0 0-10 0 0,0 0 2 0 0,0 0 12 0 0,0 0 7 0 0,12 5 910 0 0,-3 7-852 0 0,0 0 0 0 0,0 1 0 0 0,-1 0 0 0 0,0 2-552 0 0,27 47 304 0 0,32 29-169 0 0,-52-69-84 0 0,-13-18-43 0 0,0 0 0 0 0,1 0-1 0 0,-1 0 1 0 0,1 0 0 0 0,0-1 0 0 0,1 1-1 0 0,-1-1 1 0 0,3 2-8 0 0,7 4 36 0 0,1 0-1 0 0,10 4-35 0 0,-9-5 49 0 0,0 0-1 0 0,10 9-48 0 0,-4-2 75 0 0,1-1 0 0 0,20 9-75 0 0,-27-14 41 0 0,-4-3-9 0 0,0 1 1 0 0,-1 1 0 0 0,0 0-1 0 0,0 0 1 0 0,-1 1 0 0 0,7 8-33 0 0,10 14 101 0 0,10 18-101 0 0,-19-25 28 0 0,-12-18 44 0 0,4 6 156 0 0,0 0-1 0 0,0-1 1 0 0,9 8-228 0 0,4 5 56 0 0,-20-21-41 0 0,1 1 0 0 0,-1-1 0 0 0,1 0-1 0 0,0 0 1 0 0,1 0 0 0 0,-1 0 0 0 0,0 0-1 0 0,1-1 1 0 0,-1 1 0 0 0,1-1-1 0 0,2 1-14 0 0,14 7 35 0 0,-16-8-29 0 0,-1-1 1 0 0,1 1 0 0 0,0 0 0 0 0,0-1-1 0 0,-1 0 1 0 0,5 1-7 0 0,0 0 11 0 0,-6-1 31 0 0,2 3-19 0 0,0-3 37 0 0,-1-1 0 0 0,6 2-37 0 0,-7-1 31 0 0,-2-1 17 0 0,0 0 0 0 0,0 1-17 0 0,-1-1-53 0 0,1 0 0 0 0,-1 0-1 0 0,1 0 1 0 0,0 1-1 0 0,-1-1 1 0 0,1 0 0 0 0,-1 1-1 0 0,1-1 1 0 0,0 0 0 0 0,-1 1-1 0 0,1-1 1 0 0,0 0-1 0 0,0 1 1 0 0,-1-1 0 0 0,1 1-1 0 0,0-1 1 0 0,0 1-1 0 0,0-1 1 0 0,0 0 0 0 0,-1 1-1 0 0,1-1 1 0 0,0 1-1 0 0,-6 13-3 0 0,1-8 3 0 0,0 0 0 0 0,0 0 0 0 0,0 0 0 0 0,-2 0 0 0 0,3-2 0 0 0,1-1 0 0 0,-1 0 0 0 0,1 1 0 0 0,0 0 0 0 0,1-1 0 0 0,-2 3 0 0 0,0 0 7 0 0,0 0-1 0 0,-1 0 1 0 0,1 0 0 0 0,-1-1-1 0 0,-1 0 1 0 0,1 1 0 0 0,-1-2-1 0 0,-5 4-6 0 0,1 1 3 0 0,0 1 0 0 0,1 0 0 0 0,0 1 0 0 0,0 0-3 0 0,-2 3-1 0 0,-14 14 1 0 0,-1 0 0 0 0,-6 3 0 0 0,25-25-2 0 0,4-4 4 0 0,1 0 0 0 0,-1 0 0 0 0,1 0-1 0 0,0 0 1 0 0,0 0 0 0 0,0 1 0 0 0,0 0-2 0 0,-13 16 10 0 0,0-1-1 0 0,-2 0 1 0 0,0-1 0 0 0,0-1 0 0 0,-6 3-10 0 0,-6 7 4 0 0,23-21-4 0 0,2 0 0 0 0,-1 1 0 0 0,1 0 0 0 0,0 0 0 0 0,0 0 0 0 0,-1 3 0 0 0,1-2 0 0 0,0 1 0 0 0,-1-1 0 0 0,0-1 0 0 0,-1 1 0 0 0,-1 2 0 0 0,5-7 0 0 0,1 0 0 0 0,-1 0 0 0 0,0 0 0 0 0,0-1 0 0 0,0 1 0 0 0,0 0 0 0 0,-1-1 0 0 0,-1 2 0 0 0,-22 19 0 0 0,15-9 1 0 0,11-8 3 0 0,0-3 2 0 0,-1 3 5 0 0,-1 1 0 0 0,-1-1 0 0 0,1 0 0 0 0,-1 0 0 0 0,1 0 0 0 0,-1 0 0 0 0,-1 0 0 0 0,1 0 0 0 0,-1-1-11 0 0,-8 14 18 0 0,10-15-10 0 0,-1 0 0 0 0,0 1 0 0 0,1-1 0 0 0,-1 0 0 0 0,0 0 0 0 0,0-1 0 0 0,-1 1 0 0 0,1 0-8 0 0,2-3 2 0 0,1 1 1 0 0,-1-1-1 0 0,0 0 0 0 0,0 1 0 0 0,1-1 0 0 0,-1 0 1 0 0,0 0-1 0 0,0 1 0 0 0,1-1 0 0 0,-1 0 0 0 0,0 0 1 0 0,0 0-1 0 0,1 0 0 0 0,-1 0 0 0 0,-1 0-2 0 0,2 0 1 0 0,0 0 0 0 0,-1 0 1 0 0,1 0-1 0 0,0 0 0 0 0,0 0 0 0 0,-1 0 0 0 0,1 0 0 0 0,0 0 1 0 0,-1 0-1 0 0,1 0 0 0 0,0 0 0 0 0,0 0 0 0 0,-1 0 0 0 0,1 1 0 0 0,0-1 1 0 0,0 0-1 0 0,-1 0 0 0 0,1 0 0 0 0,0 0 0 0 0,0 1 0 0 0,0-1 0 0 0,-1 0 1 0 0,1 0-1 0 0,0 0 0 0 0,0 1 0 0 0,0-1 0 0 0,-1 0-1 0 0,-17 15 0 0 0,13-12-2 0 0,1 1-1 0 0,-1 0 0 0 0,1 0 0 0 0,0 0 0 0 0,-1 0 0 0 0,2 1 0 0 0,-1-1 0 0 0,0 2 3 0 0,3-4-108 0 0,1-2 0 0 0,0 0-245 0 0,0 0-1075 0 0,0 0-464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6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1 222 920 0 0,'0'0'279'0'0,"0"0"8"0"0,0 3 324 0 0,0-3-131 0 0,0 0 278 0 0,0 0 540 0 0,0 0-83 0 0,0 0-401 0 0,0 0-168 0 0,0 0-36 0 0,0 0-2 0 0,0 0 26 0 0,0 0 7 0 0,0 0 6 0 0,0 3 74 0 0,-1 2 2762 0 0,3-4-1584 0 0,1-2-1291 0 0,3-3-329 0 0,3-3-72 0 0,-9 7-122 0 0,0 0-37 0 0,0 0-96 0 0,3-6-147 0 0,5-1 91 0 0,-1-3 104 0 0,-5 7 34 0 0,-1 2 143 0 0,0 0 146 0 0,0 1-289 0 0,0 0 1 0 0,-1-1-1 0 0,1 1 1 0 0,0 0-1 0 0,-1-1 1 0 0,1 1-1 0 0,-1-1 1 0 0,1 1-1 0 0,-1-1 1 0 0,1 1-1 0 0,-1-1 1 0 0,1 1-1 0 0,-1-1 1 0 0,1 1-1 0 0,-1-1 1 0 0,0 1-1 0 0,1-2-34 0 0,-1 2 96 0 0,0 0-5 0 0,1-1-22 0 0,-1 1-61 0 0,0 0-1 0 0,0-1 1 0 0,0 1-1 0 0,1 0 0 0 0,-1-1 1 0 0,0 1-1 0 0,0 0 1 0 0,0 0-1 0 0,1-1 1 0 0,-1 1-1 0 0,0 0 0 0 0,0 0 1 0 0,1-1-1 0 0,-1 1 1 0 0,0 0-1 0 0,1 0 0 0 0,-1 0 1 0 0,0 0-1 0 0,1-1-7 0 0,0 1 30 0 0,-1 0 54 0 0,1-1-11 0 0,7-6 71 0 0,-1 3-56 0 0,-3 1-8 0 0,0-1 5 0 0,7-7-36 0 0,-10 8-52 0 0,0 2 2 0 0,-1 1 1 0 0,1 0-1 0 0,-1-1 1 0 0,1 1-1 0 0,-1-1 0 0 0,1 1 1 0 0,0 0-1 0 0,-1-1 0 0 0,1 1 1 0 0,-1 0-1 0 0,1-1 1 0 0,0 1-1 0 0,-1 0 0 0 0,1 0 1 0 0,0 0 0 0 0,-1-1 6 0 0,5-1-6 0 0,-3 2 5 0 0,-1 0-6 0 0,-1 0 1 0 0,0 0 0 0 0,0 0 0 0 0,0 0-1 0 0,1 0 1 0 0,-1-1 0 0 0,0 1-1 0 0,0 0 1 0 0,1 0 0 0 0,-1 0-1 0 0,0 0 1 0 0,0 0 0 0 0,0 0 0 0 0,0 0-1 0 0,1 0 1 0 0,-1-1 0 0 0,0 1-1 0 0,0 0 1 0 0,0 0 0 0 0,0 0-1 0 0,1 0 1 0 0,-1-1 0 0 0,0 1 0 0 0,0 0 0 0 0,4-7 72 0 0,-1 4 18 0 0,-3 1 5 0 0,0 0-7 0 0,0 1-85 0 0,0 1-1 0 0,0-1 1 0 0,0 1-1 0 0,0 0 0 0 0,0-1 1 0 0,0 1-1 0 0,1-1 1 0 0,-1 1-1 0 0,0-1 1 0 0,0 1-1 0 0,0 0 1 0 0,1-1-1 0 0,-1 1 1 0 0,0 0-1 0 0,0-1 1 0 0,1 1-1 0 0,-1 0 1 0 0,0-1-1 0 0,1 1 1 0 0,-1 0-1 0 0,0-1 1 0 0,1 1-1 0 0,-1 0 1 0 0,0 0-1 0 0,1 0 1 0 0,-1-1-3 0 0,4-1 4 0 0,-1 0 0 0 0,0-1 0 0 0,0 0 0 0 0,1-2-4 0 0,-3 4 0 0 0,0-1 0 0 0,7-1 0 0 0,-8 3 1 0 0,1-1 3 0 0,0 1 1 0 0,-1 0-1 0 0,1 0 1 0 0,0-1 0 0 0,-1 1-1 0 0,1 0 1 0 0,-1-1-1 0 0,1 1 1 0 0,-1 0-1 0 0,1-1 1 0 0,0 1-1 0 0,-1-1 1 0 0,0 1-1 0 0,1-1-4 0 0,4-4-36 0 0,-4 4-50 0 0,2 0-49 0 0,2-2-51 0 0,-4 3 196 0 0,0-1-1 0 0,0 1 1 0 0,0-1 0 0 0,0 1 0 0 0,-1-1-1 0 0,1 0 1 0 0,0 1 0 0 0,0-1 0 0 0,-1 0-1 0 0,1 1 1 0 0,0-1 0 0 0,-1 0-10 0 0,1 0 158 0 0,3-1-24 0 0,-1-1-108 0 0,1 1-26 0 0,6-4 11 0 0,-4 4 13 0 0,-5 1-115 0 0,-1 1-63 0 0,0 0-20 0 0,0 0 49 0 0,10-4 745 0 0,-7 3-586 0 0,12-6 29 0 0,4 0-235 0 0,-18 6-17 0 0,4 0-176 0 0,-1-1 331 0 0,0 1 58 0 0,-3 1 108 0 0,-1 0 74 0 0,0 0 18 0 0,1-1-32 0 0,0 1-210 0 0,0-1 1 0 0,0 0 0 0 0,0 1 0 0 0,0-1-1 0 0,0 1 1 0 0,0-1 0 0 0,0 1 0 0 0,1 0-1 0 0,-1 0 1 0 0,0-1 0 0 0,0 1-1 0 0,0 0 1 0 0,1 0 17 0 0,0 0-90 0 0,-1 0-134 0 0,0 0 313 0 0,1 0 0 0 0,-1 0 1 0 0,0 0-1 0 0,0 0 0 0 0,0 0 0 0 0,0 0 0 0 0,0-1 0 0 0,0 1 0 0 0,1 0-89 0 0,1-1 18 0 0,38-3 883 0 0,-23 0-978 0 0,-18 4 81 0 0,1 0 0 0 0,0 0 0 0 0,-1 0-1 0 0,1-1 1 0 0,-1 1 0 0 0,1 0 0 0 0,0 0 0 0 0,-1-1 0 0 0,1 1-1 0 0,-1 0 1 0 0,1-1 0 0 0,-1 1-4 0 0,2-1 7 0 0,0 0-7 0 0,6-2 0 0 0,-8 3 0 0 0,0 0 0 0 0,0 0-1 0 0,0 0 1 0 0,1 0 0 0 0,-1 0-1 0 0,0-1 1 0 0,0 1 0 0 0,1 0 0 0 0,-1 0-1 0 0,0 0 1 0 0,0 0 0 0 0,0 0-1 0 0,1 0 1 0 0,-1 0 0 0 0,0 1-1 0 0,0-1 1 0 0,1 0 0 0 0,-1 0-1 0 0,0 0 1 0 0,0 0 0 0 0,0 0-1 0 0,1 0 1 0 0,7 3 39 0 0,-7-2 32 0 0,0-1-1 0 0,1 0 1 0 0,-1 0-1 0 0,0 1 1 0 0,0-1-1 0 0,0 0 1 0 0,1 0 0 0 0,-1 0-1 0 0,0-1-70 0 0,0 1-39 0 0,0 0 0 0 0,0 0 0 0 0,-1 0 0 0 0,1 0-1 0 0,0 0 1 0 0,0 0 0 0 0,0 0 0 0 0,-1 1 0 0 0,1-1 0 0 0,0 0 0 0 0,0 0 0 0 0,0 1 39 0 0,1-1 313 0 0,0 1 1 0 0,1-1 0 0 0,-1 1 0 0 0,0-1 0 0 0,1 0-1 0 0,0 0-313 0 0,18 0-816 0 0,-21 0 819 0 0,1 0-1 0 0,0 0 1 0 0,0 0 0 0 0,0 0-1 0 0,-1 0 1 0 0,1 0-1 0 0,0 0 1 0 0,0 0-1 0 0,0 0 1 0 0,-1 1 0 0 0,1-1-1 0 0,0 0 1 0 0,0 1-3 0 0,0-1 4 0 0,1 1-1 0 0,-1 0 1 0 0,1-1 0 0 0,-1 0 0 0 0,0 1 0 0 0,1-1-1 0 0,-1 0 1 0 0,2 1-4 0 0,1-1 34 0 0,0 1-1 0 0,1 0 0 0 0,-1 0 1 0 0,4 2-34 0 0,-7-3 8 0 0,2 1 60 0 0,1-1 20 0 0,-3 0 1 0 0,1 0-30 0 0,0 1-47 0 0,0 0-12 0 0,-1-1 0 0 0,1 1-1 0 0,-1-1 1 0 0,1 1 0 0 0,-1-1 0 0 0,1 1-1 0 0,-1-1 1 0 0,2 0 0 0 0,4 1 0 0 0,-3 0 12 0 0,0-1 48 0 0,-2 0-10 0 0,4 3-28 0 0,6 0 42 0 0,-11-3-10 0 0,0 1-53 0 0,0 0 0 0 0,1 0 0 0 0,-1 0 0 0 0,1 0 0 0 0,-1-1 0 0 0,0 1 0 0 0,1 0 0 0 0,0-1 0 0 0,-1 0 0 0 0,1 1-1 0 0,0-1 0 0 0,3 0 0 0 0,1 0 0 0 0,16 2 12 0 0,-20-1 36 0 0,0 0-25 0 0,1 0 61 0 0,5 3-51 0 0,-3-2-32 0 0,-5-2-2 0 0,1 0-1 0 0,0 0 1 0 0,0 0 0 0 0,0 0 0 0 0,0 1-1 0 0,-1-1 1 0 0,1 0 0 0 0,0 1 0 0 0,0-1-1 0 0,0 0 1 0 0,0 1 1 0 0,16 7 77 0 0,-14-6-87 0 0,-2-1-44 0 0,0 0-10 0 0,20 12 227 0 0,-21-13-162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0 0 0,0 1 0 0 0,0-1 0 0 0,0 0 0 0 0,0 0 1 0 0,0 0-1 0 0,-1 0 0 0 0,1 0 0 0 0,0 0 1 0 0,0 0-1 0 0,0 0 0 0 0,0 1 0 0 0,0-1 0 0 0,0 0 1 0 0,-1 0-1 0 0,1 0 0 0 0,0 0 0 0 0,0 1 1 0 0,0-1-1 0 0,0 0 0 0 0,0 0 0 0 0,0 0 0 0 0,0 0 1 0 0,0 1-1 0 0,0-1 0 0 0,0 0 0 0 0,0 0 0 0 0,0 0 1 0 0,0 0-1 0 0,0 1 0 0 0,0-1 0 0 0,0 0 1 0 0,0 0-1 0 0,0 0 0 0 0,0 0 0 0 0,0 1 0 0 0,0-1 1 0 0,0 0-1 0 0,0 0 0 0 0,0 0 0 0 0,1 0 0 0 0,-1 0 1 0 0,0 1-1 0 0,0-1 0 0 0,0 0 0 0 0,0 0 1 0 0,0 0-1 0 0,0 0 0 0 0,1 0 0 0 0,-1 0 0 0 0,12 14 11 0 0,-11-13 42 0 0,6 5-75 0 0,-6-6 8 0 0,0 1-14 0 0,0-1-1 0 0,0 1 1 0 0,0-1-1 0 0,1 1 1 0 0,-1-1-1 0 0,0 0 1 0 0,0 1-1 0 0,1-1 29 0 0,-2 1-66 0 0,0 1 50 0 0,0-1 38 0 0,0-1 1 0 0,0 0-1 0 0,0 1 1 0 0,0-1-1 0 0,0 1 0 0 0,0-1 1 0 0,0 1-1 0 0,0-1 1 0 0,0 1-1 0 0,0-1 0 0 0,0 1 1 0 0,1-1-1 0 0,-1 0 1 0 0,0 1-23 0 0,1 0 8 0 0,0 0 0 0 0,0 0 1 0 0,0 0-1 0 0,0-1 0 0 0,0 1 1 0 0,0 0-1 0 0,0 0 1 0 0,0-1-1 0 0,2 1-8 0 0,-3 0-67 0 0,0-1-13 0 0,0 0 0 0 0,0 0 0 0 0,0 0 77 0 0,0 0 0 0 0,0 0 0 0 0,0 0 0 0 0,0 0 0 0 0,0 0 0 0 0,0 0 0 0 0,0 0 0 0 0,0 1 0 0 0,0-1 0 0 0,-1 0 0 0 0,1 0 0 0 0,0 0 0 0 0,0 0 0 0 0,0 0 0 0 0,0 0-1 0 0,0 1 1 0 0,0-1 0 0 0,0 0 0 0 0,0 0 0 0 0,0 0 0 0 0,0 0 0 0 0,0 0 0 0 0,0 1 0 0 0,0-1 0 0 0,0 0 3 0 0,0 0-4 0 0,1 1 10 0 0,0 0-1 0 0,0 0 1 0 0,1 0-1 0 0,-1 0 1 0 0,0 0 0 0 0,0 0-1 0 0,0-1 1 0 0,1 1-1 0 0,0 0-5 0 0,5 3 58 0 0,-5-3-10 0 0,0 1-25 0 0,0-1 1 0 0,-1 0 0 0 0,1 0-1 0 0,0-1 1 0 0,0 1-1 0 0,0 0 1 0 0,0 0-1 0 0,1-1-23 0 0,-3 1 54 0 0,0 3-44 0 0,0-4-10 0 0,0 1 0 0 0,1-1 0 0 0,-1 0 0 0 0,1 1 0 0 0,-1-1 0 0 0,1 0 0 0 0,-1 1 0 0 0,1-1 0 0 0,-1 0 0 0 0,0 0 0 0 0,1 1 0 0 0,0-1 0 0 0,-1 0 0 0 0,5 2 0 0 0,-2 2 0 0 0,-3 2 0 0 0,0-6-6 0 0,0 0 1 0 0,0 1-1 0 0,0-1 0 0 0,0 1 0 0 0,0-1 1 0 0,0 1-1 0 0,0-1 0 0 0,0 1 0 0 0,0-1 0 0 0,0 1 1 0 0,-1-1-1 0 0,1 0 0 0 0,0 1 0 0 0,0-1 0 0 0,-1 1 1 0 0,1-1-1 0 0,0 0 0 0 0,-1 1 6 0 0,1-1-3 0 0,0 0 0 0 0,0 0-1 0 0,0 0 1 0 0,0 0 0 0 0,0 0 0 0 0,0 0-1 0 0,0 1 1 0 0,0-1 0 0 0,0 0 0 0 0,0 0 0 0 0,0 0-1 0 0,0 0 1 0 0,-1 0 0 0 0,1 0 0 0 0,0 0-1 0 0,0 0 1 0 0,0 1 0 0 0,0-1 0 0 0,0 0-1 0 0,0 0 1 0 0,0 0 0 0 0,0 0 0 0 0,0 0 0 0 0,0 0-1 0 0,0 0 1 0 0,0 1 0 0 0,1-1 0 0 0,-1 0-1 0 0,0 0 1 0 0,0 0 0 0 0,0 0 0 0 0,0 0-1 0 0,0 0 1 0 0,0 0 0 0 0,0 0 0 0 0,0 0 0 0 0,0 1-1 0 0,0-1 1 0 0,0 0 0 0 0,0 0 0 0 0,0 0-1 0 0,1 0 1 0 0,-1 0 0 0 0,0 0 0 0 0,0 0-1 0 0,0 0 1 0 0,0 0 0 0 0,0 0 0 0 0,0 0 0 0 0,0 0-1 0 0,0 0 1 0 0,1 0 0 0 0,-1 0 0 0 0,0 0 3 0 0,2 1-21 0 0,-1 0 0 0 0,1 0 0 0 0,0 0 0 0 0,0 0 0 0 0,1 0 21 0 0,2 1 99 0 0,-4-2 0 0 0,-6 3-10 0 0,2 0-89 0 0,4-2 0 0 0,2 0 0 0 0,7 4-222 0 0,-12-2 132 0 0,1-2 118 0 0,-1-1 0 0 0,1 1 0 0 0,0-1 0 0 0,0 1-1 0 0,0-1 1 0 0,0 1 0 0 0,-1-1 0 0 0,1 0-28 0 0,2 1 55 0 0,0-1-53 0 0,-1 1-1 0 0,0-1 1 0 0,0 0-1 0 0,0 1 1 0 0,1-1-1 0 0,-1 0 1 0 0,0 1-1 0 0,1-1 1 0 0,-1 0-1 0 0,0 0 1 0 0,1 1-1 0 0,-1-1 1 0 0,0 0-1 0 0,1 0 1 0 0,-1 0-1 0 0,0 1 0 0 0,1-1 1 0 0,-1 0-1 0 0,1 0 1 0 0,-1 0-1 0 0,0 0 1 0 0,1 0-1 0 0,-1 0-1 0 0,24 6-122 0 0,-22-5 22 0 0,-7-3 10 0 0,2 2 90 0 0,4 1 0 0 0,2 1 0 0 0,1-2 41 0 0,0 0 54 0 0,-7 2-8 0 0,-1 0-120 0 0,-1-1-1 0 0,1-1 1 0 0,-5 1 33 0 0,38-1-33 0 0,-31-5-57 0 0,1 2-62 0 0,0 1-1 0 0,0 0 1 0 0,0 0-1 0 0,-1 0 1 0 0,1 0-1 0 0,-2-1 153 0 0,0-1-793 0 0,0-1-1123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7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8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9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1424 2760 0 0,'-2'0'40'0'0,"2"0"-24"0"0,0 0 0 0 0,-1 0 0 0 0,1 0 0 0 0,0 0 0 0 0,0 1-1 0 0,-1-1 1 0 0,1 0 0 0 0,0 0 0 0 0,0 0 0 0 0,-1 0 0 0 0,1 0 0 0 0,0 0 0 0 0,0 1-16 0 0,-4 1 1792 0 0,4-2 1100 0 0,3-2 691 0 0,-2 1-4505 0 0,1-1 1028 0 0,1-1 0 0 0,0 1 1 0 0,0 0-1 0 0,0 0 0 0 0,0 0 0 0 0,1 0 1 0 0,1-1-107 0 0,4-2 184 0 0,5-3 163 0 0,-2-1 0 0 0,1 0 0 0 0,9-11-347 0 0,-4 6 253 0 0,3-3-253 0 0,14-12 170 0 0,-22 18-112 0 0,9-8 275 0 0,-2-1 1 0 0,1-2-334 0 0,18-20 1283 0 0,14-10-1283 0 0,4-9 760 0 0,-40 42-511 0 0,19-19 307 0 0,-20 22-354 0 0,-3 0 47 0 0,0 0-1 0 0,0-2-248 0 0,17-22 247 0 0,-12 19-165 0 0,3-4-76 0 0,4-2-6 0 0,-5 7 298 0 0,12-17-298 0 0,-5 4 586 0 0,23-19-586 0 0,-39 41-57 0 0,39-37 61 0 0,-14 14 61 0 0,-3 2-75 0 0,13-12 234 0 0,-1-4-224 0 0,-27 28 45 0 0,28-31 48 0 0,-25 29-15 0 0,0-2-78 0 0,-5 5 80 0 0,20-26 46 0 0,-28 34-113 0 0,1-1-3 0 0,0 0-10 0 0,-5 5 20 0 0,1 0-1 0 0,-2 0 1 0 0,1 0-1 0 0,-1 0 1 0 0,-1 0-1 0 0,2-4-19 0 0,-3 4 46 0 0,3-4-46 0 0,-1 4 29 0 0,0-3-29 0 0,-2 6 23 0 0,4-23 7 0 0,0-5 109 0 0,-3 19-86 0 0,0 4-46 0 0,-1 8 7 0 0,-1-1 1 0 0,1 0-1 0 0,-1 0 0 0 0,0-1-14 0 0,-1-15 0 0 0,0 10-2 0 0,1 7 10 0 0,-1-1 0 0 0,1 1 0 0 0,0-1 0 0 0,0 1 0 0 0,0 0 0 0 0,0-1 0 0 0,0 1-8 0 0,0 0 20 0 0,0 0 0 0 0,0-1 1 0 0,0 1-1 0 0,0 0 0 0 0,0 0 0 0 0,0 0 1 0 0,0 0-1 0 0,0 0 0 0 0,-1 0 0 0 0,1 0 1 0 0,-1 0-1 0 0,1 0 0 0 0,-1 0 0 0 0,1 1 1 0 0,-1-1-1 0 0,1 0 0 0 0,-1 0 1 0 0,0 0-1 0 0,0 0 0 0 0,1 1 0 0 0,-1-1 1 0 0,0 0-1 0 0,0 1 0 0 0,0-1 0 0 0,0 0-20 0 0,-6-4 55 0 0,6 5-60 0 0,1-1 1 0 0,-1 0 0 0 0,0 1-1 0 0,0-1 1 0 0,0 0-1 0 0,0 1 1 0 0,0-1 0 0 0,0 1-1 0 0,0 0 1 0 0,0-1 0 0 0,-1 1-1 0 0,1 0 1 0 0,0-1 4 0 0,-5 0-164 0 0,5 1 152 0 0,0 0 1 0 0,0 0-1 0 0,0-1 1 0 0,0 1-1 0 0,0 0 1 0 0,-1 0-1 0 0,1 0 1 0 0,0 0-1 0 0,0 0 1 0 0,0 0-1 0 0,-1 1 12 0 0,-1 0-1 0 0,1-1-1 0 0,0 1 1 0 0,0 0-1 0 0,-1 1 1 0 0,1-1-1 0 0,0 0 1 0 0,-1 1 1 0 0,-2 2-32 0 0,1 0-1 0 0,-2 2 33 0 0,3-4-12 0 0,0 1 0 0 0,0 2 12 0 0,1-3-18 0 0,0 1-1 0 0,0 0 0 0 0,-1-1 19 0 0,-9 10-53 0 0,7-7 1 0 0,-1 0 0 0 0,-5 5 52 0 0,2-3-51 0 0,0 0-1 0 0,1 1 0 0 0,0 1 52 0 0,1-2 8 0 0,-3 4-24 0 0,0 0 0 0 0,2 0 0 0 0,-1 1 0 0 0,0 3 16 0 0,7-11-165 0 0,0 1 0 0 0,0-1 0 0 0,0 1 0 0 0,1-1 0 0 0,-1 1 165 0 0,1 3-439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7:48.072"/>
    </inkml:context>
    <inkml:brush xml:id="br0">
      <inkml:brushProperty name="width" value="0.1" units="cm"/>
      <inkml:brushProperty name="height" value="0.1" units="cm"/>
      <inkml:brushProperty name="color" value="#ED7D31"/>
    </inkml:brush>
  </inkml:definitions>
  <inkml:trace contextRef="#ctx0" brushRef="#br0">5 4494 2304 0 0,'0'0'101'0'0,"-1"-1"1"0"0,-2-5 222 0 0,2 5 1245 0 0,1 1 539 0 0,0 0 106 0 0,0 0-238 0 0,0 0-1096 0 0,0 0-484 0 0,0 0-92 0 0,0 0-36 0 0,0 0-92 0 0,0 0-42 0 0,0 0-6 0 0,0 0 21 0 0,0 0 88 0 0,0 0 34 0 0,0 0 8 0 0,0 0 7 0 0,0 0 30 0 0,15 6 810 0 0,-8-2-969 0 0,1-2 91 0 0,0-1-1 0 0,1 0 1 0 0,-1 0 0 0 0,0-1-1 0 0,1 0 1 0 0,0 0-248 0 0,1-1 80 0 0,-1 1 0 0 0,0 1-1 0 0,0 0 1 0 0,0 0 0 0 0,5 1-80 0 0,3 3 88 0 0,1-1 0 0 0,9 0-88 0 0,2 1 160 0 0,-22-3-92 0 0,1-1 1 0 0,-1 1-1 0 0,8-1-68 0 0,41 7 34 0 0,109-11 767 0 0,-75-2-481 0 0,26 2-235 0 0,20-6 442 0 0,-66 10-514 0 0,74-2 175 0 0,-71-10-188 0 0,0 2 11 0 0,17-3 106 0 0,-62 9-45 0 0,11-1 166 0 0,20-5-238 0 0,-18 5 54 0 0,-30 4-47 0 0,0-1 0 0 0,0 0-1 0 0,0-1-6 0 0,46-5 54 0 0,-11 2-44 0 0,-26 2 8 0 0,73-12 167 0 0,33 1-185 0 0,-19 6 184 0 0,-53 1-75 0 0,37-9-109 0 0,-24 3-174 0 0,-26 5 321 0 0,-14 3-43 0 0,0 0 0 0 0,0 2 1 0 0,13 0-105 0 0,17 1 5 0 0,0-3 0 0 0,1-3-5 0 0,12-1 142 0 0,-28 3 129 0 0,21-8-271 0 0,13-1-229 0 0,-16 3 260 0 0,-20 4 146 0 0,21-1-177 0 0,-17 5 48 0 0,1-3-1 0 0,-1-1 0 0 0,-1-2 1 0 0,33-12-48 0 0,-42 11 60 0 0,0 2 0 0 0,11-1-60 0 0,-9 2 73 0 0,-1-1 0 0 0,5-3-73 0 0,-6 1 44 0 0,1 2 0 0 0,11-1-44 0 0,24-5 40 0 0,-48 10-40 0 0,-12 3 0 0 0,-1 0 0 0 0,0 0 0 0 0,4-3 0 0 0,51-16 28 0 0,-38 13-6 0 0,-1-1 0 0 0,13-6-22 0 0,69-28 239 0 0,14-16-16 0 0,-102 50-229 0 0,8-5 34 0 0,-2 2 20 0 0,-1-1 0 0 0,3-4-48 0 0,108-63 87 0 0,-120 71-59 0 0,0 0 0 0 0,4-1-28 0 0,-3 2 4 0 0,0 0 0 0 0,2-4-4 0 0,28-18 68 0 0,-4 3 45 0 0,6-8-113 0 0,-31 23 83 0 0,1 0-1 0 0,1 2 1 0 0,0 0-1 0 0,5-1-82 0 0,-1 0 91 0 0,0-1 0 0 0,13-9-91 0 0,45-23 72 0 0,-59 30-66 0 0,76-52 52 0 0,-86 57-53 0 0,143-115 445 0 0,-139 111-307 0 0,-10 8-69 0 0,0 0-1 0 0,0 0 1 0 0,4-6-74 0 0,1 0 6 0 0,0 0 0 0 0,0 0 1 0 0,1 1-1 0 0,6-3-6 0 0,-5 3 20 0 0,0 0 0 0 0,0-1 0 0 0,4-6-20 0 0,-4 4 0 0 0,0 1 0 0 0,1 0 0 0 0,0 1 0 0 0,3-1 0 0 0,22-17 0 0 0,4-15 0 0 0,-17 21 66 0 0,-1-1 0 0 0,0-1 0 0 0,6-10-66 0 0,32-46 230 0 0,-44 56-193 0 0,-15 18-29 0 0,1 1 0 0 0,0-1 0 0 0,0 1-1 0 0,0 0 1 0 0,2 0-8 0 0,95-86 0 0 0,-86 77 14 0 0,0 0-1 0 0,-1-1 0 0 0,-2-1 1 0 0,3-4-14 0 0,-5 8 30 0 0,0 0 1 0 0,1 0 0 0 0,1 1 0 0 0,0 0-31 0 0,4-3 99 0 0,-1-1 0 0 0,0-1-99 0 0,28-29 175 0 0,-13 15-170 0 0,11-12-76 0 0,35-38 75 0 0,-56 58-4 0 0,-13 15 0 0 0,0-1 0 0 0,0 0 0 0 0,1-3 0 0 0,41-58 64 0 0,-36 49-13 0 0,1 1 0 0 0,15-17-51 0 0,5-6 42 0 0,-22 26-42 0 0,-2 4 0 0 0,-1-1 0 0 0,-1 0 0 0 0,2-3 0 0 0,-5 6 0 0 0,2 0 0 0 0,-1 1 0 0 0,5-4 0 0 0,9-11 0 0 0,-14 16 0 0 0,1 0 0 0 0,0 0 0 0 0,6-4 0 0 0,11-11 0 0 0,-4 3 0 0 0,-15 15 0 0 0,-1 1 0 0 0,0-1 0 0 0,0 0 0 0 0,0 0 0 0 0,2-4 0 0 0,0 0 0 0 0,1 0 0 0 0,0 0 0 0 0,0 1 0 0 0,1 1 0 0 0,0 0 0 0 0,0 0 0 0 0,2 0 0 0 0,27-26 0 0 0,48-54 64 0 0,-51 55-64 0 0,-7 7 0 0 0,13-19 0 0 0,102-134 64 0 0,-98 131-64 0 0,-8 0 0 0 0,-26 33 0 0 0,0 1 0 0 0,1 0 0 0 0,0 0 0 0 0,10-6 0 0 0,23-27 0 0 0,-23 23 40 0 0,12-10-40 0 0,8-7 24 0 0,92-87-24 0 0,-87 81 0 0 0,32-22 0 0 0,-54 48 0 0 0,5-4 0 0 0,23-25 0 0 0,-8 13 0 0 0,-24 20 0 0 0,0 0 0 0 0,1 2 0 0 0,13-7 0 0 0,-20 13 0 0 0,13-5 0 0 0,-21 11 0 0 0,1-1 0 0 0,-1 0 0 0 0,6-4 0 0 0,-7 4 3 0 0,12-9 10 0 0,2 0-1 0 0,-1 1 1 0 0,2 1 0 0 0,6-3-13 0 0,57-29 10 0 0,-61 32-10 0 0,-15 7 0 0 0,0 0 0 0 0,0 0 0 0 0,0 1 0 0 0,1 0 0 0 0,0 1 0 0 0,-1-2 0 0 0,0 1 0 0 0,0-1 0 0 0,0 0 0 0 0,6-5 0 0 0,18-9 0 0 0,88-42 0 0 0,-76 36 0 0 0,12-4 0 0 0,-43 21 0 0 0,-8 5 0 0 0,0-1 0 0 0,1 1 0 0 0,-1 0 0 0 0,1 1 0 0 0,2-1 0 0 0,3-1 0 0 0,-1-1 0 0 0,1 1 0 0 0,-1-1 0 0 0,6-4 0 0 0,26-10 0 0 0,39-9 0 0 0,-14 10 0 0 0,-37 10 0 0 0,2 0 0 0 0,-1 2 0 0 0,14 1 0 0 0,-40 3 0 0 0,32-2 0 0 0,17-2 0 0 0,-20-1 0 0 0,1 1 0 0 0,0 2 0 0 0,15 1 0 0 0,-36 2 0 0 0,0-2 0 0 0,14-2 0 0 0,-14 1 0 0 0,1 1 0 0 0,0 1 0 0 0,0 0 0 0 0,29-1 0 0 0,-29 0 0 0 0,1 2 0 0 0,-1 0 0 0 0,14 1 0 0 0,15 0 0 0 0,-32-1 0 0 0,0 0 0 0 0,0 0 0 0 0,1 1 0 0 0,9 0 0 0 0,-18-1 0 0 0,1 0 0 0 0,-1 0 0 0 0,0 1 0 0 0,1-1 0 0 0,-1 1 0 0 0,0 0 0 0 0,2 1 0 0 0,29 6 0 0 0,21 4 0 0 0,28 8 0 0 0,-74-19 0 0 0,-8-1 0 0 0,1 0 0 0 0,-1 0 0 0 0,1 1 0 0 0,-1-1 0 0 0,0 1 0 0 0,1 0 0 0 0,-1-1 0 0 0,1 1 0 0 0,-1 0 0 0 0,0 1 0 0 0,0-1 0 0 0,2 1 0 0 0,31 10 0 0 0,-8-4 0 0 0,-13-4 0 0 0,1 0 0 0 0,0 0 0 0 0,9 0 0 0 0,-7-2 0 0 0,1 2 0 0 0,5 2 0 0 0,13 4 0 0 0,-20-6 0 0 0,-1 0 0 0 0,12 6 0 0 0,-16-6 0 0 0,-1-1 0 0 0,1 0 0 0 0,0-1 0 0 0,-1 0 0 0 0,1-1 0 0 0,32 8 0 0 0,-17-2 0 0 0,-10-3 0 0 0,0 1 0 0 0,9 4 0 0 0,11 9 0 0 0,-9-7 0 0 0,17 4-64 0 0,33 17 64 0 0,-47-18 0 0 0,-16-7 0 0 0,1 0 0 0 0,6 1 0 0 0,4 2 0 0 0,0 1 0 0 0,10 7 0 0 0,-30-15 0 0 0,-1 0 0 0 0,0 0 0 0 0,0 0 0 0 0,0 1 0 0 0,0-1 0 0 0,0 2 0 0 0,-1-2 0 0 0,0 0 0 0 0,0 0 0 0 0,0 0 0 0 0,1 0 0 0 0,-1-1 0 0 0,1 1 0 0 0,3 1 0 0 0,74 34 0 0 0,-70-33 0 0 0,-1 2 0 0 0,-1 0 0 0 0,1 0 0 0 0,-1 0 0 0 0,-1 1 0 0 0,1 1 0 0 0,-1-1 0 0 0,4 8 0 0 0,-6-11 0 0 0,0 1 0 0 0,0-1 0 0 0,1-1 0 0 0,-1 1 0 0 0,1-1 0 0 0,0-1 0 0 0,0 1 0 0 0,1-1 0 0 0,-1 0 0 0 0,6 1 0 0 0,32 15 0 0 0,-40-17 0 0 0,-1 0 0 0 0,1 1 0 0 0,0 0 0 0 0,-1 0 0 0 0,0 0 0 0 0,0 1 0 0 0,0-1 0 0 0,0 1 0 0 0,-1 0 0 0 0,1 0 0 0 0,1 3 0 0 0,-1-2 0 0 0,1 0 0 0 0,-1 0 0 0 0,1 0 0 0 0,0-1 0 0 0,0 1 0 0 0,5 2 0 0 0,-4-3 0 0 0,0 1 0 0 0,0-1 0 0 0,-1 1 0 0 0,0 1 0 0 0,5 4 0 0 0,-6-4 0 0 0,3 3 0 0 0,0 1 0 0 0,-1 0 0 0 0,0 0 0 0 0,0 1 0 0 0,-1-1 0 0 0,0 3 0 0 0,-2-7 0 0 0,1 1 0 0 0,-1-1 0 0 0,1 0 0 0 0,0 0 0 0 0,0 0 0 0 0,1 0 0 0 0,3 3 0 0 0,10 12 0 0 0,-16-19 0 0 0,0 1 0 0 0,0-1 0 0 0,0 0 0 0 0,1 0 0 0 0,-1 0 0 0 0,1 0 0 0 0,1 0 0 0 0,0 0 0 0 0,-1 1 0 0 0,0-1 0 0 0,1 1 0 0 0,-1 0 0 0 0,0 0 0 0 0,0 0 0 0 0,-1 0 0 0 0,1 0 0 0 0,-1 1 0 0 0,1-1 0 0 0,-1 1 0 0 0,1 2 0 0 0,4 4 0 0 0,0-1 0 0 0,1 0 0 0 0,-1 0 0 0 0,2-1 0 0 0,2 3 0 0 0,24 16 0 0 0,-25-20 0 0 0,-1 1 0 0 0,0-1 0 0 0,2 3 0 0 0,-8-7 0 0 0,0 0 0 0 0,-1 1 0 0 0,1-1 0 0 0,-1 1 0 0 0,0-1 0 0 0,0 1 0 0 0,0 0 0 0 0,0 0 0 0 0,-1 0 0 0 0,1 0 0 0 0,-1 0 0 0 0,-1-2 4 0 0,0-1 0 0 0,0 1 0 0 0,1-1 0 0 0,-1 0 1 0 0,0 1-1 0 0,0-1 0 0 0,-1 0 0 0 0,1 1 0 0 0,0-1 0 0 0,0 1 0 0 0,-1-1-4 0 0,1 0 1 0 0,-1 0 0 0 0,1 0 0 0 0,0 0 0 0 0,0 0 1 0 0,0 0-1 0 0,0 0 0 0 0,0 0 0 0 0,0-1 0 0 0,0 1 0 0 0,0 0 0 0 0,0 0 0 0 0,0 0 0 0 0,0 0 0 0 0,0 0 1 0 0,1 0-1 0 0,-1-1 0 0 0,0 1 0 0 0,1 0 0 0 0,-1 0 0 0 0,0 0 0 0 0,1-1 0 0 0,-1 1 0 0 0,1 0 1 0 0,0 0-1 0 0,-1-1 0 0 0,1 1 0 0 0,0 0-1 0 0,17 18 47 0 0,-7-8-42 0 0,0 1-1 0 0,-1 0 0 0 0,0 0 0 0 0,5 10-4 0 0,-15-21 3 0 0,1 0 0 0 0,-1 0 0 0 0,1 1 0 0 0,-1-1 0 0 0,0 0 0 0 0,0 0 0 0 0,0 0 0 0 0,0 1 0 0 0,0-1 1 0 0,0 0-1 0 0,0 0 0 0 0,0 1 0 0 0,0-1 0 0 0,0 0 0 0 0,0 0 0 0 0,-1 0 0 0 0,1 1 0 0 0,-1 0-3 0 0,0-1 0 0 0,1 0 0 0 0,0 0 0 0 0,-1 1 0 0 0,1-1 0 0 0,0 0 0 0 0,-1 0-1 0 0,1 1 1 0 0,0-1 0 0 0,0 0 0 0 0,0 1 0 0 0,0-1 0 0 0,0 0 0 0 0,1 1 0 0 0,-1-1 0 0 0,0 0 0 0 0,1 1 0 0 0,-1-1-1 0 0,1 0 1 0 0,-1 0 0 0 0,1 0 0 0 0,0 1 0 0 0,1 1 0 0 0,1 0 0 0 0,-1 0 0 0 0,1-1 0 0 0,0 1 0 0 0,1-1 0 0 0,0 1 0 0 0,11 8 0 0 0,1 2 0 0 0,-14-12 0 0 0,-1 0 0 0 0,1 0 0 0 0,0 0 0 0 0,0 0 0 0 0,-1 1 0 0 0,1-1 0 0 0,0 1 0 0 0,-1-1 0 0 0,1 1 0 0 0,-1 0 0 0 0,0-1 0 0 0,0 1 0 0 0,0 0 0 0 0,0 0 0 0 0,0 0 0 0 0,0 0 0 0 0,0 0 0 0 0,0 0 0 0 0,-1 0 0 0 0,1 0 0 0 0,-1 0 0 0 0,1 0 0 0 0,-1 1 0 0 0,0-1 3 0 0,0-1 0 0 0,1 1-1 0 0,-1 0 1 0 0,0-1-1 0 0,1 1 1 0 0,-1 0 0 0 0,1-1-1 0 0,0 1 1 0 0,0-1 0 0 0,0 1-1 0 0,-1-1 1 0 0,1 1 0 0 0,1-1-1 0 0,-1 0 1 0 0,1 1-3 0 0,9 16 24 0 0,-9-13-24 0 0,0 0 0 0 0,0-1 0 0 0,1 0 0 0 0,0 1 0 0 0,0-1 0 0 0,0 0 0 0 0,0-1 0 0 0,2 3 0 0 0,12 14 0 0 0,-1 13 24 0 0,-14-28-19 0 0,-1-1 0 0 0,2 1 0 0 0,-1 0 0 0 0,0-1 0 0 0,1 0 0 0 0,0 1 0 0 0,0-1 0 0 0,3 3-5 0 0,38 33 0 0 0,-28-27 0 0 0,-1 1 0 0 0,0 0 0 0 0,-1 2 0 0 0,0-1 0 0 0,8 14 0 0 0,-4 1 0 0 0,-15-27 0 0 0,-1 1 0 0 0,1-1 0 0 0,-1 1 0 0 0,0 0 0 0 0,0-1 0 0 0,-1 1 0 0 0,1 1 0 0 0,-1-1 0 0 0,1-1 0 0 0,0 0 0 0 0,-1 1 0 0 0,1-1 0 0 0,0 0 0 0 0,0 0 0 0 0,1 1 0 0 0,14 16 2 0 0,-1 1-1 0 0,8 14-1 0 0,-15-20 8 0 0,4 3 24 0 0,-7-9-11 0 0,0 0 1 0 0,0 0-1 0 0,-1 0 0 0 0,1 3-21 0 0,-5-9 0 0 0,0-1 0 0 0,0 1 0 0 0,0 0 0 0 0,1-1 0 0 0,-1 1 0 0 0,1-1 0 0 0,0 1 0 0 0,-1-1 0 0 0,2 1 0 0 0,3 6 0 0 0,-4-6 0 0 0,3 8 8 0 0,1-1 0 0 0,0 1 0 0 0,0-1 0 0 0,1-1 0 0 0,0 1 0 0 0,1-1 0 0 0,0 0 0 0 0,6 4-8 0 0,-2-3 0 0 0,-1 0 0 0 0,0 1 0 0 0,6 8 0 0 0,-5-5 0 0 0,0-1 0 0 0,3 1 0 0 0,10 15 0 0 0,-20-23 0 0 0,0 0 0 0 0,0 0 0 0 0,5 4 0 0 0,0 0 0 0 0,0 1 0 0 0,0 0 0 0 0,-1 1 0 0 0,4 8 0 0 0,11 13 0 0 0,28 30 0 0 0,-1-9 0 0 0,-29-33 0 0 0,-2 1 0 0 0,10 14 0 0 0,-17-20 0 0 0,5 7 0 0 0,11 21-3 0 0,-18-29 31 0 0,0 2 1 0 0,1 3-29 0 0,6 14-78 0 0,10 11 78 0 0,-6-17 56 0 0,-16-22-37 0 0,-1 1 1 0 0,0-1-1 0 0,0 1 1 0 0,1 3-20 0 0,20 23 10 0 0,-20-23-3 0 0,1 0-1 0 0,0-1 1 0 0,1 0-1 0 0,0 0 1 0 0,1-1-1 0 0,1 2-6 0 0,2 1 13 0 0,0 1-1 0 0,9 12-12 0 0,-11-11 15 0 0,1 0-1 0 0,10 8-14 0 0,-10-11 12 0 0,0 1-1 0 0,-1 0 1 0 0,6 11-12 0 0,-7-11 1 0 0,0 0-1 0 0,11 10 0 0 0,-5-4 52 0 0,10 11-39 0 0,17 18-15 0 0,-2-4 2 0 0,-29-32-20 0 0,0 1 0 0 0,6 10 20 0 0,-8-10-20 0 0,1 0 0 0 0,9 7 20 0 0,-11-10 20 0 0,1 1-1 0 0,-2 0 1 0 0,1 1 0 0 0,5 9-20 0 0,19 23 49 0 0,54 45-49 0 0,-51-46 54 0 0,-29-36-50 0 0,13 12-1 0 0,-1 0 0 0 0,11 15-3 0 0,-24-26 0 0 0,0-1 0 0 0,1 0 0 0 0,-1 0 0 0 0,2 1 0 0 0,19 18 0 0 0,-21-19 0 0 0,0 0 0 0 0,0-1 0 0 0,1 0 0 0 0,0 1 0 0 0,-1-2-1 0 0,3 2 1 0 0,15 10 12 0 0,13 9 44 0 0,-22-16-36 0 0,-1 2 1 0 0,0-1-1 0 0,2 4-20 0 0,27 21-109 0 0,-27-22 39 0 0,0 1-1 0 0,0 0 1 0 0,4 6 70 0 0,-11-11 67 0 0,-1-1-1 0 0,1 0 0 0 0,7 4-66 0 0,-6-4 74 0 0,0 1 0 0 0,8 8-74 0 0,21 18-150 0 0,-28-27 321 0 0,-1 2 0 0 0,0-1-1 0 0,0 1 1 0 0,6 8-171 0 0,-1 3-21 0 0,-4-8-80 0 0,1-1 0 0 0,7 6 101 0 0,19 18-137 0 0,12 13 148 0 0,-13-23 42 0 0,-33-21-44 0 0,0-1-1 0 0,1 1 1 0 0,0-1-1 0 0,0 0 1 0 0,3 2-9 0 0,22 16 21 0 0,-2-4 5 0 0,-20-13-16 0 0,0 0-1 0 0,0 0 1 0 0,-1 1-1 0 0,3 1-9 0 0,-4-2 1 0 0,1 0 0 0 0,0 0-1 0 0,0-1 1 0 0,0 0 0 0 0,0 0 0 0 0,5 1-1 0 0,6 3 94 0 0,1 2-71 0 0,0 1 0 0 0,4 3-23 0 0,-19-10-12 0 0,17 6 7 0 0,0 2 5 0 0,-17-8 0 0 0,1-1 0 0 0,0 0 0 0 0,0 0 0 0 0,1 0 0 0 0,0 0 0 0 0,-3-1 0 0 0,0-1 1 0 0,-1 0-1 0 0,1 1 0 0 0,0-1 1 0 0,0 1-1 0 0,-1 0 0 0 0,1-1 1 0 0,0 1-1 0 0,-1 0 0 0 0,1 0 1 0 0,-1 0-1 0 0,1 1 0 0 0,3 0 9 0 0,-1 0 20 0 0,-2-2-25 0 0,-1 0-1 0 0,1 1 0 0 0,0 0 0 0 0,-1-1 0 0 0,0 1 0 0 0,1 0 0 0 0,-1 0 1 0 0,1 0-1 0 0,-1 0 0 0 0,0 0 0 0 0,0 0 0 0 0,1 1-3 0 0,6 3-4 0 0,-1-1 0 0 0,1 1 1 0 0,0-1-1 0 0,7 2 4 0 0,29 14-9 0 0,-32-13 9 0 0,-5-1 0 0 0,10 5 0 0 0,0-4 0 0 0,15 10 0 0 0,-22-13 0 0 0,13 3 28 0 0,-1 2 8 0 0,31 15-36 0 0,-35-17 0 0 0,8 2 34 0 0,11 2-4 0 0,-15-6-30 0 0,-14-2 0 0 0,1 2 0 0 0,0 0 0 0 0,0-1 0 0 0,8 3 0 0 0,-3-1 0 0 0,-5-5 9 0 0,-8-1-7 0 0,-1 0 0 0 0,1 0 0 0 0,0 0 0 0 0,-1 0 0 0 0,1 0 0 0 0,-1 1 0 0 0,1-1 0 0 0,-1 0 0 0 0,1 0 0 0 0,-1 0 0 0 0,1 0 0 0 0,-1 1 0 0 0,1-1 0 0 0,-1 0 0 0 0,1 0 0 0 0,-1 1 0 0 0,1-1 0 0 0,-1 0 0 0 0,1 1-1 0 0,-1-1 1 0 0,0 0 0 0 0,1 1 0 0 0,-1-1 0 0 0,0 1 0 0 0,1-1 0 0 0,-1 1 0 0 0,0-1 0 0 0,0 1-2 0 0,2 0 5 0 0,-1 0 1 0 0,1 0-1 0 0,-1-1 0 0 0,1 1 0 0 0,-1 0 1 0 0,1-1-1 0 0,-1 1 0 0 0,1 0 0 0 0,0-1 1 0 0,-1 0-1 0 0,1 1-5 0 0,2 0-5 0 0,3 1-3 0 0,0 0-1 0 0,-1 0 0 0 0,1 0 0 0 0,0-1 0 0 0,0 0 9 0 0,16 3 44 0 0,-14-2-33 0 0,-5-1 16 0 0,1 0 1 0 0,-1 0-1 0 0,0 0 1 0 0,1-1-1 0 0,-1 1 0 0 0,1-1 1 0 0,-1 0-1 0 0,3-1-27 0 0,1 1 58 0 0,12-6 606 0 0,-11 4-642 0 0,-6 0 20 0 0,0-3-115 0 0,-2 3-366 0 0,-3 2-162 0 0,-6 0-35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6:10.944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1158 82 1840 0 0,'1'0'133'0'0,"0"-2"82"0"0,0 1 0 0 0,1 0-1 0 0,-1-1 1 0 0,0 1 0 0 0,0-1-1 0 0,0 1 1 0 0,0-1 0 0 0,0 0-1 0 0,-1 1 1 0 0,1-1 0 0 0,0 1-1 0 0,-1-1 1 0 0,1 0 0 0 0,-1 0-1 0 0,0 1 1 0 0,0-1-1 0 0,0 0 1 0 0,0 0 0 0 0,0 1-1 0 0,0-1 1 0 0,0 0 0 0 0,-1 0-1 0 0,1 1 1 0 0,-1-1 0 0 0,1 0-1 0 0,-1 1 1 0 0,0-1 0 0 0,0-1-215 0 0,0 2 147 0 0,1 0-1 0 0,-1 0 1 0 0,0 0 0 0 0,1 0 0 0 0,-1-1 0 0 0,0 1 0 0 0,0 0-1 0 0,0 0 1 0 0,0 0 0 0 0,0 1 0 0 0,0-1 0 0 0,0 0 0 0 0,-1 0-1 0 0,1 0 1 0 0,0 1 0 0 0,-1-1-147 0 0,-4-1 575 0 0,0 0 1 0 0,0 1-1 0 0,0 0 0 0 0,0-1-575 0 0,-31-5 1302 0 0,30 7-1227 0 0,0 0-1 0 0,1 1 1 0 0,-1-1 0 0 0,0 1 0 0 0,0 0 0 0 0,1 1 0 0 0,-1-1 0 0 0,1 1 0 0 0,-1 0 0 0 0,1 1 0 0 0,-2 0-75 0 0,-2 1 150 0 0,1 1 1 0 0,-1 1 0 0 0,1 0-1 0 0,0 0 1 0 0,1 0 0 0 0,-5 5-151 0 0,-1 0 313 0 0,-6 4-313 0 0,-10 8 143 0 0,6-2-70 0 0,-35 29-218 0 0,25-21 120 0 0,2 0 1 0 0,-17 22 24 0 0,-2 7 201 0 0,1 5-201 0 0,-12 14-8 0 0,8-11-136 0 0,28-29 91 0 0,-1 4 53 0 0,-10 16-11 0 0,23-38 14 0 0,-47 68 64 0 0,39-52 15 0 0,-9 22-82 0 0,-25 58-88 0 0,39-78 39 0 0,1 3 49 0 0,-16 34-15 0 0,16-40 45 0 0,2 0 1 0 0,1 1 0 0 0,2 1-1 0 0,2 0 1 0 0,2 0 0 0 0,0 9-31 0 0,-9 59-35 0 0,-3 31-18 0 0,18-118 57 0 0,-1-3 14 0 0,2 1 0 0 0,-1 0 1 0 0,2 0-1 0 0,0 1-18 0 0,2 3 45 0 0,0 0 1 0 0,2-1-1 0 0,0 1 0 0 0,1-1 1 0 0,5 8-46 0 0,-7-16 13 0 0,-2-6 0 0 0,-1 0 0 0 0,1-1 1 0 0,0 1-1 0 0,0-1 0 0 0,0 1 1 0 0,3 1-14 0 0,4 5 22 0 0,2-1 0 0 0,-1-1 0 0 0,8 5-22 0 0,-6-6 0 0 0,-1-1 0 0 0,1-1 0 0 0,0 1 0 0 0,0-2 0 0 0,1 1 0 0 0,-1-1 0 0 0,6 0 0 0 0,-10-3-7 0 0,1 0 0 0 0,-1 0 0 0 0,1 0 0 0 0,-1-1 0 0 0,1-1 0 0 0,-1 1 0 0 0,0-1 0 0 0,1 0-1 0 0,-1-1 8 0 0,8-1-4 0 0,-1-2-1 0 0,1 1 1 0 0,-1-2-1 0 0,0 1 1 0 0,-1-2-1 0 0,1 0 1 0 0,3-3 4 0 0,8-6-11 0 0,-1-1 0 0 0,0-2 1 0 0,4-4 9 0 0,111-91 2 0 0,-104 86-1 0 0,-1-1 0 0 0,29-33 0 0 0,-57 55-1 0 0,34-40 12 0 0,3-6-11 0 0,-6 4 52 0 0,32-45 51 0 0,-64 84-76 0 0,69-108 167 0 0,-65 100-157 0 0,35-66 62 0 0,-29 50-70 0 0,49-106 147 0 0,-30 63-85 0 0,8-18-19 0 0,1-23 47 0 0,32-77 309 0 0,-63 163-283 0 0,-1 0 0 0 0,-2-1-1 0 0,3-21-144 0 0,-12 46 29 0 0,0 1 0 0 0,-1-1-1 0 0,0 1 1 0 0,0-1-1 0 0,-1 1 1 0 0,1 0-1 0 0,-3-5-28 0 0,-2-13 123 0 0,1 6-8 0 0,-1 1-1 0 0,-1-1-114 0 0,4 10 47 0 0,0 5-24 0 0,1-1-1 0 0,-1 1 1 0 0,0-1 0 0 0,-1 1-1 0 0,0-2-22 0 0,-11-17 47 0 0,8 12-14 0 0,-6-8-33 0 0,-12-13 11 0 0,19 26 27 0 0,3 3-35 0 0,0 1-1 0 0,0 0 1 0 0,0-1-1 0 0,0 1 1 0 0,-1 0-1 0 0,-1-1-2 0 0,-1 0 22 0 0,0 0-1 0 0,0 0 0 0 0,-5-1-21 0 0,0-1 24 0 0,-4-1 16 0 0,7 4-40 0 0,5 1 0 0 0,0 0 0 0 0,1 1 0 0 0,-1-1 0 0 0,0 1 0 0 0,-1-1 0 0 0,-46-7 0 0 0,44 8 0 0 0,-6-2 0 0 0,-9 0 0 0 0,16 2 0 0 0,0 0 0 0 0,0 1 0 0 0,0-1 0 0 0,0 0 0 0 0,0 1 0 0 0,0 0 0 0 0,0 0 0 0 0,-6 3-10 0 0,0 0 0 0 0,0 0 0 0 0,1 1 0 0 0,0 0 0 0 0,-1 1 0 0 0,1 0 10 0 0,-12 7-12 0 0,14-9-4 0 0,1 1 0 0 0,-5 4 16 0 0,5-4-26 0 0,0 0 0 0 0,-6 3 26 0 0,3-3-17 0 0,-3 2-26 0 0,-6 5 43 0 0,-18 12 0 0 0,1-2 0 0 0,-28 20 0 0 0,12-9 0 0 0,28-15-16 0 0,0 0 0 0 0,1 2 0 0 0,-6 9 16 0 0,20-21-5 0 0,-15 16-26 0 0,1 0 0 0 0,1 2 0 0 0,1 0 0 0 0,2 1 0 0 0,-14 28 31 0 0,-35 61 0 0 0,35-63 0 0 0,19-29 0 0 0,1-4 0 0 0,-4 6 0 0 0,3-5 0 0 0,1 1 0 0 0,-1 4 0 0 0,-14 24 0 0 0,10-21 0 0 0,1 1 0 0 0,2 1 0 0 0,1 0 0 0 0,0 6 0 0 0,-10 29 0 0 0,3-6 0 0 0,6-19-12 0 0,4-12-19 0 0,2 1 0 0 0,-1 6 31 0 0,-15 67-93 0 0,11-54 68 0 0,-4 40 25 0 0,12-68 0 0 0,2-6 0 0 0,-1 0 0 0 0,0 1 0 0 0,-12 30 0 0 0,11-32 0 0 0,1 0 0 0 0,1 0 0 0 0,0 0 0 0 0,1 1 0 0 0,0-1 0 0 0,1 0 0 0 0,1 1 0 0 0,-1 57-64 0 0,2-66 64 0 0,-1-1 0 0 0,1 1 0 0 0,0 0 0 0 0,1-1 0 0 0,0 1 0 0 0,0 1 0 0 0,0 0 0 0 0,-1-1 0 0 0,1 4 0 0 0,-2-7 0 0 0,0 1 0 0 0,1-1 0 0 0,-1 0 0 0 0,1 0 0 0 0,0 0 0 0 0,0 0 0 0 0,0-1 0 0 0,1 1 0 0 0,-1 0 0 0 0,2 1 0 0 0,-2-2-7 0 0,0-1-1 0 0,0 0 0 0 0,0 1 0 0 0,0-1 0 0 0,0 0 1 0 0,1 0-1 0 0,-1 0 0 0 0,1 1 0 0 0,-1-1 1 0 0,1 0-1 0 0,-1-1 0 0 0,1 1 0 0 0,-1 0 0 0 0,1 0 1 0 0,0-1-1 0 0,0 1 0 0 0,-1-1 0 0 0,1 1 0 0 0,2 0 8 0 0,26 2-60 0 0,-25-3 60 0 0,0 1 0 0 0,0-1 0 0 0,1 0 0 0 0,-1-1 0 0 0,3 0 0 0 0,14 0 0 0 0,-18 1 0 0 0,0 0 0 0 0,0-1 0 0 0,0 0 0 0 0,0 1 0 0 0,0-1 0 0 0,4-1 0 0 0,22-11 0 0 0,-15 7 0 0 0,7-4 1 0 0,0-1-1 0 0,10-7 0 0 0,9-5-11 0 0,-31 17 0 0 0,0 0 0 0 0,0-1 0 0 0,6-5 11 0 0,26-25 55 0 0,-14 12-67 0 0,-24 21 16 0 0,0-1-1 0 0,0 1 0 0 0,1-3-3 0 0,6-7 44 0 0,44-45-34 0 0,-19 14-10 0 0,1 0 27 0 0,-16 16 0 0 0,-8 14-19 0 0,4-6-7 0 0,-1-1 0 0 0,6-10-1 0 0,-12 15 0 0 0,11-11 0 0 0,-8 11 11 0 0,29-38 100 0 0,36-53-105 0 0,-38 50-6 0 0,-30 41 1 0 0,7-12 9 0 0,16-18-10 0 0,-13 20 81 0 0,-2 0-1 0 0,-1-2-80 0 0,30-58 258 0 0,-19 23-103 0 0,-9 22-96 0 0,-13 26 6 0 0,3-9-65 0 0,-5 12-2 0 0,1 0-1 0 0,6-12 3 0 0,25-44 0 0 0,-25 48 67 0 0,-2 1-1 0 0,5-17-66 0 0,-9 22 15 0 0,5-6 41 0 0,-7 13-24 0 0,1 0 0 0 0,0-5-32 0 0,1-2 38 0 0,-2-1 0 0 0,2-13-38 0 0,-5 8 21 0 0,0 16-12 0 0,0 0-1 0 0,0 0 1 0 0,0 0 0 0 0,1 0-1 0 0,1-4-8 0 0,-2 6 12 0 0,1-1 0 0 0,-1 1-1 0 0,1-1 1 0 0,-1 1 0 0 0,0-1-1 0 0,-1 1 1 0 0,1-1 0 0 0,-1-2-12 0 0,-2-15 42 0 0,3 16-29 0 0,0 0 0 0 0,-1 0 0 0 0,0 0-1 0 0,0 0 1 0 0,-2-2-13 0 0,3 6 0 0 0,-1-3 0 0 0,0 0 0 0 0,1-1 0 0 0,0 1 0 0 0,0-2 0 0 0,-2-11 0 0 0,-2 0 0 0 0,3 11 0 0 0,-1 0 0 0 0,1-1 0 0 0,1 1 0 0 0,-1 0 0 0 0,1 4 3 0 0,0 1 1 0 0,0 0-1 0 0,-1-1 0 0 0,1 1 0 0 0,-1 0 0 0 0,1-1 0 0 0,-1 1 0 0 0,0 0 0 0 0,1 0 0 0 0,-1-1 1 0 0,0 1-1 0 0,0 0 0 0 0,0 0 0 0 0,0-1-3 0 0,-7-9 20 0 0,7 9-13 0 0,-1 0 0 0 0,1 0 0 0 0,-1 0 0 0 0,1 0 0 0 0,-1 0 0 0 0,0 0 0 0 0,0 0 0 0 0,0 1 0 0 0,-2-2-7 0 0,2 1 1 0 0,-2-2-1 0 0,-1-1 15 0 0,3 4-2 0 0,0 0 0 0 0,1 0 0 0 0,-1 0 0 0 0,0 1 0 0 0,0-1 0 0 0,0 0 0 0 0,0 1 0 0 0,0-1 0 0 0,0 1 0 0 0,0-1 0 0 0,0 1 0 0 0,0 0 0 0 0,-2 0-13 0 0,0 0-6 0 0,-1 0 1 0 0,0 0-1 0 0,1 1 0 0 0,-1 0 0 0 0,0 0 0 0 0,1 0 0 0 0,-1 0 0 0 0,1 0 0 0 0,-4 2 6 0 0,5-1-24 0 0,-1-1 1 0 0,1 1-1 0 0,-4-1 24 0 0,-2 2-20 0 0,-2 1 23 0 0,-11 3-18 0 0,-54 29-122 0 0,72-34 124 0 0,1 0-1 0 0,-1 0 1 0 0,1 0-1 0 0,-1 0 0 0 0,0 1 14 0 0,-12 8 1 0 0,-2 1-37 0 0,1-1 0 0 0,-4 6 36 0 0,12-9 3 0 0,0 0-1 0 0,1 1 0 0 0,0 0 1 0 0,0 2-3 0 0,-17 17 108 0 0,-19 23-487 0 0,0-2 88 0 0,30-33 236 0 0,4-5 21 0 0,-1-1-1 0 0,-4 4 35 0 0,14-13 2 0 0,-40 34-39 0 0,33-28 21 0 0,1 1 0 0 0,-1 1-1 0 0,-4 6 17 0 0,-23 36 0 0 0,-14 19 0 0 0,-29 53 0 0 0,54-86 0 0 0,-6 5 0 0 0,7-12 0 0 0,-14 28 0 0 0,26-38-5 0 0,-5 8-24 0 0,1 0-1 0 0,-3 15 30 0 0,11-26 0 0 0,-3 3 0 0 0,3-7 0 0 0,1 0 0 0 0,-1 8 0 0 0,-1 0 0 0 0,-6 14 0 0 0,1-6 0 0 0,-7 13 0 0 0,12-25 0 0 0,0 0 0 0 0,-4 13 0 0 0,10-20 0 0 0,-3 4 0 0 0,0 9 0 0 0,-4 11 0 0 0,4-8 0 0 0,3-16 0 0 0,0 0 0 0 0,0 1 0 0 0,1-1 0 0 0,1 7 0 0 0,1 10 0 0 0,-2 1 0 0 0,0-2 0 0 0,2 4 0 0 0,0-25 0 0 0,0 1 0 0 0,0 0 0 0 0,0-1 0 0 0,1 1 0 0 0,1 1 0 0 0,4 8 0 0 0,2 4 0 0 0,4 8 0 0 0,-13-26 0 0 0,1-1 0 0 0,-1 1 0 0 0,1 0 0 0 0,-1 0 0 0 0,1-1 0 0 0,-1 1 0 0 0,1-1 0 0 0,-1 1 0 0 0,1 0 0 0 0,0-1 0 0 0,-1 1 0 0 0,1-1 0 0 0,0 1 0 0 0,-1-1 0 0 0,2 1 0 0 0,12 4 0 0 0,-8-3 0 0 0,20 4 0 0 0,-22-4-4 0 0,-1-1 0 0 0,1 0 0 0 0,-1 0 0 0 0,1 0 0 0 0,-1 0 0 0 0,1-1 0 0 0,0 1 0 0 0,-1-1 0 0 0,1 0 0 0 0,0 0 0 0 0,0 0 0 0 0,-1-1 0 0 0,1 1 0 0 0,0-1 0 0 0,-1 1 0 0 0,2-1 4 0 0,2-1 0 0 0,0-1 0 0 0,0 1 0 0 0,0-1 0 0 0,-1 0 0 0 0,1 0 0 0 0,-1-1 0 0 0,0 1 0 0 0,0-1 0 0 0,3-4 0 0 0,87-81 0 0 0,-64 54 0 0 0,-16 20 0 0 0,9-14 0 0 0,-9 10 0 0 0,5-3 0 0 0,5-6 0 0 0,20-27 0 0 0,-30 34 0 0 0,15-21 130 0 0,22-43-130 0 0,-23 37 74 0 0,-3 1-6 0 0,-4 6-28 0 0,18-33-40 0 0,-31 56 0 0 0,-2 3 0 0 0,6-7 0 0 0,-1 2 0 0 0,-2 0 0 0 0,1-2 0 0 0,8-16 0 0 0,3-4 72 0 0,2-12-72 0 0,-14 30 8 0 0,30-71 31 0 0,-12 24-14 0 0,-26 66-24 0 0,6-16 31 0 0,-1 1-1 0 0,3-14-31 0 0,-7 21 22 0 0,0 1-1 0 0,1-1 0 0 0,3-5-21 0 0,-3 7 3 0 0,-1-1-1 0 0,0 0 0 0 0,-1 0 0 0 0,-1-1 0 0 0,0 1-2 0 0,2-39 184 0 0,-3 36 126 0 0,0-7-310 0 0,-1 21-7 0 0,-1-3-23 0 0,1 0 0 0 0,-1 1 1 0 0,0-1-1 0 0,0 0 0 0 0,0 1 1 0 0,-1-1-1 0 0,0-1 30 0 0,-1-2 17 0 0,1 4-6 0 0,1 1-1 0 0,0 0 0 0 0,-1-1 1 0 0,0 1-1 0 0,-1-2-10 0 0,-2-1 17 0 0,5 4-4 0 0,-1 1 0 0 0,1-1-1 0 0,-1 0 1 0 0,0 1 0 0 0,0-1-1 0 0,1 1 1 0 0,-1-1-1 0 0,0 1 1 0 0,0-1 0 0 0,0 1-1 0 0,0-1 1 0 0,0 1 0 0 0,0-1-1 0 0,0 1 1 0 0,1 0 0 0 0,-1 0-1 0 0,0 0 1 0 0,0-1-1 0 0,0 1 1 0 0,0 0 0 0 0,0 0-1 0 0,0 0 1 0 0,0 0 0 0 0,0 0-1 0 0,-1 1-12 0 0,-2-1-23 0 0,0 1 1 0 0,0 0-1 0 0,0 1 0 0 0,0-1 0 0 0,-2 1 23 0 0,-1 1 30 0 0,3-1-41 0 0,-1 0 1 0 0,1 0-1 0 0,-1 1 0 0 0,-3 2 11 0 0,-11 7-29 0 0,11-8 22 0 0,0 1-1 0 0,1 0 0 0 0,-1 0 0 0 0,-1 2 8 0 0,-26 24-33 0 0,34-30 33 0 0,-19 18-9 0 0,1-2-35 0 0,-2 4 44 0 0,14-14-7 0 0,-18 20-61 0 0,-10 16 68 0 0,-1 5 0 0 0,12-14-7 0 0,-7 11-50 0 0,-31 33 57 0 0,15-23-64 0 0,25-23 67 0 0,5-9-16 0 0,-3 5-39 0 0,-5 12 52 0 0,10-15-2 0 0,-6 11 146 0 0,2 0 0 0 0,-2 8-144 0 0,0 0 0 0 0,15-33 0 0 0,1-1 0 0 0,-4 5 0 0 0,-6 9 0 0 0,6-8-18 0 0,-35 71-265 0 0,34-64 377 0 0,7-15-26 0 0,0 0 0 0 0,-1 0 0 0 0,0 0-1 0 0,-5 6-67 0 0,5-8 0 0 0,0-2 0 0 0,0 1 0 0 0,1 0 0 0 0,0-1 0 0 0,0 1 0 0 0,0 1 0 0 0,1-1 0 0 0,-2 5 0 0 0,3-6 9 0 0,-3 12-111 0 0,-1-1 1 0 0,-1 0-1 0 0,-2 4 102 0 0,-2 2-59 0 0,-17 31-50 0 0,26-49 155 0 0,-1 0 0 0 0,1 1-1 0 0,0-1 1 0 0,-1 2-46 0 0,-1 8 153 0 0,-9 10-263 0 0,8-17 38 0 0,1 0-1 0 0,0 0 0 0 0,-1 6 73 0 0,-5 33 456 0 0,7-40-456 0 0,1-1 0 0 0,0 0 0 0 0,0 0 0 0 0,0 0 0 0 0,1 0 0 0 0,0 2 0 0 0,0-5 0 0 0,-1 0 0 0 0,1 1 0 0 0,0-1 0 0 0,-1 0 0 0 0,1 1 0 0 0,-1-1 0 0 0,1 0 0 0 0,-2 1 0 0 0,-2 8 0 0 0,3-5 0 0 0,0 0 0 0 0,0 0 0 0 0,0 0 0 0 0,0-1 0 0 0,-1 1 0 0 0,0 0 0 0 0,-1-1 0 0 0,0 3 0 0 0,1-4 1 0 0,0 0-1 0 0,1 0 0 0 0,0 0 0 0 0,-1 0 1 0 0,2 0-1 0 0,-1 0 0 0 0,0 3 0 0 0,-1 1-11 0 0,2 0-1 0 0,-1 6 12 0 0,1-12-107 0 0,0-1-21 0 0,-2 5-94 0 0,1-4 246 0 0,1 1 1 0 0,-1-1-1 0 0,1 0 0 0 0,-1 1 1 0 0,1-1-1 0 0,0 0 0 0 0,0 1 1 0 0,0-1-1 0 0,0 0 1 0 0,0 1-1 0 0,0-1 0 0 0,0 0 1 0 0,1 1-1 0 0,-1-1 1 0 0,0 0-1 0 0,1 0 0 0 0,0 1-24 0 0,-1-1 0 0 0,0-1 0 0 0,1 1 0 0 0,-1-1 0 0 0,0 1 0 0 0,0 0 1 0 0,1-1-1 0 0,-1 1 0 0 0,0-1 0 0 0,0 1 0 0 0,0 0 0 0 0,0-1 0 0 0,0 1 0 0 0,0-1 0 0 0,0 1 0 0 0,0 0 0 0 0,0 0 0 0 0,0 6 10 0 0,0-1 9 0 0,-1-5-50 0 0,0-1 10 0 0,1 1-94 0 0,0-1-12 0 0,0 0 34 0 0,0 0 145 0 0,0 0 63 0 0,0 0 11 0 0,0 0-19 0 0,1 0-105 0 0,0 0-1 0 0,0 0 1 0 0,1 0 0 0 0,-1 0 0 0 0,0 0-1 0 0,0-1 1 0 0,0 1 0 0 0,0 0 0 0 0,0-1-1 0 0,0 1 1 0 0,0 0 0 0 0,0-1-2 0 0,3-1 0 0 0,-2 2 0 0 0,6-5 0 0 0,1-2 29 0 0,0 1-183 0 0,0-1 1 0 0,0-1-1 0 0,4-4 154 0 0,-1 0 368 0 0,13-10-368 0 0,-19 17-11 0 0,1-1-84 0 0,0 0 0 0 0,3-3 95 0 0,12-13-275 0 0,6-6 382 0 0,-4 2 196 0 0,-10 12-183 0 0,9-12-120 0 0,-6 4 3 0 0,-1-1 1 0 0,-1-1-1 0 0,-1-1-3 0 0,-8 15 1 0 0,6-9-1 0 0,1-2-11 0 0,4-5-255 0 0,12-13 266 0 0,8-14-28 0 0,-37 53 28 0 0,11-18 0 0 0,0 1 0 0 0,2-9 0 0 0,0-2 0 0 0,4-3 0 0 0,0 1 11 0 0,-5 9 16 0 0,1 1-1 0 0,2-3-26 0 0,-3 5 0 0 0,7-15 0 0 0,-4 6 0 0 0,9-18-2 0 0,-7 11 15 0 0,45-89 37 0 0,-29 56 13 0 0,-1 4 3 0 0,-26 50-56 0 0,3-12-10 0 0,-4 11 54 0 0,6-10-54 0 0,-9 19 3 0 0,15-29 4 0 0,1-5-7 0 0,-14 28 18 0 0,-2 9-8 0 0,-1-1 0 0 0,0 0 0 0 0,0 1 0 0 0,0-1 0 0 0,-1 0-1 0 0,1 1 1 0 0,0-1 0 0 0,-1 0 0 0 0,0 0 0 0 0,0 0 0 0 0,0 1-1 0 0,0-2-9 0 0,-1-5 22 0 0,1 8-15 0 0,0 0 0 0 0,0-1-1 0 0,0 1 1 0 0,0 0 0 0 0,-1 0-1 0 0,1 0 1 0 0,0 0-1 0 0,-1 0 1 0 0,1 0 0 0 0,-1 0-1 0 0,1 0 1 0 0,-1 0 0 0 0,1 0-1 0 0,-1 0 1 0 0,0 0-1 0 0,1 0 1 0 0,-1 0 0 0 0,0 0-1 0 0,0 0-6 0 0,-3-2 48 0 0,4 3-45 0 0,-1-1 0 0 0,0 0 0 0 0,1 1 0 0 0,-1-1 0 0 0,0 1 0 0 0,0-1 0 0 0,0 1 0 0 0,0-1-3 0 0,-6-2 26 0 0,7 2-21 0 0,-1 1 0 0 0,0-1 0 0 0,0 1 0 0 0,0 0 0 0 0,0-1 0 0 0,0 1 0 0 0,0 0 0 0 0,0-1 0 0 0,0 1-1 0 0,-1 0 1 0 0,1 0 0 0 0,0 0 0 0 0,0 0 0 0 0,0 0 0 0 0,0 0 0 0 0,0 0 0 0 0,0 0 0 0 0,0 0-1 0 0,0 0 1 0 0,0 0-5 0 0,-9 4-19 0 0,0-1 0 0 0,1 1 0 0 0,-1 0 0 0 0,1 1 0 0 0,0 0 0 0 0,1 0 0 0 0,0 1-1 0 0,0 0 1 0 0,0 0 0 0 0,-2 4 19 0 0,-13 13-112 0 0,1 0-1 0 0,-8 15 113 0 0,25-32-4 0 0,-58 77-138 0 0,33-45 113 0 0,2 2 1 0 0,2 1-1 0 0,-6 17 29 0 0,17-30 0 0 0,-31 61 0 0 0,33-63-13 0 0,-17 39-38 0 0,12-22 51 0 0,5-9 0 0 0,-1 5 0 0 0,-48 165-74 0 0,60-194 66 0 0,0-1 0 0 0,0 1 0 0 0,1 0 0 0 0,1 0 8 0 0,1 39-21 0 0,-1-40 20 0 0,1-3-14 0 0,-1 0-1 0 0,1 0 0 0 0,0 0 0 0 0,1 0 0 0 0,0 1 16 0 0,-1-5-9 0 0,0 0 0 0 0,0 1 0 0 0,0-1 0 0 0,0 0 0 0 0,0 0 0 0 0,1 0 0 0 0,-1 0 0 0 0,1 0 0 0 0,0 0 0 0 0,-1 0 0 0 0,1 0 0 0 0,0 0 0 0 0,2 1 9 0 0,-3-3-9 0 0,-1 0-1 0 0,1 0 0 0 0,0 1 0 0 0,0-1 0 0 0,-1 0 1 0 0,1 0-1 0 0,0 1 0 0 0,-1-1 0 0 0,1 0 0 0 0,0 0 1 0 0,0 0-1 0 0,-1 0 0 0 0,1 0 0 0 0,0 0 0 0 0,0 0 1 0 0,-1 0-1 0 0,1 0 0 0 0,0-1 0 0 0,0 1 1 0 0,-1 0-1 0 0,2 0 10 0 0,1-2-31 0 0,0 1-1 0 0,-1 0 1 0 0,1-1 0 0 0,1 0 31 0 0,-3 2-3 0 0,9-7-13 0 0,0 0-1 0 0,-1 0 1 0 0,8-7 16 0 0,24-27-36 0 0,-33 33 34 0 0,82-94-53 0 0,-51 56 38 0 0,42-58 17 0 0,-57 68 0 0 0,-1-2 0 0 0,15-37 0 0 0,4-31 74 0 0,-13 32-16 0 0,-23 59-59 0 0,12-28 86 0 0,7-30-85 0 0,-11 31 25 0 0,-6 18 14 0 0,1-9-39 0 0,-5 14 13 0 0,-1 10 0 0 0,-1 0 0 0 0,0-1-1 0 0,-1 1 1 0 0,0-3-13 0 0,0-5 106 0 0,-1 10 70 0 0,1 0 0 0 0,-2-4-176 0 0,1 9 20 0 0,-1-1 1 0 0,1 1-1 0 0,-1-1 0 0 0,1 1 0 0 0,-1 0 1 0 0,0-1-1 0 0,0 1 0 0 0,-1 0 0 0 0,1-1-20 0 0,-1 1-53 0 0,0-2-17 0 0,0 1-1 0 0,0 0 1 0 0,0 0-1 0 0,-3-2 71 0 0,4 4 3 0 0,0 0 0 0 0,0 0 0 0 0,0 1 0 0 0,0-1 0 0 0,0 0 0 0 0,-1 1 0 0 0,1-1 0 0 0,0 1-1 0 0,0-1 1 0 0,0 1 0 0 0,-1 0 0 0 0,1-1 0 0 0,0 1 0 0 0,0 0 0 0 0,-1 0 0 0 0,1-1 0 0 0,-1 1-3 0 0,-3 1 6 0 0,1-1 0 0 0,0 1 0 0 0,0-1 0 0 0,-1 1 0 0 0,1 0 0 0 0,0 1 0 0 0,0-1 0 0 0,0 0 0 0 0,1 1 0 0 0,-1 0 0 0 0,0 0 0 0 0,-2 2-6 0 0,-7 4 75 0 0,1 1 0 0 0,-9 9-75 0 0,14-12 10 0 0,-35 30-703 0 0,-8 12 693 0 0,29-26-103 0 0,2 1 0 0 0,0 1-1 0 0,0 2 104 0 0,-25 44-116 0 0,4 3 0 0 0,-18 48 116 0 0,46-96-8 0 0,-24 59-48 0 0,36-83 57 0 0,-24 64-25 0 0,20-49 7 0 0,0 0-1 0 0,1 0 0 0 0,0 3 18 0 0,2-15-5 0 0,0 7-31 0 0,1 8 36 0 0,0-16-2 0 0,0 1-1 0 0,0-1 1 0 0,1 0 0 0 0,0 0-1 0 0,-1 0 1 0 0,1 0 0 0 0,0 0-1 0 0,1 1 3 0 0,-1-4 0 0 0,-1 1 0 0 0,0-1 0 0 0,1 1 0 0 0,-1-1 0 0 0,1 1 0 0 0,-1-1 0 0 0,1 1 0 0 0,-1-1 0 0 0,1 1 0 0 0,-1-1 0 0 0,1 0 0 0 0,-1 1 0 0 0,1-1 0 0 0,0 0 0 0 0,-1 0 0 0 0,1 1 0 0 0,0-1 0 0 0,-1 0 0 0 0,1 0 0 0 0,0 0 0 0 0,-1 0 0 0 0,1 0 0 0 0,0 1 0 0 0,-1-1 0 0 0,1 0 0 0 0,0-1 0 0 0,0 1 0 0 0,-1 0 0 0 0,2 0 0 0 0,-1 0 0 0 0,1-1 0 0 0,0 1 0 0 0,0-1 0 0 0,0 1 0 0 0,0-1 0 0 0,-1 0 0 0 0,1 1 0 0 0,0-1 0 0 0,-1 0 0 0 0,2-1 0 0 0,17-14 54 0 0,-2-1-1 0 0,0 0 0 0 0,10-13-53 0 0,55-75 0 0 0,-74 92 0 0 0,58-85 0 0 0,-59 85 0 0 0,49-85 58 0 0,-45 74-52 0 0,84-160 69 0 0,-66 116 54 0 0,4-23-129 0 0,-31 82 30 0 0,0-1 0 0 0,-1 1-1 0 0,0-1 1 0 0,0 1-1 0 0,-1-7-29 0 0,-1 14 19 0 0,0-1-1 0 0,-1 0 1 0 0,1 1 0 0 0,-1-1-1 0 0,0 1 1 0 0,0-1-1 0 0,0 1 1 0 0,0 0-1 0 0,0-1 1 0 0,0 1-1 0 0,-1 0 1 0 0,1 0-1 0 0,-2-1-18 0 0,2 1 12 0 0,0 1 0 0 0,0 0-1 0 0,1 0 1 0 0,-2 0 0 0 0,1 1-1 0 0,0-1 1 0 0,0 0 0 0 0,0 0-1 0 0,0 0 1 0 0,-1 1 0 0 0,1-1-1 0 0,0 0 1 0 0,-1 1 0 0 0,1 0-1 0 0,0-1 1 0 0,-1 1 0 0 0,1-1-1 0 0,-1 1 1 0 0,1 0-1 0 0,-1 0 1 0 0,1 0 0 0 0,-1 0-1 0 0,1 0 1 0 0,0 0 0 0 0,-1 0-1 0 0,0 0-11 0 0,-2 2 35 0 0,-1-1-1 0 0,0 1 1 0 0,0 0-1 0 0,1 0 0 0 0,-1 0 1 0 0,1 0-1 0 0,0 1 1 0 0,0 0-1 0 0,-4 2-34 0 0,-4 5 94 0 0,1 1 0 0 0,-4 4-94 0 0,-4 6 6 0 0,0 1 0 0 0,-5 11-6 0 0,-29 47-61 0 0,45-67 47 0 0,-7 12-20 0 0,0 1 1 0 0,-5 15 33 0 0,15-29-8 0 0,1 0 1 0 0,0-1-1 0 0,1 1 1 0 0,1 0-1 0 0,0 1 1 0 0,1-1-1 0 0,0 4 8 0 0,1 2-30 0 0,-1-8 0 0 0,1 0 0 0 0,1 0 1 0 0,0 0-1 0 0,0 0 0 0 0,2 3 30 0 0,-2-9-1 0 0,-1-2-4 0 0,1 1 0 0 0,0-1 0 0 0,-1 0 0 0 0,1 0 0 0 0,0 0 0 0 0,0 0 0 0 0,1 0 5 0 0,-2-1-1 0 0,1 0-1 0 0,-1-1 1 0 0,1 1 0 0 0,0-1 0 0 0,-1 1 0 0 0,1-1 0 0 0,-1 1 0 0 0,1-1-1 0 0,0 0 1 0 0,0 1 0 0 0,-1-1 0 0 0,1 0 0 0 0,0 1 0 0 0,0-1 0 0 0,-1 0 0 0 0,1 0-1 0 0,0 0 1 0 0,0 1 0 0 0,0-1 0 0 0,-1 0 0 0 0,1 0 0 0 0,0 0 0 0 0,0 0-1 0 0,0-1 2 0 0,3 1 3 0 0,-1 0 0 0 0,0-1-1 0 0,0 0 1 0 0,0 0-1 0 0,0 1 1 0 0,0-2-1 0 0,0 1 1 0 0,0 0-1 0 0,0 0 1 0 0,-1-1 0 0 0,1 0-1 0 0,-1 1 1 0 0,1-1-3 0 0,6-5 18 0 0,-1 0 0 0 0,0-1 1 0 0,0 0-19 0 0,0-1 10 0 0,9-8 56 0 0,-1 0 0 0 0,-1-1-1 0 0,6-11-65 0 0,33-48 227 0 0,-49 70-221 0 0,16-25-65 0 0,9-20 59 0 0,1-2-16 0 0,-15 27 17 0 0,-2 0 0 0 0,1-6-1 0 0,-9 19 3 0 0,-1 0 0 0 0,0-1-1 0 0,-1 1 1 0 0,1-15-3 0 0,-5 27 6 0 0,0 0 0 0 0,0 0 0 0 0,0 0 0 0 0,0 0 0 0 0,0 0 0 0 0,-1 0 0 0 0,1 1 0 0 0,-1-1 0 0 0,0 0 0 0 0,1 0 0 0 0,-1 0 0 0 0,0 1 0 0 0,0-1-6 0 0,0 1 7 0 0,0 0 0 0 0,1 0 0 0 0,-1 0 1 0 0,0 0-1 0 0,0 0 0 0 0,0 0 0 0 0,0 1 1 0 0,0-1-1 0 0,0 0 0 0 0,0 1 0 0 0,0-1 0 0 0,0 0 1 0 0,0 1-1 0 0,0-1 0 0 0,-1 1 0 0 0,1 0 1 0 0,0-1-1 0 0,0 1 0 0 0,-1 0 0 0 0,1 0 0 0 0,-1-1-7 0 0,-2 1 2 0 0,-1 1 0 0 0,1-1 0 0 0,0 0 0 0 0,-1 1-1 0 0,1 0 1 0 0,0 0 0 0 0,0 0 0 0 0,0 0 0 0 0,0 1 0 0 0,0-1-1 0 0,0 1-1 0 0,-8 4-2 0 0,0 1 0 0 0,-9 6 2 0 0,8-4-15 0 0,0 1 0 0 0,1 0-1 0 0,0 1 1 0 0,1 1 0 0 0,0-1-1 0 0,-1 3 16 0 0,-14 20-116 0 0,-12 25 116 0 0,-38 66-133 0 0,68-111 113 0 0,-62 114-38 0 0,50-85 40 0 0,1 1-1 0 0,3 1 19 0 0,5-8-60 0 0,1 3 60 0 0,9-35-6 0 0,0-1 0 0 0,0 0 0 0 0,1 1 0 0 0,0-1 0 0 0,0 3 6 0 0,0-5-3 0 0,1-1-1 0 0,-1 1 0 0 0,0-1 1 0 0,1 0-1 0 0,-1 1 0 0 0,1-1 1 0 0,-1 0-1 0 0,1 0 0 0 0,0 1 4 0 0,-1-1-1 0 0,1-1 0 0 0,-1 1 0 0 0,1-1 0 0 0,-1 1 0 0 0,1-1 0 0 0,-1 1 0 0 0,1-1 0 0 0,-1 1-1 0 0,1-1 1 0 0,0 0 0 0 0,-1 1 0 0 0,1-1 0 0 0,0 0 0 0 0,-1 0 0 0 0,1 1 0 0 0,0-1 0 0 0,0 0 0 0 0,-1 0-1 0 0,1 0 2 0 0,1 0-2 0 0,-1 0 0 0 0,1 0 0 0 0,-1 0 0 0 0,1 0 0 0 0,-1 0 0 0 0,1-1 0 0 0,-1 1 0 0 0,1-1 0 0 0,-1 1 0 0 0,0-1 0 0 0,1 1 0 0 0,-1-1 0 0 0,0 0 0 0 0,1 1 0 0 0,-1-1 0 0 0,1 0 2 0 0,3-3-16 0 0,1 0 0 0 0,3-5 16 0 0,8-8 35 0 0,11-15-35 0 0,-8 9 36 0 0,16-21 39 0 0,-2-1 0 0 0,-2-2 0 0 0,2-8-75 0 0,3-14 0 0 0,10-31 0 0 0,-26 54 0 0 0,-11 23 22 0 0,-1 0-1 0 0,-1 0 0 0 0,2-15-21 0 0,-10 35 13 0 0,1 0 0 0 0,-1-1 0 0 0,1 1 0 0 0,-1-1 0 0 0,0 1 0 0 0,-1-1 0 0 0,1 1-13 0 0,0 1 7 0 0,-1 1 1 0 0,1 0-1 0 0,0 0 0 0 0,-1-1 1 0 0,1 1-1 0 0,-1 0 0 0 0,0 0 0 0 0,1 0 1 0 0,-1-1-1 0 0,0 1 0 0 0,0 0 1 0 0,1 0-1 0 0,-1 0 0 0 0,0 0 1 0 0,0 0-1 0 0,0 0 0 0 0,-1 1 0 0 0,1-1 1 0 0,-1-1-8 0 0,1 2 13 0 0,0 0 0 0 0,0-1 1 0 0,-1 1-1 0 0,1-1 0 0 0,0 1 0 0 0,0 0 1 0 0,-1 0-1 0 0,1 0 0 0 0,0 0 0 0 0,-1 0 1 0 0,1 0-1 0 0,0 0 0 0 0,0 0 0 0 0,-1 0 1 0 0,1 0-1 0 0,0 1 0 0 0,0-1 1 0 0,-1 0-1 0 0,1 1-13 0 0,-3 1 28 0 0,0-1 1 0 0,1 1-1 0 0,-1 0 1 0 0,1 0-1 0 0,-2 1-28 0 0,-5 4 37 0 0,1 1-1 0 0,1-1 0 0 0,0 2 0 0 0,-2 1-36 0 0,-29 38-1 0 0,24-27 1 0 0,-10 21 0 0 0,9-13 0 0 0,-6 9-3 0 0,3 0 0 0 0,1 2 0 0 0,2-1 0 0 0,-1 14 3 0 0,11-33-27 0 0,1 0-1 0 0,2 1 28 0 0,1-10-18 0 0,1 0 0 0 0,1 0 0 0 0,0 0 1 0 0,1 8 17 0 0,0-16-11 0 0,-1 1-1 0 0,0 0 1 0 0,0-1 0 0 0,-1 5 11 0 0,0-3-22 0 0,1-4 13 0 0,0 1 0 0 0,0-1-1 0 0,0 0 1 0 0,1 0 0 0 0,-1 1 0 0 0,0-1-1 0 0,1 0 1 0 0,-1 0 0 0 0,1 0-1 0 0,-1 1 1 0 0,1-1 0 0 0,0 0 0 0 0,-1 0-1 0 0,2 0 10 0 0,-2 0-8 0 0,0-1 0 0 0,1 1-1 0 0,-1-1 1 0 0,1 1-1 0 0,-1-1 1 0 0,1 1 0 0 0,-1-1-1 0 0,1 0 1 0 0,-1 1-1 0 0,1-1 1 0 0,-1 0-1 0 0,1 1 1 0 0,-1-1 0 0 0,1 0-1 0 0,0 0 1 0 0,-1 1-1 0 0,1-1 1 0 0,-1 0-1 0 0,1 0 1 0 0,0 0 0 0 0,-1 0-1 0 0,1 0 1 0 0,0 0-1 0 0,-1 0 1 0 0,1 0 0 0 0,0 0-1 0 0,-1 0 1 0 0,1 0-1 0 0,0 0 1 0 0,-1 0-1 0 0,1-1 9 0 0,2 0-19 0 0,-1 0-1 0 0,1-1 0 0 0,-1 1 1 0 0,1-1-1 0 0,-1 0 1 0 0,0 1-1 0 0,0-1 0 0 0,0 0 1 0 0,0 0 19 0 0,15-20-73 0 0,53-83 62 0 0,-25 29 11 0 0,26-62 0 0 0,-36 51 0 0 0,-34 84 7 0 0,0-1-1 0 0,0 0 1 0 0,0 1 0 0 0,0-1-1 0 0,-1 0 1 0 0,0 0-1 0 0,0 0 1 0 0,0 1-1 0 0,0-1 1 0 0,0 0-1 0 0,-1 0-6 0 0,1 4 4 0 0,0-1-1 0 0,0 1 0 0 0,0 0 0 0 0,-1-1 0 0 0,1 1 1 0 0,0 0-1 0 0,0-1 0 0 0,0 1 0 0 0,-1 0 0 0 0,1-1 0 0 0,0 1 1 0 0,0 0-1 0 0,-1 0 0 0 0,1-1 0 0 0,0 1 0 0 0,0 0 1 0 0,-1 0-1 0 0,1-1 0 0 0,0 1 0 0 0,-1 0 0 0 0,1 0 1 0 0,0 0-1 0 0,-1 0 0 0 0,1-1 0 0 0,-1 1 0 0 0,1 0 1 0 0,0 0-1 0 0,-1 0 0 0 0,1 0 0 0 0,0 0 0 0 0,-1 0 0 0 0,1 0 1 0 0,-1 0-1 0 0,1 0 0 0 0,0 0 0 0 0,-1 0 0 0 0,1 0 1 0 0,-1 0-1 0 0,1 0 0 0 0,0 1 0 0 0,-1-1-3 0 0,-1 1 31 0 0,-1 0 0 0 0,1 0 0 0 0,-1 0 0 0 0,1 0 0 0 0,-2 2-31 0 0,3-2 2 0 0,-4 2 31 0 0,1 0-1 0 0,0 1 0 0 0,0-1 0 0 0,0 1 0 0 0,0 0 0 0 0,0 1-32 0 0,-7 10 157 0 0,-1 3-157 0 0,6-10 34 0 0,-46 74 72 0 0,3 2-1 0 0,5 2 0 0 0,-16 51-105 0 0,52-118 11 0 0,-34 92 38 0 0,38-98-80 0 0,0 0 0 0 0,1 0 1 0 0,1 1-1 0 0,0-1 0 0 0,0 9 31 0 0,2-11-102 0 0,-1-8-12 0 0,1 0 0 0 0,0 0 0 0 0,0 1-1 0 0,0-1 1 0 0,1 0 0 0 0,-1 0 0 0 0,1 0 0 0 0,0 3 114 0 0,0-5-254 0 0,-1-1 0 0 0,1 1-1 0 0,-1-1 1 0 0,0 0 0 0 0,1 1 0 0 0,-1-1-1 0 0,1 0 1 0 0,-1 1 0 0 0,1-1 0 0 0,-1 0-1 0 0,1 1 1 0 0,-1-1 0 0 0,1 0 0 0 0,-1 0-1 0 0,1 0 1 0 0,0 1 0 0 0,-1-1-1 0 0,1 0 1 0 0,-1 0 0 0 0,1 0 0 0 0,0 0-1 0 0,-1 0 1 0 0,1 0 254 0 0,6-1-6078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 1042 11976 0 0,'0'0'922'0'0,"0"0"-567"0"0,0 0-152 0 0,0 0-3 0 0,-2-1-134 0 0,1 1 0 0 0,0 0 1 0 0,0-1-1 0 0,0 1 0 0 0,-1 0 1 0 0,1 0-1 0 0,0 0 0 0 0,0 0 1 0 0,-2 0-67 0 0,3 0 18 0 0,-1 0 1 0 0,0 0 0 0 0,1 0 0 0 0,-1 0 0 0 0,0 1 0 0 0,1-1-1 0 0,-1 0 1 0 0,0 0 0 0 0,1 1 0 0 0,-1-1 0 0 0,1 0 0 0 0,-1 1-1 0 0,0-1 1 0 0,1 1 0 0 0,-1-1 0 0 0,1 0 0 0 0,-1 1 0 0 0,1 0-19 0 0,-1-1 17 0 0,1 1 0 0 0,0 0 0 0 0,0-1 1 0 0,-1 1-1 0 0,1 0 0 0 0,0-1 1 0 0,0 1-1 0 0,0 0 0 0 0,0 0 1 0 0,0-1-1 0 0,0 1 0 0 0,0 0 0 0 0,0 0-17 0 0,0 4 10 0 0,0-2-3 0 0,-1-1 0 0 0,1 0 1 0 0,-1 0-1 0 0,0 0 0 0 0,0 0 0 0 0,0 1-7 0 0,-3 7 11 0 0,-1 3-11 0 0,4-10 8 0 0,0 0 0 0 0,0 0 0 0 0,0 0 0 0 0,0 1 0 0 0,1-1 0 0 0,-1 0 0 0 0,1 0 0 0 0,0 0 0 0 0,1 3-8 0 0,-1-5 0 0 0,0 1 0 0 0,-1 0 0 0 0,1 1 0 0 0,0-1 0 0 0,0 0 0 0 0,0-1 0 0 0,0 1 0 0 0,0 0 0 0 0,0 1 0 0 0,0 0 0 0 0,-1 0 0 0 0,1 0 0 0 0,-1 0 0 0 0,1 0 0 0 0,-2 3 0 0 0,1-4 0 0 0,1-1 0 0 0,0 0 0 0 0,0-1 0 0 0,0 1 0 0 0,0 0 0 0 0,0 0 0 0 0,0 0 0 0 0,0-1 0 0 0,1 1 0 0 0,-1 0 0 0 0,0 0 0 0 0,0 0 0 0 0,4 7 0 0 0,-3-7-4 0 0,-1-1 0 0 0,1 1 0 0 0,-1-1 0 0 0,1 1 0 0 0,-1-1 0 0 0,1 0 0 0 0,-1 1 1 0 0,1-1-1 0 0,0 1 0 0 0,-1-1 0 0 0,1 0 0 0 0,-1 0 0 0 0,1 1 0 0 0,0-1 0 0 0,0 0 0 0 0,-1 0 1 0 0,1 0-1 0 0,0 0 0 0 0,-1 1 0 0 0,1-1 0 0 0,0 0 0 0 0,0 0 4 0 0,-1 0-4 0 0,0 0 0 0 0,0 0 0 0 0,0-1 0 0 0,0 1 0 0 0,0 0 0 0 0,1 0 0 0 0,-1 0 0 0 0,0 0 0 0 0,0 0 0 0 0,0 0 0 0 0,0 0 0 0 0,0 0-1 0 0,0 0 1 0 0,0 0 0 0 0,1 0 0 0 0,-1 0 0 0 0,0-1 4 0 0,0 1-8 0 0,27-13-109 0 0,-20 9 118 0 0,-2 2 1 0 0,-1-1 0 0 0,0 1 0 0 0,1-1 0 0 0,-1 0 0 0 0,-1 1 0 0 0,5-5-2 0 0,9-11 191 0 0,-2 1 299 0 0,1 2 0 0 0,2-2-490 0 0,24-20 235 0 0,-24 22-64 0 0,11-14 44 0 0,-15 14-157 0 0,12-13 45 0 0,2-5-103 0 0,22-31 52 0 0,-8 14 69 0 0,-9 11 86 0 0,-21 24-58 0 0,8-9 107 0 0,9-14 184 0 0,-16 22-272 0 0,15-23-36 0 0,-2-2-197 0 0,8-13 70 0 0,-14 21-8 0 0,-5 7 60 0 0,7-5 313 0 0,6-6-370 0 0,-19 26-24 0 0,15-22 24 0 0,-11 15 0 0 0,6-11 67 0 0,-12 17-70 0 0,4-6 117 0 0,6-15-114 0 0,-5 9 78 0 0,-5 8-46 0 0,0 0 0 0 0,0-4-32 0 0,-3 9 0 0 0,-1 5 0 0 0,1-5 0 0 0,-3 6 0 0 0,1 0 0 0 0,0 1 0 0 0,0-1 0 0 0,2-2 0 0 0,-1 1 0 0 0,-1 2 0 0 0,0-1 0 0 0,0 0 0 0 0,1-4 0 0 0,-1 5 29 0 0,-1 0 0 0 0,1-1-29 0 0,1-7 6 0 0,-1 5 26 0 0,-2 6-27 0 0,1-1-1 0 0,-1 0 1 0 0,1 0 0 0 0,0 1-1 0 0,0-1 1 0 0,0 0-1 0 0,0 0-4 0 0,3-3 0 0 0,-2 3 0 0 0,0-1 0 0 0,0 1 0 0 0,-1-1 0 0 0,1 0 0 0 0,-1 1 0 0 0,1-1 0 0 0,-1-1 0 0 0,0 0 0 0 0,0 3 0 0 0,-1 0 0 0 0,0 0 0 0 0,1 0 0 0 0,-1 0 0 0 0,0 0 0 0 0,1-5 0 0 0,-1 6 0 0 0,0-1 0 0 0,0 1 0 0 0,1-1 0 0 0,-1 1 0 0 0,0 0 0 0 0,0-1 0 0 0,0 1 0 0 0,0-1 0 0 0,0 1 0 0 0,0-1 0 0 0,0 1 0 0 0,0-1 0 0 0,0 1 0 0 0,0-1 0 0 0,-1 1 0 0 0,1-1 0 0 0,0 1 0 0 0,0-1 0 0 0,-1 0 0 0 0,0 0 0 0 0,0 0 0 0 0,0 0 0 0 0,1 0 0 0 0,-1 0 0 0 0,0 0 0 0 0,0 0 0 0 0,0 0 0 0 0,-1 0 0 0 0,-2-2 0 0 0,-4-1 0 0 0,7 3 0 0 0,0 1 0 0 0,0 0 0 0 0,0 0 0 0 0,1-1 0 0 0,-1 1 0 0 0,0 0 0 0 0,0 0 0 0 0,0 0 0 0 0,0 0 0 0 0,1 0 0 0 0,-1 0 0 0 0,0 0 0 0 0,0 0 0 0 0,0 0 0 0 0,0 1 0 0 0,1-1 0 0 0,-6 0 0 0 0,5 1 5 0 0,0-1 0 0 0,0 0 0 0 0,0 0-1 0 0,0 0 1 0 0,0 1 0 0 0,0-1-1 0 0,0 0 1 0 0,0 1 0 0 0,1-1 0 0 0,-1 1-1 0 0,0-1 1 0 0,0 1 0 0 0,0-1-1 0 0,1 1 1 0 0,-1 0-5 0 0,-5 3-24 0 0,4-3-167 0 0,0 0 1 0 0,0 1-1 0 0,1-1 0 0 0,-1 1 0 0 0,1-1 1 0 0,-1 1-1 0 0,0 1 191 0 0,-1 0-1046 0 0,-1 2-75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 1098 920 0 0,'0'0'4'0'0,"0"0"0"0"0,0 0-1 0 0,0 0 1 0 0,0 0 0 0 0,0 0 0 0 0,0 0 0 0 0,0 0-1 0 0,0 0 1 0 0,0 0 0 0 0,0 0 0 0 0,0 0 0 0 0,-1 0 0 0 0,1-1-1 0 0,0 1 1 0 0,0 0 0 0 0,0 0 0 0 0,0 0 0 0 0,0 0-1 0 0,0 0 1 0 0,0 0 0 0 0,0 0 0 0 0,0 0 0 0 0,0 0 0 0 0,0 0-1 0 0,0 0 1 0 0,0 0 0 0 0,0 0 0 0 0,0-1 0 0 0,0 1-1 0 0,0 0 1 0 0,0 0 0 0 0,0 0 0 0 0,0 0 0 0 0,0 0 0 0 0,0 0-1 0 0,0 0 1 0 0,0 0 0 0 0,0 0 0 0 0,0 0 0 0 0,0 0-1 0 0,0 0 1 0 0,0 0 0 0 0,0-1-4 0 0,2 0 400 0 0,-1 0 140 0 0,-1 0-415 0 0,0 1 1 0 0,1 0 0 0 0,-1 0-1 0 0,0-1 1 0 0,0 1 0 0 0,1 0-1 0 0,-1 0 1 0 0,0-1 0 0 0,1 1-1 0 0,-1 0 1 0 0,0 0 0 0 0,1 0-1 0 0,-1 0 1 0 0,0 0 0 0 0,1-1-1 0 0,-1 1 1 0 0,0 0-126 0 0,-1-1 1008 0 0,-1 0 3700 0 0,-2 3-2964 0 0,-2 2-1564 0 0,6-4 65 0 0,0 0-44 0 0,-2 1-104 0 0,2-1-80 0 0,0 0 0 0 0,0 0 0 0 0,0 1 0 0 0,0-1 1 0 0,-1 0-1 0 0,1 0 0 0 0,0 0 0 0 0,0 0 0 0 0,0 0 0 0 0,0 1 0 0 0,-1-1 1 0 0,1 0-1 0 0,0 0 0 0 0,0 0 0 0 0,0 1 0 0 0,0-1 0 0 0,0 0 0 0 0,0 0 0 0 0,0 0 1 0 0,0 1-1 0 0,0-1 0 0 0,0 0 0 0 0,0 0 0 0 0,0 0 0 0 0,0 1 0 0 0,0-1 0 0 0,0 0 1 0 0,0 0-1 0 0,0 1 0 0 0,0-1 0 0 0,0 0 0 0 0,0 0 0 0 0,0 0 0 0 0,0 1 0 0 0,0-1 1 0 0,1 0-18 0 0,-1 0 34 0 0,0 1 0 0 0,0-1 1 0 0,0 1-1 0 0,0-1 0 0 0,0 1 1 0 0,0-1-1 0 0,-1 1 0 0 0,1-1 1 0 0,0 0-1 0 0,0 1 0 0 0,0-1 1 0 0,0 1-1 0 0,-1-1 0 0 0,1 1 1 0 0,0-1-35 0 0,-1 1 79 0 0,0 1 0 0 0,1-1 0 0 0,-1 0 1 0 0,-1 1-80 0 0,-1 1 83 0 0,2-2-55 0 0,1-1 0 0 0,-1 1 0 0 0,0 0 0 0 0,1-1 0 0 0,-1 1 0 0 0,0 0 0 0 0,1 0 0 0 0,-1-1 0 0 0,1 1 0 0 0,0 0 0 0 0,-1 0 0 0 0,1 0 1 0 0,0 0-1 0 0,-1 0-28 0 0,1 2 55 0 0,-1 0 1 0 0,1 0-1 0 0,-1-1 1 0 0,0 1 0 0 0,0 0-1 0 0,0-1 1 0 0,0 1-1 0 0,-1-1 1 0 0,1 1 0 0 0,-2 1-56 0 0,2-3 21 0 0,1-1 0 0 0,-1 1 1 0 0,1 0-1 0 0,-1-1 1 0 0,1 1-1 0 0,-1 0 0 0 0,1 0 1 0 0,0-1-1 0 0,-1 1 1 0 0,1 0-1 0 0,0 0 0 0 0,0 0 1 0 0,0 0-1 0 0,0-1 1 0 0,0 1-1 0 0,0 0 0 0 0,0 0 1 0 0,0 0-22 0 0,0 1 48 0 0,0-1-1 0 0,0 0 1 0 0,0 0 0 0 0,0 0 0 0 0,0 2-48 0 0,-1 2 86 0 0,1-3-48 0 0,0-1-26 0 0,0 0-1 0 0,0 0 0 0 0,0 0 1 0 0,0-1-1 0 0,0 1 0 0 0,0 0 1 0 0,0 0-1 0 0,-1-1 0 0 0,1 2-11 0 0,-1-1 6 0 0,1 0-1 0 0,0 0 1 0 0,-1 0-1 0 0,1 0 1 0 0,0 0-1 0 0,-1 0 1 0 0,1 0-1 0 0,0 0 1 0 0,0 0-1 0 0,0 0 1 0 0,0 1-1 0 0,0-1 1 0 0,1 0-1 0 0,-1 0 1 0 0,0 0-1 0 0,0 0 1 0 0,1 0-6 0 0,0 3 53 0 0,-1-4-42 0 0,0 1 1 0 0,0 0 0 0 0,0 0 0 0 0,0-1 0 0 0,1 1 0 0 0,-1 0 0 0 0,0-1 0 0 0,1 1 0 0 0,-1 0-12 0 0,1 0 19 0 0,0 0 0 0 0,0 0 0 0 0,-1 0 0 0 0,1 0 1 0 0,0 0-1 0 0,-1 1 0 0 0,0-1 0 0 0,1 0 0 0 0,-1 0 1 0 0,1 1-20 0 0,-1-1-38 0 0,0 0 0 0 0,1 1 0 0 0,0-1 1 0 0,-1 1-1 0 0,1-1 0 0 0,0 0 1 0 0,0 1 37 0 0,0-2 0 0 0,0 1 0 0 0,0-1 0 0 0,0 1 0 0 0,0-1 0 0 0,0 1 0 0 0,0-1 0 0 0,0 0 0 0 0,1 1 0 0 0,2 0 0 0 0,-2 0 41 0 0,0-1 0 0 0,0 1 1 0 0,0-1-1 0 0,0 0 0 0 0,0 1 1 0 0,-1-1-1 0 0,1 0 0 0 0,1 0-41 0 0,11-1-152 0 0,11-1 152 0 0,-11 1 110 0 0,0 0 272 0 0,-9 1-307 0 0,0 0 0 0 0,0-1 0 0 0,0 1-75 0 0,2-1 69 0 0,-1 0-47 0 0,-1 0-1 0 0,1 0 1 0 0,4-2-22 0 0,-6 2 7 0 0,0 0 0 0 0,3-1-7 0 0,1 0 50 0 0,1 0-44 0 0,0 1 72 0 0,0-2 0 0 0,0 1-78 0 0,20-7 161 0 0,-16 5-114 0 0,10-3-47 0 0,-11 2 38 0 0,0-1 0 0 0,5-2-38 0 0,17-12 296 0 0,-18 9 45 0 0,-8 6-94 0 0,2 0-247 0 0,9-6 156 0 0,-8 4-58 0 0,1 0-98 0 0,6-2 43 0 0,-1-1 1 0 0,0-1-1 0 0,13-10-43 0 0,-17 10-3 0 0,31-25 161 0 0,-31 25-36 0 0,12-10 20 0 0,-16 13-40 0 0,7-8-102 0 0,-10 11-9 0 0,19-23 143 0 0,20-28-134 0 0,-33 41-6 0 0,18-20 203 0 0,0 0 150 0 0,-23 28-280 0 0,3-6 5 0 0,7-12-72 0 0,25-37 55 0 0,-14 24-57 0 0,-12 16 2 0 0,10-9 0 0 0,-26 31 0 0 0,34-43-5 0 0,-3 3 64 0 0,-21 26-35 0 0,0 0 0 0 0,-2 0 0 0 0,2-3-24 0 0,-2 2 2 0 0,6-13 54 0 0,-7 15 24 0 0,5-10-80 0 0,6-5 62 0 0,1-4-52 0 0,-6 11-10 0 0,1-2 0 0 0,15-22 0 0 0,-24 37 24 0 0,0-1 0 0 0,-1 0 0 0 0,3-7-24 0 0,-1 0-8 0 0,3-7 8 0 0,-2 7 11 0 0,5-9-11 0 0,-11 21 13 0 0,1 0 0 0 0,-1 0 0 0 0,0 0 0 0 0,0 0 0 0 0,0 0 0 0 0,-1 0 0 0 0,1 0 0 0 0,-1 0 0 0 0,0 0-13 0 0,0-3 0 0 0,0 4 0 0 0,0-1 0 0 0,-1 0 0 0 0,0-4 0 0 0,1 2 0 0 0,0 5 0 0 0,0 0 0 0 0,0 0 0 0 0,0 0 0 0 0,0 0 0 0 0,-1-1 0 0 0,0-2 0 0 0,1 3 0 0 0,0 1 0 0 0,0-1 0 0 0,0 0 0 0 0,-1 0 0 0 0,1 1 0 0 0,0-1 0 0 0,-1 0 0 0 0,1 1 0 0 0,0-1 0 0 0,-1 0 0 0 0,-11-12 0 0 0,12 13 1 0 0,-1-1-1 0 0,1 1 0 0 0,0 0 1 0 0,0 0-1 0 0,0-1 0 0 0,0 1 1 0 0,0 0-1 0 0,0 0 1 0 0,0-1-1 0 0,-1 1 0 0 0,1-1-4 0 0,0 1 0 0 0,0 0 1 0 0,0 0-1 0 0,0-1 0 0 0,0 1 0 0 0,0 0 1 0 0,0 0-1 0 0,0 0 0 0 0,0-1 1 0 0,0 1-1 0 0,-1 0 0 0 0,1 0 0 0 0,0-1 1 0 0,0 1-1 0 0,0 0 0 0 0,0 0 0 0 0,-1 0 4 0 0,0-1-12 0 0,1 1 12 0 0,-1 0 0 0 0,1 0 0 0 0,0-1 0 0 0,-1 1 0 0 0,1 0 0 0 0,-1 0 0 0 0,1 0 0 0 0,-1 0 0 0 0,1 0 0 0 0,0 0 0 0 0,-1 0 0 0 0,1 0 0 0 0,-1 0 0 0 0,1 0 0 0 0,0 0 0 0 0,-1 0 0 0 0,1 0 0 0 0,-1 1 0 0 0,1-1 0 0 0,0 0 0 0 0,-1 0 0 0 0,1 0 0 0 0,-1 0 0 0 0,1 1 0 0 0,0-1 0 0 0,-2 1 0 0 0,0 0-52 0 0,0 0-1 0 0,0 0 0 0 0,0 0 0 0 0,-1 1 53 0 0,1 0-59 0 0,0-1 0 0 0,0 0 0 0 0,0 0-1 0 0,-1 1 60 0 0,-2 0-21 0 0,-1 0 0 0 0,1 1-1 0 0,1 0 1 0 0,-1 0 0 0 0,0 0-1 0 0,1 1 1 0 0,0-1 0 0 0,0 1-1 0 0,-4 4 22 0 0,4-3-176 0 0,0-1 0 0 0,0 2 0 0 0,1-1 0 0 0,-3 4 176 0 0,2 0-768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62 1144 11056 0 0,'-2'0'1144'0'0,"1"0"-1003"0"0,-1 0 1 0 0,1 1-1 0 0,0-1 1 0 0,0 1 0 0 0,-1-1-1 0 0,1 1 1 0 0,0-1 0 0 0,0 1-1 0 0,0-1 1 0 0,0 1-1 0 0,0 0 1 0 0,0 0 0 0 0,0 0-142 0 0,-7 6 792 0 0,4-1-665 0 0,4-6-131 0 0,-4 6 11 0 0,1 0 0 0 0,-1 1-7 0 0,-4 7-2 0 0,7-12 2 0 0,0 0 0 0 0,0 1 0 0 0,0-1 0 0 0,-1 3 0 0 0,2-1 0 0 0,-2-1 0 0 0,0 2 0 0 0,2-3 29 0 0,-1 1 1 0 0,0-1 0 0 0,1 0 0 0 0,-1 1 0 0 0,1-1-1 0 0,0 0 1 0 0,0 1 0 0 0,0-1 0 0 0,0 1 0 0 0,1-1 0 0 0,-1 0-30 0 0,1 1 28 0 0,0 0 1 0 0,0-1 0 0 0,0 1 0 0 0,1 0 0 0 0,0 0-29 0 0,-2-3-1 0 0,1 1 1 0 0,-1 0 0 0 0,1-1 0 0 0,-1 1 0 0 0,1-1 0 0 0,-1 1 0 0 0,1-1 0 0 0,0 1 0 0 0,-1-1 0 0 0,1 0 0 0 0,0 1 0 0 0,-1-1-1 0 0,1 0 1 0 0,0 1 0 0 0,0-1 0 0 0,-1 0 0 0 0,1 0 0 0 0,0 1 0 0 0,0-1 0 0 0,0 0 0 0 0,-1 0 0 0 0,1 0 0 0 0,0 0 0 0 0,1 0 11 0 0,1 0-1 0 0,-1 0 1 0 0,0 0 0 0 0,0-1 0 0 0,0 1 0 0 0,0-1 0 0 0,3 0-11 0 0,16-6 746 0 0,0-2 0 0 0,14-7-746 0 0,-27 12 151 0 0,1-1 0 0 0,-1 0 0 0 0,0 0 0 0 0,0-1 0 0 0,0 0-1 0 0,5-6-150 0 0,-1 1 68 0 0,28-27 91 0 0,-26 23-52 0 0,7-6-107 0 0,-3 1 34 0 0,-6 7 20 0 0,0-1-1 0 0,1-4-53 0 0,19-29 117 0 0,-11 8-39 0 0,-9 18 0 0 0,26-58 226 0 0,-3 5 324 0 0,-22 49-276 0 0,17-29 280 0 0,-6 14-356 0 0,25-43-144 0 0,-31 55-116 0 0,10-17 32 0 0,18-25 6 0 0,-23 34-18 0 0,2-2 2 0 0,6-17 9 0 0,-26 44-134 0 0,5-8 38 0 0,5-11 239 0 0,-3 8-179 0 0,0-1-11 0 0,2-4 54 0 0,-9 17-42 0 0,-2 6-1 0 0,-1 0-1 0 0,0-1 0 0 0,0 1 1 0 0,0-1-1 0 0,-1 1 0 0 0,1-4-10 0 0,-1 0 32 0 0,0 3-16 0 0,0 0 0 0 0,-1-2-16 0 0,1-8 0 0 0,2-16 0 0 0,-3 20 0 0 0,0 8 0 0 0,1-1 0 0 0,-1 1 0 0 0,-1-1 0 0 0,1 1 0 0 0,-1-4 0 0 0,-1-1 0 0 0,2 6 0 0 0,0 0 0 0 0,-1 0 0 0 0,0-2 0 0 0,1 2 11 0 0,-1 1-7 0 0,1 0 1 0 0,0 1-1 0 0,0-1 1 0 0,0 1-1 0 0,-1-1 1 0 0,1 1-1 0 0,0-1 1 0 0,0 0-1 0 0,-1 1 0 0 0,1-1 1 0 0,-1 1-1 0 0,1-1-4 0 0,-1 1 0 0 0,1-1-1 0 0,0 1 0 0 0,0 0 0 0 0,0 0 0 0 0,0 0 0 0 0,0-1 1 0 0,-1 1-1 0 0,1 0 0 0 0,0 0 0 0 0,0 0 0 0 0,0-1 0 0 0,-1 1 0 0 0,1 0 1 0 0,0 0-1 0 0,0 0 0 0 0,-1 0 0 0 0,1 0 0 0 0,0 0 0 0 0,-1-1 1 0 0,1 1-37 0 0,-1 0 0 0 0,0 0 0 0 0,1 0 0 0 0,-1-1 0 0 0,0 1 0 0 0,0 0 0 0 0,1 0 0 0 0,-1 0 0 0 0,0 0 0 0 0,1 0 0 0 0,-1 0 0 0 0,0 0 0 0 0,0 0 0 0 0,1 1 0 0 0,-1-1 0 0 0,0 0 0 0 0,0 0 37 0 0,-3 1-163 0 0,1 0 99 0 0,0 0 1 0 0,0 0-1 0 0,-1 0 64 0 0,-3 1-49 0 0,4-1 49 0 0,0 0 0 0 0,1 0 0 0 0,-1 0 0 0 0,1 0 0 0 0,0 0 0 0 0,-1 1 0 0 0,1-1 0 0 0,0 1 0 0 0,0-1 0 0 0,0 1 0 0 0,0 0 0 0 0,0 0 0 0 0,-1 0 0 0 0,-1 4 0 0 0,-4 2-66 0 0,0 4 54 0 0,-9 13-54 0 0,8-12 66 0 0,-3 8 0 0 0,1-3 5 0 0,-3 2-5 0 0,6-8-171 0 0,3-6 42 0 0,4-4-248 0 0,-1 1 1 0 0,1-1-1 0 0,-1 0 0 0 0,0 2 377 0 0,1 1-846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 1049 5440 0 0,'0'0'248'0'0,"0"0"-6"0"0,0 0-104 0 0,0 0 112 0 0,0 0 66 0 0,0 0 18 0 0,0 0-9 0 0,0 0-45 0 0,0 0-21 0 0,0 0-3 0 0,0 0 0 0 0,0 0 0 0 0,0 0 0 0 0,0 0 0 0 0,0 0-6 0 0,0 0-23 0 0,0 0-16 0 0,0 1-3 0 0,1-1-165 0 0,-1 0 1 0 0,0 0-1 0 0,1 1 0 0 0,-1-1 1 0 0,0 0-1 0 0,1 0 1 0 0,-1 1-1 0 0,0-1 1 0 0,1 0-1 0 0,-1 1 0 0 0,0-1 1 0 0,0 0-1 0 0,1 1 1 0 0,-1-1-1 0 0,0 1 1 0 0,0-1-1 0 0,0 0 0 0 0,0 1 1 0 0,0-1-1 0 0,0 0 1 0 0,0 1-1 0 0,0-1 0 0 0,1 1 1 0 0,-2-1-1 0 0,1 1 1 0 0,0-1-1 0 0,0 1-43 0 0,0 0 114 0 0,0 0-1 0 0,-1 1 1 0 0,1-1 0 0 0,0 0-1 0 0,-1 1 1 0 0,0-1 0 0 0,0 1-114 0 0,-1 1 138 0 0,0 0 0 0 0,0 0 0 0 0,-1-1 0 0 0,-1 2-138 0 0,-5 6 98 0 0,4-5 15 0 0,4-3-39 0 0,-1 0 0 0 0,1-1-1 0 0,-1 1 1 0 0,0 2-74 0 0,-2 2 216 0 0,3-5-169 0 0,0 1 1 0 0,0 0-1 0 0,0-1 0 0 0,1 1 0 0 0,-1 0-47 0 0,1-2 7 0 0,0 1 0 0 0,-1-1-1 0 0,1 0 1 0 0,0 1-1 0 0,0-1 1 0 0,-1 1 0 0 0,1-1-1 0 0,0 0 1 0 0,0 1 0 0 0,-1-1-1 0 0,1 0-6 0 0,-3 4 67 0 0,1 0-15 0 0,0 0 0 0 0,0 1 0 0 0,0 0-52 0 0,1-3 33 0 0,1 0-1 0 0,0-1 1 0 0,0 1 0 0 0,-1-1-1 0 0,1 1 1 0 0,0 0-1 0 0,0-1 1 0 0,0 1 0 0 0,1-1-1 0 0,-1 1 1 0 0,1 0-33 0 0,-1 3 11 0 0,1-4-11 0 0,-1-1 0 0 0,0 1 0 0 0,0 0 0 0 0,1 0 0 0 0,-1 0 0 0 0,0 0 0 0 0,1 0 0 0 0,0 2 58 0 0,1-1 1 0 0,0 0 0 0 0,-1 1 0 0 0,1-1 0 0 0,0 0 0 0 0,0 0 0 0 0,1 0 0 0 0,-1-1 0 0 0,0 1 0 0 0,1 0 0 0 0,1 1-59 0 0,25 10 568 0 0,-24-10-508 0 0,-2-1-22 0 0,-2-1-24 0 0,0-1-1 0 0,10 4 79 0 0,-7-2 43 0 0,-1-1 1 0 0,1 0 0 0 0,2 1-136 0 0,6 1 396 0 0,9 0-396 0 0,-17-2 30 0 0,0 0 0 0 0,2 0-30 0 0,-2 0 44 0 0,0 0 0 0 0,0 0 1 0 0,0-1-45 0 0,3 2 11 0 0,-5-2-8 0 0,0 0 1 0 0,1 1-1 0 0,1-1-3 0 0,3 0 52 0 0,-4 0-27 0 0,0 0 1 0 0,0 0-1 0 0,1 0-25 0 0,19-1 128 0 0,-20 1-95 0 0,17-3 51 0 0,-18 2-30 0 0,0 1 0 0 0,0 0 0 0 0,2 0-54 0 0,-2 0 45 0 0,0 0 0 0 0,-1 0 0 0 0,1-1 0 0 0,1 1-45 0 0,-2 0 24 0 0,1 0-1 0 0,-1-1 1 0 0,1 1 0 0 0,0 0-24 0 0,4 0 43 0 0,-5 0-41 0 0,4 0 56 0 0,-3 0-12 0 0,1 0 0 0 0,-1 0-1 0 0,2 0-45 0 0,-1 0 46 0 0,-1 0-1 0 0,1 0 1 0 0,-1 0-1 0 0,1 0-45 0 0,3 0 127 0 0,-5 0-111 0 0,-1 0 0 0 0,1 0-1 0 0,-1 0 1 0 0,1 0 0 0 0,0 0 0 0 0,-1-1 0 0 0,1 1 0 0 0,0 0 0 0 0,-1 0-1 0 0,1-1-15 0 0,-1 1 10 0 0,0 0 0 0 0,0 0-1 0 0,1 0 1 0 0,-1 0-1 0 0,0 0 1 0 0,0 0-1 0 0,0 0 1 0 0,1 0 0 0 0,-1 0-1 0 0,0 0 1 0 0,0 0-1 0 0,0 0 1 0 0,1 0-1 0 0,-1 0 1 0 0,0 0 0 0 0,0 0-1 0 0,0 0-9 0 0,1 0 18 0 0,-1 0 0 0 0,1 0-1 0 0,0 0 1 0 0,-1 0 0 0 0,1 0 0 0 0,-1 0 0 0 0,1 0-1 0 0,-1 0 1 0 0,1-1-18 0 0,3 1 67 0 0,-1-1-1 0 0,1 0 1 0 0,0 1-67 0 0,6-1 53 0 0,-6 1-53 0 0,4-2 0 0 0,-6 1 0 0 0,-2 1 1 0 0,5 0-4 0 0,0 0 59 0 0,-4 0-30 0 0,3 0 40 0 0,0 0 0 0 0,2 0-66 0 0,6-1 204 0 0,2 0-140 0 0,-12 0-64 0 0,0 1 0 0 0,0 0 0 0 0,2 0 0 0 0,-4 0 3 0 0,1 0-1 0 0,-1 0 1 0 0,1 0-1 0 0,-1 0 1 0 0,0 0-1 0 0,1 0 1 0 0,-1 0-1 0 0,1-1 1 0 0,-1 1-1 0 0,0 0 1 0 0,1 0-1 0 0,-1 0 1 0 0,1 0-3 0 0,-1 0 6 0 0,0-1 0 0 0,0 1 0 0 0,1 0 0 0 0,-1 0 0 0 0,0 0 0 0 0,0 0 0 0 0,0 0 0 0 0,1 0 0 0 0,-1 0 0 0 0,0 0 1 0 0,0 0-1 0 0,1 0 0 0 0,-1 0 0 0 0,0 0-6 0 0,11 0 165 0 0,2 2 168 0 0,-10-2-346 0 0,-1 0-1 0 0,1 0 1 0 0,0 1-1 0 0,1 0 14 0 0,4 0-66 0 0,-2 0 66 0 0,-5-1 2 0 0,0 0 0 0 0,0 0 0 0 0,0 0 0 0 0,0 0-1 0 0,-1 0 1 0 0,1 0 0 0 0,0 0 0 0 0,0 1-1 0 0,0-1-1 0 0,-1 0 7 0 0,1 0 0 0 0,-1 0 0 0 0,0 0 0 0 0,0 0 0 0 0,0 0 0 0 0,0 0 0 0 0,1 0 0 0 0,-1 0 0 0 0,0 0 0 0 0,0 0 0 0 0,0 0 0 0 0,0 0 0 0 0,1 0 0 0 0,-1 0 0 0 0,0 0 0 0 0,0 0 0 0 0,0 0-7 0 0,1 0 15 0 0,2 0-6 0 0,-3 0-6 0 0,1-1-6 0 0,2 1-8 0 0,2 0-49 0 0,-2 0 61 0 0,-2 1-2 0 0,-1-1 2 0 0,4 0 9 0 0,5 0 54 0 0,-9 0-55 0 0,0 0 0 0 0,1 0-1 0 0,-1 0 1 0 0,1 0 0 0 0,-1 0-1 0 0,0 0 1 0 0,1 0 0 0 0,-1 0 0 0 0,0 0-1 0 0,1 0 1 0 0,-1 0 0 0 0,1-1-9 0 0,1 1 66 0 0,5 0 62 0 0,-2 1-58 0 0,-4-1-56 0 0,0 0-22 0 0,8 0 89 0 0,-9 0-67 0 0,5 0 25 0 0,12 2-39 0 0,-16-2 0 0 0,-1 0 0 0 0,1 0 0 0 0,0 0 0 0 0,-1 0 0 0 0,1 0 0 0 0,0 0 0 0 0,-1 0 0 0 0,1 0 0 0 0,0 0 0 0 0,0 0 0 0 0,1 0 0 0 0,18-1 64 0 0,31 1 128 0 0,-36-1-192 0 0,-2 0 0 0 0,22 1 0 0 0,-18-1 0 0 0,-4 1 0 0 0,7-1 0 0 0,-11 0 0 0 0,0 1 0 0 0,1-1 0 0 0,5 0 0 0 0,-7 0 0 0 0,0 0 0 0 0,0 1 0 0 0,2-1 0 0 0,-6 1 0 0 0,0 0 0 0 0,0-1 1 0 0,0 1-1 0 0,2-1 10 0 0,-3 0 9 0 0,0 1 1 0 0,0 0-1 0 0,0 0-19 0 0,4 0-5 0 0,4-1 5 0 0,-7 1 0 0 0,-3 0 0 0 0,1 0 0 0 0,0-1 0 0 0,-1 1 0 0 0,1 0 0 0 0,0-1 0 0 0,-1 1 0 0 0,1-1 0 0 0,10 0 0 0 0,-5-1 0 0 0,1 1 0 0 0,-6 0 0 0 0,1 1 0 0 0,0-1 0 0 0,0 1 0 0 0,1 0 0 0 0,5-1 0 0 0,0-1 0 0 0,0 2 0 0 0,2-1 0 0 0,1 0 0 0 0,-7 0 0 0 0,28-2 0 0 0,-20 2 0 0 0,-9 1 0 0 0,0 0 0 0 0,2-1 0 0 0,7 0 0 0 0,1 1 0 0 0,-10 0 0 0 0,1-1 0 0 0,3 0 0 0 0,7 0 54 0 0,-1-1-43 0 0,-3 1-12 0 0,-7 1 1 0 0,3-2 0 0 0,-5 2 0 0 0,-2 0 0 0 0,1 0 0 0 0,-1 0 0 0 0,0 0 0 0 0,1 0 0 0 0,-1 0 0 0 0,0 0 0 0 0,0 0 0 0 0,1 0 0 0 0,-1 0 0 0 0,0 0 0 0 0,1 0 0 0 0,-1 0 0 0 0,0 0 0 0 0,1 0 0 0 0,-1-1 0 0 0,1 1 0 0 0,1 0 0 0 0,-1-1 0 0 0,0 1 0 0 0,1 0 0 0 0,0 0 0 0 0,0 0 0 0 0,-1 0 0 0 0,1 0 0 0 0,-1-1 0 0 0,1 1 0 0 0,9-2 0 0 0,-4 1 0 0 0,14-2 0 0 0,-16 2 0 0 0,0 0 0 0 0,4 1 0 0 0,-3-1 0 0 0,5 0 0 0 0,-4 1 0 0 0,2-2 0 0 0,16-3 64 0 0,44-12 11 0 0,-50 13 29 0 0,-11 3-57 0 0,0-1-1 0 0,6-2-46 0 0,-11 4 0 0 0,-2-1 0 0 0,0 1 0 0 0,1-1 0 0 0,-1 1 0 0 0,0-1 0 0 0,0 1 0 0 0,6-4 44 0 0,-1 1 1 0 0,8-2-45 0 0,-3 1 114 0 0,3-1 350 0 0,-9 4-356 0 0,-1 0 0 0 0,4-2-108 0 0,-2 1-131 0 0,0-1 67 0 0,-3 2 64 0 0,1-1 0 0 0,-1 1 0 0 0,0 0 0 0 0,1-1 0 0 0,2 1 0 0 0,-2-1 0 0 0,0 1 0 0 0,-1 0 0 0 0,2-2 0 0 0,0 1 0 0 0,0 0 0 0 0,3-1 0 0 0,7-3 0 0 0,10-5 0 0 0,-18 8 1 0 0,-2 1 2 0 0,-1-1 1 0 0,0 1-1 0 0,3-2-3 0 0,-4 2 24 0 0,0 0-1 0 0,0 0 1 0 0,3-1-24 0 0,-2 2 11 0 0,-1-1 1 0 0,0 1 0 0 0,0-1-1 0 0,1-1-11 0 0,17-11 15 0 0,-17 11 36 0 0,0 0-1 0 0,1 1 1 0 0,2-2-51 0 0,-1 1 1 0 0,-1 0-1 0 0,1-1 0 0 0,2-2 3 0 0,-1 0-1 0 0,-1 0 1 0 0,1 0-1 0 0,-1-1 0 0 0,1-1-2 0 0,-3 4 54 0 0,0 0 0 0 0,0 0-1 0 0,5-3-53 0 0,5-4 81 0 0,-9 7-57 0 0,1-1 0 0 0,4-1-24 0 0,2-2 37 0 0,0 0 24 0 0,-6 4-109 0 0,1 0 0 0 0,2-4 48 0 0,-8 8-1 0 0,9-9 65 0 0,-1 0 1 0 0,5-7-65 0 0,-5 6 0 0 0,17-21 0 0 0,-15 20 0 0 0,2 0 0 0 0,-1 0 0 0 0,12-6 0 0 0,-22 16 0 0 0,0-1 0 0 0,1-1 0 0 0,-1 1 0 0 0,0 0 0 0 0,0-1 0 0 0,0 1 0 0 0,3-2 0 0 0,7-6 0 0 0,-1 0 0 0 0,7-7 0 0 0,-11 9 0 0 0,-1 2 0 0 0,-1 0 0 0 0,3-4 0 0 0,-4 5 0 0 0,0 1 0 0 0,0-1 0 0 0,5-5 0 0 0,-2 2 0 0 0,1 0 0 0 0,6-8 0 0 0,0 0 0 0 0,-9 11 0 0 0,22-23 184 0 0,-15 15-222 0 0,-6 7-1 0 0,3-4 39 0 0,5-6 61 0 0,2-3-122 0 0,-10 11 50 0 0,-3 5 11 0 0,-1-1 0 0 0,1 1 0 0 0,0-2 0 0 0,2-3 0 0 0,2-2 0 0 0,-2 3 0 0 0,19-29 0 0 0,-22 33 0 0 0,0 0-1 0 0,1 0 1 0 0,2-3 0 0 0,4-4 55 0 0,-7 7-37 0 0,1 0 1 0 0,0 0 0 0 0,1 0-1 0 0,-1 0-18 0 0,1 0-26 0 0,0 0-1 0 0,-1-1 27 0 0,-2 3-3 0 0,0 0 1 0 0,0-1-1 0 0,0 1 0 0 0,0 0 1 0 0,0-2 2 0 0,0 2 0 0 0,-1 0 1 0 0,1-1-1 0 0,0 1 1 0 0,0 0-1 0 0,1-1 0 0 0,3-4 0 0 0,1 0 0 0 0,7-5 0 0 0,-12 10 0 0 0,1 0 0 0 0,-1 0 0 0 0,0-1 0 0 0,1 1 0 0 0,-1-1 0 0 0,0 1 0 0 0,0-1 0 0 0,0 1 0 0 0,0-1 0 0 0,0 0 0 0 0,0 0 0 0 0,0-1 0 0 0,8-16 0 0 0,-8 17 0 0 0,0 1 0 0 0,0-1 0 0 0,1 0 0 0 0,-1 1 0 0 0,0-1 0 0 0,1 1 0 0 0,1-2 0 0 0,-1 1 0 0 0,0 0 0 0 0,0 0 0 0 0,1-2 0 0 0,3-5 0 0 0,-1 0 0 0 0,4-6 0 0 0,-9 13 0 0 0,1 1 0 0 0,0 0 0 0 0,0 0 0 0 0,-1 0 0 0 0,1 0 0 0 0,0 0 0 0 0,0 0 0 0 0,3-3 0 0 0,1-1 0 0 0,-3 4 0 0 0,-1-1 0 0 0,1 1 0 0 0,-1-1 0 0 0,0 0 0 0 0,1-1 0 0 0,0 1 0 0 0,-1-1 0 0 0,0 0 0 0 0,0 0 0 0 0,0-3 0 0 0,2-5 0 0 0,-2 9 0 0 0,0 0 0 0 0,1 0 0 0 0,-1-1 0 0 0,1 0 0 0 0,2-4 0 0 0,1 0 18 0 0,3-8 28 0 0,-8 14-46 0 0,1 0 0 0 0,-1 0 0 0 0,0 0 0 0 0,0 0 0 0 0,0 1 0 0 0,0-1 0 0 0,0 0 0 0 0,0 0 0 0 0,0 0 0 0 0,0 0 0 0 0,0 0 0 0 0,0 0 0 0 0,1 0 0 0 0,-1 0 0 0 0,0 0 0 0 0,0 0 0 0 0,1 0 0 0 0,0-2 0 0 0,-1 2 9 0 0,1 0 0 0 0,-1 0 0 0 0,1 0 0 0 0,-1 0 0 0 0,1 0 0 0 0,0 0-9 0 0,-1 0 2 0 0,1 1-2 0 0,-1 0 1 0 0,1-1-1 0 0,-1 1 1 0 0,1-1-1 0 0,-1 0 1 0 0,0 1-1 0 0,1-1 1 0 0,-1 1-1 0 0,0-1 0 0 0,1 1 1 0 0,-1-1-1 0 0,0 0 1 0 0,0 1-1 0 0,0-1 1 0 0,0 0-1 0 0,0 1 1 0 0,0-1-1 0 0,0 0 0 0 0,0-2 0 0 0,-1 0 0 0 0,1 0 0 0 0,0 0 0 0 0,0 0 0 0 0,0 0 0 0 0,0 2 0 0 0,0 1 0 0 0,0-1 0 0 0,1 0 0 0 0,-1 1 0 0 0,0-1 0 0 0,1 0 0 0 0,-1 1 0 0 0,1-1 0 0 0,-1 0 0 0 0,1 1 0 0 0,-1-1 0 0 0,1 1 0 0 0,-1-1 0 0 0,1 0 0 0 0,-1 1 0 0 0,0-1 0 0 0,1 1 0 0 0,-1-1 0 0 0,0 0 0 0 0,1 1 0 0 0,-1-1 0 0 0,0 1 0 0 0,0-1 0 0 0,0 0 0 0 0,0 0 0 0 0,0 0 0 0 0,0 0 0 0 0,0 0 0 0 0,0 0 0 0 0,-1 0 0 0 0,1 0 0 0 0,0 0 0 0 0,-1 0 0 0 0,1 0 0 0 0,-1 0 0 0 0,1 0 0 0 0,-1 0 0 0 0,0 0 0 0 0,1 1 0 0 0,0-1 0 0 0,0 1 0 0 0,0 0 0 0 0,0 0 0 0 0,-1-1 0 0 0,1 1 0 0 0,0 0 0 0 0,0-1 0 0 0,0 1 0 0 0,0 0 0 0 0,0-1 0 0 0,0 1 0 0 0,0 0 0 0 0,0 0 0 0 0,0-1 0 0 0,0 1 0 0 0,1 0 0 0 0,-1-1 0 0 0,0 1 0 0 0,0 0 0 0 0,0 0 0 0 0,0-1 0 0 0,1 1 0 0 0,-1-1 0 0 0,0 1 0 0 0,0-1 0 0 0,0 1 0 0 0,1 0 0 0 0,-1-1 0 0 0,0 1 0 0 0,0-1 0 0 0,0 1 0 0 0,0-4 0 0 0,0 4 0 0 0,1-1 0 0 0,-1 1 0 0 0,0 0 0 0 0,0 0 0 0 0,0-1 0 0 0,0 1 0 0 0,0 0 0 0 0,0-1 0 0 0,0 1 0 0 0,0 0 0 0 0,0 0 0 0 0,-1-1 0 0 0,1 1 0 0 0,0 0 0 0 0,0 0 0 0 0,0-1 0 0 0,0 1 0 0 0,0 0 0 0 0,0 0 0 0 0,-1-1 0 0 0,1 1 0 0 0,0 0 0 0 0,0 0 0 0 0,0 0 0 0 0,-1-1 0 0 0,1 1 0 0 0,0 0 0 0 0,-1-1 2 0 0,-1 0-19 0 0,1 0 1 0 0,0 0 0 0 0,0-1-1 0 0,-1 1 17 0 0,1-1 0 0 0,0-1 0 0 0,1 3 0 0 0,0 0 0 0 0,0-1 0 0 0,0 1 0 0 0,0 0 0 0 0,0 0 0 0 0,0 0 0 0 0,0 0 0 0 0,0 0 0 0 0,0 0 0 0 0,0 0 0 0 0,0 0 0 0 0,0 0 0 0 0,0 0 0 0 0,0 0 0 0 0,0 0 0 0 0,0 0 0 0 0,0 0 0 0 0,0 0 0 0 0,0 0 0 0 0,0 0 0 0 0,0 0 0 0 0,0 0 0 0 0,0 0 0 0 0,0 0 0 0 0,0 0 0 0 0,0 0 0 0 0,-1 0 0 0 0,1-1 0 0 0,0 1 0 0 0,0 0 0 0 0,0 0 0 0 0,0 0 0 0 0,-3-1 0 0 0,2 0 0 0 0,-1 0 0 0 0,1 0 0 0 0,0 1 0 0 0,-1-2 0 0 0,1 1 0 0 0,1 1-2 0 0,0 0-1 0 0,0 0 0 0 0,0-1 1 0 0,0 1-1 0 0,0 0 1 0 0,0 0-1 0 0,0 0 0 0 0,0 0 1 0 0,0 0-1 0 0,0 0 0 0 0,0-1 1 0 0,0 1-1 0 0,0 0 0 0 0,0 0 1 0 0,0 0-1 0 0,0 0 1 0 0,0 0-1 0 0,0 0 0 0 0,0 0 1 0 0,0-1-1 0 0,0 1 0 0 0,0 0 1 0 0,0 0-1 0 0,0 0 3 0 0,0 0 0 0 0,0 0-1 0 0,0 0 1 0 0,0 0-1 0 0,0 0 1 0 0,0 0 0 0 0,0 0-1 0 0,0 0 1 0 0,0 0-1 0 0,0 0 1 0 0,0-1-1 0 0,0 1 1 0 0,0 0 0 0 0,0 0-1 0 0,0 0 1 0 0,0 0-1 0 0,0 0 1 0 0,0 0-1 0 0,0 0 1 0 0,0 0 0 0 0,0 0-1 0 0,0 0 1 0 0,0 0-1 0 0,0 0 1 0 0,0 0-1 0 0,0 0 1 0 0,0 0-1 0 0,0 0 1 0 0,0 0 0 0 0,0 0-1 0 0,0 0 1 0 0,0 0-1 0 0,0 0 1 0 0,0 0-1 0 0,0 0 1 0 0,0 0 0 0 0,0 0-1 0 0,0 0 1 0 0,0-1-1 0 0,0 1 1 0 0,-2-2-18 0 0,2 2 16 0 0,0-1 0 0 0,0 1 0 0 0,0 0 0 0 0,0 0-1 0 0,0 0 1 0 0,0-1 0 0 0,0 1 0 0 0,0 0 0 0 0,0 0-1 0 0,-1 0 1 0 0,1-1 0 0 0,0 1 0 0 0,0 0 0 0 0,0 0-1 0 0,0 0 1 0 0,-1 0 0 0 0,1-1 0 0 0,0 1 0 0 0,0 0 0 0 0,0 0-1 0 0,-1 0 3 0 0,0 0-9 0 0,1 0 7 0 0,0 0-1 0 0,0 0 1 0 0,-1 0-1 0 0,1 0 1 0 0,0 0 0 0 0,0 0-1 0 0,0 0 1 0 0,-1 0-1 0 0,1 0 1 0 0,0 0-1 0 0,0 0 1 0 0,0 0 0 0 0,0-1-1 0 0,-1 1 1 0 0,1 0-1 0 0,0 0 1 0 0,0 0-1 0 0,0 0 1 0 0,0 0 0 0 0,-1 0-1 0 0,1 0 1 0 0,0 0-1 0 0,0-1 1 0 0,0 1-1 0 0,0 0 1 0 0,0 0 0 0 0,0 0 2 0 0,-1 0-4 0 0,1-1 1 0 0,0 1 0 0 0,-1 0-1 0 0,1 0 1 0 0,-1-1-1 0 0,1 1 1 0 0,0 0 0 0 0,-1 0-1 0 0,1 0 1 0 0,-1 0 0 0 0,1-1-1 0 0,0 1 1 0 0,-1 0-1 0 0,1 0 1 0 0,-1 0 0 0 0,1 0-1 0 0,-1 0 1 0 0,1 0 0 0 0,-1 0 3 0 0,-2 1-56 0 0,2 0 56 0 0,1-1-8 0 0,-5 4-62 0 0,5-4 55 0 0,-1 0 1 0 0,1 0-1 0 0,-1 1 0 0 0,1-1 0 0 0,-1 0 0 0 0,0 0 1 0 0,1 0-1 0 0,-1 0 0 0 0,1 1 0 0 0,-1-1 0 0 0,0 0 0 0 0,0 0 15 0 0,-2 0-8 0 0,2 0-1 0 0,0 1 0 0 0,0-1 0 0 0,0 0 0 0 0,0 0 0 0 0,0 0 0 0 0,-1 0 9 0 0,2 0-2 0 0,0 0-1 0 0,-1 0 0 0 0,1 0 1 0 0,0 0-1 0 0,0 0 0 0 0,-1 0 1 0 0,1 0-1 0 0,0 0 0 0 0,0 0 0 0 0,-1 0 1 0 0,1 0-1 0 0,0 0 0 0 0,0 0 1 0 0,0 0-1 0 0,-1 0 0 0 0,1 1 1 0 0,0-1-1 0 0,0 0 0 0 0,-1 0 1 0 0,1 0-1 0 0,0 0 0 0 0,0 0 1 0 0,0 0 2 0 0,-1 1-3 0 0,-10 3 3 0 0,10-4 0 0 0,1 0 0 0 0,0 0 0 0 0,0 0 0 0 0,-1 0 0 0 0,1 1 1 0 0,0-1-1 0 0,0 0 0 0 0,-1 0 0 0 0,1 0 0 0 0,0 0 0 0 0,0 0 0 0 0,0 0 0 0 0,-1 0 0 0 0,1 1 0 0 0,0-1 0 0 0,0 0 0 0 0,0 0 0 0 0,0 0 0 0 0,0 1 0 0 0,-1-1 0 0 0,1 0 0 0 0,0 0 0 0 0,0 0 0 0 0,0 1 0 0 0,-1 0-11 0 0,-2 2-13 0 0,0-1 1 0 0,1 0-1 0 0,-1 0 1 0 0,1 1-1 0 0,-3 2 24 0 0,5-5 0 0 0,0 1 0 0 0,0 0 0 0 0,-1-1 0 0 0,1 1 0 0 0,0-1-1 0 0,0 1 1 0 0,0 0 0 0 0,0-1 0 0 0,0 1 0 0 0,0 0 3 0 0,0-1-1 0 0,0 1 1 0 0,-1 0 0 0 0,1 0-1 0 0,0-1 1 0 0,0 1-3 0 0,-1 1 35 0 0,-1 0 0 0 0,1 0 0 0 0,-1 0-1 0 0,1 0 1 0 0,-1 0 0 0 0,0 0-35 0 0,-1 1 4 0 0,1 0 0 0 0,-2 1-4 0 0,0 2-481 0 0,0 1 1 0 0,0 0-1 0 0,-2 6 481 0 0,4-6-5032 0 0,1-1-1677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 1066 10424 0 0,'0'-2'941'0'0,"0"1"-800"0"0,1-1 0 0 0,-1 1 0 0 0,1-1 0 0 0,1 0-141 0 0,-2 1 199 0 0,0 1 23 0 0,0 0 96 0 0,0 0 39 0 0,0 0 10 0 0,0 0-34 0 0,0 0-146 0 0,0 0-69 0 0,0 1-12 0 0,-5 13 358 0 0,2-4-158 0 0,2-6-113 0 0,0-1-1 0 0,-1 1 1 0 0,-1 2-193 0 0,0 1 153 0 0,0 0 0 0 0,0 0 1 0 0,0 3-154 0 0,-1 3 56 0 0,-4 12 92 0 0,5-18-85 0 0,2-5 2 0 0,0 1-1 0 0,0-1 0 0 0,0 1 1 0 0,0 0-65 0 0,1 0 117 0 0,0-3-76 0 0,-1 1 1 0 0,1 0 0 0 0,0 0-1 0 0,0 0 1 0 0,0-1-1 0 0,0 1 1 0 0,0 0 0 0 0,0 0-1 0 0,0-1 1 0 0,0 1-1 0 0,1 0 1 0 0,-1 0-42 0 0,1 4 157 0 0,0-5-146 0 0,-1 1 1 0 0,0-1-1 0 0,0 1 0 0 0,0-1 0 0 0,0 1 0 0 0,0-1 0 0 0,1 1 0 0 0,-1-1 0 0 0,0 1 0 0 0,1-1 0 0 0,-1 1 0 0 0,1-1-11 0 0,-1 1 0 0 0,1 0 0 0 0,-1-1 0 0 0,1 1 0 0 0,0-1 0 0 0,0 1 0 0 0,-1-1 0 0 0,1 1 0 0 0,0-1 0 0 0,0 0 0 0 0,0 1 0 0 0,0-1 0 0 0,0 0 0 0 0,0 1 0 0 0,1-1 0 0 0,-1 0 0 0 0,1 0 0 0 0,-1 0 0 0 0,1 0 0 0 0,-1 0 0 0 0,1 0 0 0 0,10-1-1 0 0,-7 1 48 0 0,1 0 1 0 0,3-1-48 0 0,5-1 200 0 0,-4-1 33 0 0,-5 2-93 0 0,0 0 1 0 0,2-1-141 0 0,-1 0 85 0 0,6-2-47 0 0,-1 0-1 0 0,4-3-37 0 0,-3 0 30 0 0,0 0 0 0 0,11-8-30 0 0,-16 10 27 0 0,-1-1-1 0 0,0 1 1 0 0,0-1-1 0 0,-1 0 0 0 0,3-3-26 0 0,0-3 29 0 0,19-24 161 0 0,-21 28-47 0 0,1 0 1 0 0,0-1-144 0 0,2-1 290 0 0,0-1-290 0 0,17-20 468 0 0,41-54 222 0 0,-45 53-610 0 0,-2 2-6 0 0,-10 16-44 0 0,-5 6 27 0 0,6-6-57 0 0,12-11 57 0 0,-14 17-58 0 0,0-1 0 0 0,-2-1-1 0 0,7-8 2 0 0,-2 2 0 0 0,-6 8 11 0 0,2-5-11 0 0,10-14 53 0 0,-9 13-41 0 0,2-4 43 0 0,6-8 25 0 0,0-3-80 0 0,-10 16 72 0 0,1 0 0 0 0,0 0 0 0 0,4-2-72 0 0,20-24 219 0 0,-27 32-156 0 0,-1 0 0 0 0,4-6-63 0 0,0-1 44 0 0,0 0 33 0 0,0-2-77 0 0,-7 14-5 0 0,5-8 14 0 0,1-1-9 0 0,-2 2 55 0 0,3-6-55 0 0,7-22 35 0 0,-3 6-6 0 0,-9 26-14 0 0,-1 1 0 0 0,1-1 0 0 0,1 1 0 0 0,-1-1-15 0 0,2-1 4 0 0,1-4-4 0 0,-5 8 0 0 0,2-2 0 0 0,-1 0 0 0 0,0 0 0 0 0,0 0 0 0 0,0-4 0 0 0,-1 5 2 0 0,0-1-1 0 0,1 1 1 0 0,-1-1-1 0 0,1 1 1 0 0,0-1-1 0 0,-1 1 1 0 0,3-2-2 0 0,2-3 87 0 0,0-1 0 0 0,0 1 0 0 0,-1-2-87 0 0,-4 8 36 0 0,0-1-1 0 0,0 1 0 0 0,0-1 1 0 0,0 0-36 0 0,-1 0 1 0 0,1 0-1 0 0,0 0 1 0 0,0 1-1 0 0,-1 2 1 0 0,2-6-33 0 0,1 1-1 0 0,0 0 1 0 0,3-5 32 0 0,-5 9-32 0 0,0-1-1 0 0,0 0 0 0 0,0 1 0 0 0,-1-1 0 0 0,1 0 0 0 0,-1 1 1 0 0,1-2 32 0 0,1-4-279 0 0,-1 5 267 0 0,1-3 8 0 0,0 1 0 0 0,1-3 4 0 0,-2 5 0 0 0,0-1 0 0 0,0 1 0 0 0,-1 0 0 0 0,1-1 0 0 0,-1 1 0 0 0,1-3 0 0 0,0-4 0 0 0,0 7-40 0 0,-1 0 0 0 0,0 0 0 0 0,0-1 0 0 0,0 1 0 0 0,-1 0 0 0 0,1 0 0 0 0,0 0 0 0 0,-1 0 0 0 0,0 0 0 0 0,1 0 0 0 0,-1 0 0 0 0,0 0 0 0 0,0 0 0 0 0,-1-1 40 0 0,1 2-11 0 0,1 0 0 0 0,0 1 0 0 0,0-1 0 0 0,-1 0 0 0 0,1 1 0 0 0,0-1 0 0 0,0 0 0 0 0,0 1 0 0 0,0-1 0 0 0,0 0 0 0 0,0 0 11 0 0,-1-5-31 0 0,1 6 31 0 0,0 0 0 0 0,0-1 0 0 0,0 1 0 0 0,0 0 0 0 0,0 0 0 0 0,-1-1 0 0 0,1 1 0 0 0,0 0 0 0 0,0-1 0 0 0,-1 1 0 0 0,1 0 0 0 0,0 0 0 0 0,0 0 0 0 0,-1-1 0 0 0,1 1 0 0 0,0 0 0 0 0,-4-3 0 0 0,0 0 0 0 0,4 3 0 0 0,0-1-1 0 0,-1 1 0 0 0,1 0 0 0 0,0 0 0 0 0,-1-1 0 0 0,1 1 1 0 0,0 0-1 0 0,-1 0 0 0 0,1 0 0 0 0,-1-1 0 0 0,1 1 1 0 0,0 0-1 0 0,-1 0 1 0 0,-5-2-54 0 0,-2 0 57 0 0,6 1-3 0 0,0 0-1 0 0,0 1 0 0 0,1-1 1 0 0,-1 1-1 0 0,-2-1 1 0 0,1 1 0 0 0,2 0-2 0 0,0-1 0 0 0,-1 1 0 0 0,1 0 0 0 0,0 0 0 0 0,-1 0 2 0 0,1 0-54 0 0,-1 2-10 0 0,-1-2 64 0 0,2 1 0 0 0,1-1 0 0 0,-1 0 0 0 0,0 0 0 0 0,0 0 0 0 0,1 1 0 0 0,-1-1 0 0 0,0 0 0 0 0,1 1 0 0 0,-2 0 0 0 0,-6 5-53 0 0,1-3 41 0 0,6-3 7 0 0,-1 1 0 0 0,1-1 0 0 0,-1 1 1 0 0,1 0-1 0 0,0 0 0 0 0,-1-1 1 0 0,1 1-1 0 0,0 0 0 0 0,0 0 1 0 0,0 0-1 0 0,-1 1 5 0 0,1 0 1 0 0,-1-1-8 0 0,1 0 0 0 0,1 0 0 0 0,-1 1 0 0 0,0-1 1 0 0,0 0-1 0 0,0 1 0 0 0,1-1 0 0 0,-1 1 0 0 0,1-1 0 0 0,-1 1 0 0 0,1 0 7 0 0,-1 0 68 0 0,1 1 0 0 0,-1-1 0 0 0,0 1 0 0 0,0-1-1 0 0,-1 1 1 0 0,1 0-68 0 0,-4 8-6213 0 0,4-8-132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0"/>
    </inkml:context>
    <inkml:brush xml:id="br0">
      <inkml:brushProperty name="width" value="0.1" units="cm"/>
      <inkml:brushProperty name="height" value="0.1" units="cm"/>
      <inkml:brushProperty name="color" value="#ED7D31"/>
      <inkml:brushProperty name="ignorePressure" value="1"/>
    </inkml:brush>
  </inkml:definitions>
  <inkml:trace contextRef="#ctx0" brushRef="#br0">0 0 0 0,'0'104'0'0,"0"302"0"0,0-400 0 0,0-2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1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11 549 1376 0 0,'0'-1'421'0'0,"-5"-6"4151"0"0,1-1 1268 0 0,4 8-5044 0 0,0 0-32 0 0,0 0-64 0 0,0 0-27 0 0,0 0-7 0 0,0 0-28 0 0,0 0-106 0 0,0 0-48 0 0,0 0-11 0 0,0 0-10 0 0,0 0-38 0 0,0 0-10 0 0,0 0-6 0 0,0 0-1 0 0,0 0 0 0 0,0 0 0 0 0,0 0 0 0 0,0 0-17 0 0,0 0-72 0 0,0 0-30 0 0,0 0-8 0 0,-1 2 190 0 0,1-1-426 0 0,0 0 0 0 0,0 0 0 0 0,-1 1 0 0 0,1-1 0 0 0,0 0 0 0 0,0 0 0 0 0,1 1 0 0 0,-1-1 0 0 0,0 0-1 0 0,0 0 1 0 0,1 1 0 0 0,-1-1 0 0 0,0 0 0 0 0,1 1-45 0 0,9 16 196 0 0,-1-3-105 0 0,31 85 402 0 0,-32-79-389 0 0,-5-12 102 0 0,1 1 0 0 0,-1-1-1 0 0,-1 0 1 0 0,1 7-206 0 0,-2-13 59 0 0,0 0 1 0 0,0-1-1 0 0,-1 1 0 0 0,2 0 1 0 0,-1 0-1 0 0,1 1-59 0 0,1 3-7 0 0,-1-3-14 0 0,0-2 185 0 0,0 1-56 0 0,0 0-1 0 0,-1 0 0 0 0,1 0 0 0 0,1 3-107 0 0,-3 3 42 0 0,0-8-39 0 0,0 0 0 0 0,0 0 1 0 0,0 0-1 0 0,0 0 0 0 0,0 0 1 0 0,0 0-1 0 0,1 0 0 0 0,-1-1 1 0 0,0 1-1 0 0,1 1-3 0 0,-1 0 43 0 0,0 1-30 0 0,1 0-21 0 0,-1-3 15 0 0,1 1-1 0 0,0 0 1 0 0,-1 0 0 0 0,1-1-1 0 0,-1 1 1 0 0,1 0 0 0 0,-1 0-1 0 0,1 0 1 0 0,-1 0 0 0 0,0 0-1 0 0,1-1 1 0 0,-1 2-7 0 0,1-1 43 0 0,0 2-22 0 0,0-3-19 0 0,-1 0 1 0 0,0 0 0 0 0,0 0-1 0 0,1 0 1 0 0,-1 0 0 0 0,0 0-1 0 0,0 0 1 0 0,0 0-1 0 0,1-1 1 0 0,-1 1 0 0 0,0 0-1 0 0,0 0 1 0 0,1 0 0 0 0,-1 0-1 0 0,0 0 1 0 0,0 0-1 0 0,0-1 1 0 0,1 1 0 0 0,-1 0-1 0 0,0 0-2 0 0,0 0 1 0 0,8-5 154 0 0,-3 1 66 0 0,0 0 0 0 0,0 0 1 0 0,0-1-222 0 0,-4 5-71 0 0,1-1 1 0 0,-1 0 0 0 0,0 0-1 0 0,0 1 1 0 0,0-1 0 0 0,0 1-1 0 0,1-1 1 0 0,-1 1-1 0 0,1-1 71 0 0,8-3-102 0 0,8-5 504 0 0,-15 7-320 0 0,1 1 0 0 0,0-1-1 0 0,-1 0 1 0 0,2-2-82 0 0,-3 3-71 0 0,0 0 0 0 0,0 0-1 0 0,0 0 1 0 0,0 1 0 0 0,0-1 0 0 0,0 0 0 0 0,0 1-1 0 0,2-1 72 0 0,-2 1 35 0 0,0-1-1 0 0,0 1 1 0 0,0-1-1 0 0,0 0 1 0 0,-1 1 0 0 0,1-1-1 0 0,1-1-34 0 0,1-2 308 0 0,-3 4-330 0 0,0-1 0 0 0,0 0 1 0 0,-1 1-1 0 0,1-1 0 0 0,0 0 0 0 0,0 1 1 0 0,0-1-1 0 0,0 1 0 0 0,0-1 22 0 0,26-11-492 0 0,-6 0 492 0 0,-19 10 0 0 0,8-2 0 0 0,1 0 0 0 0,-5 3 0 0 0,-1-1 0 0 0,1 0 0 0 0,-1-1 0 0 0,3-1 0 0 0,-6 3 0 0 0,0 0 0 0 0,0 1 0 0 0,0-1 0 0 0,0 0 0 0 0,0 1 0 0 0,0-1 0 0 0,2 1 0 0 0,11-3 0 0 0,-1-3 0 0 0,0 0 0 0 0,0-1 0 0 0,5-5 0 0 0,-7 5 0 0 0,-6 4 0 0 0,0 0 0 0 0,-1-1 0 0 0,0 0 0 0 0,1-1 0 0 0,-4 4 8 0 0,1-1 0 0 0,-1 0 0 0 0,1 1 0 0 0,0 0 1 0 0,-1 0-1 0 0,3-1-8 0 0,7-4 35 0 0,33-17 89 0 0,-36 16-124 0 0,-8 6 0 0 0,1 0 0 0 0,-1 0 0 0 0,0 0 0 0 0,1 0 0 0 0,-1 0 0 0 0,0 1 0 0 0,1-1 0 0 0,0 0 0 0 0,14-4 0 0 0,-11 3 0 0 0,1 0 0 0 0,-1 0 0 0 0,0 0 0 0 0,1 0 0 0 0,-1-1 0 0 0,2-2 0 0 0,-1 2 0 0 0,1-1 0 0 0,5-2 0 0 0,-6 3 0 0 0,0 0 0 0 0,0-1 0 0 0,2-1 0 0 0,0 0 18 0 0,1-1 0 0 0,0 1 0 0 0,9-3-18 0 0,-1 2 13 0 0,-13 5-14 0 0,0 0 1 0 0,0 0-1 0 0,-1 0 1 0 0,1-1-1 0 0,2-1 1 0 0,15-8 20 0 0,-16 9-12 0 0,1 0-1 0 0,-1-1 0 0 0,0 0 1 0 0,-1 0-1 0 0,1 0 0 0 0,1-2-7 0 0,-2 3 0 0 0,-1-1 0 0 0,1 1 0 0 0,-1 0 0 0 0,1 0 0 0 0,0 0 0 0 0,3-1 0 0 0,7-3 0 0 0,-9 4 0 0 0,-1 0 0 0 0,0 1 0 0 0,1-1 0 0 0,1 1 0 0 0,13-5 0 0 0,6-1 0 0 0,7-7 0 0 0,37-14 0 0 0,-54 22 27 0 0,6-4-27 0 0,-10 5 19 0 0,1-1-1 0 0,8-1-18 0 0,1-2 0 0 0,-5 2 0 0 0,-7 3 18 0 0,-1-1 0 0 0,1 1 0 0 0,0-2-18 0 0,-3 2 10 0 0,-4 2-10 0 0,0 1 0 0 0,0-1 0 0 0,1 1 0 0 0,-1 0 0 0 0,0 0 0 0 0,3-1 0 0 0,1 0 0 0 0,3 0 0 0 0,-9 2 0 0 0,1 0 0 0 0,-1 0 0 0 0,1 0 0 0 0,-1 0 0 0 0,0 0 0 0 0,1-1 0 0 0,-1 1 0 0 0,1 0 0 0 0,-1 0 0 0 0,1 0 0 0 0,-1 0 0 0 0,0-1 0 0 0,1 1 0 0 0,-1 0 0 0 0,1 0 0 0 0,-1-1 0 0 0,0 1 0 0 0,1-1 0 0 0,-1 1 0 0 0,0 0 0 0 0,1 0 0 0 0,-1-1 1 0 0,0 1-1 0 0,1 0 0 0 0,-1 0 0 0 0,1-1 0 0 0,-1 1 0 0 0,0 0 0 0 0,1 0 1 0 0,-1 0-1 0 0,1 0 0 0 0,-1-1 0 0 0,1 1 0 0 0,-1 0 0 0 0,1 0 0 0 0,-1 0 0 0 0,0 0 1 0 0,1 0-1 0 0,-1 0 0 0 0,1 0 0 0 0,-1 0 0 0 0,1 0 0 0 0,-1 1 0 0 0,1-1 1 0 0,-1 0-1 0 0,0 0 7 0 0,1 0 46 0 0,-1 0 17 0 0,0 0 18 0 0,0 0-7 0 0,0 0-8 0 0,0-1-13 0 0,-2-4-48 0 0,2 1-12 0 0,2 1 0 0 0,-2 2 0 0 0,1 1 0 0 0,-1-1 0 0 0,0 1 0 0 0,1-1 0 0 0,-1 1 0 0 0,0-1 0 0 0,0 0 0 0 0,1 1 0 0 0,-1-1 0 0 0,0 1 0 0 0,0-1 0 0 0,0 0 0 0 0,0 1 0 0 0,0-1 0 0 0,0 0 0 0 0,0 1 0 0 0,0-1 0 0 0,0 0 0 0 0,0 1 0 0 0,0-1 0 0 0,0 0 0 0 0,0 1 0 0 0,-1-1 0 0 0,1 0 0 0 0,0 1 0 0 0,0-1 0 0 0,-1 0 0 0 0,1 1 0 0 0,0-1 0 0 0,-1 1 0 0 0,1-1 0 0 0,-1 0 0 0 0,0-1 0 0 0,1 1 0 0 0,-1-1 0 0 0,1 1 0 0 0,-1 0 0 0 0,1-1 0 0 0,-1 1 0 0 0,1-2 0 0 0,-6-15 0 0 0,5 14 8 0 0,-1 0-1 0 0,1 0 1 0 0,-1 0 0 0 0,0 0-1 0 0,0 0 1 0 0,0 0-1 0 0,-3-2-7 0 0,2 2 2 0 0,1 0 0 0 0,0 1-1 0 0,0-1 1 0 0,0 0-1 0 0,1 0 1 0 0,-1 0-1 0 0,0-4-1 0 0,-5-14 0 0 0,6 20 0 0 0,0-1 0 0 0,1 1 0 0 0,-1-1 0 0 0,0 1 0 0 0,-1 0 0 0 0,1-1 0 0 0,-1 0 0 0 0,1 1 0 0 0,0-1 0 0 0,-1-1 0 0 0,1 0 0 0 0,-3-7 0 0 0,2 8 0 0 0,1 0 0 0 0,0 0 0 0 0,0 0 0 0 0,0-2 0 0 0,-2-2 0 0 0,3 6 0 0 0,-1 0 0 0 0,1 0 0 0 0,0 0 0 0 0,-1 1 0 0 0,1-1 0 0 0,0 0 0 0 0,0-1 0 0 0,-1 1 0 0 0,1 0 0 0 0,0 0 0 0 0,0-2 0 0 0,-2-3 0 0 0,0 3 0 0 0,0 0 0 0 0,1 1 0 0 0,1 0 0 0 0,-1 1 0 0 0,1-1 0 0 0,-1 0 0 0 0,1 0 0 0 0,0 1 0 0 0,0-1 0 0 0,0 0 0 0 0,0-1 0 0 0,0-1 0 0 0,-1-7 118 0 0,1 11-113 0 0,0-1 1 0 0,0 1-1 0 0,0 0 0 0 0,0-1 1 0 0,0 1-1 0 0,0 0 0 0 0,0-1 0 0 0,0 1 1 0 0,0-1-1 0 0,0 1 0 0 0,0 0 1 0 0,0-1-1 0 0,0 1 0 0 0,0 0 1 0 0,0-1-1 0 0,0 1 0 0 0,1 0-5 0 0,-1-1-121 0 0,0 1 103 0 0,1 0 1 0 0,-1 0 0 0 0,0 0-1 0 0,1 0 1 0 0,-1-1-1 0 0,0 1 1 0 0,0 0-1 0 0,1 0 1 0 0,-1 0 0 0 0,0 0-1 0 0,1-1 1 0 0,-1 1-1 0 0,0 0 1 0 0,0 0 0 0 0,0 0-1 0 0,1-1 1 0 0,-1 1-1 0 0,0 0 1 0 0,0-1-1 0 0,0 1 1 0 0,1 0 0 0 0,-1 0-1 0 0,0-1 1 0 0,0 1-1 0 0,0 0 1 0 0,0-1 17 0 0,3-8-1782 0 0,-3 7 1420 0 0,0-4-952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731 19 2760 0 0,'0'0'444'0'0,"0"0"824"0"0,0 0 362 0 0,0 0 70 0 0,0 0-84 0 0,0 0-422 0 0,0 0-188 0 0,0 0-40 0 0,0 0-61 0 0,0 0-230 0 0,0 0-106 0 0,0-5 1796 0 0,-1 4-2221 0 0,0 0-1 0 0,1-1 1 0 0,-1 1-1 0 0,0 0 1 0 0,0 0-1 0 0,0 0 1 0 0,0 0-1 0 0,0 1 1 0 0,0-1-1 0 0,-1-1-143 0 0,1 2 55 0 0,1 0-1 0 0,-1-1 1 0 0,0 1 0 0 0,0 0-1 0 0,1 0 1 0 0,-1 0-1 0 0,0 0 1 0 0,1 0-1 0 0,-1-1 1 0 0,0 1 0 0 0,0 0-1 0 0,0 1 1 0 0,1-1-1 0 0,-1 0 1 0 0,0 0 0 0 0,1 0-1 0 0,-1 0 1 0 0,0 1-1 0 0,0-1 1 0 0,1 0-1 0 0,-1 1-54 0 0,-1-1 70 0 0,1 1-1 0 0,-1-1 0 0 0,1 0 1 0 0,0 0-1 0 0,-1 1 0 0 0,1-1 1 0 0,-1 0-70 0 0,-9 1 370 0 0,3 2-81 0 0,0-2 0 0 0,0 1 0 0 0,0-1 0 0 0,-1 0-289 0 0,-17 3 402 0 0,9-2-317 0 0,14-2-68 0 0,-1 1 0 0 0,1-1 1 0 0,0 1-1 0 0,-2 0-17 0 0,-4 1 21 0 0,6-2-9 0 0,1 1 1 0 0,-1-1-1 0 0,1 1 1 0 0,0 0-1 0 0,-2 0-12 0 0,-4 3 34 0 0,-1-1 0 0 0,-4 1-34 0 0,-2 1 49 0 0,10-4-41 0 0,0 1 0 0 0,-1-1 0 0 0,0 0-8 0 0,2-1 5 0 0,0 1 1 0 0,0 0 0 0 0,0 0 0 0 0,0 0 0 0 0,1 0-1 0 0,-1 0 1 0 0,-2 2-6 0 0,-2 1 81 0 0,-1 0 0 0 0,-4 2-81 0 0,5-3 64 0 0,1 0 0 0 0,-1 0 1 0 0,-1 2-65 0 0,-11 6 90 0 0,11-6-50 0 0,1 0 1 0 0,-2 1-41 0 0,4-2 2 0 0,-2 0 0 0 0,1 0 0 0 0,0-1 0 0 0,-1 0 0 0 0,-1 0-2 0 0,-13 6 0 0 0,18-7 0 0 0,1 0 0 0 0,0 0 0 0 0,0 0 0 0 0,0 0 0 0 0,-1 1 0 0 0,-5 4 11 0 0,2-1 19 0 0,6-4-27 0 0,0-1 1 0 0,0 0-1 0 0,0 0 0 0 0,0 0 1 0 0,0 0-1 0 0,-1 0 0 0 0,0 0-3 0 0,-5 2 0 0 0,-1 1 0 0 0,0-2 0 0 0,-6 3 0 0 0,6-3 0 0 0,-1 0 0 0 0,1 1 0 0 0,-5 4 0 0 0,3-3 10 0 0,8-4-5 0 0,1 1 0 0 0,-1 0 0 0 0,0 0 1 0 0,0 0-1 0 0,1 0 0 0 0,-1 0 0 0 0,0 0 0 0 0,1 1 1 0 0,-1-1-1 0 0,1 1 0 0 0,-1 0-5 0 0,-1 1 13 0 0,0-1 0 0 0,0 1 0 0 0,0-1 0 0 0,-1 0 0 0 0,1 0 0 0 0,-2 0-13 0 0,-6 5 15 0 0,-16 7-15 0 0,26-14 0 0 0,-2 1 0 0 0,2 8 0 0 0,1-8-3 0 0,0 1 0 0 0,0-1 0 0 0,0 0 0 0 0,-1 1 0 0 0,1-1 0 0 0,0 1 0 0 0,-1-1 0 0 0,1 0-1 0 0,-1 1 1 0 0,0-1 0 0 0,1 0 0 0 0,-1 0 0 0 0,-1 2 3 0 0,0 0-24 0 0,-1 0 0 0 0,0 0 0 0 0,-3 3 24 0 0,3-4-7 0 0,0 1 0 0 0,0-1-1 0 0,1 1 1 0 0,-2 2 7 0 0,2-2 4 0 0,1-1-1 0 0,0 1 1 0 0,0-1-1 0 0,0 1 1 0 0,1-1-1 0 0,-1 1 1 0 0,1 0-1 0 0,-1 0 1 0 0,1-1 0 0 0,0 1-1 0 0,0 0 1 0 0,0-1-1 0 0,1 1 1 0 0,-1 0-1 0 0,1 2-3 0 0,-1-5 0 0 0,0 1 0 0 0,0 0 0 0 0,0-1 0 0 0,0 1 0 0 0,0 0 0 0 0,0 0 0 0 0,0-1 0 0 0,0 1 0 0 0,0 0 0 0 0,0-1 0 0 0,0 1 0 0 0,0 0 0 0 0,-1 0 0 0 0,1-1 0 0 0,0 1 0 0 0,-1-1 0 0 0,1 1 0 0 0,0 0 0 0 0,-1-1 0 0 0,1 1 0 0 0,-1-1 0 0 0,1 1 0 0 0,-1 0 0 0 0,0-1 0 0 0,0 1 0 0 0,0 1 0 0 0,0-1 0 0 0,0 0 0 0 0,0 1 0 0 0,0-1 0 0 0,0 1 0 0 0,1-1 0 0 0,-1 1 0 0 0,0-1 0 0 0,1 1 0 0 0,-1 0 0 0 0,1 0 0 0 0,-1 0 0 0 0,1-2 0 0 0,0 1 0 0 0,0-1 0 0 0,0 1 0 0 0,-1-1 0 0 0,1 1 0 0 0,0-1 0 0 0,0 1 0 0 0,0-1 0 0 0,0 0 0 0 0,0 1 0 0 0,0-1 0 0 0,0 1 0 0 0,0-1 0 0 0,0 1 0 0 0,0-1 0 0 0,0 1 0 0 0,1-1 0 0 0,-1 0 0 0 0,0 1 0 0 0,0-1 0 0 0,0 1 0 0 0,1-1 0 0 0,-1 0 0 0 0,0 1 0 0 0,0-1 0 0 0,1 1 0 0 0,-1-1 0 0 0,0 0 0 0 0,1 1 0 0 0,-1-1 0 0 0,0 0 0 0 0,1 0 0 0 0,-1 1 0 0 0,0-1 0 0 0,1 0 0 0 0,0 0 0 0 0,2 4 0 0 0,-3-3 0 0 0,0 0 0 0 0,0-1 0 0 0,0 1 0 0 0,-1 0 0 0 0,1-1 0 0 0,0 1 0 0 0,-1 0 0 0 0,1-1 0 0 0,-1 1 0 0 0,1 0 1 0 0,-1 0-1 0 0,-3 7 53 0 0,4-8-59 0 0,-1 1 1 0 0,1-1 0 0 0,0 1-1 0 0,0-1 1 0 0,0 1-1 0 0,0-1 1 0 0,0 1 0 0 0,0 0-1 0 0,0-1 1 0 0,0 1-1 0 0,0-1 1 0 0,0 1 0 0 0,1-1-1 0 0,-1 1 1 0 0,0-1 0 0 0,0 1-1 0 0,0 0 1 0 0,1-1-1 0 0,-1 1 1 0 0,0-1 0 0 0,1 1-1 0 0,-1-1 1 0 0,0 0 0 0 0,1 1-1 0 0,-1-1 1 0 0,1 1-1 0 0,-1-1 1 0 0,0 0 0 0 0,1 1 5 0 0,4 2-18 0 0,-4-3 18 0 0,-1 0 0 0 0,1 1 0 0 0,0-1 0 0 0,0 1 0 0 0,-1-1 0 0 0,1 1 0 0 0,-1-1 0 0 0,1 1 0 0 0,0-1 0 0 0,-1 1 0 0 0,1-1 0 0 0,-1 1 0 0 0,1 0 0 0 0,-1 0 0 0 0,0-1 0 0 0,1 1 0 0 0,-1 0 0 0 0,0-1 0 0 0,0 1 0 0 0,1 0 0 0 0,-1 0 0 0 0,0 0 0 0 0,1 2 0 0 0,-1 4 0 0 0,0-7 0 0 0,0 0 0 0 0,0 0 0 0 0,0 0 0 0 0,0 0 0 0 0,0 0 0 0 0,0 1 0 0 0,0-1 0 0 0,0 0 0 0 0,0 0 0 0 0,0 0 0 0 0,0 0 0 0 0,0 0 0 0 0,0 1 0 0 0,0-1 0 0 0,0 0 0 0 0,0 0 0 0 0,0 0 0 0 0,0 0 0 0 0,0 0 0 0 0,0 0 0 0 0,0 1 0 0 0,0-1 0 0 0,0 0 0 0 0,1 0 0 0 0,-1 0 0 0 0,0 0 0 0 0,0 0 0 0 0,0 0 0 0 0,0 0 0 0 0,0 0 0 0 0,0 1 0 0 0,0-1 0 0 0,1 0 0 0 0,-1 0 0 0 0,0 0 0 0 0,0 0 0 0 0,0 0 0 0 0,0 0 0 0 0,0 0 0 0 0,0 0 0 0 0,1 0 0 0 0,-1 0 0 0 0,0 0 0 0 0,0 0 0 0 0,0 0 0 0 0,1 0 0 0 0,8 5 2 0 0,9 2-16 0 0,-12-5-41 0 0,-5-1 50 0 0,0 1 1 0 0,5 1-45 0 0,-2-2 48 0 0,-1 0-1 0 0,1 0 1 0 0,-1-1-1 0 0,1 1 1 0 0,0-1-1 0 0,-1 0 1 0 0,4 0 1 0 0,-4 0-1 0 0,6 0 1 0 0,-3 0 0 0 0,34-2 0 0 0,-21 2 32 0 0,1-2 0 0 0,5-1-32 0 0,2-6 0 0 0,-16 7 0 0 0,2-1 0 0 0,1 0 0 0 0,12-5 0 0 0,-1-3 45 0 0,-15 7-3 0 0,0-1-1 0 0,10-2-41 0 0,4 0 18 0 0,-10 3 5 0 0,1 0 0 0 0,3 0-23 0 0,-9 1 19 0 0,1 1 0 0 0,0-1 0 0 0,-1-1 0 0 0,4-1-19 0 0,5-2 83 0 0,-12 5-75 0 0,1-1 0 0 0,-1 1 0 0 0,0-1 1 0 0,0 0-1 0 0,-1-1 0 0 0,1 1 0 0 0,0-2-8 0 0,-2 2 1 0 0,1 0-1 0 0,-1 1 1 0 0,0 0 0 0 0,1-1-1 0 0,-1 1 1 0 0,1 1-1 0 0,0-1 1 0 0,1 1-1 0 0,19-9 70 0 0,28-15 47 0 0,-13 4-63 0 0,-38 20-53 0 0,3-1 1 0 0,1-2-1 0 0,0 1 1 0 0,-1 0-1 0 0,1-1 1 0 0,-1 0-1 0 0,3-4-1 0 0,-5 6 10 0 0,0-1 0 0 0,0 1 0 0 0,0 0 1 0 0,0-1-11 0 0,8-5 23 0 0,-6 4-13 0 0,0 1 0 0 0,0 0 0 0 0,2-1-10 0 0,-2 1 8 0 0,0 0 1 0 0,-1 0 0 0 0,1 0-1 0 0,0-1-8 0 0,-1 1 15 0 0,0 0 0 0 0,-1 1-1 0 0,1 0 1 0 0,0-1 0 0 0,0 1 0 0 0,1 0-15 0 0,1 0 27 0 0,-1-1 0 0 0,0 1 1 0 0,4-4-28 0 0,1-2 52 0 0,8-4-40 0 0,2-7 105 0 0,-18 18-103 0 0,1-1 46 0 0,-1-6 10 0 0,-2 6-43 0 0,-1 0-7 0 0,4-7 73 0 0,-2 2-53 0 0,-1 6-37 0 0,0 0 1 0 0,0 0 0 0 0,0-1-1 0 0,0 1 1 0 0,0 0 0 0 0,0 0-1 0 0,0 0 1 0 0,1 0 0 0 0,-1 0-1 0 0,1-1-3 0 0,-1 0 0 0 0,0 1 0 0 0,0-1 0 0 0,1 1 0 0 0,-1 0 0 0 0,0-1 0 0 0,-1 1 0 0 0,1-1 0 0 0,0 1 0 0 0,0 0 0 0 0,0-1 0 0 0,-1 1 0 0 0,1 0 0 0 0,-1-1 0 0 0,1 1 0 0 0,-1 0 0 0 0,0-2 0 0 0,-3-6 31 0 0,4 8-24 0 0,0 0 1 0 0,-1 0-1 0 0,1 0 1 0 0,0 0-1 0 0,-1-1 1 0 0,1 1-1 0 0,-1 1 1 0 0,1-1 0 0 0,-1 0-1 0 0,1 0 1 0 0,-1 0-1 0 0,0 0 1 0 0,1 0-1 0 0,-1 0 1 0 0,0 1-1 0 0,0-1 1 0 0,0 0-1 0 0,0 1 1 0 0,0-1 0 0 0,0 0-8 0 0,-3-1 18 0 0,0 1 1 0 0,0-1 0 0 0,0 1-1 0 0,-5-1-18 0 0,6 1 15 0 0,1 0 0 0 0,-1 0 0 0 0,1 1 0 0 0,0-1 0 0 0,-1-1 0 0 0,0 0-15 0 0,-6-2 38 0 0,-9-1-38 0 0,13 4 0 0 0,1-1 0 0 0,-1 1 0 0 0,-3-2 0 0 0,6 2 0 0 0,1 1 0 0 0,-1-1 0 0 0,0 1 0 0 0,1-1 0 0 0,-1 1 0 0 0,0 0 0 0 0,0 0 0 0 0,0 0 0 0 0,-10-1 0 0 0,10 1 0 0 0,-1 0 0 0 0,0 0 0 0 0,1 1 0 0 0,-1-1 0 0 0,0 1 0 0 0,1-1 0 0 0,-1 1 0 0 0,1 0 0 0 0,-2 1 0 0 0,4-2 0 0 0,-17 5 0 0 0,-10 4 64 0 0,6-2-64 0 0,-2 0 0 0 0,-5 1 0 0 0,-36 9 0 0 0,58-15 0 0 0,1 0 0 0 0,0 0 0 0 0,0 1 0 0 0,-2 1 0 0 0,-8 5 0 0 0,-37 19-53 0 0,-6 2 104 0 0,40-20-38 0 0,-11 3 45 0 0,16-7-60 0 0,1 1-1 0 0,-1 0 3 0 0,7-4 0 0 0,4-1 0 0 0,-1 0 0 0 0,0-1 0 0 0,1 1 0 0 0,-3 0 0 0 0,-2 1 0 0 0,0 0 0 0 0,-5 4 0 0 0,-10 4 0 0 0,20-10 0 0 0,1 0 0 0 0,-1 1 1 0 0,1-1-1 0 0,-1 0 0 0 0,1 0 0 0 0,0 1 0 0 0,-1-1 0 0 0,1 0 0 0 0,0 1 0 0 0,0 0 0 0 0,0 0 0 0 0,-9 10-11 0 0,5-8-8 0 0,-1 0 1 0 0,1 0 0 0 0,-4 2 18 0 0,-7 4-59 0 0,6-4 47 0 0,9-6 12 0 0,0 1 0 0 0,-1 0 0 0 0,1 0 0 0 0,-1-1 0 0 0,1 1 0 0 0,0 0 0 0 0,0 1 0 0 0,-1-1 0 0 0,1 0 0 0 0,0 0 0 0 0,0 1 0 0 0,1-2 0 0 0,0 0 0 0 0,-1 0 0 0 0,1 0 0 0 0,0 1 0 0 0,0-1 0 0 0,0 0 0 0 0,0 0 0 0 0,0 0 0 0 0,0 1 0 0 0,0-1 0 0 0,0 0 0 0 0,-1 0 0 0 0,1 1 0 0 0,0-1 0 0 0,0 0 0 0 0,0 0 0 0 0,0 1 0 0 0,0-1 0 0 0,1 1 0 0 0,-1-1 0 0 0,0 0-1 0 0,0 1 1 0 0,0-1 0 0 0,0 1-1 0 0,0 0 1 0 0,0-1 0 0 0,0 1 0 0 0,0-1-1 0 0,0 1 1 0 0,0-1 0 0 0,0 1-1 0 0,0-1 1 0 0,0 1 0 0 0,-1-1-1 0 0,1 0 1 0 0,0 1 0 0 0,0-1-1 0 0,0 1 1 0 0,-1-1 0 0 0,1 1 0 0 0,0-1-1 0 0,-1 1 1 0 0,1-1 0 0 0,0 0-1 0 0,-1 1 1 0 0,0 0-6 0 0,0 0 0 0 0,-1 0-1 0 0,1-1 1 0 0,0 1-1 0 0,-1 0 1 0 0,1 0 0 0 0,-1-1 6 0 0,-1 2-12 0 0,-19 8 12 0 0,21-10 0 0 0,1 0-1 0 0,0 0 0 0 0,0 0 1 0 0,-1 0-1 0 0,1 1 0 0 0,0-1 1 0 0,0 0-1 0 0,-1 0 0 0 0,1 0 1 0 0,0 0-1 0 0,0 1 0 0 0,0-1 1 0 0,-1 0-1 0 0,1 0 0 0 0,0 1 1 0 0,0-1-1 0 0,0 0 0 0 0,0 1 1 0 0,0 0-12 0 0,0 1-1 0 0,1-1 0 0 0,-1 1 1 0 0,1-1-1 0 0,0 1 0 0 0,0-1 1 0 0,-1 0-1 0 0,1 1 0 0 0,0-1 1 0 0,0 0 12 0 0,0 0-3 0 0,-1-1 1 0 0,0 1 0 0 0,0-1 0 0 0,1 0 0 0 0,-1 1-1 0 0,0-1 1 0 0,0 1 0 0 0,0-1 0 0 0,0 0 0 0 0,1 1-1 0 0,-1-1 1 0 0,0 1 0 0 0,0-1 0 0 0,0 1 0 0 0,0-1-1 0 0,0 0 1 0 0,0 1 0 0 0,0-1 0 0 0,0 1 0 0 0,-1-1-1 0 0,1 1 1 0 0,0-1 0 0 0,0 1 0 0 0,0-1 0 0 0,0 0-1 0 0,0 1 1 0 0,-1-1 0 0 0,1 0 0 0 0,0 1 0 0 0,0-1-1 0 0,-1 1 1 0 0,1-1 0 0 0,0 0 0 0 0,-1 1 0 0 0,1-1-1 0 0,0 0 1 0 0,-1 0 0 0 0,1 1 0 0 0,0-1 0 0 0,-1 0 2 0 0,7 5-54 0 0,-4-4 49 0 0,0 0 0 0 0,1 1-1 0 0,-1-1 1 0 0,1 0 0 0 0,0 0-1 0 0,-1 0 1 0 0,1-1 0 0 0,0 1-1 0 0,-1-1 1 0 0,1 1 0 0 0,0-1-1 0 0,-1 0 1 0 0,3 0 5 0 0,-3 0-16 0 0,0-1 0 0 0,0 1 0 0 0,0 0 0 0 0,-1-1 0 0 0,1 1 0 0 0,0-1 1 0 0,0 0-1 0 0,-1 0 0 0 0,2 0 16 0 0,2-1-12 0 0,4-1 1 0 0,0 0 0 0 0,1 1 1 0 0,-1 0-1 0 0,1 0 0 0 0,7 0 11 0 0,4 0-10 0 0,-6 0 27 0 0,-7 1 7 0 0,-1 0-1 0 0,5-1-23 0 0,5-2-16 0 0,0-1 0 0 0,-1 0 0 0 0,0-2 0 0 0,2 0 16 0 0,44-22 0 0 0,53-24 8 0 0,-113 52-8 0 0,12-6 0 0 0,6-4 0 0 0,8-4 0 0 0,13-7 43 0 0,-33 17-22 0 0,-6 5-21 0 0,-1-1 0 0 0,0 0 0 0 0,0 0 0 0 0,0 0 0 0 0,-1 0 0 0 0,1 0 1 0 0,0 0-1 0 0,0 0 0 0 0,0-1 0 0 0,8-8 63 0 0,-5 6-52 0 0,-2 0 32 0 0,0 1-21 0 0,-1 2 38 0 0,1-2 11 0 0,-2 2-6 0 0,0 1-1 0 0,-1 0 0 0 0,0-1-55 0 0,-1 1-1 0 0,1-1 1 0 0,-1 1 0 0 0,0-1-1 0 0,1 1 1 0 0,-1 0 0 0 0,1 0-1 0 0,-1-1 1 0 0,0 1-1 0 0,1 0 1 0 0,-1 0 0 0 0,0 1-9 0 0,-20 3 71 0 0,1 1-54 0 0,18-4-9 0 0,0-1 1 0 0,0 1-1 0 0,1 0 0 0 0,-1 0 0 0 0,0 0 0 0 0,-1 2-8 0 0,-14 4 15 0 0,12-5-15 0 0,-1 0 0 0 0,1 1 0 0 0,0 0 0 0 0,0 0 0 0 0,-1 1 0 0 0,-8 5 0 0 0,-61 31-144 0 0,57-30-1298 0 0,-6 1 1442 0 0,22-10-146 0 0,-13 6-690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 0 920 0 0,'0'0'205'0'0,"0"0"529"0"0,0 0 235 0 0,0 0 44 0 0,0 0-113 0 0,0 0-512 0 0,0 0-218 0 0,0 0-46 0 0,0 0-3 0 0,0 0 33 0 0,0 0 20 0 0,0 0 2 0 0,-7 5 2466 0 0,5-2-2292 0 0,1-1-1 0 0,0 0 0 0 0,1 0 1 0 0,-1 1-1 0 0,0-1 0 0 0,1 2-349 0 0,-1-1 174 0 0,0 0-1 0 0,0 0 0 0 0,0 0 1 0 0,-1 3-174 0 0,1-4 62 0 0,1 0 0 0 0,-1-1 0 0 0,1 1 0 0 0,-1 0 0 0 0,1 0 0 0 0,0 0 0 0 0,0 1-62 0 0,-1 0 40 0 0,1-1-1 0 0,0 0 1 0 0,-1 0-1 0 0,1 0 1 0 0,-1 1 0 0 0,0 0-40 0 0,-3 10 91 0 0,2-10-36 0 0,1 1 1 0 0,0-1-1 0 0,-1 0 1 0 0,1 1-1 0 0,-1-1 1 0 0,-1 1-56 0 0,3-3 31 0 0,0 0 0 0 0,0-1 0 0 0,-1 1 1 0 0,1 0-1 0 0,0 0 0 0 0,0 0 0 0 0,0 0 0 0 0,0 0 1 0 0,0 0-1 0 0,0 0 0 0 0,1 0 0 0 0,-1 0-31 0 0,0 1 114 0 0,0 0-9 0 0,0 1 1 0 0,0-1-1 0 0,0 1 1 0 0,0-1 0 0 0,0 1-1 0 0,1-1 1 0 0,-1 0-1 0 0,1 1 1 0 0,0-1 0 0 0,1 3-106 0 0,-2-5 117 0 0,1 1-10 0 0,1 2-21 0 0,0 0-1 0 0,1-1 1 0 0,-1 0 0 0 0,1 1 0 0 0,-1-1 0 0 0,1 0 0 0 0,0 0 0 0 0,0 0 0 0 0,0-1 0 0 0,0 1 0 0 0,0-1-86 0 0,18 12 759 0 0,-15-10-639 0 0,1-1 1 0 0,-1 0-1 0 0,0 0 1 0 0,4 0-121 0 0,9 3 115 0 0,-10-3-69 0 0,1 0 1 0 0,3 0-47 0 0,-5-1 19 0 0,1 1-1 0 0,4 1-18 0 0,54 15 131 0 0,-43-14-24 0 0,-17-2-58 0 0,0-1 0 0 0,1-1 1 0 0,-1 1-1 0 0,1-1 0 0 0,1-1-49 0 0,2 1 62 0 0,-1 0 0 0 0,3 1-62 0 0,42 5 336 0 0,-24-4-73 0 0,-20-2-266 0 0,0 1-1 0 0,4 1 4 0 0,-7-1 0 0 0,1-1-1 0 0,0 0 1 0 0,7 0 0 0 0,-7-1 31 0 0,0 1-1 0 0,0 0 1 0 0,7 1-31 0 0,2 2 106 0 0,0-1 0 0 0,0-1 0 0 0,-1-1 0 0 0,13-1-106 0 0,-21 1 34 0 0,0 0-1 0 0,6 0-33 0 0,5 1 30 0 0,54 4 94 0 0,43-4-40 0 0,-100 0-32 0 0,-12 0-49 0 0,1-1-1 0 0,-1 1 1 0 0,2-2-3 0 0,-3 1 10 0 0,-1 0-1 0 0,1-1 0 0 0,0 1 0 0 0,0 1 0 0 0,-1-1 0 0 0,1 0 0 0 0,3 2-9 0 0,27 1 0 0 0,6-1 173 0 0,-1-1 0 0 0,10-3-173 0 0,12 1 124 0 0,35-3-114 0 0,-55 1-10 0 0,-3 1-35 0 0,80-3 652 0 0,-60 2-606 0 0,-1 0-12 0 0,167 0 233 0 0,-200 4-181 0 0,0 1-51 0 0,0 0 25 0 0,1-1-25 0 0,12 1 83 0 0,-22 0-70 0 0,0-2-1 0 0,3 0-12 0 0,9-1-82 0 0,-9 1 84 0 0,12-3-2 0 0,24 0 0 0 0,28-6 352 0 0,42 3-352 0 0,-34 4 176 0 0,-24-1-176 0 0,-35 0 0 0 0,1 2 0 0 0,19-2 0 0 0,-24 2 0 0 0,24 1 0 0 0,-14 1 11 0 0,-2-2 42 0 0,8-2-53 0 0,-12 2 0 0 0,-21 1 0 0 0,0 0 0 0 0,-1-1 0 0 0,5-1 0 0 0,-1 0 12 0 0,0 1-1 0 0,12 0-11 0 0,10-1 41 0 0,-6 0-41 0 0,-14 1 0 0 0,0 0 0 0 0,0-1 0 0 0,95-13 128 0 0,-96 13-128 0 0,-12 1 0 0 0,-1 1 0 0 0,1-1 0 0 0,0 1 0 0 0,0 0 0 0 0,0-1 0 0 0,0 1 0 0 0,0 0 0 0 0,0 0 0 0 0,-1 0 0 0 0,1 1 0 0 0,0-1 0 0 0,0 0 0 0 0,0 1 0 0 0,1 0 3 0 0,0-1-1 0 0,1 1 1 0 0,-1-1-1 0 0,0 0 0 0 0,0 1 1 0 0,3-2-3 0 0,9 2 49 0 0,-5 0-39 0 0,0-1 1 0 0,-1 0-1 0 0,1-1 0 0 0,-1 0 0 0 0,1 0 0 0 0,0-1-10 0 0,3 0 2 0 0,-1 0-1 0 0,11 0-1 0 0,44-1 64 0 0,-66 3-76 0 0,0 0 0 0 0,0 0-1 0 0,0 0 1 0 0,0 0 0 0 0,-1 0-1 0 0,1 0 1 0 0,0 0 0 0 0,0 0-1 0 0,0 1 1 0 0,0-1 0 0 0,-1 0 0 0 0,1 1-1 0 0,0-1 1 0 0,0 0 0 0 0,0 1 12 0 0,5 2 207 0 0,7-1-386 0 0,-7-2-137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1020 9904 0 0,'-7'12'1141'0'0,"5"-9"-784"0"0,2-2 115 0 0,0-1 22 0 0,0 0 14 0 0,0 0 49 0 0,0 0 19 0 0,0 0 7 0 0,0-1-35 0 0,2-85 1730 0 0,1 37-2174 0 0,0 11-45 0 0,4-69 5 0 0,12-187 405 0 0,-12 225-216 0 0,-2 16 78 0 0,4-13-331 0 0,4 6 53 0 0,16-44-53 0 0,-26 93 0 0 0,-1-1 0 0 0,2-10 0 0 0,-1 2 0 0 0,-2 4 0 0 0,2-4 0 0 0,-3 20 15 0 0,0 0 0 0 0,0-1 0 0 0,0 1-1 0 0,0 0 1 0 0,0-1 0 0 0,0 1 0 0 0,0 0 0 0 0,0-1-1 0 0,1 1 1 0 0,-1 0 0 0 0,-1-1 0 0 0,1 1-1 0 0,0 0 1 0 0,0-1 0 0 0,0 1 0 0 0,0 0-1 0 0,0-1 1 0 0,0 1 0 0 0,0 0 0 0 0,0-1-15 0 0,-1 1 8 0 0,1 0 0 0 0,0 0 0 0 0,0 0 1 0 0,0 0-1 0 0,-1 0 0 0 0,1 0 0 0 0,0 0 0 0 0,0 0 1 0 0,-1 0-1 0 0,1 0 0 0 0,0 0 0 0 0,0 0 0 0 0,0 0 1 0 0,-1 0-1 0 0,1 0 0 0 0,0 0 0 0 0,0 0 0 0 0,0 0 1 0 0,-1 0-1 0 0,1 0 0 0 0,0 0 0 0 0,0 0 0 0 0,0 0 1 0 0,0 0-1 0 0,-1 1-8 0 0,-12 9 328 0 0,11-8-245 0 0,-10 9-76 0 0,1 0-1 0 0,0 0 0 0 0,1 1 1 0 0,-5 8-7 0 0,4-4-126 0 0,-1 0 1 0 0,0 0-1 0 0,-1-1 1 0 0,-1-1-1 0 0,0 0 0 0 0,-8 4 126 0 0,17-14-11 0 0,-1-1 0 0 0,-4 3 11 0 0,4-3-2 0 0,6-3 6 0 0,0 0 0 0 0,-1 0-1 0 0,1 0 1 0 0,0 1-1 0 0,0-1 1 0 0,0 0 0 0 0,-1 0-1 0 0,1 0 1 0 0,0 0-1 0 0,0 0 1 0 0,-1 0 0 0 0,1 0-1 0 0,0 0 1 0 0,0 0-1 0 0,-1 0 1 0 0,1 0-1 0 0,0 0 1 0 0,0 0 0 0 0,-1 0-1 0 0,1 0 1 0 0,0 0-1 0 0,0 0 1 0 0,-1 0 0 0 0,1 0-1 0 0,0 0 1 0 0,0 0-1 0 0,-1-1 1 0 0,1 1 0 0 0,0 0-1 0 0,0 0 1 0 0,0 0-1 0 0,-1 0 1 0 0,1 0 0 0 0,0-1-1 0 0,0 1 1 0 0,0 0-1 0 0,0 0 1 0 0,-1 0 0 0 0,1-1-1 0 0,0 1 1 0 0,0 0-1 0 0,0 0 1 0 0,0-1-1 0 0,0 1 1 0 0,0 0 0 0 0,0 0-1 0 0,0-1 1 0 0,0 1-1 0 0,0 0 1 0 0,0 0 0 0 0,0 0-1 0 0,0-1 1 0 0,0 1-1 0 0,0 0 1 0 0,0-1-4 0 0,0 1 9 0 0,0-1 0 0 0,-1-1 0 0 0,1 1-1 0 0,0 0 1 0 0,1-1 0 0 0,-1 1 0 0 0,0 0 0 0 0,0 0-1 0 0,1-1 1 0 0,-1 1 0 0 0,0 0 0 0 0,1-1-9 0 0,7-15-14 0 0,-6 14 20 0 0,8-14-6 0 0,1 1 0 0 0,0 1 0 0 0,5-5 0 0 0,-12 15 0 0 0,4-4 0 0 0,0 0 0 0 0,0 1 0 0 0,8-6 0 0 0,-11 9 45 0 0,1 1 1 0 0,0 0-1 0 0,0 0 1 0 0,0 1-1 0 0,1 0 0 0 0,5-2-45 0 0,-8 4 82 0 0,-1 0-1 0 0,1 0 0 0 0,0 0 1 0 0,0 1-1 0 0,0 0 0 0 0,0 0 1 0 0,3 0-82 0 0,-6 0 38 0 0,0 0 1 0 0,0 1-1 0 0,0-1 1 0 0,0 0-1 0 0,0 1 1 0 0,-1-1 0 0 0,1 1-1 0 0,0-1 1 0 0,0 1-1 0 0,0 0 1 0 0,0-1-1 0 0,0 1 1 0 0,-1 0-1 0 0,1 0 1 0 0,0-1-1 0 0,-1 1 1 0 0,1 0 0 0 0,0 1-39 0 0,2 2 198 0 0,0 0-14 0 0,0 1 0 0 0,0 0 0 0 0,-1 0 0 0 0,1-1 1 0 0,-1 2-1 0 0,-1-1 0 0 0,1 0 0 0 0,0 4-184 0 0,7 17 561 0 0,-2-10-87 0 0,0 0-1 0 0,7 10-473 0 0,-10-20 28 0 0,0 0 1 0 0,0-1-1 0 0,1 1 0 0 0,0-1 1 0 0,0 0-1 0 0,0 0 0 0 0,0-1 1 0 0,1 1-29 0 0,1 0-258 0 0,0-1 1 0 0,0 0 0 0 0,0 0-1 0 0,0 0 1 0 0,1-1 0 0 0,0 0-1 0 0,-1 0 1 0 0,3-1 257 0 0,3 1-1051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7:07.002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1158 82 1840 0 0,'1'0'133'0'0,"0"-2"82"0"0,0 1 0 0 0,1 0-1 0 0,-1-1 1 0 0,0 1 0 0 0,0-1-1 0 0,0 1 1 0 0,0-1 0 0 0,0 0-1 0 0,-1 1 1 0 0,1-1 0 0 0,0 1-1 0 0,-1-1 1 0 0,1 0 0 0 0,-1 0-1 0 0,0 1 1 0 0,0-1-1 0 0,0 0 1 0 0,0 0 0 0 0,0 1-1 0 0,0-1 1 0 0,0 0 0 0 0,-1 0-1 0 0,1 1 1 0 0,-1-1 0 0 0,1 0-1 0 0,-1 1 1 0 0,0-1 0 0 0,0-1-215 0 0,0 2 147 0 0,1 0-1 0 0,-1 0 1 0 0,0 0 0 0 0,1 0 0 0 0,-1-1 0 0 0,0 1 0 0 0,0 0-1 0 0,0 0 1 0 0,0 0 0 0 0,0 1 0 0 0,0-1 0 0 0,0 0 0 0 0,-1 0-1 0 0,1 0 1 0 0,0 1 0 0 0,-1-1-147 0 0,-4-1 575 0 0,0 0 1 0 0,0 1-1 0 0,0 0 0 0 0,0-1-575 0 0,-31-5 1302 0 0,30 7-1227 0 0,0 0-1 0 0,1 1 1 0 0,-1-1 0 0 0,0 1 0 0 0,0 0 0 0 0,1 1 0 0 0,-1-1 0 0 0,1 1 0 0 0,-1 0 0 0 0,1 1 0 0 0,-2 0-75 0 0,-2 1 150 0 0,1 1 1 0 0,-1 1 0 0 0,1 0-1 0 0,0 0 1 0 0,1 0 0 0 0,-5 5-151 0 0,-1 0 313 0 0,-6 4-313 0 0,-10 8 143 0 0,6-2-70 0 0,-35 29-218 0 0,25-21 120 0 0,2 0 1 0 0,-17 22 24 0 0,-2 7 201 0 0,1 5-201 0 0,-12 14-8 0 0,8-11-136 0 0,28-29 91 0 0,-1 4 53 0 0,-10 16-11 0 0,23-38 14 0 0,-47 68 64 0 0,39-52 15 0 0,-9 22-82 0 0,-25 58-88 0 0,39-78 39 0 0,1 3 49 0 0,-16 34-15 0 0,16-40 45 0 0,2 0 1 0 0,1 1 0 0 0,2 1-1 0 0,2 0 1 0 0,2 0 0 0 0,0 9-31 0 0,-9 59-35 0 0,-3 31-18 0 0,18-118 57 0 0,-1-3 14 0 0,2 1 0 0 0,-1 0 1 0 0,2 0-1 0 0,0 1-18 0 0,2 3 45 0 0,0 0 1 0 0,2-1-1 0 0,0 1 0 0 0,1-1 1 0 0,5 8-46 0 0,-7-16 13 0 0,-2-6 0 0 0,-1 0 0 0 0,1-1 1 0 0,0 1-1 0 0,0-1 0 0 0,0 1 1 0 0,3 1-14 0 0,4 5 22 0 0,2-1 0 0 0,-1-1 0 0 0,8 5-22 0 0,-6-6 0 0 0,-1-1 0 0 0,1-1 0 0 0,0 1 0 0 0,0-2 0 0 0,1 1 0 0 0,-1-1 0 0 0,6 0 0 0 0,-10-3-7 0 0,1 0 0 0 0,-1 0 0 0 0,1 0 0 0 0,-1-1 0 0 0,1-1 0 0 0,-1 1 0 0 0,0-1 0 0 0,1 0-1 0 0,-1-1 8 0 0,8-1-4 0 0,-1-2-1 0 0,1 1 1 0 0,-1-2-1 0 0,0 1 1 0 0,-1-2-1 0 0,1 0 1 0 0,3-3 4 0 0,8-6-11 0 0,-1-1 0 0 0,0-2 1 0 0,4-4 9 0 0,111-91 2 0 0,-104 86-1 0 0,-1-1 0 0 0,29-33 0 0 0,-57 55-1 0 0,34-40 12 0 0,3-6-11 0 0,-6 4 52 0 0,32-45 51 0 0,-64 84-76 0 0,69-108 167 0 0,-65 100-157 0 0,35-66 62 0 0,-29 50-70 0 0,49-106 147 0 0,-30 63-85 0 0,8-18-19 0 0,1-23 47 0 0,32-77 309 0 0,-63 163-283 0 0,-1 0 0 0 0,-2-1-1 0 0,3-21-144 0 0,-12 46 29 0 0,0 1 0 0 0,-1-1-1 0 0,0 1 1 0 0,0-1-1 0 0,-1 1 1 0 0,1 0-1 0 0,-3-5-28 0 0,-2-13 123 0 0,1 6-8 0 0,-1 1-1 0 0,-1-1-114 0 0,4 10 47 0 0,0 5-24 0 0,1-1-1 0 0,-1 1 1 0 0,0-1 0 0 0,-1 1-1 0 0,0-2-22 0 0,-11-17 47 0 0,8 12-14 0 0,-6-8-33 0 0,-12-13 11 0 0,19 26 27 0 0,3 3-35 0 0,0 1-1 0 0,0 0 1 0 0,0-1-1 0 0,0 1 1 0 0,-1 0-1 0 0,-1-1-2 0 0,-1 0 22 0 0,0 0-1 0 0,0 0 0 0 0,-5-1-21 0 0,0-1 24 0 0,-4-1 16 0 0,7 4-40 0 0,5 1 0 0 0,0 0 0 0 0,1 1 0 0 0,-1-1 0 0 0,0 1 0 0 0,-1-1 0 0 0,-46-7 0 0 0,44 8 0 0 0,-6-2 0 0 0,-9 0 0 0 0,16 2 0 0 0,0 0 0 0 0,0 1 0 0 0,0-1 0 0 0,0 0 0 0 0,0 1 0 0 0,0 0 0 0 0,0 0 0 0 0,-6 3-10 0 0,0 0 0 0 0,0 0 0 0 0,1 1 0 0 0,0 0 0 0 0,-1 1 0 0 0,1 0 10 0 0,-12 7-12 0 0,14-9-4 0 0,1 1 0 0 0,-5 4 16 0 0,5-4-26 0 0,0 0 0 0 0,-6 3 26 0 0,3-3-17 0 0,-3 2-26 0 0,-6 5 43 0 0,-18 12 0 0 0,1-2 0 0 0,-28 20 0 0 0,12-9 0 0 0,28-15-16 0 0,0 0 0 0 0,1 2 0 0 0,-6 9 16 0 0,20-21-5 0 0,-15 16-26 0 0,1 0 0 0 0,1 2 0 0 0,1 0 0 0 0,2 1 0 0 0,-14 28 31 0 0,-35 61 0 0 0,35-63 0 0 0,19-29 0 0 0,1-4 0 0 0,-4 6 0 0 0,3-5 0 0 0,1 1 0 0 0,-1 4 0 0 0,-14 24 0 0 0,10-21 0 0 0,1 1 0 0 0,2 1 0 0 0,1 0 0 0 0,0 6 0 0 0,-10 29 0 0 0,3-6 0 0 0,6-19-12 0 0,4-12-19 0 0,2 1 0 0 0,-1 6 31 0 0,-15 67-93 0 0,11-54 68 0 0,-4 40 25 0 0,12-68 0 0 0,2-6 0 0 0,-1 0 0 0 0,0 1 0 0 0,-12 30 0 0 0,11-32 0 0 0,1 0 0 0 0,1 0 0 0 0,0 0 0 0 0,1 1 0 0 0,0-1 0 0 0,1 0 0 0 0,1 1 0 0 0,-1 57-64 0 0,2-66 64 0 0,-1-1 0 0 0,1 1 0 0 0,0 0 0 0 0,1-1 0 0 0,0 1 0 0 0,0 1 0 0 0,0 0 0 0 0,-1-1 0 0 0,1 4 0 0 0,-2-7 0 0 0,0 1 0 0 0,1-1 0 0 0,-1 0 0 0 0,1 0 0 0 0,0 0 0 0 0,0 0 0 0 0,0-1 0 0 0,1 1 0 0 0,-1 0 0 0 0,2 1 0 0 0,-2-2-7 0 0,0-1-1 0 0,0 0 0 0 0,0 1 0 0 0,0-1 0 0 0,0 0 1 0 0,1 0-1 0 0,-1 0 0 0 0,1 1 0 0 0,-1-1 1 0 0,1 0-1 0 0,-1-1 0 0 0,1 1 0 0 0,-1 0 0 0 0,1 0 1 0 0,0-1-1 0 0,0 1 0 0 0,-1-1 0 0 0,1 1 0 0 0,2 0 8 0 0,26 2-60 0 0,-25-3 60 0 0,0 1 0 0 0,0-1 0 0 0,1 0 0 0 0,-1-1 0 0 0,3 0 0 0 0,14 0 0 0 0,-18 1 0 0 0,0 0 0 0 0,0-1 0 0 0,0 0 0 0 0,0 1 0 0 0,0-1 0 0 0,4-1 0 0 0,22-11 0 0 0,-15 7 0 0 0,7-4 1 0 0,0-1-1 0 0,10-7 0 0 0,9-5-11 0 0,-31 17 0 0 0,0 0 0 0 0,0-1 0 0 0,6-5 11 0 0,26-25 55 0 0,-14 12-67 0 0,-24 21 16 0 0,0-1-1 0 0,0 1 0 0 0,1-3-3 0 0,6-7 44 0 0,44-45-34 0 0,-19 14-10 0 0,1 0 27 0 0,-16 16 0 0 0,-8 14-19 0 0,4-6-7 0 0,-1-1 0 0 0,6-10-1 0 0,-12 15 0 0 0,11-11 0 0 0,-8 11 11 0 0,29-38 100 0 0,36-53-105 0 0,-38 50-6 0 0,-30 41 1 0 0,7-12 9 0 0,16-18-10 0 0,-13 20 81 0 0,-2 0-1 0 0,-1-2-80 0 0,30-58 258 0 0,-19 23-103 0 0,-9 22-96 0 0,-13 26 6 0 0,3-9-65 0 0,-5 12-2 0 0,1 0-1 0 0,6-12 3 0 0,25-44 0 0 0,-25 48 67 0 0,-2 1-1 0 0,5-17-66 0 0,-9 22 15 0 0,5-6 41 0 0,-7 13-24 0 0,1 0 0 0 0,0-5-32 0 0,1-2 38 0 0,-2-1 0 0 0,2-13-38 0 0,-5 8 21 0 0,0 16-12 0 0,0 0-1 0 0,0 0 1 0 0,0 0 0 0 0,1 0-1 0 0,1-4-8 0 0,-2 6 12 0 0,1-1 0 0 0,-1 1-1 0 0,1-1 1 0 0,-1 1 0 0 0,0-1-1 0 0,-1 1 1 0 0,1-1 0 0 0,-1-2-12 0 0,-2-15 42 0 0,3 16-29 0 0,0 0 0 0 0,-1 0 0 0 0,0 0-1 0 0,0 0 1 0 0,-2-2-13 0 0,3 6 0 0 0,-1-3 0 0 0,0 0 0 0 0,1-1 0 0 0,0 1 0 0 0,0-2 0 0 0,-2-11 0 0 0,-2 0 0 0 0,3 11 0 0 0,-1 0 0 0 0,1-1 0 0 0,1 1 0 0 0,-1 0 0 0 0,1 4 3 0 0,0 1 1 0 0,0 0-1 0 0,-1-1 0 0 0,1 1 0 0 0,-1 0 0 0 0,1-1 0 0 0,-1 1 0 0 0,0 0 0 0 0,1 0 0 0 0,-1-1 1 0 0,0 1-1 0 0,0 0 0 0 0,0 0 0 0 0,0-1-3 0 0,-7-9 20 0 0,7 9-13 0 0,-1 0 0 0 0,1 0 0 0 0,-1 0 0 0 0,1 0 0 0 0,-1 0 0 0 0,0 0 0 0 0,0 0 0 0 0,0 1 0 0 0,-2-2-7 0 0,2 1 1 0 0,-2-2-1 0 0,-1-1 15 0 0,3 4-2 0 0,0 0 0 0 0,1 0 0 0 0,-1 0 0 0 0,0 1 0 0 0,0-1 0 0 0,0 0 0 0 0,0 1 0 0 0,0-1 0 0 0,0 1 0 0 0,0-1 0 0 0,0 1 0 0 0,0 0 0 0 0,-2 0-13 0 0,0 0-6 0 0,-1 0 1 0 0,0 0-1 0 0,1 1 0 0 0,-1 0 0 0 0,0 0 0 0 0,1 0 0 0 0,-1 0 0 0 0,1 0 0 0 0,-4 2 6 0 0,5-1-24 0 0,-1-1 1 0 0,1 1-1 0 0,-4-1 24 0 0,-2 2-20 0 0,-2 1 23 0 0,-11 3-18 0 0,-54 29-122 0 0,72-34 124 0 0,1 0-1 0 0,-1 0 1 0 0,1 0-1 0 0,-1 0 0 0 0,0 1 14 0 0,-12 8 1 0 0,-2 1-37 0 0,1-1 0 0 0,-4 6 36 0 0,12-9 3 0 0,0 0-1 0 0,1 1 0 0 0,0 0 1 0 0,0 2-3 0 0,-17 17 108 0 0,-19 23-487 0 0,0-2 88 0 0,30-33 236 0 0,4-5 21 0 0,-1-1-1 0 0,-4 4 35 0 0,14-13 2 0 0,-40 34-39 0 0,33-28 21 0 0,1 1 0 0 0,-1 1-1 0 0,-4 6 17 0 0,-23 36 0 0 0,-14 19 0 0 0,-29 53 0 0 0,54-86 0 0 0,-6 5 0 0 0,7-12 0 0 0,-14 28 0 0 0,26-38-5 0 0,-5 8-24 0 0,1 0-1 0 0,-3 15 30 0 0,11-26 0 0 0,-3 3 0 0 0,3-7 0 0 0,1 0 0 0 0,-1 8 0 0 0,-1 0 0 0 0,-6 14 0 0 0,1-6 0 0 0,-7 13 0 0 0,12-25 0 0 0,0 0 0 0 0,-4 13 0 0 0,10-20 0 0 0,-3 4 0 0 0,0 9 0 0 0,-4 11 0 0 0,4-8 0 0 0,3-16 0 0 0,0 0 0 0 0,0 1 0 0 0,1-1 0 0 0,1 7 0 0 0,1 10 0 0 0,-2 1 0 0 0,0-2 0 0 0,2 4 0 0 0,0-25 0 0 0,0 1 0 0 0,0 0 0 0 0,0-1 0 0 0,1 1 0 0 0,1 1 0 0 0,4 8 0 0 0,2 4 0 0 0,4 8 0 0 0,-13-26 0 0 0,1-1 0 0 0,-1 1 0 0 0,1 0 0 0 0,-1 0 0 0 0,1-1 0 0 0,-1 1 0 0 0,1-1 0 0 0,-1 1 0 0 0,1 0 0 0 0,0-1 0 0 0,-1 1 0 0 0,1-1 0 0 0,0 1 0 0 0,-1-1 0 0 0,2 1 0 0 0,12 4 0 0 0,-8-3 0 0 0,20 4 0 0 0,-22-4-4 0 0,-1-1 0 0 0,1 0 0 0 0,-1 0 0 0 0,1 0 0 0 0,-1 0 0 0 0,1-1 0 0 0,0 1 0 0 0,-1-1 0 0 0,1 0 0 0 0,0 0 0 0 0,0 0 0 0 0,-1-1 0 0 0,1 1 0 0 0,0-1 0 0 0,-1 1 0 0 0,2-1 4 0 0,2-1 0 0 0,0-1 0 0 0,0 1 0 0 0,0-1 0 0 0,-1 0 0 0 0,1 0 0 0 0,-1-1 0 0 0,0 1 0 0 0,0-1 0 0 0,3-4 0 0 0,87-81 0 0 0,-64 54 0 0 0,-16 20 0 0 0,9-14 0 0 0,-9 10 0 0 0,5-3 0 0 0,5-6 0 0 0,20-27 0 0 0,-30 34 0 0 0,15-21 130 0 0,22-43-130 0 0,-23 37 74 0 0,-3 1-6 0 0,-4 6-28 0 0,18-33-40 0 0,-31 56 0 0 0,-2 3 0 0 0,6-7 0 0 0,-1 2 0 0 0,-2 0 0 0 0,1-2 0 0 0,8-16 0 0 0,3-4 72 0 0,2-12-72 0 0,-14 30 8 0 0,30-71 31 0 0,-12 24-14 0 0,-26 66-24 0 0,6-16 31 0 0,-1 1-1 0 0,3-14-31 0 0,-7 21 22 0 0,0 1-1 0 0,1-1 0 0 0,3-5-21 0 0,-3 7 3 0 0,-1-1-1 0 0,0 0 0 0 0,-1 0 0 0 0,-1-1 0 0 0,0 1-2 0 0,2-39 184 0 0,-3 36 126 0 0,0-7-310 0 0,-1 21-7 0 0,-1-3-23 0 0,1 0 0 0 0,-1 1 1 0 0,0-1-1 0 0,0 0 0 0 0,0 1 1 0 0,-1-1-1 0 0,0-1 30 0 0,-1-2 17 0 0,1 4-6 0 0,1 1-1 0 0,0 0 0 0 0,-1-1 1 0 0,0 1-1 0 0,-1-2-10 0 0,-2-1 17 0 0,5 4-4 0 0,-1 1 0 0 0,1-1-1 0 0,-1 0 1 0 0,0 1 0 0 0,0-1-1 0 0,1 1 1 0 0,-1-1-1 0 0,0 1 1 0 0,0-1 0 0 0,0 1-1 0 0,0-1 1 0 0,0 1 0 0 0,0-1-1 0 0,0 1 1 0 0,1 0 0 0 0,-1 0-1 0 0,0 0 1 0 0,0-1-1 0 0,0 1 1 0 0,0 0 0 0 0,0 0-1 0 0,0 0 1 0 0,0 0 0 0 0,0 0-1 0 0,-1 1-12 0 0,-2-1-23 0 0,0 1 1 0 0,0 0-1 0 0,0 1 0 0 0,0-1 0 0 0,-2 1 23 0 0,-1 1 30 0 0,3-1-41 0 0,-1 0 1 0 0,1 0-1 0 0,-1 1 0 0 0,-3 2 11 0 0,-11 7-29 0 0,11-8 22 0 0,0 1-1 0 0,1 0 0 0 0,-1 0 0 0 0,-1 2 8 0 0,-26 24-33 0 0,34-30 33 0 0,-19 18-9 0 0,1-2-35 0 0,-2 4 44 0 0,14-14-7 0 0,-18 20-61 0 0,-10 16 68 0 0,-1 5 0 0 0,12-14-7 0 0,-7 11-50 0 0,-31 33 57 0 0,15-23-64 0 0,25-23 67 0 0,5-9-16 0 0,-3 5-39 0 0,-5 12 52 0 0,10-15-2 0 0,-6 11 146 0 0,2 0 0 0 0,-2 8-144 0 0,0 0 0 0 0,15-33 0 0 0,1-1 0 0 0,-4 5 0 0 0,-6 9 0 0 0,6-8-18 0 0,-35 71-265 0 0,34-64 377 0 0,7-15-26 0 0,0 0 0 0 0,-1 0 0 0 0,0 0-1 0 0,-5 6-67 0 0,5-8 0 0 0,0-2 0 0 0,0 1 0 0 0,1 0 0 0 0,0-1 0 0 0,0 1 0 0 0,0 1 0 0 0,1-1 0 0 0,-2 5 0 0 0,3-6 9 0 0,-3 12-111 0 0,-1-1 1 0 0,-1 0-1 0 0,-2 4 102 0 0,-2 2-59 0 0,-17 31-50 0 0,26-49 155 0 0,-1 0 0 0 0,1 1-1 0 0,0-1 1 0 0,-1 2-46 0 0,-1 8 153 0 0,-9 10-263 0 0,8-17 38 0 0,1 0-1 0 0,0 0 0 0 0,-1 6 73 0 0,-5 33 456 0 0,7-40-456 0 0,1-1 0 0 0,0 0 0 0 0,0 0 0 0 0,0 0 0 0 0,1 0 0 0 0,0 2 0 0 0,0-5 0 0 0,-1 0 0 0 0,1 1 0 0 0,0-1 0 0 0,-1 0 0 0 0,1 1 0 0 0,-1-1 0 0 0,1 0 0 0 0,-2 1 0 0 0,-2 8 0 0 0,3-5 0 0 0,0 0 0 0 0,0 0 0 0 0,0 0 0 0 0,0-1 0 0 0,-1 1 0 0 0,0 0 0 0 0,-1-1 0 0 0,0 3 0 0 0,1-4 1 0 0,0 0-1 0 0,1 0 0 0 0,0 0 0 0 0,-1 0 1 0 0,2 0-1 0 0,-1 0 0 0 0,0 3 0 0 0,-1 1-11 0 0,2 0-1 0 0,-1 6 12 0 0,1-12-107 0 0,0-1-21 0 0,-2 5-94 0 0,1-4 246 0 0,1 1 1 0 0,-1-1-1 0 0,1 0 0 0 0,-1 1 1 0 0,1-1-1 0 0,0 0 0 0 0,0 1 1 0 0,0-1-1 0 0,0 0 1 0 0,0 1-1 0 0,0-1 0 0 0,0 0 1 0 0,1 1-1 0 0,-1-1 1 0 0,0 0-1 0 0,1 0 0 0 0,0 1-24 0 0,-1-1 0 0 0,0-1 0 0 0,1 1 0 0 0,-1-1 0 0 0,0 1 0 0 0,0 0 1 0 0,1-1-1 0 0,-1 1 0 0 0,0-1 0 0 0,0 1 0 0 0,0 0 0 0 0,0-1 0 0 0,0 1 0 0 0,0-1 0 0 0,0 1 0 0 0,0 0 0 0 0,0 0 0 0 0,0 6 10 0 0,0-1 9 0 0,-1-5-50 0 0,0-1 10 0 0,1 1-94 0 0,0-1-12 0 0,0 0 34 0 0,0 0 145 0 0,0 0 63 0 0,0 0 11 0 0,0 0-19 0 0,1 0-105 0 0,0 0-1 0 0,0 0 1 0 0,1 0 0 0 0,-1 0 0 0 0,0 0-1 0 0,0-1 1 0 0,0 1 0 0 0,0 0 0 0 0,0-1-1 0 0,0 1 1 0 0,0 0 0 0 0,0-1-2 0 0,3-1 0 0 0,-2 2 0 0 0,6-5 0 0 0,1-2 29 0 0,0 1-183 0 0,0-1 1 0 0,0-1-1 0 0,4-4 154 0 0,-1 0 368 0 0,13-10-368 0 0,-19 17-11 0 0,1-1-84 0 0,0 0 0 0 0,3-3 95 0 0,12-13-275 0 0,6-6 382 0 0,-4 2 196 0 0,-10 12-183 0 0,9-12-120 0 0,-6 4 3 0 0,-1-1 1 0 0,-1-1-1 0 0,-1-1-3 0 0,-8 15 1 0 0,6-9-1 0 0,1-2-11 0 0,4-5-255 0 0,12-13 266 0 0,8-14-28 0 0,-37 53 28 0 0,11-18 0 0 0,0 1 0 0 0,2-9 0 0 0,0-2 0 0 0,4-3 0 0 0,0 1 11 0 0,-5 9 16 0 0,1 1-1 0 0,2-3-26 0 0,-3 5 0 0 0,7-15 0 0 0,-4 6 0 0 0,9-18-2 0 0,-7 11 15 0 0,45-89 37 0 0,-29 56 13 0 0,-1 4 3 0 0,-26 50-56 0 0,3-12-10 0 0,-4 11 54 0 0,6-10-54 0 0,-9 19 3 0 0,15-29 4 0 0,1-5-7 0 0,-14 28 18 0 0,-2 9-8 0 0,-1-1 0 0 0,0 0 0 0 0,0 1 0 0 0,0-1 0 0 0,-1 0-1 0 0,1 1 1 0 0,0-1 0 0 0,-1 0 0 0 0,0 0 0 0 0,0 0 0 0 0,0 1-1 0 0,0-2-9 0 0,-1-5 22 0 0,1 8-15 0 0,0 0 0 0 0,0-1-1 0 0,0 1 1 0 0,0 0 0 0 0,-1 0-1 0 0,1 0 1 0 0,0 0-1 0 0,-1 0 1 0 0,1 0 0 0 0,-1 0-1 0 0,1 0 1 0 0,-1 0 0 0 0,1 0-1 0 0,-1 0 1 0 0,0 0-1 0 0,1 0 1 0 0,-1 0 0 0 0,0 0-1 0 0,0 0-6 0 0,-3-2 48 0 0,4 3-45 0 0,-1-1 0 0 0,0 0 0 0 0,1 1 0 0 0,-1-1 0 0 0,0 1 0 0 0,0-1 0 0 0,0 1 0 0 0,0-1-3 0 0,-6-2 26 0 0,7 2-21 0 0,-1 1 0 0 0,0-1 0 0 0,0 1 0 0 0,0 0 0 0 0,0-1 0 0 0,0 1 0 0 0,0 0 0 0 0,0-1 0 0 0,0 1-1 0 0,-1 0 1 0 0,1 0 0 0 0,0 0 0 0 0,0 0 0 0 0,0 0 0 0 0,0 0 0 0 0,0 0 0 0 0,0 0 0 0 0,0 0-1 0 0,0 0 1 0 0,0 0-5 0 0,-9 4-19 0 0,0-1 0 0 0,1 1 0 0 0,-1 0 0 0 0,1 1 0 0 0,0 0 0 0 0,1 0 0 0 0,0 1-1 0 0,0 0 1 0 0,0 0 0 0 0,-2 4 19 0 0,-13 13-112 0 0,1 0-1 0 0,-8 15 113 0 0,25-32-4 0 0,-58 77-138 0 0,33-45 113 0 0,2 2 1 0 0,2 1-1 0 0,-6 17 29 0 0,17-30 0 0 0,-31 61 0 0 0,33-63-13 0 0,-17 39-38 0 0,12-22 51 0 0,5-9 0 0 0,-1 5 0 0 0,-48 165-74 0 0,60-194 66 0 0,0-1 0 0 0,0 1 0 0 0,1 0 0 0 0,1 0 8 0 0,1 39-21 0 0,-1-40 20 0 0,1-3-14 0 0,-1 0-1 0 0,1 0 0 0 0,0 0 0 0 0,1 0 0 0 0,0 1 16 0 0,-1-5-9 0 0,0 0 0 0 0,0 1 0 0 0,0-1 0 0 0,0 0 0 0 0,0 0 0 0 0,1 0 0 0 0,-1 0 0 0 0,1 0 0 0 0,0 0 0 0 0,-1 0 0 0 0,1 0 0 0 0,0 0 0 0 0,2 1 9 0 0,-3-3-9 0 0,-1 0-1 0 0,1 0 0 0 0,0 1 0 0 0,0-1 0 0 0,-1 0 1 0 0,1 0-1 0 0,0 1 0 0 0,-1-1 0 0 0,1 0 0 0 0,0 0 1 0 0,0 0-1 0 0,-1 0 0 0 0,1 0 0 0 0,0 0 0 0 0,0 0 1 0 0,-1 0-1 0 0,1 0 0 0 0,0-1 0 0 0,0 1 1 0 0,-1 0-1 0 0,2 0 10 0 0,1-2-31 0 0,0 1-1 0 0,-1 0 1 0 0,1-1 0 0 0,1 0 31 0 0,-3 2-3 0 0,9-7-13 0 0,0 0-1 0 0,-1 0 1 0 0,8-7 16 0 0,24-27-36 0 0,-33 33 34 0 0,82-94-53 0 0,-51 56 38 0 0,42-58 17 0 0,-57 68 0 0 0,-1-2 0 0 0,15-37 0 0 0,4-31 74 0 0,-13 32-16 0 0,-23 59-59 0 0,12-28 86 0 0,7-30-85 0 0,-11 31 25 0 0,-6 18 14 0 0,1-9-39 0 0,-5 14 13 0 0,-1 10 0 0 0,-1 0 0 0 0,0-1-1 0 0,-1 1 1 0 0,0-3-13 0 0,0-5 106 0 0,-1 10 70 0 0,1 0 0 0 0,-2-4-176 0 0,1 9 20 0 0,-1-1 1 0 0,1 1-1 0 0,-1-1 0 0 0,1 1 0 0 0,-1 0 1 0 0,0-1-1 0 0,0 1 0 0 0,-1 0 0 0 0,1-1-20 0 0,-1 1-53 0 0,0-2-17 0 0,0 1-1 0 0,0 0 1 0 0,0 0-1 0 0,-3-2 71 0 0,4 4 3 0 0,0 0 0 0 0,0 0 0 0 0,0 1 0 0 0,0-1 0 0 0,0 0 0 0 0,-1 1 0 0 0,1-1 0 0 0,0 1-1 0 0,0-1 1 0 0,0 1 0 0 0,-1 0 0 0 0,1-1 0 0 0,0 1 0 0 0,0 0 0 0 0,-1 0 0 0 0,1-1 0 0 0,-1 1-3 0 0,-3 1 6 0 0,1-1 0 0 0,0 1 0 0 0,0-1 0 0 0,-1 1 0 0 0,1 0 0 0 0,0 1 0 0 0,0-1 0 0 0,0 0 0 0 0,1 1 0 0 0,-1 0 0 0 0,0 0 0 0 0,-2 2-6 0 0,-7 4 75 0 0,1 1 0 0 0,-9 9-75 0 0,14-12 10 0 0,-35 30-703 0 0,-8 12 693 0 0,29-26-103 0 0,2 1 0 0 0,0 1-1 0 0,0 2 104 0 0,-25 44-116 0 0,4 3 0 0 0,-18 48 116 0 0,46-96-8 0 0,-24 59-48 0 0,36-83 57 0 0,-24 64-25 0 0,20-49 7 0 0,0 0-1 0 0,1 0 0 0 0,0 3 18 0 0,2-15-5 0 0,0 7-31 0 0,1 8 36 0 0,0-16-2 0 0,0 1-1 0 0,0-1 1 0 0,1 0 0 0 0,0 0-1 0 0,-1 0 1 0 0,1 0 0 0 0,0 0-1 0 0,1 1 3 0 0,-1-4 0 0 0,-1 1 0 0 0,0-1 0 0 0,1 1 0 0 0,-1-1 0 0 0,1 1 0 0 0,-1-1 0 0 0,1 1 0 0 0,-1-1 0 0 0,1 1 0 0 0,-1-1 0 0 0,1 0 0 0 0,-1 1 0 0 0,1-1 0 0 0,0 0 0 0 0,-1 0 0 0 0,1 1 0 0 0,0-1 0 0 0,-1 0 0 0 0,1 0 0 0 0,0 0 0 0 0,-1 0 0 0 0,1 0 0 0 0,0 1 0 0 0,-1-1 0 0 0,1 0 0 0 0,0-1 0 0 0,0 1 0 0 0,-1 0 0 0 0,2 0 0 0 0,-1 0 0 0 0,1-1 0 0 0,0 1 0 0 0,0-1 0 0 0,0 1 0 0 0,0-1 0 0 0,-1 0 0 0 0,1 1 0 0 0,0-1 0 0 0,-1 0 0 0 0,2-1 0 0 0,17-14 54 0 0,-2-1-1 0 0,0 0 0 0 0,10-13-53 0 0,55-75 0 0 0,-74 92 0 0 0,58-85 0 0 0,-59 85 0 0 0,49-85 58 0 0,-45 74-52 0 0,84-160 69 0 0,-66 116 54 0 0,4-23-129 0 0,-31 82 30 0 0,0-1 0 0 0,-1 1-1 0 0,0-1 1 0 0,0 1-1 0 0,-1-7-29 0 0,-1 14 19 0 0,0-1-1 0 0,-1 0 1 0 0,1 1 0 0 0,-1-1-1 0 0,0 1 1 0 0,0-1-1 0 0,0 1 1 0 0,0 0-1 0 0,0-1 1 0 0,0 1-1 0 0,-1 0 1 0 0,1 0-1 0 0,-2-1-18 0 0,2 1 12 0 0,0 1 0 0 0,0 0-1 0 0,1 0 1 0 0,-2 0 0 0 0,1 1-1 0 0,0-1 1 0 0,0 0 0 0 0,0 0-1 0 0,0 0 1 0 0,-1 1 0 0 0,1-1-1 0 0,0 0 1 0 0,-1 1 0 0 0,1 0-1 0 0,0-1 1 0 0,-1 1 0 0 0,1-1-1 0 0,-1 1 1 0 0,1 0-1 0 0,-1 0 1 0 0,1 0 0 0 0,-1 0-1 0 0,1 0 1 0 0,0 0 0 0 0,-1 0-1 0 0,0 0-11 0 0,-2 2 35 0 0,-1-1-1 0 0,0 1 1 0 0,0 0-1 0 0,1 0 0 0 0,-1 0 1 0 0,1 0-1 0 0,0 1 1 0 0,0 0-1 0 0,-4 2-34 0 0,-4 5 94 0 0,1 1 0 0 0,-4 4-94 0 0,-4 6 6 0 0,0 1 0 0 0,-5 11-6 0 0,-29 47-61 0 0,45-67 47 0 0,-7 12-20 0 0,0 1 1 0 0,-5 15 33 0 0,15-29-8 0 0,1 0 1 0 0,0-1-1 0 0,1 1 1 0 0,1 0-1 0 0,0 1 1 0 0,1-1-1 0 0,0 4 8 0 0,1 2-30 0 0,-1-8 0 0 0,1 0 0 0 0,1 0 1 0 0,0 0-1 0 0,0 0 0 0 0,2 3 30 0 0,-2-9-1 0 0,-1-2-4 0 0,1 1 0 0 0,0-1 0 0 0,-1 0 0 0 0,1 0 0 0 0,0 0 0 0 0,0 0 0 0 0,1 0 5 0 0,-2-1-1 0 0,1 0-1 0 0,-1-1 1 0 0,1 1 0 0 0,0-1 0 0 0,-1 1 0 0 0,1-1 0 0 0,-1 1 0 0 0,1-1-1 0 0,0 0 1 0 0,0 1 0 0 0,-1-1 0 0 0,1 0 0 0 0,0 1 0 0 0,0-1 0 0 0,-1 0 0 0 0,1 0-1 0 0,0 0 1 0 0,0 1 0 0 0,0-1 0 0 0,-1 0 0 0 0,1 0 0 0 0,0 0 0 0 0,0 0-1 0 0,0-1 2 0 0,3 1 3 0 0,-1 0 0 0 0,0-1-1 0 0,0 0 1 0 0,0 0-1 0 0,0 1 1 0 0,0-2-1 0 0,0 1 1 0 0,0 0-1 0 0,0 0 1 0 0,-1-1 0 0 0,1 0-1 0 0,-1 1 1 0 0,1-1-3 0 0,6-5 18 0 0,-1 0 0 0 0,0-1 1 0 0,0 0-19 0 0,0-1 10 0 0,9-8 56 0 0,-1 0 0 0 0,-1-1-1 0 0,6-11-65 0 0,33-48 227 0 0,-49 70-221 0 0,16-25-65 0 0,9-20 59 0 0,1-2-16 0 0,-15 27 17 0 0,-2 0 0 0 0,1-6-1 0 0,-9 19 3 0 0,-1 0 0 0 0,0-1-1 0 0,-1 1 1 0 0,1-15-3 0 0,-5 27 6 0 0,0 0 0 0 0,0 0 0 0 0,0 0 0 0 0,0 0 0 0 0,0 0 0 0 0,-1 0 0 0 0,1 1 0 0 0,-1-1 0 0 0,0 0 0 0 0,1 0 0 0 0,-1 0 0 0 0,0 1 0 0 0,0-1-6 0 0,0 1 7 0 0,0 0 0 0 0,1 0 0 0 0,-1 0 1 0 0,0 0-1 0 0,0 0 0 0 0,0 0 0 0 0,0 1 1 0 0,0-1-1 0 0,0 0 0 0 0,0 1 0 0 0,0-1 0 0 0,0 0 1 0 0,0 1-1 0 0,0-1 0 0 0,-1 1 0 0 0,1 0 1 0 0,0-1-1 0 0,0 1 0 0 0,-1 0 0 0 0,1 0 0 0 0,-1-1-7 0 0,-2 1 2 0 0,-1 1 0 0 0,1-1 0 0 0,0 0 0 0 0,-1 1-1 0 0,1 0 1 0 0,0 0 0 0 0,0 0 0 0 0,0 0 0 0 0,0 1 0 0 0,0-1-1 0 0,0 1-1 0 0,-8 4-2 0 0,0 1 0 0 0,-9 6 2 0 0,8-4-15 0 0,0 1 0 0 0,1 0-1 0 0,0 1 1 0 0,1 1 0 0 0,0-1-1 0 0,-1 3 16 0 0,-14 20-116 0 0,-12 25 116 0 0,-38 66-133 0 0,68-111 113 0 0,-62 114-38 0 0,50-85 40 0 0,1 1-1 0 0,3 1 19 0 0,5-8-60 0 0,1 3 60 0 0,9-35-6 0 0,0-1 0 0 0,0 0 0 0 0,1 1 0 0 0,0-1 0 0 0,0 3 6 0 0,0-5-3 0 0,1-1-1 0 0,-1 1 0 0 0,0-1 1 0 0,1 0-1 0 0,-1 1 0 0 0,1-1 1 0 0,-1 0-1 0 0,1 0 0 0 0,0 1 4 0 0,-1-1-1 0 0,1-1 0 0 0,-1 1 0 0 0,1-1 0 0 0,-1 1 0 0 0,1-1 0 0 0,-1 1 0 0 0,1-1 0 0 0,-1 1-1 0 0,1-1 1 0 0,0 0 0 0 0,-1 1 0 0 0,1-1 0 0 0,0 0 0 0 0,-1 0 0 0 0,1 1 0 0 0,0-1 0 0 0,0 0 0 0 0,-1 0-1 0 0,1 0 2 0 0,1 0-2 0 0,-1 0 0 0 0,1 0 0 0 0,-1 0 0 0 0,1 0 0 0 0,-1 0 0 0 0,1-1 0 0 0,-1 1 0 0 0,1-1 0 0 0,-1 1 0 0 0,0-1 0 0 0,1 1 0 0 0,-1-1 0 0 0,0 0 0 0 0,1 1 0 0 0,-1-1 0 0 0,1 0 2 0 0,3-3-16 0 0,1 0 0 0 0,3-5 16 0 0,8-8 35 0 0,11-15-35 0 0,-8 9 36 0 0,16-21 39 0 0,-2-1 0 0 0,-2-2 0 0 0,2-8-75 0 0,3-14 0 0 0,10-31 0 0 0,-26 54 0 0 0,-11 23 22 0 0,-1 0-1 0 0,-1 0 0 0 0,2-15-21 0 0,-10 35 13 0 0,1 0 0 0 0,-1-1 0 0 0,1 1 0 0 0,-1-1 0 0 0,0 1 0 0 0,-1-1 0 0 0,1 1-13 0 0,0 1 7 0 0,-1 1 1 0 0,1 0-1 0 0,0 0 0 0 0,-1-1 1 0 0,1 1-1 0 0,-1 0 0 0 0,0 0 0 0 0,1 0 1 0 0,-1-1-1 0 0,0 1 0 0 0,0 0 1 0 0,1 0-1 0 0,-1 0 0 0 0,0 0 1 0 0,0 0-1 0 0,0 0 0 0 0,-1 1 0 0 0,1-1 1 0 0,-1-1-8 0 0,1 2 13 0 0,0 0 0 0 0,0-1 1 0 0,-1 1-1 0 0,1-1 0 0 0,0 1 0 0 0,0 0 1 0 0,-1 0-1 0 0,1 0 0 0 0,0 0 0 0 0,-1 0 1 0 0,1 0-1 0 0,0 0 0 0 0,0 0 0 0 0,-1 0 1 0 0,1 0-1 0 0,0 1 0 0 0,0-1 1 0 0,-1 0-1 0 0,1 1-13 0 0,-3 1 28 0 0,0-1 1 0 0,1 1-1 0 0,-1 0 1 0 0,1 0-1 0 0,-2 1-28 0 0,-5 4 37 0 0,1 1-1 0 0,1-1 0 0 0,0 2 0 0 0,-2 1-36 0 0,-29 38-1 0 0,24-27 1 0 0,-10 21 0 0 0,9-13 0 0 0,-6 9-3 0 0,3 0 0 0 0,1 2 0 0 0,2-1 0 0 0,-1 14 3 0 0,11-33-27 0 0,1 0-1 0 0,2 1 28 0 0,1-10-18 0 0,1 0 0 0 0,1 0 0 0 0,0 0 1 0 0,1 8 17 0 0,0-16-11 0 0,-1 1-1 0 0,0 0 1 0 0,0-1 0 0 0,-1 5 11 0 0,0-3-22 0 0,1-4 13 0 0,0 1 0 0 0,0-1-1 0 0,0 0 1 0 0,1 0 0 0 0,-1 1 0 0 0,0-1-1 0 0,1 0 1 0 0,-1 0 0 0 0,1 0-1 0 0,-1 1 1 0 0,1-1 0 0 0,0 0 0 0 0,-1 0-1 0 0,2 0 10 0 0,-2 0-8 0 0,0-1 0 0 0,1 1-1 0 0,-1-1 1 0 0,1 1-1 0 0,-1-1 1 0 0,1 1 0 0 0,-1-1-1 0 0,1 0 1 0 0,-1 1-1 0 0,1-1 1 0 0,-1 0-1 0 0,1 1 1 0 0,-1-1 0 0 0,1 0-1 0 0,0 0 1 0 0,-1 1-1 0 0,1-1 1 0 0,-1 0-1 0 0,1 0 1 0 0,0 0 0 0 0,-1 0-1 0 0,1 0 1 0 0,0 0-1 0 0,-1 0 1 0 0,1 0 0 0 0,0 0-1 0 0,-1 0 1 0 0,1 0-1 0 0,0 0 1 0 0,-1 0-1 0 0,1-1 9 0 0,2 0-19 0 0,-1 0-1 0 0,1-1 0 0 0,-1 1 1 0 0,1-1-1 0 0,-1 0 1 0 0,0 1-1 0 0,0-1 0 0 0,0 0 1 0 0,0 0 19 0 0,15-20-73 0 0,53-83 62 0 0,-25 29 11 0 0,26-62 0 0 0,-36 51 0 0 0,-34 84 7 0 0,0-1-1 0 0,0 0 1 0 0,0 1 0 0 0,0-1-1 0 0,-1 0 1 0 0,0 0-1 0 0,0 0 1 0 0,0 1-1 0 0,0-1 1 0 0,0 0-1 0 0,-1 0-6 0 0,1 4 4 0 0,0-1-1 0 0,0 1 0 0 0,0 0 0 0 0,-1-1 0 0 0,1 1 1 0 0,0 0-1 0 0,0-1 0 0 0,0 1 0 0 0,-1 0 0 0 0,1-1 0 0 0,0 1 1 0 0,0 0-1 0 0,-1 0 0 0 0,1-1 0 0 0,0 1 0 0 0,0 0 1 0 0,-1 0-1 0 0,1-1 0 0 0,0 1 0 0 0,-1 0 0 0 0,1 0 1 0 0,0 0-1 0 0,-1 0 0 0 0,1-1 0 0 0,-1 1 0 0 0,1 0 1 0 0,0 0-1 0 0,-1 0 0 0 0,1 0 0 0 0,0 0 0 0 0,-1 0 0 0 0,1 0 1 0 0,-1 0-1 0 0,1 0 0 0 0,0 0 0 0 0,-1 0 0 0 0,1 0 1 0 0,-1 0-1 0 0,1 0 0 0 0,0 1 0 0 0,-1-1-3 0 0,-1 1 31 0 0,-1 0 0 0 0,1 0 0 0 0,-1 0 0 0 0,1 0 0 0 0,-2 2-31 0 0,3-2 2 0 0,-4 2 31 0 0,1 0-1 0 0,0 1 0 0 0,0-1 0 0 0,0 1 0 0 0,0 0 0 0 0,0 1-32 0 0,-7 10 157 0 0,-1 3-157 0 0,6-10 34 0 0,-46 74 72 0 0,3 2-1 0 0,5 2 0 0 0,-16 51-105 0 0,52-118 11 0 0,-34 92 38 0 0,38-98-80 0 0,0 0 0 0 0,1 0 1 0 0,1 1-1 0 0,0-1 0 0 0,0 9 31 0 0,2-11-102 0 0,-1-8-12 0 0,1 0 0 0 0,0 0 0 0 0,0 1-1 0 0,0-1 1 0 0,1 0 0 0 0,-1 0 0 0 0,1 0 0 0 0,0 3 114 0 0,0-5-254 0 0,-1-1 0 0 0,1 1-1 0 0,-1-1 1 0 0,0 0 0 0 0,1 1 0 0 0,-1-1-1 0 0,1 0 1 0 0,-1 1 0 0 0,1-1 0 0 0,-1 0-1 0 0,1 1 1 0 0,-1-1 0 0 0,1 0 0 0 0,-1 0-1 0 0,1 0 1 0 0,0 1 0 0 0,-1-1-1 0 0,1 0 1 0 0,-1 0 0 0 0,1 0 0 0 0,0 0-1 0 0,-1 0 1 0 0,1 0 254 0 0,6-1-6078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583 1207 3224 0 0,'1'-1'240'0'0,"4"-1"558"0"0,-2-1 6360 0 0,-2 3-4608 0 0,-1 0-1226 0 0,0 0-534 0 0,0 0-108 0 0,2-4 423 0 0,-2 3-1047 0 0,0 0 0 0 0,0 1 0 0 0,0-1 0 0 0,0 1-1 0 0,0-1 1 0 0,0 0 0 0 0,0 1 0 0 0,0-1 0 0 0,0 1-1 0 0,0-1 1 0 0,0 1 0 0 0,0-1 0 0 0,0 0 0 0 0,-1 1-1 0 0,1-1 1 0 0,0 1 0 0 0,0-1 0 0 0,-1 1 0 0 0,1-1-1 0 0,0 1-57 0 0,-10-10 734 0 0,1 1-162 0 0,-14-17 172 0 0,16 16-569 0 0,1-1 0 0 0,0 0-1 0 0,1 0 1 0 0,-1-4-175 0 0,-5-10 250 0 0,-42-99-25 0 0,40 85-274 0 0,5 16-394 0 0,-6-11 443 0 0,-9-21-42 0 0,-9-18 670 0 0,19 45-342 0 0,-7-28-286 0 0,7 19 43 0 0,-3-11-4 0 0,2-1 0 0 0,2 0 0 0 0,3-3-39 0 0,1 18 0 0 0,-1-2 0 0 0,-7-28 0 0 0,3 2 0 0 0,11 56 0 0 0,1 1 0 0 0,-1-1 0 0 0,0 1 0 0 0,0 0 0 0 0,-3-5 0 0 0,-2-4 0 0 0,4 8 13 0 0,-1 0-1 0 0,1 1 1 0 0,-1-1-1 0 0,0 1 1 0 0,-1 0-1 0 0,-1-2-12 0 0,5 7-3 0 0,0-2 5 0 0,-1 0 0 0 0,0 1 0 0 0,1-1 0 0 0,-1 1 0 0 0,0 0 0 0 0,0-1 0 0 0,0 1-1 0 0,0 0 1 0 0,0 0 0 0 0,0 0-2 0 0,1 1 3 0 0,-1-1-1 0 0,1 1 1 0 0,0 0-1 0 0,0 0 1 0 0,-1 0-1 0 0,1 0 1 0 0,0 0-1 0 0,-1 0 1 0 0,1 0-1 0 0,0 0 1 0 0,-1 0-1 0 0,1 0 1 0 0,0 1-1 0 0,0-1 1 0 0,-1 0-1 0 0,1 1 1 0 0,0-1-1 0 0,0 1-2 0 0,-3 1 0 0 0,0 1 0 0 0,0-1 0 0 0,1 1 0 0 0,-1-1 0 0 0,1 1 0 0 0,0 0 0 0 0,0 0 0 0 0,0 1 0 0 0,-7 8 0 0 0,-5 9 0 0 0,-1 2 0 0 0,8-12 0 0 0,0-1 0 0 0,1 1 0 0 0,1 1 0 0 0,-1-1 0 0 0,0 6 0 0 0,-3 2 6 0 0,7-12-17 0 0,2-7-11 0 0,3-1-15 0 0,8-17 37 0 0,0 0 0 0 0,3-8 0 0 0,5-11 0 0 0,51-98 0 0 0,-69 135 1 0 0,1-3 18 0 0,1 0 1 0 0,-1 0-1 0 0,1 1 1 0 0,-1-1 0 0 0,1 1-1 0 0,0-1 1 0 0,0 1 0 0 0,0 0-1 0 0,0-1 1 0 0,1 1 0 0 0,-1 0-1 0 0,2 0-19 0 0,-4 1 19 0 0,1 1-1 0 0,-1 0 0 0 0,1 0 1 0 0,-1 0-1 0 0,1 0 0 0 0,-1 0 1 0 0,1-1-1 0 0,-1 1 0 0 0,1 0 1 0 0,-1 0-1 0 0,0 0 0 0 0,1 0 1 0 0,-1 1-1 0 0,1-1 0 0 0,-1 0 0 0 0,1 0 1 0 0,-1 0-1 0 0,1 0 0 0 0,-1 0 1 0 0,1 0-1 0 0,-1 1 0 0 0,0-1 1 0 0,1 0-1 0 0,-1 0 0 0 0,1 1 1 0 0,-1-1-1 0 0,0 0 0 0 0,1 1 1 0 0,-1-1-1 0 0,0 0 0 0 0,0 1 1 0 0,1-1-1 0 0,-1 0 0 0 0,0 1-18 0 0,3 2 153 0 0,-1 1 0 0 0,0-1 0 0 0,0 1 0 0 0,0 1-153 0 0,3 5 265 0 0,3 3-122 0 0,0-1-1 0 0,1 0 1 0 0,0 0-1 0 0,1-1-142 0 0,-6-6 38 0 0,1-1 0 0 0,-1 0-1 0 0,1-1 1 0 0,0 1-1 0 0,0-1 1 0 0,0 0 0 0 0,1 0-1 0 0,-1 0 1 0 0,1-1 0 0 0,-1 0-1 0 0,4 1-37 0 0,-1-1-362 0 0,0-1 0 0 0,1 1 0 0 0,-1-1 0 0 0,1-1 0 0 0,-1 1 0 0 0,0-1 0 0 0,1-1 0 0 0,-1 0 0 0 0,0 0 0 0 0,2-1 362 0 0,13-4-7995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1725 9184 0 0,'-3'-1'830'0'0,"2"1"-632"0"0,0 0 0 0 0,0 0-1 0 0,0-1 1 0 0,0 1 0 0 0,0 0 0 0 0,0-1-1 0 0,0 1 1 0 0,0-1 0 0 0,1 1-1 0 0,-1-1 1 0 0,0 0 0 0 0,0 1-1 0 0,0-1 1 0 0,1 0 0 0 0,-1 0 0 0 0,0 1-1 0 0,0-2-197 0 0,0 0 292 0 0,0 0 0 0 0,0 0 0 0 0,0 0-1 0 0,0-1 1 0 0,1 1 0 0 0,-1-2-292 0 0,-2-5 450 0 0,2 2-276 0 0,0 1 1 0 0,0 0-1 0 0,1-1 0 0 0,-1 1 1 0 0,2-1-1 0 0,-1-1-174 0 0,1-8 409 0 0,-1 7-224 0 0,1-1 0 0 0,2-7-185 0 0,1-13 32 0 0,1-25 1137 0 0,9-35-1169 0 0,-2 16 45 0 0,6-35 102 0 0,-12 80-57 0 0,2 0-1 0 0,9-20-89 0 0,-3 11 9 0 0,-1 2-8 0 0,2 1-1 0 0,10-16 0 0 0,7-5 54 0 0,7-6-54 0 0,63-87 10 0 0,-89 131-9 0 0,1 1-1 0 0,1 0 0 0 0,13-10 0 0 0,-2 1 10 0 0,10-8 74 0 0,3 1 0 0 0,19-12-84 0 0,-2 1 309 0 0,81-70 75 0 0,-83 67-386 0 0,-14 12 236 0 0,32-22-234 0 0,-59 47 53 0 0,9-9-53 0 0,-5 4 35 0 0,-13 12-20 0 0,-1-1 0 0 0,1 1 0 0 0,-1-1 0 0 0,1-1-15 0 0,5-7 28 0 0,-7 8 21 0 0,-2 3-39 0 0,0 0 1 0 0,0 1 0 0 0,0-1 0 0 0,1 1 0 0 0,-1-1 0 0 0,0 1-1 0 0,0-1 1 0 0,0 1 0 0 0,1-1 0 0 0,-1 1 0 0 0,0-1 0 0 0,1 1-1 0 0,-1-1 1 0 0,0 1 0 0 0,1-1-11 0 0,-1 1 75 0 0,-7 1-9 0 0,-35 10-405 0 0,11-3-115 0 0,22-6 202 0 0,0 1 0 0 0,1 0 0 0 0,-8 4 252 0 0,-14 5-539 0 0,-30 8 283 0 0,56-19 248 0 0,0 1-1 0 0,-1-2 0 0 0,1 1 0 0 0,0 0 0 0 0,-1-1 0 0 0,-4 0 9 0 0,3-1 35 0 0,5-2 4 0 0,4-1 36 0 0,0 0-38 0 0,1-1 0 0 0,-1 1 0 0 0,1-1 0 0 0,1 1 0 0 0,-1 1-1 0 0,0-1 1 0 0,1 0 0 0 0,4-1-37 0 0,15-13 286 0 0,-18 13-219 0 0,1 0 0 0 0,0 0 0 0 0,3-1-67 0 0,8-4 27 0 0,-6 3 6 0 0,0 1 0 0 0,3-1-33 0 0,0 1 31 0 0,34-14 3 0 0,-37 15 98 0 0,0 0-1 0 0,1 0 0 0 0,0 2 0 0 0,0-1 0 0 0,3 1-131 0 0,-13 3 39 0 0,-1-1 0 0 0,0 1 0 0 0,1 0 0 0 0,-1 0 0 0 0,1 0-1 0 0,-1 1 1 0 0,0-1 0 0 0,1 0 0 0 0,-1 1 0 0 0,0-1 0 0 0,1 1 0 0 0,-1 0-1 0 0,1 0-38 0 0,-2 0 53 0 0,1 0-1 0 0,-1 0 1 0 0,1 0-1 0 0,-1 0 1 0 0,0 0-1 0 0,1 0 0 0 0,-1 0 1 0 0,0 1-1 0 0,0-1 1 0 0,0 0-1 0 0,0 1 1 0 0,0-1-1 0 0,0 1 1 0 0,0-1-1 0 0,0 1 0 0 0,-1 0 1 0 0,1-1-1 0 0,-1 1 1 0 0,1 0-53 0 0,0 1 119 0 0,-1 1 0 0 0,1-1 0 0 0,-1 1 0 0 0,0-1 0 0 0,0 1 0 0 0,0-1 0 0 0,-1 1 0 0 0,0 2-119 0 0,-1 6 857 0 0,-5 10-857 0 0,2-5 397 0 0,1-4-189 0 0,-1 0 0 0 0,-5 8-208 0 0,6-11 64 0 0,0-1 0 0 0,0 1 0 0 0,1 0 0 0 0,0 0 0 0 0,-1 7-64 0 0,3-13-200 0 0,0 1-1 0 0,1-1 1 0 0,0 0 0 0 0,0 0-1 0 0,0 0 1 0 0,0 1-1 0 0,1-1 1 0 0,-1 0 0 0 0,1 0-1 0 0,0 0 1 0 0,1 0-1 0 0,-1 0 1 0 0,1 0 0 0 0,-1 0-1 0 0,1 0 1 0 0,1 0 200 0 0,6 7-1762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5:23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1208 1 8496 0 0,'0'0'388'0'0,"0"0"-11"0"0,2 0-109 0 0,-1 0-1525 0 0,3 1 1530 0 0,7 1 4874 0 0,-10-2-4886 0 0,-1 0 0 0 0,1 0 0 0 0,-1 0 0 0 0,1 0-1 0 0,-1 0 1 0 0,1 0 0 0 0,-1 0 0 0 0,1 0 0 0 0,-1 0 0 0 0,1 0 0 0 0,0 0 0 0 0,-1 0 0 0 0,1 0 0 0 0,-1 0-1 0 0,1 0 1 0 0,-1 0 0 0 0,1-1 0 0 0,-1 1 0 0 0,0 0 0 0 0,1 0 0 0 0,-1-1 0 0 0,1 1 0 0 0,-1 0 0 0 0,1 0-1 0 0,-1-1 1 0 0,1 1-261 0 0,-1 0 320 0 0,0 0-37 0 0,0 0-10 0 0,0 0-18 0 0,0 0-72 0 0,0 0-30 0 0,0 0-8 0 0,0 0-14 0 0,0 0-48 0 0,0 0 3 0 0,0 2-10 0 0,-1 0-61 0 0,0 1-1 0 0,1-1 0 0 0,-1 1 1 0 0,0-1-1 0 0,0 0 1 0 0,0 1-1 0 0,-1-1 0 0 0,1 0 1 0 0,0 0-1 0 0,-1 0 0 0 0,1 0 1 0 0,-1 0-1 0 0,0 0 0 0 0,0 0 1 0 0,0-1-1 0 0,0 1 1 0 0,-2 1-15 0 0,1 0 90 0 0,0-1 0 0 0,0 2 1 0 0,0-1-1 0 0,0 0 0 0 0,-1 2-90 0 0,3-3 162 0 0,1 0-112 0 0,-1 0 0 0 0,1 0 0 0 0,-1 1 1 0 0,0-1-1 0 0,0 0 0 0 0,0 0 0 0 0,0 0 1 0 0,0 0-1 0 0,0 0 0 0 0,0-1 0 0 0,-1 1 1 0 0,1 0-1 0 0,-2 1-50 0 0,0 1-17 0 0,-1 0-1 0 0,0 0 1 0 0,-1-1 0 0 0,1 1-1 0 0,-1-1 18 0 0,-13 7-61 0 0,15-9 70 0 0,0 0 0 0 0,1 0 0 0 0,-1 0 0 0 0,1 1 0 0 0,-1-1 0 0 0,1 1 0 0 0,0-1 0 0 0,-1 1 0 0 0,1 0 0 0 0,0 0 0 0 0,0 0 0 0 0,0 0 1 0 0,1 1-1 0 0,-2 1-9 0 0,-16 23 247 0 0,10-15-120 0 0,-7 3 40 0 0,5-5-102 0 0,4-3-26 0 0,4-4-18 0 0,1-1 0 0 0,-1 1-1 0 0,1-1 1 0 0,0 1-1 0 0,0 0 1 0 0,0 0 0 0 0,0 0-1 0 0,1 0-20 0 0,-1 0 8 0 0,1 0-1 0 0,-1-1 1 0 0,0 1 0 0 0,0 0-1 0 0,0-1 1 0 0,0 0-1 0 0,0 1 1 0 0,0-1 0 0 0,0 0-1 0 0,-2 0-7 0 0,2 0 7 0 0,0 0-1 0 0,-1 0 0 0 0,1 0 1 0 0,0 1-1 0 0,0-1 1 0 0,0 0-1 0 0,1 1 0 0 0,-1-1 1 0 0,0 1-1 0 0,0 2-6 0 0,0 0 0 0 0,-1-1 0 0 0,1 0-1 0 0,-1 0 1 0 0,0-1 0 0 0,0 1-1 0 0,0 0 1 0 0,0-1 0 0 0,0 0-1 0 0,-1 0 1 0 0,0 0 0 0 0,-1 1 0 0 0,-21 20 63 0 0,8-8-9 0 0,16-15-43 0 0,0 1 0 0 0,0-1 1 0 0,1 0-1 0 0,-1 1 0 0 0,0-1 0 0 0,1 1 1 0 0,-1 0-1 0 0,1-1 0 0 0,-1 1 0 0 0,1 0 0 0 0,0 0 1 0 0,0 0-1 0 0,0 0 0 0 0,0 0 0 0 0,0 0 1 0 0,0 0-1 0 0,1 0 0 0 0,-1 1 0 0 0,1-1 1 0 0,-1 0-1 0 0,1 0 0 0 0,0 0 0 0 0,0 1-11 0 0,0-1 1 0 0,-1 0 0 0 0,1-1 0 0 0,0 1 0 0 0,-1 0-1 0 0,1 0 1 0 0,-1 0 0 0 0,1-1 0 0 0,-1 1 0 0 0,0 0 0 0 0,0-1-1 0 0,0 1 1 0 0,0-1 0 0 0,0 1 0 0 0,0-1 0 0 0,0 1 0 0 0,0-1-1 0 0,-26 22 1 0 0,23-20-2 0 0,-1 1 1 0 0,1 0 0 0 0,-1-1-1 0 0,1 1 1 0 0,0 1-1 0 0,-1 2 1 0 0,-7 10 9 0 0,6-10-1 0 0,1 1 0 0 0,0 0-1 0 0,1-1 1 0 0,0 2 0 0 0,0-1 0 0 0,0 0 0 0 0,1 2-8 0 0,2-7 7 0 0,0 0 0 0 0,0 0 0 0 0,0 0-1 0 0,0 0 1 0 0,-1 0 0 0 0,1 0 0 0 0,-1-1-1 0 0,0 1 1 0 0,0-1 0 0 0,0 1 0 0 0,0-1 0 0 0,0 1-7 0 0,-30 23 42 0 0,24-21-2 0 0,0 1-1 0 0,0 1 1 0 0,-2 2-40 0 0,6-5 29 0 0,1 0 1 0 0,0 0-1 0 0,-1 0 0 0 0,1 0 1 0 0,1 1-1 0 0,-1-1 0 0 0,-2 6-29 0 0,-3 10 43 0 0,-1 0 0 0 0,-1-1-1 0 0,-1 0 1 0 0,-1 0 0 0 0,0-2-1 0 0,-12 13-42 0 0,19-22 7 0 0,-1 1 1 0 0,1 0-1 0 0,1-1 0 0 0,0 2 0 0 0,0-1 0 0 0,1 0 1 0 0,-2 8-8 0 0,1-5 9 0 0,0 1 1 0 0,-1-1 0 0 0,-4 6-10 0 0,-35 68 0 0 0,27-56 0 0 0,-2 11 0 0 0,10-22 0 0 0,8-15 3 0 0,-1-1-1 0 0,1 1 1 0 0,0-1-1 0 0,0 1 1 0 0,1 0-1 0 0,-1-1 1 0 0,1 2-3 0 0,-1-1 4 0 0,1-1 1 0 0,0 1-1 0 0,-1-1 1 0 0,0 1-1 0 0,0-1 1 0 0,0 0-1 0 0,0 1 1 0 0,-1 0-5 0 0,-36 49 21 0 0,31-38 6 0 0,-2-1-1 0 0,-8 11-26 0 0,13-18 5 0 0,0 0 0 0 0,1 0 0 0 0,-1 1 0 0 0,1-1-1 0 0,1 1 1 0 0,-1 0 0 0 0,0 5-5 0 0,1-3 13 0 0,-1 1-1 0 0,-1-2 1 0 0,0 1-1 0 0,-2 5-12 0 0,-9 9 32 0 0,10-17-22 0 0,0 1-1 0 0,1 0 0 0 0,-3 5-9 0 0,3-4 0 0 0,-1-1 0 0 0,0 1 0 0 0,0-1 0 0 0,-5 5 0 0 0,5-6 0 0 0,0-1 0 0 0,1 1 0 0 0,-1 0 0 0 0,1 0 0 0 0,1 0 0 0 0,0 1 0 0 0,-2 5 0 0 0,-5 22 0 0 0,-3 25 0 0 0,12-54 0 0 0,-1-1-1 0 0,1 1 1 0 0,-2-1-1 0 0,1 0 1 0 0,0 1 0 0 0,-1-1-1 0 0,0-1 1 0 0,0 1-1 0 0,-3 3 1 0 0,2-4 2 0 0,1 1 1 0 0,0 0-1 0 0,0 0 0 0 0,0 0 0 0 0,0 0 1 0 0,1 1-1 0 0,0-1 0 0 0,0 1 0 0 0,0 0-2 0 0,-2 34 142 0 0,4-31-89 0 0,-1-1 0 0 0,0 0 0 0 0,0 1 0 0 0,-1-1 0 0 0,0 0 0 0 0,0 0 1 0 0,-3 6-54 0 0,1-6 10 0 0,0 0 1 0 0,1 0 0 0 0,0 1 0 0 0,1-1 0 0 0,0 1 0 0 0,0 0 0 0 0,1-1 0 0 0,0 1 0 0 0,1 0 0 0 0,0 0 0 0 0,0 0 0 0 0,1 0 0 0 0,0 0 0 0 0,1 3-11 0 0,-2-9 4 0 0,0 0 0 0 0,-1 1 0 0 0,1-1-1 0 0,-1 0 1 0 0,1 0 0 0 0,-1 1 0 0 0,0-1 0 0 0,0 0 0 0 0,0 0 0 0 0,-1 0 0 0 0,1 0 0 0 0,-1 0 0 0 0,0 0-1 0 0,0 0 1 0 0,0-1 0 0 0,0 1-4 0 0,-1 1 9 0 0,1 0 1 0 0,-1 0-1 0 0,1 1 0 0 0,0-1 0 0 0,0 0 0 0 0,0 2-9 0 0,1-3-4 0 0,0 0 9 0 0,0-1 0 0 0,1 1-1 0 0,-1-1 1 0 0,1 1 0 0 0,-1 0 0 0 0,1-1-1 0 0,0 1 1 0 0,0 0 0 0 0,0 0 0 0 0,0-1-1 0 0,0 1 1 0 0,1 0 0 0 0,-1-1 0 0 0,1 1-1 0 0,0-1 1 0 0,0 2-5 0 0,0-2 4 0 0,-1 0-1 0 0,1 0 0 0 0,-1 1 1 0 0,1-1-1 0 0,-1 0 1 0 0,0 1-1 0 0,0-1 1 0 0,0 0-1 0 0,0 1 0 0 0,0-1 1 0 0,-1 0-1 0 0,1 1 1 0 0,-1-1-1 0 0,0 0 0 0 0,1 0 1 0 0,-1 1-1 0 0,0-1 1 0 0,-1 2-4 0 0,-7 22 56 0 0,3-6-45 0 0,5-18-11 0 0,1-1 0 0 0,-1 0 0 0 0,0 0 0 0 0,1 0 0 0 0,-1 1 0 0 0,1-1 0 0 0,-1 0 0 0 0,1 1 0 0 0,0-1 0 0 0,0 0 0 0 0,-1 1-1 0 0,1-1 1 0 0,0 0 0 0 0,0 1 0 0 0,1-1 0 0 0,-1 0 0 0 0,0 1 0 0 0,0-1 0 0 0,0 0 0 0 0,1 1 0 0 0,-1-1 0 0 0,1 0 0 0 0,-1 0 0 0 0,1 1 0 0 0,0-1 0 0 0,-1 0 0 0 0,2 1 0 0 0,0 1 5 0 0,1 1-1 0 0,-1-1 1 0 0,1 1-1 0 0,-1-1 1 0 0,0 1 0 0 0,0 0-1 0 0,-1 0 1 0 0,1 0-1 0 0,-1 0 1 0 0,0 0-1 0 0,0 0 1 0 0,0 0 0 0 0,-1 0-1 0 0,1 2-4 0 0,5 10 13 0 0,-6-15-11 0 0,1 1 1 0 0,0-1 0 0 0,0 0 0 0 0,-1 1-1 0 0,1-1 1 0 0,-1 1 0 0 0,1-1-1 0 0,-1 1 1 0 0,0 0 0 0 0,1-1 0 0 0,-1 1-1 0 0,0-1 1 0 0,0 1 0 0 0,0-1-1 0 0,0 2-2 0 0,-1 1 2 0 0,0-1-1 0 0,1 1 0 0 0,-1-1 0 0 0,1 1 0 0 0,0 0 0 0 0,0-1 0 0 0,1 1 0 0 0,-1 0 0 0 0,1-1 0 0 0,0 3-1 0 0,2 3 2 0 0,1 1 0 0 0,-1-1 0 0 0,3 3-2 0 0,-3-6 5 0 0,3 6 35 0 0,-4-10-36 0 0,0 1 0 0 0,-1 0 0 0 0,1 0 0 0 0,-1-1 0 0 0,0 1 1 0 0,1 0-1 0 0,-1 0 0 0 0,-1 0 0 0 0,1 0 0 0 0,0 0 1 0 0,-1 0-1 0 0,0 1 0 0 0,0-1 0 0 0,0 0 0 0 0,0 0 0 0 0,0 2-4 0 0,-3 3 11 0 0,2-6-11 0 0,0-1 0 0 0,1 1 0 0 0,-1 0 0 0 0,1-1 0 0 0,-1 1 0 0 0,1 0 0 0 0,0 0 0 0 0,-1-1 0 0 0,1 1 0 0 0,0 0 0 0 0,0 0 0 0 0,0-1 0 0 0,0 1 0 0 0,1 0 0 0 0,-1 0 0 0 0,0-1 0 0 0,1 2 0 0 0,8 25 20 0 0,-8-21-11 0 0,1-1 0 0 0,0 0 0 0 0,0 0 1 0 0,0 0-1 0 0,1-1 0 0 0,1 2-9 0 0,-3-4 7 0 0,1 0 1 0 0,-1-1 0 0 0,0 1-1 0 0,1 0 1 0 0,-1 0-1 0 0,-1-1 1 0 0,1 1 0 0 0,0 0-1 0 0,-1 0 1 0 0,1 0 0 0 0,-1 0-1 0 0,0 0 1 0 0,0 0-1 0 0,0 0 1 0 0,0 0 0 0 0,-1 0-1 0 0,1 1-7 0 0,-1-1 9 0 0,1 0 0 0 0,0 1-1 0 0,0-1 1 0 0,0 0 0 0 0,0 1-1 0 0,0-1 1 0 0,1 0 0 0 0,0 0-1 0 0,0 1 1 0 0,0-1 0 0 0,0 0-1 0 0,0 0 1 0 0,0 0 0 0 0,1 0-1 0 0,0 0-8 0 0,4 7 23 0 0,0-1 0 0 0,1 0 0 0 0,7 7-23 0 0,4 4 5 0 0,-15-15 1 0 0,0 0 0 0 0,0 0-1 0 0,-1 0 1 0 0,1 0 0 0 0,-1 0 0 0 0,0 1 0 0 0,-1-1-1 0 0,1 1 1 0 0,-1-1 0 0 0,0 1 0 0 0,0 3-6 0 0,0-5 0 0 0,0 0 4 0 0,0-1-1 0 0,0 1 1 0 0,1-1 0 0 0,-1 1-1 0 0,1-1 1 0 0,0 0 0 0 0,0 0-1 0 0,0 0 1 0 0,0 0-1 0 0,1 0 1 0 0,-1 0-4 0 0,2 1 5 0 0,-1 0 0 0 0,0 0-1 0 0,0 0 1 0 0,-1 1 0 0 0,1 0-5 0 0,5 12 11 0 0,-5-11-2 0 0,-1 0 0 0 0,1 0 0 0 0,-1 0-1 0 0,0 1 1 0 0,0-1 0 0 0,0 4-9 0 0,-1-6 0 0 0,-1-1 0 0 0,1 1 0 0 0,1 0 0 0 0,-1 0 0 0 0,0-1 0 0 0,1 1 0 0 0,0-1 0 0 0,0 1 0 0 0,0-1 0 0 0,0 0 0 0 0,1 1 0 0 0,6 6 0 0 0,0 0 0 0 0,8 6 0 0 0,12 13 0 0 0,-27-27 2 0 0,-1 0 0 0 0,1 0 0 0 0,-1 0 0 0 0,0 0 0 0 0,0 0 0 0 0,0 1 0 0 0,0-1 0 0 0,0 0 0 0 0,-1 1 0 0 0,1-1 0 0 0,-1 1 0 0 0,1-1-1 0 0,-1 1 1 0 0,0-1 0 0 0,0 1 0 0 0,0-1-2 0 0,2 19 22 0 0,0-17-15 0 0,0 0-1 0 0,0 1 0 0 0,0-1 1 0 0,0 0-1 0 0,1 0 0 0 0,0 0 1 0 0,0-1-1 0 0,0 1 0 0 0,1 0-6 0 0,14 20 18 0 0,-11-14-18 0 0,-4-8 0 0 0,-1 1 0 0 0,0 0 0 0 0,0 0 0 0 0,0 1 0 0 0,-1-1 0 0 0,1 0 0 0 0,0 3 0 0 0,1 0 5 0 0,0-1-1 0 0,1 0 0 0 0,0 1 1 0 0,-1-2-1 0 0,2 1 0 0 0,-1 0 1 0 0,0-1-1 0 0,1 0 1 0 0,0 0-1 0 0,0 0 0 0 0,0 0 1 0 0,3 0-5 0 0,18 15 11 0 0,-26-19-11 0 0,1 1 0 0 0,-1-1 0 0 0,0 0 0 0 0,1 0 0 0 0,-1 1 0 0 0,0-1 0 0 0,0 0 0 0 0,1 1 0 0 0,-1-1 0 0 0,0 1 0 0 0,0-1 0 0 0,1 0 0 0 0,-1 1 0 0 0,0-1 0 0 0,0 1 0 0 0,0-1 0 0 0,0 0 0 0 0,0 1 0 0 0,0-1 0 0 0,0 1 0 0 0,1-1 0 0 0,-1 3 0 0 0,0-1 0 0 0,0 0 0 0 0,0 1 0 0 0,1-1 0 0 0,-1 1 0 0 0,1-1 0 0 0,0 0 0 0 0,0 0 0 0 0,0 1 0 0 0,0-1 0 0 0,0 0 0 0 0,0 0 0 0 0,0 0 0 0 0,1 0 0 0 0,-1 0 0 0 0,1 0 0 0 0,4 5 0 0 0,0-1 0 0 0,1 0 0 0 0,-1-1 0 0 0,1 1 0 0 0,0-1 0 0 0,0-1 0 0 0,4 3 0 0 0,-6-4 0 0 0,-1 0 0 0 0,0 1 0 0 0,0 0 0 0 0,0 0 0 0 0,-1 0 0 0 0,1 0 0 0 0,0 2 0 0 0,-3 4 0 0 0,-1-9 0 0 0,0 0 0 0 0,0 0 0 0 0,0 0 0 0 0,0 0 0 0 0,1 0 0 0 0,-1 0 0 0 0,0 0 0 0 0,0 0 0 0 0,0-1 0 0 0,1 1 0 0 0,-1 0 0 0 0,0 0 0 0 0,1 0 0 0 0,-1 0 0 0 0,1-1 0 0 0,-1 1 0 0 0,1 0 0 0 0,0 0 0 0 0,0 0 0 0 0,1 0 0 0 0,0 1 0 0 0,1 0 0 0 0,-1 0-1 0 0,1-1 1 0 0,0 0 0 0 0,-1 1 0 0 0,1-1-1 0 0,0 0 1 0 0,0 0 0 0 0,0-1 0 0 0,0 1 0 0 0,0-1 0 0 0,1 1 0 0 0,0 0 1 0 0,-1 0 0 0 0,1 0 0 0 0,0 0 0 0 0,-1 1-1 0 0,1-1 1 0 0,-1 1 0 0 0,0 0 0 0 0,1 0-1 0 0,-1 0 1 0 0,0 1 0 0 0,0-1 0 0 0,0 1-1 0 0,-1-1 1 0 0,1 1 0 0 0,-1 0 0 0 0,1 1-1 0 0,14 13 53 0 0,-15-15-53 0 0,0 0 0 0 0,0 0 0 0 0,1-1 0 0 0,-1 1 0 0 0,1-1 0 0 0,-1 1 0 0 0,1-1 0 0 0,0 0 0 0 0,2 1 0 0 0,4 2 0 0 0,0 0 0 0 0,0 0 0 0 0,-1 1 0 0 0,3 2 0 0 0,1 0 0 0 0,-1 0 0 0 0,-10-4 0 0 0,-1-2 0 0 0,0 0 0 0 0,0 0 0 0 0,0 0 0 0 0,0 0 0 0 0,0-1 0 0 0,0 1 0 0 0,1 0 0 0 0,-1 0 0 0 0,0 0 0 0 0,0 0 0 0 0,1 0 0 0 0,-1-1 0 0 0,0 1 0 0 0,1 0 0 0 0,0 0 0 0 0,1 2 0 0 0,0 0 0 0 0,0-1 0 0 0,1 1 0 0 0,-1-1 0 0 0,1 0 0 0 0,0 0 0 0 0,0 0 0 0 0,0 0 0 0 0,0 0 0 0 0,0 0 0 0 0,0-1 0 0 0,1 1 0 0 0,17 9 0 0 0,1 1 0 0 0,-16-6 0 0 0,-10 1 11 0 0,4-7-11 0 0,0 0 1 0 0,0 0 0 0 0,0 0 0 0 0,0 0-1 0 0,0 0 1 0 0,0 0 0 0 0,0 0-1 0 0,-1 0 1 0 0,1 0 0 0 0,0 0-1 0 0,0 0 1 0 0,0 0 0 0 0,0 0-1 0 0,0 0 1 0 0,0 0 0 0 0,0 0-1 0 0,0 0 1 0 0,0 0 0 0 0,0 0 0 0 0,0 0-1 0 0,0 0 1 0 0,0 0 0 0 0,0 0-1 0 0,0 0 1 0 0,0 0 0 0 0,0 1-1 0 0,0-1 1 0 0,0 0 0 0 0,0 0-1 0 0,0 0 1 0 0,0 0 0 0 0,0 0-1 0 0,0 0 1 0 0,0 0 0 0 0,0 0 0 0 0,0 0-1 0 0,0 0 1 0 0,0 0 0 0 0,0 0-1 0 0,0 0 1 0 0,0 0 0 0 0,0 0-1 0 0,0 0 1 0 0,0 0 0 0 0,0 1-1 0 0,0-1 1 0 0,0 0 0 0 0,0 0-1 0 0,0 0 1 0 0,0 0 0 0 0,0 0 0 0 0,0 0-1 0 0,0 0 1 0 0,0 0 0 0 0,1 0-1 0 0,-1 0 1 0 0,0 0 0 0 0,0 0-1 0 0,0 0 1 0 0,0 0 0 0 0,0 0-1 0 0,0 0 0 0 0,2 2 2 0 0,0 0-1 0 0,1 0 1 0 0,-1-1-1 0 0,1 1 1 0 0,-1-1-1 0 0,1 0 1 0 0,-1 1-1 0 0,1-1 1 0 0,1 0-2 0 0,8 6-3 0 0,-5-3 14 0 0,17 12 42 0 0,-24-16-53 0 0,0 0 0 0 0,0 0 1 0 0,0 0-1 0 0,1 0 0 0 0,-1 0 0 0 0,0 0 0 0 0,0 0 0 0 0,0 1 0 0 0,0-1 1 0 0,1 0-1 0 0,-1 0 0 0 0,0 0 0 0 0,0 0 0 0 0,0 1 0 0 0,0-1 1 0 0,0 0-1 0 0,0 0 0 0 0,1 0 0 0 0,-1 1 0 0 0,0-1 0 0 0,0 0 0 0 0,0 0 1 0 0,0 1-1 0 0,0-1 0 0 0,0 0 0 0 0,0 0 0 0 0,0 0 0 0 0,0 1 1 0 0,0-1-1 0 0,0 0 0 0 0,0 0 0 0 0,0 1 0 0 0,0-1 0 0 0,0 0 0 0 0,0 0 1 0 0,0 0-1 0 0,-1 1 0 0 0,1-1 0 0 0,0 0 0 0 0,0 0 0 0 0,0 0 1 0 0,0 1-1 0 0,0-1 0 0 0,0 0 0 0 0,-1 0 0 0 0,1 0 0 0 0,0 0 0 0 0,0 0 1 0 0,0 1-1 0 0,0-1 0 0 0,-1 0 0 0 0,1 0 0 0 0,0 0 0 0 0,0 0 1 0 0,0 0-1 0 0,-1 0 0 0 0,1 0 0 0 0,0 0 0 0 0,0 0 0 0 0,-1 0 0 0 0,1 1 0 0 0,0-1-31 0 0,0 0 0 0 0,-1 0-1 0 0,1 0 1 0 0,0 0-1 0 0,-1 1 1 0 0,1-1 0 0 0,0 0-1 0 0,-1 0 1 0 0,1 0-1 0 0,0 0 1 0 0,-1 0 0 0 0,1 0-1 0 0,0 0 1 0 0,0 0-1 0 0,-1 0 1 0 0,1 0 0 0 0,0 0-1 0 0,-1 0 1 0 0,1 0-1 0 0,0 0 1 0 0,-1 0 0 0 0,1 0-1 0 0,0 0 1 0 0,-1 0-1 0 0,1 0 1 0 0,0 0 0 0 0,-1-1-1 0 0,1 1 1 0 0,0 0 31 0 0,0-1-15 0 0,0 0 0 0 0,1 0 1 0 0,-1 0-1 0 0,0 0 0 0 0,0 1 0 0 0,1-1 1 0 0,-1 0-1 0 0,0 0 0 0 0,0 0 0 0 0,0 0 1 0 0,0 0-1 0 0,0 0 0 0 0,0 0 1 0 0,0 0-1 0 0,-1 0 0 0 0,1 0 0 0 0,0 1 1 0 0,0-1-1 0 0,-1 0 0 0 0,1 0 0 0 0,-1 0 1 0 0,1 0-1 0 0,0 1 0 0 0,-1-1 0 0 0,0 0 1 0 0,1 0-1 0 0,-1 1 0 0 0,1-1 1 0 0,-1 0 14 0 0,-2-1-45 0 0,0 0 1 0 0,1 0 0 0 0,-1 0-1 0 0,0 0 1 0 0,-1 1 0 0 0,1-1 0 0 0,-2 0 44 0 0,3 2-90 0 0,2-2 73 0 0,0 0-17 0 0,0-1-1 0 0,0 0 1 0 0,0 1 0 0 0,0-1 0 0 0,1 1-1 0 0,-1-1 1 0 0,1 0 0 0 0,-1 1-1 0 0,1-1 1 0 0,0 0 34 0 0,-1 2-8 0 0,0 1 0 0 0,0-1-1 0 0,0 0 1 0 0,0 0 0 0 0,0 1-1 0 0,0-1 1 0 0,0 0 0 0 0,0 0 0 0 0,0 1-1 0 0,-1-1 1 0 0,1 0 0 0 0,0 1-1 0 0,-1-1 1 0 0,1 0 0 0 0,0 1 0 0 0,-1-1-1 0 0,1 1 1 0 0,-1-1 8 0 0,1 1-11 0 0,-1-2-13 0 0,0 1 0 0 0,0-1 0 0 0,0 1 1 0 0,0 0-1 0 0,0-1 0 0 0,-1 1 0 0 0,1 0 0 0 0,0 0 0 0 0,-1 0 0 0 0,1-1 0 0 0,-1 2 0 0 0,-1-2 24 0 0,-11-9-273 0 0,13 10 247 0 0,1 1-1 0 0,-1 0 1 0 0,1-1-1 0 0,-1 1 0 0 0,1-1 1 0 0,-1 1-1 0 0,1-1 1 0 0,0 0-1 0 0,-1 1 1 0 0,1-1-1 0 0,-1 1 0 0 0,1-1 1 0 0,0 0-1 0 0,0 1 1 0 0,-1-1-1 0 0,1 0 1 0 0,0 1-1 0 0,0-1 0 0 0,0 0 1 0 0,0 1-1 0 0,0-1 1 0 0,0 0-1 0 0,0 1 1 0 0,0-1-1 0 0,0 0 1 0 0,0 0-1 0 0,0 1 0 0 0,0-1 1 0 0,1 0-1 0 0,-1 1 1 0 0,0-1-1 0 0,0 0 1 0 0,1 1-1 0 0,-1-1 0 0 0,0 1 1 0 0,1-1-1 0 0,-1 0 1 0 0,1 1-1 0 0,-1-1 27 0 0,16-10-210 0 0,-29-5 31 0 0,10 14 154 0 0,0 0 0 0 0,-1 0 0 0 0,1 0 0 0 0,0 0 0 0 0,-1 1 1 0 0,0-1 24 0 0,-11-5-2 0 0,15 7 4 0 0,0 0 0 0 0,0 0 0 0 0,0 0 0 0 0,0 0 0 0 0,-1 0 0 0 0,1 0 0 0 0,0 0 0 0 0,0-1 0 0 0,0 1 0 0 0,0 0 0 0 0,0 0 0 0 0,0 0-1 0 0,0 0 1 0 0,0-1 0 0 0,0 1 0 0 0,0 0 0 0 0,0 0 0 0 0,-1 0 0 0 0,1 0 0 0 0,0-1 0 0 0,0 1 0 0 0,0 0 0 0 0,0 0 0 0 0,0 0 0 0 0,0 0 0 0 0,0-1 0 0 0,0 1 0 0 0,1 0-1 0 0,-1 0 1 0 0,0 0 0 0 0,0 0 0 0 0,0-1 0 0 0,0 1 0 0 0,0 0 0 0 0,0 0 0 0 0,0 0 0 0 0,0 0 0 0 0,0 0 0 0 0,0-1 0 0 0,1 1 0 0 0,-1 0 0 0 0,0 0 0 0 0,0 0 0 0 0,0 0-1 0 0,0 0-1 0 0,2-7 231 0 0,-2 4-199 0 0,-1 1 0 0 0,0 0 1 0 0,-1 0-1 0 0,1-1 1 0 0,0 1-1 0 0,-1 0 1 0 0,1 0-1 0 0,-1 0 1 0 0,1 0-1 0 0,-1 0 0 0 0,0 1 1 0 0,0-1-1 0 0,0 0 1 0 0,0 1-1 0 0,-1-1-32 0 0,-15-14 94 0 0,18 15-91 0 0,0 1 1 0 0,0-1 0 0 0,0 0 0 0 0,0 0 0 0 0,0 0 0 0 0,0 0 0 0 0,0 1 0 0 0,0-1 0 0 0,1 0 0 0 0,-1 0 0 0 0,0 0-1 0 0,0 0 1 0 0,1 1 0 0 0,-1-1 0 0 0,1 0 0 0 0,-1 1 0 0 0,0-1 0 0 0,1 0 0 0 0,-1 0 0 0 0,1 1 0 0 0,0-1-1 0 0,-1 1 1 0 0,1-1 0 0 0,0 0-4 0 0,9-15 90 0 0,-9 15-84 0 0,-1 1-1 0 0,0-1 1 0 0,0 0-1 0 0,1 1 0 0 0,-1-1 1 0 0,0 1-1 0 0,0-1 0 0 0,0 0 1 0 0,0 1-1 0 0,0-1 1 0 0,0 0-1 0 0,0 1 0 0 0,0-1 1 0 0,0 0-1 0 0,0 1 1 0 0,0-1-1 0 0,-1 0 0 0 0,1 1 1 0 0,0-1-1 0 0,0 1 1 0 0,-1-1-1 0 0,1 0 0 0 0,0 1 1 0 0,-1-1-1 0 0,1 1-5 0 0,-2-2 16 0 0,0 0-1 0 0,0 0 0 0 0,-1 0 1 0 0,1 0-1 0 0,-1 1 1 0 0,1-1-1 0 0,-1 1 0 0 0,1 0 1 0 0,-1-1-1 0 0,0 1 1 0 0,1 0-1 0 0,-2 1-15 0 0,-14-8 119 0 0,16 6-31 0 0,16-2 147 0 0,-14 4-231 0 0,1 0 1 0 0,-1-1-1 0 0,0 1 1 0 0,1-1-1 0 0,-1 1 1 0 0,0 0-1 0 0,0-1 1 0 0,0 1-1 0 0,1-1 1 0 0,-1 1-1 0 0,0-1 0 0 0,0 1 1 0 0,0-1-1 0 0,0 1 1 0 0,0-1-1 0 0,0 1 1 0 0,0-1-1 0 0,0 1 1 0 0,0-1-1 0 0,0 1 1 0 0,0-1-1 0 0,0 1 1 0 0,0-1-1 0 0,0 1 1 0 0,-1 0-1 0 0,1-1 0 0 0,0 1 1 0 0,0-1-1 0 0,0 1 1 0 0,-1-1-5 0 0,-12-8 66 0 0,11 8-61 0 0,1 1 1 0 0,0-1-1 0 0,0 1 0 0 0,0-1 1 0 0,0 1-1 0 0,0-1 0 0 0,0 0 1 0 0,0 0-1 0 0,0 1 0 0 0,0-1 1 0 0,0 0-1 0 0,0 0 0 0 0,1 0 1 0 0,-1 0-1 0 0,0 0 0 0 0,0 0 1 0 0,1 0-1 0 0,-1 0 0 0 0,1 0 1 0 0,-1-1-1 0 0,1 1 0 0 0,0 0 1 0 0,-1-1-6 0 0,1 1 0 0 0,0 0 0 0 0,0 0 1 0 0,0 0-1 0 0,0-1 0 0 0,0 1 1 0 0,1 0-1 0 0,-1 0 0 0 0,0 0 1 0 0,0 0-1 0 0,1 0 1 0 0,-1 0-1 0 0,1 0 0 0 0,-1 0 1 0 0,1 0-1 0 0,-1 0 0 0 0,1 0 1 0 0,0 1-1 0 0,0-1 1 0 0,-1 0-1 0 0,1 0 0 0 0,0 0 1 0 0,0 1-1 0 0,0-1 0 0 0,0 1 1 0 0,0-1-1 0 0,-1 0 0 0 0,1 1 1 0 0,0 0-1 0 0,1-1 0 0 0,-2 1 1 0 0,1 0 0 0 0,-1 0 0 0 0,0 0 0 0 0,0 0-1 0 0,1 0 1 0 0,-1 0 0 0 0,0 0 0 0 0,0-1 0 0 0,1 1-1 0 0,-1 0 1 0 0,0 0 0 0 0,0 0 0 0 0,0 0 0 0 0,1 0 0 0 0,-1 0-1 0 0,0-1 1 0 0,0 1 0 0 0,0 0 0 0 0,1 0 0 0 0,-1 0 0 0 0,0 0-1 0 0,0-1 1 0 0,0 1 0 0 0,0 0 0 0 0,0 0 0 0 0,0 0 0 0 0,1-1-1 0 0,-1 1 1 0 0,0 0 0 0 0,0 0 0 0 0,0-1 0 0 0,0 1 0 0 0,0 0-1 0 0,0 0 1 0 0,0-1 0 0 0,0 1 0 0 0,0 0 0 0 0,0 0 0 0 0,0-1-1 0 0,0 1 1 0 0,0 0 0 0 0,0 0 0 0 0,0-1 0 0 0,0 1 0 0 0,-1 0-1 0 0,1 0 1 0 0,0 0 0 0 0,0-1 0 0 0,0 1 0 0 0,0 0 0 0 0,0 0-1 0 0,-1 0 1 0 0,1-1 0 0 0,0 1 0 0 0,0 0 0 0 0,0 0 0 0 0,0 0-1 0 0,-1 0 1 0 0,1-1-1 0 0,-11-4 23 0 0,11 5-20 0 0,-20-8 104 0 0,20 8-107 0 0,0 0 1 0 0,0 0 0 0 0,0 0 0 0 0,0 0 0 0 0,0 0 0 0 0,0 0 0 0 0,0 0 0 0 0,0 0 0 0 0,0 0 0 0 0,0 0 0 0 0,0 0 0 0 0,0 0 0 0 0,-1-1-1 0 0,1 1 1 0 0,0 0 0 0 0,0 0 0 0 0,0 0 0 0 0,0 0 0 0 0,0 0 0 0 0,0 0 0 0 0,0 0 0 0 0,0 0 0 0 0,0 0 0 0 0,0 0 0 0 0,0 0 0 0 0,0 0-1 0 0,0 0 1 0 0,0 0 0 0 0,0-1 0 0 0,0 1 0 0 0,0 0 0 0 0,0 0 0 0 0,0 0 0 0 0,0 0 0 0 0,0 0 0 0 0,0 0 0 0 0,0 0 0 0 0,0 0 0 0 0,0 0-1 0 0,0 0 1 0 0,0 0 0 0 0,0-1 0 0 0,0 1 0 0 0,0 0 0 0 0,0 0 0 0 0,0 0 0 0 0,0 0 0 0 0,0 0 0 0 0,0 0 0 0 0,0 0 0 0 0,0 0 0 0 0,0 0-1 0 0,6-3 31 0 0,7 0 60 0 0,-12 3-27 0 0,-23-3 246 0 0,11 3-286 0 0,30 0 133 0 0,-26-1-100 0 0,6 0-56 0 0,-1 0-1 0 0,0 1 1 0 0,0-1 0 0 0,0 1 0 0 0,0 0 0 0 0,1-1-1 0 0,-1 1 1 0 0,0 0 0 0 0,-2 0-1 0 0,12 0 71 0 0,-1 1 0 0 0,1-1 1 0 0,-1 2-1 0 0,2-1-71 0 0,-7 0 72 0 0,-2-1 0 0 0,-13 4 11 0 0,2 2-30 0 0,11-5-50 0 0,0-1 1 0 0,0 1-1 0 0,0 0 0 0 0,0-1 0 0 0,1 1 0 0 0,-1-1 1 0 0,0 1-1 0 0,0-1 0 0 0,0 1 0 0 0,1-1 0 0 0,-1 1 1 0 0,0-1-1 0 0,1 0 0 0 0,-1 1 0 0 0,0-1 0 0 0,1 1 1 0 0,-1-1-1 0 0,1 0 0 0 0,-1 1 0 0 0,0-1-3 0 0,21 18 16 0 0,1 2 15 0 0,-21-19-30 0 0,0 0 0 0 0,-1 0 0 0 0,1 0 0 0 0,0 0 0 0 0,-1 0-1 0 0,1 1 1 0 0,-1-1 0 0 0,1 0 0 0 0,-1 0 0 0 0,1 1 0 0 0,-1-1 0 0 0,0 0 0 0 0,0 0 0 0 0,1 1 0 0 0,-1-1-1 0 0,0 0 1 0 0,0 1 0 0 0,-1-1 0 0 0,1 2-1 0 0,-2 7 5 0 0,1-8-1 0 0,0 0-1 0 0,1 0 0 0 0,-1 0 0 0 0,1 1 1 0 0,0-1-1 0 0,0 0 0 0 0,-1 1 0 0 0,1-1 1 0 0,1 0-1 0 0,-1 0 0 0 0,0 1 1 0 0,1-1-1 0 0,-1 0 0 0 0,1 0 0 0 0,-1 0 1 0 0,1 1-1 0 0,0-1 0 0 0,0 0-3 0 0,8 15 0 0 0,-8-13 0 0 0,1-1 0 0 0,-1 1 0 0 0,1-1 0 0 0,0 0 0 0 0,1 0 0 0 0,-1 1 0 0 0,0-1 0 0 0,1-1 0 0 0,0 1 0 0 0,-1 0 0 0 0,3 1 0 0 0,-2-2 0 0 0,2 2 0 0 0,1 0 0 0 0,-1 1 0 0 0,0-1 0 0 0,3 6 0 0 0,-6-8 0 0 0,-1 0 0 0 0,1 1 0 0 0,-1-1 0 0 0,0 0 0 0 0,0 1 0 0 0,0-1 0 0 0,0 1 0 0 0,0-1 0 0 0,0 1 0 0 0,-1 0 0 0 0,1-1 0 0 0,-1 1 0 0 0,0 0 0 0 0,0 1 0 0 0,5 47 11 0 0,-5-48-9 0 0,0-1 1 0 0,1 1-1 0 0,-1 0 1 0 0,0-1-1 0 0,1 1 0 0 0,0-1 1 0 0,-1 1-1 0 0,1-1 1 0 0,0 1-1 0 0,0-1 0 0 0,0 1 1 0 0,1-1-1 0 0,-1 0 1 0 0,1 0-1 0 0,-1 0 1 0 0,1 0-1 0 0,0 0 0 0 0,0 0 1 0 0,-1 0-1 0 0,1 0 1 0 0,1-1-1 0 0,-1 1-2 0 0,10 7 0 0 0,-5 3 0 0 0,-2-1 0 0 0,-9-4 11 0 0,4-6-8 0 0,0 0 0 0 0,0 0 0 0 0,0-1 0 0 0,0 1 0 0 0,0 0 0 0 0,1-1 0 0 0,-1 1 0 0 0,0 0-1 0 0,1-1 1 0 0,-1 1 0 0 0,0-1 0 0 0,1 1 0 0 0,-1 0 0 0 0,1-1 0 0 0,-1 1 0 0 0,1-1 0 0 0,-1 1 0 0 0,1-1-3 0 0,11 12 11 0 0,-10-11 42 0 0,-2-1 11 0 0,-2 1-11 0 0,-3 2-30 0 0,3-2 37 0 0,1 0 0 0 0,-8 7-19 0 0,9-3-27 0 0,0-3-4 0 0,-1-1-9 0 0,1 0 0 0 0,0 0 0 0 0,-1 0-1 0 0,0 1 1 0 0,1-1 0 0 0,-1 0-1 0 0,0 0 1 0 0,1 0 0 0 0,-1 0 0 0 0,0 0-1 0 0,0 0 1 0 0,0-1 0 0 0,0 1 0 0 0,0 0-1 0 0,0 0 1 0 0,0-1 0 0 0,-1 2-1 0 0,-24 10 23 0 0,15-7 5 0 0,-8 4-30 0 0,9-5 19 0 0,0 1-1 0 0,0 1 0 0 0,0 0-16 0 0,7-4 3 0 0,1 0-1 0 0,-1 0 0 0 0,1 0 1 0 0,-1 1-1 0 0,1-1 0 0 0,0 0 1 0 0,0 1-1 0 0,0 0 0 0 0,0 0 1 0 0,1-1-1 0 0,-1 1 0 0 0,0 1-2 0 0,1-1 0 0 0,-1-1 0 0 0,1 1 0 0 0,-1-1 0 0 0,1 1 0 0 0,-1-1 0 0 0,0 0 0 0 0,0 0 0 0 0,0 0 0 0 0,0 0 0 0 0,-1 0 0 0 0,1 0 0 0 0,0-1 0 0 0,-1 1 0 0 0,-36 17 0 0 0,25-14 0 0 0,-71 38 53 0 0,82-42-47 0 0,-1 2 0 0 0,1-1 0 0 0,-1 0 0 0 0,1 1 0 0 0,0-1 0 0 0,0 1-1 0 0,0 0 1 0 0,0 0 0 0 0,-1 3-6 0 0,-27 26 22 0 0,28-30-22 0 0,-1 1 0 0 0,0-1 0 0 0,1 0 0 0 0,-1 0 0 0 0,0 0 0 0 0,0-1 0 0 0,0 1 0 0 0,0-1 0 0 0,0 0 0 0 0,0 0 0 0 0,0 0 0 0 0,-2-1 0 0 0,4 1 0 0 0,-9 2-12 0 0,9-2-52 0 0,2-1-125 0 0,0 0-414 0 0,0 0-182 0 0,0 0-42 0 0,-4-4-1574 0 0,3 3 730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1.9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557 0 4144 0 0,'0'0'319'0'0,"0"0"10"0"0,0 0 824 0 0,0 0 383 0 0,0 0 80 0 0,0 0-95 0 0,0 0-457 0 0,0 0-198 0 0,0 0-40 0 0,0 0-44 0 0,0 0-154 0 0,0 0-70 0 0,0 0-12 0 0,0 0-44 0 0,0 0-173 0 0,0 0-75 0 0,0 9 435 0 0,-1-3-588 0 0,0-1 0 0 0,0 0 0 0 0,-1 0 0 0 0,0 1 0 0 0,0-1 0 0 0,0-1 0 0 0,-1 2-101 0 0,-5 15 398 0 0,-4 9 81 0 0,0 0 0 0 0,-2-1-1 0 0,-2 0 1 0 0,-11 16-479 0 0,19-32 169 0 0,0 1 1 0 0,2-1-1 0 0,-1 2-169 0 0,-15 32 349 0 0,-11 18 28 0 0,20-38 14 0 0,-13 22-391 0 0,-99 159 907 0 0,94-153-679 0 0,6-12 655 0 0,-9 24-883 0 0,-5 15 173 0 0,27-60-115 0 0,8-16-43 0 0,0 1 0 0 0,0-1-1 0 0,1 1 1 0 0,-2 5-15 0 0,-5 8 0 0 0,0-4-1848 0 0,-8-6-3528 0 0,11-7-2095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1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118 189 4232 0 0,'0'0'191'0'0,"0"-1"-11"0"0,-4-1-114 0 0,-23-18 473 0 0,27 19-566 0 0,-1 0 1 0 0,0 0-1 0 0,1 0 1 0 0,-1 0-1 0 0,1-1 0 0 0,-1 1 1 0 0,1 0-1 0 0,0 0 1 0 0,-1-1-1 0 0,1 1 0 0 0,0 0 1 0 0,0 0-1 0 0,0-1 1 0 0,0 1-1 0 0,0 0 27 0 0,0 0-94 0 0,-6-9-113 0 0,-1-15 418 0 0,7 23-67 0 0,-9-2 707 0 0,-8-16 732 0 0,-6-6 1520 0 0,18 11-996 0 0,4 11-2021 0 0,1 3 80 0 0,-8-17 420 0 0,3 6 3540 0 0,5 12-4014 0 0,0-1 0 0 0,0 1 0 0 0,1-1-1 0 0,-1 1 1 0 0,0-1 0 0 0,1 1 0 0 0,-1-1-1 0 0,0 1 1 0 0,1 0 0 0 0,-1-1-1 0 0,1 1 1 0 0,-1-1 0 0 0,1 1 0 0 0,-1 0-1 0 0,1-1 1 0 0,-1 1 0 0 0,1 0 0 0 0,-1 0-1 0 0,1 0 1 0 0,-1-1 0 0 0,1 1-1 0 0,0 0 1 0 0,-1 0 0 0 0,1 0 0 0 0,-1 0-1 0 0,1 0 1 0 0,-1 0 0 0 0,1 0 0 0 0,0 0-1 0 0,-1 0 1 0 0,1 0 0 0 0,-1 0-1 0 0,1 0 1 0 0,0 1 0 0 0,-1-1-112 0 0,22 12 202 0 0,-11-5 176 0 0,9 5 19 0 0,-2 0 0 0 0,11 9-397 0 0,-29-20 9 0 0,18 11 93 0 0,-12-9-68 0 0,-1 1 0 0 0,1 0-1 0 0,-1 0 1 0 0,0 1 0 0 0,0-1 0 0 0,-1 1-1 0 0,1 0-33 0 0,106 147 703 0 0,-79-111-521 0 0,1-1-1 0 0,2-2 1 0 0,5 2-182 0 0,-7-8 403 0 0,-2 1 0 0 0,-1 2-1 0 0,20 30-402 0 0,-12-13 394 0 0,-22-32-256 0 0,-2-1 1 0 0,-1 2 0 0 0,5 10-139 0 0,-10-16 97 0 0,-7-13-8 0 0,-1-2-14 0 0,0 0-10 0 0,0 0-42 0 0,0 0-174 0 0,0 0-75 0 0,0 0-20 0 0,5 8-2866 0 0,-5-8 1536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2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16 920 0 0,'0'0'332'0'0,"0"0"1057"0"0,4-14 7331 0 0,-3 13-8379 0 0,-1 1-11 0 0,0 0-10 0 0,0 0-35 0 0,0 0-18 0 0,0 0-3 0 0,0 0 9 0 0,0 0 40 0 0,0 0 21 0 0,-1 8 339 0 0,-10 44 483 0 0,3 0 0 0 0,-2 47-1156 0 0,8-32 555 0 0,4 1 0 0 0,9 57-555 0 0,-1-25 236 0 0,6 88 426 0 0,8 113 328 0 0,-20-84-110 0 0,0-116-272 0 0,-1-52-278 0 0,1 22 252 0 0,1-37-344 0 0,-2-14-128 0 0,0 1 1 0 0,-2 9-111 0 0,-1-28-112 0 0,0-2-685 0 0,0 0-311 0 0,0 0-62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3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1 118 920 0 0,'0'0'407'0'0,"0"0"1371"0"0,0 0 601 0 0,0 0 117 0 0,0 0-258 0 0,0 0-1192 0 0,0-1-522 0 0,1-1-442 0 0,0 0 1 0 0,1 0-1 0 0,-1 0 0 0 0,0 1 1 0 0,0-1-1 0 0,1 0 1 0 0,-1 1-1 0 0,1 0 1 0 0,0-1-1 0 0,-1 1 1 0 0,1 0-1 0 0,0 0 1 0 0,0 0-1 0 0,0 0 1 0 0,0 0-1 0 0,0 0 0 0 0,0 0 1 0 0,0 1-83 0 0,9-4 204 0 0,0 1 0 0 0,0 1 0 0 0,1 0-204 0 0,2-1 73 0 0,32-5 717 0 0,0 2 0 0 0,15 1-790 0 0,96 0 1447 0 0,-40 2-1017 0 0,314-10 365 0 0,492-7-1565 0 0,-458 17 834 0 0,-46-3 1691 0 0,-254 3-1586 0 0,97-1-173 0 0,-77 2 4 0 0,371 12 0 0 0,-501-8 0 0 0,-29-1 0 0 0,1 1 0 0 0,0 0 0 0 0,4 3 0 0 0,-22-1-66 0 0,-7-3-285 0 0,-6 1-1778 0 0,3-1-4004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4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3224 0 0,'0'0'523'0'0,"0"0"986"0"0,0 0 437 0 0,0 0 92 0 0,0 0-184 0 0,0 0-812 0 0,0 0-361 0 0,0 0-69 0 0,0 0-63 0 0,0 0-191 0 0,0 0-81 0 0,0 0-18 0 0,0 0 2 0 0,0 0 22 0 0,0 0 5 0 0,2 0 0 0 0,-1 0-243 0 0,-1 0 1 0 0,1 0 0 0 0,0 0-1 0 0,0 0 1 0 0,0 1 0 0 0,-1-1-1 0 0,1 0 1 0 0,0 1 0 0 0,-1-1-1 0 0,1 0 1 0 0,0 1 0 0 0,0-1 0 0 0,-1 1-1 0 0,1-1 1 0 0,-1 1 0 0 0,1 0-1 0 0,-1-1 1 0 0,1 1 0 0 0,-1-1-1 0 0,1 1 1 0 0,-1 0 0 0 0,1 0 0 0 0,-1 0-46 0 0,2 2 134 0 0,0 1 0 0 0,-1 0 0 0 0,0-1 0 0 0,0 1 0 0 0,0 0 0 0 0,0 0-134 0 0,1 10 342 0 0,0-1 0 0 0,-1 0 0 0 0,-1 3-342 0 0,-2 45 1575 0 0,-9 43-1575 0 0,1-6 535 0 0,5 66 314 0 0,1-33-178 0 0,5 340 881 0 0,1-445-1581 0 0,2 0-1 0 0,0-1 0 0 0,3 7 30 0 0,-1-4 30 0 0,0 0 0 0 0,-1 16-30 0 0,-4-31 18 0 0,0-1 1 0 0,1 1-1 0 0,1-1 0 0 0,0 1-18 0 0,-1-1-6 0 0,-2-11-19 0 0,1 1 0 0 0,-1-1 1 0 0,0 0-1 0 0,0 0 1 0 0,0 0-1 0 0,1 1 0 0 0,-1-1 1 0 0,1 0-1 0 0,-1 0 0 0 0,1 0 1 0 0,-1 0-1 0 0,1 0 1 0 0,0 1 24 0 0,0-2-1752 0 0,-1 0-6157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5.0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1 629 5528 0 0,'0'0'249'0'0,"0"0"-1"0"0,0 0 63 0 0,0 0 834 0 0,6-11 4544 0 0,-2 4-5257 0 0,1 0 0 0 0,1 0 0 0 0,0 0 0 0 0,0 0-1 0 0,0 1 1 0 0,1 0 0 0 0,-1 0 0 0 0,2 1-432 0 0,8-10 438 0 0,2 1-280 0 0,0 1 0 0 0,0 0 0 0 0,1 1 0 0 0,1 1 0 0 0,2 0-158 0 0,-21 10 0 0 0,230-124 10 0 0,96-83 310 0 0,-291 185-346 0 0,2 1-1 0 0,0 1 0 0 0,7 0 27 0 0,-1-3 136 0 0,-31 17 104 0 0,0 0 0 0 0,11-4-240 0 0,-22 11 184 0 0,-2 0 6 0 0,0 0 22 0 0,0 0 10 0 0,0 0 2 0 0,0 0-149 0 0,0 0-626 0 0,0 0-267 0 0,0 0-57 0 0,0 0-12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5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 1376 0 0,'0'0'397'0'0,"0"0"1133"0"0,0 0 498 0 0,0 0 98 0 0,0-2-131 0 0,1-13 1265 0 0,0 15-3183 0 0,-1 0 0 0 0,0 1 0 0 0,0-1 0 0 0,0 0-1 0 0,0 0 1 0 0,0 0 0 0 0,0 0 0 0 0,0 0 0 0 0,0 0 0 0 0,0 0-1 0 0,0 0 1 0 0,0 0 0 0 0,0 0 0 0 0,0 0 0 0 0,0 0-1 0 0,0 0 1 0 0,0 0 0 0 0,0 0 0 0 0,0 0 0 0 0,0 0 0 0 0,0 0-1 0 0,1 0 1 0 0,-1 0 0 0 0,0 0 0 0 0,0 0 0 0 0,0 0-1 0 0,0 0 1 0 0,0 0 0 0 0,0 0 0 0 0,0 0 0 0 0,0 0 0 0 0,0 0-1 0 0,0 0 1 0 0,0 0 0 0 0,0 0 0 0 0,0 0 0 0 0,0 0-1 0 0,0 0 1 0 0,0 0 0 0 0,0 0 0 0 0,1 0 0 0 0,-1 0 0 0 0,0 0-1 0 0,0 0 1 0 0,0 0 0 0 0,0 0 0 0 0,0 0 0 0 0,0 0-1 0 0,0-1 1 0 0,0 1 0 0 0,0 0 0 0 0,0 0 0 0 0,0 0 0 0 0,0 0-1 0 0,0 0 1 0 0,0 0 0 0 0,0 0 0 0 0,0 0 0 0 0,0 0-1 0 0,0 0 1 0 0,0 0 0 0 0,0 0 0 0 0,0 0-77 0 0,4 12 3676 0 0,-2 2-4913 0 0,16 286 3069 0 0,-7-163-224 0 0,28 134-1608 0 0,-5-49 668 0 0,-17-101-655 0 0,11 104-3 0 0,-26-206-2 0 0,1 4 1 0 0,-2 0 0 0 0,0 1 0 0 0,-1-1 0 0 0,-1 0 0 0 0,-2 2-9 0 0,-2-1-243 0 0,3-14-274 0 0,0 0 0 0 0,1 1 0 0 0,-1 8 517 0 0,2-19-1558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7:07.003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1158 82 1840 0 0,'1'0'133'0'0,"0"-2"82"0"0,0 1 0 0 0,1 0-1 0 0,-1-1 1 0 0,0 1 0 0 0,0-1-1 0 0,0 1 1 0 0,0-1 0 0 0,0 0-1 0 0,-1 1 1 0 0,1-1 0 0 0,0 1-1 0 0,-1-1 1 0 0,1 0 0 0 0,-1 0-1 0 0,0 1 1 0 0,0-1-1 0 0,0 0 1 0 0,0 0 0 0 0,0 1-1 0 0,0-1 1 0 0,0 0 0 0 0,-1 0-1 0 0,1 1 1 0 0,-1-1 0 0 0,1 0-1 0 0,-1 1 1 0 0,0-1 0 0 0,0-1-215 0 0,0 2 147 0 0,1 0-1 0 0,-1 0 1 0 0,0 0 0 0 0,1 0 0 0 0,-1-1 0 0 0,0 1 0 0 0,0 0-1 0 0,0 0 1 0 0,0 0 0 0 0,0 1 0 0 0,0-1 0 0 0,0 0 0 0 0,-1 0-1 0 0,1 0 1 0 0,0 1 0 0 0,-1-1-147 0 0,-4-1 575 0 0,0 0 1 0 0,0 1-1 0 0,0 0 0 0 0,0-1-575 0 0,-31-5 1302 0 0,30 7-1227 0 0,0 0-1 0 0,1 1 1 0 0,-1-1 0 0 0,0 1 0 0 0,0 0 0 0 0,1 1 0 0 0,-1-1 0 0 0,1 1 0 0 0,-1 0 0 0 0,1 1 0 0 0,-2 0-75 0 0,-2 1 150 0 0,1 1 1 0 0,-1 1 0 0 0,1 0-1 0 0,0 0 1 0 0,1 0 0 0 0,-5 5-151 0 0,-1 0 313 0 0,-6 4-313 0 0,-10 8 143 0 0,6-2-70 0 0,-35 29-218 0 0,25-21 120 0 0,2 0 1 0 0,-17 22 24 0 0,-2 7 201 0 0,1 5-201 0 0,-12 14-8 0 0,8-11-136 0 0,28-29 91 0 0,-1 4 53 0 0,-10 16-11 0 0,23-38 14 0 0,-47 68 64 0 0,39-52 15 0 0,-9 22-82 0 0,-25 58-88 0 0,39-78 39 0 0,1 3 49 0 0,-16 34-15 0 0,16-40 45 0 0,2 0 1 0 0,1 1 0 0 0,2 1-1 0 0,2 0 1 0 0,2 0 0 0 0,0 9-31 0 0,-9 59-35 0 0,-3 31-18 0 0,18-118 57 0 0,-1-3 14 0 0,2 1 0 0 0,-1 0 1 0 0,2 0-1 0 0,0 1-18 0 0,2 3 45 0 0,0 0 1 0 0,2-1-1 0 0,0 1 0 0 0,1-1 1 0 0,5 8-46 0 0,-7-16 13 0 0,-2-6 0 0 0,-1 0 0 0 0,1-1 1 0 0,0 1-1 0 0,0-1 0 0 0,0 1 1 0 0,3 1-14 0 0,4 5 22 0 0,2-1 0 0 0,-1-1 0 0 0,8 5-22 0 0,-6-6 0 0 0,-1-1 0 0 0,1-1 0 0 0,0 1 0 0 0,0-2 0 0 0,1 1 0 0 0,-1-1 0 0 0,6 0 0 0 0,-10-3-7 0 0,1 0 0 0 0,-1 0 0 0 0,1 0 0 0 0,-1-1 0 0 0,1-1 0 0 0,-1 1 0 0 0,0-1 0 0 0,1 0-1 0 0,-1-1 8 0 0,8-1-4 0 0,-1-2-1 0 0,1 1 1 0 0,-1-2-1 0 0,0 1 1 0 0,-1-2-1 0 0,1 0 1 0 0,3-3 4 0 0,8-6-11 0 0,-1-1 0 0 0,0-2 1 0 0,4-4 9 0 0,111-91 2 0 0,-104 86-1 0 0,-1-1 0 0 0,29-33 0 0 0,-57 55-1 0 0,34-40 12 0 0,3-6-11 0 0,-6 4 52 0 0,32-45 51 0 0,-64 84-76 0 0,69-108 167 0 0,-65 100-157 0 0,35-66 62 0 0,-29 50-70 0 0,49-106 147 0 0,-30 63-85 0 0,8-18-19 0 0,1-23 47 0 0,32-77 309 0 0,-63 163-283 0 0,-1 0 0 0 0,-2-1-1 0 0,3-21-144 0 0,-12 46 29 0 0,0 1 0 0 0,-1-1-1 0 0,0 1 1 0 0,0-1-1 0 0,-1 1 1 0 0,1 0-1 0 0,-3-5-28 0 0,-2-13 123 0 0,1 6-8 0 0,-1 1-1 0 0,-1-1-114 0 0,4 10 47 0 0,0 5-24 0 0,1-1-1 0 0,-1 1 1 0 0,0-1 0 0 0,-1 1-1 0 0,0-2-22 0 0,-11-17 47 0 0,8 12-14 0 0,-6-8-33 0 0,-12-13 11 0 0,19 26 27 0 0,3 3-35 0 0,0 1-1 0 0,0 0 1 0 0,0-1-1 0 0,0 1 1 0 0,-1 0-1 0 0,-1-1-2 0 0,-1 0 22 0 0,0 0-1 0 0,0 0 0 0 0,-5-1-21 0 0,0-1 24 0 0,-4-1 16 0 0,7 4-40 0 0,5 1 0 0 0,0 0 0 0 0,1 1 0 0 0,-1-1 0 0 0,0 1 0 0 0,-1-1 0 0 0,-46-7 0 0 0,44 8 0 0 0,-6-2 0 0 0,-9 0 0 0 0,16 2 0 0 0,0 0 0 0 0,0 1 0 0 0,0-1 0 0 0,0 0 0 0 0,0 1 0 0 0,0 0 0 0 0,0 0 0 0 0,-6 3-10 0 0,0 0 0 0 0,0 0 0 0 0,1 1 0 0 0,0 0 0 0 0,-1 1 0 0 0,1 0 10 0 0,-12 7-12 0 0,14-9-4 0 0,1 1 0 0 0,-5 4 16 0 0,5-4-26 0 0,0 0 0 0 0,-6 3 26 0 0,3-3-17 0 0,-3 2-26 0 0,-6 5 43 0 0,-18 12 0 0 0,1-2 0 0 0,-28 20 0 0 0,12-9 0 0 0,28-15-16 0 0,0 0 0 0 0,1 2 0 0 0,-6 9 16 0 0,20-21-5 0 0,-15 16-26 0 0,1 0 0 0 0,1 2 0 0 0,1 0 0 0 0,2 1 0 0 0,-14 28 31 0 0,-35 61 0 0 0,35-63 0 0 0,19-29 0 0 0,1-4 0 0 0,-4 6 0 0 0,3-5 0 0 0,1 1 0 0 0,-1 4 0 0 0,-14 24 0 0 0,10-21 0 0 0,1 1 0 0 0,2 1 0 0 0,1 0 0 0 0,0 6 0 0 0,-10 29 0 0 0,3-6 0 0 0,6-19-12 0 0,4-12-19 0 0,2 1 0 0 0,-1 6 31 0 0,-15 67-93 0 0,11-54 68 0 0,-4 40 25 0 0,12-68 0 0 0,2-6 0 0 0,-1 0 0 0 0,0 1 0 0 0,-12 30 0 0 0,11-32 0 0 0,1 0 0 0 0,1 0 0 0 0,0 0 0 0 0,1 1 0 0 0,0-1 0 0 0,1 0 0 0 0,1 1 0 0 0,-1 57-64 0 0,2-66 64 0 0,-1-1 0 0 0,1 1 0 0 0,0 0 0 0 0,1-1 0 0 0,0 1 0 0 0,0 1 0 0 0,0 0 0 0 0,-1-1 0 0 0,1 4 0 0 0,-2-7 0 0 0,0 1 0 0 0,1-1 0 0 0,-1 0 0 0 0,1 0 0 0 0,0 0 0 0 0,0 0 0 0 0,0-1 0 0 0,1 1 0 0 0,-1 0 0 0 0,2 1 0 0 0,-2-2-7 0 0,0-1-1 0 0,0 0 0 0 0,0 1 0 0 0,0-1 0 0 0,0 0 1 0 0,1 0-1 0 0,-1 0 0 0 0,1 1 0 0 0,-1-1 1 0 0,1 0-1 0 0,-1-1 0 0 0,1 1 0 0 0,-1 0 0 0 0,1 0 1 0 0,0-1-1 0 0,0 1 0 0 0,-1-1 0 0 0,1 1 0 0 0,2 0 8 0 0,26 2-60 0 0,-25-3 60 0 0,0 1 0 0 0,0-1 0 0 0,1 0 0 0 0,-1-1 0 0 0,3 0 0 0 0,14 0 0 0 0,-18 1 0 0 0,0 0 0 0 0,0-1 0 0 0,0 0 0 0 0,0 1 0 0 0,0-1 0 0 0,4-1 0 0 0,22-11 0 0 0,-15 7 0 0 0,7-4 1 0 0,0-1-1 0 0,10-7 0 0 0,9-5-11 0 0,-31 17 0 0 0,0 0 0 0 0,0-1 0 0 0,6-5 11 0 0,26-25 55 0 0,-14 12-67 0 0,-24 21 16 0 0,0-1-1 0 0,0 1 0 0 0,1-3-3 0 0,6-7 44 0 0,44-45-34 0 0,-19 14-10 0 0,1 0 27 0 0,-16 16 0 0 0,-8 14-19 0 0,4-6-7 0 0,-1-1 0 0 0,6-10-1 0 0,-12 15 0 0 0,11-11 0 0 0,-8 11 11 0 0,29-38 100 0 0,36-53-105 0 0,-38 50-6 0 0,-30 41 1 0 0,7-12 9 0 0,16-18-10 0 0,-13 20 81 0 0,-2 0-1 0 0,-1-2-80 0 0,30-58 258 0 0,-19 23-103 0 0,-9 22-96 0 0,-13 26 6 0 0,3-9-65 0 0,-5 12-2 0 0,1 0-1 0 0,6-12 3 0 0,25-44 0 0 0,-25 48 67 0 0,-2 1-1 0 0,5-17-66 0 0,-9 22 15 0 0,5-6 41 0 0,-7 13-24 0 0,1 0 0 0 0,0-5-32 0 0,1-2 38 0 0,-2-1 0 0 0,2-13-38 0 0,-5 8 21 0 0,0 16-12 0 0,0 0-1 0 0,0 0 1 0 0,0 0 0 0 0,1 0-1 0 0,1-4-8 0 0,-2 6 12 0 0,1-1 0 0 0,-1 1-1 0 0,1-1 1 0 0,-1 1 0 0 0,0-1-1 0 0,-1 1 1 0 0,1-1 0 0 0,-1-2-12 0 0,-2-15 42 0 0,3 16-29 0 0,0 0 0 0 0,-1 0 0 0 0,0 0-1 0 0,0 0 1 0 0,-2-2-13 0 0,3 6 0 0 0,-1-3 0 0 0,0 0 0 0 0,1-1 0 0 0,0 1 0 0 0,0-2 0 0 0,-2-11 0 0 0,-2 0 0 0 0,3 11 0 0 0,-1 0 0 0 0,1-1 0 0 0,1 1 0 0 0,-1 0 0 0 0,1 4 3 0 0,0 1 1 0 0,0 0-1 0 0,-1-1 0 0 0,1 1 0 0 0,-1 0 0 0 0,1-1 0 0 0,-1 1 0 0 0,0 0 0 0 0,1 0 0 0 0,-1-1 1 0 0,0 1-1 0 0,0 0 0 0 0,0 0 0 0 0,0-1-3 0 0,-7-9 20 0 0,7 9-13 0 0,-1 0 0 0 0,1 0 0 0 0,-1 0 0 0 0,1 0 0 0 0,-1 0 0 0 0,0 0 0 0 0,0 0 0 0 0,0 1 0 0 0,-2-2-7 0 0,2 1 1 0 0,-2-2-1 0 0,-1-1 15 0 0,3 4-2 0 0,0 0 0 0 0,1 0 0 0 0,-1 0 0 0 0,0 1 0 0 0,0-1 0 0 0,0 0 0 0 0,0 1 0 0 0,0-1 0 0 0,0 1 0 0 0,0-1 0 0 0,0 1 0 0 0,0 0 0 0 0,-2 0-13 0 0,0 0-6 0 0,-1 0 1 0 0,0 0-1 0 0,1 1 0 0 0,-1 0 0 0 0,0 0 0 0 0,1 0 0 0 0,-1 0 0 0 0,1 0 0 0 0,-4 2 6 0 0,5-1-24 0 0,-1-1 1 0 0,1 1-1 0 0,-4-1 24 0 0,-2 2-20 0 0,-2 1 23 0 0,-11 3-18 0 0,-54 29-122 0 0,72-34 124 0 0,1 0-1 0 0,-1 0 1 0 0,1 0-1 0 0,-1 0 0 0 0,0 1 14 0 0,-12 8 1 0 0,-2 1-37 0 0,1-1 0 0 0,-4 6 36 0 0,12-9 3 0 0,0 0-1 0 0,1 1 0 0 0,0 0 1 0 0,0 2-3 0 0,-17 17 108 0 0,-19 23-487 0 0,0-2 88 0 0,30-33 236 0 0,4-5 21 0 0,-1-1-1 0 0,-4 4 35 0 0,14-13 2 0 0,-40 34-39 0 0,33-28 21 0 0,1 1 0 0 0,-1 1-1 0 0,-4 6 17 0 0,-23 36 0 0 0,-14 19 0 0 0,-29 53 0 0 0,54-86 0 0 0,-6 5 0 0 0,7-12 0 0 0,-14 28 0 0 0,26-38-5 0 0,-5 8-24 0 0,1 0-1 0 0,-3 15 30 0 0,11-26 0 0 0,-3 3 0 0 0,3-7 0 0 0,1 0 0 0 0,-1 8 0 0 0,-1 0 0 0 0,-6 14 0 0 0,1-6 0 0 0,-7 13 0 0 0,12-25 0 0 0,0 0 0 0 0,-4 13 0 0 0,10-20 0 0 0,-3 4 0 0 0,0 9 0 0 0,-4 11 0 0 0,4-8 0 0 0,3-16 0 0 0,0 0 0 0 0,0 1 0 0 0,1-1 0 0 0,1 7 0 0 0,1 10 0 0 0,-2 1 0 0 0,0-2 0 0 0,2 4 0 0 0,0-25 0 0 0,0 1 0 0 0,0 0 0 0 0,0-1 0 0 0,1 1 0 0 0,1 1 0 0 0,4 8 0 0 0,2 4 0 0 0,4 8 0 0 0,-13-26 0 0 0,1-1 0 0 0,-1 1 0 0 0,1 0 0 0 0,-1 0 0 0 0,1-1 0 0 0,-1 1 0 0 0,1-1 0 0 0,-1 1 0 0 0,1 0 0 0 0,0-1 0 0 0,-1 1 0 0 0,1-1 0 0 0,0 1 0 0 0,-1-1 0 0 0,2 1 0 0 0,12 4 0 0 0,-8-3 0 0 0,20 4 0 0 0,-22-4-4 0 0,-1-1 0 0 0,1 0 0 0 0,-1 0 0 0 0,1 0 0 0 0,-1 0 0 0 0,1-1 0 0 0,0 1 0 0 0,-1-1 0 0 0,1 0 0 0 0,0 0 0 0 0,0 0 0 0 0,-1-1 0 0 0,1 1 0 0 0,0-1 0 0 0,-1 1 0 0 0,2-1 4 0 0,2-1 0 0 0,0-1 0 0 0,0 1 0 0 0,0-1 0 0 0,-1 0 0 0 0,1 0 0 0 0,-1-1 0 0 0,0 1 0 0 0,0-1 0 0 0,3-4 0 0 0,87-81 0 0 0,-64 54 0 0 0,-16 20 0 0 0,9-14 0 0 0,-9 10 0 0 0,5-3 0 0 0,5-6 0 0 0,20-27 0 0 0,-30 34 0 0 0,15-21 130 0 0,22-43-130 0 0,-23 37 74 0 0,-3 1-6 0 0,-4 6-28 0 0,18-33-40 0 0,-31 56 0 0 0,-2 3 0 0 0,6-7 0 0 0,-1 2 0 0 0,-2 0 0 0 0,1-2 0 0 0,8-16 0 0 0,3-4 72 0 0,2-12-72 0 0,-14 30 8 0 0,30-71 31 0 0,-12 24-14 0 0,-26 66-24 0 0,6-16 31 0 0,-1 1-1 0 0,3-14-31 0 0,-7 21 22 0 0,0 1-1 0 0,1-1 0 0 0,3-5-21 0 0,-3 7 3 0 0,-1-1-1 0 0,0 0 0 0 0,-1 0 0 0 0,-1-1 0 0 0,0 1-2 0 0,2-39 184 0 0,-3 36 126 0 0,0-7-310 0 0,-1 21-7 0 0,-1-3-23 0 0,1 0 0 0 0,-1 1 1 0 0,0-1-1 0 0,0 0 0 0 0,0 1 1 0 0,-1-1-1 0 0,0-1 30 0 0,-1-2 17 0 0,1 4-6 0 0,1 1-1 0 0,0 0 0 0 0,-1-1 1 0 0,0 1-1 0 0,-1-2-10 0 0,-2-1 17 0 0,5 4-4 0 0,-1 1 0 0 0,1-1-1 0 0,-1 0 1 0 0,0 1 0 0 0,0-1-1 0 0,1 1 1 0 0,-1-1-1 0 0,0 1 1 0 0,0-1 0 0 0,0 1-1 0 0,0-1 1 0 0,0 1 0 0 0,0-1-1 0 0,0 1 1 0 0,1 0 0 0 0,-1 0-1 0 0,0 0 1 0 0,0-1-1 0 0,0 1 1 0 0,0 0 0 0 0,0 0-1 0 0,0 0 1 0 0,0 0 0 0 0,0 0-1 0 0,-1 1-12 0 0,-2-1-23 0 0,0 1 1 0 0,0 0-1 0 0,0 1 0 0 0,0-1 0 0 0,-2 1 23 0 0,-1 1 30 0 0,3-1-41 0 0,-1 0 1 0 0,1 0-1 0 0,-1 1 0 0 0,-3 2 11 0 0,-11 7-29 0 0,11-8 22 0 0,0 1-1 0 0,1 0 0 0 0,-1 0 0 0 0,-1 2 8 0 0,-26 24-33 0 0,34-30 33 0 0,-19 18-9 0 0,1-2-35 0 0,-2 4 44 0 0,14-14-7 0 0,-18 20-61 0 0,-10 16 68 0 0,-1 5 0 0 0,12-14-7 0 0,-7 11-50 0 0,-31 33 57 0 0,15-23-64 0 0,25-23 67 0 0,5-9-16 0 0,-3 5-39 0 0,-5 12 52 0 0,10-15-2 0 0,-6 11 146 0 0,2 0 0 0 0,-2 8-144 0 0,0 0 0 0 0,15-33 0 0 0,1-1 0 0 0,-4 5 0 0 0,-6 9 0 0 0,6-8-18 0 0,-35 71-265 0 0,34-64 377 0 0,7-15-26 0 0,0 0 0 0 0,-1 0 0 0 0,0 0-1 0 0,-5 6-67 0 0,5-8 0 0 0,0-2 0 0 0,0 1 0 0 0,1 0 0 0 0,0-1 0 0 0,0 1 0 0 0,0 1 0 0 0,1-1 0 0 0,-2 5 0 0 0,3-6 9 0 0,-3 12-111 0 0,-1-1 1 0 0,-1 0-1 0 0,-2 4 102 0 0,-2 2-59 0 0,-17 31-50 0 0,26-49 155 0 0,-1 0 0 0 0,1 1-1 0 0,0-1 1 0 0,-1 2-46 0 0,-1 8 153 0 0,-9 10-263 0 0,8-17 38 0 0,1 0-1 0 0,0 0 0 0 0,-1 6 73 0 0,-5 33 456 0 0,7-40-456 0 0,1-1 0 0 0,0 0 0 0 0,0 0 0 0 0,0 0 0 0 0,1 0 0 0 0,0 2 0 0 0,0-5 0 0 0,-1 0 0 0 0,1 1 0 0 0,0-1 0 0 0,-1 0 0 0 0,1 1 0 0 0,-1-1 0 0 0,1 0 0 0 0,-2 1 0 0 0,-2 8 0 0 0,3-5 0 0 0,0 0 0 0 0,0 0 0 0 0,0 0 0 0 0,0-1 0 0 0,-1 1 0 0 0,0 0 0 0 0,-1-1 0 0 0,0 3 0 0 0,1-4 1 0 0,0 0-1 0 0,1 0 0 0 0,0 0 0 0 0,-1 0 1 0 0,2 0-1 0 0,-1 0 0 0 0,0 3 0 0 0,-1 1-11 0 0,2 0-1 0 0,-1 6 12 0 0,1-12-107 0 0,0-1-21 0 0,-2 5-94 0 0,1-4 246 0 0,1 1 1 0 0,-1-1-1 0 0,1 0 0 0 0,-1 1 1 0 0,1-1-1 0 0,0 0 0 0 0,0 1 1 0 0,0-1-1 0 0,0 0 1 0 0,0 1-1 0 0,0-1 0 0 0,0 0 1 0 0,1 1-1 0 0,-1-1 1 0 0,0 0-1 0 0,1 0 0 0 0,0 1-24 0 0,-1-1 0 0 0,0-1 0 0 0,1 1 0 0 0,-1-1 0 0 0,0 1 0 0 0,0 0 1 0 0,1-1-1 0 0,-1 1 0 0 0,0-1 0 0 0,0 1 0 0 0,0 0 0 0 0,0-1 0 0 0,0 1 0 0 0,0-1 0 0 0,0 1 0 0 0,0 0 0 0 0,0 0 0 0 0,0 6 10 0 0,0-1 9 0 0,-1-5-50 0 0,0-1 10 0 0,1 1-94 0 0,0-1-12 0 0,0 0 34 0 0,0 0 145 0 0,0 0 63 0 0,0 0 11 0 0,0 0-19 0 0,1 0-105 0 0,0 0-1 0 0,0 0 1 0 0,1 0 0 0 0,-1 0 0 0 0,0 0-1 0 0,0-1 1 0 0,0 1 0 0 0,0 0 0 0 0,0-1-1 0 0,0 1 1 0 0,0 0 0 0 0,0-1-2 0 0,3-1 0 0 0,-2 2 0 0 0,6-5 0 0 0,1-2 29 0 0,0 1-183 0 0,0-1 1 0 0,0-1-1 0 0,4-4 154 0 0,-1 0 368 0 0,13-10-368 0 0,-19 17-11 0 0,1-1-84 0 0,0 0 0 0 0,3-3 95 0 0,12-13-275 0 0,6-6 382 0 0,-4 2 196 0 0,-10 12-183 0 0,9-12-120 0 0,-6 4 3 0 0,-1-1 1 0 0,-1-1-1 0 0,-1-1-3 0 0,-8 15 1 0 0,6-9-1 0 0,1-2-11 0 0,4-5-255 0 0,12-13 266 0 0,8-14-28 0 0,-37 53 28 0 0,11-18 0 0 0,0 1 0 0 0,2-9 0 0 0,0-2 0 0 0,4-3 0 0 0,0 1 11 0 0,-5 9 16 0 0,1 1-1 0 0,2-3-26 0 0,-3 5 0 0 0,7-15 0 0 0,-4 6 0 0 0,9-18-2 0 0,-7 11 15 0 0,45-89 37 0 0,-29 56 13 0 0,-1 4 3 0 0,-26 50-56 0 0,3-12-10 0 0,-4 11 54 0 0,6-10-54 0 0,-9 19 3 0 0,15-29 4 0 0,1-5-7 0 0,-14 28 18 0 0,-2 9-8 0 0,-1-1 0 0 0,0 0 0 0 0,0 1 0 0 0,0-1 0 0 0,-1 0-1 0 0,1 1 1 0 0,0-1 0 0 0,-1 0 0 0 0,0 0 0 0 0,0 0 0 0 0,0 1-1 0 0,0-2-9 0 0,-1-5 22 0 0,1 8-15 0 0,0 0 0 0 0,0-1-1 0 0,0 1 1 0 0,0 0 0 0 0,-1 0-1 0 0,1 0 1 0 0,0 0-1 0 0,-1 0 1 0 0,1 0 0 0 0,-1 0-1 0 0,1 0 1 0 0,-1 0 0 0 0,1 0-1 0 0,-1 0 1 0 0,0 0-1 0 0,1 0 1 0 0,-1 0 0 0 0,0 0-1 0 0,0 0-6 0 0,-3-2 48 0 0,4 3-45 0 0,-1-1 0 0 0,0 0 0 0 0,1 1 0 0 0,-1-1 0 0 0,0 1 0 0 0,0-1 0 0 0,0 1 0 0 0,0-1-3 0 0,-6-2 26 0 0,7 2-21 0 0,-1 1 0 0 0,0-1 0 0 0,0 1 0 0 0,0 0 0 0 0,0-1 0 0 0,0 1 0 0 0,0 0 0 0 0,0-1 0 0 0,0 1-1 0 0,-1 0 1 0 0,1 0 0 0 0,0 0 0 0 0,0 0 0 0 0,0 0 0 0 0,0 0 0 0 0,0 0 0 0 0,0 0 0 0 0,0 0-1 0 0,0 0 1 0 0,0 0-5 0 0,-9 4-19 0 0,0-1 0 0 0,1 1 0 0 0,-1 0 0 0 0,1 1 0 0 0,0 0 0 0 0,1 0 0 0 0,0 1-1 0 0,0 0 1 0 0,0 0 0 0 0,-2 4 19 0 0,-13 13-112 0 0,1 0-1 0 0,-8 15 113 0 0,25-32-4 0 0,-58 77-138 0 0,33-45 113 0 0,2 2 1 0 0,2 1-1 0 0,-6 17 29 0 0,17-30 0 0 0,-31 61 0 0 0,33-63-13 0 0,-17 39-38 0 0,12-22 51 0 0,5-9 0 0 0,-1 5 0 0 0,-48 165-74 0 0,60-194 66 0 0,0-1 0 0 0,0 1 0 0 0,1 0 0 0 0,1 0 8 0 0,1 39-21 0 0,-1-40 20 0 0,1-3-14 0 0,-1 0-1 0 0,1 0 0 0 0,0 0 0 0 0,1 0 0 0 0,0 1 16 0 0,-1-5-9 0 0,0 0 0 0 0,0 1 0 0 0,0-1 0 0 0,0 0 0 0 0,0 0 0 0 0,1 0 0 0 0,-1 0 0 0 0,1 0 0 0 0,0 0 0 0 0,-1 0 0 0 0,1 0 0 0 0,0 0 0 0 0,2 1 9 0 0,-3-3-9 0 0,-1 0-1 0 0,1 0 0 0 0,0 1 0 0 0,0-1 0 0 0,-1 0 1 0 0,1 0-1 0 0,0 1 0 0 0,-1-1 0 0 0,1 0 0 0 0,0 0 1 0 0,0 0-1 0 0,-1 0 0 0 0,1 0 0 0 0,0 0 0 0 0,0 0 1 0 0,-1 0-1 0 0,1 0 0 0 0,0-1 0 0 0,0 1 1 0 0,-1 0-1 0 0,2 0 10 0 0,1-2-31 0 0,0 1-1 0 0,-1 0 1 0 0,1-1 0 0 0,1 0 31 0 0,-3 2-3 0 0,9-7-13 0 0,0 0-1 0 0,-1 0 1 0 0,8-7 16 0 0,24-27-36 0 0,-33 33 34 0 0,82-94-53 0 0,-51 56 38 0 0,42-58 17 0 0,-57 68 0 0 0,-1-2 0 0 0,15-37 0 0 0,4-31 74 0 0,-13 32-16 0 0,-23 59-59 0 0,12-28 86 0 0,7-30-85 0 0,-11 31 25 0 0,-6 18 14 0 0,1-9-39 0 0,-5 14 13 0 0,-1 10 0 0 0,-1 0 0 0 0,0-1-1 0 0,-1 1 1 0 0,0-3-13 0 0,0-5 106 0 0,-1 10 70 0 0,1 0 0 0 0,-2-4-176 0 0,1 9 20 0 0,-1-1 1 0 0,1 1-1 0 0,-1-1 0 0 0,1 1 0 0 0,-1 0 1 0 0,0-1-1 0 0,0 1 0 0 0,-1 0 0 0 0,1-1-20 0 0,-1 1-53 0 0,0-2-17 0 0,0 1-1 0 0,0 0 1 0 0,0 0-1 0 0,-3-2 71 0 0,4 4 3 0 0,0 0 0 0 0,0 0 0 0 0,0 1 0 0 0,0-1 0 0 0,0 0 0 0 0,-1 1 0 0 0,1-1 0 0 0,0 1-1 0 0,0-1 1 0 0,0 1 0 0 0,-1 0 0 0 0,1-1 0 0 0,0 1 0 0 0,0 0 0 0 0,-1 0 0 0 0,1-1 0 0 0,-1 1-3 0 0,-3 1 6 0 0,1-1 0 0 0,0 1 0 0 0,0-1 0 0 0,-1 1 0 0 0,1 0 0 0 0,0 1 0 0 0,0-1 0 0 0,0 0 0 0 0,1 1 0 0 0,-1 0 0 0 0,0 0 0 0 0,-2 2-6 0 0,-7 4 75 0 0,1 1 0 0 0,-9 9-75 0 0,14-12 10 0 0,-35 30-703 0 0,-8 12 693 0 0,29-26-103 0 0,2 1 0 0 0,0 1-1 0 0,0 2 104 0 0,-25 44-116 0 0,4 3 0 0 0,-18 48 116 0 0,46-96-8 0 0,-24 59-48 0 0,36-83 57 0 0,-24 64-25 0 0,20-49 7 0 0,0 0-1 0 0,1 0 0 0 0,0 3 18 0 0,2-15-5 0 0,0 7-31 0 0,1 8 36 0 0,0-16-2 0 0,0 1-1 0 0,0-1 1 0 0,1 0 0 0 0,0 0-1 0 0,-1 0 1 0 0,1 0 0 0 0,0 0-1 0 0,1 1 3 0 0,-1-4 0 0 0,-1 1 0 0 0,0-1 0 0 0,1 1 0 0 0,-1-1 0 0 0,1 1 0 0 0,-1-1 0 0 0,1 1 0 0 0,-1-1 0 0 0,1 1 0 0 0,-1-1 0 0 0,1 0 0 0 0,-1 1 0 0 0,1-1 0 0 0,0 0 0 0 0,-1 0 0 0 0,1 1 0 0 0,0-1 0 0 0,-1 0 0 0 0,1 0 0 0 0,0 0 0 0 0,-1 0 0 0 0,1 0 0 0 0,0 1 0 0 0,-1-1 0 0 0,1 0 0 0 0,0-1 0 0 0,0 1 0 0 0,-1 0 0 0 0,2 0 0 0 0,-1 0 0 0 0,1-1 0 0 0,0 1 0 0 0,0-1 0 0 0,0 1 0 0 0,0-1 0 0 0,-1 0 0 0 0,1 1 0 0 0,0-1 0 0 0,-1 0 0 0 0,2-1 0 0 0,17-14 54 0 0,-2-1-1 0 0,0 0 0 0 0,10-13-53 0 0,55-75 0 0 0,-74 92 0 0 0,58-85 0 0 0,-59 85 0 0 0,49-85 58 0 0,-45 74-52 0 0,84-160 69 0 0,-66 116 54 0 0,4-23-129 0 0,-31 82 30 0 0,0-1 0 0 0,-1 1-1 0 0,0-1 1 0 0,0 1-1 0 0,-1-7-29 0 0,-1 14 19 0 0,0-1-1 0 0,-1 0 1 0 0,1 1 0 0 0,-1-1-1 0 0,0 1 1 0 0,0-1-1 0 0,0 1 1 0 0,0 0-1 0 0,0-1 1 0 0,0 1-1 0 0,-1 0 1 0 0,1 0-1 0 0,-2-1-18 0 0,2 1 12 0 0,0 1 0 0 0,0 0-1 0 0,1 0 1 0 0,-2 0 0 0 0,1 1-1 0 0,0-1 1 0 0,0 0 0 0 0,0 0-1 0 0,0 0 1 0 0,-1 1 0 0 0,1-1-1 0 0,0 0 1 0 0,-1 1 0 0 0,1 0-1 0 0,0-1 1 0 0,-1 1 0 0 0,1-1-1 0 0,-1 1 1 0 0,1 0-1 0 0,-1 0 1 0 0,1 0 0 0 0,-1 0-1 0 0,1 0 1 0 0,0 0 0 0 0,-1 0-1 0 0,0 0-11 0 0,-2 2 35 0 0,-1-1-1 0 0,0 1 1 0 0,0 0-1 0 0,1 0 0 0 0,-1 0 1 0 0,1 0-1 0 0,0 1 1 0 0,0 0-1 0 0,-4 2-34 0 0,-4 5 94 0 0,1 1 0 0 0,-4 4-94 0 0,-4 6 6 0 0,0 1 0 0 0,-5 11-6 0 0,-29 47-61 0 0,45-67 47 0 0,-7 12-20 0 0,0 1 1 0 0,-5 15 33 0 0,15-29-8 0 0,1 0 1 0 0,0-1-1 0 0,1 1 1 0 0,1 0-1 0 0,0 1 1 0 0,1-1-1 0 0,0 4 8 0 0,1 2-30 0 0,-1-8 0 0 0,1 0 0 0 0,1 0 1 0 0,0 0-1 0 0,0 0 0 0 0,2 3 30 0 0,-2-9-1 0 0,-1-2-4 0 0,1 1 0 0 0,0-1 0 0 0,-1 0 0 0 0,1 0 0 0 0,0 0 0 0 0,0 0 0 0 0,1 0 5 0 0,-2-1-1 0 0,1 0-1 0 0,-1-1 1 0 0,1 1 0 0 0,0-1 0 0 0,-1 1 0 0 0,1-1 0 0 0,-1 1 0 0 0,1-1-1 0 0,0 0 1 0 0,0 1 0 0 0,-1-1 0 0 0,1 0 0 0 0,0 1 0 0 0,0-1 0 0 0,-1 0 0 0 0,1 0-1 0 0,0 0 1 0 0,0 1 0 0 0,0-1 0 0 0,-1 0 0 0 0,1 0 0 0 0,0 0 0 0 0,0 0-1 0 0,0-1 2 0 0,3 1 3 0 0,-1 0 0 0 0,0-1-1 0 0,0 0 1 0 0,0 0-1 0 0,0 1 1 0 0,0-2-1 0 0,0 1 1 0 0,0 0-1 0 0,0 0 1 0 0,-1-1 0 0 0,1 0-1 0 0,-1 1 1 0 0,1-1-3 0 0,6-5 18 0 0,-1 0 0 0 0,0-1 1 0 0,0 0-19 0 0,0-1 10 0 0,9-8 56 0 0,-1 0 0 0 0,-1-1-1 0 0,6-11-65 0 0,33-48 227 0 0,-49 70-221 0 0,16-25-65 0 0,9-20 59 0 0,1-2-16 0 0,-15 27 17 0 0,-2 0 0 0 0,1-6-1 0 0,-9 19 3 0 0,-1 0 0 0 0,0-1-1 0 0,-1 1 1 0 0,1-15-3 0 0,-5 27 6 0 0,0 0 0 0 0,0 0 0 0 0,0 0 0 0 0,0 0 0 0 0,0 0 0 0 0,-1 0 0 0 0,1 1 0 0 0,-1-1 0 0 0,0 0 0 0 0,1 0 0 0 0,-1 0 0 0 0,0 1 0 0 0,0-1-6 0 0,0 1 7 0 0,0 0 0 0 0,1 0 0 0 0,-1 0 1 0 0,0 0-1 0 0,0 0 0 0 0,0 0 0 0 0,0 1 1 0 0,0-1-1 0 0,0 0 0 0 0,0 1 0 0 0,0-1 0 0 0,0 0 1 0 0,0 1-1 0 0,0-1 0 0 0,-1 1 0 0 0,1 0 1 0 0,0-1-1 0 0,0 1 0 0 0,-1 0 0 0 0,1 0 0 0 0,-1-1-7 0 0,-2 1 2 0 0,-1 1 0 0 0,1-1 0 0 0,0 0 0 0 0,-1 1-1 0 0,1 0 1 0 0,0 0 0 0 0,0 0 0 0 0,0 0 0 0 0,0 1 0 0 0,0-1-1 0 0,0 1-1 0 0,-8 4-2 0 0,0 1 0 0 0,-9 6 2 0 0,8-4-15 0 0,0 1 0 0 0,1 0-1 0 0,0 1 1 0 0,1 1 0 0 0,0-1-1 0 0,-1 3 16 0 0,-14 20-116 0 0,-12 25 116 0 0,-38 66-133 0 0,68-111 113 0 0,-62 114-38 0 0,50-85 40 0 0,1 1-1 0 0,3 1 19 0 0,5-8-60 0 0,1 3 60 0 0,9-35-6 0 0,0-1 0 0 0,0 0 0 0 0,1 1 0 0 0,0-1 0 0 0,0 3 6 0 0,0-5-3 0 0,1-1-1 0 0,-1 1 0 0 0,0-1 1 0 0,1 0-1 0 0,-1 1 0 0 0,1-1 1 0 0,-1 0-1 0 0,1 0 0 0 0,0 1 4 0 0,-1-1-1 0 0,1-1 0 0 0,-1 1 0 0 0,1-1 0 0 0,-1 1 0 0 0,1-1 0 0 0,-1 1 0 0 0,1-1 0 0 0,-1 1-1 0 0,1-1 1 0 0,0 0 0 0 0,-1 1 0 0 0,1-1 0 0 0,0 0 0 0 0,-1 0 0 0 0,1 1 0 0 0,0-1 0 0 0,0 0 0 0 0,-1 0-1 0 0,1 0 2 0 0,1 0-2 0 0,-1 0 0 0 0,1 0 0 0 0,-1 0 0 0 0,1 0 0 0 0,-1 0 0 0 0,1-1 0 0 0,-1 1 0 0 0,1-1 0 0 0,-1 1 0 0 0,0-1 0 0 0,1 1 0 0 0,-1-1 0 0 0,0 0 0 0 0,1 1 0 0 0,-1-1 0 0 0,1 0 2 0 0,3-3-16 0 0,1 0 0 0 0,3-5 16 0 0,8-8 35 0 0,11-15-35 0 0,-8 9 36 0 0,16-21 39 0 0,-2-1 0 0 0,-2-2 0 0 0,2-8-75 0 0,3-14 0 0 0,10-31 0 0 0,-26 54 0 0 0,-11 23 22 0 0,-1 0-1 0 0,-1 0 0 0 0,2-15-21 0 0,-10 35 13 0 0,1 0 0 0 0,-1-1 0 0 0,1 1 0 0 0,-1-1 0 0 0,0 1 0 0 0,-1-1 0 0 0,1 1-13 0 0,0 1 7 0 0,-1 1 1 0 0,1 0-1 0 0,0 0 0 0 0,-1-1 1 0 0,1 1-1 0 0,-1 0 0 0 0,0 0 0 0 0,1 0 1 0 0,-1-1-1 0 0,0 1 0 0 0,0 0 1 0 0,1 0-1 0 0,-1 0 0 0 0,0 0 1 0 0,0 0-1 0 0,0 0 0 0 0,-1 1 0 0 0,1-1 1 0 0,-1-1-8 0 0,1 2 13 0 0,0 0 0 0 0,0-1 1 0 0,-1 1-1 0 0,1-1 0 0 0,0 1 0 0 0,0 0 1 0 0,-1 0-1 0 0,1 0 0 0 0,0 0 0 0 0,-1 0 1 0 0,1 0-1 0 0,0 0 0 0 0,0 0 0 0 0,-1 0 1 0 0,1 0-1 0 0,0 1 0 0 0,0-1 1 0 0,-1 0-1 0 0,1 1-13 0 0,-3 1 28 0 0,0-1 1 0 0,1 1-1 0 0,-1 0 1 0 0,1 0-1 0 0,-2 1-28 0 0,-5 4 37 0 0,1 1-1 0 0,1-1 0 0 0,0 2 0 0 0,-2 1-36 0 0,-29 38-1 0 0,24-27 1 0 0,-10 21 0 0 0,9-13 0 0 0,-6 9-3 0 0,3 0 0 0 0,1 2 0 0 0,2-1 0 0 0,-1 14 3 0 0,11-33-27 0 0,1 0-1 0 0,2 1 28 0 0,1-10-18 0 0,1 0 0 0 0,1 0 0 0 0,0 0 1 0 0,1 8 17 0 0,0-16-11 0 0,-1 1-1 0 0,0 0 1 0 0,0-1 0 0 0,-1 5 11 0 0,0-3-22 0 0,1-4 13 0 0,0 1 0 0 0,0-1-1 0 0,0 0 1 0 0,1 0 0 0 0,-1 1 0 0 0,0-1-1 0 0,1 0 1 0 0,-1 0 0 0 0,1 0-1 0 0,-1 1 1 0 0,1-1 0 0 0,0 0 0 0 0,-1 0-1 0 0,2 0 10 0 0,-2 0-8 0 0,0-1 0 0 0,1 1-1 0 0,-1-1 1 0 0,1 1-1 0 0,-1-1 1 0 0,1 1 0 0 0,-1-1-1 0 0,1 0 1 0 0,-1 1-1 0 0,1-1 1 0 0,-1 0-1 0 0,1 1 1 0 0,-1-1 0 0 0,1 0-1 0 0,0 0 1 0 0,-1 1-1 0 0,1-1 1 0 0,-1 0-1 0 0,1 0 1 0 0,0 0 0 0 0,-1 0-1 0 0,1 0 1 0 0,0 0-1 0 0,-1 0 1 0 0,1 0 0 0 0,0 0-1 0 0,-1 0 1 0 0,1 0-1 0 0,0 0 1 0 0,-1 0-1 0 0,1-1 9 0 0,2 0-19 0 0,-1 0-1 0 0,1-1 0 0 0,-1 1 1 0 0,1-1-1 0 0,-1 0 1 0 0,0 1-1 0 0,0-1 0 0 0,0 0 1 0 0,0 0 19 0 0,15-20-73 0 0,53-83 62 0 0,-25 29 11 0 0,26-62 0 0 0,-36 51 0 0 0,-34 84 7 0 0,0-1-1 0 0,0 0 1 0 0,0 1 0 0 0,0-1-1 0 0,-1 0 1 0 0,0 0-1 0 0,0 0 1 0 0,0 1-1 0 0,0-1 1 0 0,0 0-1 0 0,-1 0-6 0 0,1 4 4 0 0,0-1-1 0 0,0 1 0 0 0,0 0 0 0 0,-1-1 0 0 0,1 1 1 0 0,0 0-1 0 0,0-1 0 0 0,0 1 0 0 0,-1 0 0 0 0,1-1 0 0 0,0 1 1 0 0,0 0-1 0 0,-1 0 0 0 0,1-1 0 0 0,0 1 0 0 0,0 0 1 0 0,-1 0-1 0 0,1-1 0 0 0,0 1 0 0 0,-1 0 0 0 0,1 0 1 0 0,0 0-1 0 0,-1 0 0 0 0,1-1 0 0 0,-1 1 0 0 0,1 0 1 0 0,0 0-1 0 0,-1 0 0 0 0,1 0 0 0 0,0 0 0 0 0,-1 0 0 0 0,1 0 1 0 0,-1 0-1 0 0,1 0 0 0 0,0 0 0 0 0,-1 0 0 0 0,1 0 1 0 0,-1 0-1 0 0,1 0 0 0 0,0 1 0 0 0,-1-1-3 0 0,-1 1 31 0 0,-1 0 0 0 0,1 0 0 0 0,-1 0 0 0 0,1 0 0 0 0,-2 2-31 0 0,3-2 2 0 0,-4 2 31 0 0,1 0-1 0 0,0 1 0 0 0,0-1 0 0 0,0 1 0 0 0,0 0 0 0 0,0 1-32 0 0,-7 10 157 0 0,-1 3-157 0 0,6-10 34 0 0,-46 74 72 0 0,3 2-1 0 0,5 2 0 0 0,-16 51-105 0 0,52-118 11 0 0,-34 92 38 0 0,38-98-80 0 0,0 0 0 0 0,1 0 1 0 0,1 1-1 0 0,0-1 0 0 0,0 9 31 0 0,2-11-102 0 0,-1-8-12 0 0,1 0 0 0 0,0 0 0 0 0,0 1-1 0 0,0-1 1 0 0,1 0 0 0 0,-1 0 0 0 0,1 0 0 0 0,0 3 114 0 0,0-5-254 0 0,-1-1 0 0 0,1 1-1 0 0,-1-1 1 0 0,0 0 0 0 0,1 1 0 0 0,-1-1-1 0 0,1 0 1 0 0,-1 1 0 0 0,1-1 0 0 0,-1 0-1 0 0,1 1 1 0 0,-1-1 0 0 0,1 0 0 0 0,-1 0-1 0 0,1 0 1 0 0,0 1 0 0 0,-1-1-1 0 0,1 0 1 0 0,-1 0 0 0 0,1 0 0 0 0,0 0-1 0 0,-1 0 1 0 0,1 0 254 0 0,6-1-6078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6.6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0 240 4144 0 0,'0'0'191'0'0,"0"0"263"0"0,0 0 1005 0 0,0 0 438 0 0,0 0 88 0 0,2 0-177 0 0,36-1 15 0 0,-1-1 0 0 0,6-3-1823 0 0,336-34 2929 0 0,-173 20-2442 0 0,95-7-269 0 0,-182 18-174 0 0,151-7 72 0 0,-141 12-107 0 0,641-19-5 0 0,-657 18 2 0 0,343-16 64 0 0,-22 0 1637 0 0,-24 1-1410 0 0,-217 10-330 0 0,126-10-4162 0 0,-292 15-235 0 0,-11 0-1111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52.2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72 2760 0 0,'2'-1'207'0'0,"-1"-1"-41"0"0,0 1 1 0 0,0 0 0 0 0,0-1 0 0 0,0 1-1 0 0,0-1 1 0 0,-1 1 0 0 0,1-1 0 0 0,0 0-1 0 0,-1 1 1 0 0,1-1 0 0 0,-1 0 0 0 0,1 1-1 0 0,-1-2-166 0 0,0 1 226 0 0,1-1-1 0 0,-1 1 0 0 0,1 0 1 0 0,-1 0-1 0 0,1 0 0 0 0,0 0 1 0 0,0 0-1 0 0,0 1 0 0 0,0-1 1 0 0,0 0-1 0 0,1 0 0 0 0,-1 0 1 0 0,1 1-226 0 0,5-4 692 0 0,5-4 715 0 0,-6 3 5485 0 0,4 14-5964 0 0,-8-7-883 0 0,-1 0 0 0 0,0 0 0 0 0,0 0-1 0 0,0 0 1 0 0,0 1 0 0 0,1-1 0 0 0,-2 0 0 0 0,1 0-1 0 0,0 1 1 0 0,0-1 0 0 0,0 1 0 0 0,-1-1-1 0 0,1 1 1 0 0,0-1 0 0 0,-1 1 0 0 0,0-1-1 0 0,1 1 1 0 0,-1 0 0 0 0,0-1 0 0 0,0 1-1 0 0,0-1 1 0 0,0 1-45 0 0,0 5 143 0 0,-1 0-1 0 0,0-1 1 0 0,0 1 0 0 0,-1 0-1 0 0,0 0-142 0 0,1-4 14 0 0,-3 12 136 0 0,1-6-118 0 0,0 1 1 0 0,1 0-1 0 0,0 1 1 0 0,1-1-1 0 0,-1 6-32 0 0,10 186 440 0 0,8-71-84 0 0,-6-61-82 0 0,-7-30 28 0 0,-2 1 0 0 0,-1 8-302 0 0,-1-12 248 0 0,2 0 1 0 0,5 29-249 0 0,4 8 152 0 0,-2-9 105 0 0,15 51-257 0 0,-19-97 26 0 0,0 1-1 0 0,-1 0 0 0 0,0 10-25 0 0,-2-24-47 0 0,0 0-1 0 0,0 0 1 0 0,1 0-1 0 0,0 0 1 0 0,0-1-1 0 0,1 2 48 0 0,-2-5-975 0 0,-1-2-306 0 0,0-2-1102 0 0,3-8-4212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52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10368 0 0,'2'-1'472'0'0,"0"1"5"0"0,-1 0 1 0 0,1-1-1 0 0,-1 1 1 0 0,1 0-1 0 0,-1 0 1 0 0,1 1-1 0 0,-1-1 1 0 0,1 0-1 0 0,-1 0 1 0 0,1 1-1 0 0,-1-1 1 0 0,0 1-1 0 0,1-1 1 0 0,-1 1-1 0 0,1-1 1 0 0,-1 1-1 0 0,0 0 1 0 0,1 0-478 0 0,9 5-474 0 0,20 9 1589 0 0,0 1 1 0 0,-1 2-1116 0 0,23 13 646 0 0,23 12-130 0 0,-2 3-1 0 0,-3 4 1 0 0,-1 2 0 0 0,5 10-516 0 0,-62-50 17 0 0,0-2 0 0 0,1 1 0 0 0,0-2 0 0 0,1 0 0 0 0,7 3-17 0 0,-5-4-239 0 0,-1 1-1 0 0,0 1 1 0 0,0 0 0 0 0,13 13 239 0 0,-15-12-5558 0 0,-1-2-1945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5:30.3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60 10136 0 0,'0'0'230'0'0,"0"0"30"0"0,0 0 19 0 0,1-2-40 0 0,10-20 1013 0 0,-2 7 48 0 0,-8 14-788 0 0,1 0 0 0 0,9-5-178 0 0,-9 5-311 0 0,-1 0 0 0 0,1 0 0 0 0,-1 1-1 0 0,1-1 1 0 0,0 0 0 0 0,-1 0 0 0 0,1 1-1 0 0,0-1 1 0 0,0 1 0 0 0,-1 0 0 0 0,1-1 0 0 0,1 1-23 0 0,-1 0 84 0 0,0 0 1 0 0,-1 0-1 0 0,1 0 1 0 0,-1-1 0 0 0,1 1-1 0 0,-1-1 1 0 0,1 1-1 0 0,-1-1 1 0 0,1 1 0 0 0,-1-1-1 0 0,1 0-84 0 0,-1 2 98 0 0,0 0 0 0 0,0 0 0 0 0,1 0 0 0 0,-1-1-1 0 0,1 1 1 0 0,-1 0 0 0 0,0-1 0 0 0,1 1 0 0 0,-1-1 0 0 0,1 1-1 0 0,-1-1-97 0 0,0 0 41 0 0,14 5 369 0 0,0-2 0 0 0,0 0-1 0 0,0 0 1 0 0,1-1-1 0 0,11-1-409 0 0,11-3 104 0 0,-27 1 341 0 0,-1 1-1 0 0,1 0 1 0 0,0 0 0 0 0,8 2-445 0 0,8 2 165 0 0,-24-4-165 0 0,12 4 0 0 0,6 4 386 0 0,-1 2 0 0 0,0 0-1 0 0,0 1 1 0 0,-1 1-1 0 0,1 1-385 0 0,12 8-248 0 0,30 14 248 0 0,-25-14 122 0 0,-34-20-111 0 0,18 11 134 0 0,1-1 0 0 0,0-1 0 0 0,1 0-145 0 0,6 3 89 0 0,0 1 0 0 0,0 2 0 0 0,9 8-89 0 0,2-3 245 0 0,-28-13-198 0 0,1 1-1 0 0,0-2 1 0 0,0 0-1 0 0,1 0 0 0 0,-1-1 1 0 0,9 1-47 0 0,-9-2 81 0 0,-1 1 0 0 0,0-1-1 0 0,11 8-80 0 0,-11-5 79 0 0,0-2 0 0 0,0 0 0 0 0,13 4-79 0 0,-4-3 36 0 0,-1 2 0 0 0,0 0 0 0 0,-1 0 0 0 0,14 11-36 0 0,70 52 132 0 0,-99-69-126 0 0,18 17 36 0 0,11 7 50 0 0,-24-21-65 0 0,-1 1 0 0 0,0 0 0 0 0,-1 1 1 0 0,1 0-1 0 0,-2 0 0 0 0,6 7-27 0 0,-5-6 29 0 0,0 1 0 0 0,1-1 1 0 0,0-1-1 0 0,1 1 0 0 0,6 3-29 0 0,-6-5 33 0 0,-1 0 0 0 0,0 1 1 0 0,2 2-34 0 0,21 19 28 0 0,7 2 30 0 0,-23-18-60 0 0,1-1-1 0 0,5 3 3 0 0,-2-3 43 0 0,0 1 0 0 0,-1 0-1 0 0,16 17-42 0 0,-29-24-1 0 0,0 1 1 0 0,0-1-1 0 0,0 1 0 0 0,2 5 1 0 0,-4-6 8 0 0,1 0 0 0 0,-1-1 0 0 0,1 1 0 0 0,1-1 0 0 0,-1 0 0 0 0,1 0 1 0 0,4 4-9 0 0,6 2 12 0 0,-11-9 3 0 0,0 1-1 0 0,0-1 1 0 0,0 1-1 0 0,-1 0 1 0 0,1 0-1 0 0,-1 1 1 0 0,0-1-1 0 0,0 1 1 0 0,0 0-1 0 0,0 0 1 0 0,-1 0-1 0 0,1 0-14 0 0,2 6 51 0 0,0-1-1 0 0,0 0 0 0 0,7 8-50 0 0,7 12 65 0 0,-5-12-38 0 0,-12-15-22 0 0,0 1 1 0 0,0-1-1 0 0,1 1 0 0 0,-1 0 1 0 0,-1-1-1 0 0,1 1 0 0 0,0 1-5 0 0,2 3 13 0 0,-1-1 0 0 0,1 1-1 0 0,0-1 1 0 0,1 0 0 0 0,1 1-13 0 0,-5-5 0 0 0,3 6 0 0 0,-3-5 0 0 0,-1-1 0 0 0,1 1 0 0 0,0-1 0 0 0,0 0 0 0 0,0 0 0 0 0,1 1 0 0 0,-1-1 0 0 0,0 0 0 0 0,1 0 0 0 0,0 0 0 0 0,-1 0 0 0 0,2 0 0 0 0,-1 1 0 0 0,1-1 0 0 0,-1 1 0 0 0,0 0 0 0 0,0-1 0 0 0,-1 1 0 0 0,2 3 0 0 0,-2-5 0 0 0,2 7 46 0 0,1 0 0 0 0,-2 1 0 0 0,2 5-46 0 0,11 27 190 0 0,-15-40-179 0 0,0 0-1 0 0,1 1 0 0 0,-1-1 1 0 0,1 0-1 0 0,-1 1 0 0 0,1-1 1 0 0,-1 0-1 0 0,1 1 0 0 0,0-1 1 0 0,0 0-1 0 0,0 1-10 0 0,13 22 41 0 0,-2-2-22 0 0,-4-6-2 0 0,0 0 0 0 0,4 13-17 0 0,2 1 0 0 0,-12-26 0 0 0,1 0 0 0 0,-1 1 0 0 0,0-1 0 0 0,0 1 0 0 0,-1-1 0 0 0,1 1 0 0 0,-1 0 0 0 0,0-1 0 0 0,0 1 0 0 0,-1 4 0 0 0,0 7 9 0 0,0-7 8 0 0,-1 0 1 0 0,2 0-1 0 0,-1 0 1 0 0,1 0-1 0 0,1 0 0 0 0,-1 0 1 0 0,2-1-1 0 0,0 4-17 0 0,-1-7 19 0 0,-1-1 0 0 0,0 1 0 0 0,0 0 1 0 0,0 0-1 0 0,0 4-19 0 0,-1-4 8 0 0,1-1 0 0 0,0 1 0 0 0,0 0 0 0 0,0-1 0 0 0,0 1 0 0 0,1-1-8 0 0,11 39 60 0 0,18 29-60 0 0,-4-7 0 0 0,-24-54 0 0 0,-3-7 0 0 0,1-1 0 0 0,-1 1 0 0 0,1-1 0 0 0,0 1 0 0 0,0-1 0 0 0,0 0 0 0 0,1 2 0 0 0,6 10 11 0 0,-7-13-8 0 0,0 0 1 0 0,0 0-1 0 0,0-1 0 0 0,0 1 0 0 0,0 0 1 0 0,-1 0-1 0 0,1 0 0 0 0,-1 0 0 0 0,1 0 1 0 0,-1 0-1 0 0,0 0 0 0 0,1 0 0 0 0,-1 1-3 0 0,0 141 467 0 0,0-139-447 0 0,0 0-1 0 0,1 0 1 0 0,0 0-1 0 0,0 0 1 0 0,1 0-20 0 0,-1 0-31 0 0,0 0 0 0 0,0 0 1 0 0,0 0-1 0 0,-1 0 0 0 0,1 1 31 0 0,7 85 176 0 0,-8-86-180 0 0,1 0-1 0 0,0 0 1 0 0,0 0-1 0 0,0 0 1 0 0,1 3 4 0 0,0-3-12 0 0,0 0-1 0 0,-1 0 1 0 0,0 0 0 0 0,-1 1-1 0 0,1 3 13 0 0,-1 13-96 0 0,-1-6 121 0 0,2 1 0 0 0,-1-1 0 0 0,2 1 0 0 0,0-1-25 0 0,0-6 5 0 0,-1 0 1 0 0,-1 0-1 0 0,0 0 0 0 0,0-1 1 0 0,-1 1-1 0 0,-2 8-5 0 0,2-7-13 0 0,0 0 0 0 0,0 0 1 0 0,1 1-1 0 0,0-1 0 0 0,1 4 13 0 0,2 3 3 0 0,5 45 32 0 0,-8-55-31 0 0,0-1 0 0 0,0 1-1 0 0,-1 0 1 0 0,0-1 0 0 0,0 1-1 0 0,-1 0 1 0 0,0 0-4 0 0,0 0 6 0 0,1 1 1 0 0,-1-1-1 0 0,1 0 0 0 0,1 1 1 0 0,0 5-7 0 0,0-6 6 0 0,-1 1 1 0 0,1-1-1 0 0,-1 1 1 0 0,-1-1-1 0 0,-1 7-6 0 0,1-7 0 0 0,0 1 0 0 0,1-1 0 0 0,0 1 0 0 0,0 0 0 0 0,1 4 0 0 0,0-4 0 0 0,0-1 0 0 0,-1 1 0 0 0,0-1 0 0 0,0 1 0 0 0,-2 4 0 0 0,2-9 0 0 0,0 1 0 0 0,0 0 0 0 0,0 0 0 0 0,1 0 0 0 0,0 1 0 0 0,0-1 0 0 0,1 0 0 0 0,0 3 0 0 0,0-1 0 0 0,-1 0 0 0 0,1 0 0 0 0,-1 0 0 0 0,-1 5 0 0 0,0-4 1 0 0,-1 8 15 0 0,-1 0 0 0 0,0-1-1 0 0,-1 1 1 0 0,-5 12-16 0 0,4-13 0 0 0,0 0 0 0 0,0 8 0 0 0,1-8 0 0 0,0 0 0 0 0,-4 6 0 0 0,5-12 11 0 0,0 0 0 0 0,1 0 0 0 0,-2 9-11 0 0,2-8 10 0 0,0-1 1 0 0,0 0-1 0 0,-4 7-10 0 0,-42 127 0 0 0,29-84 0 0 0,5-22 42 0 0,11-25-35 0 0,-2-1 1 0 0,0 1-1 0 0,-3 5-7 0 0,3-8 0 0 0,1 1 0 0 0,0 0 0 0 0,1 0 0 0 0,-2 6 0 0 0,2-6 0 0 0,0 0 0 0 0,0 0 0 0 0,-1 0 0 0 0,-2 2 0 0 0,-71 117 11 0 0,56-98 17 0 0,14-23-22 0 0,1 1 0 0 0,0 0 1 0 0,1 1-1 0 0,-1 2-6 0 0,3-5 0 0 0,-1-1 0 0 0,0 0 0 0 0,0 0 0 0 0,0 0 0 0 0,0-1 0 0 0,-6 5 0 0 0,4-3 0 0 0,0-1 0 0 0,1 1 0 0 0,-5 7 0 0 0,6-8 0 0 0,0 0 0 0 0,0 0 0 0 0,-1 0 0 0 0,-4 4 0 0 0,3-4 0 0 0,2-1 0 0 0,1-1 0 0 0,0 1 0 0 0,0 0 0 0 0,0 0 0 0 0,1 1 0 0 0,0-1 0 0 0,0 0 0 0 0,-1 4 0 0 0,1-2 0 0 0,-1 1 0 0 0,0-1 0 0 0,0 0 0 0 0,-3 4 0 0 0,-61 93 0 0 0,22-37 0 0 0,-13 17 0 0 0,17-16 53 0 0,18-31-42 0 0,15-26-11 0 0,1 0 0 0 0,0 0 0 0 0,1 0 0 0 0,-1 4 0 0 0,0 0 0 0 0,-2 1 0 0 0,-2 2 0 0 0,3-4 0 0 0,0 0 0 0 0,1 0 0 0 0,-4 14 0 0 0,4-11 0 0 0,5-13-4 0 0,-1 0-1 0 0,1 1 0 0 0,-1-1 1 0 0,0 0-1 0 0,0-1 1 0 0,-3 4 4 0 0,3-5-4 0 0,1 1 0 0 0,-1 0 1 0 0,1 0-1 0 0,0 0 0 0 0,-1 0 1 0 0,1 0-1 0 0,1 1 0 0 0,-1-1 1 0 0,1 0-1 0 0,-2 4 4 0 0,3-7 0 0 0,0 1 0 0 0,0-1 0 0 0,0 0 1 0 0,0 1-1 0 0,0-1 0 0 0,0 0 0 0 0,0 0 0 0 0,0 1 0 0 0,0-1 0 0 0,0 0 0 0 0,0 1 0 0 0,0-1 0 0 0,-1 0 0 0 0,1 0 1 0 0,0 1-1 0 0,0-1 0 0 0,0 0 0 0 0,0 0 0 0 0,-1 0 0 0 0,1 1 0 0 0,0-1 0 0 0,0 0 0 0 0,0 0 0 0 0,-1 0 0 0 0,1 1 1 0 0,0-1-1 0 0,0 0 0 0 0,-1 0 0 0 0,0 1-1 0 0,-1 0-1 0 0,1 0 1 0 0,-1 0 0 0 0,1 0 0 0 0,-1 0 0 0 0,1 1 0 0 0,0-1 0 0 0,0 0 0 0 0,-1 1 0 0 0,1-1 0 0 0,0 1-1 0 0,0 1 2 0 0,0-1-12 0 0,-11 10-29 0 0,8-8 29 0 0,3-3-48 0 0,1-1-12 0 0,0 0 0 0 0,0 0 0 0 0,0 0-1 0 0,0 0-6 0 0,-11-5-148 0 0,-10-18 142 0 0,19 20 86 0 0,0 0-1 0 0,1 0 0 0 0,-1 0 1 0 0,1 0-1 0 0,-1 0 0 0 0,1 0 1 0 0,0-1-1 0 0,0 1 0 0 0,-4-13-22 0 0,3 11-11 0 0,1 0 0 0 0,0-1 0 0 0,0 1 0 0 0,0-1 0 0 0,1 1 0 0 0,0-1 0 0 0,0 1 0 0 0,0-1 0 0 0,2-5 33 0 0,-2 4-38 0 0,1-1 0 0 0,-1 1-1 0 0,0-1 1 0 0,-1-2 38 0 0,-4-35-12 0 0,4 29 13 0 0,-1 0-1 0 0,0 0 0 0 0,-2-3 0 0 0,0-12 0 0 0,4 26 0 0 0,0-1 0 0 0,-1 1 0 0 0,0-1 0 0 0,0 1 0 0 0,-1-1 0 0 0,-5-29 0 0 0,4 20 0 0 0,0 0 0 0 0,-3-8 0 0 0,3 16-10 0 0,3 5-33 0 0,4-4 32 0 0,1 1 11 0 0,-2-3 0 0 0,-3 0 0 0 0,-2 1 15 0 0,1 6 54 0 0,1 1 5 0 0,1 2 0 0 0,12 36-54 0 0,-9-29-21 0 0,0 1 0 0 0,-1 0 1 0 0,0 0-1 0 0,-1 0 0 0 0,0 2 1 0 0,1 14 16 0 0,0 1 0 0 0,2-1 0 0 0,1 0 0 0 0,3 8-16 0 0,-7-28 0 0 0,-1 0 0 0 0,1 0 0 0 0,-2 0 0 0 0,1 0 0 0 0,-1 3 0 0 0,1-3 0 0 0,-1-1 0 0 0,0 0 0 0 0,1 0 0 0 0,0 0 0 0 0,0 0 0 0 0,1 0 0 0 0,0 0 0 0 0,0-1 0 0 0,1 16 0 0 0,-2-2 29 0 0,-1-17-21 0 0,11 22 30 0 0,-9-20 4 0 0,6-1-31 0 0,5-2-11 0 0,87-18 0 0 0,-73 13 0 0 0,13-1 0 0 0,12 0 0 0 0,16-2 0 0 0,-36 4 0 0 0,0 1 0 0 0,0 1 0 0 0,0 2 0 0 0,3 2 0 0 0,-17 0 0 0 0,0 1 0 0 0,0 1 0 0 0,15 5 0 0 0,-4-1 0 0 0,75 17 0 0 0,-100-24 0 0 0,1 0 0 0 0,0 0 0 0 0,0 1 0 0 0,0-2 0 0 0,-1 1 0 0 0,1-1 0 0 0,0 1 0 0 0,0-2 0 0 0,0 1 0 0 0,5-1 0 0 0,-9 1-186 0 0,3-1 444 0 0,-3 0-2992 0 0,-1-6-6171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3.2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37 14048 0 0,'0'0'322'0'0,"1"-8"429"0"0,4-11-280 0 0,-3 11-365 0 0,-2 7 445 0 0,0 1 179 0 0,0 0 36 0 0,0 0-22 0 0,1 1-128 0 0,11 20 158 0 0,-1 1 1 0 0,-1 1-1 0 0,-1-1 1 0 0,-2 1-1 0 0,0 1 0 0 0,3 18-774 0 0,2 33 1741 0 0,1 41-1741 0 0,-5-32 495 0 0,0 34-110 0 0,-6-65-147 0 0,3-2-1 0 0,7 33-237 0 0,0-8 264 0 0,-11-68-1833 0 0,-3-10-1897 0 0,0-2 2427 0 0,-2-1-6766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3.5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23 205 15120 0 0,'0'0'693'0'0,"0"0"-21"0"0,-15 0 1568 0 0,15 0-2153 0 0,0 0 1 0 0,-1 0-1 0 0,1 0 1 0 0,0 0 0 0 0,0 0-1 0 0,-1 0 1 0 0,1 0-1 0 0,0 0 1 0 0,0 0-1 0 0,-1 0 1 0 0,1 0-1 0 0,0 0 1 0 0,0 0 0 0 0,-1 0-1 0 0,1 0 1 0 0,0 0-1 0 0,0 0 1 0 0,0 0-1 0 0,-1 0 1 0 0,1 0-1 0 0,0 0 1 0 0,0-1 0 0 0,-1 1-1 0 0,1 0 1 0 0,0 0-1 0 0,0 0 1 0 0,0 0-1 0 0,0-1 1 0 0,-1 1-1 0 0,1 0 1 0 0,0 0 0 0 0,0 0-1 0 0,0-1 1 0 0,0 1-1 0 0,0 0 1 0 0,0 0-1 0 0,0-1 1 0 0,-1 1 0 0 0,1 0-1 0 0,0 0 1 0 0,0-1-1 0 0,0 1-87 0 0,7-11 1137 0 0,17-9-486 0 0,-4 9-245 0 0,1 2 1 0 0,0 0-1 0 0,0 1 1 0 0,0 2-1 0 0,6-1-406 0 0,37-7 1034 0 0,9 3-1034 0 0,-43 6 159 0 0,18-1-55 0 0,-31 5-66 0 0,-1-1 0 0 0,0 0 0 0 0,0-2 0 0 0,15-4-38 0 0,5-7-2053 0 0,0-1 0 0 0,0-3 2053 0 0,-9 4-8605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4.3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0 317 12840 0 0,'0'0'588'0'0,"0"0"-12"0"0,2 5 5865 0 0,9 23-5527 0 0,-7-15-696 0 0,-1 1 0 0 0,-1-1-1 0 0,0 2-217 0 0,6 37 419 0 0,4-8 821 0 0,15 35-1240 0 0,-26-78 168 0 0,-1 12 224 0 0,0-12-117 0 0,-4-27 96 0 0,-23-94 318 0 0,21 94-657 0 0,2 0 0 0 0,0-1 1 0 0,2 0-1 0 0,0 0 0 0 0,3-15-32 0 0,1 30-50 0 0,0 1 0 0 0,1 0 1 0 0,0 0-1 0 0,1 0 0 0 0,0 1 0 0 0,1-1 0 0 0,0 1 0 0 0,0 0 0 0 0,1 1 1 0 0,7-9 49 0 0,-9 13-86 0 0,1 1 0 0 0,0-1 0 0 0,0 1 0 0 0,0 0 0 0 0,1 0 0 0 0,-1 1 0 0 0,1 0 0 0 0,0 0 0 0 0,0 0 0 0 0,0 1 0 0 0,0-1 0 0 0,3 1 86 0 0,0-1-182 0 0,-4 1 33 0 0,0 1 0 0 0,0 0 1 0 0,0 0-1 0 0,0 0 0 0 0,0 1 0 0 0,1-1 0 0 0,-1 1 0 0 0,0 0 0 0 0,3 1 149 0 0,10 2-1057 0 0,-1 0 0 0 0,4 3 1057 0 0,17 2-2872 0 0,24 4-1534 0 0,-3-1 203 0 0,2-1 4203 0 0,-53-9 66 0 0,-1-1 1 0 0,1 1-1 0 0,-1-1 1 0 0,0 0-1 0 0,1-1 1 0 0,-1 0 0 0 0,0 0-1 0 0,1-1 1 0 0,-1 1-1 0 0,0-1 1 0 0,0-1-1 0 0,2 0-66 0 0,-7 1 189 0 0,0 0 0 0 0,0 0 0 0 0,1 0 0 0 0,-1 0 0 0 0,0 0 0 0 0,0 0 0 0 0,-1-1 0 0 0,1 1 0 0 0,0-1 0 0 0,-1 1 0 0 0,0-1 0 0 0,1 1 0 0 0,-1-1 0 0 0,0 0 0 0 0,0 0 0 0 0,-1 0 0 0 0,1 0 0 0 0,0-1-189 0 0,0-1 248 0 0,-1 1 0 0 0,1-1 0 0 0,-1 0 0 0 0,0 1 0 0 0,0-1 0 0 0,0 0 0 0 0,0 1 0 0 0,-1-1 0 0 0,0 1 0 0 0,0-1 0 0 0,-1-4-248 0 0,1 8 94 0 0,0-1 1 0 0,1 0 0 0 0,-1 1 0 0 0,0-1 0 0 0,0 1 0 0 0,0-1 0 0 0,0 1-1 0 0,0-1 1 0 0,-1 1 0 0 0,1-1 0 0 0,0 1 0 0 0,-1 0 0 0 0,1 0 0 0 0,-1 0 0 0 0,1 0-1 0 0,-1 0 1 0 0,0 0-95 0 0,-1 0 224 0 0,-1 0-1 0 0,1 0 0 0 0,0 1 0 0 0,-1-1 0 0 0,1 1 1 0 0,-1 0-1 0 0,-2 0-223 0 0,1 0 272 0 0,4 1-192 0 0,-1-1-1 0 0,1 1 0 0 0,0-1 0 0 0,0 1 0 0 0,0 0 0 0 0,0-1 0 0 0,0 1 0 0 0,0 0 0 0 0,0 0 0 0 0,0 0 1 0 0,0 0-1 0 0,0 0 0 0 0,0 0 0 0 0,0 0-79 0 0,-4 4 276 0 0,-2 3-77 0 0,-1 0-1 0 0,1 1 0 0 0,0-1 0 0 0,1 1 0 0 0,0 1 0 0 0,1-1 1 0 0,0 1-1 0 0,-3 7-198 0 0,0 3 420 0 0,2 0 0 0 0,0 1 0 0 0,-4 20-420 0 0,9-34 94 0 0,0 0 0 0 0,1 1 1 0 0,0-1-1 0 0,0 0 0 0 0,0 0 1 0 0,1 0-1 0 0,0 0 0 0 0,1 6-94 0 0,-1-10 18 0 0,0 1-1 0 0,0-1 1 0 0,1 1-1 0 0,-1-1 0 0 0,1 0 1 0 0,-1 1-1 0 0,1-1 1 0 0,0 0-1 0 0,0 0 0 0 0,1 0 1 0 0,-1 0-1 0 0,1-1 1 0 0,-1 1-1 0 0,1-1 0 0 0,0 1 1 0 0,0-1-1 0 0,1 1-17 0 0,-1-2 0 0 0,-1 0 0 0 0,0 0 0 0 0,0 0 0 0 0,1-1 1 0 0,-1 1-1 0 0,1-1 0 0 0,-1 0 0 0 0,1 1 0 0 0,-1-1 0 0 0,1 0 0 0 0,-1-1 0 0 0,0 1 0 0 0,1 0 0 0 0,-1-1 0 0 0,1 1 0 0 0,-1-1 0 0 0,0 0 0 0 0,1 1 0 0 0,-1-1 0 0 0,0 0 1 0 0,0-1-1 0 0,1 1 0 0 0,-1 0 0 0 0,0-1 0 0 0,5-3-4 0 0,1-1 0 0 0,-1 1 0 0 0,0-1 1 0 0,-1-1-1 0 0,5-5 4 0 0,0-3-85 0 0,-1 0 0 0 0,0 0 0 0 0,-1-1 1 0 0,-1 0-1 0 0,-1 0 0 0 0,4-12 85 0 0,-1 4-34 0 0,-8 16 33 0 0,0-1-1 0 0,0 1 0 0 0,-1-1 0 0 0,0 1 1 0 0,0-1-1 0 0,-1 0 0 0 0,0 1 1 0 0,-1-1-1 0 0,0 0 0 0 0,0 1 1 0 0,-2-4 1 0 0,-2 2 322 0 0,3 10 226 0 0,2 7-245 0 0,4 13-11 0 0,1-1 0 0 0,1 1 0 0 0,1-1 0 0 0,1 0 0 0 0,0-1 0 0 0,4 5-292 0 0,-8-17 15 0 0,0 0 1 0 0,0-1-1 0 0,1 0 1 0 0,0 1 0 0 0,0-2-1 0 0,0 1 1 0 0,0 0-1 0 0,1-1 1 0 0,0 0-1 0 0,0-1 1 0 0,0 1-1 0 0,0-1 1 0 0,1 0-1 0 0,-1-1 1 0 0,1 1-1 0 0,2 0-15 0 0,-2-2 11 0 0,-1 1-1 0 0,1-1 0 0 0,0 0 1 0 0,0 0-1 0 0,0-1 0 0 0,-1 0 1 0 0,1 0-1 0 0,0 0 0 0 0,0-1 0 0 0,-1 0 1 0 0,1-1-1 0 0,0 1 0 0 0,-1-1 1 0 0,1-1-1 0 0,-1 1 0 0 0,6-4-10 0 0,-4 1-350 0 0,0 0 1 0 0,0-1-1 0 0,-1 0 0 0 0,0-1 0 0 0,0 1 0 0 0,-1-2 1 0 0,1 1-1 0 0,-1 0 0 0 0,-1-1 0 0 0,0 0 0 0 0,0-1 1 0 0,0 1-1 0 0,-1-1 0 0 0,2-7 350 0 0,2 1-5697 0 0,-3 3-1604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4.6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8 109 17591 0 0,'0'0'804'0'0,"0"-9"272"0"0,-4-16-779 0 0,4 22-20 0 0,-1 1 1 0 0,0 0 0 0 0,1-1 0 0 0,-1 1 0 0 0,1-1-1 0 0,0 0 1 0 0,0 1 0 0 0,0-1 0 0 0,0 1-1 0 0,1-1 1 0 0,-1 1 0 0 0,0-1 0 0 0,1 1 0 0 0,0-1-1 0 0,0 1 1 0 0,-1 0 0 0 0,2-2-278 0 0,-1 2 409 0 0,0 1-341 0 0,-1 0-1 0 0,1 0 1 0 0,0-1 0 0 0,0 1-1 0 0,0 0 1 0 0,0 0-1 0 0,0 0 1 0 0,0 0 0 0 0,0 0-1 0 0,0 0 1 0 0,1 0-68 0 0,0-1 42 0 0,10-7-40 0 0,-8 9-65 0 0,-2 1-43 0 0,4-2-326 0 0,-3 0-185 0 0,0 0 0 0 0,0 1 0 0 0,1 0 0 0 0,-1 0-1 0 0,0 0 1 0 0,1 0 0 0 0,-1 0 617 0 0,10 3-7678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5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5064 0 0,'4'94'957'0'0,"-1"-46"2102"0"0,-2 0 3927 0 0,1-15-3713 0 0,1 0 0 0 0,3 12-3273 0 0,2 14 1058 0 0,-6-41-1057 0 0,1-1 0 0 0,3 10-1 0 0,-5-22 58 0 0,0 0-1 0 0,1 0 1 0 0,0 0-1 0 0,0 0 1 0 0,0 0-1 0 0,1-1 1 0 0,0 1-1 0 0,-1-1 1 0 0,2 0-1 0 0,1 2-57 0 0,-4-4-801 0 0,-1-2-372 0 0,2-2-1285 0 0,6-10-4869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5.4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0 177 22463 0 0,'0'0'514'0'0,"0"0"71"0"0,0 3 30 0 0,2 15 23 0 0,-1-13-616 0 0,0-1 1 0 0,-1 1-1 0 0,1 0 1 0 0,-1 0-1 0 0,0 2-22 0 0,-2 10 371 0 0,1 1-1 0 0,1 0 0 0 0,1-1 1 0 0,2 12-371 0 0,-2-22 152 0 0,1-1 0 0 0,0 0 0 0 0,0 0 1 0 0,0 0-1 0 0,3 5-152 0 0,7 24 293 0 0,-10-29-275 0 0,0-1 0 0 0,0 0 0 0 0,0 0 0 0 0,1 1 0 0 0,0-2 0 0 0,0 1 0 0 0,0 0 0 0 0,0 0 0 0 0,1-1 0 0 0,0 0-1 0 0,3 3-17 0 0,-7-7 2 0 0,0 0 0 0 0,0 1 0 0 0,1-1 0 0 0,-1 0-1 0 0,0 0 1 0 0,0 1 0 0 0,0-1 0 0 0,1 0 0 0 0,-1 0-1 0 0,0 0 1 0 0,0 0 0 0 0,1 1 0 0 0,-1-1-1 0 0,0 0 1 0 0,0 0 0 0 0,1 0 0 0 0,-1 0 0 0 0,0 0-1 0 0,1 0 1 0 0,-1 0 0 0 0,0 0 0 0 0,0 0 0 0 0,1 0-1 0 0,-1 0 1 0 0,0 0 0 0 0,1 0 0 0 0,-1 0-1 0 0,0 0 1 0 0,1 0 0 0 0,-1 0 0 0 0,0 0 0 0 0,0 0-1 0 0,1 0 1 0 0,-1 0 0 0 0,0-1 0 0 0,0 1 0 0 0,1 0-1 0 0,-1 0 1 0 0,0 0 0 0 0,0 0 0 0 0,1-1-1 0 0,-1 1 1 0 0,0 0 0 0 0,0 0 0 0 0,0-1-2 0 0,5-9 27 0 0,-5 9-23 0 0,5-15 40 0 0,-2 1-1 0 0,0-1 0 0 0,0-12-43 0 0,5-25 61 0 0,-4 31-50 0 0,-1 4-11 0 0,1 0 1 0 0,1 1-1 0 0,3-7 0 0 0,7-15 5 0 0,14-24-5 0 0,-23 51-15 0 0,1 0 0 0 0,1 1 1 0 0,0 0-1 0 0,0 0 0 0 0,1 0 0 0 0,1 1 0 0 0,1 0 15 0 0,-1 2-21 0 0,1 0 0 0 0,-1 1-1 0 0,5-2 22 0 0,-13 8-2 0 0,-1 0 0 0 0,0 1 0 0 0,1-1-1 0 0,-1 1 1 0 0,1-1 0 0 0,-1 1 0 0 0,1-1-1 0 0,-1 1 1 0 0,1 0 0 0 0,-1 0-1 0 0,1 0 1 0 0,-1 0 0 0 0,1 0 0 0 0,-1 0-1 0 0,1 0 1 0 0,0 0 0 0 0,-1 1 0 0 0,1-1-1 0 0,-1 0 1 0 0,0 1 0 0 0,1 0-1 0 0,-1-1 1 0 0,1 1 0 0 0,-1 0 0 0 0,0-1-1 0 0,1 1 1 0 0,-1 0 0 0 0,1 1 2 0 0,3 2 17 0 0,-1 1 0 0 0,1 0-1 0 0,-1 0 1 0 0,0 0 0 0 0,-1 0 0 0 0,1 1-17 0 0,6 11 129 0 0,-1 0 1 0 0,-1 0-1 0 0,-1 1 1 0 0,0 0-1 0 0,2 12-129 0 0,-4-10 157 0 0,2-1-1 0 0,0 0 0 0 0,1 0 1 0 0,1-1-1 0 0,2 2-156 0 0,-10-19 5 0 0,7 12 142 0 0,0-1 0 0 0,10 11-147 0 0,-14-19 26 0 0,1 1 0 0 0,0-1 0 0 0,0 0 0 0 0,0 0 1 0 0,1 0-1 0 0,-1-1 0 0 0,1 1 0 0 0,1-1-26 0 0,1 1-121 0 0,-1-1-1 0 0,1 0 1 0 0,0 0-1 0 0,0-1 1 0 0,0 0-1 0 0,1 0 1 0 0,-1-1-1 0 0,0 0 1 0 0,1 0-1 0 0,-1-1 1 0 0,0 0-1 0 0,1-1 1 0 0,-1 0-1 0 0,0 0 1 0 0,1-1-1 0 0,-1 0 1 0 0,0 0-1 0 0,0-1 1 0 0,0 0-1 0 0,-1 0 1 0 0,1-1-1 0 0,-1 0 1 0 0,0 0-1 0 0,0-1 1 0 0,0 0 0 0 0,2-2 121 0 0,15-16-1678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7:07.004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1158 82 1840 0 0,'1'0'133'0'0,"0"-2"82"0"0,0 1 0 0 0,1 0-1 0 0,-1-1 1 0 0,0 1 0 0 0,0-1-1 0 0,0 1 1 0 0,0-1 0 0 0,0 0-1 0 0,-1 1 1 0 0,1-1 0 0 0,0 1-1 0 0,-1-1 1 0 0,1 0 0 0 0,-1 0-1 0 0,0 1 1 0 0,0-1-1 0 0,0 0 1 0 0,0 0 0 0 0,0 1-1 0 0,0-1 1 0 0,0 0 0 0 0,-1 0-1 0 0,1 1 1 0 0,-1-1 0 0 0,1 0-1 0 0,-1 1 1 0 0,0-1 0 0 0,0-1-215 0 0,0 2 147 0 0,1 0-1 0 0,-1 0 1 0 0,0 0 0 0 0,1 0 0 0 0,-1-1 0 0 0,0 1 0 0 0,0 0-1 0 0,0 0 1 0 0,0 0 0 0 0,0 1 0 0 0,0-1 0 0 0,0 0 0 0 0,-1 0-1 0 0,1 0 1 0 0,0 1 0 0 0,-1-1-147 0 0,-4-1 575 0 0,0 0 1 0 0,0 1-1 0 0,0 0 0 0 0,0-1-575 0 0,-31-5 1302 0 0,30 7-1227 0 0,0 0-1 0 0,1 1 1 0 0,-1-1 0 0 0,0 1 0 0 0,0 0 0 0 0,1 1 0 0 0,-1-1 0 0 0,1 1 0 0 0,-1 0 0 0 0,1 1 0 0 0,-2 0-75 0 0,-2 1 150 0 0,1 1 1 0 0,-1 1 0 0 0,1 0-1 0 0,0 0 1 0 0,1 0 0 0 0,-5 5-151 0 0,-1 0 313 0 0,-6 4-313 0 0,-10 8 143 0 0,6-2-70 0 0,-35 29-218 0 0,25-21 120 0 0,2 0 1 0 0,-17 22 24 0 0,-2 7 201 0 0,1 5-201 0 0,-12 14-8 0 0,8-11-136 0 0,28-29 91 0 0,-1 4 53 0 0,-10 16-11 0 0,23-38 14 0 0,-47 68 64 0 0,39-52 15 0 0,-9 22-82 0 0,-25 58-88 0 0,39-78 39 0 0,1 3 49 0 0,-16 34-15 0 0,16-40 45 0 0,2 0 1 0 0,1 1 0 0 0,2 1-1 0 0,2 0 1 0 0,2 0 0 0 0,0 9-31 0 0,-9 59-35 0 0,-3 31-18 0 0,18-118 57 0 0,-1-3 14 0 0,2 1 0 0 0,-1 0 1 0 0,2 0-1 0 0,0 1-18 0 0,2 3 45 0 0,0 0 1 0 0,2-1-1 0 0,0 1 0 0 0,1-1 1 0 0,5 8-46 0 0,-7-16 13 0 0,-2-6 0 0 0,-1 0 0 0 0,1-1 1 0 0,0 1-1 0 0,0-1 0 0 0,0 1 1 0 0,3 1-14 0 0,4 5 22 0 0,2-1 0 0 0,-1-1 0 0 0,8 5-22 0 0,-6-6 0 0 0,-1-1 0 0 0,1-1 0 0 0,0 1 0 0 0,0-2 0 0 0,1 1 0 0 0,-1-1 0 0 0,6 0 0 0 0,-10-3-7 0 0,1 0 0 0 0,-1 0 0 0 0,1 0 0 0 0,-1-1 0 0 0,1-1 0 0 0,-1 1 0 0 0,0-1 0 0 0,1 0-1 0 0,-1-1 8 0 0,8-1-4 0 0,-1-2-1 0 0,1 1 1 0 0,-1-2-1 0 0,0 1 1 0 0,-1-2-1 0 0,1 0 1 0 0,3-3 4 0 0,8-6-11 0 0,-1-1 0 0 0,0-2 1 0 0,4-4 9 0 0,111-91 2 0 0,-104 86-1 0 0,-1-1 0 0 0,29-33 0 0 0,-57 55-1 0 0,34-40 12 0 0,3-6-11 0 0,-6 4 52 0 0,32-45 51 0 0,-64 84-76 0 0,69-108 167 0 0,-65 100-157 0 0,35-66 62 0 0,-29 50-70 0 0,49-106 147 0 0,-30 63-85 0 0,8-18-19 0 0,1-23 47 0 0,32-77 309 0 0,-63 163-283 0 0,-1 0 0 0 0,-2-1-1 0 0,3-21-144 0 0,-12 46 29 0 0,0 1 0 0 0,-1-1-1 0 0,0 1 1 0 0,0-1-1 0 0,-1 1 1 0 0,1 0-1 0 0,-3-5-28 0 0,-2-13 123 0 0,1 6-8 0 0,-1 1-1 0 0,-1-1-114 0 0,4 10 47 0 0,0 5-24 0 0,1-1-1 0 0,-1 1 1 0 0,0-1 0 0 0,-1 1-1 0 0,0-2-22 0 0,-11-17 47 0 0,8 12-14 0 0,-6-8-33 0 0,-12-13 11 0 0,19 26 27 0 0,3 3-35 0 0,0 1-1 0 0,0 0 1 0 0,0-1-1 0 0,0 1 1 0 0,-1 0-1 0 0,-1-1-2 0 0,-1 0 22 0 0,0 0-1 0 0,0 0 0 0 0,-5-1-21 0 0,0-1 24 0 0,-4-1 16 0 0,7 4-40 0 0,5 1 0 0 0,0 0 0 0 0,1 1 0 0 0,-1-1 0 0 0,0 1 0 0 0,-1-1 0 0 0,-46-7 0 0 0,44 8 0 0 0,-6-2 0 0 0,-9 0 0 0 0,16 2 0 0 0,0 0 0 0 0,0 1 0 0 0,0-1 0 0 0,0 0 0 0 0,0 1 0 0 0,0 0 0 0 0,0 0 0 0 0,-6 3-10 0 0,0 0 0 0 0,0 0 0 0 0,1 1 0 0 0,0 0 0 0 0,-1 1 0 0 0,1 0 10 0 0,-12 7-12 0 0,14-9-4 0 0,1 1 0 0 0,-5 4 16 0 0,5-4-26 0 0,0 0 0 0 0,-6 3 26 0 0,3-3-17 0 0,-3 2-26 0 0,-6 5 43 0 0,-18 12 0 0 0,1-2 0 0 0,-28 20 0 0 0,12-9 0 0 0,28-15-16 0 0,0 0 0 0 0,1 2 0 0 0,-6 9 16 0 0,20-21-5 0 0,-15 16-26 0 0,1 0 0 0 0,1 2 0 0 0,1 0 0 0 0,2 1 0 0 0,-14 28 31 0 0,-35 61 0 0 0,35-63 0 0 0,19-29 0 0 0,1-4 0 0 0,-4 6 0 0 0,3-5 0 0 0,1 1 0 0 0,-1 4 0 0 0,-14 24 0 0 0,10-21 0 0 0,1 1 0 0 0,2 1 0 0 0,1 0 0 0 0,0 6 0 0 0,-10 29 0 0 0,3-6 0 0 0,6-19-12 0 0,4-12-19 0 0,2 1 0 0 0,-1 6 31 0 0,-15 67-93 0 0,11-54 68 0 0,-4 40 25 0 0,12-68 0 0 0,2-6 0 0 0,-1 0 0 0 0,0 1 0 0 0,-12 30 0 0 0,11-32 0 0 0,1 0 0 0 0,1 0 0 0 0,0 0 0 0 0,1 1 0 0 0,0-1 0 0 0,1 0 0 0 0,1 1 0 0 0,-1 57-64 0 0,2-66 64 0 0,-1-1 0 0 0,1 1 0 0 0,0 0 0 0 0,1-1 0 0 0,0 1 0 0 0,0 1 0 0 0,0 0 0 0 0,-1-1 0 0 0,1 4 0 0 0,-2-7 0 0 0,0 1 0 0 0,1-1 0 0 0,-1 0 0 0 0,1 0 0 0 0,0 0 0 0 0,0 0 0 0 0,0-1 0 0 0,1 1 0 0 0,-1 0 0 0 0,2 1 0 0 0,-2-2-7 0 0,0-1-1 0 0,0 0 0 0 0,0 1 0 0 0,0-1 0 0 0,0 0 1 0 0,1 0-1 0 0,-1 0 0 0 0,1 1 0 0 0,-1-1 1 0 0,1 0-1 0 0,-1-1 0 0 0,1 1 0 0 0,-1 0 0 0 0,1 0 1 0 0,0-1-1 0 0,0 1 0 0 0,-1-1 0 0 0,1 1 0 0 0,2 0 8 0 0,26 2-60 0 0,-25-3 60 0 0,0 1 0 0 0,0-1 0 0 0,1 0 0 0 0,-1-1 0 0 0,3 0 0 0 0,14 0 0 0 0,-18 1 0 0 0,0 0 0 0 0,0-1 0 0 0,0 0 0 0 0,0 1 0 0 0,0-1 0 0 0,4-1 0 0 0,22-11 0 0 0,-15 7 0 0 0,7-4 1 0 0,0-1-1 0 0,10-7 0 0 0,9-5-11 0 0,-31 17 0 0 0,0 0 0 0 0,0-1 0 0 0,6-5 11 0 0,26-25 55 0 0,-14 12-67 0 0,-24 21 16 0 0,0-1-1 0 0,0 1 0 0 0,1-3-3 0 0,6-7 44 0 0,44-45-34 0 0,-19 14-10 0 0,1 0 27 0 0,-16 16 0 0 0,-8 14-19 0 0,4-6-7 0 0,-1-1 0 0 0,6-10-1 0 0,-12 15 0 0 0,11-11 0 0 0,-8 11 11 0 0,29-38 100 0 0,36-53-105 0 0,-38 50-6 0 0,-30 41 1 0 0,7-12 9 0 0,16-18-10 0 0,-13 20 81 0 0,-2 0-1 0 0,-1-2-80 0 0,30-58 258 0 0,-19 23-103 0 0,-9 22-96 0 0,-13 26 6 0 0,3-9-65 0 0,-5 12-2 0 0,1 0-1 0 0,6-12 3 0 0,25-44 0 0 0,-25 48 67 0 0,-2 1-1 0 0,5-17-66 0 0,-9 22 15 0 0,5-6 41 0 0,-7 13-24 0 0,1 0 0 0 0,0-5-32 0 0,1-2 38 0 0,-2-1 0 0 0,2-13-38 0 0,-5 8 21 0 0,0 16-12 0 0,0 0-1 0 0,0 0 1 0 0,0 0 0 0 0,1 0-1 0 0,1-4-8 0 0,-2 6 12 0 0,1-1 0 0 0,-1 1-1 0 0,1-1 1 0 0,-1 1 0 0 0,0-1-1 0 0,-1 1 1 0 0,1-1 0 0 0,-1-2-12 0 0,-2-15 42 0 0,3 16-29 0 0,0 0 0 0 0,-1 0 0 0 0,0 0-1 0 0,0 0 1 0 0,-2-2-13 0 0,3 6 0 0 0,-1-3 0 0 0,0 0 0 0 0,1-1 0 0 0,0 1 0 0 0,0-2 0 0 0,-2-11 0 0 0,-2 0 0 0 0,3 11 0 0 0,-1 0 0 0 0,1-1 0 0 0,1 1 0 0 0,-1 0 0 0 0,1 4 3 0 0,0 1 1 0 0,0 0-1 0 0,-1-1 0 0 0,1 1 0 0 0,-1 0 0 0 0,1-1 0 0 0,-1 1 0 0 0,0 0 0 0 0,1 0 0 0 0,-1-1 1 0 0,0 1-1 0 0,0 0 0 0 0,0 0 0 0 0,0-1-3 0 0,-7-9 20 0 0,7 9-13 0 0,-1 0 0 0 0,1 0 0 0 0,-1 0 0 0 0,1 0 0 0 0,-1 0 0 0 0,0 0 0 0 0,0 0 0 0 0,0 1 0 0 0,-2-2-7 0 0,2 1 1 0 0,-2-2-1 0 0,-1-1 15 0 0,3 4-2 0 0,0 0 0 0 0,1 0 0 0 0,-1 0 0 0 0,0 1 0 0 0,0-1 0 0 0,0 0 0 0 0,0 1 0 0 0,0-1 0 0 0,0 1 0 0 0,0-1 0 0 0,0 1 0 0 0,0 0 0 0 0,-2 0-13 0 0,0 0-6 0 0,-1 0 1 0 0,0 0-1 0 0,1 1 0 0 0,-1 0 0 0 0,0 0 0 0 0,1 0 0 0 0,-1 0 0 0 0,1 0 0 0 0,-4 2 6 0 0,5-1-24 0 0,-1-1 1 0 0,1 1-1 0 0,-4-1 24 0 0,-2 2-20 0 0,-2 1 23 0 0,-11 3-18 0 0,-54 29-122 0 0,72-34 124 0 0,1 0-1 0 0,-1 0 1 0 0,1 0-1 0 0,-1 0 0 0 0,0 1 14 0 0,-12 8 1 0 0,-2 1-37 0 0,1-1 0 0 0,-4 6 36 0 0,12-9 3 0 0,0 0-1 0 0,1 1 0 0 0,0 0 1 0 0,0 2-3 0 0,-17 17 108 0 0,-19 23-487 0 0,0-2 88 0 0,30-33 236 0 0,4-5 21 0 0,-1-1-1 0 0,-4 4 35 0 0,14-13 2 0 0,-40 34-39 0 0,33-28 21 0 0,1 1 0 0 0,-1 1-1 0 0,-4 6 17 0 0,-23 36 0 0 0,-14 19 0 0 0,-29 53 0 0 0,54-86 0 0 0,-6 5 0 0 0,7-12 0 0 0,-14 28 0 0 0,26-38-5 0 0,-5 8-24 0 0,1 0-1 0 0,-3 15 30 0 0,11-26 0 0 0,-3 3 0 0 0,3-7 0 0 0,1 0 0 0 0,-1 8 0 0 0,-1 0 0 0 0,-6 14 0 0 0,1-6 0 0 0,-7 13 0 0 0,12-25 0 0 0,0 0 0 0 0,-4 13 0 0 0,10-20 0 0 0,-3 4 0 0 0,0 9 0 0 0,-4 11 0 0 0,4-8 0 0 0,3-16 0 0 0,0 0 0 0 0,0 1 0 0 0,1-1 0 0 0,1 7 0 0 0,1 10 0 0 0,-2 1 0 0 0,0-2 0 0 0,2 4 0 0 0,0-25 0 0 0,0 1 0 0 0,0 0 0 0 0,0-1 0 0 0,1 1 0 0 0,1 1 0 0 0,4 8 0 0 0,2 4 0 0 0,4 8 0 0 0,-13-26 0 0 0,1-1 0 0 0,-1 1 0 0 0,1 0 0 0 0,-1 0 0 0 0,1-1 0 0 0,-1 1 0 0 0,1-1 0 0 0,-1 1 0 0 0,1 0 0 0 0,0-1 0 0 0,-1 1 0 0 0,1-1 0 0 0,0 1 0 0 0,-1-1 0 0 0,2 1 0 0 0,12 4 0 0 0,-8-3 0 0 0,20 4 0 0 0,-22-4-4 0 0,-1-1 0 0 0,1 0 0 0 0,-1 0 0 0 0,1 0 0 0 0,-1 0 0 0 0,1-1 0 0 0,0 1 0 0 0,-1-1 0 0 0,1 0 0 0 0,0 0 0 0 0,0 0 0 0 0,-1-1 0 0 0,1 1 0 0 0,0-1 0 0 0,-1 1 0 0 0,2-1 4 0 0,2-1 0 0 0,0-1 0 0 0,0 1 0 0 0,0-1 0 0 0,-1 0 0 0 0,1 0 0 0 0,-1-1 0 0 0,0 1 0 0 0,0-1 0 0 0,3-4 0 0 0,87-81 0 0 0,-64 54 0 0 0,-16 20 0 0 0,9-14 0 0 0,-9 10 0 0 0,5-3 0 0 0,5-6 0 0 0,20-27 0 0 0,-30 34 0 0 0,15-21 130 0 0,22-43-130 0 0,-23 37 74 0 0,-3 1-6 0 0,-4 6-28 0 0,18-33-40 0 0,-31 56 0 0 0,-2 3 0 0 0,6-7 0 0 0,-1 2 0 0 0,-2 0 0 0 0,1-2 0 0 0,8-16 0 0 0,3-4 72 0 0,2-12-72 0 0,-14 30 8 0 0,30-71 31 0 0,-12 24-14 0 0,-26 66-24 0 0,6-16 31 0 0,-1 1-1 0 0,3-14-31 0 0,-7 21 22 0 0,0 1-1 0 0,1-1 0 0 0,3-5-21 0 0,-3 7 3 0 0,-1-1-1 0 0,0 0 0 0 0,-1 0 0 0 0,-1-1 0 0 0,0 1-2 0 0,2-39 184 0 0,-3 36 126 0 0,0-7-310 0 0,-1 21-7 0 0,-1-3-23 0 0,1 0 0 0 0,-1 1 1 0 0,0-1-1 0 0,0 0 0 0 0,0 1 1 0 0,-1-1-1 0 0,0-1 30 0 0,-1-2 17 0 0,1 4-6 0 0,1 1-1 0 0,0 0 0 0 0,-1-1 1 0 0,0 1-1 0 0,-1-2-10 0 0,-2-1 17 0 0,5 4-4 0 0,-1 1 0 0 0,1-1-1 0 0,-1 0 1 0 0,0 1 0 0 0,0-1-1 0 0,1 1 1 0 0,-1-1-1 0 0,0 1 1 0 0,0-1 0 0 0,0 1-1 0 0,0-1 1 0 0,0 1 0 0 0,0-1-1 0 0,0 1 1 0 0,1 0 0 0 0,-1 0-1 0 0,0 0 1 0 0,0-1-1 0 0,0 1 1 0 0,0 0 0 0 0,0 0-1 0 0,0 0 1 0 0,0 0 0 0 0,0 0-1 0 0,-1 1-12 0 0,-2-1-23 0 0,0 1 1 0 0,0 0-1 0 0,0 1 0 0 0,0-1 0 0 0,-2 1 23 0 0,-1 1 30 0 0,3-1-41 0 0,-1 0 1 0 0,1 0-1 0 0,-1 1 0 0 0,-3 2 11 0 0,-11 7-29 0 0,11-8 22 0 0,0 1-1 0 0,1 0 0 0 0,-1 0 0 0 0,-1 2 8 0 0,-26 24-33 0 0,34-30 33 0 0,-19 18-9 0 0,1-2-35 0 0,-2 4 44 0 0,14-14-7 0 0,-18 20-61 0 0,-10 16 68 0 0,-1 5 0 0 0,12-14-7 0 0,-7 11-50 0 0,-31 33 57 0 0,15-23-64 0 0,25-23 67 0 0,5-9-16 0 0,-3 5-39 0 0,-5 12 52 0 0,10-15-2 0 0,-6 11 146 0 0,2 0 0 0 0,-2 8-144 0 0,0 0 0 0 0,15-33 0 0 0,1-1 0 0 0,-4 5 0 0 0,-6 9 0 0 0,6-8-18 0 0,-35 71-265 0 0,34-64 377 0 0,7-15-26 0 0,0 0 0 0 0,-1 0 0 0 0,0 0-1 0 0,-5 6-67 0 0,5-8 0 0 0,0-2 0 0 0,0 1 0 0 0,1 0 0 0 0,0-1 0 0 0,0 1 0 0 0,0 1 0 0 0,1-1 0 0 0,-2 5 0 0 0,3-6 9 0 0,-3 12-111 0 0,-1-1 1 0 0,-1 0-1 0 0,-2 4 102 0 0,-2 2-59 0 0,-17 31-50 0 0,26-49 155 0 0,-1 0 0 0 0,1 1-1 0 0,0-1 1 0 0,-1 2-46 0 0,-1 8 153 0 0,-9 10-263 0 0,8-17 38 0 0,1 0-1 0 0,0 0 0 0 0,-1 6 73 0 0,-5 33 456 0 0,7-40-456 0 0,1-1 0 0 0,0 0 0 0 0,0 0 0 0 0,0 0 0 0 0,1 0 0 0 0,0 2 0 0 0,0-5 0 0 0,-1 0 0 0 0,1 1 0 0 0,0-1 0 0 0,-1 0 0 0 0,1 1 0 0 0,-1-1 0 0 0,1 0 0 0 0,-2 1 0 0 0,-2 8 0 0 0,3-5 0 0 0,0 0 0 0 0,0 0 0 0 0,0 0 0 0 0,0-1 0 0 0,-1 1 0 0 0,0 0 0 0 0,-1-1 0 0 0,0 3 0 0 0,1-4 1 0 0,0 0-1 0 0,1 0 0 0 0,0 0 0 0 0,-1 0 1 0 0,2 0-1 0 0,-1 0 0 0 0,0 3 0 0 0,-1 1-11 0 0,2 0-1 0 0,-1 6 12 0 0,1-12-107 0 0,0-1-21 0 0,-2 5-94 0 0,1-4 246 0 0,1 1 1 0 0,-1-1-1 0 0,1 0 0 0 0,-1 1 1 0 0,1-1-1 0 0,0 0 0 0 0,0 1 1 0 0,0-1-1 0 0,0 0 1 0 0,0 1-1 0 0,0-1 0 0 0,0 0 1 0 0,1 1-1 0 0,-1-1 1 0 0,0 0-1 0 0,1 0 0 0 0,0 1-24 0 0,-1-1 0 0 0,0-1 0 0 0,1 1 0 0 0,-1-1 0 0 0,0 1 0 0 0,0 0 1 0 0,1-1-1 0 0,-1 1 0 0 0,0-1 0 0 0,0 1 0 0 0,0 0 0 0 0,0-1 0 0 0,0 1 0 0 0,0-1 0 0 0,0 1 0 0 0,0 0 0 0 0,0 0 0 0 0,0 6 10 0 0,0-1 9 0 0,-1-5-50 0 0,0-1 10 0 0,1 1-94 0 0,0-1-12 0 0,0 0 34 0 0,0 0 145 0 0,0 0 63 0 0,0 0 11 0 0,0 0-19 0 0,1 0-105 0 0,0 0-1 0 0,0 0 1 0 0,1 0 0 0 0,-1 0 0 0 0,0 0-1 0 0,0-1 1 0 0,0 1 0 0 0,0 0 0 0 0,0-1-1 0 0,0 1 1 0 0,0 0 0 0 0,0-1-2 0 0,3-1 0 0 0,-2 2 0 0 0,6-5 0 0 0,1-2 29 0 0,0 1-183 0 0,0-1 1 0 0,0-1-1 0 0,4-4 154 0 0,-1 0 368 0 0,13-10-368 0 0,-19 17-11 0 0,1-1-84 0 0,0 0 0 0 0,3-3 95 0 0,12-13-275 0 0,6-6 382 0 0,-4 2 196 0 0,-10 12-183 0 0,9-12-120 0 0,-6 4 3 0 0,-1-1 1 0 0,-1-1-1 0 0,-1-1-3 0 0,-8 15 1 0 0,6-9-1 0 0,1-2-11 0 0,4-5-255 0 0,12-13 266 0 0,8-14-28 0 0,-37 53 28 0 0,11-18 0 0 0,0 1 0 0 0,2-9 0 0 0,0-2 0 0 0,4-3 0 0 0,0 1 11 0 0,-5 9 16 0 0,1 1-1 0 0,2-3-26 0 0,-3 5 0 0 0,7-15 0 0 0,-4 6 0 0 0,9-18-2 0 0,-7 11 15 0 0,45-89 37 0 0,-29 56 13 0 0,-1 4 3 0 0,-26 50-56 0 0,3-12-10 0 0,-4 11 54 0 0,6-10-54 0 0,-9 19 3 0 0,15-29 4 0 0,1-5-7 0 0,-14 28 18 0 0,-2 9-8 0 0,-1-1 0 0 0,0 0 0 0 0,0 1 0 0 0,0-1 0 0 0,-1 0-1 0 0,1 1 1 0 0,0-1 0 0 0,-1 0 0 0 0,0 0 0 0 0,0 0 0 0 0,0 1-1 0 0,0-2-9 0 0,-1-5 22 0 0,1 8-15 0 0,0 0 0 0 0,0-1-1 0 0,0 1 1 0 0,0 0 0 0 0,-1 0-1 0 0,1 0 1 0 0,0 0-1 0 0,-1 0 1 0 0,1 0 0 0 0,-1 0-1 0 0,1 0 1 0 0,-1 0 0 0 0,1 0-1 0 0,-1 0 1 0 0,0 0-1 0 0,1 0 1 0 0,-1 0 0 0 0,0 0-1 0 0,0 0-6 0 0,-3-2 48 0 0,4 3-45 0 0,-1-1 0 0 0,0 0 0 0 0,1 1 0 0 0,-1-1 0 0 0,0 1 0 0 0,0-1 0 0 0,0 1 0 0 0,0-1-3 0 0,-6-2 26 0 0,7 2-21 0 0,-1 1 0 0 0,0-1 0 0 0,0 1 0 0 0,0 0 0 0 0,0-1 0 0 0,0 1 0 0 0,0 0 0 0 0,0-1 0 0 0,0 1-1 0 0,-1 0 1 0 0,1 0 0 0 0,0 0 0 0 0,0 0 0 0 0,0 0 0 0 0,0 0 0 0 0,0 0 0 0 0,0 0 0 0 0,0 0-1 0 0,0 0 1 0 0,0 0-5 0 0,-9 4-19 0 0,0-1 0 0 0,1 1 0 0 0,-1 0 0 0 0,1 1 0 0 0,0 0 0 0 0,1 0 0 0 0,0 1-1 0 0,0 0 1 0 0,0 0 0 0 0,-2 4 19 0 0,-13 13-112 0 0,1 0-1 0 0,-8 15 113 0 0,25-32-4 0 0,-58 77-138 0 0,33-45 113 0 0,2 2 1 0 0,2 1-1 0 0,-6 17 29 0 0,17-30 0 0 0,-31 61 0 0 0,33-63-13 0 0,-17 39-38 0 0,12-22 51 0 0,5-9 0 0 0,-1 5 0 0 0,-48 165-74 0 0,60-194 66 0 0,0-1 0 0 0,0 1 0 0 0,1 0 0 0 0,1 0 8 0 0,1 39-21 0 0,-1-40 20 0 0,1-3-14 0 0,-1 0-1 0 0,1 0 0 0 0,0 0 0 0 0,1 0 0 0 0,0 1 16 0 0,-1-5-9 0 0,0 0 0 0 0,0 1 0 0 0,0-1 0 0 0,0 0 0 0 0,0 0 0 0 0,1 0 0 0 0,-1 0 0 0 0,1 0 0 0 0,0 0 0 0 0,-1 0 0 0 0,1 0 0 0 0,0 0 0 0 0,2 1 9 0 0,-3-3-9 0 0,-1 0-1 0 0,1 0 0 0 0,0 1 0 0 0,0-1 0 0 0,-1 0 1 0 0,1 0-1 0 0,0 1 0 0 0,-1-1 0 0 0,1 0 0 0 0,0 0 1 0 0,0 0-1 0 0,-1 0 0 0 0,1 0 0 0 0,0 0 0 0 0,0 0 1 0 0,-1 0-1 0 0,1 0 0 0 0,0-1 0 0 0,0 1 1 0 0,-1 0-1 0 0,2 0 10 0 0,1-2-31 0 0,0 1-1 0 0,-1 0 1 0 0,1-1 0 0 0,1 0 31 0 0,-3 2-3 0 0,9-7-13 0 0,0 0-1 0 0,-1 0 1 0 0,8-7 16 0 0,24-27-36 0 0,-33 33 34 0 0,82-94-53 0 0,-51 56 38 0 0,42-58 17 0 0,-57 68 0 0 0,-1-2 0 0 0,15-37 0 0 0,4-31 74 0 0,-13 32-16 0 0,-23 59-59 0 0,12-28 86 0 0,7-30-85 0 0,-11 31 25 0 0,-6 18 14 0 0,1-9-39 0 0,-5 14 13 0 0,-1 10 0 0 0,-1 0 0 0 0,0-1-1 0 0,-1 1 1 0 0,0-3-13 0 0,0-5 106 0 0,-1 10 70 0 0,1 0 0 0 0,-2-4-176 0 0,1 9 20 0 0,-1-1 1 0 0,1 1-1 0 0,-1-1 0 0 0,1 1 0 0 0,-1 0 1 0 0,0-1-1 0 0,0 1 0 0 0,-1 0 0 0 0,1-1-20 0 0,-1 1-53 0 0,0-2-17 0 0,0 1-1 0 0,0 0 1 0 0,0 0-1 0 0,-3-2 71 0 0,4 4 3 0 0,0 0 0 0 0,0 0 0 0 0,0 1 0 0 0,0-1 0 0 0,0 0 0 0 0,-1 1 0 0 0,1-1 0 0 0,0 1-1 0 0,0-1 1 0 0,0 1 0 0 0,-1 0 0 0 0,1-1 0 0 0,0 1 0 0 0,0 0 0 0 0,-1 0 0 0 0,1-1 0 0 0,-1 1-3 0 0,-3 1 6 0 0,1-1 0 0 0,0 1 0 0 0,0-1 0 0 0,-1 1 0 0 0,1 0 0 0 0,0 1 0 0 0,0-1 0 0 0,0 0 0 0 0,1 1 0 0 0,-1 0 0 0 0,0 0 0 0 0,-2 2-6 0 0,-7 4 75 0 0,1 1 0 0 0,-9 9-75 0 0,14-12 10 0 0,-35 30-703 0 0,-8 12 693 0 0,29-26-103 0 0,2 1 0 0 0,0 1-1 0 0,0 2 104 0 0,-25 44-116 0 0,4 3 0 0 0,-18 48 116 0 0,46-96-8 0 0,-24 59-48 0 0,36-83 57 0 0,-24 64-25 0 0,20-49 7 0 0,0 0-1 0 0,1 0 0 0 0,0 3 18 0 0,2-15-5 0 0,0 7-31 0 0,1 8 36 0 0,0-16-2 0 0,0 1-1 0 0,0-1 1 0 0,1 0 0 0 0,0 0-1 0 0,-1 0 1 0 0,1 0 0 0 0,0 0-1 0 0,1 1 3 0 0,-1-4 0 0 0,-1 1 0 0 0,0-1 0 0 0,1 1 0 0 0,-1-1 0 0 0,1 1 0 0 0,-1-1 0 0 0,1 1 0 0 0,-1-1 0 0 0,1 1 0 0 0,-1-1 0 0 0,1 0 0 0 0,-1 1 0 0 0,1-1 0 0 0,0 0 0 0 0,-1 0 0 0 0,1 1 0 0 0,0-1 0 0 0,-1 0 0 0 0,1 0 0 0 0,0 0 0 0 0,-1 0 0 0 0,1 0 0 0 0,0 1 0 0 0,-1-1 0 0 0,1 0 0 0 0,0-1 0 0 0,0 1 0 0 0,-1 0 0 0 0,2 0 0 0 0,-1 0 0 0 0,1-1 0 0 0,0 1 0 0 0,0-1 0 0 0,0 1 0 0 0,0-1 0 0 0,-1 0 0 0 0,1 1 0 0 0,0-1 0 0 0,-1 0 0 0 0,2-1 0 0 0,17-14 54 0 0,-2-1-1 0 0,0 0 0 0 0,10-13-53 0 0,55-75 0 0 0,-74 92 0 0 0,58-85 0 0 0,-59 85 0 0 0,49-85 58 0 0,-45 74-52 0 0,84-160 69 0 0,-66 116 54 0 0,4-23-129 0 0,-31 82 30 0 0,0-1 0 0 0,-1 1-1 0 0,0-1 1 0 0,0 1-1 0 0,-1-7-29 0 0,-1 14 19 0 0,0-1-1 0 0,-1 0 1 0 0,1 1 0 0 0,-1-1-1 0 0,0 1 1 0 0,0-1-1 0 0,0 1 1 0 0,0 0-1 0 0,0-1 1 0 0,0 1-1 0 0,-1 0 1 0 0,1 0-1 0 0,-2-1-18 0 0,2 1 12 0 0,0 1 0 0 0,0 0-1 0 0,0 0 1 0 0,0 0 0 0 0,0 1-1 0 0,0-1 1 0 0,0 0 0 0 0,0 0-1 0 0,0 0 1 0 0,-1 1 0 0 0,1-1-1 0 0,0 0 1 0 0,-1 1 0 0 0,1 0-1 0 0,0-1 1 0 0,-1 1 0 0 0,1-1-1 0 0,-1 1 1 0 0,1 0-1 0 0,-1 0 1 0 0,1 0 0 0 0,-1 0-1 0 0,1 0 1 0 0,0 0 0 0 0,-1 0-1 0 0,0 0-11 0 0,-2 2 35 0 0,-1-1-1 0 0,0 1 1 0 0,0 0-1 0 0,1 0 0 0 0,-1 0 1 0 0,1 0-1 0 0,0 1 1 0 0,0 0-1 0 0,-4 2-34 0 0,-4 5 94 0 0,1 1 0 0 0,-4 4-94 0 0,-4 6 6 0 0,0 1 0 0 0,-5 11-6 0 0,-29 47-61 0 0,45-67 47 0 0,-7 12-20 0 0,0 1 1 0 0,-5 15 33 0 0,15-29-8 0 0,1 0 1 0 0,0-1-1 0 0,1 1 1 0 0,1 0-1 0 0,0 1 1 0 0,1-1-1 0 0,0 4 8 0 0,1 2-30 0 0,-1-8 0 0 0,1 0 0 0 0,1 0 1 0 0,0 0-1 0 0,0 0 0 0 0,2 3 30 0 0,-2-9-1 0 0,-1-2-4 0 0,1 1 0 0 0,0-1 0 0 0,-1 0 0 0 0,1 0 0 0 0,0 0 0 0 0,0 0 0 0 0,1 0 5 0 0,-2-1-1 0 0,1 0-1 0 0,-1-1 1 0 0,1 1 0 0 0,0-1 0 0 0,-1 1 0 0 0,1-1 0 0 0,-1 1 0 0 0,1-1-1 0 0,0 0 1 0 0,0 1 0 0 0,-1-1 0 0 0,1 0 0 0 0,0 1 0 0 0,0-1 0 0 0,-1 0 0 0 0,1 0-1 0 0,0 0 1 0 0,0 1 0 0 0,0-1 0 0 0,-1 0 0 0 0,1 0 0 0 0,0 0 0 0 0,0 0-1 0 0,0-1 2 0 0,3 1 3 0 0,-1 0 0 0 0,0-1-1 0 0,0 0 1 0 0,0 0-1 0 0,0 1 1 0 0,0-2-1 0 0,0 1 1 0 0,0 0-1 0 0,0 0 1 0 0,-1-1 0 0 0,1 0-1 0 0,-1 1 1 0 0,1-1-3 0 0,6-5 18 0 0,-1 0 0 0 0,0-1 1 0 0,0 0-19 0 0,0-1 10 0 0,9-8 56 0 0,-1 0 0 0 0,-1-1-1 0 0,6-11-65 0 0,33-48 227 0 0,-49 70-221 0 0,16-25-65 0 0,9-20 59 0 0,1-2-16 0 0,-15 27 17 0 0,-2 0 0 0 0,1-6-1 0 0,-9 19 3 0 0,-1 0 0 0 0,0-1-1 0 0,-1 1 1 0 0,1-15-3 0 0,-5 27 6 0 0,0 0 0 0 0,0 0 0 0 0,0 0 0 0 0,0 0 0 0 0,0 0 0 0 0,-1 0 0 0 0,1 1 0 0 0,-1-1 0 0 0,0 0 0 0 0,1 0 0 0 0,-1 0 0 0 0,0 1 0 0 0,0-1-6 0 0,0 1 7 0 0,0 0 0 0 0,1 0 0 0 0,-1 0 1 0 0,0 0-1 0 0,0 0 0 0 0,0 0 0 0 0,0 1 1 0 0,0-1-1 0 0,0 0 0 0 0,0 1 0 0 0,0-1 0 0 0,0 0 1 0 0,0 1-1 0 0,0-1 0 0 0,-1 1 0 0 0,1 0 1 0 0,0-1-1 0 0,0 1 0 0 0,-1 0 0 0 0,1 0 0 0 0,-1-1-7 0 0,-2 1 2 0 0,-1 1 0 0 0,1-1 0 0 0,0 0 0 0 0,-1 1-1 0 0,1 0 1 0 0,0 0 0 0 0,0 0 0 0 0,0 0 0 0 0,0 1 0 0 0,0-1-1 0 0,0 1-1 0 0,-8 4-2 0 0,0 1 0 0 0,-9 6 2 0 0,8-4-15 0 0,0 1 0 0 0,1 0-1 0 0,0 1 1 0 0,1 1 0 0 0,0-1-1 0 0,-1 3 16 0 0,-14 20-116 0 0,-12 25 116 0 0,-38 66-133 0 0,68-111 113 0 0,-62 114-38 0 0,50-85 40 0 0,1 1-1 0 0,3 1 19 0 0,5-8-60 0 0,0 3 60 0 0,11-35-6 0 0,-1-1 0 0 0,0 0 0 0 0,1 1 0 0 0,0-1 0 0 0,0 3 6 0 0,0-5-3 0 0,1-1-1 0 0,-1 1 0 0 0,0-1 1 0 0,1 0-1 0 0,-1 1 0 0 0,1-1 1 0 0,-1 0-1 0 0,1 0 0 0 0,0 1 4 0 0,-1-1-1 0 0,1-1 0 0 0,-1 1 0 0 0,1-1 0 0 0,-1 1 0 0 0,1-1 0 0 0,-1 1 0 0 0,1-1 0 0 0,-1 1-1 0 0,1-1 1 0 0,0 0 0 0 0,-1 1 0 0 0,1-1 0 0 0,0 0 0 0 0,-1 0 0 0 0,1 1 0 0 0,0-1 0 0 0,0 0 0 0 0,-1 0-1 0 0,1 0 2 0 0,1 0-2 0 0,-1 0 0 0 0,1 0 0 0 0,-1 0 0 0 0,1 0 0 0 0,-1 0 0 0 0,1-1 0 0 0,-1 1 0 0 0,1-1 0 0 0,-1 1 0 0 0,0-1 0 0 0,1 1 0 0 0,-1-1 0 0 0,0 0 0 0 0,1 1 0 0 0,-1-1 0 0 0,1 0 2 0 0,3-3-16 0 0,1 0 0 0 0,3-5 16 0 0,8-8 35 0 0,11-15-35 0 0,-8 9 36 0 0,16-21 39 0 0,-2-1 0 0 0,-2-2 0 0 0,2-8-75 0 0,3-14 0 0 0,10-31 0 0 0,-26 54 0 0 0,-11 23 22 0 0,-1 0-1 0 0,-1 0 0 0 0,2-15-21 0 0,-10 35 13 0 0,1 0 0 0 0,-1-1 0 0 0,1 1 0 0 0,-1-1 0 0 0,0 1 0 0 0,-1-1 0 0 0,1 1-13 0 0,0 1 7 0 0,-1 1 1 0 0,1 0-1 0 0,0 0 0 0 0,-1-1 1 0 0,1 1-1 0 0,-1 0 0 0 0,0 0 0 0 0,1 0 1 0 0,-1-1-1 0 0,0 1 0 0 0,0 0 1 0 0,1 0-1 0 0,-1 0 0 0 0,0 0 1 0 0,0 0-1 0 0,0 0 0 0 0,-1 1 0 0 0,1-1 1 0 0,-1-1-8 0 0,1 2 13 0 0,0 0 0 0 0,0-1 1 0 0,-1 1-1 0 0,1-1 0 0 0,0 1 0 0 0,0 0 1 0 0,-1 0-1 0 0,1 0 0 0 0,0 0 0 0 0,-1 0 1 0 0,1 0-1 0 0,0 0 0 0 0,0 0 0 0 0,-1 0 1 0 0,1 0-1 0 0,0 1 0 0 0,0-1 1 0 0,-1 0-1 0 0,1 1-13 0 0,-3 1 28 0 0,0-1 1 0 0,1 1-1 0 0,-1 0 1 0 0,1 0-1 0 0,-2 1-28 0 0,-5 4 37 0 0,1 1-1 0 0,1-1 0 0 0,0 2 0 0 0,-2 1-36 0 0,-29 38-1 0 0,24-27 1 0 0,-10 21 0 0 0,9-13 0 0 0,-6 9-3 0 0,3 0 0 0 0,1 2 0 0 0,2-1 0 0 0,-1 14 3 0 0,11-33-27 0 0,1 0-1 0 0,2 1 28 0 0,1-10-18 0 0,1 0 0 0 0,1 0 0 0 0,0 0 1 0 0,1 8 17 0 0,0-16-11 0 0,-1 1-1 0 0,0 0 1 0 0,0-1 0 0 0,-1 5 11 0 0,0-3-22 0 0,1-4 13 0 0,0 1 0 0 0,0-1-1 0 0,0 0 1 0 0,1 0 0 0 0,-1 1 0 0 0,0-1-1 0 0,1 0 1 0 0,-1 0 0 0 0,1 0-1 0 0,-1 1 1 0 0,1-1 0 0 0,0 0 0 0 0,-1 0-1 0 0,2 0 10 0 0,-2 0-8 0 0,0-1 0 0 0,1 1-1 0 0,-1-1 1 0 0,1 1-1 0 0,-1-1 1 0 0,1 1 0 0 0,-1-1-1 0 0,1 0 1 0 0,-1 1-1 0 0,1-1 1 0 0,-1 0-1 0 0,1 1 1 0 0,-1-1 0 0 0,1 0-1 0 0,0 0 1 0 0,-1 1-1 0 0,1-1 1 0 0,-1 0-1 0 0,1 0 1 0 0,0 0 0 0 0,-1 0-1 0 0,1 0 1 0 0,0 0-1 0 0,-1 0 1 0 0,1 0 0 0 0,0 0-1 0 0,-1 0 1 0 0,1 0-1 0 0,0 0 1 0 0,-1 0-1 0 0,1-1 9 0 0,2 0-19 0 0,-1 0-1 0 0,1-1 0 0 0,-1 1 1 0 0,1-1-1 0 0,-1 0 1 0 0,0 1-1 0 0,0-1 0 0 0,0 0 1 0 0,0 0 19 0 0,15-20-73 0 0,53-83 62 0 0,-25 29 11 0 0,26-62 0 0 0,-36 51 0 0 0,-34 84 7 0 0,0-1-1 0 0,0 0 1 0 0,0 1 0 0 0,0-1-1 0 0,-1 0 1 0 0,0 0-1 0 0,0 0 1 0 0,0 1-1 0 0,0-1 1 0 0,0 0-1 0 0,-1 0-6 0 0,1 4 4 0 0,0-1-1 0 0,0 1 0 0 0,0 0 0 0 0,-1-1 0 0 0,1 1 1 0 0,0 0-1 0 0,0-1 0 0 0,0 1 0 0 0,-1 0 0 0 0,1-1 0 0 0,0 1 1 0 0,0 0-1 0 0,-1 0 0 0 0,1-1 0 0 0,0 1 0 0 0,0 0 1 0 0,-1 0-1 0 0,1-1 0 0 0,0 1 0 0 0,-1 0 0 0 0,1 0 1 0 0,0 0-1 0 0,-1 0 0 0 0,1-1 0 0 0,-1 1 0 0 0,1 0 1 0 0,0 0-1 0 0,-1 0 0 0 0,1 0 0 0 0,0 0 0 0 0,-1 0 0 0 0,1 0 1 0 0,-1 0-1 0 0,1 0 0 0 0,0 0 0 0 0,-1 0 0 0 0,1 0 1 0 0,-1 0-1 0 0,1 0 0 0 0,0 1 0 0 0,-1-1-3 0 0,-1 1 31 0 0,-1 0 0 0 0,1 0 0 0 0,-1 0 0 0 0,1 0 0 0 0,-2 2-31 0 0,3-2 2 0 0,-4 2 31 0 0,1 0-1 0 0,0 1 0 0 0,0-1 0 0 0,0 1 0 0 0,0 0 0 0 0,0 1-32 0 0,-7 10 157 0 0,-1 3-157 0 0,6-10 34 0 0,-46 74 72 0 0,3 2-1 0 0,5 2 0 0 0,-16 51-105 0 0,52-118 11 0 0,-34 92 38 0 0,38-98-80 0 0,0 0 0 0 0,1 0 1 0 0,1 1-1 0 0,0-1 0 0 0,0 9 31 0 0,2-11-102 0 0,-1-8-12 0 0,1 0 0 0 0,0 0 0 0 0,0 1-1 0 0,0-1 1 0 0,1 0 0 0 0,-1 0 0 0 0,1 0 0 0 0,0 3 114 0 0,0-5-254 0 0,-1-1 0 0 0,1 1-1 0 0,-1-1 1 0 0,0 0 0 0 0,1 1 0 0 0,-1-1-1 0 0,1 0 1 0 0,-1 1 0 0 0,1-1 0 0 0,-1 0-1 0 0,1 1 1 0 0,-1-1 0 0 0,1 0 0 0 0,-1 0-1 0 0,1 0 1 0 0,0 1 0 0 0,-1-1-1 0 0,1 0 1 0 0,-1 0 0 0 0,1 0 0 0 0,0 0-1 0 0,-1 0 1 0 0,1 0 254 0 0,6-1-6078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05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8586 560 19263 0 0,'-58'-22'828'0'0,"-1"3"0"0"0,-7 1-828 0 0,13 4 280 0 0,-229-60 313 0 0,-9 11-593 0 0,115 33 300 0 0,-2 7-1 0 0,-54 6-299 0 0,55 13-544 0 0,-1 8-1 0 0,1 7 1 0 0,-28 12 544 0 0,-33 16-2338 0 0,-27 18 2338 0 0,-230 74-2038 0 0,-561 212 2745 0 0,724-212 2713 0 0,-165 98-3420 0 0,232-91 1459 0 0,-23 29-1459 0 0,146-76 163 0 0,5 6 1 0 0,-94 88-164 0 0,-163 180-1208 0 0,-337 405 1208 0 0,548-554-816 0 0,-132 207 816 0 0,-118 265 36 0 0,352-540 422 0 0,8 3 1 0 0,6 2-1 0 0,-39 138-458 0 0,73-182 210 0 0,5 0 0 0 0,5 3-1 0 0,4 10-209 0 0,5 14 54 0 0,7 0-1 0 0,6 1 0 0 0,6-1 1 0 0,6 0-1 0 0,5-1 0 0 0,33 124-53 0 0,-4-76-96 0 0,8-1 0 0 0,8-3 0 0 0,43 80 96 0 0,123 228-493 0 0,-138-317-115 0 0,91 127 608 0 0,-76-145-137 0 0,6-5 0 0 0,7-5 0 0 0,113 105 137 0 0,-97-123 93 0 0,13 1-93 0 0,-54-53 155 0 0,3-5-1 0 0,26 11-154 0 0,85 37 226 0 0,5-10 0 0 0,4-8 0 0 0,92 22-226 0 0,-77-44 125 0 0,79 10-125 0 0,244 32 14 0 0,-99-47-878 0 0,48-17 864 0 0,-83-25-713 0 0,362-25 713 0 0,-473-21-54 0 0,-1-13 0 0 0,-2-13 0 0 0,-2-14 1 0 0,-2-13-1 0 0,-4-13 0 0 0,282-122 54 0 0,-352 108 82 0 0,206-124-82 0 0,-142 49 73 0 0,39-45-73 0 0,-120 66 177 0 0,-6-9-1 0 0,-8-8 1 0 0,-7-9 0 0 0,-9-8 0 0 0,96-131-177 0 0,-78 61 349 0 0,-12-7-1 0 0,50-109-348 0 0,-144 208 108 0 0,-6-4 0 0 0,-8-4 0 0 0,-8-3 0 0 0,36-140-108 0 0,-56 121 47 0 0,-8-1 0 0 0,-8-2 1 0 0,-9-1-1 0 0,-9-1 0 0 0,-9-146-47 0 0,-13 171 252 0 0,-8 1 0 0 0,-7 0-1 0 0,-8 2 1 0 0,-8 1 0 0 0,-6 1 0 0 0,-51-117-252 0 0,-6 35 1366 0 0,-132-233-1366 0 0,143 325 679 0 0,-45-51-679 0 0,-118-140 601 0 0,87 140-168 0 0,-10 7 1 0 0,-100-83-434 0 0,110 133-34 0 0,-6 7 0 0 0,-6 7 1 0 0,-32-9 33 0 0,-29-5-863 0 0,-7 11 1 0 0,-12 8 862 0 0,35 30-7435 0 0,-79-18 7435 0 0,-51-1-7868 0 0,351 123 7843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08.7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 4608 0 0,'0'0'353'0'0,"1"-2"49"0"0,1 1-1380 0 0,3-2 6061 0 0,1 13 179 0 0,-3-3-4952 0 0,-1 0-1 0 0,0 0 0 0 0,0 0 1 0 0,-1 0-1 0 0,0 0 0 0 0,0 6-309 0 0,5 24 667 0 0,8 44 1512 0 0,3 63-2179 0 0,-4-22 727 0 0,0 9-7 0 0,-14-106-554 0 0,2 13 286 0 0,-1-37-413 0 0,0 1-1 0 0,0 0 0 0 0,1 0 1 0 0,-1 0-1 0 0,1-1 1 0 0,-1 1-1 0 0,1 0 0 0 0,-1-1 1 0 0,1 1-1 0 0,0 0 0 0 0,0-1 1 0 0,0 1-1 0 0,0-1 1 0 0,0 1-1 0 0,0-1 0 0 0,1 1-38 0 0,0-1 216 0 0,-2-1 0 0 0,0-10 81 0 0,-1-2-156 0 0,1 1-1 0 0,1 0 1 0 0,0-1 0 0 0,1 1-1 0 0,0-2-140 0 0,8-33 172 0 0,-2 0 0 0 0,-1-5-172 0 0,0-3 24 0 0,6-16-24 0 0,-9 50 0 0 0,5-23 0 0 0,2 2 0 0 0,1-1 0 0 0,3 2 0 0 0,4-9 0 0 0,-14 41-4 0 0,-1-1 1 0 0,2 1-1 0 0,-1 1 0 0 0,1-1 0 0 0,0 1 0 0 0,0 0 1 0 0,1 0-1 0 0,4-3 4 0 0,-8 7 1 0 0,1 0-1 0 0,0 0 1 0 0,0 0 0 0 0,0 1-1 0 0,1-1 1 0 0,-1 1 0 0 0,0 0-1 0 0,1 0 1 0 0,-1 1 0 0 0,1 0-1 0 0,0-1 1 0 0,0 1 0 0 0,-1 1 0 0 0,1-1-1 0 0,0 1 1 0 0,0 0 0 0 0,2 0-1 0 0,-4 1 21 0 0,1 0 1 0 0,0 0-1 0 0,-1 0 0 0 0,1 1 1 0 0,-1-1-1 0 0,0 1 1 0 0,1 0-1 0 0,-1 0 1 0 0,0 0-1 0 0,0 0 1 0 0,0 1-1 0 0,-1-1 1 0 0,1 1-1 0 0,0 0 1 0 0,-1 0-1 0 0,0 0 1 0 0,1 0-22 0 0,3 6 71 0 0,0 0 1 0 0,-1 0-1 0 0,0 0 1 0 0,-1 1-1 0 0,3 6-71 0 0,4 20 133 0 0,-2-1 0 0 0,-2 1-1 0 0,-1 1 1 0 0,-2-1 0 0 0,-1 1-1 0 0,-2 21-132 0 0,0-23 113 0 0,1-1 0 0 0,2 1 0 0 0,2-1 0 0 0,4 12-113 0 0,-9-40 75 0 0,0 0-1 0 0,0 0 0 0 0,-1 0 1 0 0,0 5-75 0 0,0-10 110 0 0,0-1 2 0 0,0 0-8 0 0,5-12 22 0 0,35-110-8 0 0,-25 70-261 0 0,3 1 0 0 0,17-35 143 0 0,-16 44-91 0 0,-14 28 52 0 0,1 0 0 0 0,0 1-1 0 0,1-1 1 0 0,1 2 0 0 0,0-1-1 0 0,1 1 1 0 0,4-5 39 0 0,-2 6-50 0 0,0 1 0 0 0,12-8 50 0 0,-20 15-6 0 0,1 1 0 0 0,-1 0-1 0 0,1 0 1 0 0,0 0 0 0 0,-1 0-1 0 0,1 0 1 0 0,0 1 0 0 0,0 0-1 0 0,0 0 1 0 0,0 0 0 0 0,0 0-1 0 0,4 1 7 0 0,-6 0 3 0 0,0 0-1 0 0,0 0 0 0 0,0 1 0 0 0,-1-1 1 0 0,1 1-1 0 0,0-1 0 0 0,0 1 0 0 0,0 0 1 0 0,-1 0-1 0 0,1 0 0 0 0,0 0 1 0 0,-1 0-1 0 0,1 0 0 0 0,-1 0 0 0 0,1 1 1 0 0,-1-1-1 0 0,1 0 0 0 0,-1 1 1 0 0,0-1-1 0 0,0 1-2 0 0,4 5 21 0 0,-1 0 0 0 0,0 0 0 0 0,0 0-1 0 0,0 2-19 0 0,-1-2 13 0 0,8 18 95 0 0,-1 2 1 0 0,-2 0-1 0 0,-1 0 0 0 0,0 5-109 0 0,3 7 75 0 0,5 15-75 0 0,-2-14 0 0 0,-7-19 0 0 0,1-1 0 0 0,0 1 0 0 0,7 8 0 0 0,-13-26-31 0 0,1 0-1 0 0,0 0 0 0 0,1 0 1 0 0,-1 0-1 0 0,0-1 0 0 0,1 1 1 0 0,-1-1-1 0 0,1 1 0 0 0,0-1 1 0 0,0 0-1 0 0,0 0 0 0 0,0 0 1 0 0,0-1-1 0 0,3 2 32 0 0,-3-2-208 0 0,-1 0-1 0 0,0-1 1 0 0,1 1 0 0 0,-1 0 0 0 0,1-1-1 0 0,-1 0 1 0 0,1 0 0 0 0,-1 0-1 0 0,1 0 1 0 0,-1 0 0 0 0,1 0-1 0 0,-1 0 1 0 0,1-1 0 0 0,-1 1 0 0 0,1-1-1 0 0,-1 0 1 0 0,1 0 0 0 0,-1 0-1 0 0,0 0 1 0 0,2-1 208 0 0,14-9-2007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0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135 172 1376 0 0,'-4'-11'128'0'0,"4"9"522"0"0,-1 1 0 0 0,1-1 0 0 0,-1 0 0 0 0,1 0 0 0 0,0 1 0 0 0,-1-1 0 0 0,1 0 1 0 0,0 0-1 0 0,0-1-650 0 0,-2-10 8438 0 0,-6 5-6056 0 0,7 7-2273 0 0,0 1 0 0 0,0 0-1 0 0,0-1 1 0 0,0 1 0 0 0,0 0-1 0 0,0 0 1 0 0,0 0 0 0 0,0 0-1 0 0,0 0 1 0 0,0 0 0 0 0,0 0-1 0 0,0 0 1 0 0,0 0 0 0 0,0 0-1 0 0,0 1 1 0 0,0-1 0 0 0,0 0-1 0 0,0 1 1 0 0,0-1 0 0 0,0 1-1 0 0,0-1 1 0 0,0 1 0 0 0,1-1-1 0 0,-1 1 1 0 0,0-1-1 0 0,0 1 1 0 0,1 0 0 0 0,-1 0-1 0 0,0-1 1 0 0,1 1 0 0 0,-1 0-1 0 0,0 0 1 0 0,1 0 0 0 0,-1 0-109 0 0,-3 5 178 0 0,0 0 0 0 0,1 0 1 0 0,0 0-1 0 0,-3 6-178 0 0,2 1 130 0 0,0 0 0 0 0,0 0-1 0 0,1 0 1 0 0,1 0 0 0 0,0 1-1 0 0,1 0-129 0 0,-1 19 422 0 0,3 30-422 0 0,0-53 26 0 0,-1 0-1 0 0,2 0 0 0 0,-1-1 1 0 0,1 1-1 0 0,1-1 0 0 0,0 1 1 0 0,0-1-1 0 0,1 0 0 0 0,0 0 1 0 0,0-1-1 0 0,1 1 0 0 0,4 4-25 0 0,-4-6 18 0 0,1 0 0 0 0,0-1 0 0 0,1 0 0 0 0,-1 0-1 0 0,1 0 1 0 0,0-1 0 0 0,1 0 0 0 0,-1 0 0 0 0,1 0 0 0 0,0-1 0 0 0,0-1-1 0 0,1 1 1 0 0,5 1-18 0 0,-4-3-13 0 0,0 0-1 0 0,-1 0 0 0 0,1-1 1 0 0,0 0-1 0 0,0 0 0 0 0,0-1 1 0 0,0-1-1 0 0,-1 0 1 0 0,1 0-1 0 0,0-1 0 0 0,0 0 1 0 0,-1 0-1 0 0,1-1 0 0 0,-1-1 1 0 0,0 1-1 0 0,0-2 1 0 0,0 1-1 0 0,6-6 14 0 0,-2 2-24 0 0,0-1 0 0 0,-1 0 1 0 0,0-1-1 0 0,-1-1 0 0 0,0 0 0 0 0,-1 0 1 0 0,0-1-1 0 0,-1-1 0 0 0,0 1 0 0 0,-1-1 1 0 0,5-11 23 0 0,-9 12-7 0 0,1 1 1 0 0,-1-1-1 0 0,-1 0 1 0 0,0 0-1 0 0,-1 0 1 0 0,0 0 0 0 0,-1 0-1 0 0,-1 0 1 0 0,0-7 6 0 0,0 4 0 0 0,-1-1 1 0 0,-1 0 0 0 0,-1 1-1 0 0,0 0 1 0 0,-1 0 0 0 0,0 0-1 0 0,-3-3 0 0 0,4 10 9 0 0,0 0 0 0 0,-1 0 0 0 0,-1 1-1 0 0,1-1 1 0 0,-1 1 0 0 0,0 0 0 0 0,-1 1 0 0 0,0-1-1 0 0,0 1 1 0 0,0 0 0 0 0,-1 1 0 0 0,0-1 0 0 0,0 1-1 0 0,0 0 1 0 0,-1 1 0 0 0,1 0 0 0 0,-5-1-9 0 0,1 0 59 0 0,-1 2 0 0 0,0-1 0 0 0,0 1 0 0 0,0 1 0 0 0,-1 0 1 0 0,1 1-1 0 0,0 1 0 0 0,-1-1 0 0 0,1 2 0 0 0,-1 0 0 0 0,-10 2-59 0 0,4 1 69 0 0,0 1 0 0 0,0 0 0 0 0,1 1-1 0 0,0 1 1 0 0,0 1 0 0 0,1 1 0 0 0,0 0 0 0 0,0 1-1 0 0,1 1 1 0 0,-2 3-69 0 0,13-10-45 0 0,1 0 0 0 0,-1 1 0 0 0,1-1-1 0 0,0 1 1 0 0,1 0 0 0 0,-1 0 0 0 0,1 0-1 0 0,0 1 1 0 0,0-1 0 0 0,1 1 0 0 0,0-1-1 0 0,-1 3 46 0 0,2-4-446 0 0,-1 1 0 0 0,1-1 0 0 0,1 1 0 0 0,-1-1 0 0 0,1 1 0 0 0,-1 0 0 0 0,1-1 0 0 0,1 1-1 0 0,-1-1 1 0 0,1 3 446 0 0,6 13-7491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09.4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462 92 2760 0 0,'-29'-16'-594'0'0,"0"-1"5218"0"0,-24-14 7383 0 0,15 15-9834 0 0,31 13-2004 0 0,0 1-1 0 0,-1 0 1 0 0,1 1-1 0 0,-1-1 1 0 0,1 1-1 0 0,-1 1 1 0 0,1 0-1 0 0,-1 0 1 0 0,0 0 0 0 0,1 1-1 0 0,-1 0 1 0 0,1 1-1 0 0,-1-1 1 0 0,1 1-1 0 0,0 1 1 0 0,0 0 0 0 0,0 0-1 0 0,0 0 1 0 0,-6 4-169 0 0,5-1 32 0 0,0 0 1 0 0,0 0 0 0 0,0 1 0 0 0,1 0-1 0 0,0 0 1 0 0,-5 7-33 0 0,-8 12-38 0 0,-5 11 38 0 0,17-24-3 0 0,0 1 0 0 0,1 0 0 0 0,1 0 0 0 0,0 1 0 0 0,1 0 0 0 0,0 0 0 0 0,-1 9 3 0 0,4-13 22 0 0,0 0 0 0 0,1 0 0 0 0,0 0 0 0 0,1-1 1 0 0,0 1-1 0 0,1 0 0 0 0,0 0 0 0 0,1 0 0 0 0,0 0 1 0 0,0-1-1 0 0,2 2-22 0 0,-3-8 3 0 0,2 0 0 0 0,-1 0-1 0 0,0 0 1 0 0,1 0 0 0 0,0 0 0 0 0,0 0 0 0 0,0 0 0 0 0,0-1-1 0 0,1 0 1 0 0,-1 1 0 0 0,1-1 0 0 0,0-1 0 0 0,0 1 0 0 0,0 0-1 0 0,0-1 1 0 0,0 0 0 0 0,1 0 0 0 0,-1 0 0 0 0,1-1 0 0 0,0 1-3 0 0,2 0 3 0 0,1 0 0 0 0,0 0 1 0 0,0-1-1 0 0,1 0 0 0 0,-1 0 1 0 0,0-1-1 0 0,0 0 0 0 0,0 0 1 0 0,0-1-1 0 0,0 0 0 0 0,5-2-3 0 0,-5 0 0 0 0,-1 0 0 0 0,0 0-1 0 0,0-1 1 0 0,0 0 0 0 0,-1 0-1 0 0,1 0 1 0 0,0-2 0 0 0,5-3-12 0 0,1-1-81 0 0,-1 0 0 0 0,0-1 0 0 0,0-1 0 0 0,-1 0 0 0 0,-1 0 0 0 0,0-1 0 0 0,0 0 0 0 0,-1-1 0 0 0,2-7 93 0 0,2-4-761 0 0,-1-1 1 0 0,-2 0-1 0 0,0-1 0 0 0,-2 0 1 0 0,-1 0 760 0 0,3-18-1570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09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8 6912 0 0,'0'-1'38'0'0,"0"1"0"0"0,0-1 0 0 0,0 1 0 0 0,0 0 0 0 0,-1-1 0 0 0,1 1 0 0 0,0 0 0 0 0,0-1 0 0 0,-1 1 0 0 0,1 0 0 0 0,0-1-1 0 0,0 1 1 0 0,-1 0 0 0 0,1 0 0 0 0,0-1 0 0 0,-1 1 0 0 0,1 0 0 0 0,0 0 0 0 0,-1 0 0 0 0,1 0 0 0 0,-1-1 0 0 0,1 1 0 0 0,0 0 0 0 0,-1 0 0 0 0,1 0 0 0 0,-1 0 0 0 0,1 0 0 0 0,0 0 0 0 0,-1 0 0 0 0,1 0 0 0 0,-1 0 0 0 0,1 0 0 0 0,0 0 0 0 0,-1 0 0 0 0,1 0 0 0 0,0 0 0 0 0,-1 1 0 0 0,1-1 0 0 0,-1 0 0 0 0,1 0 0 0 0,0 0 0 0 0,-1 1 0 0 0,1-1 0 0 0,0 0 0 0 0,-1 0 0 0 0,1 1 0 0 0,0-1 0 0 0,0 0 0 0 0,-1 0 0 0 0,1 1 0 0 0,0-1 0 0 0,0 0 0 0 0,-1 1-1 0 0,1-1 1 0 0,0 0 0 0 0,0 1 0 0 0,0-1 0 0 0,0 1 0 0 0,-1-1-38 0 0,0 3 1068 0 0,-1 0 1 0 0,1 0-1 0 0,-1 1 0 0 0,1-1 0 0 0,0 0 0 0 0,0 3-1068 0 0,-1 11 1609 0 0,1 0 0 0 0,1 1 0 0 0,1-1 0 0 0,1 13-1609 0 0,1 7 1028 0 0,0 31-104 0 0,1 19 1005 0 0,8 33-1929 0 0,41 171 929 0 0,-49-272-987 0 0,11 45-774 0 0,2 0 0 0 0,24 56 832 0 0,-31-101-1398 0 0,-2-6-66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10.2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0 218 12096 0 0,'0'0'553'0'0,"0"0"-16"0"0,1 1-345 0 0,1 3 78 0 0,0-1 0 0 0,-1 1 1 0 0,0 0-1 0 0,0 0 0 0 0,0 0 0 0 0,0 0 0 0 0,0 0 0 0 0,-1 0 0 0 0,0 0 0 0 0,0 0 0 0 0,0 0 1 0 0,0 0-1 0 0,-1 0-270 0 0,1 6 2405 0 0,1-8-2174 0 0,-1 0 0 0 0,1-1 0 0 0,-1 1 0 0 0,1 0 0 0 0,-1-1 0 0 0,1 1 0 0 0,0-1 0 0 0,0 1-1 0 0,0-1 1 0 0,0 1 0 0 0,0-1 0 0 0,0 0 0 0 0,0 0 0 0 0,1 1 0 0 0,-1-1-231 0 0,20 16 1095 0 0,-16-15-1014 0 0,-1-1 1 0 0,1 1-1 0 0,-1-1 1 0 0,1 0-1 0 0,-1-1 1 0 0,1 1-1 0 0,-1-1 1 0 0,1 0-1 0 0,-1 0 1 0 0,1 0-1 0 0,0 0 1 0 0,-1-1-1 0 0,3-1-81 0 0,8 1 152 0 0,-7 0-35 0 0,1-1 1 0 0,-1 0-1 0 0,1 0 1 0 0,-1 0-1 0 0,0-1 1 0 0,0-1-1 0 0,0 1 1 0 0,6-5-118 0 0,0 0-67 0 0,-1-1-1 0 0,1-1 1 0 0,-2 0-1 0 0,2-2 68 0 0,-8 6-20 0 0,1-1 0 0 0,-2 0 0 0 0,1 0 0 0 0,-1 0 0 0 0,0-1 0 0 0,-1 1 0 0 0,1-1 0 0 0,-2-1 0 0 0,1 1 0 0 0,-1 0 0 0 0,0-1 0 0 0,-1 0 0 0 0,0 1 0 0 0,0-1 0 0 0,-1 0 0 0 0,0 0 0 0 0,-1 0 0 0 0,0 0 0 0 0,0 0 0 0 0,-1 0 0 0 0,0 0 0 0 0,-1-1 20 0 0,1 7-3 0 0,0-1 0 0 0,0 1 0 0 0,0 0 0 0 0,-1 0 1 0 0,1 0-1 0 0,-1 0 0 0 0,0 0 0 0 0,0 0 0 0 0,0 0 0 0 0,0 0 0 0 0,-1 1 0 0 0,1-1 0 0 0,0 1 0 0 0,-1 0 0 0 0,0 0 0 0 0,0 0 0 0 0,0 0 0 0 0,0 0 0 0 0,0 0 0 0 0,0 1 0 0 0,0 0 0 0 0,0-1 1 0 0,0 1-1 0 0,-1 0 0 0 0,1 1 0 0 0,0-1 0 0 0,-3 0 3 0 0,0 0 35 0 0,-1 1-1 0 0,1-1 1 0 0,-1 1 0 0 0,0 0 0 0 0,1 1 0 0 0,-1-1-1 0 0,0 2 1 0 0,1-1 0 0 0,-1 0 0 0 0,1 1 0 0 0,0 1 0 0 0,-1-1-1 0 0,1 1 1 0 0,-1 0-35 0 0,-3 4 64 0 0,0 0-1 0 0,1 0 1 0 0,-1 1-1 0 0,1 0 1 0 0,1 1-1 0 0,0 0 1 0 0,0 0 0 0 0,1 1-1 0 0,0 0 1 0 0,-5 10-64 0 0,5-7 64 0 0,1-1 1 0 0,0 1-1 0 0,1 0 1 0 0,0 1-1 0 0,1-1 1 0 0,1 1-1 0 0,0 0 1 0 0,1 0-1 0 0,0 5-64 0 0,2-10 44 0 0,-1 0 1 0 0,1 1-1 0 0,1-1 0 0 0,0 1 0 0 0,0-1 0 0 0,2 3-44 0 0,-2-8 14 0 0,1 1 1 0 0,0 0-1 0 0,0-1 0 0 0,0 1 0 0 0,0-1 1 0 0,1 0-1 0 0,0 1 0 0 0,-1-1 0 0 0,2-1 1 0 0,-1 1-1 0 0,0 0 0 0 0,4 2-14 0 0,3 3-3 0 0,1-1 0 0 0,1 0 0 0 0,-1-1 0 0 0,1 0 0 0 0,0 0 0 0 0,1-1 0 0 0,-1-1-1 0 0,1 0 1 0 0,5 0 3 0 0,0 0 20 0 0,1-1 1 0 0,-1-1-1 0 0,1-1 0 0 0,0-1 0 0 0,0 0 0 0 0,10-2-20 0 0,3-2-139 0 0,0-2 1 0 0,0-1-1 0 0,-1-1 1 0 0,0-1-1 0 0,0-2 0 0 0,-1-2 1 0 0,28-14 138 0 0,-39 17-443 0 0,-1-1 1 0 0,0-1 0 0 0,-1 0-1 0 0,0-2 1 0 0,8-7 442 0 0,10-13-1691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10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0 2760 0 0,'0'2'813'0'0,"-2"32"8239"0"0,-1 6-2252 0 0,-1 152-1290 0 0,0-1-3911 0 0,2-70-782 0 0,0-34 7 0 0,3 0-1 0 0,11 66-823 0 0,12 17 69 0 0,-7-57-3489 0 0,-14-89-2976 0 0,-3-3-1903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10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37 2304 0 0,'-5'-14'200'0'0,"1"8"-200"0"0,-6-11 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11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4608 0 0,'1'8'475'0'0,"5"24"2249"0"0,-1 1 1 0 0,-2-1-1 0 0,-1 24-2724 0 0,0-8 1436 0 0,0 89 1790 0 0,-3-71-933 0 0,7 55-2293 0 0,2-48 337 0 0,4 33 141 0 0,10 27-478 0 0,-20-123 377 0 0,-1-1-1 0 0,0 1 1 0 0,-1-1 0 0 0,0 2-377 0 0,0-5 1073 0 0,-1-39-788 0 0,0 17-253 0 0,1 0-1 0 0,0 0 1 0 0,2-5-32 0 0,3-14-195 0 0,1 0 0 0 0,2 0 0 0 0,1 1 0 0 0,2 0 0 0 0,5-8 195 0 0,-3 13-126 0 0,0 1 0 0 0,11-16 126 0 0,-19 37-12 0 0,0-1-1 0 0,1 1 0 0 0,-1-1 0 0 0,1 2 0 0 0,1-1 0 0 0,-1 1 0 0 0,1 0 1 0 0,0 0-1 0 0,1 0 0 0 0,-1 1 0 0 0,4-1 13 0 0,-6 4 6 0 0,1 0 0 0 0,-1 1 0 0 0,1-1 0 0 0,-1 1 0 0 0,1 0 1 0 0,-1 1-1 0 0,1 0 0 0 0,0 0 0 0 0,-1 0 0 0 0,1 0 0 0 0,-1 1 0 0 0,1 0 0 0 0,-1 0 0 0 0,1 0 0 0 0,-1 1 0 0 0,0 0 0 0 0,1 0 1 0 0,-1 0-7 0 0,8 4 74 0 0,-1 0 1 0 0,1 0-1 0 0,-1 2 1 0 0,-1-1 0 0 0,0 1-1 0 0,9 8-74 0 0,-5-1 113 0 0,0 1 0 0 0,-1 0 1 0 0,-1 0-1 0 0,0 2 0 0 0,-1 0 0 0 0,0 3-113 0 0,5 10 136 0 0,-1 2 1 0 0,-2 0-1 0 0,2 8-136 0 0,-11-27 27 0 0,-1-1 0 0 0,0 1 0 0 0,-1 0-1 0 0,-1 0 1 0 0,0 0 0 0 0,-1 1 0 0 0,-1 11-27 0 0,0-19 18 0 0,-1 1 1 0 0,0-1-1 0 0,0 0 1 0 0,-1 0-1 0 0,0 1 1 0 0,0-1-1 0 0,0 0 1 0 0,-1-1-1 0 0,0 1 1 0 0,-1 0 0 0 0,0-1-1 0 0,0 0 1 0 0,0 0-1 0 0,0 0 1 0 0,-5 4-19 0 0,0 0 63 0 0,0-1 1 0 0,0 0-1 0 0,-1 0 1 0 0,0-1 0 0 0,0-1-1 0 0,-1 1 1 0 0,0-2-1 0 0,0 1 1 0 0,-1-2 0 0 0,-3 2-64 0 0,-7 0 207 0 0,-1-1 0 0 0,0-1 1 0 0,0 0-1 0 0,-1-2 0 0 0,0-1 1 0 0,1-1-1 0 0,-1 0 0 0 0,-23-4-207 0 0,35 2 62 0 0,-88-12 43 0 0,81 10-273 0 0,1-1 1 0 0,-1-2-1 0 0,1 0 0 0 0,-3-1 168 0 0,20 6-25 0 0,0 1-1 0 0,0 0 1 0 0,0-1-1 0 0,1 1 1 0 0,-1 0 0 0 0,0-1-1 0 0,0 1 1 0 0,0-1-1 0 0,1 1 1 0 0,-1-1-1 0 0,0 0 1 0 0,0 1-1 0 0,1-1 1 0 0,-1 0 0 0 0,1 1-1 0 0,-1-1 1 0 0,1 0-1 0 0,-1 0 1 0 0,1 0-1 0 0,-1 1 1 0 0,1-1-1 0 0,0 0 1 0 0,-1 0 0 0 0,1 0-1 0 0,0-1 26 0 0,0 1-70 0 0,0 0 0 0 0,0-1 0 0 0,1 1 0 0 0,-1 0 0 0 0,0-1 0 0 0,1 1 0 0 0,-1 0 1 0 0,1 0-1 0 0,-1-1 0 0 0,1 1 0 0 0,0 0 0 0 0,0 0 0 0 0,-1 0 0 0 0,1 0 0 0 0,1-1 70 0 0,4-4-536 0 0,0 0 0 0 0,0 1 0 0 0,0 0 0 0 0,1 1 0 0 0,6-4 536 0 0,22-12-1659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11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 18631 0 0,'0'0'852'0'0,"0"-1"-20"0"0,0-5-432 0 0,2 34 571 0 0,1 0 1 0 0,1-1-1 0 0,2 0 0 0 0,8 24-971 0 0,4 19 383 0 0,-11-42-220 0 0,1 0-1 0 0,1-1 0 0 0,2 0 1 0 0,8 14-163 0 0,-17-37 45 0 0,0-1 0 0 0,0 1 0 0 0,1-1 0 0 0,0 0 0 0 0,0 1 0 0 0,-1-1 0 0 0,2 0 1 0 0,-1-1-1 0 0,0 1 0 0 0,1-1 0 0 0,2 2-45 0 0,-4-2 21 0 0,0-1 0 0 0,0 0 0 0 0,1 0 1 0 0,-1 0-1 0 0,1 0 0 0 0,-1-1 0 0 0,0 1 0 0 0,1-1 1 0 0,-1 1-1 0 0,1-1 0 0 0,-1 0 0 0 0,1 0 0 0 0,0 0 0 0 0,-1 0 1 0 0,1 0-1 0 0,-1-1 0 0 0,1 1 0 0 0,-1-1 0 0 0,0 0 1 0 0,2 0-22 0 0,6-4 15 0 0,0 0 1 0 0,0-1 0 0 0,-1 0-1 0 0,0 0 1 0 0,0-1 0 0 0,0-1 0 0 0,-1 1-1 0 0,0-2 1 0 0,-1 1 0 0 0,0-1-1 0 0,0 0 1 0 0,0 0 0 0 0,0-3-16 0 0,8-14 40 0 0,-2-1 1 0 0,0-1 0 0 0,-2 0-1 0 0,2-12-40 0 0,-9 26-18 0 0,-1 0 0 0 0,0 0 0 0 0,-2-1 0 0 0,1 1 0 0 0,-2-9 18 0 0,1 4-31 0 0,0 1 0 0 0,4-19 31 0 0,0 28 0 0 0,-5 8 1 0 0,0 1-1 0 0,1 0 1 0 0,-1 0-1 0 0,0 0 1 0 0,0 0-1 0 0,0 0 0 0 0,1 0 1 0 0,-1-1-1 0 0,0 1 1 0 0,0 0-1 0 0,0 0 1 0 0,1 0-1 0 0,-1 0 1 0 0,0 0-1 0 0,0 0 1 0 0,1 0-1 0 0,-1 0 1 0 0,0 0-1 0 0,0 0 1 0 0,0 0-1 0 0,1 0 1 0 0,-1 0-1 0 0,0 0 0 0 0,0 0 1 0 0,1 0-1 0 0,-1 1 1 0 0,0-1-1 0 0,0 0 1 0 0,0 0-1 0 0,1 0 1 0 0,-1 0-1 0 0,0 0 1 0 0,0 0-1 0 0,0 1 0 0 0,2 1 20 0 0,0 0 0 0 0,-1 0 0 0 0,1 0 0 0 0,-1 0 0 0 0,1 1 0 0 0,-1-1 0 0 0,0 1 0 0 0,0-1 0 0 0,0 1 0 0 0,0-1 0 0 0,0 3-20 0 0,6 32 376 0 0,-6-29-267 0 0,3 26 304 0 0,-3-23-368 0 0,0 1 1 0 0,1-1-1 0 0,0 0 1 0 0,1 0-1 0 0,0 0 0 0 0,1 0 1 0 0,0 0-1 0 0,0-1 1 0 0,1 0-1 0 0,2 2-45 0 0,-3-5 16 0 0,0-1 1 0 0,0 0-1 0 0,1-1 0 0 0,0 1 0 0 0,0-1 1 0 0,1 1-1 0 0,-1-2 0 0 0,1 1 0 0 0,0-1 1 0 0,0 1-1 0 0,1-2 0 0 0,-1 1 0 0 0,1-1 1 0 0,0 0-1 0 0,0 0 0 0 0,5 1-16 0 0,-9-4-48 0 0,0 0 0 0 0,1 0 1 0 0,-1 0-1 0 0,1 0 0 0 0,-1 0 0 0 0,1-1 0 0 0,-1 1 1 0 0,0-1-1 0 0,1 0 0 0 0,-1 0 0 0 0,0 0 0 0 0,0-1 0 0 0,1 1 48 0 0,3-3-224 0 0,0 1-1 0 0,0-1 0 0 0,0-1 0 0 0,5-4 225 0 0,-7 5-349 0 0,-1 0 0 0 0,0-1 1 0 0,0 0-1 0 0,0 0 0 0 0,-1 0 0 0 0,0 0 0 0 0,1-1 349 0 0,5-9-1243 0 0,5-5-439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7:07.0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 2813 2760 0 0,'-3'0'40'0'0,"2"0"-24"0"0,1 0 0 0 0,-1 1 0 0 0,1-1 0 0 0,-1 0 0 0 0,1 0-1 0 0,-1 0 1 0 0,1 0 0 0 0,-1 1 0 0 0,1-1 0 0 0,-1 0 0 0 0,1 0 0 0 0,0 1 0 0 0,-1-1-16 0 0,-5 5 1792 0 0,5-5 1100 0 0,6-3 691 0 0,-3 0-4505 0 0,4-2 1028 0 0,-1 0 0 0 0,1 1 1 0 0,-1-1-1 0 0,1 1 0 0 0,1 0 0 0 0,-1 1 1 0 0,4-2-107 0 0,9-6 184 0 0,7-5 163 0 0,-2-1 0 0 0,0-2 0 0 0,21-19-347 0 0,-12 9 253 0 0,8-3-253 0 0,29-25 170 0 0,-45 34-112 0 0,17-15 275 0 0,-2-1 1 0 0,0-4-334 0 0,36-41 1283 0 0,27-17-1283 0 0,9-20 760 0 0,-79 84-511 0 0,37-38 307 0 0,-39 42-354 0 0,-5 3 47 0 0,-1-2-1 0 0,1-5-248 0 0,33-41 247 0 0,-25 37-165 0 0,7-9-76 0 0,7-3-6 0 0,-9 13 298 0 0,24-34-298 0 0,-10 10 586 0 0,44-40-586 0 0,-75 83-57 0 0,75-74 61 0 0,-26 28 61 0 0,-8 5-75 0 0,27-26 234 0 0,-2-7-224 0 0,-54 56 45 0 0,56-63 48 0 0,-49 59-15 0 0,0-4-78 0 0,-11 10 80 0 0,42-53 46 0 0,-56 69-113 0 0,1-2-3 0 0,0-2-10 0 0,-8 12 20 0 0,-1 0-1 0 0,-1-1 1 0 0,0 0-1 0 0,-2-1 1 0 0,1 1-1 0 0,0-7-19 0 0,-2 7 46 0 0,3-8-46 0 0,-2 8 29 0 0,0-6-29 0 0,-3 13 23 0 0,9-47 7 0 0,-2-8 109 0 0,-4 36-86 0 0,-1 9-46 0 0,-3 13 7 0 0,0 1 1 0 0,0-1-1 0 0,-1 1 0 0 0,1-4-14 0 0,-3-28 0 0 0,0 19-2 0 0,1 13 10 0 0,0 0 0 0 0,1 1 0 0 0,0-1 0 0 0,-1 0 0 0 0,1 0 0 0 0,0 1 0 0 0,1-2-8 0 0,-1 2 20 0 0,0 0 0 0 0,0 0 1 0 0,0 0-1 0 0,0 0 0 0 0,0 0 0 0 0,-1 0 1 0 0,1 0-1 0 0,0 0 0 0 0,-1 0 0 0 0,0 0 1 0 0,0 0-1 0 0,0 0 0 0 0,0 0 0 0 0,0 1 1 0 0,0-1-1 0 0,0 0 0 0 0,0 0 1 0 0,-1 1-1 0 0,1-1 0 0 0,-1 1 0 0 0,0-1 1 0 0,1 1-1 0 0,-1 0 0 0 0,0-1 0 0 0,0 1-20 0 0,-11-8 55 0 0,11 7-60 0 0,1 1 1 0 0,-1-1 0 0 0,0 1-1 0 0,0 0 1 0 0,0 0-1 0 0,0 0 1 0 0,0 0 0 0 0,0 0-1 0 0,0 0 1 0 0,0 0 0 0 0,0 1-1 0 0,0-1 1 0 0,-1 0 4 0 0,-8 0-164 0 0,9 0 152 0 0,0 0 1 0 0,0 1-1 0 0,0 0 1 0 0,-1-1-1 0 0,1 1 1 0 0,0 0-1 0 0,-1 0 1 0 0,1 0-1 0 0,0 1 1 0 0,0-1-1 0 0,-2 1 12 0 0,-1 0-1 0 0,1 1-1 0 0,-1 0 1 0 0,1 0-1 0 0,0 0 1 0 0,-1 0-1 0 0,1 1 1 0 0,-2 1 1 0 0,-3 3-32 0 0,1 1-1 0 0,-5 4 33 0 0,8-7-12 0 0,0 1 0 0 0,-1 2 12 0 0,2-2-18 0 0,-1-1-1 0 0,1 0 0 0 0,-1 1 19 0 0,-18 16-53 0 0,13-11 1 0 0,-1-1 0 0 0,-12 9 52 0 0,6-5-51 0 0,0 0-1 0 0,1 1 0 0 0,0 2 52 0 0,2-2 8 0 0,-5 6-24 0 0,0 1 0 0 0,2 1 0 0 0,1 1 0 0 0,-1 5 16 0 0,12-21-165 0 0,1 1 0 0 0,0 0 0 0 0,1 0 0 0 0,0 0 0 0 0,0 0 165 0 0,0 7-439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12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13824 0 0,'0'0'1224'0'0,"0"0"-976"0"0,0 0-248 0 0,0 0 0 0 0,0 0 1231 0 0,0 0 201 0 0,0 0 40 0 0,0 0 0 0 0,0 0-896 0 0,0 0-192 0 0,0 0-32 0 0,0 0 0 0 0,0 0-512 0 0,0 0-96 0 0,9 0-16 0 0,6 0-5599 0 0,-7 0-1121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12.5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1840 0 0,'0'2'133'0'0,"4"22"-139"0"0,5 4 4085 0 0,1 6 4272 0 0,0 13-1593 0 0,2 10-3971 0 0,4 15-1066 0 0,-2-16-658 0 0,-4 1-1063 0 0,-3-21-102 0 0,8 21 102 0 0,-5-19-1217 0 0,-5-7-2663 0 0,-5-18-4071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12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8288 0 0,'0'0'638'0'0,"0"0"-79"0"0,0 0 1201 0 0,1 1 568 0 0,13 31 3049 0 0,-1 20-3120 0 0,-10-37-1577 0 0,0 3-110 0 0,-1-1 0 0 0,0 1 0 0 0,-1 0-570 0 0,1 24 680 0 0,-1-33-507 0 0,9 87 1848 0 0,-4 39-2021 0 0,5 75 446 0 0,-6-138-428 0 0,-3-48-282 0 0,1-1-1 0 0,4 18 265 0 0,-6-38-91 0 0,0 0-1 0 0,0 0 1 0 0,0 0 0 0 0,1 0-1 0 0,-1 0 1 0 0,1 0 0 0 0,-1-1-1 0 0,3 3 92 0 0,-3-3-276 0 0,0-1 0 0 0,0 0 0 0 0,0 0 0 0 0,0 0 0 0 0,0 0 0 0 0,1 0 0 0 0,-1 0 0 0 0,0 0 0 0 0,0 0 0 0 0,1-1 0 0 0,-1 1 0 0 0,1 0 0 0 0,-1-1 0 0 0,1 1 0 0 0,-1-1 0 0 0,1 0 0 0 0,-1 1 0 0 0,1-1 0 0 0,0 0 276 0 0,11-2-7599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13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330 705 16471 0 0,'1'-8'256'0'0,"-1"0"-1"0"0,-1 0 0 0 0,1 0 0 0 0,-1 0 0 0 0,-1 0 0 0 0,0 0 1 0 0,0 0-1 0 0,0 0 0 0 0,-1 1 0 0 0,0-1 0 0 0,0 1 0 0 0,-1 0 0 0 0,0 0 1 0 0,-1 0-1 0 0,1 1 0 0 0,-1-1 0 0 0,0 1 0 0 0,-1 0 0 0 0,-1-1-255 0 0,-1-1 291 0 0,0 1-1 0 0,-1 1 0 0 0,1-1 1 0 0,-1 2-1 0 0,0-1 1 0 0,-6-1-291 0 0,12 5 66 0 0,0 1 1 0 0,0 0 0 0 0,-1 0 0 0 0,1 0 0 0 0,0 1 0 0 0,-1-1 0 0 0,1 1 0 0 0,-1 0 0 0 0,1 0 0 0 0,0 0 0 0 0,-1 0 0 0 0,1 0 0 0 0,-1 1 0 0 0,1 0-1 0 0,0 0 1 0 0,-1 0 0 0 0,1 0 0 0 0,0 0 0 0 0,0 0 0 0 0,0 1 0 0 0,0 0 0 0 0,-2 0-67 0 0,-3 5 66 0 0,-1 0 0 0 0,1 0 0 0 0,0 0 0 0 0,0 1 0 0 0,1 0 0 0 0,0 0 0 0 0,1 1 0 0 0,-4 6-66 0 0,0 1 64 0 0,1 1 0 0 0,0 0 0 0 0,1 1 0 0 0,-2 8-64 0 0,7-17 71 0 0,1 0 0 0 0,0-1 1 0 0,0 1-1 0 0,1 0 0 0 0,-1 6-71 0 0,2-11 32 0 0,0 1 1 0 0,0 0-1 0 0,1 0 0 0 0,0-1 1 0 0,-1 1-1 0 0,1 0 1 0 0,1-1-1 0 0,-1 1 0 0 0,1-1 1 0 0,0 1-1 0 0,1 2-32 0 0,2 0 22 0 0,0 1 1 0 0,0-1-1 0 0,0 1 0 0 0,1-2 1 0 0,0 1-1 0 0,1 0 0 0 0,-1-1 1 0 0,1-1-1 0 0,1 1 0 0 0,-1-1 1 0 0,1 0-1 0 0,-1-1 0 0 0,2 1-22 0 0,-3-2-7 0 0,0-1-1 0 0,0 0 0 0 0,0 1 0 0 0,1-2 0 0 0,-1 1 1 0 0,1-1-1 0 0,-1 0 0 0 0,1-1 0 0 0,-1 1 1 0 0,1-1-1 0 0,-1 0 0 0 0,1-1 0 0 0,0 0 1 0 0,-1 0-1 0 0,0 0 0 0 0,1-1 0 0 0,-1 0 1 0 0,3-1 7 0 0,4-3-104 0 0,-1-1 0 0 0,0 0 1 0 0,-1 0-1 0 0,0-1 1 0 0,0 0-1 0 0,0-1 1 0 0,-1-1-1 0 0,-1 1 0 0 0,1-1 1 0 0,-2-1-1 0 0,1 0 1 0 0,-2 0-1 0 0,1-1 1 0 0,-2 0-1 0 0,1 0 0 0 0,-2 0 1 0 0,1-1-1 0 0,-2 0 1 0 0,0 0-1 0 0,0 0 0 0 0,-1-1 1 0 0,-1-2 103 0 0,7-62-2546 0 0,-3-1 0 0 0,-4 0 0 0 0,-5-44 2546 0 0,-2 58-490 0 0,-2 1 0 0 0,-7-21 490 0 0,11 67 706 0 0,2 0 1 0 0,0 1-1 0 0,1-6-706 0 0,0 23 40 0 0,0-2 852 0 0,0 2 15 0 0,0 3 44 0 0,11 48 3200 0 0,2 46-4151 0 0,-6-40 815 0 0,0 8-69 0 0,2 3 516 0 0,7 24-1262 0 0,52 277 1200 0 0,-64-352-1279 0 0,-1-1 0 0 0,2 1 0 0 0,0-1 1 0 0,1 0-1 0 0,1-1 0 0 0,7 13 79 0 0,12 24-3431 0 0,-25-51 1823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13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50 19983 0 0,'-4'-6'971'0'0,"-1"1"-670"0"0,0 0-1 0 0,0 1 1 0 0,0 0-1 0 0,-3-2-300 0 0,-14-10 122 0 0,18 12 1629 0 0,7 7-1487 0 0,21 21-4690 0 0,-14-12-2937 0 0</inkml:trace>
  <inkml:trace contextRef="#ctx0" brushRef="#br0" timeOffset="1">162 539 14136 0 0,'0'0'646'0'0,"1"2"-10"0"0,1 3-550 0 0,0-1-1 0 0,-1 1 1 0 0,0 0-1 0 0,0 0 0 0 0,0 0 1 0 0,-1 0-1 0 0,1 0 1 0 0,-1 0-1 0 0,-1 4-85 0 0,0 8 1430 0 0,-2 0-1 0 0,-1 4-1429 0 0,-4 28 1685 0 0,0 25-554 0 0,3-39-1149 0 0,2 1 0 0 0,1 0 0 0 0,1 0 0 0 0,5 31 18 0 0,-3-58-121 0 0,3 15-743 0 0,-4-23 791 0 0,1-1 1 0 0,-1 1 0 0 0,0-1-1 0 0,0 1 1 0 0,1-1 0 0 0,-1 0 0 0 0,0 1-1 0 0,0-1 1 0 0,1 1 0 0 0,-1-1-1 0 0,1 0 1 0 0,-1 1 0 0 0,0-1-1 0 0,1 1 1 0 0,-1-1 0 0 0,1 0-1 0 0,-1 0 1 0 0,1 1 0 0 0,-1-1 0 0 0,1 0-1 0 0,-1 0 1 0 0,1 0 0 0 0,-1 0-1 0 0,1 1 1 0 0,-1-1 0 0 0,1 0-1 0 0,-1 0 1 0 0,1 0 0 0 0,-1 0 0 0 0,1 0-1 0 0,-1 0 1 0 0,1 0 0 0 0,-1 0-1 0 0,1-1 1 0 0,-1 1 0 0 0,1 0-1 0 0,0 0 1 0 0,-1 0 0 0 0,1-1 72 0 0,8-2-1841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13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4 177 20591 0 0,'0'0'464'0'0,"0"0"68"0"0,0 0 34 0 0,0 1-68 0 0,-2 13-304 0 0,2-11-187 0 0,-1 0-1 0 0,1 0 1 0 0,0-1-1 0 0,0 1 1 0 0,0 0-1 0 0,0 0 1 0 0,0-1-1 0 0,1 1 0 0 0,-1 0 1 0 0,2 1-7 0 0,37 131 1968 0 0,-37-126-1923 0 0,0 0 0 0 0,-1 0 1 0 0,0 0-1 0 0,0 0 0 0 0,-1 5-45 0 0,3 27 181 0 0,-2-34-149 0 0,0-2-5 0 0,0 0 0 0 0,-1 0 0 0 0,1 0 0 0 0,-1 1 0 0 0,0-1 0 0 0,-1 1-27 0 0,-1 2 67 0 0,1-7 10 0 0,1-1 3 0 0,0-17 67 0 0,2-2-143 0 0,0 1-1 0 0,1-1 1 0 0,0 1 0 0 0,2 0-1 0 0,3-8-3 0 0,9-40-110 0 0,-16 57 71 0 0,0 0 0 0 0,-1-1-1 0 0,0-7 40 0 0,0 9-32 0 0,0 0 0 0 0,0 0 0 0 0,1 1 0 0 0,0-1-1 0 0,0 0 1 0 0,1 0 32 0 0,6-13-61 0 0,0-1-1 0 0,2 1 1 0 0,1 1-1 0 0,13-20 62 0 0,-10 17 6 0 0,-9 15-6 0 0,0-1 0 0 0,1 1 0 0 0,1 0 0 0 0,1-1 0 0 0,-6 7 0 0 0,-1 0 0 0 0,1 0 0 0 0,-1 1 0 0 0,1-1 0 0 0,0 1 0 0 0,0-1 0 0 0,0 1 0 0 0,0 0 0 0 0,0 0 0 0 0,0 0 0 0 0,0 0 0 0 0,0 0 0 0 0,0 0 0 0 0,1 1 0 0 0,-1-1 0 0 0,0 1 0 0 0,0-1 0 0 0,1 1 0 0 0,-1 0 0 0 0,0 0 0 0 0,1 0 0 0 0,-2 0 7 0 0,1 1-1 0 0,0 0 1 0 0,-1-1 0 0 0,1 1-1 0 0,-1 0 1 0 0,1 0 0 0 0,-1-1-1 0 0,1 1 1 0 0,-1 0 0 0 0,0 1-1 0 0,0-1 1 0 0,1 0-1 0 0,-1 0 1 0 0,0 0 0 0 0,0 1-1 0 0,0-1 1 0 0,0 1 0 0 0,0-1-1 0 0,0 2-6 0 0,2 3 64 0 0,0 1 0 0 0,0 0 0 0 0,1 6-64 0 0,-3-8 40 0 0,38 146 980 0 0,-27-99-61 0 0,4 43-959 0 0,-2-10 390 0 0,-6-16-112 0 0,-7-51-481 0 0,2 1-1 0 0,-1-1 1 0 0,2 0 0 0 0,1 0-1 0 0,4 11 204 0 0,-6-23-1098 0 0,-3-5-56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14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294 191 2760 0 0,'8'-13'248'0'0,"-6"9"606"0"0,-1 0 0 0 0,0 0 0 0 0,0 0 0 0 0,0 0 0 0 0,0 0 0 0 0,-1-1 0 0 0,1 1-1 0 0,-1 0 1 0 0,0 0 0 0 0,-1 0 0 0 0,0-4-854 0 0,0 1 1012 0 0,0-1 1 0 0,-1 0-1 0 0,0 1 0 0 0,-1-1 0 0 0,1 1 0 0 0,-2-1-1012 0 0,1 2 383 0 0,-1 0 0 0 0,-1 0-1 0 0,1 1 1 0 0,-1-1 0 0 0,0 1 0 0 0,0 0 0 0 0,-1 1-1 0 0,1-1 1 0 0,-1 1 0 0 0,0 0 0 0 0,-2-1-383 0 0,5 4 76 0 0,-1-1 0 0 0,1 1 1 0 0,0-1-1 0 0,0 1 0 0 0,-1 0 1 0 0,1 0-1 0 0,-1 0 0 0 0,1 1 0 0 0,-1-1 1 0 0,1 1-1 0 0,-1 0 0 0 0,0 0 1 0 0,1 0-1 0 0,-1 1 0 0 0,1-1 1 0 0,-2 1-77 0 0,-1 1 76 0 0,1 0 1 0 0,0 0-1 0 0,-1 0 1 0 0,1 0-1 0 0,0 1 1 0 0,0 0-1 0 0,0 0 1 0 0,1 1-1 0 0,-4 2-76 0 0,-5 6 68 0 0,1 1 1 0 0,0 0-1 0 0,1 1 0 0 0,1 0 0 0 0,0 1 0 0 0,-1 3-68 0 0,5-7 17 0 0,0 0-1 0 0,1 0 1 0 0,1 0-1 0 0,0 1 1 0 0,0-1-1 0 0,0 6-16 0 0,2-11 7 0 0,1 1 0 0 0,0-1 0 0 0,1 1 0 0 0,0-1 1 0 0,0 1-1 0 0,0-1 0 0 0,0 1 0 0 0,1-1 0 0 0,0 0 0 0 0,1 1 0 0 0,-1-1 0 0 0,3 5-7 0 0,-1-5-14 0 0,0 0 0 0 0,1 0 0 0 0,-1-1 0 0 0,1 1 0 0 0,0-1 0 0 0,1 0-1 0 0,-1 0 1 0 0,1 0 0 0 0,0-1 0 0 0,1 0 0 0 0,-1 1 0 0 0,1-2 0 0 0,-1 1 0 0 0,1-1-1 0 0,0 0 1 0 0,0 0 0 0 0,1-1 0 0 0,-1 1 0 0 0,0-1 0 0 0,1-1 0 0 0,-1 1 0 0 0,1-1-1 0 0,0-1 1 0 0,0 1 0 0 0,-1-1 0 0 0,1 0 0 0 0,0 0 0 0 0,-1-1 0 0 0,1 0 0 0 0,0 0-1 0 0,-1-1 1 0 0,1 0 0 0 0,-1 0 0 0 0,0 0 0 0 0,1-1 0 0 0,-1 0 0 0 0,0 0 0 0 0,-1 0 0 0 0,1-1-1 0 0,0 0 1 0 0,-1 0 0 0 0,0-1 0 0 0,0 1 0 0 0,3-5 14 0 0,1 0-128 0 0,-2-1 0 0 0,1 0 0 0 0,-1 0 0 0 0,-1 0 1 0 0,0-1-1 0 0,0 0 0 0 0,-1 0 0 0 0,0-1 0 0 0,-1 1 0 0 0,0-3 128 0 0,10-72-800 0 0,3 7 504 0 0,-17 75 284 0 0,0-1-1 0 0,1 1 1 0 0,0 0-1 0 0,-1-1 1 0 0,2 1-1 0 0,-1-1 1 0 0,0 1-1 0 0,2-3 13 0 0,-2 6-37 0 0,8 13 78 0 0,-4-4-41 0 0,0 1 0 0 0,-1 0 0 0 0,0 0 0 0 0,-1 0 0 0 0,2 8 0 0 0,6 13 12 0 0,8 28 263 0 0,13 58-275 0 0,2 10 265 0 0,-9-51 28 0 0,21 74 341 0 0,-37-117-414 0 0,-3 2 0 0 0,0-1 0 0 0,0 20-220 0 0,-6-39 112 0 0,0 1 0 0 0,0-1 0 0 0,-2 1 0 0 0,0-1-1 0 0,0 1 1 0 0,-1-1 0 0 0,-1 0 0 0 0,-1 0 0 0 0,0 0 0 0 0,0-1 0 0 0,-1 0 0 0 0,-1 0 0 0 0,-3 4-112 0 0,6-11 70 0 0,-1-1 1 0 0,1 1-1 0 0,-1-1 1 0 0,0 1-1 0 0,-1-2 1 0 0,0 1-1 0 0,1 0 1 0 0,-1-1-1 0 0,-1 0 1 0 0,1-1-1 0 0,0 1 1 0 0,-4 0-71 0 0,-3 1 101 0 0,0 0 0 0 0,0 0 0 0 0,-1-2 0 0 0,0 1 1 0 0,-13 0-102 0 0,16-3 106 0 0,0-1 1 0 0,0 0 0 0 0,0-1 0 0 0,0 0 0 0 0,0-1-1 0 0,0 0 1 0 0,-10-3-107 0 0,-12-6 363 0 0,-25-11-363 0 0,22 7-117 0 0,-26-16 117 0 0,52 25-320 0 0,0 0 1 0 0,0-1-1 0 0,0 0 1 0 0,1 0 0 0 0,0-1-1 0 0,0-1 1 0 0,-5-7 319 0 0,-1-4-855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11.31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1156 0 0,0-1164 0 0,0 23 0 0,0-17 0 0,0 14 0 0,0 84 0 0,0-94 0 0,0 6 0 0,0 396 0 0,0 418 0 0,0-775 0 0,0-20 0 0,0 12 0 0,0 111 0 0,0-140 0 0,0 18 0 0,0 4 0 0,0 113 0 0,0-115 0 0,0 120 0 0,0-65 0 0,0-60 0 0,0-36 0 0,0 0 0 0,0 1 0 0,0 2 0 0,0-2 0 0,0 36 0 0,0-28 0 0,0 14 0 0,0-13 0 0,0 8 0 0,0 2 0 0,0-5 0 0,0 6 0 0,0 14 0 0,0-17 0 0,0-4 0 0,0 7 0 0,0 21 0 0,0 5 0 0,0-46 0 0,0-1 0 0,0-13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11.31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477 1 0 0,'10'0'0'0,"2"0"0"0,38 0 0 0,-43 0 0 0,-6 0 0 0,-20 0 0 0,-56 0 0 0,68 0 0 0,-182 0 0 0,110 0 0 0,15 0 0 0,-2 0 0 0,60 0 0 0,-1 0 0 0,-18 0 0 0,5 0 0 0,239 0 0 0,-193 0 0 0,3 0 0 0,94 0 0 0,-93 0 0 0,92 0 0 0,-115 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11.32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556 0 0 0,'-4'0'0'0,"-4"0"0"0,0 0 0 0,-35 0 0 0,15 0 0 0,-71 0 0 0,57 0 0 0,10 0 0 0,-12 0 0 0,17 0 0 0,-21 0 0 0,9 0 0 0,-5 0 0 0,42 0 0 0,-19 0 0 0,-3 0 0 0,-3 0 0 0,15 0 0 0,8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7:07.0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101 2058 11976 0 0,'0'0'922'0'0,"0"0"-567"0"0,0 0-152 0 0,0 0-3 0 0,-3-1-134 0 0,1 0 0 0 0,0 1 1 0 0,-1-1-1 0 0,1 1 0 0 0,0-1 1 0 0,-1 1-1 0 0,1 0 0 0 0,0 0 1 0 0,-3 0-67 0 0,4 0 18 0 0,-1 0 1 0 0,1 1 0 0 0,0-1 0 0 0,-1 0 0 0 0,1 1 0 0 0,0-1-1 0 0,-1 1 1 0 0,1-1 0 0 0,0 1 0 0 0,0-1 0 0 0,0 1 0 0 0,-1 0-1 0 0,1 0 1 0 0,0-1 0 0 0,0 1 0 0 0,0 0 0 0 0,0 0 0 0 0,0 0-19 0 0,1 1 17 0 0,-1-1 0 0 0,0 0 0 0 0,1 1 1 0 0,-1-1-1 0 0,1 1 0 0 0,0-1 1 0 0,0 0-1 0 0,-1 1 0 0 0,1-1 1 0 0,0 1-1 0 0,0-1 0 0 0,0 1 0 0 0,1 0-17 0 0,-1 9 10 0 0,-1-7-3 0 0,0 0 0 0 0,0 1 1 0 0,0-1-1 0 0,-1 0 0 0 0,1 0 0 0 0,-2 2-7 0 0,-5 12 11 0 0,-1 10-11 0 0,6-22 8 0 0,1-1 0 0 0,0 1 0 0 0,1 0 0 0 0,-1 1 0 0 0,1-1 0 0 0,1 0 0 0 0,-1 0 0 0 0,1 0 0 0 0,1 5-8 0 0,-1-7 0 0 0,0-1 0 0 0,0 0 0 0 0,-1 4 0 0 0,0-4 0 0 0,1 1 0 0 0,0-1 0 0 0,0 1 0 0 0,0 0 0 0 0,0 2 0 0 0,0 0 0 0 0,0 0 0 0 0,-1 0 0 0 0,0 0 0 0 0,-1-1 0 0 0,-1 6 0 0 0,2-6 0 0 0,1-3 0 0 0,-1-1 0 0 0,1 1 0 0 0,0-1 0 0 0,0 1 0 0 0,0 0 0 0 0,0-1 0 0 0,1 1 0 0 0,-1-1 0 0 0,0 1 0 0 0,1-1 0 0 0,0 1 0 0 0,7 15 0 0 0,-8-16-4 0 0,1 0 0 0 0,0 0 0 0 0,0 0 0 0 0,0 0 0 0 0,0-1 0 0 0,0 1 0 0 0,0 0 1 0 0,0 0-1 0 0,1-1 0 0 0,-1 1 0 0 0,0 0 0 0 0,0-1 0 0 0,1 1 0 0 0,-1-1 0 0 0,0 0 0 0 0,1 1 1 0 0,-1-1-1 0 0,0 0 0 0 0,1 0 0 0 0,-1 1 0 0 0,1-1 0 0 0,-1 0 4 0 0,0 0-4 0 0,-1 0 0 0 0,0-1 0 0 0,0 1 0 0 0,1 0 0 0 0,-1 0 0 0 0,0 0 0 0 0,0 0 0 0 0,1 0 0 0 0,-1 0 0 0 0,0 0 0 0 0,0-1 0 0 0,0 1-1 0 0,1 0 1 0 0,-1 0 0 0 0,0 0 0 0 0,0 0 0 0 0,0-1 4 0 0,2 0-8 0 0,49-25-109 0 0,-36 18 118 0 0,-7 4 1 0 0,1 0 0 0 0,-1-1 0 0 0,0 0 0 0 0,0-1 0 0 0,0 0 0 0 0,6-6-2 0 0,20-25 191 0 0,-5 5 299 0 0,2 1 0 0 0,5-1-490 0 0,46-41 235 0 0,-48 42-64 0 0,23-27 44 0 0,-30 30-157 0 0,24-27 45 0 0,4-11-103 0 0,41-61 52 0 0,-15 29 69 0 0,-15 21 86 0 0,-42 47-58 0 0,13-18 107 0 0,21-26 184 0 0,-33 42-272 0 0,30-45-36 0 0,-6-4-197 0 0,18-27 70 0 0,-28 45-8 0 0,-9 11 60 0 0,12-10 313 0 0,14-11-370 0 0,-40 52-24 0 0,31-45 24 0 0,-22 30 0 0 0,12-20 67 0 0,-23 33-70 0 0,8-14 117 0 0,10-27-114 0 0,-8 15 78 0 0,-10 19-46 0 0,-1-2 0 0 0,1-7-32 0 0,-5 16 0 0 0,-4 12 0 0 0,2-12 0 0 0,-4 14 0 0 0,1-1 0 0 0,-1 1 0 0 0,2 0 0 0 0,2-4 0 0 0,-1 1 0 0 0,-2 3 0 0 0,0 0 0 0 0,-1 0 0 0 0,4-9 0 0 0,-4 10 29 0 0,0-1 0 0 0,-1-2-29 0 0,5-11 6 0 0,-3 9 26 0 0,-3 9-27 0 0,0 1-1 0 0,0-1 1 0 0,0 1 0 0 0,0-1-1 0 0,1 1 1 0 0,0 0-1 0 0,0-1-4 0 0,6-6 0 0 0,-4 5 0 0 0,0 0 0 0 0,-1 0 0 0 0,1 0 0 0 0,-1 0 0 0 0,0-1 0 0 0,-1 1 0 0 0,2-4 0 0 0,-2 3 0 0 0,-2 4 0 0 0,1 0 0 0 0,-1 0 0 0 0,1 0 0 0 0,-1 0 0 0 0,0-1 0 0 0,2-8 0 0 0,-1 10 0 0 0,-1 0 0 0 0,0 0 0 0 0,1 0 0 0 0,-1 0 0 0 0,0 0 0 0 0,0 0 0 0 0,0 0 0 0 0,0 0 0 0 0,0 1 0 0 0,0-1 0 0 0,0 0 0 0 0,0 0 0 0 0,0 0 0 0 0,0 0 0 0 0,-1 0 0 0 0,1 0 0 0 0,0 0 0 0 0,-1 0 0 0 0,-1-2 0 0 0,1 1 0 0 0,-1 0 0 0 0,1 0 0 0 0,-1 0 0 0 0,0 0 0 0 0,0 0 0 0 0,1 1 0 0 0,-1-1 0 0 0,-3-1 0 0 0,-2-1 0 0 0,-9-6 0 0 0,14 10 0 0 0,1-1 0 0 0,-1 1 0 0 0,1-1 0 0 0,-1 1 0 0 0,1 0 0 0 0,-1-1 0 0 0,0 1 0 0 0,1 0 0 0 0,-1 0 0 0 0,0 0 0 0 0,1 0 0 0 0,-1 0 0 0 0,1 0 0 0 0,-1 1 0 0 0,0-1 0 0 0,1 0 0 0 0,-11 2 0 0 0,10-2 5 0 0,1 0 0 0 0,-1 1 0 0 0,0-1-1 0 0,0 1 1 0 0,0-1 0 0 0,0 1-1 0 0,1 0 1 0 0,-1 0 0 0 0,0 0 0 0 0,1 0-1 0 0,-1 0 1 0 0,1 0 0 0 0,-1 0-1 0 0,1 0 1 0 0,-1 1-5 0 0,-9 5-24 0 0,7-4-167 0 0,1-1 1 0 0,-1 1-1 0 0,1 0 0 0 0,-1 0 0 0 0,1 0 1 0 0,1 1-1 0 0,-2 1 191 0 0,-2 2-1046 0 0,-2 2-75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11.32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1156 0 0,0-1164 0 0,0 23 0 0,0-17 0 0,0 14 0 0,0 84 0 0,0-94 0 0,0 6 0 0,0 396 0 0,0 418 0 0,0-775 0 0,0-20 0 0,0 12 0 0,0 111 0 0,0-140 0 0,0 18 0 0,0 4 0 0,0 113 0 0,0-115 0 0,0 120 0 0,0-65 0 0,0-60 0 0,0-36 0 0,0 0 0 0,0 1 0 0,0 2 0 0,0-2 0 0,0 36 0 0,0-28 0 0,0 14 0 0,0-13 0 0,0 8 0 0,0 2 0 0,0-5 0 0,0 6 0 0,0 14 0 0,0-17 0 0,0-4 0 0,0 7 0 0,0 21 0 0,0 5 0 0,0-46 0 0,0-1 0 0,0-13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11.32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477 1 0 0,'10'0'0'0,"2"0"0"0,38 0 0 0,-43 0 0 0,-6 0 0 0,-20 0 0 0,-56 0 0 0,68 0 0 0,-182 0 0 0,110 0 0 0,15 0 0 0,-2 0 0 0,60 0 0 0,-1 0 0 0,-18 0 0 0,5 0 0 0,239 0 0 0,-193 0 0 0,3 0 0 0,94 0 0 0,-93 0 0 0,92 0 0 0,-115 0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11.32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556 0 0 0,'-4'0'0'0,"-4"0"0"0,0 0 0 0,-35 0 0 0,15 0 0 0,-71 0 0 0,57 0 0 0,10 0 0 0,-12 0 0 0,17 0 0 0,-21 0 0 0,9 0 0 0,-5 0 0 0,42 0 0 0,-19 0 0 0,-3 0 0 0,-3 0 0 0,15 0 0 0,8 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27.8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8 920 0 0,'0'0'377'0'0,"0"0"1250"0"0,0 0 549 0 0,0 0 109 0 0,0-7 2815 0 0,-1 6 1 0 0,1 2-2944 0 0,4 6-2037 0 0,-3-4 61 0 0,0 0 0 0 0,0 0-1 0 0,-1-1 1 0 0,1 1-1 0 0,-1 0 1 0 0,0 0-1 0 0,0 1-180 0 0,1 2 250 0 0,-1 0-1 0 0,1 0 1 0 0,0 0-250 0 0,0 0 214 0 0,0 0 1 0 0,-1 0-1 0 0,0 1-214 0 0,2 69 1443 0 0,-4 47 2 0 0,4-59-741 0 0,0-54-500 0 0,-2-8-59 0 0,1 1 1 0 0,-1-1-1 0 0,0 1 0 0 0,1 0 1 0 0,-1-1-1 0 0,0 1-145 0 0,0-3-101 0 0,0 0-27 0 0,0 0-7 0 0,0 0-23 0 0,0 0-96 0 0,0 0-39 0 0,0 0-10 0 0,0 0-142 0 0,0 0-592 0 0,0 0-255 0 0,0 0-823 0 0,0 0-3237 0 0,0 0-1382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27.8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 2 5064 0 0,'0'0'389'0'0,"2"-2"441"0"0,-2 2 2498 0 0,0 1 3482 0 0,0 0-6654 0 0,1-1-1 0 0,-1 1 1 0 0,0 0 0 0 0,0 0 0 0 0,0 0-1 0 0,0 0 1 0 0,0 0 0 0 0,0 0 0 0 0,0 0-1 0 0,0 0 1 0 0,0 0 0 0 0,-1 0 0 0 0,1 0-156 0 0,-5 14 952 0 0,3-8-583 0 0,-5 13 998 0 0,-8 13-1367 0 0,9-17 217 0 0,3-10-370 0 0,-1 1 0 0 0,1-1-1 0 0,-1 0 1 0 0,0 0 0 0 0,0 0-1 0 0,-4 3 154 0 0,3-2-900 0 0,1 0-40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27.8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62 920 0 0,'0'0'237'0'0,"0"0"661"0"0,0-3 1527 0 0,1-1-923 0 0,-1 3-1284 0 0,0 1 0 0 0,0-1 0 0 0,0 1 0 0 0,0-1 0 0 0,0 1 0 0 0,0-1 0 0 0,0 1 0 0 0,0-1 0 0 0,0 1 0 0 0,0-1 0 0 0,0 1 0 0 0,0-1 0 0 0,-1 1-218 0 0,1-1 38 0 0,0 1 0 0 0,0 0 0 0 0,0 0 0 0 0,0 0 0 0 0,0 0 0 0 0,0 0 0 0 0,0 0 0 0 0,0 0 0 0 0,0 0 0 0 0,0 0 0 0 0,0 0 0 0 0,0 0 0 0 0,0 0 0 0 0,0 0 1 0 0,0-1-1 0 0,0 1 0 0 0,0 0 0 0 0,0 0 0 0 0,0 0 0 0 0,0 0 0 0 0,0 0 0 0 0,0 0 0 0 0,0 0 0 0 0,0 0 0 0 0,0 0 0 0 0,0 0 0 0 0,0 0 0 0 0,1 0 0 0 0,-1 0 0 0 0,0-1 0 0 0,0 1 0 0 0,0 0 1 0 0,0 0-1 0 0,0 0 0 0 0,0 0 0 0 0,0 0 0 0 0,0 0 0 0 0,0 0 0 0 0,0 0-38 0 0,0 0 36 0 0,0 0-1 0 0,0 0 1 0 0,0 0 0 0 0,0 0 0 0 0,0 0 0 0 0,0 0-1 0 0,1 0 1 0 0,-1 0 0 0 0,0 0 0 0 0,0 0 0 0 0,0 0-1 0 0,0-1 1 0 0,0 1 0 0 0,0 0 0 0 0,0 0-1 0 0,0 0 1 0 0,0 0 0 0 0,0 0 0 0 0,0 0 0 0 0,0 0-1 0 0,0 0 1 0 0,0 0 0 0 0,0 0 0 0 0,0 0 0 0 0,0 0-1 0 0,0 0 1 0 0,0-1 0 0 0,0 1 0 0 0,0 0 0 0 0,0 0-1 0 0,0 0 1 0 0,0 0 0 0 0,0 0 0 0 0,0 0-1 0 0,0 0 1 0 0,0 0 0 0 0,0 0 0 0 0,0 0 0 0 0,0 0-36 0 0,-3-6 2329 0 0,2 4-1906 0 0,1 1 0 0 0,-1-1 0 0 0,0 1 1 0 0,0 0-1 0 0,0-1 0 0 0,0 1 0 0 0,0 0 1 0 0,0 0-1 0 0,0-1 0 0 0,0 1 0 0 0,0 0 0 0 0,0 0-423 0 0,-1 0 186 0 0,0-1-1 0 0,0 1 0 0 0,-1-1 0 0 0,1 1 0 0 0,0 0 0 0 0,0 0 0 0 0,-1 0 0 0 0,1 0 0 0 0,-1 1 0 0 0,1-1 0 0 0,-2 1-185 0 0,-11 1 564 0 0,11 0-484 0 0,1-1 0 0 0,0 1-1 0 0,0 0 1 0 0,0 0 0 0 0,0 0-1 0 0,0 0 1 0 0,0 0 0 0 0,0 1-80 0 0,-5 3 158 0 0,4-2-10 0 0,3-2-113 0 0,0-1 0 0 0,0 1-1 0 0,0 0 1 0 0,0 0 0 0 0,0 0-1 0 0,0 0 1 0 0,0 0 0 0 0,0 0-1 0 0,0 0 1 0 0,0 0 0 0 0,0 0-1 0 0,0 2-34 0 0,-5 10 229 0 0,4-11-185 0 0,1-1 0 0 0,0 1 0 0 0,0 1 0 0 0,0-1 0 0 0,1 0-1 0 0,-1 0 1 0 0,0 0 0 0 0,1 0 0 0 0,-1 2-44 0 0,0-1 28 0 0,1-1 0 0 0,-1 1-1 0 0,0-1 1 0 0,0 1 0 0 0,1-1-1 0 0,-2 1 1 0 0,1-1-28 0 0,-5 14 94 0 0,5-11-78 0 0,-1 1 82 0 0,0 1-1 0 0,1 0 1 0 0,0-1 0 0 0,0 1-1 0 0,0 5-97 0 0,-2 27 232 0 0,3-36-217 0 0,0-1 0 0 0,0 1 0 0 0,1 0 0 0 0,-1 0 0 0 0,1-1 0 0 0,-1 1 0 0 0,1 0 0 0 0,0-1 0 0 0,0 1 0 0 0,0-1 0 0 0,0 1-1 0 0,0-1 1 0 0,0 1 0 0 0,0-1 0 0 0,2 1-15 0 0,17 27 86 0 0,-15-18-14 0 0,-4-10-64 0 0,0 0 1 0 0,0 1-1 0 0,0-1 0 0 0,0 0 1 0 0,0 0-1 0 0,1 0 0 0 0,0 0-8 0 0,5 6 117 0 0,1 0 0 0 0,7 6-117 0 0,-11-11 74 0 0,1 0 1 0 0,-1 0 0 0 0,0-1-1 0 0,0 1 1 0 0,1-1 0 0 0,1 0-75 0 0,-4-2 17 0 0,0 1 0 0 0,0-1 0 0 0,0 0 0 0 0,0 0 1 0 0,0 0-1 0 0,0 0 0 0 0,0 0-17 0 0,4-1 49 0 0,-3 1-29 0 0,-1 0-1 0 0,1-1 1 0 0,-1 1 0 0 0,2-1-20 0 0,4-1 60 0 0,-3 1-33 0 0,-1 0 1 0 0,1-1-1 0 0,0 0 1 0 0,-1 0 0 0 0,1 0-1 0 0,3-2-27 0 0,-2 0 49 0 0,1 0-1 0 0,3 0-48 0 0,-7 3 10 0 0,-1 0-1 0 0,1-1 1 0 0,-1 1-1 0 0,0 0 1 0 0,0-1-1 0 0,1 0 1 0 0,-1 1-1 0 0,0-2-9 0 0,15-16 59 0 0,-6 6 18 0 0,-10 12-73 0 0,0-1 0 0 0,0 1 0 0 0,0 0 0 0 0,-1 0 0 0 0,1-1 0 0 0,0 1 0 0 0,-1 0 0 0 0,1-1 0 0 0,0 1 0 0 0,-1-2-4 0 0,5-9 24 0 0,-2 8-6 0 0,-1 0-1 0 0,0-1 0 0 0,0-1-17 0 0,0 1 33 0 0,0 0 0 0 0,2-4-33 0 0,-3 7 6 0 0,0 0 0 0 0,-1 1 0 0 0,1-1 0 0 0,-1 0 0 0 0,1 0 0 0 0,-1 0 0 0 0,0 0 0 0 0,0 1 0 0 0,1-1 0 0 0,-1 0 1 0 0,0 0-1 0 0,0 0 0 0 0,-1 0 0 0 0,1 0-6 0 0,-1-6 35 0 0,-1 0-1 0 0,-1-5-34 0 0,1 4 49 0 0,-1 0 0 0 0,-1 0 0 0 0,-1-3-49 0 0,3 6 43 0 0,-1 0-1 0 0,0 0 1 0 0,0 1 0 0 0,-1 0-1 0 0,-1-3-42 0 0,2 4 56 0 0,0 1 0 0 0,0 0 0 0 0,0-1 0 0 0,0 1 0 0 0,0 1 0 0 0,0-1 0 0 0,-1 0 0 0 0,0 1 0 0 0,-1-1-56 0 0,2 1 34 0 0,1 1-10 0 0,-1 0 1 0 0,0-1 0 0 0,1 1-1 0 0,-1 0 1 0 0,0 1-1 0 0,-2-1-24 0 0,-1 0 26 0 0,1 0-1 0 0,0-1 0 0 0,-1 0-25 0 0,-9-3-1 0 0,14 5-38 0 0,-10-2 215 0 0,-5-3-176 0 0,14 4-133 0 0,0 1-1 0 0,-1-1 1 0 0,1-1 0 0 0,0 1-1 0 0,0 0 1 0 0,-1-1-1 0 0,1 1 1 0 0,0-1-1 0 0,-1-1 134 0 0,3 3-644 0 0,0 0-858 0 0,1-1-382 0 0,2-2-70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27.8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6912 0 0,'0'0'528'0'0,"1"1"-342"0"0,7 3 1614 0 0,-6-3-942 0 0,-1 0-1 0 0,0-1 1 0 0,1 1-1 0 0,-1 0 0 0 0,0 0 1 0 0,1 0-1 0 0,-1 0 1 0 0,0 0-1 0 0,0 1 1 0 0,0-1-1 0 0,1 1-857 0 0,0 2 632 0 0,0 0-1 0 0,-1-1 1 0 0,1 1-1 0 0,-1 0 1 0 0,0 0-1 0 0,0 0 1 0 0,0 0-1 0 0,-1 0 1 0 0,1 2-632 0 0,-1-2 213 0 0,0 0 1 0 0,0 0 0 0 0,-1 0-1 0 0,1 1 1 0 0,-1-1-1 0 0,0-1 1 0 0,0 2-214 0 0,-2 8 325 0 0,3-10-414 0 0,-1 0 0 0 0,0 0 0 0 0,0 0 0 0 0,0 0-1 0 0,0 0 1 0 0,0-1 0 0 0,0 1 0 0 0,-1 0 0 0 0,1-1 0 0 0,-1 1 0 0 0,0-1 0 0 0,0 0 0 0 0,0 1 0 0 0,0-1 0 0 0,0 0 0 0 0,-1 0 89 0 0,-3 2-954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27.8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 4608 0 0,'0'0'208'0'0,"3"-5"177"0"0,-3 3 6311 0 0,0 2-6610 0 0,0-1-1 0 0,0 1 1 0 0,0 0 0 0 0,0 0 0 0 0,0 0-1 0 0,0 0 1 0 0,0 0 0 0 0,0 0 0 0 0,0 0-1 0 0,0 0 1 0 0,0 0 0 0 0,0 0-1 0 0,0 0 1 0 0,0-1 0 0 0,0 1 0 0 0,0 0-1 0 0,0 0 1 0 0,0 0 0 0 0,0 0 0 0 0,0 0-1 0 0,0 0 1 0 0,0 0 0 0 0,0 0-1 0 0,0 0 1 0 0,0-1 0 0 0,0 1 0 0 0,0 0-1 0 0,0 0 1 0 0,0 0 0 0 0,0 0 0 0 0,0 0-1 0 0,0 0 1 0 0,0 0 0 0 0,0 0-1 0 0,0 0 1 0 0,0 0 0 0 0,0 0 0 0 0,0 0-1 0 0,0-1 1 0 0,0 1 0 0 0,0 0-1 0 0,1 0 1 0 0,-1 0 0 0 0,0 0-86 0 0,1-2 1417 0 0,-1 2-736 0 0,0 0-30 0 0,0 0-124 0 0,0 0-58 0 0,0 0-12 0 0,0 0-13 0 0,0 0-52 0 0,0 0-28 0 0,0 0-4 0 0,0 0-9 0 0,0 0-40 0 0,1 3-109 0 0,0 0 0 0 0,-1 0 0 0 0,1 0 0 0 0,-1 0 0 0 0,0 0 0 0 0,0-1 0 0 0,0 1 0 0 0,0 0 0 0 0,0 2-202 0 0,0 11 502 0 0,1 23 1372 0 0,-2 22-1874 0 0,0-8 478 0 0,1-44-420 0 0,0 13 187 0 0,-1 12-245 0 0,0-28 24 0 0,1-1 0 0 0,0 0 0 0 0,1 6-24 0 0,0 7 14 0 0,1-5 40 0 0,-2-10-54 0 0,0-1 0 0 0,0 1 0 0 0,1-1 0 0 0,-1 0-1 0 0,-1 1 1 0 0,1-1 0 0 0,0 2 0 0 0,-1-1-69 0 0,0 9-775 0 0,2-12-763 0 0,3-5-497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27.8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 0 1840 0 0,'0'0'464'0'0,"0"0"1277"0"0,0 0 562 0 0,0 0 110 0 0,0 0-152 0 0,1 0-709 0 0,11 7 3896 0 0,-11-6-5284 0 0,-1-1 0 0 0,0 1 1 0 0,1-1-1 0 0,-1 1 0 0 0,0-1 0 0 0,1 1 0 0 0,-1-1 1 0 0,0 1-1 0 0,0 0 0 0 0,1-1 0 0 0,-1 1 0 0 0,0 0-164 0 0,1 1 314 0 0,-1-1-189 0 0,1 1 0 0 0,-1 0 0 0 0,0 0 0 0 0,1-1-1 0 0,-1 1 1 0 0,0 0 0 0 0,0 0 0 0 0,0 0 0 0 0,0-1 0 0 0,0 1 0 0 0,-1 0 0 0 0,1 2-125 0 0,-2 2 321 0 0,1 0 1 0 0,-3 6-322 0 0,1-3 155 0 0,0-2-110 0 0,0 0 1 0 0,0-1-1 0 0,0 1 0 0 0,-1-1 0 0 0,1 0 0 0 0,-4 3-45 0 0,-7 8-6380 0 0,6-9-706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27.8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6 920 0 0,'3'0'603'0'0,"-3"-1"3593"0"0,0 1 4430 0 0,0 0-8416 0 0,0-1 0 0 0,0 1 0 0 0,-1 0 0 0 0,1-1 0 0 0,0 1 0 0 0,0 0 0 0 0,-1 0 0 0 0,1-1 0 0 0,0 1 0 0 0,-1 0 0 0 0,1 0 0 0 0,0-1 0 0 0,-1 1 0 0 0,1 0 0 0 0,-1 0 0 0 0,1 0 0 0 0,0 0 0 0 0,-1 0 0 0 0,1 0 0 0 0,0-1 0 0 0,-1 1 0 0 0,1 0-210 0 0,-1 0 258 0 0,1 0-2 0 0,0 0 0 0 0,0 0-1 0 0,0 0-6 0 0,0 0-1 0 0,0 0-14 0 0,-2 3 212 0 0,1-2-403 0 0,0 0-1 0 0,0 0 0 0 0,1 1 1 0 0,-1-1-1 0 0,1 0 0 0 0,-1 0 1 0 0,1 1-1 0 0,-1-1 1 0 0,1 1-1 0 0,-1-1 0 0 0,1 0 1 0 0,0 1-1 0 0,0-1 0 0 0,0 1 1 0 0,0-1-1 0 0,0 1 0 0 0,0-1-42 0 0,2 24 802 0 0,-1 0 0 0 0,-2 11-802 0 0,1-8 444 0 0,0-17-236 0 0,-1 0 0 0 0,-1 0-208 0 0,1-1 101 0 0,1-1 1 0 0,-1 1-1 0 0,1 0-101 0 0,1 5 227 0 0,2 9-227 0 0,0 1 45 0 0,-3-22-704 0 0,1 6 1757 0 0,-1-6-3425 0 0,0 0-3341 0 0,0-3-1807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7:07.0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96 2169 920 0 0,'0'0'4'0'0,"0"0"0"0"0,0 0-1 0 0,0 0 1 0 0,0 0 0 0 0,-1 0 0 0 0,1-1 0 0 0,0 1-1 0 0,0 0 1 0 0,0 0 0 0 0,0 0 0 0 0,0 0 0 0 0,-1 0 0 0 0,1 0-1 0 0,0 0 1 0 0,0 0 0 0 0,0 0 0 0 0,0-1 0 0 0,0 1-1 0 0,0 0 1 0 0,0 0 0 0 0,0 0 0 0 0,0 0 0 0 0,0 0 0 0 0,0 0-1 0 0,-1-1 1 0 0,1 1 0 0 0,0 0 0 0 0,0 0 0 0 0,0 0-1 0 0,0 0 1 0 0,0 0 0 0 0,0-1 0 0 0,0 1 0 0 0,0 0 0 0 0,0 0-1 0 0,1 0 1 0 0,-1 0 0 0 0,0 0 0 0 0,0-1 0 0 0,0 1-1 0 0,0 0 1 0 0,0 0 0 0 0,0 0-4 0 0,3-3 400 0 0,-1 0 140 0 0,-1 3-415 0 0,-1-1 1 0 0,0 1 0 0 0,1-1-1 0 0,-1 1 1 0 0,1-1 0 0 0,0 1-1 0 0,-1-1 1 0 0,1 1 0 0 0,-1 0-1 0 0,1-1 1 0 0,0 1 0 0 0,-1 0-1 0 0,1-1 1 0 0,0 1 0 0 0,-1 0-1 0 0,1 0 1 0 0,0 0-126 0 0,-4-4 1008 0 0,-1 4 3700 0 0,-4 3-2964 0 0,-3 4-1564 0 0,10-6 65 0 0,1-1-44 0 0,-2 2-104 0 0,1-2-80 0 0,1 1 0 0 0,0-1 0 0 0,-1 0 0 0 0,1 0 1 0 0,0 1-1 0 0,-1-1 0 0 0,1 0 0 0 0,0 1 0 0 0,-1-1 0 0 0,1 0 0 0 0,0 1 1 0 0,0-1-1 0 0,-1 0 0 0 0,1 1 0 0 0,0-1 0 0 0,0 1 0 0 0,0-1 0 0 0,0 0 0 0 0,0 1 1 0 0,-1-1-1 0 0,1 1 0 0 0,0-1 0 0 0,0 0 0 0 0,0 1 0 0 0,0-1 0 0 0,0 1 0 0 0,1-1 1 0 0,-1 1-1 0 0,0-1 0 0 0,0 0 0 0 0,0 1 0 0 0,0-1 0 0 0,0 1 0 0 0,1-1 0 0 0,-1 0 1 0 0,0 1-18 0 0,0 0 34 0 0,0 0 0 0 0,0-1 1 0 0,0 1-1 0 0,0 0 0 0 0,0 0 1 0 0,0 0-1 0 0,0 0 0 0 0,0 0 1 0 0,-1 0-1 0 0,1 0 0 0 0,0-1 1 0 0,-1 1-1 0 0,1 0 0 0 0,-1 0 1 0 0,1 0-35 0 0,-2 1 79 0 0,1 1 0 0 0,-1 0 0 0 0,0-1 1 0 0,-1 2-80 0 0,-2 2 83 0 0,3-5-55 0 0,1 0 0 0 0,-1 0 0 0 0,1 1 0 0 0,0-1 0 0 0,0 0 0 0 0,-1 1 0 0 0,1-1 0 0 0,0 1 0 0 0,1 0 0 0 0,-1-1 0 0 0,0 1 0 0 0,0 0 1 0 0,1-1-1 0 0,-1 3-28 0 0,0 1 55 0 0,1 1 1 0 0,-2-1-1 0 0,1 1 1 0 0,-1-1 0 0 0,0 0-1 0 0,0 0 1 0 0,-1 0-1 0 0,1 0 1 0 0,-1 0 0 0 0,-3 3-56 0 0,5-6 21 0 0,0-1 0 0 0,0 0 1 0 0,0 1-1 0 0,0-1 1 0 0,0 1-1 0 0,0-1 0 0 0,1 1 1 0 0,-1-1-1 0 0,1 1 1 0 0,-1-1-1 0 0,1 1 0 0 0,0 0 1 0 0,-1-1-1 0 0,1 1 1 0 0,0 0-1 0 0,0-1 0 0 0,0 1 1 0 0,1 1-22 0 0,-1-1 48 0 0,0 1-1 0 0,0-1 1 0 0,0 0 0 0 0,0 0 0 0 0,-1 3-48 0 0,0 6 86 0 0,1-7-48 0 0,0-2-26 0 0,0 0-1 0 0,0-1 0 0 0,0 1 1 0 0,0-1-1 0 0,0 1 0 0 0,-1-1 1 0 0,1 1-1 0 0,0-1 0 0 0,-1 2-11 0 0,0-1 6 0 0,0 0-1 0 0,0 0 1 0 0,0 0-1 0 0,1 0 1 0 0,-1 0-1 0 0,1 0 1 0 0,0 0-1 0 0,-1 1 1 0 0,1-1-1 0 0,0 0 1 0 0,1 0-1 0 0,-1 0 1 0 0,0 0-1 0 0,1 1 1 0 0,-1-1-1 0 0,1 0 1 0 0,0 0-6 0 0,0 5 53 0 0,-1-5-42 0 0,1-1 1 0 0,-1 1 0 0 0,0-1 0 0 0,1 0 0 0 0,-1 1 0 0 0,1-1 0 0 0,-1 1 0 0 0,1-1 0 0 0,1 1-12 0 0,-1 0 19 0 0,1 0 0 0 0,-1 0 0 0 0,0 0 0 0 0,0 0 1 0 0,1 0-1 0 0,-1 1 0 0 0,-1-1 0 0 0,1 0 0 0 0,0 0 1 0 0,0 2-20 0 0,-1-1-38 0 0,1-1 0 0 0,0 1 0 0 0,0 0 1 0 0,1-1-1 0 0,-1 1 0 0 0,0-1 1 0 0,1 1 37 0 0,0-2 0 0 0,0 1 0 0 0,0-1 0 0 0,0 0 0 0 0,1-1 0 0 0,-1 1 0 0 0,0 0 0 0 0,0 0 0 0 0,1-1 0 0 0,6 3 0 0 0,-5-2 41 0 0,-1 0 0 0 0,1 0 1 0 0,-1 0-1 0 0,1-1 0 0 0,0 1 1 0 0,0-1-1 0 0,-1 0 0 0 0,2 0-41 0 0,24-1-152 0 0,19-3 152 0 0,-21 1 110 0 0,1 2 272 0 0,-18 1-307 0 0,-1-1 0 0 0,1 1 0 0 0,-1-2-75 0 0,5 0 69 0 0,-3 1-47 0 0,0-1-1 0 0,0-1 1 0 0,9-2-22 0 0,-13 2 7 0 0,1 1 0 0 0,6-1-7 0 0,2 0 50 0 0,2-1-44 0 0,-2 1 72 0 0,1-2 0 0 0,1 0-78 0 0,39-12 161 0 0,-31 10-114 0 0,17-8-47 0 0,-19 5 38 0 0,0-1 0 0 0,9-6-38 0 0,32-23 296 0 0,-32 20 45 0 0,-18 10-94 0 0,4-1-247 0 0,18-11 156 0 0,-15 9-58 0 0,1 0-98 0 0,12-6 43 0 0,-1-1 1 0 0,-1-2-1 0 0,24-19-43 0 0,-31 20-3 0 0,61-50 161 0 0,-63 49-36 0 0,25-19 20 0 0,-31 25-40 0 0,13-15-102 0 0,-20 20-9 0 0,39-45 143 0 0,37-54-134 0 0,-64 81-6 0 0,37-41 203 0 0,-2 2 150 0 0,-46 52-280 0 0,8-9 5 0 0,13-24-72 0 0,50-73 55 0 0,-29 46-57 0 0,-23 34 2 0 0,20-19 0 0 0,-50 60 0 0 0,64-84-5 0 0,-5 6 64 0 0,-40 52-35 0 0,-1-1 0 0 0,-2 0 0 0 0,2-6-24 0 0,-3 5 2 0 0,11-26 54 0 0,-14 29 24 0 0,11-19-80 0 0,10-10 62 0 0,4-8-52 0 0,-13 20-10 0 0,1-2 0 0 0,31-43 0 0 0,-47 71 24 0 0,0-1 0 0 0,-2 0 0 0 0,5-14-24 0 0,-1 2-8 0 0,7-16 8 0 0,-7 15 11 0 0,11-20-11 0 0,-20 44 13 0 0,0-1 0 0 0,0 0 0 0 0,-1 1 0 0 0,0-1 0 0 0,-1 0 0 0 0,0 0 0 0 0,0 0 0 0 0,-1 0 0 0 0,0 0-13 0 0,0-5 0 0 0,0 5 0 0 0,0 1 0 0 0,0-1 0 0 0,-2-7 0 0 0,1 3 0 0 0,1 10 0 0 0,0 0 0 0 0,0 0 0 0 0,0 0 0 0 0,-1 0 0 0 0,1-2 0 0 0,-3-3 0 0 0,3 5 0 0 0,0 1 0 0 0,0-1 0 0 0,-1 1 0 0 0,1-1 0 0 0,-1 1 0 0 0,0-1 0 0 0,1 1 0 0 0,-1 0 0 0 0,0-1 0 0 0,-1 0 0 0 0,-21-23 0 0 0,23 24 1 0 0,0 1-1 0 0,-1-1 0 0 0,1 1 1 0 0,0-1-1 0 0,-1 1 0 0 0,1-1 1 0 0,0 0-1 0 0,0 1 1 0 0,0-1-1 0 0,0 0 0 0 0,0 1-4 0 0,0-1 0 0 0,-1 1 1 0 0,1-1-1 0 0,0 1 0 0 0,0-1 0 0 0,0 1 1 0 0,0-1-1 0 0,-1 1 0 0 0,1 0 1 0 0,0-1-1 0 0,0 1 0 0 0,-1-1 0 0 0,1 1 1 0 0,0-1-1 0 0,-1 1 0 0 0,1 0 0 0 0,-1-1 4 0 0,-1 0-12 0 0,1 1 12 0 0,0-1 0 0 0,1 1 0 0 0,-1 0 0 0 0,0 0 0 0 0,0 0 0 0 0,1-1 0 0 0,-1 1 0 0 0,0 0 0 0 0,0 0 0 0 0,0 0 0 0 0,0 0 0 0 0,1 0 0 0 0,-1 0 0 0 0,0 0 0 0 0,0 1 0 0 0,0-1 0 0 0,1 0 0 0 0,-1 0 0 0 0,0 0 0 0 0,0 1 0 0 0,1-1 0 0 0,-1 0 0 0 0,0 1 0 0 0,1-1 0 0 0,-2 1 0 0 0,-1 0 0 0 0,-1 1-52 0 0,0 1-1 0 0,0-1 0 0 0,0 1 0 0 0,-1 0 53 0 0,1 0-59 0 0,1-1 0 0 0,-1 1 0 0 0,0-1-1 0 0,-3 1 60 0 0,-3 1-21 0 0,0 1 0 0 0,0 1-1 0 0,1-1 1 0 0,0 1 0 0 0,0 1-1 0 0,0-1 1 0 0,1 1 0 0 0,0 1-1 0 0,-7 7 22 0 0,7-5-176 0 0,0-1 0 0 0,1 1 0 0 0,0 1 0 0 0,-4 8 176 0 0,3-2-768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27.8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8 5064 0 0,'0'0'232'0'0,"0"0"280"0"0,0 0 1048 0 0,0 0 450 0 0,0 0 94 0 0,1-3 1636 0 0,-1 3-3639 0 0,1 0 0 0 0,-1-1 0 0 0,0 1 0 0 0,0 0 0 0 0,1-1 0 0 0,-1 1 0 0 0,0 0 0 0 0,0-1 0 0 0,1 1 0 0 0,-1 0 0 0 0,0 0 0 0 0,1-1 0 0 0,-1 1 0 0 0,0 0 1 0 0,1 0-1 0 0,-1 0 0 0 0,0 0 0 0 0,1 0 0 0 0,-1 0 0 0 0,1-1 0 0 0,-1 1 0 0 0,1 0-101 0 0,0 0 141 0 0,0 0 0 0 0,-1 1 0 0 0,1-1-1 0 0,0 0 1 0 0,0 0 0 0 0,0 1 0 0 0,0-1 0 0 0,0 0 0 0 0,1 1-141 0 0,-1 0 158 0 0,1 0 0 0 0,-1 0-1 0 0,0 0 1 0 0,1 0-1 0 0,-1 0 1 0 0,0 1 0 0 0,1-1-1 0 0,-1 0 1 0 0,0 1 0 0 0,0-1-1 0 0,0 1-157 0 0,0 1 138 0 0,1-1 1 0 0,-2 1-1 0 0,1-1 0 0 0,0 1 0 0 0,0-1 0 0 0,-1 1 0 0 0,1 0 0 0 0,-1-1 0 0 0,0 1 1 0 0,0 0-1 0 0,1 0 0 0 0,-2-1 0 0 0,1 1 0 0 0,0 0 0 0 0,0-1 0 0 0,-1 1 0 0 0,0 1-138 0 0,-3 12 307 0 0,-1-1 0 0 0,-1 1-1 0 0,0-1 1 0 0,-6 11-307 0 0,8-17 47 0 0,-1-1 0 0 0,-1 0 0 0 0,0 0-47 0 0,1 0-14 0 0,-9 8-40 0 0,2-2-1704 0 0,10-10 20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27.8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 1840 0 0,'0'0'349'0'0,"0"0"795"0"0,0 0 347 0 0,0 0 69 0 0,0 0-68 0 0,0 0-320 0 0,0 0-144 0 0,1 0-32 0 0,1-1-1417 0 0,1-1 5242 0 0,-4 2-485 0 0,0 1-4215 0 0,0-1 429 0 0,1 0-7 0 0,1 6 897 0 0,-1-5-1403 0 0,0 0 0 0 0,1-1 0 0 0,-1 1 0 0 0,0-1 1 0 0,1 1-1 0 0,-1-1 0 0 0,1 1 0 0 0,-1 0 0 0 0,1-1 0 0 0,-1 0 0 0 0,1 1 0 0 0,0-1 1 0 0,-1 1-1 0 0,1-1-37 0 0,-1 0 18 0 0,1 0 0 0 0,0 0 0 0 0,-1 1 0 0 0,1-1 0 0 0,0 0 0 0 0,-1 0 0 0 0,1 0 0 0 0,0 0-1 0 0,-1-1 1 0 0,1 1 0 0 0,-1 0 0 0 0,1 0 0 0 0,0 0 0 0 0,-1-1 0 0 0,1 1 0 0 0,-1 0 0 0 0,1 0 0 0 0,0-1 0 0 0,-1 1 0 0 0,1-1 0 0 0,-1 1-18 0 0,1 0 2 0 0,3-5 154 0 0,-4 5-151 0 0,0 0 0 0 0,0 0 0 0 0,0 0 0 0 0,0-1 0 0 0,0 1 0 0 0,0 0 0 0 0,0 0 0 0 0,0 0 0 0 0,0 0 0 0 0,0-1 0 0 0,0 1 0 0 0,0 0 0 0 0,0 0 0 0 0,0 0 0 0 0,0-1 0 0 0,0 1 0 0 0,0 0 0 0 0,0 0 0 0 0,0 0 0 0 0,-1-1 0 0 0,1 1 0 0 0,0 0 0 0 0,0 0 0 0 0,0 0-1 0 0,0 0 1 0 0,0 0 0 0 0,0-1 0 0 0,0 1 0 0 0,-1 0 0 0 0,1 0 0 0 0,0 0 0 0 0,0 0 0 0 0,0 0 0 0 0,0 0 0 0 0,-1 0-5 0 0,1-1 13 0 0,-1 1-1 0 0,0 0 1 0 0,1 0-1 0 0,-1 0 1 0 0,1 0-1 0 0,-1 0 1 0 0,0 0-1 0 0,1 0 1 0 0,-1 0-1 0 0,1 0 1 0 0,-1 0-1 0 0,0 0-12 0 0,-1 0 374 0 0,-2 7 74 0 0,3-3-448 0 0,1-4 0 0 0,0 0 0 0 0,0 0 0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 0 0 0,0 0 0 0 0,1 1 0 0 0,0 0 0 0 0,6 2 0 0 0,-1-2 0 0 0,1 0-2 0 0,-5-2 3 0 0,-1 0 14 0 0,1 0 50 0 0,0-5 10 0 0,-2 3 2 0 0,0 2-72 0 0,0 1-1 0 0,0 0 1 0 0,0-1 0 0 0,0 1-1 0 0,0 0 1 0 0,0 0 0 0 0,-1-1 0 0 0,1 1-1 0 0,0 0 1 0 0,0 0 0 0 0,0-1-1 0 0,0 1 1 0 0,-1 0 0 0 0,1 0 0 0 0,0-1-1 0 0,0 1 1 0 0,0 0 0 0 0,-1 0-1 0 0,1 0 1 0 0,0 0 0 0 0,0-1 0 0 0,-1 1-1 0 0,1 0 1 0 0,0 0 0 0 0,0 0-1 0 0,-1 0 1 0 0,1 0-5 0 0,-7-2 10 0 0,-1 4-10 0 0,4 0 0 0 0,2 1-85 0 0,2-3-354 0 0,0 0-135 0 0,0 0-1490 0 0,0 0-5869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27.8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30 1376 0 0,'0'0'65'0'0,"6"0"6"0"0,-1-1-228 0 0,-4 1 365 0 0,0-1 1 0 0,0 1-1 0 0,0 0 0 0 0,-1 0 0 0 0,1 0 1 0 0,0 0-1 0 0,0-1 0 0 0,0 1 1 0 0,0-1-1 0 0,-1 1 0 0 0,1-1 0 0 0,0 1 1 0 0,0-1-1 0 0,-1 1 0 0 0,1-1 1 0 0,0 1-1 0 0,0-2-208 0 0,-1 2 476 0 0,0 0 521 0 0,5-7 7611 0 0,-6 3-5996 0 0,0 4-2442 0 0,1 0 1 0 0,0-1 0 0 0,0 1-1 0 0,0 0 1 0 0,0 0 0 0 0,0-1-1 0 0,0 1 1 0 0,-1 0 0 0 0,1-1-1 0 0,0 1 1 0 0,0 0 0 0 0,0 0-1 0 0,-1 0 1 0 0,1-1 0 0 0,0 1-1 0 0,0 0-170 0 0,-1 0 76 0 0,1-1 0 0 0,-1 1 0 0 0,1 0 0 0 0,-1 0 0 0 0,1-1 0 0 0,-1 1 0 0 0,1 0 0 0 0,-1 0 0 0 0,0 0 0 0 0,1 0 0 0 0,-1 0 0 0 0,1 0 0 0 0,-1 0 0 0 0,1 0 0 0 0,-1 0 0 0 0,0 0 0 0 0,1 0 0 0 0,-1 0 0 0 0,1 0 0 0 0,-1 1 0 0 0,1-1 0 0 0,-1 0 0 0 0,1 0 0 0 0,-1 1 0 0 0,1-1 0 0 0,-1 0 0 0 0,1 1 0 0 0,-1-1-1 0 0,1 1-75 0 0,-7 3 277 0 0,7-4-260 0 0,0 0 0 0 0,0 0 1 0 0,0 0-1 0 0,-1 0 0 0 0,1 0 0 0 0,0 1 0 0 0,0-1 0 0 0,0 0 0 0 0,0 0 0 0 0,0 0 0 0 0,0 0 0 0 0,-1 0 0 0 0,1 0 0 0 0,0 1 0 0 0,0-1 0 0 0,0 0 0 0 0,0 0 1 0 0,0 0-1 0 0,0 0 0 0 0,0 1 0 0 0,0-1 0 0 0,0 0 0 0 0,0 0 0 0 0,0 0 0 0 0,0 1 0 0 0,0-1 0 0 0,0 0 0 0 0,0 0 0 0 0,0 0 0 0 0,0 1-17 0 0,0-1-9 0 0,0 1-1 0 0,1 0 1 0 0,-1 0-1 0 0,0-1 1 0 0,1 1-1 0 0,-1 0 1 0 0,1 0-1 0 0,-1-1 1 0 0,1 1-1 0 0,-1-1 1 0 0,1 1-1 0 0,-1 0 1 0 0,1-1-1 0 0,-1 1 10 0 0,1-1-2 0 0,-1 0-1 0 0,1 0 0 0 0,0 1 0 0 0,-1-1 0 0 0,1 0 0 0 0,-1 0 0 0 0,1 0 0 0 0,-1 0 1 0 0,1 0-1 0 0,-1 0 0 0 0,1 0 3 0 0,3 0 4 0 0,-3 0 1 0 0,1 0-1 0 0,-1 0 0 0 0,1 0 1 0 0,-1 0-1 0 0,1-1 0 0 0,-1 1 0 0 0,1 0 1 0 0,-1-1-1 0 0,0 0 0 0 0,1 1 1 0 0,-1-1-1 0 0,1 0 0 0 0,-1 0 1 0 0,0 0-5 0 0,2-1 3 0 0,-1 0-3 0 0,-2 2-7 0 0,0-1-1 0 0,1 1 1 0 0,-1 0 0 0 0,0-1-1 0 0,0 1 1 0 0,0-1-1 0 0,0 1 1 0 0,0-1-1 0 0,0 1 1 0 0,0 0 0 0 0,0-1-1 0 0,-1 1 1 0 0,1-1-1 0 0,0 1 1 0 0,0-1 0 0 0,0 1-1 0 0,0 0 1 0 0,0-1-1 0 0,0 1 1 0 0,-1-1-1 0 0,1 1 1 0 0,0 0 0 0 0,0-1 7 0 0,-1 1 20 0 0,1-1 1 0 0,-1 1 0 0 0,0-1 0 0 0,1 1-1 0 0,-1-1 1 0 0,0 1 0 0 0,1-1 0 0 0,-1 1-1 0 0,0 0 1 0 0,1-1 0 0 0,-2 1-21 0 0,1-1 78 0 0,-1 1 0 0 0,1 0 1 0 0,-1-1-1 0 0,1 1 0 0 0,-1 0 0 0 0,1 0 0 0 0,-1 0 0 0 0,1 0 1 0 0,-1 0-1 0 0,1 1 0 0 0,-1-1 0 0 0,0 1-78 0 0,0 0 73 0 0,0 0-1 0 0,0 0 1 0 0,-1 0 0 0 0,1 1-1 0 0,0-1 1 0 0,0 1-1 0 0,-1 1-72 0 0,2-3 120 0 0,1 1-20 0 0,-1 1-69 0 0,1-1-15 0 0,0 1 23 0 0,5 1-41 0 0,-4-2 0 0 0,-1-1-1 0 0,1 0 0 0 0,0 1 1 0 0,-1-1-1 0 0,1 0 0 0 0,0 0 1 0 0,-1 1-1 0 0,1-1 0 0 0,0 0 1 0 0,-1 0-1 0 0,1 0 0 0 0,0 0 1 0 0,0 0-1 0 0,-1 0 0 0 0,1 0 1 0 0,0 0-1 0 0,-1 0 0 0 0,1 0 1 0 0,0-1-1 0 0,0 1 0 0 0,-1 0 1 0 0,1 0-1 0 0,-1-1 0 0 0,1 1 1 0 0,0-1 2 0 0,7-3-75 0 0,-5 4 43 0 0,0-2-65 0 0,-5 0 85 0 0,1 1 19 0 0,0 1 1 0 0,1-1 0 0 0,-1 1 0 0 0,0 0 0 0 0,1-1-1 0 0,-1 1 1 0 0,0 0 0 0 0,0 0 0 0 0,0-1 0 0 0,1 1 0 0 0,-1 0-1 0 0,0 0 1 0 0,0 0 0 0 0,0 0 0 0 0,1 0 0 0 0,-1 1-1 0 0,0-1 1 0 0,0 0-8 0 0,-2 1 69 0 0,-1 0 0 0 0,0 1 0 0 0,-1 0-69 0 0,-3 2 122 0 0,4-2-330 0 0,3-1-937 0 0,2-2-383 0 0,1-2-66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0:27.8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20 8288 0 0,'0'0'381'0'0,"0"0"-6"0"0,0 0-34 0 0,0 0 751 0 0,0 0 352 0 0,0 0 76 0 0,0 0-55 0 0,0 0-287 0 0,0 0-123 0 0,0 0-27 0 0,0 0-72 0 0,-1 2 260 0 0,-7 3 324 0 0,3 1 83 0 0,7-5-1606 0 0,3-3-17 0 0,-4 2 0 0 0,0 0 0 0 0,0-1 0 0 0,-1 1 0 0 0,1-1 0 0 0,0 1 0 0 0,0-1 0 0 0,-1 0 0 0 0,1 1 0 0 0,0-1 0 0 0,0 0 0 0 0,-1 1 0 0 0,0-1 0 0 0,0 1 0 0 0,0 0 0 0 0,0-1 0 0 0,1 1 0 0 0,-1 0 0 0 0,0-1 0 0 0,0 1 0 0 0,0 0 0 0 0,0-1 0 0 0,0 1 0 0 0,0 0 0 0 0,0-1 0 0 0,0 1 0 0 0,0-1 0 0 0,0-2 0 0 0,0-6 5 0 0,-1 4 433 0 0,-5 3 1002 0 0,5 2-1435 0 0,0-1 0 0 0,0 1-1 0 0,0 0 1 0 0,0 0 0 0 0,0 0 0 0 0,0 0 0 0 0,0 0 0 0 0,0 0 0 0 0,0 0 0 0 0,0 1-1 0 0,0-1 1 0 0,-1 0 0 0 0,1 1 0 0 0,0-1 0 0 0,0 1 0 0 0,1-1 0 0 0,-1 1-1 0 0,0-1 1 0 0,0 1 0 0 0,0 0 0 0 0,0 0 0 0 0,0-1 0 0 0,0 1 0 0 0,1 0-1 0 0,-1 0 1 0 0,0 0 0 0 0,1 0 0 0 0,-1 0 0 0 0,0 0 0 0 0,1 0 0 0 0,-1 0 0 0 0,1 0-1 0 0,0 0 1 0 0,-1 1-5 0 0,1-2 0 0 0,0 1 0 0 0,0-1 0 0 0,0 0 0 0 0,0 1 0 0 0,0-1 0 0 0,0 1 0 0 0,1-1 0 0 0,-1 0 0 0 0,0 1 0 0 0,0-1 0 0 0,0 0 0 0 0,0 1 0 0 0,0-1 0 0 0,1 0 0 0 0,-1 1 0 0 0,0-1 0 0 0,0 0 0 0 0,0 1 0 0 0,1-1 0 0 0,-1 0 0 0 0,0 0 0 0 0,0 1 0 0 0,1-1 0 0 0,-1 0 0 0 0,0 0 0 0 0,1 0 0 0 0,-1 1 0 0 0,0-1 0 0 0,1 0 0 0 0,-1 0 0 0 0,1 1 0 0 0,0 0 0 0 0,0-1 0 0 0,0 1 0 0 0,0-1 0 0 0,0 1 0 0 0,0-1 0 0 0,0 1 0 0 0,0-1 0 0 0,0 0 0 0 0,0 0 0 0 0,0 1 0 0 0,0-1 0 0 0,0 0 0 0 0,0 0 0 0 0,1 0 0 0 0,-1 0 0 0 0,0 0 0 0 0,0-1 0 0 0,0 1 0 0 0,0 0 0 0 0,0-1 0 0 0,0 1 0 0 0,-4 2-22 0 0,-11 4-1090 0 0,14-6-4792 0 0,0 0-2057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1:21.1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129 79 920 0 0,'0'-1'67'0'0,"0"-8"1654"0"0,0 8 206 0 0,0 1 96 0 0,0 0-180 0 0,0 0-850 0 0,0 0-899 0 0,-1 0 1 0 0,1 0-1 0 0,0-1 0 0 0,0 1 0 0 0,0 0 0 0 0,0 0 0 0 0,0 0 0 0 0,0-1 0 0 0,-1 1 0 0 0,1 0 0 0 0,0 0 0 0 0,0-1 0 0 0,0 1 0 0 0,0 0 0 0 0,0-1 1 0 0,0 1-1 0 0,0 0 0 0 0,0 0-94 0 0,0-1 162 0 0,1 0 0 0 0,-1 0 0 0 0,0 1 1 0 0,0-1-1 0 0,0 0 0 0 0,0 0 0 0 0,0 1 0 0 0,0-1 1 0 0,0 0-1 0 0,0 0 0 0 0,0 1 0 0 0,0-1 0 0 0,0 0 1 0 0,-1 0-1 0 0,1 0-162 0 0,0 0 427 0 0,0-20 1627 0 0,0 13-789 0 0,0 8-1244 0 0,0 0-1 0 0,0-1 0 0 0,0 1 0 0 0,0 0 0 0 0,0 0 1 0 0,-1-1-1 0 0,1 1 0 0 0,0 0 0 0 0,0 0 0 0 0,0 0 0 0 0,0-1 1 0 0,0 1-1 0 0,0 0 0 0 0,0 0 0 0 0,-1 0 0 0 0,1-1 0 0 0,0 1 1 0 0,0 0-21 0 0,-2-2 195 0 0,-5-5 576 0 0,7 7-756 0 0,0-1 0 0 0,-1 1 0 0 0,1 0 0 0 0,-1-1 1 0 0,1 1-1 0 0,-1 0 0 0 0,1-1 0 0 0,-1 1 0 0 0,1 0 0 0 0,-1 0 0 0 0,1 0 1 0 0,-1 0-1 0 0,1 0 0 0 0,-1-1 0 0 0,0 1 0 0 0,1 0-15 0 0,-1 0 36 0 0,1 0 0 0 0,-1 0 0 0 0,1 0-1 0 0,0 0 1 0 0,-1 0 0 0 0,1 0 0 0 0,-1 0 0 0 0,1 0 0 0 0,0 0-1 0 0,-1 0 1 0 0,1 0 0 0 0,-1-1 0 0 0,1 1 0 0 0,0 0 0 0 0,-1 0-1 0 0,1-1 1 0 0,0 1 0 0 0,-1 0 0 0 0,1 0 0 0 0,0-1 0 0 0,-1 1-1 0 0,1-1-35 0 0,-7 1-150 0 0,0 0 52 0 0,6 0 300 0 0,0 0-1 0 0,0 1 1 0 0,0-1-1 0 0,-1 0 1 0 0,1 1-1 0 0,-1-1-201 0 0,-4 2 714 0 0,-4 0-902 0 0,9-2 257 0 0,1 0-1 0 0,-13 14 122 0 0,13-14-190 0 0,0 0 1 0 0,-1 0-1 0 0,1 1 1 0 0,0-1-1 0 0,0 0 1 0 0,-1 0-1 0 0,1 1 1 0 0,0-1-1 0 0,0 0 1 0 0,0 0-1 0 0,-1 1 1 0 0,1-1-1 0 0,0 0 1 0 0,0 1-1 0 0,0-1 1 0 0,0 0-1 0 0,-1 1 1 0 0,1-1-1 0 0,0 0 1 0 0,0 1-1 0 0,-2 7 12 0 0,0-3 38 0 0,-1 1 49 0 0,0 1 0 0 0,-4 4-99 0 0,2 2 152 0 0,3-8-60 0 0,-6 27 388 0 0,8-31-458 0 0,0 1-1 0 0,-1-1 0 0 0,1 0 1 0 0,0 1-1 0 0,0-1 1 0 0,0 0-1 0 0,0 1-21 0 0,-1 4 32 0 0,-4 31 198 0 0,4-32-224 0 0,0-3 3 0 0,1 0-1 0 0,0 1 1 0 0,-1-1 0 0 0,1 0 0 0 0,0 1 0 0 0,0-1-1 0 0,0 0 1 0 0,1 1-9 0 0,1 11 0 0 0,-1-13 0 0 0,-1 0 0 0 0,0 0 0 0 0,1 0 0 0 0,-1 0 0 0 0,0 0 0 0 0,0 0 0 0 0,0 0 0 0 0,0 1 0 0 0,0-1 0 0 0,0 0 0 0 0,0 1 0 0 0,-1-2 0 0 0,1 0 0 0 0,0 1 0 0 0,0-1 0 0 0,0 1 0 0 0,0-1 0 0 0,0 1 0 0 0,0-1 0 0 0,0 0 0 0 0,0 1 0 0 0,0-1 0 0 0,0 1 0 0 0,0-1 0 0 0,0 1 0 0 0,0-1 0 0 0,0 0 0 0 0,0 1 0 0 0,0-1 0 0 0,0 1 0 0 0,1-1 0 0 0,-1 0 0 0 0,0 1 0 0 0,0-1 0 0 0,1 3 0 0 0,1 13 137 0 0,-1-10-77 0 0,-1 0 0 0 0,1 0-1 0 0,0 0 1 0 0,1 2-60 0 0,-1-1 16 0 0,-1-6-7 0 0,0 0-1 0 0,1 1 0 0 0,-1-1 0 0 0,0 0 1 0 0,0 1-1 0 0,1-1 0 0 0,-1 0 1 0 0,0 0-1 0 0,1 1 0 0 0,0-1 1 0 0,-1 0-1 0 0,1 0 0 0 0,0 1-8 0 0,0-1 10 0 0,2 5 52 0 0,-3-4-44 0 0,1-1-4 0 0,0 1 0 0 0,-1 0 1 0 0,1-1-1 0 0,0 1 1 0 0,1 0-15 0 0,-1-1 5 0 0,-1-1 1 0 0,1 1-1 0 0,-1 0 1 0 0,1 0-1 0 0,-1 0 1 0 0,1 0-1 0 0,-1 0 1 0 0,1 0-1 0 0,-1 0 1 0 0,0 0-1 0 0,1 0 1 0 0,-1 0-1 0 0,0 0 1 0 0,0 1-6 0 0,0-2 55 0 0,1 1 3 0 0,2 3-17 0 0,-2-3-28 0 0,0 0 0 0 0,0 0 0 0 0,0 0 0 0 0,-1 0 0 0 0,1 0 1 0 0,0 0-1 0 0,0 0 0 0 0,0-1 0 0 0,1 1-13 0 0,-2 0 11 0 0,1 0-12 0 0,4 1 144 0 0,-1 1-104 0 0,-3-3-35 0 0,-1 1 0 0 0,1-1 0 0 0,0 1 0 0 0,-1-1 0 0 0,1 0 0 0 0,0 0 0 0 0,-1 1 0 0 0,1-1 0 0 0,0 0 0 0 0,-1 0 0 0 0,1 0 0 0 0,0 1-4 0 0,0-2 7 0 0,0 1 1 0 0,0 0 0 0 0,0 1-1 0 0,0-1 1 0 0,0 0-1 0 0,0 0 1 0 0,0 0-1 0 0,0 1 1 0 0,0-1-1 0 0,0 0 1 0 0,0 1-8 0 0,1 0 24 0 0,2 2-14 0 0,-1 0 3 0 0,-2-2-2 0 0,1-1-1 0 0,-1 0 1 0 0,0 0-1 0 0,1 1 1 0 0,-1-1-1 0 0,1 0-10 0 0,6 0 87 0 0,-6 0-62 0 0,0 0 0 0 0,-1 0 1 0 0,1 0-1 0 0,0 0 0 0 0,0 0 0 0 0,0 0 0 0 0,0-1 0 0 0,-1 1 0 0 0,1-1 1 0 0,0 0-1 0 0,0 1 0 0 0,-1-1 0 0 0,1 0 0 0 0,0 0 0 0 0,0 0-25 0 0,-2 0 80 0 0,7-2-12 0 0,-2 1-14 0 0,1 0-42 0 0,-5 0-12 0 0,0 1-2 0 0,1-1 9 0 0,-2 2-2 0 0,1 0-1 0 0,-1-1 0 0 0,1 1 1 0 0,-1-1-1 0 0,1 1 1 0 0,-1-1-1 0 0,1 1 0 0 0,-1-1 1 0 0,1 1-1 0 0,-1-1 0 0 0,0 0 1 0 0,1 1-1 0 0,-1-1-4 0 0,3-3 56 0 0,-3 3-56 0 0,1 0 1 0 0,0 0-1 0 0,-1 0 1 0 0,1 0 0 0 0,0 0-1 0 0,-1 0 1 0 0,1 1-1 0 0,0-1 1 0 0,0 0-1 0 0,0 1 1 0 0,0-1 0 0 0,0 0-1 0 0,0 1 1 0 0,0-1-1 0 0,0 1 0 0 0,0-1 1 0 0,-1 1 2 0 0,1 0 1 0 0,-1 0 0 0 0,1 0 0 0 0,-1-1-1 0 0,1 1 1 0 0,-1 0 0 0 0,0-1 0 0 0,1 1-1 0 0,-1-1 1 0 0,1 1 0 0 0,-1 0 0 0 0,0-1-1 0 0,1 1 1 0 0,-1-1-4 0 0,5-6 11 0 0,-4 6-6 0 0,0 0-1 0 0,-1-1 1 0 0,1 1 0 0 0,0 0-1 0 0,-1-1 1 0 0,1 1-1 0 0,-1-1 1 0 0,0 0-5 0 0,4-9 27 0 0,5-5 37 0 0,-9 15-64 0 0,1 0 0 0 0,-1 0 0 0 0,1 0 0 0 0,-1 0 0 0 0,0 0 0 0 0,1 0 0 0 0,-1 0 0 0 0,0-1 0 0 0,0 1 0 0 0,2-4 0 0 0,3-10 0 0 0,6-19 64 0 0,-11 33-60 0 0,0 0-1 0 0,0-1 0 0 0,0 1 1 0 0,0-1-1 0 0,0 1 1 0 0,0-1-1 0 0,0 1 0 0 0,0-1 1 0 0,0 1-1 0 0,-1-2-3 0 0,1 1 4 0 0,0 1 0 0 0,-1-1-1 0 0,1 0 1 0 0,0 1 0 0 0,0-1 0 0 0,0 0-1 0 0,0 1 1 0 0,0-2-4 0 0,1-4 14 0 0,0 0-1 0 0,-1 0 1 0 0,0 0-1 0 0,0-4-13 0 0,0-1 10 0 0,0 10-10 0 0,0 0 0 0 0,-1 0 0 0 0,1 0 0 0 0,-1 0 0 0 0,1 0 0 0 0,-1 1 0 0 0,0-2 0 0 0,-1-3 0 0 0,0-7 30 0 0,1 9-13 0 0,0 0 0 0 0,1 0-1 0 0,-2-3-16 0 0,-9-18-66 0 0,9 19 89 0 0,2 5-10 0 0,0 0 0 0 0,-1-1 0 0 0,1 1-1 0 0,-1 0 1 0 0,1 0 0 0 0,-1 0 0 0 0,1-1-1 0 0,-1 1 1 0 0,0 0-13 0 0,0 0 0 0 0,-2-8 0 0 0,1 5 0 0 0,2 4 0 0 0,0 0 0 0 0,0-1 0 0 0,-1 1 0 0 0,1 0 0 0 0,0 0 0 0 0,0-1 0 0 0,0 1 0 0 0,0 0 0 0 0,-1 0 0 0 0,1 0 0 0 0,0 0 0 0 0,0-1 0 0 0,-1 1 0 0 0,1 0 0 0 0,0 0 0 0 0,0 0 0 0 0,-1 0 0 0 0,1 0 0 0 0,0 0 0 0 0,0 0 0 0 0,0 0 0 0 0,-1 0 0 0 0,-1 0 11 0 0,-6-6 42 0 0,6 5-46 0 0,1 0 0 0 0,-1 0-1 0 0,0 0 1 0 0,1 0 0 0 0,-1 1-1 0 0,0-1 1 0 0,0 0 0 0 0,0 1 0 0 0,1 0-1 0 0,-1-1-6 0 0,-1 1 53 0 0,0 0 0 0 0,0 0 0 0 0,0 1 0 0 0,0-1-1 0 0,0 1 1 0 0,0 0-53 0 0,-7 0 76 0 0,9-1-64 0 0,-1 0-1 0 0,1 0 1 0 0,-1 0 0 0 0,0 1-1 0 0,1-1 1 0 0,-1 1-1 0 0,1-1 1 0 0,-1 1 0 0 0,1-1-1 0 0,-1 1-11 0 0,1 0-245 0 0,-1 0 0 0 0,0-1 0 0 0,1 1 0 0 0,-1-1 0 0 0,0 1 0 0 0,1-1 0 0 0,-1 0 0 0 0,0 0-1 0 0,1 0 1 0 0,-1 0 0 0 0,-1 0 245 0 0,-1 0-1085 0 0,3 0-4603 0 0,0 2-1634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1:21.1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0 2760 0 0,'0'0'628'0'0,"0"0"1594"0"0,0 1 696 0 0,1-1-2713 0 0,5 7 8007 0 0,-5-2-7576 0 0,1 1 783 0 0,-2-4-1077 0 0,1 0 1 0 0,-1 0-1 0 0,0 0 0 0 0,0 0 1 0 0,0 0-1 0 0,1 0 0 0 0,-2 0 1 0 0,1 0-1 0 0,0 0 0 0 0,0 2-342 0 0,-7 28 1720 0 0,-15 34-1056 0 0,14-47-2925 0 0,4-10 1018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1:21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 1376 0 0,'3'-2'124'0'0,"-1"2"195"0"0,-2 0 1273 0 0,3-4 7314 0 0,-2 3-9015 0 0,-1 1 325 0 0,0 0 1 0 0,1-1-1 0 0,-1 1 1 0 0,0 0-1 0 0,0 0 1 0 0,1 0-1 0 0,-1-1 1 0 0,0 1-1 0 0,1 0 1 0 0,-1 0-1 0 0,0 0 1 0 0,0 0-1 0 0,1 0 1 0 0,-1-1-1 0 0,0 1 1 0 0,1 0-1 0 0,-1 0 1 0 0,0 0-1 0 0,1 0 1 0 0,-1 0-1 0 0,0 0 1 0 0,1 0-1 0 0,-1 0 1 0 0,0 1-1 0 0,1-1 1 0 0,-1 0-1 0 0,0 0-216 0 0,1 0 100 0 0,-1 1 0 0 0,1-1 0 0 0,-1 1 0 0 0,0-1-1 0 0,1 0 1 0 0,-1 1 0 0 0,0-1 0 0 0,0 1 0 0 0,1-1 0 0 0,-1 1 0 0 0,0-1-1 0 0,0 1 1 0 0,0-1 0 0 0,0 1 0 0 0,1 0 0 0 0,-1 0-100 0 0,0 0 47 0 0,0 1 0 0 0,0 0-1 0 0,1 0 1 0 0,-1 0 0 0 0,0 0 0 0 0,-1-1 0 0 0,1 1-1 0 0,0 0 1 0 0,0 0 0 0 0,-1 0 0 0 0,1-1 0 0 0,-1 1-47 0 0,0 0 58 0 0,0 1 0 0 0,1-1 0 0 0,-1 0 0 0 0,0 0 0 0 0,1 1 0 0 0,0-1 0 0 0,-1 0 0 0 0,1 1 0 0 0,0-1 0 0 0,0 0 0 0 0,0 1 0 0 0,0-1 0 0 0,0 2-58 0 0,4 29 666 0 0,0 11-9 0 0,-4-36-587 0 0,0-1 1 0 0,0 0 0 0 0,-1 0 0 0 0,0 8-71 0 0,-1-4 164 0 0,1 0-1 0 0,1 0 1 0 0,0 11-164 0 0,0-12 79 0 0,0-7-57 0 0,0 0-1 0 0,0 0 0 0 0,1 0 0 0 0,0 0 0 0 0,-1 0-21 0 0,1-1 12 0 0,0 1-1 0 0,-1 0 1 0 0,1-1 0 0 0,-1 1-1 0 0,0 0-11 0 0,0-2 3 0 0,0 0 0 0 0,0 0 0 0 0,0 0 0 0 0,0 0 0 0 0,-1 0 0 0 0,1 0 0 0 0,0 0 0 0 0,0 0 0 0 0,-1 0 0 0 0,1 0 0 0 0,-1 0 0 0 0,1 0 0 0 0,0-1 0 0 0,-1 1 0 0 0,0 0 0 0 0,0 0-3 0 0,0 0 11 0 0,1 0-7 0 0,0-1-1 0 0,0 0 0 0 0,-1 1 0 0 0,1-1 1 0 0,0 1-1 0 0,0-1 0 0 0,-1 0 0 0 0,1 1 1 0 0,0-1-1 0 0,0 1 0 0 0,0-1 1 0 0,0 1-1 0 0,0-1 0 0 0,0 1 0 0 0,0 0-3 0 0,-1-1-341 0 0,1 1 1032 0 0,-2 0-5642 0 0,-4-3 3384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1:21.1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 0 11632 0 0,'0'0'530'0'0,"0"0"-7"0"0,0 1-334 0 0,-7 8-128 0 0,6-8 125 0 0,0 0 0 0 0,0 0 1 0 0,0 0-1 0 0,0 0 0 0 0,0 0 0 0 0,0 0 0 0 0,1 1 1 0 0,-1-1-1 0 0,0 0 0 0 0,0 1-186 0 0,0 8 1579 0 0,0-7-1280 0 0,1-1-1 0 0,0 0 0 0 0,-1 1 1 0 0,0-1-1 0 0,1 1 0 0 0,-1-1-298 0 0,-4 9 765 0 0,3-6-626 0 0,0 0 0 0 0,0 0 1 0 0,0-1-1 0 0,-1 1 0 0 0,1-1 1 0 0,-1 1-1 0 0,-1 0-139 0 0,-1 0 19 0 0,4-4-20 0 0,0-1 0 0 0,0 1 1 0 0,1 0-1 0 0,-1 0 0 0 0,0 0 1 0 0,0 0-1 0 0,1 0 0 0 0,-1 0 1 0 0,0 0-1 0 0,1 0 0 0 0,-1 0 1 0 0,1 0-1 0 0,-1 0 0 0 0,1 1 1 0 0,-1 0-25 0 0,1 0 1 0 0,-1 0-1 0 0,0-1 0 0 0,1 1 0 0 0,-1-1 0 0 0,0 1 0 0 0,0-1 0 0 0,0 1 0 0 0,1-1 0 0 0,-2 1 0 0 0,1-1 0 0 0,0 0 0 0 0,0 1 25 0 0,-3 1-107 0 0,4-2-74 0 0,-1 0-1 0 0,0 0 0 0 0,1-1 0 0 0,-1 1 0 0 0,0 0 0 0 0,0-1 1 0 0,1 1-1 0 0,-1-1 0 0 0,0 1 0 0 0,0-1 182 0 0,-2 1-1019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1:21.1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 1376 0 0,'0'0'364'0'0,"0"0"992"0"0,1-4 4068 0 0,0-2-3777 0 0,0 2 4160 0 0,-1 4-5736 0 0,1 0 0 0 0,-1 0 0 0 0,0 0 0 0 0,0 0 0 0 0,0 0 1 0 0,0 0-1 0 0,0 0 0 0 0,0 1 0 0 0,0-1 0 0 0,0 0 1 0 0,0 0-1 0 0,1 0 0 0 0,-1 0 0 0 0,0 0 0 0 0,0 0 1 0 0,0 0-1 0 0,0 0 0 0 0,0 0 0 0 0,0 0 0 0 0,0 0 0 0 0,0 0 1 0 0,0 0-1 0 0,0 1 0 0 0,0-1 0 0 0,0 0 0 0 0,0 0 1 0 0,0 0-1 0 0,0 0 0 0 0,0 0 0 0 0,0 0 0 0 0,0 0 1 0 0,0 1-1 0 0,0-1 0 0 0,0 0 0 0 0,0 0 0 0 0,0 0 0 0 0,0 0-71 0 0,1 4 277 0 0,0-1-1 0 0,0 1 1 0 0,-1 0-1 0 0,1 0 1 0 0,-1 0-1 0 0,0-1 1 0 0,0 5-277 0 0,0-2 248 0 0,-1 36 1101 0 0,1 38 422 0 0,1-55-1301 0 0,-1-6 44 0 0,1 4-514 0 0,0-11 177 0 0,-1 8-177 0 0,0-7-1686 0 0,0-13 731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1:21.1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71 1 5064 0 0,'0'0'389'0'0,"0"0"-16"0"0,1 0 859 0 0,0 0-906 0 0,0-1 0 0 0,-1 1 0 0 0,1 0 0 0 0,0 1 0 0 0,0-1 0 0 0,0 0 0 0 0,-1 0 0 0 0,1 0 0 0 0,0 0 0 0 0,0 1 0 0 0,0-1 0 0 0,-1 0 0 0 0,1 1 0 0 0,0-1 0 0 0,0 1 0 0 0,-1-1 0 0 0,1 1-1 0 0,-1 0 1 0 0,1-1 0 0 0,0 1 0 0 0,-1 0 0 0 0,1-1 0 0 0,-1 1 0 0 0,1 0 0 0 0,-1 0 0 0 0,1-1 0 0 0,-1 1 0 0 0,0 0 0 0 0,1 0 0 0 0,-1 0-326 0 0,1 3 414 0 0,0 0 0 0 0,-1 0 0 0 0,1 0 0 0 0,-1 1 0 0 0,0-1 0 0 0,0 0 0 0 0,0 0 0 0 0,0 0 0 0 0,-1 0 0 0 0,0 1 0 0 0,0 1-414 0 0,-1 2 383 0 0,0 0-1 0 0,-1 1 0 0 0,0-1 1 0 0,0 0-1 0 0,-1 0-382 0 0,-2 3 331 0 0,0-1 0 0 0,-1 1 1 0 0,-5 4-332 0 0,0 3 89 0 0,6-11-185 0 0,-4 7-978 0 0,2-4-4588 0 0,0-1-1884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7:07.0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121 2259 11056 0 0,'-4'0'1144'0'0,"1"1"-1003"0"0,1 0 1 0 0,-1-1-1 0 0,1 1 1 0 0,-1 0 0 0 0,1 0-1 0 0,0 0 1 0 0,-1 0 0 0 0,1 0-1 0 0,0 0 1 0 0,0 1-1 0 0,0-1 1 0 0,0 1 0 0 0,0 0-142 0 0,-12 13 792 0 0,5-3-665 0 0,9-12-131 0 0,-7 11 11 0 0,0 0 0 0 0,-1 5-7 0 0,-6 10-2 0 0,11-22 2 0 0,1 1 0 0 0,0 0 0 0 0,0 0 0 0 0,0 5 0 0 0,0-4 0 0 0,-1 1 0 0 0,0 3 0 0 0,1-6 29 0 0,1 1 1 0 0,-1-1 0 0 0,1 1 0 0 0,1 0 0 0 0,-1-1-1 0 0,1 1 1 0 0,0 0 0 0 0,0 0 0 0 0,1-1 0 0 0,-1 1 0 0 0,1 0-30 0 0,1 0 28 0 0,0 1 1 0 0,0-1 0 0 0,0 0 0 0 0,1 0 0 0 0,1 1-29 0 0,-3-5-1 0 0,0 1 1 0 0,0-1 0 0 0,0 0 0 0 0,0 0 0 0 0,0 0 0 0 0,0 0 0 0 0,0 0 0 0 0,0 0 0 0 0,1 0 0 0 0,-1-1 0 0 0,0 1 0 0 0,1 0-1 0 0,-1-1 1 0 0,1 1 0 0 0,-1-1 0 0 0,1 1 0 0 0,-1-1 0 0 0,1 1 0 0 0,-1-1 0 0 0,1 0 0 0 0,0 0 0 0 0,-1 0 0 0 0,1 0 0 0 0,2 0 11 0 0,1 0-1 0 0,-1 0 1 0 0,0 0 0 0 0,0-1 0 0 0,1 0 0 0 0,-1 0 0 0 0,4-1-11 0 0,33-13 746 0 0,0-2 0 0 0,27-15-746 0 0,-51 24 151 0 0,0-1 0 0 0,-1-1 0 0 0,0-1 0 0 0,-1 0 0 0 0,-1 0-1 0 0,13-13-150 0 0,-4 1 68 0 0,54-52 91 0 0,-48 47-52 0 0,11-15-107 0 0,-5 4 34 0 0,-11 13 20 0 0,-1-2-1 0 0,2-6-53 0 0,37-60 117 0 0,-19 17-39 0 0,-21 35 0 0 0,51-113 226 0 0,-4 9 324 0 0,-43 96-276 0 0,32-56 280 0 0,-12 26-356 0 0,51-83-144 0 0,-63 107-116 0 0,22-33 32 0 0,32-49 6 0 0,-42 67-18 0 0,2-4 2 0 0,12-35 9 0 0,-49 89-134 0 0,8-15 38 0 0,11-24 239 0 0,-8 16-179 0 0,1-1-11 0 0,5-8 54 0 0,-17 34-42 0 0,-6 10-1 0 0,-1 1-1 0 0,0-1 0 0 0,0 0 1 0 0,-1 0-1 0 0,0 0 0 0 0,0-7-10 0 0,0 1 32 0 0,-2 5-16 0 0,1 0 0 0 0,-2-4-16 0 0,3-16 0 0 0,1-32 0 0 0,-3 42 0 0 0,0 13 0 0 0,-1 0 0 0 0,0 0 0 0 0,0 0 0 0 0,-1 0 0 0 0,-2-5 0 0 0,1-4 0 0 0,1 12 0 0 0,1 0 0 0 0,-1 0 0 0 0,-1-4 0 0 0,0 3 11 0 0,2 4-7 0 0,0-1 1 0 0,-1 1-1 0 0,1 0 1 0 0,0 0-1 0 0,-1 0 1 0 0,1 0-1 0 0,-1 0 1 0 0,0 0-1 0 0,1 0 0 0 0,-1 0 1 0 0,0 0-1 0 0,0 0-4 0 0,0-1 0 0 0,1 2-1 0 0,0-1 0 0 0,-1 1 0 0 0,1-1 0 0 0,0 1 0 0 0,-1 0 1 0 0,1-1-1 0 0,0 1 0 0 0,-1-1 0 0 0,1 1 0 0 0,-1 0 0 0 0,1 0 0 0 0,0-1 1 0 0,-1 1-1 0 0,1 0 0 0 0,-1-1 0 0 0,1 1 0 0 0,-1 0 0 0 0,0 0 1 0 0,0-1-37 0 0,0 1 0 0 0,-1 0 0 0 0,1-1 0 0 0,0 1 0 0 0,-1 0 0 0 0,1 0 0 0 0,-1-1 0 0 0,1 1 0 0 0,-1 0 0 0 0,1 0 0 0 0,-1 1 0 0 0,1-1 0 0 0,0 0 0 0 0,-1 0 0 0 0,1 1 0 0 0,-1-1 0 0 0,0 1 37 0 0,-6 1-163 0 0,2-1 99 0 0,0 0 1 0 0,0 1-1 0 0,-1 0 64 0 0,-7 3-49 0 0,9-3 49 0 0,0-1 0 0 0,0 1 0 0 0,0 0 0 0 0,0 1 0 0 0,0-1 0 0 0,1 1 0 0 0,-1 0 0 0 0,1 0 0 0 0,0 0 0 0 0,0 0 0 0 0,0 1 0 0 0,1 0 0 0 0,-2 1 0 0 0,-4 5 0 0 0,-6 7-66 0 0,-1 6 54 0 0,-17 27-54 0 0,16-23 66 0 0,-7 12 0 0 0,2-2 5 0 0,-5 3-5 0 0,11-16-171 0 0,8-13 42 0 0,4-7-248 0 0,1 1 1 0 0,0-1-1 0 0,1 1 0 0 0,-3 3 377 0 0,4 1-846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1:21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0 8664 0 0,'0'0'397'0'0,"0"0"-8"0"0,0 0-123 0 0,0 0 392 0 0,-1 0 713 0 0,1 1 4451 0 0,3 8-4766 0 0,-3-7-870 0 0,1 0-1 0 0,0 0 1 0 0,-1-1-1 0 0,1 1 1 0 0,-1 0 0 0 0,1 0-1 0 0,-1 0 1 0 0,0 0 0 0 0,0 0-1 0 0,0 2-185 0 0,-2 26 2830 0 0,2 27-2830 0 0,0-43 242 0 0,0 0 224 0 0,2 8-466 0 0,0-8 310 0 0,-1 10-310 0 0,-3 56-621 0 0,2-78 576 0 0,0-1 0 0 0,-1 1 0 0 0,1 0 0 0 0,0 0 0 0 0,-1-1 0 0 0,1 1 1 0 0,-1-1-1 0 0,1 1 0 0 0,-1 0 0 0 0,0-1 0 0 0,0 1 45 0 0,0 1-1301 0 0,-1-1 1 0 0,1 0-1 0 0,-1 1 0 0 0,0-1 1 0 0,-1 1 1300 0 0,2-2-2717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1:21.1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 0 11632 0 0,'0'0'530'0'0,"0"0"-7"0"0,1 1-334 0 0,0 1 150 0 0,1 0 0 0 0,-1 0-1 0 0,0 0 1 0 0,0 0 0 0 0,0 0 0 0 0,0 0-1 0 0,0 1 1 0 0,-1-1 0 0 0,1 0-1 0 0,-1 1 1 0 0,1-1 0 0 0,-1 0 0 0 0,1 1-1 0 0,-1-1 1 0 0,0 1 0 0 0,0-1-1 0 0,0 1 1 0 0,-1-1 0 0 0,1 0 0 0 0,0 1-1 0 0,-1-1 1 0 0,1 1-339 0 0,-8 19 1338 0 0,5-13-1116 0 0,0 0-1 0 0,0 0 1 0 0,-1 0-1 0 0,-2 2-221 0 0,3-6 32 0 0,1 0-4 0 0,-1 0 1 0 0,0 0-1 0 0,-1-1 0 0 0,1 1-28 0 0,-24 26-1550 0 0,25-28 620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1:21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0 7368 0 0,'0'0'568'0'0,"0"0"-168"0"0,0 0 684 0 0,0 0 336 0 0,0 0 69 0 0,0 1-48 0 0,-1 1-918 0 0,1 0-1 0 0,-1 0 0 0 0,1 0 1 0 0,-1 0-1 0 0,0 0 1 0 0,1 0-1 0 0,-1 0 0 0 0,-1 0-522 0 0,-1 5 880 0 0,-11 26 1778 0 0,10-25-1976 0 0,4-8-413 0 0,0 0-21 0 0,0 0-7 0 0,0 0-30 0 0,4 2-64 0 0,-4-2-147 0 0,0 1 1 0 0,1-1 0 0 0,-1 0-1 0 0,0 0 1 0 0,0 0-1 0 0,1 0 1 0 0,-1 0 0 0 0,0 0-1 0 0,1 1 1 0 0,-1-1 0 0 0,0 0-1 0 0,0 0 1 0 0,1 0 0 0 0,-1 0-1 0 0,0 0 1 0 0,1 0 0 0 0,-1 0-1 0 0,0-1 0 0 0,1 1 0 0 0,0 0 0 0 0,0-1 0 0 0,0 0 0 0 0,0 1 0 0 0,0-1 0 0 0,0 0-1 0 0,0 1 1 0 0,0-1 0 0 0,0-1 0 0 0,2-2 14 0 0,0 0 52 0 0,0 0 1 0 0,-2-1-54 0 0,0 1-13 0 0,-1 4 2 0 0,0 0 0 0 0,0 0-1 0 0,0 0 1 0 0,0 0 0 0 0,0 0-1 0 0,0-1 1 0 0,0 1 0 0 0,0 0-1 0 0,0 0 1 0 0,0 0 0 0 0,0 0 0 0 0,0 0-1 0 0,0 0 1 0 0,0-1 0 0 0,0 1-1 0 0,0 0 1 0 0,0 0 0 0 0,0 0-1 0 0,0 0 1 0 0,0 0 0 0 0,0 0-1 0 0,0-1 1 0 0,0 1 0 0 0,0 0 0 0 0,-1 0-1 0 0,1 0 1 0 0,0 0 0 0 0,0 0-1 0 0,0 0 1 0 0,0 0 0 0 0,0 0-1 0 0,0 0 1 0 0,0 0 0 0 0,0 0-1 0 0,0-1 1 0 0,-1 1 0 0 0,1 0-1 0 0,0 0 1 0 0,0 0 0 0 0,0 0 0 0 0,0 0-1 0 0,0 0 1 0 0,0 0 0 0 0,0 0-1 0 0,-1 0 1 0 0,1 0 0 0 0,0 0-1 0 0,0 0 1 0 0,0 0 0 0 0,0 0-1 0 0,0 0 1 0 0,0 1-2 0 0,-6 0 132 0 0,6-1-120 0 0,-2 1 49 0 0,1 0 1 0 0,-1-1-1 0 0,1 1 0 0 0,0 0 0 0 0,-1 0 1 0 0,1 0-1 0 0,0 0 0 0 0,-1 0 0 0 0,1 0 0 0 0,0 0 1 0 0,0 0-1 0 0,0 1-61 0 0,0-2 105 0 0,1 0-1 0 0,0 0-30 0 0,0 0-121 0 0,0 0-46 0 0,0 0-106 0 0,0 0-32 0 0,0 0-1 0 0,0 0-160 0 0,0 0-672 0 0,0 0-294 0 0,0 0-60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1:21.1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0 9216 0 0,'-3'0'949'0'0,"-1"3"438"0"0,3-2 389 0 0,0 0-1 0 0,-1 0 0 0 0,1 0 0 0 0,0 0 1 0 0,0 0-1 0 0,0 1-1775 0 0,-1 1-423 0 0,2-3 487 0 0,0 0 0 0 0,0 1 0 0 0,0-1 1 0 0,0 0-1 0 0,0 0 0 0 0,0 0 1 0 0,0 0-1 0 0,0 0 0 0 0,0 0 0 0 0,-1 1 1 0 0,1-1-1 0 0,0 0 0 0 0,0 0 0 0 0,0 0 1 0 0,0 0-1 0 0,0 0 0 0 0,0 0 0 0 0,0 0 1 0 0,-1 0-1 0 0,1 0 0 0 0,0 0 1 0 0,0 0-65 0 0,0 0 19 0 0,0 0 1 0 0,0 1 0 0 0,0-1 0 0 0,-1 0-1 0 0,1 0 1 0 0,0 0 0 0 0,0 0 0 0 0,0 0-1 0 0,0 0 1 0 0,0 0 0 0 0,0 0 0 0 0,0 0 0 0 0,0 0-1 0 0,0 0 1 0 0,0 0 0 0 0,0 0 0 0 0,0 0-1 0 0,-1 0 1 0 0,1 1 0 0 0,0-1 0 0 0,0 0-1 0 0,0 0 1 0 0,0 0 0 0 0,0 0 0 0 0,0 0 0 0 0,0 0-1 0 0,0 0 1 0 0,0 0 0 0 0,0 1 0 0 0,0-1-1 0 0,0 0 1 0 0,0 0 0 0 0,0 0 0 0 0,0 0-1 0 0,0 0 1 0 0,0 0 0 0 0,0 0-20 0 0,0 1 185 0 0,1-1-112 0 0,5 3-58 0 0,-4-3-15 0 0,-1 0 0 0 0,1 0 0 0 0,-1 0 0 0 0,1-1 0 0 0,-1 1-1 0 0,0 0 1 0 0,1-1 0 0 0,-1 0 0 0 0,1 1 0 0 0,-1-1 0 0 0,0 0 0 0 0,1 0 0 0 0,2-1-11 0 0,-3 1-28 0 0,0 0-1 0 0,0 0 0 0 0,0 0 0 0 0,1 0 1 0 0,-1 0-1 0 0,0 0 0 0 0,0-1 40 0 0,2-2-126 0 0,-3 4 69 0 0,-7 2 278 0 0,4-1-147 0 0,1 1 0 0 0,-1-1 0 0 0,1 1-1 0 0,0 0 1 0 0,-1 0 0 0 0,1 0-1 0 0,0 0 1 0 0,0 1 0 0 0,-1 0-74 0 0,0 1 180 0 0,2-3-104 0 0,1-1-74 0 0,0 0-1 0 0,0 0 0 0 0,0 0 1 0 0,0 0-1 0 0,0 0 0 0 0,0 0 1 0 0,0 0-1 0 0,0 0 0 0 0,0 0 1 0 0,0 0-1 0 0,0 0 0 0 0,0 0 1 0 0,0 0-1 0 0,0 0 0 0 0,0 0 1 0 0,0 0-1 0 0,0 0 1 0 0,0 0-1 0 0,0 0 0 0 0,0 0 1 0 0,0 0-1 0 0,0 0 0 0 0,0 0 1 0 0,0 0-1 0 0,0 0 0 0 0,0 0 1 0 0,0 0-1 0 0,1 0 0 0 0,-1 0 1 0 0,0 0-1 0 0,0 0 0 0 0,0 1 1 0 0,0-1-1 0 0,0 0 0 0 0,0 0 1 0 0,0 0-1 0 0,0 0 0 0 0,0 0 1 0 0,0 0-1 0 0,0 0 0 0 0,0 0 1 0 0,0 0-1 0 0,0 0 1 0 0,0 0-1 0 0,0 0 0 0 0,0 0 1 0 0,0 0-1 0 0,0 0 0 0 0,0 0 1 0 0,0 0-1 0 0,0 0 0 0 0,0 0 1 0 0,0 0-1 0 0,0 0 0 0 0,0 0 1 0 0,0 0-1 0 0,0 0 0 0 0,0 0 1 0 0,0 0-2 0 0,3-2 11 0 0,4-2-98 0 0,-6 3 75 0 0,5-3-196 0 0,-5 2 132 0 0,-4 3 114 0 0,1 0-11 0 0,-1 0 0 0 0,1 1 1 0 0,-1-1-1 0 0,1 1 0 0 0,-1 1-27 0 0,-5 3 64 0 0,8-6-144 0 0,0 0-72 0 0,0 0-1080 0 0,1-1-4451 0 0,3-3-1911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1:21.1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21 14312 0 0,'0'0'654'0'0,"0"0"-11"0"0,0 0-254 0 0,0 0 463 0 0,0 0 247 0 0,0 0 47 0 0,0 0-63 0 0,0 0-294 0 0,-4 6 1498 0 0,4-6-2227 0 0,0 1 0 0 0,0 0 0 0 0,0-1-1 0 0,0 1 1 0 0,0-1 0 0 0,0 1 0 0 0,0 0 0 0 0,-1-1 0 0 0,1 1-1 0 0,0-1 1 0 0,0 1 0 0 0,-1-1 0 0 0,1 1 0 0 0,0-1 0 0 0,-1 1 0 0 0,1-1-1 0 0,0 1 1 0 0,-1-1 0 0 0,1 1-60 0 0,-4 5 344 0 0,0-4-169 0 0,2 1-54 0 0,2-3-57 0 0,2-3 0 0 0,4-8-122 0 0,-3 6-6 0 0,0-1 1 0 0,1 1 0 0 0,-1-1 63 0 0,1 0-72 0 0,-3 1 72 0 0,-2 4 0 0 0,1 1 0 0 0,0 0 11 0 0,-1 0-1 0 0,1 0 1 0 0,0 0-1 0 0,0-1 1 0 0,-1 1-1 0 0,1 0 1 0 0,0 0-1 0 0,-1 0 1 0 0,1 0-1 0 0,0 0 1 0 0,0 0-1 0 0,-1 0 1 0 0,1 0-1 0 0,0 0 1 0 0,0 0-1 0 0,-1 0 1 0 0,1 1-1 0 0,0-1 1 0 0,-1 0-1 0 0,1 0 1 0 0,0 0-1 0 0,0 0 1 0 0,-1 0-1 0 0,1 1 1 0 0,0-1-1 0 0,0 0 1 0 0,0 0-1 0 0,-1 0 1 0 0,1 1-1 0 0,0-1 1 0 0,0 0-11 0 0,-9 14 988 0 0,2-4-736 0 0,6-10-180 0 0,1 0 13 0 0,0 0-42 0 0,0 0-113 0 0,0 0-27 0 0,0 0-6 0 0,0 0-185 0 0,0 1-772 0 0,-3 1-328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08.7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71 2434 3224 0 0,'-1'1'240'0'0,"-35"19"990"0"0,3-1 5657 0 0,33-19-5793 0 0,9-3 3878 0 0,1 0-4759 0 0,-1 0 1 0 0,-1-1-1 0 0,9-4-213 0 0,10-7 684 0 0,0 1-1 0 0,18-5-683 0 0,23-13 673 0 0,279-152 653 0 0,-145 78-1107 0 0,144-71 124 0 0,378-190-175 0 0,-11 3 354 0 0,18-6-131 0 0,-559 281-333 0 0,201-95 149 0 0,144-39-207 0 0,-501 217 78 0 0,21-9 170 0 0,32-16-248 0 0,-68 31 2 0 0,6-6 219 0 0,-10 4-127 0 0,-10 1-145 0 0,8 0-145 0 0,0 1 0 0 0,-1-1 0 0 0,1 0 0 0 0,0-1 0 0 0,0 1 0 0 0,0-1 0 0 0,0 0 0 0 0,0 0 0 0 0,0-1 1 0 0,1 1-1 0 0,-3-3 196 0 0,-21-9-1579 0 0,-2-2 3 0 0,24 13 1310 0 0,0 0 0 0 0,0-1 1 0 0,0 2-1 0 0,-1-1 0 0 0,1 1 1 0 0,-3-1 265 0 0,-68-20-1109 0 0,11 6 993 0 0,61 15 123 0 0,0 0 0 0 0,0-1 1 0 0,0 1-1 0 0,1-1 1 0 0,-1 0-1 0 0,-1-1-7 0 0,-14-9 36 0 0,-12-7 11 0 0,16 8 131 0 0,3 3 37 0 0,-10-5 404 0 0,23 14-599 0 0,0 0 0 0 0,0 0-1 0 0,-1 0 1 0 0,1 0 0 0 0,0-1-1 0 0,0 1 1 0 0,0 0-1 0 0,0 0 1 0 0,0 0 0 0 0,0 0-1 0 0,0 0 1 0 0,0 0-1 0 0,0 0 1 0 0,0 0 0 0 0,-1 0-1 0 0,1 0 1 0 0,0-1 0 0 0,0 1-1 0 0,0 0 1 0 0,0 0-1 0 0,0 0 1 0 0,0 0 0 0 0,0 0-1 0 0,0 0 1 0 0,0 0-1 0 0,0-1 1 0 0,0 1 0 0 0,0 0-1 0 0,0 0 1 0 0,0 0 0 0 0,0 0-1 0 0,0 0 1 0 0,0 0-1 0 0,0-1 1 0 0,0 1 0 0 0,0 0-1 0 0,0 0 1 0 0,1 0-1 0 0,-1 0 1 0 0,0 0 0 0 0,0 0-1 0 0,0 0 1 0 0,0 0 0 0 0,0 0-1 0 0,0-1 1 0 0,0 1-1 0 0,0 0 1 0 0,0 0 0 0 0,0 0-1 0 0,1 0 1 0 0,-1 0-1 0 0,0 0 1 0 0,0 0 0 0 0,0 0-1 0 0,0 0 1 0 0,0 0 0 0 0,0 0-1 0 0,0 0 1 0 0,0 0-1 0 0,1 0 1 0 0,-1 0 0 0 0,0 0-1 0 0,0 0-19 0 0,7-4 199 0 0,25-1 108 0 0,-10 3-93 0 0,31-3-1 0 0,-11 2-146 0 0,-35 2-57 0 0,204-22 486 0 0,-194 22-364 0 0,1 2 0 0 0,13 1-132 0 0,-3 1 124 0 0,-20-3-64 0 0,0 1 1 0 0,-1 0 0 0 0,1 1-1 0 0,0 0 1 0 0,-1 0 0 0 0,6 3-61 0 0,-11-4 43 0 0,1 0 0 0 0,0 0 0 0 0,0 1 0 0 0,-1-1 0 0 0,1 1 1 0 0,0 0-1 0 0,-1 0 0 0 0,0 0 0 0 0,1 0 0 0 0,-1 0 0 0 0,0 1 0 0 0,0-1 1 0 0,0 0-1 0 0,-1 1 0 0 0,1 0 0 0 0,0-1 0 0 0,0 3-43 0 0,1 5 197 0 0,-1-1 0 0 0,0 1 1 0 0,0 0-1 0 0,-1 0 0 0 0,0 0 0 0 0,-1 0 1 0 0,0 0-1 0 0,0 0 0 0 0,-1 0 0 0 0,-1 0 1 0 0,0-1-1 0 0,0 1 0 0 0,-1 0 0 0 0,-3 7-197 0 0,-6 17 414 0 0,-2 0-1 0 0,-2-1 1 0 0,-1-1-1 0 0,-9 13-413 0 0,-10 8 319 0 0,-1-2 0 0 0,-7 3-319 0 0,-18 14 96 0 0,27-31-20 0 0,-7 13-76 0 0,27-31-127 0 0,-9 11 369 0 0,-4 10-242 0 0,22-30-310 0 0,0 0 1 0 0,0 1 0 0 0,1 0 0 0 0,1 0 0 0 0,0 0 0 0 0,-1 3 309 0 0,0 12-1836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10.5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22 357 5984 0 0,'-2'0'94'0'0,"-1"-1"0"0"0,1 1 0 0 0,0 0 0 0 0,0-1 1 0 0,-1 0-1 0 0,1 0 0 0 0,0 0 0 0 0,-1 0-94 0 0,2 0 587 0 0,1 1 195 0 0,0 0 33 0 0,0 0-60 0 0,3 0-283 0 0,17-6 84 0 0,1 1 1 0 0,1 1-1 0 0,4 1-556 0 0,-14 1 111 0 0,174-15 1711 0 0,-99 11-1350 0 0,74-1 285 0 0,-87 5-368 0 0,219-6 505 0 0,-223 5-841 0 0,553-38 149 0 0,-46 8-127 0 0,-355 23-75 0 0,154 0 0 0 0,92-5-1 0 0,-261 5 1 0 0,58-4 11 0 0,83-24-461 0 0,17-17 450 0 0,-309 42-26 0 0,53-19 26 0 0,-78 22 18 0 0,-27 8-19 0 0,-3 2 0 0 0,0-1 0 0 0,1 1 0 0 0,-1-1 0 0 0,0 1 0 0 0,0-1 0 0 0,0 1 0 0 0,1 0 0 0 0,-1 0 0 0 0,0 0 0 0 0,1 0 0 0 0,-1 0 0 0 0,0 0 0 0 0,0 0 0 0 0,1 0 0 0 0,0 1 1 0 0,0-1-1136 0 0,-2 0-4240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10.8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198 29 5064 0 0,'-54'-21'1962'0'0,"48"19"-850"0"0,1 0 0 0 0,0 1 0 0 0,0 0 0 0 0,0 1 0 0 0,-3-1-1112 0 0,6 1 1051 0 0,2 0-26 0 0,0 0-103 0 0,0 0-406 0 0,0 0-179 0 0,13 1 255 0 0,24 4 311 0 0,22 0-903 0 0,-57-5-5 0 0,13 2 5 0 0,-1 1-1 0 0,1 0 0 0 0,-1 1 0 0 0,0 0 0 0 0,0 1 1 0 0,0 1-1 0 0,-1 0 0 0 0,0 1 0 0 0,0 0 0 0 0,2 3 1 0 0,-8-4 3 0 0,0 0-1 0 0,-1 1 0 0 0,1 0 0 0 0,-1 0 1 0 0,0 0-1 0 0,-1 1 0 0 0,0 0 0 0 0,1 2-2 0 0,-3-5 10 0 0,0 0 56 0 0,0 1-1 0 0,-1 0 0 0 0,0 0 0 0 0,0 0 1 0 0,0 0-1 0 0,-1 0 0 0 0,1 0 0 0 0,-2 0 1 0 0,1 0-1 0 0,-1 1 0 0 0,0-1 0 0 0,0 0 0 0 0,0 0 1 0 0,-1 1-1 0 0,0-1 0 0 0,0 0-65 0 0,-4 13 374 0 0,0 0 0 0 0,-1-1-1 0 0,0 1 1 0 0,-6 7-374 0 0,6-14 200 0 0,0-1 0 0 0,0 0-1 0 0,-2-1 1 0 0,1 0 0 0 0,-2 1-200 0 0,-44 48 858 0 0,37-43-679 0 0,-24 23 723 0 0,-31 23-902 0 0,-16 14 492 0 0,69-58-1173 0 0,1 1 0 0 0,1 0 0 0 0,-10 15 681 0 0,20-25-418 0 0,1 0 1 0 0,0 0 0 0 0,0 2 417 0 0,4-9-141 0 0,0 1 0 0 0,0-1 0 0 0,1 0 0 0 0,-1 1 0 0 0,1-1 0 0 0,-1 0-1 0 0,1 1 1 0 0,0-1 0 0 0,0 1 141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12.2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4 2160 0 0,'0'0'96'0'0,"-4"-4"16"0"0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13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2304 0 0,'0'0'464'0'0,"0"0"1108"0"0,-2 1 482 0 0,1 0-1487 0 0,0 0-1 0 0,0 0 0 0 0,0 0 0 0 0,0 0 0 0 0,0 0 0 0 0,0 0 0 0 0,0 0 0 0 0,0 1 0 0 0,0-1 0 0 0,1 0 0 0 0,-1 1 0 0 0,0-1 0 0 0,1 0 0 0 0,-1 1 0 0 0,1 0-566 0 0,0-2 65 0 0,0 1-1 0 0,0-1 0 0 0,0 1 1 0 0,0-1-1 0 0,0 1 1 0 0,0-1-1 0 0,0 1 0 0 0,0-1 1 0 0,0 0-1 0 0,0 1 1 0 0,1-1-1 0 0,-1 1 0 0 0,0-1 1 0 0,0 0-1 0 0,0 1 1 0 0,1-1-1 0 0,-1 1 0 0 0,0-1 1 0 0,1 0-1 0 0,-1 0 1 0 0,1 1-65 0 0,0 0 22 0 0,0-1 1 0 0,0 1 0 0 0,0 0-1 0 0,0-1 1 0 0,1 1 0 0 0,-1-1 0 0 0,0 1-1 0 0,0-1 1 0 0,1 0 0 0 0,-1 1 0 0 0,1-1-23 0 0,78 20 1421 0 0,-29-7-876 0 0,0 1 1 0 0,36 17-546 0 0,-46-17 169 0 0,238 94 973 0 0,-114-31-735 0 0,-84-35-159 0 0,-3 3-1 0 0,29 24-247 0 0,-17-10 154 0 0,-19-9 148 0 0,-2 2-1 0 0,7 12-301 0 0,-72-60 13 0 0,46 41 477 0 0,6 12-490 0 0,-5-5 320 0 0,18 22-97 0 0,-4 3 1 0 0,-3 2-1 0 0,17 35-223 0 0,-23-32 192 0 0,-5 3-1 0 0,21 50-191 0 0,-17-19-71 0 0,-5 2-1 0 0,17 69 72 0 0,-9 16 355 0 0,22 69 309 0 0,-44-149-609 0 0,-26-87-33 0 0,0-9-22 0 0,-7-20 3 0 0,0 0-1 0 0,-1 1 1 0 0,0-1 0 0 0,1 3-3 0 0,-2 3 18 0 0,0-7-13 0 0,0 0 0 0 0,0 0 0 0 0,1 0 0 0 0,-1-1 0 0 0,1 1 0 0 0,0-1 0 0 0,2 4-5 0 0,-1 0-169 0 0,-3-7 23 0 0,-2-6 17 0 0,-3-6-223 0 0,-3-10-469 0 0,4 10 175 0 0,0-4-317 0 0,4 11 734 0 0,0-1 1 0 0,-1 1-1 0 0,1-1 1 0 0,-1 1-1 0 0,0 0 1 0 0,0-1-1 0 0,0 1 1 0 0,0 0-1 0 0,-1 0 1 0 0,0 0-1 0 0,1 0 1 0 0,-1 0-1 0 0,0 0 0 0 0,0 0 1 0 0,0 0-1 0 0,-1 1 1 0 0,1-1-1 0 0,-1 1 1 0 0,1 0-1 0 0,-1-1 1 0 0,0 1-1 0 0,0 0 1 0 0,-2-1 228 0 0,-3-1-533 0 0,-1 0 1 0 0,1 1-1 0 0,-1-1 1 0 0,0 2-1 0 0,0-1 1 0 0,0 1-1 0 0,0 1 1 0 0,-5-1 532 0 0,-51-4-665 0 0,47 5 1314 0 0,1 0 1 0 0,0-1 0 0 0,-7-3-650 0 0,8 2 696 0 0,13 2-557 0 0,0 0 0 0 0,0 0-1 0 0,1 0 1 0 0,-1 0 0 0 0,0 0 0 0 0,1-1 0 0 0,-1 0-1 0 0,1 1 1 0 0,-1-1 0 0 0,-1-2-139 0 0,-11-6 501 0 0,0-5-147 0 0,14 14-282 0 0,1 1 23 0 0,0 0 101 0 0,0 0 42 0 0,0 0 8 0 0,0 0 6 0 0,9 1 296 0 0,-7 0-457 0 0,1 0-1 0 0,0 0 0 0 0,-1 0 0 0 0,1 1 0 0 0,-1-1 0 0 0,1 1 0 0 0,-1 0 0 0 0,0-1 0 0 0,0 1 0 0 0,0 0 0 0 0,1 2-90 0 0,21 25 785 0 0,0 7 10 0 0,-3 2-1 0 0,3 7-794 0 0,0 2 1563 0 0,9 8-1563 0 0,-16-25 443 0 0,-13-21-424 0 0,1-1 0 0 0,-1 0 0 0 0,1-1 0 0 0,1 1 0 0 0,-1-1 0 0 0,1 0 0 0 0,7 5-19 0 0,-5-5 76 0 0,1-1 0 0 0,0 1 0 0 0,1-2 0 0 0,0 1 0 0 0,-1-2 0 0 0,2 1 0 0 0,-1-1 0 0 0,0-1-1 0 0,3 1-75 0 0,-6-2 62 0 0,-1-1 0 0 0,0 0 0 0 0,1-1-1 0 0,-1 1 1 0 0,1-1 0 0 0,-1 0-1 0 0,1-1 1 0 0,-1 0 0 0 0,0 0 0 0 0,1 0-1 0 0,-1 0 1 0 0,0-1 0 0 0,0 0-1 0 0,0-1 1 0 0,0 1 0 0 0,4-4-62 0 0,5-3 42 0 0,-1-1 0 0 0,-1-1 0 0 0,0 0 0 0 0,0-1 0 0 0,10-12-42 0 0,15-21 227 0 0,1-6-227 0 0,-11 13 28 0 0,5-5 12 0 0,-14 15-163 0 0,2 2 0 0 0,2 0 123 0 0,-11 13-1074 0 0,-6 1-366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7:07.0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115 2073 5440 0 0,'0'0'248'0'0,"0"0"-6"0"0,0 0-104 0 0,0 0 112 0 0,0 0 66 0 0,0 0 18 0 0,0 0-9 0 0,0 0-45 0 0,0 0-21 0 0,0 0-3 0 0,0 0 0 0 0,0 0 0 0 0,0 0 0 0 0,0 0 0 0 0,0 0-6 0 0,0 0-23 0 0,0 0-16 0 0,0 0-3 0 0,1 1-165 0 0,0-1 1 0 0,0 1-1 0 0,-1-1 0 0 0,1 1 1 0 0,0-1-1 0 0,-1 1 1 0 0,1-1-1 0 0,0 1 1 0 0,-1 0-1 0 0,1-1 0 0 0,-1 1 1 0 0,0 0-1 0 0,1 0 1 0 0,-1-1-1 0 0,0 1 1 0 0,1 0-1 0 0,-1 0 0 0 0,0-1 1 0 0,0 1-1 0 0,1 0 1 0 0,-1 0-1 0 0,0 0 0 0 0,0-1 1 0 0,0 1-1 0 0,0 0 1 0 0,0 0-1 0 0,-1 0-43 0 0,1 2 114 0 0,-1-1-1 0 0,1 1 1 0 0,-1 0 0 0 0,0-1-1 0 0,0 1 1 0 0,0-1 0 0 0,-2 3-114 0 0,-1 1 138 0 0,0-1 0 0 0,0 0 0 0 0,-1 1 0 0 0,-3 2-138 0 0,-10 10 98 0 0,9-7 15 0 0,6-8-39 0 0,0 1 0 0 0,0 0-1 0 0,0-1 1 0 0,-2 5-74 0 0,-2 3 216 0 0,5-8-169 0 0,0 0 1 0 0,1 0-1 0 0,-1 0 0 0 0,1 1 0 0 0,-1 0-47 0 0,2-3 7 0 0,-1 0 0 0 0,1-1-1 0 0,0 1 1 0 0,-1 0-1 0 0,1 0 1 0 0,-1-1 0 0 0,1 1-1 0 0,-1 0 1 0 0,1-1 0 0 0,-1 1-1 0 0,0 0-6 0 0,-4 6 67 0 0,0 1-15 0 0,1 1 0 0 0,1-1 0 0 0,-1 3-52 0 0,3-8 33 0 0,0 0-1 0 0,0 1 1 0 0,1-1 0 0 0,0 0-1 0 0,-1 0 1 0 0,1 0-1 0 0,1 1 1 0 0,-1-1 0 0 0,0 0-1 0 0,1 0 1 0 0,0 1-33 0 0,1 5 11 0 0,-2-7-11 0 0,0 0 0 0 0,1 0 0 0 0,-1-1 0 0 0,1 1 0 0 0,0 0 0 0 0,-1 0 0 0 0,2 0 0 0 0,1 3 58 0 0,0 0 1 0 0,0-1 0 0 0,0 1 0 0 0,1-1 0 0 0,0 0 0 0 0,0 0 0 0 0,0 0 0 0 0,1-1 0 0 0,-1 1 0 0 0,1-1 0 0 0,4 2-59 0 0,47 21 568 0 0,-47-19-508 0 0,-3-3-22 0 0,-4-3-24 0 0,1-1-1 0 0,18 9 79 0 0,-14-6 43 0 0,0 0 1 0 0,0-1 0 0 0,5 2-136 0 0,11 1 396 0 0,18 2-396 0 0,-33-6 30 0 0,0 1 0 0 0,3 1-30 0 0,-3-1 44 0 0,-1-1 0 0 0,1 1 1 0 0,1-1-45 0 0,4 1 11 0 0,-8-1-8 0 0,-1 0 1 0 0,0-1-1 0 0,5 1-3 0 0,4-1 52 0 0,-7 1-27 0 0,0-1 1 0 0,0 0-1 0 0,1-1-25 0 0,38-1 128 0 0,-38 1-95 0 0,31-4 51 0 0,-34 4-30 0 0,0 0 0 0 0,1 1 0 0 0,2 0-54 0 0,-4 0 45 0 0,1 0 0 0 0,-1-1 0 0 0,1 1 0 0 0,1-1-45 0 0,-2 1 24 0 0,0-1-1 0 0,0 1 1 0 0,0 0 0 0 0,2 0-24 0 0,6-1 43 0 0,-10 1-41 0 0,9 0 56 0 0,-6 1-12 0 0,1-1 0 0 0,0 0-1 0 0,3-1-45 0 0,-3 1 46 0 0,0-1-1 0 0,0 1 1 0 0,0 1-1 0 0,1-1-45 0 0,5 0 127 0 0,-10 0-111 0 0,0 0 0 0 0,1 0-1 0 0,-1 0 1 0 0,0 0 0 0 0,0-1 0 0 0,0 1 0 0 0,1 0 0 0 0,-1-1 0 0 0,0 1-1 0 0,0-1-15 0 0,0 1 10 0 0,-1 0 0 0 0,0 0-1 0 0,1-1 1 0 0,-1 1-1 0 0,0 0 1 0 0,1 0-1 0 0,-1 0 1 0 0,1 0 0 0 0,-1 0-1 0 0,0 0 1 0 0,1 0-1 0 0,-1 0 1 0 0,0 0-1 0 0,1 0 1 0 0,-1 0 0 0 0,1 0-1 0 0,-1 0-9 0 0,1 0 18 0 0,0 0 0 0 0,0 0-1 0 0,0 0 1 0 0,0 0 0 0 0,1 0 0 0 0,-1 0 0 0 0,0 0-1 0 0,0-1 1 0 0,1 1-18 0 0,5-2 67 0 0,-1 1-1 0 0,1 0 1 0 0,2 1-67 0 0,9-3 53 0 0,-10 2-53 0 0,7-1 0 0 0,-9 0 0 0 0,-6 2 1 0 0,9-1-4 0 0,0 2 59 0 0,-6-1-30 0 0,5 0 40 0 0,0 0 0 0 0,3-1-66 0 0,12-1 204 0 0,5 0-140 0 0,-24 1-64 0 0,0 1 0 0 0,0-1 0 0 0,3 1 0 0 0,-6 0 3 0 0,0 0-1 0 0,-1 0 1 0 0,1 0-1 0 0,0 0 1 0 0,0 0-1 0 0,-1 0 1 0 0,1 0-1 0 0,0-1 1 0 0,0 1-1 0 0,-1 0 1 0 0,1 0-1 0 0,0-1 1 0 0,0 1-3 0 0,0 0 6 0 0,-1-1 0 0 0,0 1 0 0 0,1 0 0 0 0,-1 0 0 0 0,1 0 0 0 0,-1 0 0 0 0,0 0 0 0 0,1-1 0 0 0,-1 1 0 0 0,1 0 1 0 0,-1 0-1 0 0,1 0 0 0 0,-1 0 0 0 0,1 0-6 0 0,20 0 165 0 0,5 4 168 0 0,-21-4-346 0 0,0 1-1 0 0,0-1 1 0 0,0 1-1 0 0,3 1 14 0 0,9 1-66 0 0,-6-2 66 0 0,-10-2 2 0 0,1 1 0 0 0,0 1 0 0 0,0-1 0 0 0,0 0-1 0 0,-1 0 1 0 0,1 1 0 0 0,0-1 0 0 0,0 0-1 0 0,0 1-1 0 0,-2-1 7 0 0,1 1 0 0 0,-1-1 0 0 0,0 0 0 0 0,1 0 0 0 0,-1 0 0 0 0,0 0 0 0 0,0 0 0 0 0,1 0 0 0 0,-1 0 0 0 0,0 0 0 0 0,1 0 0 0 0,-1 0 0 0 0,0 0 0 0 0,1 0 0 0 0,-1 0 0 0 0,0 0 0 0 0,1 0-7 0 0,0 0 15 0 0,5-1-6 0 0,-5 1-6 0 0,0-1-6 0 0,4 1-8 0 0,6 0-49 0 0,-5 0 61 0 0,-5 1-2 0 0,0-1 2 0 0,6 1 9 0 0,10-1 54 0 0,-16 0-55 0 0,0 0 0 0 0,-1 0-1 0 0,1 0 1 0 0,0 0 0 0 0,-1 0-1 0 0,1 0 1 0 0,0-1 0 0 0,-1 1 0 0 0,1 0-1 0 0,0 0 1 0 0,-1 0 0 0 0,1-1-9 0 0,4 1 66 0 0,9 0 62 0 0,-4 1-58 0 0,-8 0-56 0 0,-1-1-22 0 0,16 0 89 0 0,-15-1-67 0 0,7 2 25 0 0,24 2-39 0 0,-32-3 0 0 0,0 1 0 0 0,1-1 0 0 0,-1 0 0 0 0,0 0 0 0 0,1 0 0 0 0,-1 0 0 0 0,0 0 0 0 0,1 0 0 0 0,-1 0 0 0 0,1 0 0 0 0,2-1 0 0 0,35-1 64 0 0,60 2 128 0 0,-69-1-192 0 0,-4-1 0 0 0,41 2 0 0 0,-33-2 0 0 0,-9 1 0 0 0,14-1 0 0 0,-21 1 0 0 0,-1 0 0 0 0,4-1 0 0 0,7 0 0 0 0,-13 0 0 0 0,0 1 0 0 0,1 0 0 0 0,4 0 0 0 0,-12 1 0 0 0,-1-1 0 0 0,1 1 1 0 0,1-2-1 0 0,3 0 10 0 0,-7 1 9 0 0,1 1 1 0 0,0 0-1 0 0,-1 0-19 0 0,8 0-5 0 0,9-2 5 0 0,-14 2 0 0 0,-5-1 0 0 0,0 1 0 0 0,0 0 0 0 0,1-1 0 0 0,-1 0 0 0 0,0 0 0 0 0,0 0 0 0 0,1 0 0 0 0,19-2 0 0 0,-9 0 0 0 0,0 1 0 0 0,-8 0 0 0 0,-1 1 0 0 0,1 0 0 0 0,0 1 0 0 0,2-1 0 0 0,9-1 0 0 0,0 0 0 0 0,1 0 0 0 0,4 1 0 0 0,0-1 0 0 0,-11 1 0 0 0,53-6 0 0 0,-39 5 0 0 0,-17 2 0 0 0,-1 0 0 0 0,5-2 0 0 0,15 1 0 0 0,-1-1 0 0 0,-17 2 0 0 0,-1 0 0 0 0,9-2 0 0 0,13-1 54 0 0,-5 0-43 0 0,-2 1-12 0 0,-15 1 1 0 0,5-2 0 0 0,-9 3 0 0 0,-4 0 0 0 0,1 0 0 0 0,-1 0 0 0 0,1 0 0 0 0,0 0 0 0 0,-1 0 0 0 0,1 0 0 0 0,-1 0 0 0 0,1 0 0 0 0,0-1 0 0 0,-1 1 0 0 0,1 0 0 0 0,-1 0 0 0 0,1 0 0 0 0,0-1 0 0 0,-1 1 0 0 0,3-1 0 0 0,-1 1 0 0 0,1-1 0 0 0,0 1 0 0 0,-1 0 0 0 0,3-1 0 0 0,-2 1 0 0 0,0 0 0 0 0,0-1 0 0 0,0 1 0 0 0,1-1 0 0 0,16-2 0 0 0,-5 1 0 0 0,26-5 0 0 0,-31 5 0 0 0,0 1 0 0 0,7 0 0 0 0,-6 1 0 0 0,10-3 0 0 0,-7 2 0 0 0,5-2 0 0 0,28-7 64 0 0,89-24 11 0 0,-99 27 29 0 0,-22 4-57 0 0,0 0-1 0 0,13-4-46 0 0,-23 5 0 0 0,-3 1 0 0 0,1 0 0 0 0,-1 1 0 0 0,1-1 0 0 0,-1 0 0 0 0,1-1 0 0 0,9-4 44 0 0,1 0 1 0 0,13-4-45 0 0,-4 1 114 0 0,6 0 350 0 0,-19 7-356 0 0,-1-1 0 0 0,8-3-108 0 0,-6 2-131 0 0,3-1 67 0 0,-7 2 64 0 0,1 0 0 0 0,-1 0 0 0 0,1 1 0 0 0,1-1 0 0 0,3 0 0 0 0,-3 0 0 0 0,-1 1 0 0 0,0-1 0 0 0,1-1 0 0 0,2-1 0 0 0,0 1 0 0 0,6-2 0 0 0,12-5 0 0 0,22-11 0 0 0,-36 15 1 0 0,-5 3 2 0 0,-1 0 1 0 0,0-1-1 0 0,5-3-3 0 0,-7 4 24 0 0,0 0-1 0 0,0 1 1 0 0,7-4-24 0 0,-7 5 11 0 0,0-1 1 0 0,0-1 0 0 0,0 1-1 0 0,2-3-11 0 0,33-22 15 0 0,-33 23 36 0 0,0-1-1 0 0,1 1 1 0 0,5-3-51 0 0,-3 3 1 0 0,-1-1-1 0 0,2-2 0 0 0,3-3 3 0 0,-1-1-1 0 0,-1 0 1 0 0,-1-1-1 0 0,0 0 0 0 0,1-3-2 0 0,-5 8 54 0 0,0 0 0 0 0,0 0-1 0 0,10-6-53 0 0,9-7 81 0 0,-16 12-57 0 0,0 1 0 0 0,9-5-24 0 0,3-3 37 0 0,-1 1 24 0 0,-9 7-109 0 0,-1-1 0 0 0,7-6 48 0 0,-18 14-1 0 0,18-16 65 0 0,0-1 1 0 0,9-13-65 0 0,-12 11 0 0 0,35-40 0 0 0,-29 37 0 0 0,2 1 0 0 0,1 1 0 0 0,20-12 0 0 0,-40 29 0 0 0,-1 0 0 0 0,1 0 0 0 0,-1 0 0 0 0,0-1 0 0 0,1 0 0 0 0,-1 0 0 0 0,5-3 0 0 0,14-11 0 0 0,-1 0 0 0 0,13-15 0 0 0,-21 18 0 0 0,-3 4 0 0 0,0 0 0 0 0,4-8 0 0 0,-8 11 0 0 0,0 0 0 0 0,2-1 0 0 0,8-9 0 0 0,-3 3 0 0 0,1 0 0 0 0,13-16 0 0 0,0 1 0 0 0,-19 21 0 0 0,43-45 184 0 0,-28 30-222 0 0,-13 13-1 0 0,7-8 39 0 0,9-12 61 0 0,4-7-122 0 0,-19 25 50 0 0,-7 7 11 0 0,1 0 0 0 0,-1 0 0 0 0,0-1 0 0 0,5-8 0 0 0,4-5 0 0 0,-4 7 0 0 0,36-57 0 0 0,-42 65 0 0 0,1 0-1 0 0,0 0 1 0 0,4-4 0 0 0,9-10 55 0 0,-13 13-37 0 0,1 1 1 0 0,0 1 0 0 0,0-1-1 0 0,1 0-18 0 0,1 0-26 0 0,-1-1-1 0 0,0 0 27 0 0,-5 5-3 0 0,0-1 1 0 0,0 0-1 0 0,0 1 0 0 0,-1-1 1 0 0,1-2 2 0 0,-1 3 0 0 0,1-1 1 0 0,-1 1-1 0 0,1-1 1 0 0,-1 1-1 0 0,3-3 0 0 0,7-7 0 0 0,1 1 0 0 0,12-10 0 0 0,-21 19 0 0 0,0-1 0 0 0,0 1 0 0 0,-1-1 0 0 0,1 0 0 0 0,-1 0 0 0 0,1 0 0 0 0,-1 0 0 0 0,0 0 0 0 0,0 0 0 0 0,-1-1 0 0 0,1 1 0 0 0,0-4 0 0 0,16-30 0 0 0,-16 33 0 0 0,0 1 0 0 0,0-1 0 0 0,1 1 0 0 0,-1 0 0 0 0,1 0 0 0 0,0 0 0 0 0,2-2 0 0 0,-1 1 0 0 0,0 0 0 0 0,0 0 0 0 0,2-3 0 0 0,6-11 0 0 0,-1 0 0 0 0,5-13 0 0 0,-15 29 0 0 0,0 0 0 0 0,1 0 0 0 0,-1 0 0 0 0,1 0 0 0 0,0 0 0 0 0,-1 0 0 0 0,2 0 0 0 0,4-6 0 0 0,3-3 0 0 0,-7 9 0 0 0,0-1 0 0 0,-1 0 0 0 0,1-1 0 0 0,0 1 0 0 0,0-3 0 0 0,0 1 0 0 0,-1-1 0 0 0,1 0 0 0 0,-2 0 0 0 0,2-5 0 0 0,3-10 0 0 0,-4 17 0 0 0,0-1 0 0 0,0 1 0 0 0,1-1 0 0 0,1-1 0 0 0,5-8 0 0 0,-1 0 18 0 0,8-16 28 0 0,-15 28-46 0 0,0 1 0 0 0,-1-1 0 0 0,0 0 0 0 0,1 0 0 0 0,-1 1 0 0 0,0-1 0 0 0,0 0 0 0 0,0 0 0 0 0,0 0 0 0 0,0 0 0 0 0,0 0 0 0 0,0 1 0 0 0,0-1 0 0 0,1 0 0 0 0,-1 0 0 0 0,1 1 0 0 0,0-2 0 0 0,1-3 0 0 0,-1 4 9 0 0,0 0 0 0 0,0 0 0 0 0,0 0 0 0 0,0 0 0 0 0,0 0 0 0 0,1 0-9 0 0,-1 1 2 0 0,0 0-2 0 0,0 0 1 0 0,-1 0-1 0 0,1 0 1 0 0,0 0-1 0 0,0 0 1 0 0,0 0-1 0 0,-1 0 1 0 0,1 0-1 0 0,-1-1 0 0 0,1 1 1 0 0,-1 0-1 0 0,1 0 1 0 0,-1 0-1 0 0,0-1 1 0 0,0 1-1 0 0,1 0 1 0 0,-1-1-1 0 0,0 1 0 0 0,-2-5 0 0 0,1 0 0 0 0,1 0 0 0 0,-1 0 0 0 0,1 0 0 0 0,0 0 0 0 0,1 5 0 0 0,-1-1 0 0 0,1 1 0 0 0,-1-1 0 0 0,1 1 0 0 0,0 0 0 0 0,-1-1 0 0 0,1 1 0 0 0,0 0 0 0 0,0 0 0 0 0,1-1 0 0 0,-2 1 0 0 0,1 0 0 0 0,0 0 0 0 0,0 0 0 0 0,0 0 0 0 0,-1 0 0 0 0,1-1 0 0 0,0 1 0 0 0,-1 0 0 0 0,1 0 0 0 0,-1 0 0 0 0,0-1 0 0 0,0 1 0 0 0,1-1 0 0 0,-1 0 0 0 0,0 0 0 0 0,-1 0 0 0 0,1 0 0 0 0,0 0 0 0 0,-1 0 0 0 0,1 0 0 0 0,-1 0 0 0 0,0 0 0 0 0,0 0 0 0 0,0 1 0 0 0,0-1 0 0 0,0 0 0 0 0,-1 0 0 0 0,2 1 0 0 0,-1 0 0 0 0,1 1 0 0 0,0-1 0 0 0,0 1 0 0 0,0-1 0 0 0,-1 0 0 0 0,1 1 0 0 0,0-1 0 0 0,0 1 0 0 0,0-1 0 0 0,0 0 0 0 0,0 1 0 0 0,0-1 0 0 0,0 1 0 0 0,0-1 0 0 0,1 1 0 0 0,-1-1 0 0 0,0 0 0 0 0,0 1 0 0 0,0-1 0 0 0,1 1 0 0 0,-1-1 0 0 0,1 0 0 0 0,-1 0 0 0 0,1 1 0 0 0,-1-1 0 0 0,0 0 0 0 0,1 0 0 0 0,-1 0 0 0 0,0 0 0 0 0,0 0 0 0 0,0 0 0 0 0,1-6 0 0 0,-1 6 0 0 0,1 1 0 0 0,-1-1 0 0 0,0 1 0 0 0,0-1 0 0 0,0 1 0 0 0,0-1 0 0 0,0 0 0 0 0,0 1 0 0 0,0-1 0 0 0,0 1 0 0 0,0-1 0 0 0,-1 1 0 0 0,1-1 0 0 0,0 1 0 0 0,0-1 0 0 0,0 1 0 0 0,-1-1 0 0 0,1 1 0 0 0,0-1 0 0 0,-1 1 0 0 0,1-1 0 0 0,0 1 0 0 0,-1 0 0 0 0,1-1 0 0 0,0 1 0 0 0,-1-1 0 0 0,0 1 0 0 0,-1-2 2 0 0,-1 0-19 0 0,1 0 1 0 0,-1 0 0 0 0,1-1-1 0 0,-1 0 17 0 0,1 0 0 0 0,1-4 0 0 0,1 7 0 0 0,0-1 0 0 0,0 1 0 0 0,0 0 0 0 0,0 0 0 0 0,0 0 0 0 0,0 0 0 0 0,0 0 0 0 0,0 0 0 0 0,-1 0 0 0 0,1 0 0 0 0,0-1 0 0 0,0 1 0 0 0,0 0 0 0 0,0 0 0 0 0,0 0 0 0 0,0 0 0 0 0,0 0 0 0 0,0 0 0 0 0,0 0 0 0 0,0 0 0 0 0,0 0 0 0 0,0 0 0 0 0,0 0 0 0 0,-1 0 0 0 0,1 0 0 0 0,0-1 0 0 0,0 1 0 0 0,0 0 0 0 0,0 0 0 0 0,0 0 0 0 0,0 0 0 0 0,-1 0 0 0 0,-4-3 0 0 0,2 2 0 0 0,0-1 0 0 0,1 0 0 0 0,-1 1 0 0 0,-1-3 0 0 0,3 2 0 0 0,1 2-2 0 0,-1 0-1 0 0,1 0 0 0 0,0-1 1 0 0,0 1-1 0 0,0 0 1 0 0,0 0-1 0 0,0-1 0 0 0,0 1 1 0 0,0 0-1 0 0,0 0 0 0 0,0 0 1 0 0,0-1-1 0 0,0 1 0 0 0,0 0 1 0 0,0 0-1 0 0,0-1 1 0 0,0 1-1 0 0,0 0 0 0 0,0 0 1 0 0,0-1-1 0 0,0 1 0 0 0,1 0 1 0 0,-1 0-1 0 0,0-1 3 0 0,0 1 0 0 0,0 0-1 0 0,0 0 1 0 0,0 0-1 0 0,0 0 1 0 0,0 0 0 0 0,0 0-1 0 0,0 0 1 0 0,0 0-1 0 0,0 0 1 0 0,0 0-1 0 0,0 0 1 0 0,0 0 0 0 0,0-1-1 0 0,0 1 1 0 0,0 0-1 0 0,0 0 1 0 0,0 0-1 0 0,0 0 1 0 0,0 0 0 0 0,0 0-1 0 0,0 0 1 0 0,0 0-1 0 0,0 0 1 0 0,0 0-1 0 0,0-1 1 0 0,0 1-1 0 0,0 0 1 0 0,0 0 0 0 0,0 0-1 0 0,0 0 1 0 0,0 0-1 0 0,0 0 1 0 0,0 0-1 0 0,0 0 1 0 0,0 0 0 0 0,-1 0-1 0 0,1 0 1 0 0,0 0-1 0 0,0 0 1 0 0,-2-5-18 0 0,2 4 16 0 0,0 1 0 0 0,0-1 0 0 0,-1 1 0 0 0,1-1-1 0 0,0 1 1 0 0,0 0 0 0 0,0-1 0 0 0,-1 1 0 0 0,1-1-1 0 0,0 1 1 0 0,-1 0 0 0 0,1-1 0 0 0,0 1 0 0 0,-1 0-1 0 0,1-1 1 0 0,0 1 0 0 0,-1 0 0 0 0,1-1 0 0 0,-1 1 0 0 0,1 0-1 0 0,-1 0 3 0 0,-1 0-9 0 0,2 0 7 0 0,0 0-1 0 0,-1 0 1 0 0,1 0-1 0 0,-1 0 1 0 0,1 0 0 0 0,0 0-1 0 0,-1 0 1 0 0,1-1-1 0 0,0 1 1 0 0,-1 0-1 0 0,1 0 1 0 0,0 0 0 0 0,-1 0-1 0 0,1 0 1 0 0,0 0-1 0 0,-1-1 1 0 0,1 1-1 0 0,0 0 1 0 0,-1 0 0 0 0,1 0-1 0 0,0-1 1 0 0,0 1-1 0 0,-1 0 1 0 0,1 0-1 0 0,0-1 1 0 0,0 1 0 0 0,-1-1 2 0 0,1 1-4 0 0,-1-1 1 0 0,0 1 0 0 0,1 0-1 0 0,-1-1 1 0 0,0 1-1 0 0,0-1 1 0 0,1 1 0 0 0,-1 0-1 0 0,0-1 1 0 0,0 1 0 0 0,0 0-1 0 0,1 0 1 0 0,-1 0-1 0 0,0 0 1 0 0,0-1 0 0 0,0 1-1 0 0,0 0 1 0 0,0 0 0 0 0,0 1 3 0 0,-5 0-56 0 0,5 0 56 0 0,0 0-8 0 0,-8 6-62 0 0,8-6 55 0 0,0-1 1 0 0,-1 1-1 0 0,1-1 0 0 0,0 0 0 0 0,0 1 0 0 0,0-1 1 0 0,0 0-1 0 0,0 1 0 0 0,0-1 0 0 0,-1 0 0 0 0,1 0 0 0 0,-1 0 15 0 0,-4 1-8 0 0,4 0-1 0 0,0-1 0 0 0,0 0 0 0 0,-1 1 0 0 0,1-1 0 0 0,0 0 0 0 0,-1 0 9 0 0,3 0-2 0 0,-1 0-1 0 0,1 0 0 0 0,-1 0 1 0 0,1 0-1 0 0,0 0 0 0 0,-1 0 1 0 0,1 0-1 0 0,-1 0 0 0 0,1 0 0 0 0,-1 0 1 0 0,1 0-1 0 0,-1 0 0 0 0,1 0 1 0 0,-1 0-1 0 0,1 1 0 0 0,0-1 1 0 0,-1 0-1 0 0,1 0 0 0 0,-1 1 1 0 0,1-1-1 0 0,0 0 0 0 0,-1 0 1 0 0,1 1 2 0 0,-2 0-3 0 0,-20 7 3 0 0,22-8 0 0 0,-1 0 0 0 0,1 0 0 0 0,-1 0 0 0 0,1 1 0 0 0,-1-1 1 0 0,1 0-1 0 0,-1 0 0 0 0,1 0 0 0 0,0 1 0 0 0,-1-1 0 0 0,1 0 0 0 0,-1 0 0 0 0,1 1 0 0 0,0-1 0 0 0,-1 0 0 0 0,1 1 0 0 0,0-1 0 0 0,0 0 0 0 0,-1 1 0 0 0,1-1 0 0 0,0 0 0 0 0,0 1 0 0 0,-1-1 0 0 0,1 1 0 0 0,-2 2-11 0 0,-4 1-13 0 0,1 1 1 0 0,0-1-1 0 0,0 1 1 0 0,0 0-1 0 0,-3 5 24 0 0,7-9 0 0 0,1 0 0 0 0,0 0 0 0 0,-1 0 0 0 0,1 0 0 0 0,0 1-1 0 0,-1-1 1 0 0,1 0 0 0 0,0 0 0 0 0,0 1 0 0 0,0-1 3 0 0,0 1-1 0 0,0-1 1 0 0,-1 0 0 0 0,1 1-1 0 0,-1-1 1 0 0,1 1-3 0 0,-3 2 35 0 0,1 0 0 0 0,-1 0 0 0 0,0 0-1 0 0,0 0 1 0 0,0-1 0 0 0,-2 2-35 0 0,0 0 4 0 0,0 0 0 0 0,-1 4-4 0 0,-3 4-481 0 0,2 0 1 0 0,-1 1-1 0 0,-3 12 481 0 0,7-13-5032 0 0,1-1-1677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28.38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1147 0 0,0-1155 0 0,0 22 0 0,0-15 0 0,0 12 0 0,0 84 0 0,0-93 0 0,0 6 0 0,0 393 0 0,0 414 0 0,0-769 0 0,0-19 0 0,0 12 0 0,0 110 0 0,0-139 0 0,0 17 0 0,0 5 0 0,0 111 0 0,0-113 0 0,0 119 0 0,0-64 0 0,0-62 0 0,0-33 0 0,0-1 0 0,0 1 0 0,0 1 0 0,0 0 0 0,0 34 0 0,0-27 0 0,0 14 0 0,0-13 0 0,0 8 0 0,0 1 0 0,0-3 0 0,0 4 0 0,0 15 0 0,0-18 0 0,0-2 0 0,0 5 0 0,0 21 0 0,0 6 0 0,0-46 0 0,0-1 0 0,0-12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28.38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280 1 0 0,'6'0'0'0,"1"0"0"0,22 0 0 0,-25 0 0 0,-3 0 0 0,-13 0 0 0,-32 0 0 0,40 0 0 0,-106 0 0 0,63 0 0 0,9 0 0 0,0 0 0 0,34 0 0 0,1 0 0 0,-12 0 0 0,3 0 0 0,140 0 0 0,-112 0 0 0,1 0 0 0,55 0 0 0,-55 0 0 0,55 0 0 0,-68 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28.38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326 0 0 0,'-3'0'0'0,"-1"0"0"0,0 0 0 0,-22 0 0 0,10 0 0 0,-43 0 0 0,35 0 0 0,5 0 0 0,-6 0 0 0,8 0 0 0,-11 0 0 0,6 0 0 0,-4 0 0 0,24 0 0 0,-10 0 0 0,-2 0 0 0,-2 0 0 0,9 0 0 0,5 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28.38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1147 0 0,0-1155 0 0,0 22 0 0,0-15 0 0,0 12 0 0,0 84 0 0,0-93 0 0,0 6 0 0,0 393 0 0,0 414 0 0,0-769 0 0,0-19 0 0,0 12 0 0,0 110 0 0,0-139 0 0,0 17 0 0,0 5 0 0,0 111 0 0,0-113 0 0,0 119 0 0,0-64 0 0,0-62 0 0,0-33 0 0,0-1 0 0,0 1 0 0,0 1 0 0,0 0 0 0,0 34 0 0,0-27 0 0,0 14 0 0,0-13 0 0,0 8 0 0,0 1 0 0,0-3 0 0,0 4 0 0,0 15 0 0,0-18 0 0,0-2 0 0,0 5 0 0,0 21 0 0,0 6 0 0,0-46 0 0,0-1 0 0,0-12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28.39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280 1 0 0,'6'0'0'0,"1"0"0"0,22 0 0 0,-25 0 0 0,-3 0 0 0,-13 0 0 0,-32 0 0 0,40 0 0 0,-106 0 0 0,63 0 0 0,9 0 0 0,0 0 0 0,34 0 0 0,1 0 0 0,-12 0 0 0,3 0 0 0,140 0 0 0,-112 0 0 0,1 0 0 0,55 0 0 0,-55 0 0 0,55 0 0 0,-68 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28.39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326 0 0 0,'-3'0'0'0,"-1"0"0"0,0 0 0 0,-22 0 0 0,10 0 0 0,-43 0 0 0,35 0 0 0,5 0 0 0,-6 0 0 0,8 0 0 0,-11 0 0 0,6 0 0 0,-4 0 0 0,24 0 0 0,-10 0 0 0,-2 0 0 0,-2 0 0 0,9 0 0 0,5 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48.07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3 0 0,'0'-3'0'0,"0"6"0"0,0 5 0 0,0 527 0 0,0-531 0 0,0 10 0 0,0-7 0 0,0 6 0 0,0 39 0 0,0-44 0 0,0 4 0 0,0 180 0 0,0 190 0 0,0-353 0 0,0-9 0 0,0 6 0 0,0 50 0 0,0-64 0 0,0 9 0 0,0 1 0 0,0 52 0 0,0-53 0 0,0 56 0 0,0-31 0 0,0-27 0 0,0-16 0 0,0 0 0 0,0 0 0 0,0 1 0 0,0-1 0 0,0 17 0 0,0-13 0 0,0 6 0 0,0-6 0 0,0 4 0 0,0 1 0 0,0-2 0 0,0 2 0 0,0 6 0 0,0-7 0 0,0-1 0 0,0 2 0 0,0 9 0 0,0 4 0 0,0-22 0 0,0-1 0 0,0-4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48.07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280 0 0 0,'6'0'0'0,"1"0"0"0,22 0 0 0,-25 0 0 0,-3 0 0 0,-13 0 0 0,-32 0 0 0,40 0 0 0,-106 0 0 0,63 0 0 0,9 0 0 0,0 0 0 0,34 0 0 0,1 0 0 0,-12 0 0 0,3 0 0 0,140 0 0 0,-112 0 0 0,1 0 0 0,55 0 0 0,-55 0 0 0,55 0 0 0,-68 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48.0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326 0 0 0,'-3'0'0'0,"-1"0"0"0,0 0 0 0,-22 0 0 0,10 0 0 0,-43 0 0 0,35 0 0 0,5 0 0 0,-6 0 0 0,8 0 0 0,-11 0 0 0,6 0 0 0,-4 0 0 0,24 0 0 0,-10 0 0 0,-2 0 0 0,-2 0 0 0,9 0 0 0,5 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48.06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3 0 0,'0'-3'0'0,"0"6"0"0,0 5 0 0,0 527 0 0,0-531 0 0,0 10 0 0,0-7 0 0,0 6 0 0,0 39 0 0,0-44 0 0,0 4 0 0,0 180 0 0,0 190 0 0,0-353 0 0,0-9 0 0,0 6 0 0,0 50 0 0,0-64 0 0,0 9 0 0,0 1 0 0,0 52 0 0,0-53 0 0,0 56 0 0,0-31 0 0,0-27 0 0,0-16 0 0,0 0 0 0,0 0 0 0,0 1 0 0,0-1 0 0,0 17 0 0,0-13 0 0,0 6 0 0,0-6 0 0,0 4 0 0,0 1 0 0,0-2 0 0,0 2 0 0,0 6 0 0,0-7 0 0,0-1 0 0,0 2 0 0,0 9 0 0,0 4 0 0,0-22 0 0,0-1 0 0,0-4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7:07.0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87 2106 10424 0 0,'-2'-4'941'0'0,"3"1"-800"0"0,0 0 0 0 0,0 1 0 0 0,1-1 0 0 0,1-2-141 0 0,-3 4 199 0 0,0 1 23 0 0,0 0 96 0 0,0 0 39 0 0,0 0 10 0 0,0 0-34 0 0,0 0-146 0 0,0 0-69 0 0,0 1-12 0 0,-8 27 358 0 0,1-9-158 0 0,5-11-113 0 0,0-1-1 0 0,-1 0 1 0 0,-3 6-193 0 0,-1 0 153 0 0,2 0 0 0 0,-1 1 1 0 0,0 6-154 0 0,-3 5 56 0 0,-6 26 92 0 0,10-38-85 0 0,2-9 2 0 0,1 1-1 0 0,1 0 0 0 0,-1 0 1 0 0,1 2-65 0 0,0-2 117 0 0,0-3-76 0 0,1-1 1 0 0,0 1 0 0 0,-1-1-1 0 0,1 1 1 0 0,0-1-1 0 0,0 1 1 0 0,0-1 0 0 0,0 1-1 0 0,1-1 1 0 0,-1 1-1 0 0,0-1 1 0 0,1 2-42 0 0,2 6 157 0 0,-3-8-146 0 0,0 0 1 0 0,0 0-1 0 0,1 0 0 0 0,-1 0 0 0 0,0 0 0 0 0,1 0 0 0 0,-1 0 0 0 0,1 0 0 0 0,-1 0 0 0 0,1 0 0 0 0,0 0 0 0 0,0 0-11 0 0,0 0 0 0 0,0 0 0 0 0,1 0 0 0 0,-1 1 0 0 0,0-1 0 0 0,1-1 0 0 0,-1 1 0 0 0,1 0 0 0 0,0 0 0 0 0,-1 0 0 0 0,1-1 0 0 0,-1 1 0 0 0,2-1 0 0 0,0 1 0 0 0,-1-1 0 0 0,1 1 0 0 0,0-1 0 0 0,0 0 0 0 0,0 0 0 0 0,0 0 0 0 0,0 0 0 0 0,20-1-1 0 0,-12 1 48 0 0,0-1 1 0 0,7-1-48 0 0,10-3 200 0 0,-9 1 33 0 0,-9 2-93 0 0,-1 0 1 0 0,5-3-141 0 0,-2 1 85 0 0,10-4-47 0 0,0 0-1 0 0,7-6-37 0 0,-4 1 30 0 0,-2-1 0 0 0,21-16-30 0 0,-31 20 27 0 0,-1 0-1 0 0,0-1 1 0 0,-1-1-1 0 0,0 0 0 0 0,4-7-26 0 0,2-3 29 0 0,34-49 161 0 0,-39 54-47 0 0,1 1 1 0 0,2-1-144 0 0,2-2 290 0 0,1-3-290 0 0,31-40 468 0 0,83-105 222 0 0,-90 104-610 0 0,-2 3-6 0 0,-21 32-44 0 0,-9 13 27 0 0,10-13-57 0 0,27-21 57 0 0,-30 32-58 0 0,-1-1 0 0 0,0 0-1 0 0,10-18 2 0 0,-3 4 0 0 0,-11 17 11 0 0,5-11-11 0 0,16-28 53 0 0,-15 26-41 0 0,5-6 43 0 0,10-18 25 0 0,0-6-80 0 0,-20 32 72 0 0,2 0 0 0 0,1 2 0 0 0,6-7-72 0 0,41-45 219 0 0,-53 63-156 0 0,-1-1 0 0 0,6-13-63 0 0,1 0 44 0 0,0-1 33 0 0,-1-4-77 0 0,-13 29-5 0 0,8-17 14 0 0,4-3-9 0 0,-3 6 55 0 0,5-13-55 0 0,13-42 35 0 0,-6 10-6 0 0,-18 53-14 0 0,0 0 0 0 0,1 0 0 0 0,0 0 0 0 0,1 0-15 0 0,2-3 4 0 0,4-8-4 0 0,-11 16 0 0 0,3-3 0 0 0,-1-1 0 0 0,0 0 0 0 0,-1 0 0 0 0,3-7 0 0 0,-5 8 2 0 0,2 0-1 0 0,-1 0 1 0 0,1 0-1 0 0,0 0 1 0 0,1 0-1 0 0,-1 1 1 0 0,4-5-2 0 0,6-5 87 0 0,-2-1 0 0 0,0 0 0 0 0,-1-1-87 0 0,-8 13 36 0 0,0 0-1 0 0,0 0 0 0 0,0-1 1 0 0,-1 0-36 0 0,0 1 1 0 0,1-1-1 0 0,0 1 1 0 0,0-1-1 0 0,-2 6 1 0 0,4-10-33 0 0,1-1-1 0 0,1 1 1 0 0,6-9 32 0 0,-10 16-32 0 0,0 0-1 0 0,0-1 0 0 0,-1 1 0 0 0,0 0 0 0 0,1-1 0 0 0,-1 1 1 0 0,0-2 32 0 0,3-8-279 0 0,-3 8 267 0 0,3-4 8 0 0,0 0 0 0 0,2-5 4 0 0,-4 10 0 0 0,0-1 0 0 0,-1 1 0 0 0,1-1 0 0 0,-1 0 0 0 0,0 0 0 0 0,0-4 0 0 0,1-9 0 0 0,-1 14-40 0 0,-1 0 0 0 0,0 0 0 0 0,0-1 0 0 0,0 1 0 0 0,0 0 0 0 0,-1 0 0 0 0,0 0 0 0 0,0 0 0 0 0,0 0 0 0 0,-1 0 0 0 0,0 0 0 0 0,1 0 0 0 0,-1 0 0 0 0,-2-2 40 0 0,3 4-11 0 0,0 1 0 0 0,1 0 0 0 0,-1-1 0 0 0,1 1 0 0 0,0 0 0 0 0,-1-1 0 0 0,1 1 0 0 0,0-1 0 0 0,0 1 0 0 0,0 0 0 0 0,0-1 11 0 0,-1-10-31 0 0,1 11 31 0 0,0 1 0 0 0,-1-1 0 0 0,1 1 0 0 0,0-1 0 0 0,-1 1 0 0 0,1-1 0 0 0,0 0 0 0 0,-1 1 0 0 0,1-1 0 0 0,-1 1 0 0 0,1 0 0 0 0,-1-1 0 0 0,1 1 0 0 0,-1-1 0 0 0,1 1 0 0 0,-1-1 0 0 0,-6-4 0 0 0,-1-1 0 0 0,8 5 0 0 0,-1 1-1 0 0,1-1 0 0 0,-1 1 0 0 0,0-1 0 0 0,1 1 0 0 0,-1-1 1 0 0,0 1-1 0 0,0-1 0 0 0,1 1 0 0 0,-1 0 0 0 0,0-1 1 0 0,0 1-1 0 0,0 0 1 0 0,-10-4-54 0 0,-5-1 57 0 0,12 4-3 0 0,1 0-1 0 0,-1 0 0 0 0,0 0 1 0 0,0 0-1 0 0,-2 0 1 0 0,0 0 0 0 0,4 0-2 0 0,-1 1 0 0 0,1 0 0 0 0,-1-1 0 0 0,1 1 0 0 0,-3 0 2 0 0,4 0-54 0 0,-4 4-10 0 0,1-3 64 0 0,2-1 0 0 0,1 0 0 0 0,-1 1 0 0 0,1-1 0 0 0,-1 1 0 0 0,1 0 0 0 0,0-1 0 0 0,-1 1 0 0 0,1 0 0 0 0,-2 0 0 0 0,-12 11-53 0 0,1-6 41 0 0,11-5 7 0 0,0 0 0 0 0,0 0 0 0 0,1 1 1 0 0,-1-1-1 0 0,0 1 0 0 0,1-1 1 0 0,-1 1-1 0 0,1 0 0 0 0,0 0 1 0 0,0 0-1 0 0,-2 1 5 0 0,1 1 1 0 0,1-2-8 0 0,0 1 0 0 0,1-1 0 0 0,-1 1 0 0 0,0-1 1 0 0,1 1-1 0 0,-1 0 0 0 0,1 0 0 0 0,0-1 0 0 0,0 1 0 0 0,0 0 0 0 0,1 1 7 0 0,-2 2 68 0 0,1-1 0 0 0,-1 0 0 0 0,1 0 0 0 0,-2-1-1 0 0,1 1 1 0 0,-1 0-68 0 0,-7 17-6213 0 0,8-15-132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48.07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280 0 0 0,'6'0'0'0,"1"0"0"0,22 0 0 0,-25 0 0 0,-3 0 0 0,-13 0 0 0,-32 0 0 0,40 0 0 0,-106 0 0 0,63 0 0 0,9 0 0 0,0 0 0 0,34 0 0 0,1 0 0 0,-12 0 0 0,3 0 0 0,140 0 0 0,-112 0 0 0,1 0 0 0,55 0 0 0,-55 0 0 0,55 0 0 0,-68 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48.07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326 0 0 0,'-3'0'0'0,"-1"0"0"0,0 0 0 0,-22 0 0 0,10 0 0 0,-43 0 0 0,35 0 0 0,5 0 0 0,-6 0 0 0,8 0 0 0,-11 0 0 0,6 0 0 0,-4 0 0 0,24 0 0 0,-10 0 0 0,-2 0 0 0,-2 0 0 0,9 0 0 0,5 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52.07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 0 0,'0'-2'0'0,"0"5"0"0,0 2 0 0,0 400 0 0,0-402 0 0,0 8 0 0,0-5 0 0,0 4 0 0,0 29 0 0,0-33 0 0,0 3 0 0,0 136 0 0,0 145 0 0,0-268 0 0,0-7 0 0,0 4 0 0,0 39 0 0,0-48 0 0,0 5 0 0,0 2 0 0,0 39 0 0,0-40 0 0,0 42 0 0,0-23 0 0,0-21 0 0,0-11 0 0,0-1 0 0,0 0 0 0,0 1 0 0,0 0 0 0,0 11 0 0,0-8 0 0,0 4 0 0,0-5 0 0,0 4 0 0,0-1 0 0,0 0 0 0,0 1 0 0,0 5 0 0,0-6 0 0,0-1 0 0,0 3 0 0,0 6 0 0,0 3 0 0,0-17 0 0,0 0 0 0,0-4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52.07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280 0 0 0,'6'0'0'0,"1"0"0"0,22 0 0 0,-25 0 0 0,-3 0 0 0,-13 0 0 0,-32 0 0 0,40 0 0 0,-106 0 0 0,63 0 0 0,9 0 0 0,0 0 0 0,34 0 0 0,1 0 0 0,-12 0 0 0,3 0 0 0,140 0 0 0,-112 0 0 0,1 0 0 0,55 0 0 0,-55 0 0 0,55 0 0 0,-68 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52.07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326 0 0 0,'-3'0'0'0,"-1"0"0"0,0 0 0 0,-22 0 0 0,10 0 0 0,-43 0 0 0,35 0 0 0,5 0 0 0,-6 0 0 0,8 0 0 0,-11 0 0 0,6 0 0 0,-4 0 0 0,24 0 0 0,-10 0 0 0,-2 0 0 0,-2 0 0 0,9 0 0 0,5 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52.07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 0 0,'0'-2'0'0,"0"5"0"0,0 2 0 0,0 400 0 0,0-402 0 0,0 8 0 0,0-5 0 0,0 4 0 0,0 29 0 0,0-33 0 0,0 3 0 0,0 136 0 0,0 145 0 0,0-268 0 0,0-7 0 0,0 4 0 0,0 39 0 0,0-48 0 0,0 5 0 0,0 2 0 0,0 39 0 0,0-40 0 0,0 42 0 0,0-23 0 0,0-21 0 0,0-11 0 0,0-1 0 0,0 0 0 0,0 1 0 0,0 0 0 0,0 11 0 0,0-8 0 0,0 4 0 0,0-5 0 0,0 4 0 0,0-1 0 0,0 0 0 0,0 1 0 0,0 5 0 0,0-6 0 0,0-1 0 0,0 3 0 0,0 6 0 0,0 3 0 0,0-17 0 0,0 0 0 0,0-4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52.07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280 0 0 0,'6'0'0'0,"1"0"0"0,22 0 0 0,-25 0 0 0,-3 0 0 0,-13 0 0 0,-32 0 0 0,40 0 0 0,-106 0 0 0,63 0 0 0,9 0 0 0,0 0 0 0,34 0 0 0,1 0 0 0,-12 0 0 0,3 0 0 0,140 0 0 0,-112 0 0 0,1 0 0 0,55 0 0 0,-55 0 0 0,55 0 0 0,-68 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2:52.0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326 0 0 0,'-3'0'0'0,"-1"0"0"0,0 0 0 0,-22 0 0 0,10 0 0 0,-43 0 0 0,35 0 0 0,5 0 0 0,-6 0 0 0,8 0 0 0,-11 0 0 0,6 0 0 0,-4 0 0 0,24 0 0 0,-10 0 0 0,-2 0 0 0,-2 0 0 0,9 0 0 0,5 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4:54.2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193 62 2760 0 0,'0'0'125'0'0,"0"0"-64"0"0,0 0 0 0 0,1 0 0 0 0,-1 0-1 0 0,1 0 1 0 0,-1 1 0 0 0,0-1 0 0 0,1 0-1 0 0,-1 0 1 0 0,0 0 0 0 0,1 0 0 0 0,-1 1-1 0 0,0-1 1 0 0,1 0 0 0 0,-1 0 0 0 0,0 1 0 0 0,1-1-1 0 0,-1 0 1 0 0,0 1 0 0 0,1-1-61 0 0,-10 3 1079 0 0,0-1-1 0 0,0 0 1 0 0,0 0-1 0 0,0-1 1 0 0,0 0 0 0 0,-6-1-1079 0 0,13 0 1042 0 0,2 0-188 0 0,0 0-81 0 0,0 0-18 0 0,0 0 5 0 0,-18-3 1663 0 0,-12 3-1294 0 0,20 2-642 0 0,10-2-460 0 0,0 0-1 0 0,0 0 1 0 0,0 0 0 0 0,0 0 0 0 0,0 0-1 0 0,0 0 1 0 0,0 0 0 0 0,0 0 0 0 0,0 0-1 0 0,0 0 1 0 0,0 0 0 0 0,0 0 0 0 0,0 0-1 0 0,0 0 1 0 0,0 0 0 0 0,0 0 0 0 0,0 0-1 0 0,0 0 1 0 0,1 0 0 0 0,-1 0 0 0 0,0 0-1 0 0,0 0 1 0 0,0 0 0 0 0,0 0 0 0 0,0 0-1 0 0,0 1 1 0 0,0-1 0 0 0,0 0 0 0 0,0 0 0 0 0,0 0-1 0 0,0 0 1 0 0,0 0 0 0 0,0 0 0 0 0,0 0-1 0 0,0 0 1 0 0,0 0 0 0 0,0 0 0 0 0,0 0-1 0 0,0 0 1 0 0,0 0 0 0 0,0 0 0 0 0,0 0-1 0 0,0 1 1 0 0,0-1 0 0 0,0 0 0 0 0,0 0-1 0 0,0 0 1 0 0,-1 0 0 0 0,1 0 0 0 0,0 0-1 0 0,0 0-26 0 0,10 2 420 0 0,0 0-1 0 0,0-1 1 0 0,0 0-1 0 0,0-1 0 0 0,0 0 1 0 0,5-1-420 0 0,14 0 839 0 0,64-4 128 0 0,43 2-526 0 0,-127 3-440 0 0,57-1 143 0 0,0 4-1 0 0,60 9-143 0 0,-84-6 392 0 0,1-1 0 0 0,-1-2 0 0 0,22-3-392 0 0,6-3 82 0 0,43-8-82 0 0,-45 3 62 0 0,45 2-62 0 0,4 9 139 0 0,-22 2 45 0 0,17-6-5 0 0,59-10-179 0 0,-125 8 32 0 0,-1 2 1 0 0,18 3-33 0 0,-4-1 20 0 0,8-2-20 0 0,29-5 117 0 0,40-10-117 0 0,-37 4 728 0 0,-90 12-647 0 0,-1 0 0 0 0,0 0 0 0 0,0 1 0 0 0,2 0-81 0 0,-3 0-1 0 0,1-1 0 0 0,0 1 0 0 0,0-2 0 0 0,4 1 1 0 0,15-5-115 0 0,1 0-1 0 0,21-8 116 0 0,-40 11-68 0 0,-6 2 55 0 0,-1 0 1 0 0,1 0-1 0 0,-1-1 1 0 0,0 1 0 0 0,0-1-1 0 0,1 1 1 0 0,-1-1-1 0 0,0 0 1 0 0,0 0-1 0 0,1-1 13 0 0,5-1 15 0 0,-6 2 59 0 0,-2 1 22 0 0,0 0 7 0 0,1 2 16 0 0,1-2-148 0 0,-1 0-1 0 0,1 1 1 0 0,-1-1 0 0 0,1 1-1 0 0,-1-1 1 0 0,1 1 0 0 0,-1 0-1 0 0,0 0 1 0 0,1-1-1 0 0,0 2 30 0 0,5 4 82 0 0,-6-5-6 0 0,1 0-22 0 0,6 2-43 0 0,8 0-11 0 0,-13-4 0 0 0,0 0 0 0 0,17 1-84 0 0,0 3-48 0 0,-12-2 148 0 0,-6-1 64 0 0,-1 0-64 0 0,1 0 1 0 0,0 0-1 0 0,-1 0 0 0 0,1 0 0 0 0,0 1 1 0 0,-1-1-1 0 0,1 1 0 0 0,-1-1 0 0 0,1 1 1 0 0,-1 0-1 0 0,1 0-16 0 0,12 5-8 0 0,-12-6-60 0 0,-2 0-19 0 0,0 0-1 0 0,0 0 31 0 0,0 0 118 0 0,0 0 15 0 0,0 0-4 0 0,0 0-31 0 0,0 0-129 0 0,0 0-58 0 0,0 0-13 0 0,0 0 15 0 0,0 0 59 0 0,0 0-5 0 0,-14-11-79 0 0,12 9 169 0 0,1 2 0 0 0,1-1 0 0 0,-1 1 0 0 0,0 0 0 0 0,0-1 0 0 0,1 1 0 0 0,-1 0 0 0 0,0 0 0 0 0,0 0 0 0 0,0-1 0 0 0,1 1 0 0 0,-1 0 0 0 0,0 0 0 0 0,0 0 0 0 0,0 0 0 0 0,0 1 0 0 0,1-1 0 0 0,-1 0 0 0 0,-1 0 0 0 0,-18 0 7 0 0,9-1 5 0 0,-1 1 0 0 0,0 1 0 0 0,1 0 1 0 0,-1 0-1 0 0,1 1 0 0 0,-3 1-12 0 0,-39 10 0 0 0,48-12-16 0 0,-1 1 0 0 0,1-1 0 0 0,-1 0 0 0 0,0-1 0 0 0,-4 0 16 0 0,-15 3 45 0 0,-22 3-58 0 0,-1-2 0 0 0,1-2 0 0 0,-6-2 13 0 0,-58 3 47 0 0,-124 1-209 0 0,171-4 103 0 0,-61 8-5 0 0,-24-3 164 0 0,58-1 80 0 0,-42-5-180 0 0,-186-7-136 0 0,286 7 136 0 0,10 1 0 0 0,-1 0 0 0 0,-7 2 0 0 0,17-1 0 0 0,-1-1 0 0 0,1-1 0 0 0,0 0 0 0 0,-9-2 0 0 0,2 0 0 0 0,-19 1 0 0 0,-7 3 0 0 0,0 2 0 0 0,-19 5 0 0 0,8 8 0 0 0,26-9 0 0 0,0-2 0 0 0,0-1 0 0 0,-25 0 0 0 0,45-4 0 0 0,0-1 0 0 0,0 0 0 0 0,-6-2 0 0 0,-15 0 0 0 0,-9 3-120 0 0,-1-2-1 0 0,-19-4 121 0 0,48 3-69 0 0,-3 0 26 0 0,14 4 28 0 0,-1 0 2 0 0,-3-1-1 0 0,0 1 0 0 0,0 0 0 0 0,0 0 1 0 0,-3 1 13 0 0,-1 0 30 0 0,-1 0 1 0 0,0-1 0 0 0,1 0 0 0 0,-7 0-31 0 0,-8 11 65 0 0,16-10-65 0 0,7-1-6 0 0,6 1-9 0 0,6 0-24 0 0,31-1 27 0 0,-12 3 12 0 0,-24-2 0 0 0,1-1 0 0 0,35 4-16 0 0,1-3 0 0 0,0-1 0 0 0,-1-2 0 0 0,34-5 16 0 0,139-18-53 0 0,-112 16 42 0 0,5 4 11 0 0,46-4 0 0 0,106-8 0 0 0,-174 12 0 0 0,4 3 0 0 0,43-1 0 0 0,-2 1 0 0 0,-9 0 0 0 0,-43 2 0 0 0,0 2 0 0 0,27 8 0 0 0,-36-4 0 0 0,-25-2 38 0 0,-25-2-19 0 0,1-1 0 0 0,10 0-19 0 0,51-2 94 0 0,-1-4 0 0 0,10-4-94 0 0,-40 4 0 0 0,-40 3 14 0 0,-1 1 0 0 0,1 1-1 0 0,6 0-13 0 0,13 1 23 0 0,-24-3-23 0 0,3 3 0 0 0,3 1 0 0 0,0-2 11 0 0,-9-1-8 0 0,0 0 0 0 0,0 0 0 0 0,0 0 0 0 0,0 0 0 0 0,-1 1 1 0 0,1-2-1 0 0,0 1 0 0 0,0 0 0 0 0,0 0 0 0 0,0 0 0 0 0,0 0 0 0 0,0 0 0 0 0,0-1 1 0 0,0 1-1 0 0,0 0 0 0 0,-1-1 0 0 0,1 1 0 0 0,1-1-3 0 0,0 0 11 0 0,0 0 55 0 0,-2 1-14 0 0,0 0-76 0 0,0 0 111 0 0,0 0 13 0 0,0 0-15 0 0,0 0-49 0 0,0 0-127 0 0,0 0-8 0 0,0 0 45 0 0,0 0 141 0 0,0 0 13 0 0,-14 0-11 0 0,-234 5-441 0 0,154-2 194 0 0,48 0 33 0 0,-1-3 0 0 0,-22-3 125 0 0,11 0-117 0 0,-51 4 117 0 0,48 1-127 0 0,-38-6 127 0 0,45 2-30 0 0,-1 2 1 0 0,-9 3 29 0 0,-38 0-99 0 0,-135 3-107 0 0,182-4 206 0 0,-43 9 0 0 0,44-5 13 0 0,-39-1-13 0 0,-28 1-310 0 0,-142 19-257 0 0,141-6 747 0 0,26-3 208 0 0,90-15-343 0 0,1 0 1 0 0,-1 1-1 0 0,1-1 0 0 0,-1 1 0 0 0,-2 1-45 0 0,-1 1 15 0 0,0-1 1 0 0,0-1-1 0 0,-7 2-15 0 0,-5-3 18 0 0,19-1 63 0 0,5-1-16 0 0,2 0-67 0 0,32-6 31 0 0,1 2 0 0 0,-1 1-1 0 0,6 2-28 0 0,-21 1 4 0 0,22-4-4 0 0,-21 2-49 0 0,1 1 1 0 0,0 1 48 0 0,125-6-142 0 0,-26 0 273 0 0,296-11-67 0 0,114 7-53 0 0,-400 6 38 0 0,25-9-49 0 0,-97 8 4 0 0,294-37-4 0 0,-315 38 0 0 0,7 2 0 0 0,4 0 0 0 0,-5 1 0 0 0,-34-1 14 0 0,-10 2 50 0 0,-2 1 12 0 0,0 0 29 0 0,0 0-13 0 0,0 0-11 0 0,0 0-34 0 0,0 0-135 0 0,0 0-40 0 0,0 0-7 0 0,0 0-218 0 0,15-5-2574 0 0,5-7 15 0 0,-15 9-4711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4:55.6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61 24 3224 0 0,'-6'-5'283'0'0,"-23"-6"-264"0"0,15 6 3003 0 0,13 5-2412 0 0,1-1-1 0 0,-1 1 1 0 0,1 0 0 0 0,-1 0 0 0 0,0-1 0 0 0,1 1 0 0 0,-1 0 0 0 0,1 0-1 0 0,-1 0 1 0 0,1 0 0 0 0,-1 0 0 0 0,0 0 0 0 0,1 0 0 0 0,-1 0 0 0 0,1 0-1 0 0,-1 0 1 0 0,1 0 0 0 0,-1 0 0 0 0,0 0-610 0 0,4 7 5872 0 0,13 8-4389 0 0,23 14-676 0 0,0 1 0 0 0,-2 1 0 0 0,15 19-807 0 0,-30-31 193 0 0,1 0-1 0 0,18 9-192 0 0,-12-7 191 0 0,13 12-191 0 0,-14-14 0 0 0,-18-13 0 0 0,-1 0 0 0 0,0 1 0 0 0,2 2 0 0 0,-10-8 0 0 0,1 1 0 0 0,-1-1 0 0 0,1 1 0 0 0,-1 0 0 0 0,1-1 0 0 0,-1 1 0 0 0,0 0 0 0 0,0 0 0 0 0,0 0 0 0 0,0 0 0 0 0,0 0 0 0 0,0 0 0 0 0,-1 0 0 0 0,1 0 0 0 0,-1 0 0 0 0,1 0 0 0 0,-1 2 0 0 0,0-3 4 0 0,0 0-1 0 0,0 0 0 0 0,0 0 1 0 0,0 0-1 0 0,0 0 1 0 0,0 0-1 0 0,1 0 1 0 0,-1 0-1 0 0,0-1 0 0 0,0 1 1 0 0,1 0-1 0 0,-1 0 1 0 0,1 0-1 0 0,-1 0 1 0 0,1-1-1 0 0,-1 1 1 0 0,1 0-4 0 0,-1-1 1 0 0,0 0 0 0 0,0 0 1 0 0,0 1-1 0 0,1-1 1 0 0,-1 0-1 0 0,0 0 1 0 0,0 0-1 0 0,0 0 1 0 0,0 0-1 0 0,0 0 1 0 0,0 0-1 0 0,0 0 1 0 0,0 0-1 0 0,0 1 1 0 0,0-1-1 0 0,0 0 1 0 0,0 0-1 0 0,0 0 1 0 0,0 0-1 0 0,0 0 1 0 0,0 0-1 0 0,0 0 1 0 0,0 1-1 0 0,0-1 1 0 0,0 0-1 0 0,0 0 0 0 0,0 0 1 0 0,0 0-1 0 0,0 0 1 0 0,0 0-1 0 0,0 0 1 0 0,0 1-1 0 0,0-1 1 0 0,0 0-1 0 0,0 0 1 0 0,0 0-1 0 0,0 0 1 0 0,0 0-1 0 0,0 0 1 0 0,0 0-1 0 0,0 0 1 0 0,0 1-1 0 0,-1-1 1 0 0,1 0-1 0 0,0 0 1 0 0,0 0-1 0 0,0 0-1 0 0,6-2 163 0 0,-7 0-74 0 0,-4 0-106 0 0,-51-37-42 0 0,-4-7 59 0 0,55 43-15 0 0,0 0 1 0 0,0 0-1 0 0,0 1 0 0 0,-4-2 15 0 0,-17-10-52 0 0,-9-14-48 0 0,-7-8 100 0 0,-29-24-69 0 0,18 21 69 0 0,37 27 26 0 0,14 9-16 0 0,-1 1 0 0 0,1 0-1 0 0,-1 0 1 0 0,0 1 0 0 0,1-1 0 0 0,-1 0-1 0 0,0 1 1 0 0,-1-1-10 0 0,-1-2 79 0 0,2 1 9 0 0,2 3-3 0 0,1 0 11 0 0,0 0-13 0 0,0 0-10 0 0,9 12 59 0 0,0-2-119 0 0,1 0 0 0 0,1 0-1 0 0,0-1 1 0 0,0 0 0 0 0,7 3-13 0 0,28 24 148 0 0,9 13-5 0 0,40 38-142 0 0,-85-77 7 0 0,1-2 0 0 0,0 1 0 0 0,1-1 0 0 0,5 2-8 0 0,-4-2 8 0 0,-1 0 0 0 0,0 0 0 0 0,-1 1 0 0 0,5 5-8 0 0,-8-7 62 0 0,0 0-1 0 0,1-1 1 0 0,1 1-62 0 0,-1-1 82 0 0,0 1 1 0 0,0 0-1 0 0,1 2-82 0 0,-11-8 87 0 0,-2 5-86 0 0,-1-1-128 0 0,4-3-197 0 0,15 3 188 0 0,-15-5 102 0 0,-11 5 15 0 0,-15 14 60 0 0,11-6-7 0 0,-15 12 15 0 0,2 1 0 0 0,1 1 1 0 0,-16 22-50 0 0,-1 0 33 0 0,29-34-31 0 0,-19 22 29 0 0,2 0 0 0 0,-21 33-31 0 0,48-65-9 0 0,2-8-15 0 0,2-7-28 0 0,5-2-29 0 0,0 0 0 0 0,0 1 0 0 0,1 0 0 0 0,1 0 0 0 0,2-4 81 0 0,37-53-190 0 0,-31 50 100 0 0,1 1-1 0 0,12-11 91 0 0,8-9-120 0 0,5-3 50 0 0,-25 25 36 0 0,-1 0-1 0 0,1-2 35 0 0,-49 54 154 0 0,18-20 13 0 0,0 1 0 0 0,-12 17-167 0 0,6-5 63 0 0,13-19 2 0 0,1 0-1 0 0,-7 13-64 0 0,0 2 110 0 0,-17 20-110 0 0,15-22 109 0 0,-14 25-109 0 0,18-27 18 0 0,-2 0-1 0 0,-1-1 1 0 0,-2 1-18 0 0,16-21-2 0 0,3-5-4 0 0,5-15-14 0 0,12-24-40 0 0,-1 13-136 0 0,2 1 0 0 0,1 1 0 0 0,1 0 0 0 0,13-11 196 0 0,-10 10-119 0 0,-16 19 76 0 0,0 1-1 0 0,0 0 1 0 0,1 0 0 0 0,0 1-1 0 0,2-2 44 0 0,18-14-75 0 0,-20 16 40 0 0,0 1-1 0 0,0 0 1 0 0,7-4 35 0 0,27-16 4 0 0,-42 26 70 0 0,-1 3-50 0 0,0-1 0 0 0,0 0 0 0 0,-1 1 0 0 0,1-1 0 0 0,0 1 0 0 0,-1-1 0 0 0,0 1 0 0 0,1-1 0 0 0,-1 0 0 0 0,0 1 0 0 0,1-1 0 0 0,-1 0 0 0 0,0 0 0 0 0,0 0 0 0 0,-1 1-24 0 0,-18 16 133 0 0,11-10-66 0 0,-8 8 9 0 0,1 0 0 0 0,1 1-1 0 0,1 0 1 0 0,-2 5-76 0 0,-1 0 45 0 0,-16 15-45 0 0,3-4 19 0 0,5-2-299 0 0,23-29 119 0 0,2-15-5080 0 0,0 6-3452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8:58.93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0,'14'0'0'0,"11"0"0"0,-15 0 0 0,91 0 0 0,-79 0 0 0,2186 0 0 0,-735 0 0 0,-1279 0 0 0,-185 0 0 0,34 0 0 0,-69 0 0 0,5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8:27.979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1158 82 1840 0 0,'1'0'133'0'0,"0"-2"82"0"0,0 1 0 0 0,1 0-1 0 0,-1-1 1 0 0,0 1 0 0 0,0-1-1 0 0,0 1 1 0 0,0-1 0 0 0,0 0-1 0 0,-1 1 1 0 0,1-1 0 0 0,0 1-1 0 0,-1-1 1 0 0,1 0 0 0 0,-1 0-1 0 0,0 1 1 0 0,0-1-1 0 0,0 0 1 0 0,0 0 0 0 0,0 1-1 0 0,0-1 1 0 0,0 0 0 0 0,-1 0-1 0 0,1 1 1 0 0,-1-1 0 0 0,1 0-1 0 0,-1 1 1 0 0,0-1 0 0 0,0-1-215 0 0,0 2 147 0 0,1 0-1 0 0,-1 0 1 0 0,0 0 0 0 0,1 0 0 0 0,-1-1 0 0 0,0 1 0 0 0,0 0-1 0 0,0 0 1 0 0,0 0 0 0 0,0 1 0 0 0,0-1 0 0 0,0 0 0 0 0,-1 0-1 0 0,1 0 1 0 0,0 1 0 0 0,-1-1-147 0 0,-4-1 575 0 0,0 0 1 0 0,0 1-1 0 0,0 0 0 0 0,0-1-575 0 0,-31-5 1302 0 0,30 7-1227 0 0,0 0-1 0 0,1 1 1 0 0,-1-1 0 0 0,0 1 0 0 0,0 0 0 0 0,1 1 0 0 0,-1-1 0 0 0,1 1 0 0 0,-1 0 0 0 0,1 1 0 0 0,-2 0-75 0 0,-2 1 150 0 0,1 1 1 0 0,-1 1 0 0 0,1 0-1 0 0,0 0 1 0 0,1 0 0 0 0,-5 5-151 0 0,-1 0 313 0 0,-6 4-313 0 0,-10 8 143 0 0,6-2-70 0 0,-35 29-218 0 0,25-21 120 0 0,2 0 1 0 0,-17 22 24 0 0,-2 7 201 0 0,1 5-201 0 0,-12 14-8 0 0,8-11-136 0 0,28-29 91 0 0,-1 4 53 0 0,-10 16-11 0 0,23-38 14 0 0,-47 68 64 0 0,39-52 15 0 0,-9 22-82 0 0,-25 58-88 0 0,39-78 39 0 0,1 3 49 0 0,-16 34-15 0 0,16-40 45 0 0,2 0 1 0 0,1 1 0 0 0,2 1-1 0 0,2 0 1 0 0,2 0 0 0 0,0 9-31 0 0,-9 59-35 0 0,-3 31-18 0 0,18-118 57 0 0,-1-3 14 0 0,2 1 0 0 0,-1 0 1 0 0,2 0-1 0 0,0 1-18 0 0,2 3 45 0 0,0 0 1 0 0,2-1-1 0 0,0 1 0 0 0,1-1 1 0 0,5 8-46 0 0,-7-16 13 0 0,-2-6 0 0 0,-1 0 0 0 0,1-1 1 0 0,0 1-1 0 0,0-1 0 0 0,0 1 1 0 0,3 1-14 0 0,4 5 22 0 0,2-1 0 0 0,-1-1 0 0 0,8 5-22 0 0,-6-6 0 0 0,-1-1 0 0 0,1-1 0 0 0,0 1 0 0 0,0-2 0 0 0,1 1 0 0 0,-1-1 0 0 0,6 0 0 0 0,-10-3-7 0 0,1 0 0 0 0,-1 0 0 0 0,1 0 0 0 0,-1-1 0 0 0,1-1 0 0 0,-1 1 0 0 0,0-1 0 0 0,1 0-1 0 0,-1-1 8 0 0,8-1-4 0 0,-1-2-1 0 0,1 1 1 0 0,-1-2-1 0 0,0 1 1 0 0,-1-2-1 0 0,1 0 1 0 0,3-3 4 0 0,8-6-11 0 0,-1-1 0 0 0,0-2 1 0 0,4-4 9 0 0,111-91 2 0 0,-104 86-1 0 0,-1-1 0 0 0,29-33 0 0 0,-57 55-1 0 0,34-40 12 0 0,3-6-11 0 0,-6 4 52 0 0,32-45 51 0 0,-64 84-76 0 0,69-108 167 0 0,-65 100-157 0 0,35-66 62 0 0,-29 50-70 0 0,49-106 147 0 0,-30 63-85 0 0,8-18-19 0 0,1-23 47 0 0,32-77 309 0 0,-63 163-283 0 0,-1 0 0 0 0,-2-1-1 0 0,3-21-144 0 0,-12 46 29 0 0,0 1 0 0 0,-1-1-1 0 0,0 1 1 0 0,0-1-1 0 0,-1 1 1 0 0,1 0-1 0 0,-3-5-28 0 0,-2-13 123 0 0,1 6-8 0 0,-1 1-1 0 0,-1-1-114 0 0,4 10 47 0 0,0 5-24 0 0,1-1-1 0 0,-1 1 1 0 0,0-1 0 0 0,-1 1-1 0 0,0-2-22 0 0,-11-17 47 0 0,8 12-14 0 0,-6-8-33 0 0,-12-13 11 0 0,19 26 27 0 0,3 3-35 0 0,0 1-1 0 0,0 0 1 0 0,0-1-1 0 0,0 1 1 0 0,-1 0-1 0 0,-1-1-2 0 0,-1 0 22 0 0,0 0-1 0 0,0 0 0 0 0,-5-1-21 0 0,0-1 24 0 0,-4-1 16 0 0,7 4-40 0 0,5 1 0 0 0,0 0 0 0 0,1 1 0 0 0,-1-1 0 0 0,0 1 0 0 0,-1-1 0 0 0,-46-7 0 0 0,44 8 0 0 0,-6-2 0 0 0,-9 0 0 0 0,16 2 0 0 0,0 0 0 0 0,0 1 0 0 0,0-1 0 0 0,0 0 0 0 0,0 1 0 0 0,0 0 0 0 0,0 0 0 0 0,-6 3-10 0 0,0 0 0 0 0,0 0 0 0 0,1 1 0 0 0,0 0 0 0 0,-1 1 0 0 0,1 0 10 0 0,-12 7-12 0 0,14-9-4 0 0,1 1 0 0 0,-5 4 16 0 0,5-4-26 0 0,0 0 0 0 0,-6 3 26 0 0,3-3-17 0 0,-3 2-26 0 0,-6 5 43 0 0,-18 12 0 0 0,1-2 0 0 0,-28 20 0 0 0,12-9 0 0 0,28-15-16 0 0,0 0 0 0 0,1 2 0 0 0,-6 9 16 0 0,20-21-5 0 0,-15 16-26 0 0,1 0 0 0 0,1 2 0 0 0,1 0 0 0 0,2 1 0 0 0,-14 28 31 0 0,-35 61 0 0 0,35-63 0 0 0,19-29 0 0 0,1-4 0 0 0,-4 6 0 0 0,3-5 0 0 0,1 1 0 0 0,-1 4 0 0 0,-14 24 0 0 0,10-21 0 0 0,1 1 0 0 0,2 1 0 0 0,1 0 0 0 0,0 6 0 0 0,-10 29 0 0 0,3-6 0 0 0,6-19-12 0 0,4-12-19 0 0,2 1 0 0 0,-1 6 31 0 0,-15 67-93 0 0,11-54 68 0 0,-4 40 25 0 0,12-68 0 0 0,2-6 0 0 0,-1 0 0 0 0,0 1 0 0 0,-12 30 0 0 0,11-32 0 0 0,1 0 0 0 0,1 0 0 0 0,0 0 0 0 0,1 1 0 0 0,0-1 0 0 0,1 0 0 0 0,1 1 0 0 0,-1 57-64 0 0,2-66 64 0 0,-1-1 0 0 0,1 1 0 0 0,0 0 0 0 0,1-1 0 0 0,0 1 0 0 0,0 1 0 0 0,0 0 0 0 0,-1-1 0 0 0,1 4 0 0 0,-2-7 0 0 0,0 1 0 0 0,1-1 0 0 0,-1 0 0 0 0,1 0 0 0 0,0 0 0 0 0,0 0 0 0 0,0-1 0 0 0,1 1 0 0 0,-1 0 0 0 0,2 1 0 0 0,-2-2-7 0 0,0-1-1 0 0,0 0 0 0 0,0 1 0 0 0,0-1 0 0 0,0 0 1 0 0,1 0-1 0 0,-1 0 0 0 0,1 1 0 0 0,-1-1 1 0 0,1 0-1 0 0,-1-1 0 0 0,1 1 0 0 0,-1 0 0 0 0,1 0 1 0 0,0-1-1 0 0,0 1 0 0 0,-1-1 0 0 0,1 1 0 0 0,2 0 8 0 0,26 2-60 0 0,-25-3 60 0 0,0 1 0 0 0,0-1 0 0 0,1 0 0 0 0,-1-1 0 0 0,3 0 0 0 0,14 0 0 0 0,-18 1 0 0 0,0 0 0 0 0,0-1 0 0 0,0 0 0 0 0,0 1 0 0 0,0-1 0 0 0,4-1 0 0 0,22-11 0 0 0,-15 7 0 0 0,7-4 1 0 0,0-1-1 0 0,10-7 0 0 0,9-5-11 0 0,-31 17 0 0 0,0 0 0 0 0,0-1 0 0 0,6-5 11 0 0,26-25 55 0 0,-14 12-67 0 0,-24 21 16 0 0,0-1-1 0 0,0 1 0 0 0,1-3-3 0 0,6-7 44 0 0,44-45-34 0 0,-19 14-10 0 0,1 0 27 0 0,-16 16 0 0 0,-8 14-19 0 0,4-6-7 0 0,-1-1 0 0 0,6-10-1 0 0,-12 15 0 0 0,11-11 0 0 0,-8 11 11 0 0,29-38 100 0 0,36-53-105 0 0,-38 50-6 0 0,-30 41 1 0 0,7-12 9 0 0,16-18-10 0 0,-13 20 81 0 0,-2 0-1 0 0,-1-2-80 0 0,30-58 258 0 0,-19 23-103 0 0,-9 22-96 0 0,-13 26 6 0 0,3-9-65 0 0,-5 12-2 0 0,1 0-1 0 0,6-12 3 0 0,25-44 0 0 0,-25 48 67 0 0,-2 1-1 0 0,5-17-66 0 0,-9 22 15 0 0,5-6 41 0 0,-7 13-24 0 0,1 0 0 0 0,0-5-32 0 0,1-2 38 0 0,-2-1 0 0 0,2-13-38 0 0,-5 8 21 0 0,0 16-12 0 0,0 0-1 0 0,0 0 1 0 0,0 0 0 0 0,1 0-1 0 0,1-4-8 0 0,-2 6 12 0 0,1-1 0 0 0,-1 1-1 0 0,1-1 1 0 0,-1 1 0 0 0,0-1-1 0 0,-1 1 1 0 0,1-1 0 0 0,-1-2-12 0 0,-2-15 42 0 0,3 16-29 0 0,0 0 0 0 0,-1 0 0 0 0,0 0-1 0 0,0 0 1 0 0,-2-2-13 0 0,3 6 0 0 0,-1-3 0 0 0,0 0 0 0 0,1-1 0 0 0,0 1 0 0 0,0-2 0 0 0,-2-11 0 0 0,-2 0 0 0 0,3 11 0 0 0,-1 0 0 0 0,1-1 0 0 0,1 1 0 0 0,-1 0 0 0 0,1 4 3 0 0,0 1 1 0 0,0 0-1 0 0,-1-1 0 0 0,1 1 0 0 0,-1 0 0 0 0,1-1 0 0 0,-1 1 0 0 0,0 0 0 0 0,1 0 0 0 0,-1-1 1 0 0,0 1-1 0 0,0 0 0 0 0,0 0 0 0 0,0-1-3 0 0,-7-9 20 0 0,7 9-13 0 0,-1 0 0 0 0,1 0 0 0 0,-1 0 0 0 0,1 0 0 0 0,-1 0 0 0 0,0 0 0 0 0,0 0 0 0 0,0 1 0 0 0,-2-2-7 0 0,2 1 1 0 0,-2-2-1 0 0,-1-1 15 0 0,3 4-2 0 0,0 0 0 0 0,1 0 0 0 0,-1 0 0 0 0,0 1 0 0 0,0-1 0 0 0,0 0 0 0 0,0 1 0 0 0,0-1 0 0 0,0 1 0 0 0,0-1 0 0 0,0 1 0 0 0,0 0 0 0 0,-2 0-13 0 0,0 0-6 0 0,-1 0 1 0 0,0 0-1 0 0,1 1 0 0 0,-1 0 0 0 0,0 0 0 0 0,1 0 0 0 0,-1 0 0 0 0,1 0 0 0 0,-4 2 6 0 0,5-1-24 0 0,-1-1 1 0 0,1 1-1 0 0,-4-1 24 0 0,-2 2-20 0 0,-2 1 23 0 0,-11 3-18 0 0,-54 29-122 0 0,72-34 124 0 0,1 0-1 0 0,-1 0 1 0 0,1 0-1 0 0,-1 0 0 0 0,0 1 14 0 0,-12 8 1 0 0,-2 1-37 0 0,1-1 0 0 0,-4 6 36 0 0,12-9 3 0 0,0 0-1 0 0,1 1 0 0 0,0 0 1 0 0,0 2-3 0 0,-17 17 108 0 0,-19 23-487 0 0,0-2 88 0 0,30-33 236 0 0,4-5 21 0 0,-1-1-1 0 0,-4 4 35 0 0,14-13 2 0 0,-40 34-39 0 0,33-28 21 0 0,1 1 0 0 0,-1 1-1 0 0,-4 6 17 0 0,-23 36 0 0 0,-14 19 0 0 0,-29 53 0 0 0,54-86 0 0 0,-6 5 0 0 0,7-12 0 0 0,-14 28 0 0 0,26-38-5 0 0,-5 8-24 0 0,1 0-1 0 0,-3 15 30 0 0,11-26 0 0 0,-3 3 0 0 0,3-7 0 0 0,1 0 0 0 0,-1 8 0 0 0,-1 0 0 0 0,-6 14 0 0 0,1-6 0 0 0,-7 13 0 0 0,12-25 0 0 0,0 0 0 0 0,-4 13 0 0 0,10-20 0 0 0,-3 4 0 0 0,0 9 0 0 0,-4 11 0 0 0,4-8 0 0 0,3-16 0 0 0,0 0 0 0 0,0 1 0 0 0,1-1 0 0 0,1 7 0 0 0,1 10 0 0 0,-2 1 0 0 0,0-2 0 0 0,2 4 0 0 0,0-25 0 0 0,0 1 0 0 0,0 0 0 0 0,0-1 0 0 0,1 1 0 0 0,1 1 0 0 0,4 8 0 0 0,2 4 0 0 0,4 8 0 0 0,-13-26 0 0 0,1-1 0 0 0,-1 1 0 0 0,1 0 0 0 0,-1 0 0 0 0,1-1 0 0 0,-1 1 0 0 0,1-1 0 0 0,-1 1 0 0 0,1 0 0 0 0,0-1 0 0 0,-1 1 0 0 0,1-1 0 0 0,0 1 0 0 0,-1-1 0 0 0,2 1 0 0 0,12 4 0 0 0,-8-3 0 0 0,20 4 0 0 0,-22-4-4 0 0,-1-1 0 0 0,1 0 0 0 0,-1 0 0 0 0,1 0 0 0 0,-1 0 0 0 0,1-1 0 0 0,0 1 0 0 0,-1-1 0 0 0,1 0 0 0 0,0 0 0 0 0,0 0 0 0 0,-1-1 0 0 0,1 1 0 0 0,0-1 0 0 0,-1 1 0 0 0,2-1 4 0 0,2-1 0 0 0,0-1 0 0 0,0 1 0 0 0,0-1 0 0 0,-1 0 0 0 0,1 0 0 0 0,-1-1 0 0 0,0 1 0 0 0,0-1 0 0 0,3-4 0 0 0,87-81 0 0 0,-64 54 0 0 0,-16 20 0 0 0,9-14 0 0 0,-9 10 0 0 0,5-3 0 0 0,5-6 0 0 0,20-27 0 0 0,-30 34 0 0 0,15-21 130 0 0,22-43-130 0 0,-23 37 74 0 0,-3 1-6 0 0,-4 6-28 0 0,18-33-40 0 0,-31 56 0 0 0,-2 3 0 0 0,6-7 0 0 0,-1 2 0 0 0,-2 0 0 0 0,1-2 0 0 0,8-16 0 0 0,3-4 72 0 0,2-12-72 0 0,-14 30 8 0 0,30-71 31 0 0,-12 24-14 0 0,-26 66-24 0 0,6-16 31 0 0,-1 1-1 0 0,3-14-31 0 0,-7 21 22 0 0,0 1-1 0 0,1-1 0 0 0,3-5-21 0 0,-3 7 3 0 0,-1-1-1 0 0,0 0 0 0 0,-1 0 0 0 0,-1-1 0 0 0,0 1-2 0 0,2-39 184 0 0,-3 36 126 0 0,0-7-310 0 0,-1 21-7 0 0,-1-3-23 0 0,1 0 0 0 0,-1 1 1 0 0,0-1-1 0 0,0 0 0 0 0,0 1 1 0 0,-1-1-1 0 0,0-1 30 0 0,-1-2 17 0 0,1 4-6 0 0,1 1-1 0 0,0 0 0 0 0,-1-1 1 0 0,0 1-1 0 0,-1-2-10 0 0,-2-1 17 0 0,5 4-4 0 0,-1 1 0 0 0,1-1-1 0 0,-1 0 1 0 0,0 1 0 0 0,0-1-1 0 0,1 1 1 0 0,-1-1-1 0 0,0 1 1 0 0,0-1 0 0 0,0 1-1 0 0,0-1 1 0 0,0 1 0 0 0,0-1-1 0 0,0 1 1 0 0,1 0 0 0 0,-1 0-1 0 0,0 0 1 0 0,0-1-1 0 0,0 1 1 0 0,0 0 0 0 0,0 0-1 0 0,0 0 1 0 0,0 0 0 0 0,0 0-1 0 0,-1 1-12 0 0,-2-1-23 0 0,0 1 1 0 0,0 0-1 0 0,0 1 0 0 0,0-1 0 0 0,-2 1 23 0 0,-1 1 30 0 0,3-1-41 0 0,-1 0 1 0 0,1 0-1 0 0,-1 1 0 0 0,-3 2 11 0 0,-11 7-29 0 0,11-8 22 0 0,0 1-1 0 0,1 0 0 0 0,-1 0 0 0 0,-1 2 8 0 0,-26 24-33 0 0,34-30 33 0 0,-19 18-9 0 0,1-2-35 0 0,-2 4 44 0 0,14-14-7 0 0,-18 20-61 0 0,-10 16 68 0 0,-1 5 0 0 0,12-14-7 0 0,-7 11-50 0 0,-31 33 57 0 0,15-23-64 0 0,25-23 67 0 0,5-9-16 0 0,-3 5-39 0 0,-5 12 52 0 0,10-15-2 0 0,-6 11 146 0 0,2 0 0 0 0,-2 8-144 0 0,0 0 0 0 0,15-33 0 0 0,1-1 0 0 0,-4 5 0 0 0,-6 9 0 0 0,6-8-18 0 0,-35 71-265 0 0,34-64 377 0 0,7-15-26 0 0,0 0 0 0 0,-1 0 0 0 0,0 0-1 0 0,-5 6-67 0 0,5-8 0 0 0,0-2 0 0 0,0 1 0 0 0,1 0 0 0 0,0-1 0 0 0,0 1 0 0 0,0 1 0 0 0,1-1 0 0 0,-2 5 0 0 0,3-6 9 0 0,-3 12-111 0 0,-1-1 1 0 0,-1 0-1 0 0,-2 4 102 0 0,-2 2-59 0 0,-17 31-50 0 0,26-49 155 0 0,-1 0 0 0 0,1 1-1 0 0,0-1 1 0 0,-1 2-46 0 0,-1 8 153 0 0,-9 10-263 0 0,8-17 38 0 0,1 0-1 0 0,0 0 0 0 0,-1 6 73 0 0,-5 33 456 0 0,7-40-456 0 0,1-1 0 0 0,0 0 0 0 0,0 0 0 0 0,0 0 0 0 0,1 0 0 0 0,0 2 0 0 0,0-5 0 0 0,-1 0 0 0 0,1 1 0 0 0,0-1 0 0 0,-1 0 0 0 0,1 1 0 0 0,-1-1 0 0 0,1 0 0 0 0,-2 1 0 0 0,-2 8 0 0 0,3-5 0 0 0,0 0 0 0 0,0 0 0 0 0,0 0 0 0 0,0-1 0 0 0,-1 1 0 0 0,0 0 0 0 0,-1-1 0 0 0,0 3 0 0 0,1-4 1 0 0,0 0-1 0 0,1 0 0 0 0,0 0 0 0 0,-1 0 1 0 0,2 0-1 0 0,-1 0 0 0 0,0 3 0 0 0,-1 1-11 0 0,2 0-1 0 0,-1 6 12 0 0,1-12-107 0 0,0-1-21 0 0,-2 5-94 0 0,1-4 246 0 0,1 1 1 0 0,-1-1-1 0 0,1 0 0 0 0,-1 1 1 0 0,1-1-1 0 0,0 0 0 0 0,0 1 1 0 0,0-1-1 0 0,0 0 1 0 0,0 1-1 0 0,0-1 0 0 0,0 0 1 0 0,1 1-1 0 0,-1-1 1 0 0,0 0-1 0 0,1 0 0 0 0,0 1-24 0 0,-1-1 0 0 0,0-1 0 0 0,1 1 0 0 0,-1-1 0 0 0,0 1 0 0 0,0 0 1 0 0,1-1-1 0 0,-1 1 0 0 0,0-1 0 0 0,0 1 0 0 0,0 0 0 0 0,0-1 0 0 0,0 1 0 0 0,0-1 0 0 0,0 1 0 0 0,0 0 0 0 0,0 0 0 0 0,0 6 10 0 0,0-1 9 0 0,-1-5-50 0 0,0-1 10 0 0,1 1-94 0 0,0-1-12 0 0,0 0 34 0 0,0 0 145 0 0,0 0 63 0 0,0 0 11 0 0,0 0-19 0 0,1 0-105 0 0,0 0-1 0 0,0 0 1 0 0,1 0 0 0 0,-1 0 0 0 0,0 0-1 0 0,0-1 1 0 0,0 1 0 0 0,0 0 0 0 0,0-1-1 0 0,0 1 1 0 0,0 0 0 0 0,0-1-2 0 0,3-1 0 0 0,-2 2 0 0 0,6-5 0 0 0,1-2 29 0 0,0 1-183 0 0,0-1 1 0 0,0-1-1 0 0,4-4 154 0 0,-1 0 368 0 0,13-10-368 0 0,-19 17-11 0 0,1-1-84 0 0,0 0 0 0 0,3-3 95 0 0,12-13-275 0 0,6-6 382 0 0,-4 2 196 0 0,-10 12-183 0 0,9-12-120 0 0,-6 4 3 0 0,-1-1 1 0 0,-1-1-1 0 0,-1-1-3 0 0,-8 15 1 0 0,6-9-1 0 0,1-2-11 0 0,4-5-255 0 0,12-13 266 0 0,8-14-28 0 0,-37 53 28 0 0,11-18 0 0 0,0 1 0 0 0,2-9 0 0 0,0-2 0 0 0,4-3 0 0 0,0 1 11 0 0,-5 9 16 0 0,1 1-1 0 0,2-3-26 0 0,-3 5 0 0 0,7-15 0 0 0,-4 6 0 0 0,9-18-2 0 0,-7 11 15 0 0,45-89 37 0 0,-29 56 13 0 0,-1 4 3 0 0,-26 50-56 0 0,3-12-10 0 0,-4 11 54 0 0,6-10-54 0 0,-9 19 3 0 0,15-29 4 0 0,1-5-7 0 0,-14 28 18 0 0,-2 9-8 0 0,-1-1 0 0 0,0 0 0 0 0,0 1 0 0 0,0-1 0 0 0,-1 0-1 0 0,1 1 1 0 0,0-1 0 0 0,-1 0 0 0 0,0 0 0 0 0,0 0 0 0 0,0 1-1 0 0,0-2-9 0 0,-1-5 22 0 0,1 8-15 0 0,0 0 0 0 0,0-1-1 0 0,0 1 1 0 0,0 0 0 0 0,-1 0-1 0 0,1 0 1 0 0,0 0-1 0 0,-1 0 1 0 0,1 0 0 0 0,-1 0-1 0 0,1 0 1 0 0,-1 0 0 0 0,1 0-1 0 0,-1 0 1 0 0,0 0-1 0 0,1 0 1 0 0,-1 0 0 0 0,0 0-1 0 0,0 0-6 0 0,-3-2 48 0 0,4 3-45 0 0,-1-1 0 0 0,0 0 0 0 0,1 1 0 0 0,-1-1 0 0 0,0 1 0 0 0,0-1 0 0 0,0 1 0 0 0,0-1-3 0 0,-6-2 26 0 0,7 2-21 0 0,-1 1 0 0 0,0-1 0 0 0,0 1 0 0 0,0 0 0 0 0,0-1 0 0 0,0 1 0 0 0,0 0 0 0 0,0-1 0 0 0,0 1-1 0 0,-1 0 1 0 0,1 0 0 0 0,0 0 0 0 0,0 0 0 0 0,0 0 0 0 0,0 0 0 0 0,0 0 0 0 0,0 0 0 0 0,0 0-1 0 0,0 0 1 0 0,0 0-5 0 0,-9 4-19 0 0,0-1 0 0 0,1 1 0 0 0,-1 0 0 0 0,1 1 0 0 0,0 0 0 0 0,1 0 0 0 0,0 1-1 0 0,0 0 1 0 0,0 0 0 0 0,-2 4 19 0 0,-13 13-112 0 0,1 0-1 0 0,-8 15 113 0 0,25-32-4 0 0,-58 77-138 0 0,33-45 113 0 0,2 2 1 0 0,2 1-1 0 0,-6 17 29 0 0,17-30 0 0 0,-31 61 0 0 0,33-63-13 0 0,-17 39-38 0 0,12-22 51 0 0,5-9 0 0 0,-1 5 0 0 0,-48 165-74 0 0,60-194 66 0 0,0-1 0 0 0,0 1 0 0 0,1 0 0 0 0,1 0 8 0 0,1 39-21 0 0,-1-40 20 0 0,1-3-14 0 0,-1 0-1 0 0,1 0 0 0 0,0 0 0 0 0,1 0 0 0 0,0 1 16 0 0,-1-5-9 0 0,0 0 0 0 0,0 1 0 0 0,0-1 0 0 0,0 0 0 0 0,0 0 0 0 0,1 0 0 0 0,-1 0 0 0 0,1 0 0 0 0,0 0 0 0 0,-1 0 0 0 0,1 0 0 0 0,0 0 0 0 0,2 1 9 0 0,-3-3-9 0 0,-1 0-1 0 0,1 0 0 0 0,0 1 0 0 0,0-1 0 0 0,-1 0 1 0 0,1 0-1 0 0,0 1 0 0 0,-1-1 0 0 0,1 0 0 0 0,0 0 1 0 0,0 0-1 0 0,-1 0 0 0 0,1 0 0 0 0,0 0 0 0 0,0 0 1 0 0,-1 0-1 0 0,1 0 0 0 0,0-1 0 0 0,0 1 1 0 0,-1 0-1 0 0,2 0 10 0 0,1-2-31 0 0,0 1-1 0 0,-1 0 1 0 0,1-1 0 0 0,1 0 31 0 0,-3 2-3 0 0,9-7-13 0 0,0 0-1 0 0,-1 0 1 0 0,8-7 16 0 0,24-27-36 0 0,-33 33 34 0 0,82-94-53 0 0,-51 56 38 0 0,42-58 17 0 0,-57 68 0 0 0,-1-2 0 0 0,15-37 0 0 0,4-31 74 0 0,-13 32-16 0 0,-23 59-59 0 0,12-28 86 0 0,7-30-85 0 0,-11 31 25 0 0,-6 18 14 0 0,1-9-39 0 0,-5 14 13 0 0,-1 10 0 0 0,-1 0 0 0 0,0-1-1 0 0,-1 1 1 0 0,0-3-13 0 0,0-5 106 0 0,-1 10 70 0 0,1 0 0 0 0,-2-4-176 0 0,1 9 20 0 0,-1-1 1 0 0,1 1-1 0 0,-1-1 0 0 0,1 1 0 0 0,-1 0 1 0 0,0-1-1 0 0,0 1 0 0 0,-1 0 0 0 0,1-1-20 0 0,-1 1-53 0 0,0-2-17 0 0,0 1-1 0 0,0 0 1 0 0,0 0-1 0 0,-3-2 71 0 0,4 4 3 0 0,0 0 0 0 0,0 0 0 0 0,0 1 0 0 0,0-1 0 0 0,0 0 0 0 0,-1 1 0 0 0,1-1 0 0 0,0 1-1 0 0,0-1 1 0 0,0 1 0 0 0,-1 0 0 0 0,1-1 0 0 0,0 1 0 0 0,0 0 0 0 0,-1 0 0 0 0,1-1 0 0 0,-1 1-3 0 0,-3 1 6 0 0,1-1 0 0 0,0 1 0 0 0,0-1 0 0 0,-1 1 0 0 0,1 0 0 0 0,0 1 0 0 0,0-1 0 0 0,0 0 0 0 0,1 1 0 0 0,-1 0 0 0 0,0 0 0 0 0,-2 2-6 0 0,-7 4 75 0 0,1 1 0 0 0,-9 9-75 0 0,14-12 10 0 0,-35 30-703 0 0,-8 12 693 0 0,29-26-103 0 0,2 1 0 0 0,0 1-1 0 0,0 2 104 0 0,-25 44-116 0 0,4 3 0 0 0,-18 48 116 0 0,46-96-8 0 0,-24 59-48 0 0,36-83 57 0 0,-24 64-25 0 0,20-49 7 0 0,0 0-1 0 0,1 0 0 0 0,0 3 18 0 0,2-15-5 0 0,0 7-31 0 0,1 8 36 0 0,0-16-2 0 0,0 1-1 0 0,0-1 1 0 0,1 0 0 0 0,0 0-1 0 0,-1 0 1 0 0,1 0 0 0 0,0 0-1 0 0,1 1 3 0 0,-1-4 0 0 0,-1 1 0 0 0,0-1 0 0 0,1 1 0 0 0,-1-1 0 0 0,1 1 0 0 0,-1-1 0 0 0,1 1 0 0 0,-1-1 0 0 0,1 1 0 0 0,-1-1 0 0 0,1 0 0 0 0,-1 1 0 0 0,1-1 0 0 0,0 0 0 0 0,-1 0 0 0 0,1 1 0 0 0,0-1 0 0 0,-1 0 0 0 0,1 0 0 0 0,0 0 0 0 0,-1 0 0 0 0,1 0 0 0 0,0 1 0 0 0,-1-1 0 0 0,1 0 0 0 0,0-1 0 0 0,0 1 0 0 0,-1 0 0 0 0,2 0 0 0 0,-1 0 0 0 0,1-1 0 0 0,0 1 0 0 0,0-1 0 0 0,0 1 0 0 0,0-1 0 0 0,-1 0 0 0 0,1 1 0 0 0,0-1 0 0 0,-1 0 0 0 0,2-1 0 0 0,17-14 54 0 0,-2-1-1 0 0,0 0 0 0 0,10-13-53 0 0,55-75 0 0 0,-74 92 0 0 0,58-85 0 0 0,-59 85 0 0 0,49-85 58 0 0,-45 74-52 0 0,84-160 69 0 0,-66 116 54 0 0,4-23-129 0 0,-31 82 30 0 0,0-1 0 0 0,-1 1-1 0 0,0-1 1 0 0,0 1-1 0 0,-1-7-29 0 0,-1 14 19 0 0,0-1-1 0 0,-1 0 1 0 0,1 1 0 0 0,-1-1-1 0 0,0 1 1 0 0,0-1-1 0 0,0 1 1 0 0,0 0-1 0 0,0-1 1 0 0,0 1-1 0 0,-1 0 1 0 0,1 0-1 0 0,-2-1-18 0 0,2 1 12 0 0,0 1 0 0 0,0 0-1 0 0,1 0 1 0 0,-2 0 0 0 0,1 1-1 0 0,0-1 1 0 0,0 0 0 0 0,0 0-1 0 0,0 0 1 0 0,-1 1 0 0 0,1-1-1 0 0,0 0 1 0 0,-1 1 0 0 0,1 0-1 0 0,0-1 1 0 0,-1 1 0 0 0,1-1-1 0 0,-1 1 1 0 0,1 0-1 0 0,-1 0 1 0 0,1 0 0 0 0,-1 0-1 0 0,1 0 1 0 0,0 0 0 0 0,-1 0-1 0 0,0 0-11 0 0,-2 2 35 0 0,-1-1-1 0 0,0 1 1 0 0,0 0-1 0 0,1 0 0 0 0,-1 0 1 0 0,1 0-1 0 0,0 1 1 0 0,0 0-1 0 0,-4 2-34 0 0,-4 5 94 0 0,1 1 0 0 0,-4 4-94 0 0,-4 6 6 0 0,0 1 0 0 0,-5 11-6 0 0,-29 47-61 0 0,45-67 47 0 0,-7 12-20 0 0,0 1 1 0 0,-5 15 33 0 0,15-29-8 0 0,1 0 1 0 0,0-1-1 0 0,1 1 1 0 0,1 0-1 0 0,0 1 1 0 0,1-1-1 0 0,0 4 8 0 0,1 2-30 0 0,-1-8 0 0 0,1 0 0 0 0,1 0 1 0 0,0 0-1 0 0,0 0 0 0 0,2 3 30 0 0,-2-9-1 0 0,-1-2-4 0 0,1 1 0 0 0,0-1 0 0 0,-1 0 0 0 0,1 0 0 0 0,0 0 0 0 0,0 0 0 0 0,1 0 5 0 0,-2-1-1 0 0,1 0-1 0 0,-1-1 1 0 0,1 1 0 0 0,0-1 0 0 0,-1 1 0 0 0,1-1 0 0 0,-1 1 0 0 0,1-1-1 0 0,0 0 1 0 0,0 1 0 0 0,-1-1 0 0 0,1 0 0 0 0,0 1 0 0 0,0-1 0 0 0,-1 0 0 0 0,1 0-1 0 0,0 0 1 0 0,0 1 0 0 0,0-1 0 0 0,-1 0 0 0 0,1 0 0 0 0,0 0 0 0 0,0 0-1 0 0,0-1 2 0 0,3 1 3 0 0,-1 0 0 0 0,0-1-1 0 0,0 0 1 0 0,0 0-1 0 0,0 1 1 0 0,0-2-1 0 0,0 1 1 0 0,0 0-1 0 0,0 0 1 0 0,-1-1 0 0 0,1 0-1 0 0,-1 1 1 0 0,1-1-3 0 0,6-5 18 0 0,-1 0 0 0 0,0-1 1 0 0,0 0-19 0 0,0-1 10 0 0,9-8 56 0 0,-1 0 0 0 0,-1-1-1 0 0,6-11-65 0 0,33-48 227 0 0,-49 70-221 0 0,16-25-65 0 0,9-20 59 0 0,1-2-16 0 0,-15 27 17 0 0,-2 0 0 0 0,1-6-1 0 0,-9 19 3 0 0,-1 0 0 0 0,0-1-1 0 0,-1 1 1 0 0,1-15-3 0 0,-5 27 6 0 0,0 0 0 0 0,0 0 0 0 0,0 0 0 0 0,0 0 0 0 0,0 0 0 0 0,-1 0 0 0 0,1 1 0 0 0,-1-1 0 0 0,0 0 0 0 0,1 0 0 0 0,-1 0 0 0 0,0 1 0 0 0,0-1-6 0 0,0 1 7 0 0,0 0 0 0 0,1 0 0 0 0,-1 0 1 0 0,0 0-1 0 0,0 0 0 0 0,0 0 0 0 0,0 1 1 0 0,0-1-1 0 0,0 0 0 0 0,0 1 0 0 0,0-1 0 0 0,0 0 1 0 0,0 1-1 0 0,0-1 0 0 0,-1 1 0 0 0,1 0 1 0 0,0-1-1 0 0,0 1 0 0 0,-1 0 0 0 0,1 0 0 0 0,-1-1-7 0 0,-2 1 2 0 0,-1 1 0 0 0,1-1 0 0 0,0 0 0 0 0,-1 1-1 0 0,1 0 1 0 0,0 0 0 0 0,0 0 0 0 0,0 0 0 0 0,0 1 0 0 0,0-1-1 0 0,0 1-1 0 0,-8 4-2 0 0,0 1 0 0 0,-9 6 2 0 0,8-4-15 0 0,0 1 0 0 0,1 0-1 0 0,0 1 1 0 0,1 1 0 0 0,0-1-1 0 0,-1 3 16 0 0,-14 20-116 0 0,-12 25 116 0 0,-38 66-133 0 0,68-111 113 0 0,-62 114-38 0 0,50-85 40 0 0,1 1-1 0 0,3 1 19 0 0,5-8-60 0 0,1 3 60 0 0,9-35-6 0 0,0-1 0 0 0,0 0 0 0 0,1 1 0 0 0,0-1 0 0 0,0 3 6 0 0,0-5-3 0 0,1-1-1 0 0,-1 1 0 0 0,0-1 1 0 0,1 0-1 0 0,-1 1 0 0 0,1-1 1 0 0,-1 0-1 0 0,1 0 0 0 0,0 1 4 0 0,-1-1-1 0 0,1-1 0 0 0,-1 1 0 0 0,1-1 0 0 0,-1 1 0 0 0,1-1 0 0 0,-1 1 0 0 0,1-1 0 0 0,-1 1-1 0 0,1-1 1 0 0,0 0 0 0 0,-1 1 0 0 0,1-1 0 0 0,0 0 0 0 0,-1 0 0 0 0,1 1 0 0 0,0-1 0 0 0,0 0 0 0 0,-1 0-1 0 0,1 0 2 0 0,1 0-2 0 0,-1 0 0 0 0,1 0 0 0 0,-1 0 0 0 0,1 0 0 0 0,-1 0 0 0 0,1-1 0 0 0,-1 1 0 0 0,1-1 0 0 0,-1 1 0 0 0,0-1 0 0 0,1 1 0 0 0,-1-1 0 0 0,0 0 0 0 0,1 1 0 0 0,-1-1 0 0 0,1 0 2 0 0,3-3-16 0 0,1 0 0 0 0,3-5 16 0 0,8-8 35 0 0,11-15-35 0 0,-8 9 36 0 0,16-21 39 0 0,-2-1 0 0 0,-2-2 0 0 0,2-8-75 0 0,3-14 0 0 0,10-31 0 0 0,-26 54 0 0 0,-11 23 22 0 0,-1 0-1 0 0,-1 0 0 0 0,2-15-21 0 0,-10 35 13 0 0,1 0 0 0 0,-1-1 0 0 0,1 1 0 0 0,-1-1 0 0 0,0 1 0 0 0,-1-1 0 0 0,1 1-13 0 0,0 1 7 0 0,-1 1 1 0 0,1 0-1 0 0,0 0 0 0 0,-1-1 1 0 0,1 1-1 0 0,-1 0 0 0 0,0 0 0 0 0,1 0 1 0 0,-1-1-1 0 0,0 1 0 0 0,0 0 1 0 0,1 0-1 0 0,-1 0 0 0 0,0 0 1 0 0,0 0-1 0 0,0 0 0 0 0,-1 1 0 0 0,1-1 1 0 0,-1-1-8 0 0,1 2 13 0 0,0 0 0 0 0,0-1 1 0 0,-1 1-1 0 0,1-1 0 0 0,0 1 0 0 0,0 0 1 0 0,-1 0-1 0 0,1 0 0 0 0,0 0 0 0 0,-1 0 1 0 0,1 0-1 0 0,0 0 0 0 0,0 0 0 0 0,-1 0 1 0 0,1 0-1 0 0,0 1 0 0 0,0-1 1 0 0,-1 0-1 0 0,1 1-13 0 0,-3 1 28 0 0,0-1 1 0 0,1 1-1 0 0,-1 0 1 0 0,1 0-1 0 0,-2 1-28 0 0,-5 4 37 0 0,1 1-1 0 0,1-1 0 0 0,0 2 0 0 0,-2 1-36 0 0,-29 38-1 0 0,24-27 1 0 0,-10 21 0 0 0,9-13 0 0 0,-6 9-3 0 0,3 0 0 0 0,1 2 0 0 0,2-1 0 0 0,-1 14 3 0 0,11-33-27 0 0,1 0-1 0 0,2 1 28 0 0,1-10-18 0 0,1 0 0 0 0,1 0 0 0 0,0 0 1 0 0,1 8 17 0 0,0-16-11 0 0,-1 1-1 0 0,0 0 1 0 0,0-1 0 0 0,-1 5 11 0 0,0-3-22 0 0,1-4 13 0 0,0 1 0 0 0,0-1-1 0 0,0 0 1 0 0,1 0 0 0 0,-1 1 0 0 0,0-1-1 0 0,1 0 1 0 0,-1 0 0 0 0,1 0-1 0 0,-1 1 1 0 0,1-1 0 0 0,0 0 0 0 0,-1 0-1 0 0,2 0 10 0 0,-2 0-8 0 0,0-1 0 0 0,1 1-1 0 0,-1-1 1 0 0,1 1-1 0 0,-1-1 1 0 0,1 1 0 0 0,-1-1-1 0 0,1 0 1 0 0,-1 1-1 0 0,1-1 1 0 0,-1 0-1 0 0,1 1 1 0 0,-1-1 0 0 0,1 0-1 0 0,0 0 1 0 0,-1 1-1 0 0,1-1 1 0 0,-1 0-1 0 0,1 0 1 0 0,0 0 0 0 0,-1 0-1 0 0,1 0 1 0 0,0 0-1 0 0,-1 0 1 0 0,1 0 0 0 0,0 0-1 0 0,-1 0 1 0 0,1 0-1 0 0,0 0 1 0 0,-1 0-1 0 0,1-1 9 0 0,2 0-19 0 0,-1 0-1 0 0,1-1 0 0 0,-1 1 1 0 0,1-1-1 0 0,-1 0 1 0 0,0 1-1 0 0,0-1 0 0 0,0 0 1 0 0,0 0 19 0 0,15-20-73 0 0,53-83 62 0 0,-25 29 11 0 0,26-62 0 0 0,-36 51 0 0 0,-34 84 7 0 0,0-1-1 0 0,0 0 1 0 0,0 1 0 0 0,0-1-1 0 0,-1 0 1 0 0,0 0-1 0 0,0 0 1 0 0,0 1-1 0 0,0-1 1 0 0,0 0-1 0 0,-1 0-6 0 0,1 4 4 0 0,0-1-1 0 0,0 1 0 0 0,0 0 0 0 0,-1-1 0 0 0,1 1 1 0 0,0 0-1 0 0,0-1 0 0 0,0 1 0 0 0,-1 0 0 0 0,1-1 0 0 0,0 1 1 0 0,0 0-1 0 0,-1 0 0 0 0,1-1 0 0 0,0 1 0 0 0,0 0 1 0 0,-1 0-1 0 0,1-1 0 0 0,0 1 0 0 0,-1 0 0 0 0,1 0 1 0 0,0 0-1 0 0,-1 0 0 0 0,1-1 0 0 0,-1 1 0 0 0,1 0 1 0 0,0 0-1 0 0,-1 0 0 0 0,1 0 0 0 0,0 0 0 0 0,-1 0 0 0 0,1 0 1 0 0,-1 0-1 0 0,1 0 0 0 0,0 0 0 0 0,-1 0 0 0 0,1 0 1 0 0,-1 0-1 0 0,1 0 0 0 0,0 1 0 0 0,-1-1-3 0 0,-1 1 31 0 0,-1 0 0 0 0,1 0 0 0 0,-1 0 0 0 0,1 0 0 0 0,-2 2-31 0 0,3-2 2 0 0,-4 2 31 0 0,1 0-1 0 0,0 1 0 0 0,0-1 0 0 0,0 1 0 0 0,0 0 0 0 0,0 1-32 0 0,-7 10 157 0 0,-1 3-157 0 0,6-10 34 0 0,-46 74 72 0 0,3 2-1 0 0,5 2 0 0 0,-16 51-105 0 0,52-118 11 0 0,-34 92 38 0 0,38-98-80 0 0,0 0 0 0 0,1 0 1 0 0,1 1-1 0 0,0-1 0 0 0,0 9 31 0 0,2-11-102 0 0,-1-8-12 0 0,1 0 0 0 0,0 0 0 0 0,0 1-1 0 0,0-1 1 0 0,1 0 0 0 0,-1 0 0 0 0,1 0 0 0 0,0 3 114 0 0,0-5-254 0 0,-1-1 0 0 0,1 1-1 0 0,-1-1 1 0 0,0 0 0 0 0,1 1 0 0 0,-1-1-1 0 0,1 0 1 0 0,-1 1 0 0 0,1-1 0 0 0,-1 0-1 0 0,1 1 1 0 0,-1-1 0 0 0,1 0 0 0 0,-1 0-1 0 0,1 0 1 0 0,0 1 0 0 0,-1-1-1 0 0,1 0 1 0 0,-1 0 0 0 0,1 0 0 0 0,0 0-1 0 0,-1 0 1 0 0,1 0 254 0 0,6-1-6078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4:59.6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74 72 4608 0 0,'1'-6'475'0'0,"0"4"-87"0"0,0 1 1 0 0,-1-1-1 0 0,1 0 1 0 0,-1 0 0 0 0,1 0-1 0 0,-1 0 1 0 0,0 0 0 0 0,0 0-1 0 0,0 0 1 0 0,0-1-389 0 0,0 3 79 0 0,0-1 1 0 0,0 1-1 0 0,0-1 1 0 0,0 1-1 0 0,0 0 0 0 0,0-1 1 0 0,0 1-1 0 0,0 0 1 0 0,0-1-1 0 0,0 1 1 0 0,0 0-1 0 0,0-1 0 0 0,1 1 1 0 0,-1 0-1 0 0,0-1 1 0 0,0 1-1 0 0,0 0 0 0 0,0 0 1 0 0,1-1-1 0 0,-1 1 1 0 0,0 0-1 0 0,0 0 0 0 0,1-1 1 0 0,-1 1-1 0 0,0 0-79 0 0,1-4 1249 0 0,-1 1 0 0 0,0-1 0 0 0,1 1 1 0 0,-1-1-1 0 0,-1 1 0 0 0,1-3-1249 0 0,0 2 45 0 0,0 3 396 0 0,0 0 114 0 0,0 1-509 0 0,0 0 0 0 0,-1 0 0 0 0,1 0 0 0 0,0 0 0 0 0,0 0 0 0 0,0 0-1 0 0,0 0 1 0 0,0 0 0 0 0,0 0 0 0 0,0 0 0 0 0,0-1 0 0 0,0 1 0 0 0,0 0 0 0 0,0 0-1 0 0,0 0 1 0 0,0 0 0 0 0,0 0 0 0 0,0 0 0 0 0,0 0 0 0 0,0 0 0 0 0,0 0 0 0 0,0 0-1 0 0,0 0 1 0 0,0-1 0 0 0,0 1 0 0 0,0 0 0 0 0,0 0 0 0 0,0 0 0 0 0,0 0 0 0 0,0 0-1 0 0,0 0 1 0 0,0 0 0 0 0,1 0 0 0 0,-1 0 0 0 0,0 0 0 0 0,0 0 0 0 0,0 0 0 0 0,0-1-1 0 0,0 1 1 0 0,0 0 0 0 0,0 0 0 0 0,0 0 0 0 0,0 0 0 0 0,0 0 0 0 0,0 0 0 0 0,0 0-1 0 0,0 0 1 0 0,1 0 0 0 0,-1 0 0 0 0,0 0 0 0 0,0 0 0 0 0,0 0 0 0 0,0 0 0 0 0,0 0-1 0 0,0 0 1 0 0,0 0-46 0 0,3 3 74 0 0,0-1-1 0 0,0 1 0 0 0,0 0 0 0 0,-1-1 0 0 0,1 1 0 0 0,-1 1 1 0 0,0-1-1 0 0,0 0 0 0 0,0 0 0 0 0,0 1 0 0 0,0 0 1 0 0,-1-1-1 0 0,0 1 0 0 0,0 0 0 0 0,0-1 0 0 0,0 1 0 0 0,0 0 1 0 0,-1 1-74 0 0,5 30 451 0 0,-1-13-241 0 0,-1-1-82 0 0,-2 1-1 0 0,0 0 1 0 0,-2 0 0 0 0,-3 21-128 0 0,3-25 24 0 0,0-1 0 0 0,1 1 0 0 0,1 0 0 0 0,1-1 0 0 0,1 3-24 0 0,-2-5 56 0 0,0 0 0 0 0,-1 0 0 0 0,-1 7-56 0 0,0 8 170 0 0,-4 36 246 0 0,-1-34-221 0 0,4-24-137 0 0,0 1-1 0 0,1-1 0 0 0,0 0 0 0 0,0 3-57 0 0,-2 146 572 0 0,1-112-635 0 0,1-28 67 0 0,0-1 0 0 0,1 1 1 0 0,1-1-1 0 0,1 4-4 0 0,-1-14 19 0 0,-1 0 1 0 0,0 0 0 0 0,0 0-1 0 0,-1 0 1 0 0,-1 4-20 0 0,1-4 17 0 0,1 0 0 0 0,-1 0 0 0 0,1-1 0 0 0,0 1 1 0 0,1 5-18 0 0,1 10 164 0 0,0 21-164 0 0,1 7 102 0 0,10 94-102 0 0,-5-109 0 0 0,-1-10 0 0 0,-5-14 0 0 0,3 8 0 0 0,-1 0 0 0 0,-1 1 0 0 0,-1-1 0 0 0,-1 6 0 0 0,1-10 91 0 0,-1-9-52 0 0,0 0 0 0 0,0 0 0 0 0,-1 0 0 0 0,0 0 0 0 0,0 4-39 0 0,-1-8 66 0 0,-5 1-2 0 0,6-2-61 0 0,-1 0 0 0 0,1-1 0 0 0,-1 1 0 0 0,1 0 0 0 0,0 0 0 0 0,-1-1 0 0 0,1 1 0 0 0,-1 0 0 0 0,1-1 0 0 0,0 1 0 0 0,-1 0 0 0 0,1-1 0 0 0,0 1 0 0 0,0 0 0 0 0,-1-1 0 0 0,1 1 0 0 0,0-1 0 0 0,0 1 1 0 0,-1-1-1 0 0,1 1 0 0 0,0 0 0 0 0,0-1 0 0 0,0 0-3 0 0,-3-7 5 0 0,0-2 15 0 0,0 1 0 0 0,1-1 0 0 0,0 0-1 0 0,1 0 1 0 0,-1-7-20 0 0,0-11 18 0 0,-10-116 46 0 0,11 123-64 0 0,0 0 0 0 0,1 0 0 0 0,3-15 0 0 0,0-25 0 0 0,-4 34 19 0 0,-4-24-19 0 0,1 25 34 0 0,1-27-34 0 0,2 36 4 0 0,-1 0 0 0 0,0 1-1 0 0,-4-11-3 0 0,-2-17 0 0 0,3 13-8 0 0,2 12-129 0 0,1-1-1 0 0,-1-16 138 0 0,2 15 108 0 0,-1 0 0 0 0,-1 1 0 0 0,-1-2-108 0 0,0 4-17 0 0,-2-16 17 0 0,-5-26 145 0 0,0-27 310 0 0,9 72-577 0 0,-1 0 1 0 0,-3-7 121 0 0,0 1-72 0 0,0 8 58 0 0,5 12 14 0 0,0-1 0 0 0,0 0 0 0 0,0 1 0 0 0,1-1 1 0 0,-1 0-1 0 0,0 0 0 0 0,1 0 0 0 0,-1 0 0 0 0,1 1 0 0 0,0-1 0 0 0,-1-1 0 0 0,-2-24 0 0 0,3 22-1 0 0,-1 0 0 0 0,0 1 0 0 0,1-1 0 0 0,0 0 0 0 0,0 0 0 0 0,0 0 0 0 0,1 1 0 0 0,0-1 0 0 0,-1 0 0 0 0,2 1 0 0 0,0-4 1 0 0,0-1-39 0 0,-1 6 38 0 0,-1 1 1 0 0,1-1 0 0 0,0 0-1 0 0,1 0 1 0 0,-1 0 0 0 0,0 0-1 0 0,1 1 1 0 0,0-2 0 0 0,-1 26 64 0 0,-2 5-46 0 0,1-16-12 0 0,-1-1 0 0 0,1 1 0 0 0,1 0 0 0 0,0 0-1 0 0,0-1 1 0 0,2 2-6 0 0,11 54 0 0 0,-6-22 0 0 0,6 36 0 0 0,-10-59 0 0 0,-1 1 0 0 0,-1 14 0 0 0,2 4 0 0 0,-3-8 105 0 0,0 0-1 0 0,-4 30-104 0 0,-1 16 75 0 0,1 181-207 0 0,2-197-9 0 0,-4 3 141 0 0,0-20-13 0 0,1-18 14 0 0,2 1 0 0 0,1 2-1 0 0,0 4 0 0 0,0-9 0 0 0,2 1 0 0 0,0 3 0 0 0,8 11 0 0 0,-8-34 2 0 0,1 0 0 0 0,0-1 1 0 0,0 1-1 0 0,0-1 0 0 0,3 4-2 0 0,5 4 45 0 0,-7-11-37 0 0,5 3 3 0 0,3-2 37 0 0,-11-2-51 0 0,1-1-1 0 0,0 0 1 0 0,-1 0 0 0 0,1 0 0 0 0,-1 0 0 0 0,1 0 0 0 0,-1 0-1 0 0,1 0 1 0 0,0 0 0 0 0,-1 0 0 0 0,1 0 0 0 0,-1 0 0 0 0,1 0-1 0 0,0 0 1 0 0,-1 0 0 0 0,1 0 0 0 0,-1 0 0 0 0,1-1-1 0 0,0 1 1 0 0,-1 0 0 0 0,1 0 0 0 0,-1-1 0 0 0,1 1 0 0 0,-1-1 3 0 0,1 1-7 0 0,7-4-232 0 0,-6 3-4651 0 0,-2 1 4873 0 0,0 0-8332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5:02.5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7987 271 4608 0 0,'0'0'353'0'0,"0"0"131"0"0,0 0 1412 0 0,1 0 640 0 0,1-1-1986 0 0,0 0 0 0 0,0 0 1 0 0,0 0-1 0 0,0-1 0 0 0,0 1 0 0 0,-1 0 0 0 0,1-1 0 0 0,0 0 0 0 0,-1 1 1 0 0,1-1-1 0 0,0-1-550 0 0,10-10 397 0 0,-11 13-244 0 0,-1 0 9 0 0,0 0 4 0 0,0 0 68 0 0,0 0 274 0 0,-6-9 1406 0 0,-2 7-1543 0 0,0 1 0 0 0,0 0 0 0 0,0 0-1 0 0,0 1 1 0 0,0 0 0 0 0,0 0 0 0 0,-5 1-371 0 0,-11 0 323 0 0,-97 3 1064 0 0,105-5-1034 0 0,-1-1 1 0 0,1 0 0 0 0,-11-4-354 0 0,12 3 239 0 0,-1 0 0 0 0,0 1 0 0 0,-10 1-239 0 0,-194-8 626 0 0,98 18-616 0 0,-47-5 100 0 0,-34 3 36 0 0,149-6-146 0 0,8-1 0 0 0,-12 4 0 0 0,-64 3 31 0 0,15-2 114 0 0,30-2-66 0 0,-1-3 0 0 0,-41-7-79 0 0,-57-1 134 0 0,164 8-134 0 0,-159-4 76 0 0,91 2-76 0 0,43 2 0 0 0,-13-2 0 0 0,-46-3 95 0 0,21 3 170 0 0,19 0 478 0 0,-38 5-743 0 0,-4 0-34 0 0,-42 4-223 0 0,38 0 261 0 0,-113 4 343 0 0,-1 10-347 0 0,64-7-90 0 0,24-3 49 0 0,64-7 106 0 0,-1-2 1 0 0,-35-5-66 0 0,40 0 16 0 0,-47-2-19 0 0,88 5 3 0 0,-32 0 0 0 0,-31 5 0 0 0,-141 15 0 0 0,64-12 79 0 0,101-4-59 0 0,-40-4-20 0 0,41-1-19 0 0,-44 6 19 0 0,23 1 39 0 0,-22-4-39 0 0,-34 1 25 0 0,-13 1-25 0 0,9 5 0 0 0,78-6 24 0 0,1-2 0 0 0,-4-3-24 0 0,-26 0 16 0 0,38 0 52 0 0,-20-4-68 0 0,21 1 68 0 0,-22 1-68 0 0,30 4 0 0 0,4-1 0 0 0,0 2 0 0 0,-24 4 0 0 0,-6 0 0 0 0,20-2 0 0 0,-16 0 0 0 0,-38-4 0 0 0,24 0 0 0 0,-61-4 0 0 0,66 4 30 0 0,45 1 4 0 0,-24-2-34 0 0,16 3 0 0 0,11 1 0 0 0,-30 1 0 0 0,34-2 0 0 0,-1 0 0 0 0,0-1 0 0 0,8 0 0 0 0,0 1 0 0 0,-1 0 0 0 0,1 1 0 0 0,0 1 0 0 0,-7 2 0 0 0,-39 5 0 0 0,5-7 0 0 0,-43-4 0 0 0,22 0 0 0 0,23 1 0 0 0,0 2 0 0 0,-45 8 0 0 0,85-7 0 0 0,12 0 0 0 0,-2-1 0 0 0,-4 0 0 0 0,-1-1 0 0 0,1 0 0 0 0,-1 0 0 0 0,0-1 0 0 0,-3 0 0 0 0,-19 2 0 0 0,27-1 0 0 0,-5 0 0 0 0,-1 0 0 0 0,1 0 0 0 0,-1 0 0 0 0,0-1 0 0 0,1-1 0 0 0,-1 0 0 0 0,-4 0 0 0 0,6-1 0 0 0,0 0 0 0 0,-1 1 0 0 0,1 0 0 0 0,-1 0 0 0 0,1 1 0 0 0,0 0 0 0 0,-5 0 0 0 0,-20 1 0 0 0,-4 1 0 0 0,-12 1 0 0 0,39-4 0 0 0,7 1 0 0 0,-1 0 0 0 0,1 0 0 0 0,-1 0 0 0 0,1 0 0 0 0,0 0 0 0 0,-1 0 0 0 0,1 1 0 0 0,-3 0 0 0 0,-23 6 0 0 0,22-6 0 0 0,10-3 0 0 0,7-1 0 0 0,-11 3 0 0 0,0 0 0 0 0,0 0 0 0 0,0 0 0 0 0,0 0 0 0 0,0 0 0 0 0,-1 0 0 0 0,1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0,0 0 0 0 0,0 0 0 0 0,0-1 0 0 0,0 1 0 0 0,0 0 0 0 0,0 0 0 0 0,0 0 0 0 0,0 0 0 0 0,0 0 0 0 0,0 0 0 0 0,0 0 0 0 0,0 0 0 0 0,0 0 0 0 0,0 0 0 0 0,1 0 0 0 0,-1 0 0 0 0,0 0 0 0 0,-2-2-60 0 0,11-2 56 0 0,1 1 0 0 0,-1 0-1 0 0,10-2 5 0 0,-12 4-1 0 0,0-1 0 0 0,1 0 0 0 0,-1-1 0 0 0,0 1 0 0 0,0-1 0 0 0,-1-1 0 0 0,1 1 0 0 0,-1-1-1 0 0,1 0 2 0 0,6-5-7 0 0,0 0-1 0 0,0 2 1 0 0,0-1-1 0 0,1 2 1 0 0,1 0-1 0 0,4-1 8 0 0,30-13-8 0 0,-25 9 8 0 0,-14 8 0 0 0,0-1 0 0 0,-1-1 0 0 0,0 0 0 0 0,1 0 0 0 0,-2-1 0 0 0,1 0 0 0 0,0-1 0 0 0,1-1 0 0 0,0 1 0 0 0,0 0 0 0 0,1 0 0 0 0,-1 1 0 0 0,2 1 0 0 0,-1 0 0 0 0,0 0 0 0 0,11-2 0 0 0,-16 6 0 0 0,-4 1 0 0 0,0-1 0 0 0,0 1 0 0 0,-1-1 0 0 0,1 0 0 0 0,0 1 0 0 0,0-1 0 0 0,0 0 0 0 0,-1 0 0 0 0,1 0 0 0 0,0-1 0 0 0,0 0 0 0 0,2 0 0 0 0,0 0 0 0 0,1-1 0 0 0,-1 2 0 0 0,0-1 0 0 0,1 0 0 0 0,-1 1 0 0 0,1 0 0 0 0,0 0 0 0 0,0 0 0 0 0,41-10 0 0 0,-38 9-2 0 0,-2 1 3 0 0,-13 1 11 0 0,-6 0 30 0 0,1 4-31 0 0,-2 3-4 0 0,-1 0-1 0 0,1-1 0 0 0,-2-1 1 0 0,1 0-1 0 0,0-1 1 0 0,-1 0-1 0 0,-3-1-6 0 0,-8 3 19 0 0,-16 5-19 0 0,16-4 0 0 0,23-7 0 0 0,0 1 0 0 0,-1 0 0 0 0,1 0 0 0 0,0 0 0 0 0,0 1 0 0 0,0-1 0 0 0,1 1 0 0 0,-1 0 0 0 0,0 1 0 0 0,-2 0 0 0 0,1 0 0 0 0,-1-1 0 0 0,1 1 0 0 0,-1-1 0 0 0,0-1 0 0 0,0 1 0 0 0,0-1 0 0 0,0 0 0 0 0,0 0 0 0 0,0 0 0 0 0,-2-1 0 0 0,-2 1 0 0 0,0 0 0 0 0,-1 1 0 0 0,-1 1 0 0 0,-13 1 0 0 0,15-3 0 0 0,1 0 0 0 0,-1 1 0 0 0,1 0 0 0 0,-5 1 0 0 0,9-1 0 0 0,-17 4 0 0 0,1-1 0 0 0,-15 1 0 0 0,20-4 0 0 0,16-2 0 0 0,-1 0 0 0 0,1 0 0 0 0,-1 0 0 0 0,1 1 0 0 0,0-1 0 0 0,-1 0 0 0 0,1 0 0 0 0,-1 1 0 0 0,1-1 0 0 0,0 0 0 0 0,-1 1 0 0 0,1-1 0 0 0,0 0 0 0 0,-1 1 0 0 0,1-1 0 0 0,0 0 0 0 0,-1 1 0 0 0,1-1 0 0 0,0 1 0 0 0,0-1 0 0 0,0 1 0 0 0,-1-1 0 0 0,1 5 0 0 0,0-1 0 0 0,0 0 0 0 0,0 1 0 0 0,-1-1 0 0 0,0 2 0 0 0,0-4 0 0 0,-1 0 1 0 0,1-1-1 0 0,0 1 0 0 0,-1 0 1 0 0,0-1-1 0 0,1 1 0 0 0,-1-1 1 0 0,0 0-1 0 0,0 1 0 0 0,1-1 1 0 0,-1 0-1 0 0,0 0 0 0 0,0 0 1 0 0,-1 0-1 0 0,0 0 7 0 0,14 9 120 0 0,13 1-102 0 0,-23-11-23 0 0,-1 0 0 0 0,0 0-1 0 0,0 0 1 0 0,0 0 0 0 0,1 0-1 0 0,-1 0 1 0 0,0 0 0 0 0,0 0 0 0 0,0 0-1 0 0,1 0 1 0 0,-1 0 0 0 0,0 0-1 0 0,0 0 1 0 0,0 1 0 0 0,1-1-1 0 0,-1 0 1 0 0,0 0 0 0 0,0 0 0 0 0,0 0-1 0 0,0 0 1 0 0,0 0 0 0 0,1 1-1 0 0,-1-1 1 0 0,0 0 0 0 0,0 0 0 0 0,0 0-1 0 0,0 1 1 0 0,0-1 0 0 0,0 0-1 0 0,0 0 1 0 0,0 0 0 0 0,0 1 0 0 0,0-1-1 0 0,0 0 1 0 0,0 0-2 0 0,4 5 53 0 0,12 6 44 0 0,-12-7-96 0 0,1-1 0 0 0,0 0 0 0 0,0 0 0 0 0,0 0 0 0 0,2 0-1 0 0,61 17 64 0 0,-45-14-32 0 0,0 1 1 0 0,21 9-33 0 0,-37-12 31 0 0,0 1-1 0 0,-1-1 1 0 0,1 1 0 0 0,-1 1-1 0 0,0-1 1 0 0,0 1 0 0 0,-1 0-31 0 0,26 22 82 0 0,-16-16-44 0 0,12 9 71 0 0,12 6-109 0 0,-33-23 6 0 0,-1 1 1 0 0,0-1-1 0 0,0 1 0 0 0,0 0 0 0 0,-1 0 1 0 0,0 1-1 0 0,0-1 0 0 0,0 1 1 0 0,0 0-1 0 0,1 3-6 0 0,-2-2 1 0 0,3 1 14 0 0,0-1 0 0 0,1 0 0 0 0,0 0 0 0 0,0 0-1 0 0,0 0 1 0 0,1-1 0 0 0,6 3-15 0 0,4 5 27 0 0,-11-10-6 0 0,0 1 1 0 0,-1-2 0 0 0,2 1 0 0 0,-1-1-1 0 0,0 0 1 0 0,1-1 0 0 0,-1 0-1 0 0,2 1-21 0 0,3 0 92 0 0,0 1 0 0 0,11 5-92 0 0,-18-7 23 0 0,0 0-6 0 0,1 1-1 0 0,0-1 0 0 0,-1 1 1 0 0,0 1-1 0 0,0-1 1 0 0,0 1-1 0 0,0 0 1 0 0,0 0-1 0 0,-1 0 1 0 0,1 1-1 0 0,2 3-16 0 0,-4-4-12 0 0,0-1 0 0 0,0 0 1 0 0,0-1-1 0 0,0 1 0 0 0,1-1 0 0 0,-1 1 0 0 0,1-1 1 0 0,0 0-1 0 0,0 0 0 0 0,0 0 0 0 0,0-1 0 0 0,0 0 1 0 0,3 1 11 0 0,0 1-2 0 0,0-1-1 0 0,-1 1 1 0 0,1 0 0 0 0,-1 0 0 0 0,3 2 2 0 0,12 8 0 0 0,-9-4 2 0 0,-12-5-6 0 0,0-4 6 0 0,0 0-1 0 0,0 0 0 0 0,0 0 1 0 0,0 0-1 0 0,0 0 0 0 0,0 1 1 0 0,0-1-1 0 0,0 0 0 0 0,0 0 1 0 0,0 0-1 0 0,0 0 0 0 0,0 0 1 0 0,0 0-1 0 0,1 1 0 0 0,-1-1 1 0 0,0 0-1 0 0,0 0 0 0 0,0 0 1 0 0,0 0-1 0 0,0 0 0 0 0,0 0 1 0 0,0 0-1 0 0,0 0 1 0 0,0 1-1 0 0,0-1 0 0 0,1 0 1 0 0,-1 0-1 0 0,0 0 0 0 0,0 0 1 0 0,0 0-1 0 0,0 0 0 0 0,0 0 1 0 0,0 0-1 0 0,0 0 0 0 0,1 0 1 0 0,-1 0-1 0 0,0 0 0 0 0,0 0 1 0 0,0 0-1 0 0,0 0 0 0 0,0 0 1 0 0,1 0-1 0 0,-1 0 0 0 0,0 0 1 0 0,0 0-1 0 0,0 0-1 0 0,14 7 144 0 0,-29-19-79 0 0,4 1-53 0 0,5 7-2 0 0,5 4-8 0 0,0-1 1 0 0,1 1-1 0 0,-1 0 1 0 0,1-1-1 0 0,-1 1 1 0 0,0-1-1 0 0,1 1 1 0 0,-1-1-1 0 0,1 1 1 0 0,-1-1-1 0 0,1 0 1 0 0,-1 1-1 0 0,1-1 1 0 0,0 0-3 0 0,-9-7 18 0 0,-32-8-5 0 0,25 11 1 0 0,1-1-1 0 0,-1 0 0 0 0,1-1-13 0 0,-9-4 15 0 0,-11-6-38 0 0,33 15 17 0 0,-1 1 0 0 0,1-1 0 0 0,0 1 0 0 0,0-1 0 0 0,0 0 0 0 0,0 0 0 0 0,0 0 0 0 0,1 0 0 0 0,-1 0 0 0 0,0 0 0 0 0,1 0 0 0 0,-1-1 6 0 0,0-1-4 0 0,0 0 0 0 0,0 0 0 0 0,-1 0-1 0 0,1 1 1 0 0,-1-1 0 0 0,0 1 0 0 0,0-1-1 0 0,0 1 1 0 0,-1 0 0 0 0,1 1-1 0 0,-1-1 1 0 0,0 0 0 0 0,1 1 0 0 0,-1 0-1 0 0,-3-1 5 0 0,-42-21-32 0 0,26 13-24 0 0,-16-9 56 0 0,32 15-4 0 0,0 1 0 0 0,1-1 0 0 0,-1 0-1 0 0,1 0 1 0 0,0-1 0 0 0,1 0 0 0 0,-3-3 4 0 0,0 0-12 0 0,0 0 0 0 0,0 1 0 0 0,-1 1 0 0 0,0-1 0 0 0,0 1 0 0 0,-1 1 0 0 0,-8-5 12 0 0,-17-12-33 0 0,32 21 31 0 0,-1 0 0 0 0,1 0 0 0 0,-1 0 0 0 0,0 0 0 0 0,0 1 0 0 0,-3-1 2 0 0,3 1 0 0 0,-1-1 0 0 0,1 0 0 0 0,0 0 1 0 0,0 0-1 0 0,0 0 0 0 0,0 0 0 0 0,0-1 0 0 0,0 0 0 0 0,-2-2 0 0 0,-13-14-29 0 0,19 18 26 0 0,-1 0 0 0 0,0 1 1 0 0,0-1-1 0 0,0 0 0 0 0,0 0 0 0 0,0 0 0 0 0,0 1 0 0 0,0-1 0 0 0,0 0 0 0 0,0 1 0 0 0,0-1 0 0 0,-1 1 3 0 0,-4-3 2 0 0,2 0-5 0 0,-1 1 1 0 0,1 0 0 0 0,-1 0 0 0 0,0 0 0 0 0,1 0-1 0 0,-1 1 1 0 0,0 0 0 0 0,-1 0 2 0 0,1-7-64 0 0,3 7 64 0 0,0-1 0 0 0,0 1 0 0 0,-1-1 0 0 0,1 1 0 0 0,0 0 0 0 0,-1 0 0 0 0,0 0 0 0 0,-12-5 0 0 0,10-1 19 0 0,4 6 70 0 0,2-1-87 0 0,0 0 0 0 0,0 0 0 0 0,0 1-1 0 0,1-1 1 0 0,-1 0 0 0 0,0 0 0 0 0,1 1 0 0 0,-1-1-1 0 0,1 1 1 0 0,0 0 0 0 0,-1-1 0 0 0,3 0-2 0 0,-2 1-27 0 0,-2 0 20 0 0,0 1 0 0 0,0 0 0 0 0,1 0 0 0 0,-1-1 0 0 0,0 1 0 0 0,0 0 0 0 0,0 0 0 0 0,0-1 0 0 0,1 1 0 0 0,-1 0 0 0 0,0 0 0 0 0,0-1 0 0 0,0 1 0 0 0,0 0-1 0 0,0-1 1 0 0,0 1 0 0 0,0 0 0 0 0,0-1 0 0 0,0 1 0 0 0,0 0 0 0 0,0-1 0 0 0,0 1 0 0 0,0 0 0 0 0,0-1 0 0 0,0 1 0 0 0,0 0 0 0 0,0 0 0 0 0,0-1 0 0 0,0 1 0 0 0,-1 0 7 0 0,1-1 6 0 0,0 1-1 0 0,0 0 1 0 0,0-1-1 0 0,0 1 1 0 0,0 0-1 0 0,0-1 1 0 0,0 1-1 0 0,0 0 1 0 0,0-1-1 0 0,0 1 0 0 0,0 0 1 0 0,0-1-1 0 0,0 1 1 0 0,0 0-1 0 0,0-1 1 0 0,0 1-1 0 0,0 0 1 0 0,0-1-1 0 0,0 1 1 0 0,0 0-1 0 0,1-1 1 0 0,-1 1-1 0 0,0 0 1 0 0,0 0-1 0 0,0-1 1 0 0,0 1-1 0 0,1 0-5 0 0,8-8-26 0 0,1 1 0 0 0,1 0 1 0 0,-1 0-1 0 0,1 1 0 0 0,0 0 0 0 0,0 1 0 0 0,1 1 1 0 0,9-3 25 0 0,2-2-106 0 0,17-9 106 0 0,49-33-296 0 0,-78 45 293 0 0,0 0 0 0 0,-1-1-1 0 0,4-4 4 0 0,26-16 171 0 0,-3 8 137 0 0,-1-2-1 0 0,22-18-307 0 0,-56 38 3 0 0,0 0 0 0 0,0-1 1 0 0,0 1-1 0 0,0-1 0 0 0,-1 1 0 0 0,1-1 0 0 0,-1 0 1 0 0,1 0-1 0 0,-1 0 0 0 0,1 1 0 0 0,-1-1 0 0 0,0-1 1 0 0,0 1-1 0 0,0 0 0 0 0,0 0 0 0 0,0 0 0 0 0,-1-1 1 0 0,1 1-1 0 0,-1 0 0 0 0,1-1-3 0 0,-1 2-2 0 0,0 0 0 0 0,0 0 0 0 0,1 0-1 0 0,-1 0 1 0 0,0 0 0 0 0,1 1 0 0 0,-1-1 0 0 0,0 0 0 0 0,1 0-1 0 0,-1 0 1 0 0,1 1 0 0 0,0-1 0 0 0,-1 0 0 0 0,1 1 0 0 0,0-1-1 0 0,-1 0 1 0 0,1 1 0 0 0,0-1 0 0 0,-1 1 0 0 0,1-1 0 0 0,0 1 2 0 0,22-12-99 0 0,-13 7 42 0 0,-10 5 68 0 0,10-6-190 0 0,-10 6 185 0 0,0 0 0 0 0,0 0 0 0 0,0 0 0 0 0,0 0 1 0 0,0 0-1 0 0,0 0 0 0 0,-1 0 0 0 0,1 0 0 0 0,0 0 1 0 0,0 0-1 0 0,0 0 0 0 0,0 0 0 0 0,0 0 1 0 0,0 0-1 0 0,0 0 0 0 0,-1 0 0 0 0,1 0 0 0 0,0 0 1 0 0,0 0-1 0 0,0-1 0 0 0,0 1 0 0 0,0 0 1 0 0,0 0-1 0 0,0 0 0 0 0,0 0 0 0 0,0 0 0 0 0,0 0 1 0 0,-1 0-1 0 0,1 0 0 0 0,0 0 0 0 0,0-1 1 0 0,0 1-1 0 0,0 0 0 0 0,0 0 0 0 0,0 0 0 0 0,0 0 1 0 0,0 0-1 0 0,0 0 0 0 0,0 0 0 0 0,0-1 0 0 0,0 1 1 0 0,0 0-1 0 0,0 0 0 0 0,0 0 0 0 0,0 0 1 0 0,0 0-1 0 0,0 0 0 0 0,0 0 0 0 0,0-1 0 0 0,0 1 1 0 0,0 0-1 0 0,1 0 0 0 0,-1 0 0 0 0,0 0 1 0 0,0 0-1 0 0,0 0-6 0 0,-2 0-112 0 0,2 0-43 0 0,2 0-5 0 0,0 0 136 0 0,0 0 0 0 0,0 0 0 0 0,0 0 0 0 0,0 0 0 0 0,0 1 0 0 0,0-1 0 0 0,0 1 0 0 0,0-1 0 0 0,0 1 0 0 0,0 0 0 0 0,-1 0 0 0 0,1 0 0 0 0,0 0 0 0 0,0 0 0 0 0,0 1 24 0 0,-1-1-96 0 0,-6 1 2 0 0,-1-1-1 0 0,0 1 1 0 0,0 0-1 0 0,1 1 1 0 0,-1-1-1 0 0,1 1 1 0 0,0 0-1 0 0,-3 3 95 0 0,-2 2-1530 0 0,6 4-496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5:22.7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54 2304 0 0,'0'-1'167'0'0,"2"-12"2199"0"0,4 3 2015 0 0,-6 9-3387 0 0,0 1-30 0 0,0-1-761 0 0,0 1 1 0 0,0 0 0 0 0,0-1 0 0 0,0 1 0 0 0,-1-1-1 0 0,1 1 1 0 0,0-1 0 0 0,0 1 0 0 0,0-1 0 0 0,0 1-1 0 0,0-1 1 0 0,0 1 0 0 0,1-1 0 0 0,-1 1 0 0 0,0-1-1 0 0,0 1 1 0 0,0 0 0 0 0,0-1 0 0 0,1 1 0 0 0,-1-1-1 0 0,0 1 1 0 0,0-1 0 0 0,1 1 0 0 0,-1 0 0 0 0,0-1-1 0 0,0 1 1 0 0,1 0 0 0 0,-1-1 0 0 0,1 1 0 0 0,-1 0-1 0 0,0-1 1 0 0,1 1 0 0 0,-1 0 0 0 0,1 0 0 0 0,-1-1-1 0 0,1 1-203 0 0,19-8 2428 0 0,-14 6-2426 0 0,-3 1 117 0 0,1 0 1 0 0,-1 1-1 0 0,1-1 0 0 0,-1 1 0 0 0,0 0 1 0 0,1 0-1 0 0,2 0-119 0 0,3 0 382 0 0,-7 0-190 0 0,-2 0 0 0 0,9 4 424 0 0,-5-3-497 0 0,-1 0 0 0 0,0 1-1 0 0,0-1 1 0 0,0 1 0 0 0,0 0-1 0 0,0 0 1 0 0,0 0 0 0 0,0 1-1 0 0,-1-1 1 0 0,1 1 0 0 0,-1-1-1 0 0,2 3-118 0 0,12 19 271 0 0,6 4-14 0 0,-13-17-155 0 0,11 4-20 0 0,-11-5-147 0 0,-6-7 162 0 0,1 1 1 0 0,-1-1-1 0 0,1 0 0 0 0,-1 0 1 0 0,1 0-1 0 0,0 0 0 0 0,0 0 1 0 0,1-1-1 0 0,2 2-97 0 0,-1-2 56 0 0,-3-1-32 0 0,0 0-1 0 0,0 1 1 0 0,0-1 0 0 0,0 1 0 0 0,0 0-1 0 0,0-1 1 0 0,-1 2 0 0 0,1-1 0 0 0,-1 0-1 0 0,1 0 1 0 0,0 2-24 0 0,24 26 339 0 0,-25-28-273 0 0,1 1 0 0 0,-1-1 0 0 0,1 1 0 0 0,-1 0 0 0 0,1 1-66 0 0,5 6 62 0 0,-2-4-38 0 0,-1-1 0 0 0,1 1 0 0 0,1-1 0 0 0,-1 0 0 0 0,1-1 0 0 0,0 0 0 0 0,2 1-24 0 0,-8-4-3 0 0,0-1 0 0 0,-1 0 0 0 0,1 0 0 0 0,0 1 0 0 0,-1-1 0 0 0,1 0 0 0 0,0 1 0 0 0,-1-1 0 0 0,1 1 0 0 0,0-1 0 0 0,-1 1 0 0 0,1-1 0 0 0,-1 1 0 0 0,1 0 0 0 0,-1-1 0 0 0,1 1 0 0 0,-1 0 3 0 0,5 3 101 0 0,-3-3-71 0 0,0 0-1 0 0,0 0 0 0 0,0 1 1 0 0,0-1-1 0 0,0 1 0 0 0,0-1 1 0 0,0 1-1 0 0,-1 0 0 0 0,2 1-29 0 0,7 4 84 0 0,-6-1-54 0 0,-2-3-4 0 0,0-1-1 0 0,-1 0 1 0 0,1 1-1 0 0,0-1 1 0 0,1 0 0 0 0,-1 0-1 0 0,0 0 1 0 0,1 0-1 0 0,0 0-25 0 0,0 1 17 0 0,0-1-1 0 0,0 1 1 0 0,-1 0-1 0 0,1 0 1 0 0,-1 0-1 0 0,2 3-16 0 0,-4-6-4 0 0,1 1 0 0 0,-1-1 0 0 0,0 1 0 0 0,1-1 1 0 0,-1 0-1 0 0,0 1 0 0 0,0-1 0 0 0,1 0 0 0 0,-1 1 0 0 0,0-1 0 0 0,1 0 0 0 0,-1 0 0 0 0,1 1 0 0 0,-1-1 0 0 0,0 0 0 0 0,1 0 1 0 0,-1 0-1 0 0,1 0 0 0 0,0 1 4 0 0,-1-1 5 0 0,1 0 0 0 0,-1 0 0 0 0,1 0 0 0 0,-1 1 0 0 0,1-1 1 0 0,0 0-1 0 0,-1 1 0 0 0,1-1 0 0 0,-1 0 0 0 0,1 1 0 0 0,-1-1 0 0 0,0 1 1 0 0,1-1-1 0 0,-1 1 0 0 0,1-1-5 0 0,16 15 77 0 0,-14-10-66 0 0,-3-4-8 0 0,0 0 0 0 0,0-1 0 0 0,1 1 0 0 0,-1-1 1 0 0,0 1-1 0 0,0 0 0 0 0,1-1 0 0 0,-1 1 0 0 0,0-1 0 0 0,1 1 1 0 0,-1-1-1 0 0,1 1 0 0 0,-1-1 0 0 0,0 0 0 0 0,1 1 0 0 0,0-1-3 0 0,17 18 78 0 0,-11-12-36 0 0,1 1-32 0 0,-4-3-9 0 0,3 9 10 0 0,0-6 27 0 0,-1-3-23 0 0,-3 1 4 0 0,1-1-1 0 0,0 0 1 0 0,0 0 0 0 0,5 3-19 0 0,13 9 124 0 0,19 9 81 0 0,-23-6 12 0 0,-16-17-150 0 0,1 3 10 0 0,3 0-9 0 0,9 6 3 0 0,-9-8-60 0 0,-2 0 20 0 0,-4-3-30 0 0,1 1 0 0 0,-1-1 0 0 0,0 1 0 0 0,0-1 0 0 0,0 1 0 0 0,1-1 0 0 0,-1 1 0 0 0,0-1 0 0 0,1 1 0 0 0,-1-1 0 0 0,0 1 0 0 0,1-1 0 0 0,-1 1 0 0 0,1-1 0 0 0,-1 0 0 0 0,0 1 0 0 0,1-1 0 0 0,-1 0 0 0 0,1 1 0 0 0,-1-1 0 0 0,1 0 0 0 0,0 0-1 0 0,4 3 11 0 0,-2-2 31 0 0,2 2-31 0 0,1 2-34 0 0,-5-4-87 0 0,-1-1-1293 0 0,0 0-5373 0 0,0 0-2303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5:22.7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512 0 1376 0 0,'0'0'424'0'0,"0"0"1244"0"0,0 0 548 0 0,0 0 109 0 0,0 0-181 0 0,0 0-835 0 0,0 0-370 0 0,0 0-71 0 0,0 0-68 0 0,0 0-216 0 0,0 0-96 0 0,0 0-21 0 0,0 0-14 0 0,0 0-45 0 0,0 0-22 0 0,0 0-2 0 0,0 0 7 0 0,0 0 28 0 0,0 0 11 0 0,0 0 2 0 0,0 0-14 0 0,0 0-64 0 0,0 0-30 0 0,-11 13 1202 0 0,8-9-1358 0 0,1-1 1 0 0,-1 0-1 0 0,0 0 1 0 0,0 0-1 0 0,-2 2-168 0 0,-11 11 506 0 0,-9 6 120 0 0,-30 40 150 0 0,45-51-702 0 0,6-5-49 0 0,-1-1-1 0 0,1 1 1 0 0,0 0-1 0 0,-1 2-24 0 0,-3 5 129 0 0,-1 0 1 0 0,-1 0-1 0 0,-4 5-129 0 0,-1 0 164 0 0,8-10-86 0 0,4-6-50 0 0,1 1-1 0 0,0-1 1 0 0,0 1 0 0 0,0-1-1 0 0,-1 4-27 0 0,0 0 140 0 0,-1 0 0 0 0,1-1 0 0 0,-1 1 0 0 0,-3 2-140 0 0,1-1 25 0 0,0 1 1 0 0,1 0-1 0 0,-1 1 1 0 0,1 0-26 0 0,0 0-14 0 0,3-7 14 0 0,0 0 0 0 0,-16 29 212 0 0,9-22-49 0 0,7-7-145 0 0,0-1 1 0 0,0 1-1 0 0,0 0 1 0 0,1-1-1 0 0,-1 1 1 0 0,0 0-1 0 0,1 0 1 0 0,0 0 0 0 0,-1 0-1 0 0,0 2-18 0 0,-2 7 38 0 0,3-9-30 0 0,1-1 1 0 0,-1 0 0 0 0,1 1 0 0 0,-1-1 0 0 0,1 0 0 0 0,-1 1-1 0 0,0-1 1 0 0,0 0 0 0 0,0 0 0 0 0,0 0 0 0 0,0 0-1 0 0,0 0 1 0 0,-1 1-9 0 0,0 0 19 0 0,0 1 0 0 0,0-1 0 0 0,-1 1 0 0 0,2 0 0 0 0,-1-1 0 0 0,0 1 1 0 0,-1 2-20 0 0,-6 6 70 0 0,8-10-66 0 0,1-1 0 0 0,-1 1 0 0 0,0-1 0 0 0,1 1 0 0 0,-1-1 0 0 0,1 1-1 0 0,-1 0 1 0 0,1-1 0 0 0,-1 1 0 0 0,1 0 0 0 0,-1-1 0 0 0,1 1 0 0 0,0 0-1 0 0,-1 0 1 0 0,1-1 0 0 0,0 1 0 0 0,0 0 0 0 0,-1 0 0 0 0,1 0 0 0 0,0-1 0 0 0,0 1-4 0 0,0 0 13 0 0,-1 1 0 0 0,1-1 1 0 0,-1 0-1 0 0,1 0 1 0 0,-1 0-1 0 0,0 0 0 0 0,1 0 1 0 0,-1 0-1 0 0,0 0 1 0 0,0-1-1 0 0,-1 2-13 0 0,-3 5-1 0 0,-17 31 119 0 0,12-28-97 0 0,7-3 22 0 0,1 0-33 0 0,-1 0-10 0 0,-2-1 10 0 0,4-5-4 0 0,0 1 0 0 0,-1-1 0 0 0,1 1 0 0 0,0 0 0 0 0,0 0 0 0 0,0 0 0 0 0,0-1 0 0 0,0 1 0 0 0,-1 2-6 0 0,1-1 21 0 0,0-1 0 0 0,-1 1 0 0 0,1 0 0 0 0,-1 0 0 0 0,0-1 1 0 0,0 1-1 0 0,-1 0-21 0 0,-8 14 108 0 0,9-12-108 0 0,-2 0 2 0 0,-15 12 23 0 0,19-17-208 0 0,0 0-21 0 0,0 0 4 0 0,0 0-210 0 0,0 0-885 0 0,0 0-376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5:22.7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1508 1376 0 0,'-6'4'-128'0'0,"4"-3"5693"0"0,1-2 6028 0 0,0-1-11525 0 0,0 0 0 0 0,0 0 0 0 0,0-1 0 0 0,1 1 0 0 0,-1-1 1 0 0,1 1-1 0 0,-1 0 0 0 0,1-1 0 0 0,0 1 0 0 0,0-1 0 0 0,0 1 0 0 0,0-1 0 0 0,0 1 0 0 0,0-1 0 0 0,1 1 0 0 0,-1-1 0 0 0,1 1 0 0 0,1-2-68 0 0,-2 1 126 0 0,1 1 0 0 0,0-1 0 0 0,-1 0 0 0 0,1 1 0 0 0,-1-1 0 0 0,0 1 0 0 0,0-4-126 0 0,1-5 365 0 0,-1-6 66 0 0,-1 16-388 0 0,1-1-1 0 0,0 0 1 0 0,0 1 0 0 0,0-1 0 0 0,0 0 0 0 0,0 1 0 0 0,0-1 0 0 0,0 0-1 0 0,0 1 1 0 0,1-1 0 0 0,0 0-43 0 0,1-13 209 0 0,-1 4-111 0 0,0 0 1 0 0,0 0-1 0 0,2-2-98 0 0,2-16 19 0 0,6-50-19 0 0,-4 7 680 0 0,0-63-680 0 0,-6 96 0 0 0,2-2 0 0 0,0 13 0 0 0,-1 0 0 0 0,-2 1 0 0 0,-1-1 0 0 0,0 5 0 0 0,1 1 0 0 0,1-1 0 0 0,1 0 0 0 0,1 1 0 0 0,4-48 0 0 0,-1 19 0 0 0,2 1 0 0 0,4-7 0 0 0,21-56 0 0 0,-31 105 0 0 0,-1 1 0 0 0,1-1 0 0 0,-1 0 0 0 0,-1 1 0 0 0,0-4 0 0 0,1 6 0 0 0,0 1 0 0 0,0 0 0 0 0,1 0 0 0 0,-1 0 0 0 0,1 0 0 0 0,0 0 0 0 0,0 0 0 0 0,1 0 0 0 0,1-4 0 0 0,7-5 0 0 0,-9 11 0 0 0,-1 1 0 0 0,1-1 0 0 0,0 0 0 0 0,-1 0 0 0 0,0 0 0 0 0,1 0 0 0 0,-1 0 0 0 0,1-1 0 0 0,0-3 0 0 0,0 2 0 0 0,10-4 0 0 0,-2 2 0 0 0,-5 5 11 0 0,8 5 76 0 0,-7-2-57 0 0,14 0-30 0 0,9 3 0 0 0,-14 3 0 0 0,-7-6 0 0 0,0-1 17 0 0,0 1 0 0 0,1 0 0 0 0,-2 1-1 0 0,1 0 1 0 0,0 0 0 0 0,0 1 0 0 0,2 1-17 0 0,-2-1 16 0 0,-1 0 1 0 0,0-1-1 0 0,1 0 1 0 0,0 0-1 0 0,5 0-16 0 0,6 3 3 0 0,-13-4 89 0 0,1 0-1 0 0,0 0 0 0 0,0-1 0 0 0,6 1-91 0 0,4 2 170 0 0,0 2-89 0 0,11 4-14 0 0,-3-1-57 0 0,-21-8-15 0 0,1 1 30 0 0,0-1-1 0 0,1 1 1 0 0,0-1-1 0 0,-1 0 0 0 0,1-1 1 0 0,4 1-25 0 0,2 0 111 0 0,-1 0 1 0 0,8 2-112 0 0,-8-1 178 0 0,-1-1-1 0 0,8 0-177 0 0,-17-1 5 0 0,-1 0-1 0 0,0 0 1 0 0,1 1 0 0 0,-1-1-1 0 0,1 0 1 0 0,-1 0-1 0 0,1 0 1 0 0,-1 0 0 0 0,0 1-1 0 0,1-1 1 0 0,-1 0-1 0 0,1 1 1 0 0,-1-1-1 0 0,0 0 1 0 0,1 0 0 0 0,-1 1-1 0 0,0-1-4 0 0,3 2 2 0 0,-2-1 3 0 0,1 0 0 0 0,0-1 0 0 0,0 1 0 0 0,0 0 0 0 0,-1-1 0 0 0,1 0 0 0 0,0 1 0 0 0,1-1-5 0 0,-1 0 10 0 0,0 0 0 0 0,0 0 0 0 0,0 1 1 0 0,0-1-1 0 0,0 1 0 0 0,0-1 1 0 0,-1 1-1 0 0,1 0 0 0 0,2 1-10 0 0,1 1 32 0 0,0 1 1 0 0,0 1-1 0 0,0-1 0 0 0,-1 1 0 0 0,2 1-32 0 0,7 8 71 0 0,-9-11-39 0 0,-1 0 0 0 0,1 1 0 0 0,0-1 0 0 0,0-1-1 0 0,1 1 1 0 0,-1-1 0 0 0,0 1 0 0 0,1-1 0 0 0,0-1-1 0 0,-1 1 1 0 0,1-1 0 0 0,0 1 0 0 0,0-1 0 0 0,0-1-1 0 0,0 1 1 0 0,0-1 0 0 0,0 1 0 0 0,0-1 0 0 0,0-1 0 0 0,0 1-1 0 0,0-1 1 0 0,1 0-32 0 0,5-2 61 0 0,-1 1 0 0 0,1 1-1 0 0,0 0 1 0 0,7 0-61 0 0,28-3 105 0 0,-36 2-84 0 0,1 2 0 0 0,-1-1 0 0 0,0 1 0 0 0,7 1-21 0 0,-9 0-1 0 0,0 0 0 0 0,0-1 0 0 0,0 0 0 0 0,0-1 0 0 0,1 0 0 0 0,-1 0 0 0 0,-1-1 0 0 0,4 0 1 0 0,4-3 13 0 0,-1-1 0 0 0,0 0 0 0 0,-1-1-1 0 0,1 0 1 0 0,2-3-13 0 0,-11 7 7 0 0,1 0-1 0 0,-1 1 0 0 0,1 0 1 0 0,-1 0-1 0 0,1 0 1 0 0,0 1-1 0 0,0 0 0 0 0,-1 0 1 0 0,1 0-1 0 0,6 1-6 0 0,-5 0 0 0 0,3 0 15 0 0,-8-1-4 0 0,0 1-1 0 0,0 0 1 0 0,-1 0 0 0 0,1 1-1 0 0,0-1 1 0 0,0 0 0 0 0,-1 1-1 0 0,1-1 1 0 0,0 1 0 0 0,-1-1-1 0 0,1 1 1 0 0,0 0-11 0 0,1 0 1 0 0,7 2-1 0 0,-1 0 0 0 0,1 0 0 0 0,1-1 0 0 0,-1-1 0 0 0,0 1 0 0 0,0-2 0 0 0,1 1 0 0 0,-1-2 0 0 0,6 0 0 0 0,16 1-1 0 0,-26 1 10 0 0,1-1 0 0 0,-1 0 0 0 0,1 0 0 0 0,-1-1 0 0 0,1 0 1 0 0,5-1-10 0 0,-9 1 2 0 0,5-2 54 0 0,0 1 0 0 0,-1 0 0 0 0,7 0-56 0 0,-13 2 19 0 0,0 0 0 0 0,0 0 0 0 0,0 0 1 0 0,0 0-1 0 0,0 0 0 0 0,0-1 0 0 0,0 1 0 0 0,0 0 0 0 0,0 0 0 0 0,0-1 0 0 0,1 1-19 0 0,16-7 122 0 0,-8 7-68 0 0,-10 0-52 0 0,1 0-1 0 0,0 0 0 0 0,-1 0 0 0 0,1 0 0 0 0,0 0 1 0 0,-1 0-1 0 0,1 0 0 0 0,0-1 0 0 0,-1 1 0 0 0,1 0 0 0 0,0 0 1 0 0,-1 0-1 0 0,1-1 0 0 0,0 1 0 0 0,-1 0-1 0 0,1-1 5 0 0,0 1-1 0 0,0 0 0 0 0,-1 0 1 0 0,1-1-1 0 0,0 1 1 0 0,0 0-1 0 0,-1 0 0 0 0,1 0 1 0 0,0 0-1 0 0,0 0 1 0 0,-1 0-1 0 0,1 0 0 0 0,0 0 1 0 0,0 0-5 0 0,6 0 10 0 0,-5-1 5 0 0,1 0 1 0 0,9 0 25 0 0,-9 1-31 0 0,0 0 0 0 0,0 0 0 0 0,0 1 0 0 0,0-1 0 0 0,0 1 0 0 0,0 0 0 0 0,0-1 0 0 0,0 1-1 0 0,1 1-9 0 0,-2-1 5 0 0,0 0 1 0 0,0-1-1 0 0,0 1 0 0 0,0-1 0 0 0,0 1 0 0 0,0-1 0 0 0,0 0 0 0 0,0 1 0 0 0,1-1-5 0 0,-2 0 3 0 0,1 0 1 0 0,-1 0-1 0 0,1 0 1 0 0,0 0 0 0 0,-1 1-1 0 0,1-1 1 0 0,-1 1-1 0 0,1-1 1 0 0,-1 1-1 0 0,1 0 1 0 0,-1-1-1 0 0,0 1 1 0 0,1 0-1 0 0,-1 0 1 0 0,0 0 0 0 0,0 0-4 0 0,9 5 7 0 0,0-1 6 0 0,-1-1 0 0 0,1 0 1 0 0,0 0-1 0 0,9 1-13 0 0,-14-5 20 0 0,-4 0-16 0 0,1 0-1 0 0,-1 0 1 0 0,0 0 0 0 0,1 0-1 0 0,-1 0 1 0 0,1 0 0 0 0,-1 0-1 0 0,1 1 1 0 0,-1-1 0 0 0,0 1-1 0 0,1-1 1 0 0,0 1-4 0 0,1-1 5 0 0,0 1-1 0 0,0-1 1 0 0,0 0-1 0 0,0 0 1 0 0,0-1-1 0 0,0 1 1 0 0,0-1-1 0 0,0 1 0 0 0,0-1 1 0 0,-1 0-1 0 0,1 0 1 0 0,0-1-5 0 0,10-2 10 0 0,-11 4-5 0 0,-1 0-1 0 0,0 0 0 0 0,0 0 0 0 0,-1 0 0 0 0,1-1 0 0 0,0 1 0 0 0,0 0 0 0 0,0-1 0 0 0,-1 1 0 0 0,1-1-1 0 0,0 1 1 0 0,-1-1 0 0 0,1 1 0 0 0,0-1 0 0 0,-1 1 0 0 0,1-1-4 0 0,5-3 20 0 0,-1-1 0 0 0,0 0 0 0 0,0 0 0 0 0,0 0 0 0 0,-1 0-1 0 0,1-2-19 0 0,4-4 9 0 0,-5 7 31 0 0,1 0-1 0 0,-1-1 1 0 0,1 1 0 0 0,1 1-1 0 0,-1-1 1 0 0,0 1-1 0 0,3-1-39 0 0,-2 1-17 0 0,-1-1 0 0 0,1 1 0 0 0,-1-1 0 0 0,0 0 0 0 0,0 0 0 0 0,-1 0 0 0 0,1-1 0 0 0,-1 0-1 0 0,0 0 1 0 0,0 0 0 0 0,-1 0 0 0 0,2-4 17 0 0,-1 4 0 0 0,0 0 0 0 0,-1 1 0 0 0,2 0 0 0 0,-1 0 0 0 0,0 0 0 0 0,1 0 0 0 0,0 0 0 0 0,17-15 0 0 0,-17 12 0 0 0,16-8 0 0 0,4-2 0 0 0,-24 15 0 0 0,-1 1 0 0 0,0 1 0 0 0,1 0 0 0 0,-1-1 0 0 0,0 1 0 0 0,1-1 0 0 0,-1 1 0 0 0,1-1 0 0 0,-1 1 0 0 0,1 0 0 0 0,-1-1 0 0 0,0 1 0 0 0,1 0 0 0 0,-1 0 0 0 0,1-1 0 0 0,-1 1 0 0 0,1 0 0 0 0,0 0 0 0 0,-1 0 0 0 0,1-1 0 0 0,-1 1 0 0 0,4-2 0 0 0,-1 0 0 0 0,1-1 0 0 0,-1 1 0 0 0,0-1 0 0 0,1-1 0 0 0,11-8 0 0 0,54-37-11 0 0,-58 39-20 0 0,-11 10 30 0 0,1-1-1 0 0,0 0 1 0 0,0 1-1 0 0,-1-1 1 0 0,1 1-1 0 0,0-1 1 0 0,0 1-1 0 0,0-1 1 0 0,0 1-1 0 0,-1 0 1 0 0,1-1 0 0 0,0 1-1 0 0,0 0 1 0 0,0-1-1 0 0,1 1 2 0 0,16-12 0 0 0,-11 9 0 0 0,-6 3 0 0 0,0 0 0 0 0,0 0 0 0 0,0 0 0 0 0,-1-1 0 0 0,1 1 0 0 0,0 0 0 0 0,0-1 0 0 0,0 1 0 0 0,-1 0 0 0 0,1-1 0 0 0,0 1 0 0 0,-1-1 0 0 0,1 1 0 0 0,0-1 0 0 0,-1 0 0 0 0,1 1 0 0 0,0-1 0 0 0,0-1 0 0 0,0 1 0 0 0,1 0 0 0 0,-1 0 0 0 0,0 0 0 0 0,1 0 0 0 0,-1 0 0 0 0,1 1 0 0 0,-1-1 0 0 0,1 0 0 0 0,0 1 0 0 0,-1-1 0 0 0,1 1 0 0 0,0 0 0 0 0,-1-1 0 0 0,1 1 0 0 0,1 0 0 0 0,-1-1 0 0 0,1 0 0 0 0,-1 1 0 0 0,1-1 0 0 0,-1 0 0 0 0,0 0 0 0 0,1 0 0 0 0,-1-1 0 0 0,2 0 0 0 0,3-4 0 0 0,1 5 0 0 0,2 1 0 0 0,-4 0 0 0 0,-1 0 0 0 0,0 0 0 0 0,1 0 0 0 0,0 1 0 0 0,2 3 0 0 0,-6-3 0 0 0,10 9 0 0 0,-8-6 0 0 0,1 0 0 0 0,0 0 0 0 0,0-1 0 0 0,0 1 0 0 0,0-1 0 0 0,1-1 0 0 0,0 1 0 0 0,-1-1 0 0 0,1 0 0 0 0,28 15 0 0 0,-5 2 0 0 0,-12-7 0 0 0,-16-11 0 0 0,1-1 0 0 0,-1 1 0 0 0,1 0 0 0 0,-1 0 0 0 0,0 0 0 0 0,1 0 0 0 0,-1 0 0 0 0,0 0 0 0 0,0 0 0 0 0,0 0 0 0 0,1 0 0 0 0,-1 1 0 0 0,-1-1 0 0 0,1 0 0 0 0,0 1 0 0 0,0-1 0 0 0,0 1 0 0 0,4 6 0 0 0,30 24 0 0 0,-19-16 0 0 0,0-1 0 0 0,0-1 0 0 0,2-1 0 0 0,0 0 0 0 0,0-1 0 0 0,12 5 0 0 0,-4 2 0 0 0,-22-15 0 0 0,1 0 0 0 0,-1-1 0 0 0,1 0 0 0 0,0 0 0 0 0,0 0 0 0 0,0 0 0 0 0,1 0 0 0 0,-4-3 0 0 0,1 0 0 0 0,6 9 0 0 0,8 2 0 0 0,-14-9 0 0 0,-1-1 0 0 0,1 1 0 0 0,-1-1 0 0 0,1 1 0 0 0,-1 0 0 0 0,2 2 0 0 0,-2-1 0 0 0,-1-2 0 0 0,-1 1 0 0 0,1-1 0 0 0,0 0 0 0 0,0 0 0 0 0,0 0 0 0 0,0 0 0 0 0,0 0 0 0 0,0 0 0 0 0,0-1 0 0 0,1 1 0 0 0,-1 0 0 0 0,0 0 0 0 0,3 3 0 0 0,1-1 0 0 0,0 0 0 0 0,0 0 0 0 0,4 3 0 0 0,-1-4 0 0 0,11-1 29 0 0,-12-2-5 0 0,-7 1-23 0 0,1 1 0 0 0,-1-1-1 0 0,1 0 1 0 0,-1 0 0 0 0,1 0-1 0 0,-1 0 1 0 0,1 0 0 0 0,0-1-1 0 0,-1 1 1 0 0,1 0-1 0 0,-1 0 1 0 0,1 0 0 0 0,-1 0-1 0 0,1-1 1 0 0,-1 1 0 0 0,1 0-1 0 0,-1 0 1 0 0,0-1 0 0 0,1 1-1 0 0,-1 0 1 0 0,1-1-1 0 0,-1 1 0 0 0,3-2 8 0 0,18-4 75 0 0,-18 5-63 0 0,1 1-1 0 0,0-1 1 0 0,-1 0-1 0 0,1-1 1 0 0,3 0-20 0 0,24-12 30 0 0,0 2-1 0 0,5 0-29 0 0,1-1 5 0 0,20-8-133 0 0,-27 14 37 0 0,5 0 54 0 0,-32 6 37 0 0,-2 1 0 0 0,0-1 0 0 0,0 1 0 0 0,0 0 0 0 0,0 0 0 0 0,-1-1 0 0 0,1 1 0 0 0,0 0 0 0 0,0 0 0 0 0,0 0 0 0 0,0 0 0 0 0,0 0 0 0 0,0 0 0 0 0,-1 0 0 0 0,1 0 0 0 0,0 0 0 0 0,4 0 0 0 0,-1 0 0 0 0,1-1 0 0 0,-1 0 0 0 0,0 0 0 0 0,1 0 0 0 0,-1-1 0 0 0,1 1 0 0 0,-1 1 0 0 0,1-1 0 0 0,-1 0 0 0 0,1 1 0 0 0,10-2 0 0 0,2 0-4 0 0,-2 3 24 0 0,3-3 139 0 0,-11 4-113 0 0,-5-1-57 0 0,10 8-156 0 0,-9-8 154 0 0,9 8 15 0 0,-10-6-2 0 0,-2-2 0 0 0,0 0 0 0 0,0 0 0 0 0,1-1 0 0 0,-1 1 0 0 0,1 0 0 0 0,-1-1 0 0 0,1 1 0 0 0,-1 0 0 0 0,1-1 0 0 0,-1 1 0 0 0,1 0 0 0 0,-1-1 0 0 0,1 1 0 0 0,0-1 0 0 0,-1 1 0 0 0,1-1 0 0 0,1 1 0 0 0,0 1 4 0 0,-1-1 9 0 0,0 0 0 0 0,1 0 0 0 0,-1 0 0 0 0,0 0 0 0 0,1-1 0 0 0,-1 1 0 0 0,1 0 0 0 0,-1 0 0 0 0,2-1-13 0 0,0 1 12 0 0,0-1-1 0 0,0 1 1 0 0,0-1 0 0 0,0 0 0 0 0,0 0 0 0 0,0-1 0 0 0,0 1 0 0 0,1-1-12 0 0,-1 1 0 0 0,1 0 0 0 0,6 2 0 0 0,-2-3 0 0 0,-6 0 247 0 0,-2 0-336 0 0,1 1 1 0 0,-1-1-1 0 0,1 1 1 0 0,-1-1-1 0 0,1 1 1 0 0,-1-1-1 0 0,1 1 1 0 0,0 0-1 0 0,-1-1 0 0 0,1 1 1 0 0,-1 0-1 0 0,1 0 1 0 0,0-1-1 0 0,-1 1 1 0 0,1 0-1 0 0,0 0 1 0 0,0 0 88 0 0,0-1-6539 0 0,-1 1-2239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5:22.7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44 8808 0 0,'0'0'400'0'0,"0"0"0"0"0,-3-6 574 0 0,2 4-626 0 0,1 0 0 0 0,0 0 0 0 0,0 0 0 0 0,0 0 0 0 0,1 0 0 0 0,-1 0 0 0 0,0 1 0 0 0,1-1 0 0 0,-1 0 0 0 0,1 0 0 0 0,-1 0 0 0 0,1 1 0 0 0,0-1 0 0 0,0 0 0 0 0,0 1 0 0 0,0-1 0 0 0,1-1-348 0 0,-1 3 575 0 0,4-4 219 0 0,-3 5 1893 0 0,4 11-2394 0 0,-1 0-1 0 0,0 0 1 0 0,-1 1-1 0 0,0 0 1 0 0,1 12-293 0 0,-1-7 123 0 0,1 0 0 0 0,6 15-123 0 0,3 4 717 0 0,3 17-717 0 0,-2-7 315 0 0,-12-36-229 0 0,0 0-1 0 0,-1 0 0 0 0,0 1-85 0 0,3 19 155 0 0,13 64 258 0 0,-10 4 41 0 0,12 46-12 0 0,-19-140-433 0 0,2 50 310 0 0,-2-48-267 0 0,-1-1 0 0 0,1 0-1 0 0,0 0 1 0 0,2 2-52 0 0,-2-1 42 0 0,1-1 1 0 0,-1 1-1 0 0,-1-1 0 0 0,1 4-42 0 0,-1-7 19 0 0,1 1 0 0 0,-1-1 0 0 0,1 0 0 0 0,0 0 0 0 0,0 0-1 0 0,0 1-18 0 0,4 14 63 0 0,-4-14-53 0 0,0-1-1 0 0,0 0 1 0 0,1 0-1 0 0,-1 0 1 0 0,1 0-1 0 0,-1-1 1 0 0,1 1-1 0 0,2 2-9 0 0,6 12 138 0 0,-3-9-37 0 0,-3-5-76 0 0,17 19 76 0 0,2 0-62 0 0,-22-20-39 0 0,0-1 0 0 0,-1 0 0 0 0,1-1 0 0 0,-1 1 0 0 0,1-1 0 0 0,-1 1 0 0 0,1 0 0 0 0,-1-1 0 0 0,1 1 0 0 0,-1-1 0 0 0,1 0 0 0 0,0 1 0 0 0,-1-1 0 0 0,1 1 0 0 0,0-1 0 0 0,-1 0 0 0 0,1 0 0 0 0,0 1 0 0 0,0-1 0 0 0,-1 0 0 0 0,1 0 0 0 0,0 0 0 0 0,0 0 0 0 0,-1 0 0 0 0,1 0 0 0 0,3 1 13 0 0,-1-1 0 0 0,0 0 0 0 0,1 0 0 0 0,-1 0 0 0 0,0 0 0 0 0,0-1 0 0 0,1 1 0 0 0,-1-1 0 0 0,0 0 0 0 0,0 0 0 0 0,0 0 0 0 0,0 0 0 0 0,1 0 0 0 0,0-2-13 0 0,12-4 11 0 0,-11 5 2 0 0,1 0 0 0 0,-1-1 0 0 0,0 0 1 0 0,2-2-14 0 0,-1 2 2 0 0,0 0 0 0 0,0 0 0 0 0,1 0 0 0 0,-1 0 0 0 0,0 1 1 0 0,2 0-3 0 0,25-10-3 0 0,-30 10 3 0 0,-1 1 0 0 0,1 0 0 0 0,0 0 0 0 0,-1 1 0 0 0,1-1 0 0 0,2 0 0 0 0,3-2 0 0 0,6-5 30 0 0,1 0-1 0 0,1 0-29 0 0,-8 4 5 0 0,-6 3-5 0 0,-1 1 0 0 0,0-1-1 0 0,0 0 1 0 0,0 0 0 0 0,0 0 0 0 0,0 0-1 0 0,0 0 1 0 0,0 0 0 0 0,0 0 0 0 0,0-1 0 0 0,10-8 13 0 0,15-9 37 0 0,-19 13-33 0 0,0 0 0 0 0,0 1-1 0 0,1 1 1 0 0,4-3-17 0 0,-7 5 30 0 0,0 1 1 0 0,0-1-1 0 0,1 1 0 0 0,-1 0 0 0 0,1 0 0 0 0,1 1-30 0 0,12-3 59 0 0,28-11 5 0 0,-38 12-61 0 0,7-2 22 0 0,-1 1 0 0 0,0 1 0 0 0,5 0-25 0 0,-17 3 16 0 0,0-1 0 0 0,0 0 1 0 0,0 1-1 0 0,0 0 1 0 0,0-1-1 0 0,0 1 0 0 0,0 0 1 0 0,0 1-17 0 0,12 3 10 0 0,-12-5-1 0 0,1 1 0 0 0,-1 0 0 0 0,1 0 0 0 0,-1 1 0 0 0,0-1 0 0 0,0 1 0 0 0,1 0-9 0 0,11 4 43 0 0,43 7 171 0 0,-44-9 12 0 0,12 3 45 0 0,-25-7-260 0 0,1 1 0 0 0,-1-1 0 0 0,1 0 0 0 0,-1 1 0 0 0,1-1-1 0 0,-1 1 1 0 0,1 0 0 0 0,-1-1 0 0 0,1 1 0 0 0,-1 0 0 0 0,2 1-11 0 0,2 1 28 0 0,31 13 36 0 0,-35-16-64 0 0,0 0 0 0 0,-1 1 0 0 0,1-1 0 0 0,0 1 0 0 0,0-1 0 0 0,-1 0 0 0 0,1 1 0 0 0,0-1 0 0 0,0 0 0 0 0,-1 0 0 0 0,1 0 0 0 0,0 0 0 0 0,0 0 0 0 0,0 1 0 0 0,-1-1 0 0 0,1-1 0 0 0,0 1 0 0 0,1 0 0 0 0,-1 0 0 0 0,0 0 0 0 0,1 0 0 0 0,-1 0 0 0 0,0 0 0 0 0,1 0 0 0 0,-1 0 0 0 0,0 0 0 0 0,1 0 0 0 0,-1 0 0 0 0,0 1 0 0 0,1-1 0 0 0,-1 1 0 0 0,0-1 0 0 0,1 1 0 0 0,15 3 0 0 0,5 1 0 0 0,3 2 0 0 0,-24-7 0 0 0,0 1 0 0 0,0-1 0 0 0,0 1 1 0 0,0-1-1 0 0,0 1 0 0 0,0-1 0 0 0,0 0 0 0 0,0 1 0 0 0,0-1 0 0 0,0 0 0 0 0,0 0 0 0 0,0 0 1 0 0,0 0-1 0 0,0 0 0 0 0,0 0 0 0 0,0 0 0 0 0,1 0 0 0 0,-1 0 0 0 0,0-1 0 0 0,2 1 9 0 0,6 0 9 0 0,-6 0-14 0 0,0 0 1 0 0,-1 0-1 0 0,1 0 1 0 0,0 0-1 0 0,0-1 0 0 0,0 1 1 0 0,0-1-1 0 0,2-1-4 0 0,4-1 7 0 0,1 0 0 0 0,-1-1 0 0 0,0 0 1 0 0,0-1-1 0 0,-1 0 0 0 0,1 0 0 0 0,-1-1 0 0 0,0 0 0 0 0,3-3-7 0 0,9-7 0 0 0,-14 13 0 0 0,-1-1 0 0 0,0 0 0 0 0,0 0 0 0 0,2-4 0 0 0,-3 4 0 0 0,-2 0 0 0 0,1 1 0 0 0,0 0 0 0 0,0 0 0 0 0,0 0 0 0 0,0 0 0 0 0,0 0 0 0 0,0 1 0 0 0,1 0 0 0 0,0-1 0 0 0,-1 1 0 0 0,1 0 0 0 0,3 0 0 0 0,5-4 0 0 0,-8 3 0 0 0,1 1 0 0 0,-1 0 0 0 0,1 0 0 0 0,0 0 0 0 0,0 1 0 0 0,0-1 0 0 0,0 1 0 0 0,0 0 0 0 0,4 0 0 0 0,-5 1 0 0 0,0 0 0 0 0,0 1 0 0 0,0-1 0 0 0,0 1 0 0 0,0-1 0 0 0,0 1 0 0 0,0 0 0 0 0,0 1 0 0 0,2 0 0 0 0,6 5 0 0 0,0 0 0 0 0,0 1 0 0 0,-1 0 0 0 0,14 10 0 0 0,10 8 0 0 0,-31-23 0 0 0,-1-1-1 0 0,1 0 1 0 0,-1 0-1 0 0,1 0 1 0 0,0-1-1 0 0,1 1 1 0 0,0 0 3 0 0,-1 0 0 0 0,0 0-1 0 0,0 0 1 0 0,0 0 0 0 0,3 2-3 0 0,-2-1 6 0 0,0 0-1 0 0,1 0 1 0 0,-1-1 0 0 0,1 1 0 0 0,0-1 0 0 0,0-1 0 0 0,-1 1-1 0 0,1-1 1 0 0,0 0 0 0 0,0 0 0 0 0,6-1-6 0 0,-8 0 8 0 0,-1 0 0 0 0,1-1 1 0 0,0 0-1 0 0,-1 0 0 0 0,2 0-8 0 0,7-2 12 0 0,-8 3-12 0 0,1-1-1 0 0,-1-1 1 0 0,1 1 0 0 0,2-2 0 0 0,5-1 12 0 0,-9 3-6 0 0,0-1 0 0 0,0 0 0 0 0,0 1 0 0 0,0-1 0 0 0,0 0 1 0 0,0 0-1 0 0,-1 0 0 0 0,1-1 0 0 0,1-1-6 0 0,17-13-2 0 0,-8 8 2 0 0,0 2 0 0 0,1 0 0 0 0,11-4 0 0 0,-20 9 0 0 0,1 0 0 0 0,-1 0 0 0 0,1 1 0 0 0,-1 0 0 0 0,1 0 0 0 0,-1 1 0 0 0,1 0 0 0 0,-1 0 0 0 0,1 0 0 0 0,-1 0 0 0 0,1 1 0 0 0,0 0 0 0 0,8 1 0 0 0,-11-1 0 0 0,0-1 0 0 0,-1 0 0 0 0,1 1 0 0 0,-1-1 0 0 0,1 1 0 0 0,-1 0 0 0 0,1 0 0 0 0,-1 0 0 0 0,1 0 0 0 0,-1 1 0 0 0,0-1 0 0 0,37 22 0 0 0,-24-15 0 0 0,-7-5 0 0 0,-5-3 0 0 0,-1 1 0 0 0,0-1 0 0 0,0 1 0 0 0,0 0 0 0 0,0 0 0 0 0,0-1 0 0 0,0 1 0 0 0,2 2 0 0 0,14 7 0 0 0,-6-4 12 0 0,-6-7 13 0 0,-5 1-23 0 0,0 0 0 0 0,1-1 1 0 0,-1 1-1 0 0,0 0 0 0 0,1 0 0 0 0,-1 0 0 0 0,0 0 0 0 0,0 0 0 0 0,1 0 0 0 0,-1 0 0 0 0,0 1 0 0 0,1-1 0 0 0,-1 0-2 0 0,1 1 0 0 0,1-1 0 0 0,0 1 0 0 0,0-1 0 0 0,0 0 0 0 0,0 0 0 0 0,-1 0 0 0 0,1 0 0 0 0,0 0 0 0 0,0 0 0 0 0,0-1 0 0 0,0 0 0 0 0,1 0 0 0 0,3-1 5 0 0,-1 0-1 0 0,0-1 1 0 0,1 0-1 0 0,-1 0 1 0 0,0 0-1 0 0,2-3-4 0 0,18-8 26 0 0,-21 10-15 0 0,-4 3-11 0 0,0 0 0 0 0,-1 0 0 0 0,1 0 0 0 0,0 0 0 0 0,0 0 0 0 0,-1 0 0 0 0,1 1 0 0 0,0-1 0 0 0,0 0 0 0 0,0 1 0 0 0,0-1 0 0 0,0 0 0 0 0,1 1 0 0 0,1-3 0 0 0,-1 2 0 0 0,0 0 0 0 0,0 0 0 0 0,0 0 0 0 0,0 0 0 0 0,0 0 0 0 0,0 1 0 0 0,0-1 0 0 0,0 1 0 0 0,0-1 0 0 0,0 1 0 0 0,0 0 0 0 0,1-1 0 0 0,-1 1 0 0 0,0 0 0 0 0,0 1 0 0 0,1-1 0 0 0,-1-1 0 0 0,11 6 0 0 0,19 4 0 0 0,-15-3 0 0 0,0-1 0 0 0,2 0 0 0 0,-11-4 0 0 0,27 4 0 0 0,-26-3 0 0 0,0-1 0 0 0,1 0 0 0 0,-1 0 0 0 0,0-1 0 0 0,0 0 0 0 0,6-1 0 0 0,12 0 0 0 0,-11 0 0 0 0,0 0 0 0 0,2-2 0 0 0,-2 1 0 0 0,-1 1 0 0 0,3 0 0 0 0,9 1 0 0 0,-10 2 0 0 0,11 1 0 0 0,-23-2 0 0 0,0-1 0 0 0,0 1 0 0 0,0 0 0 0 0,-1 0 0 0 0,1 0 0 0 0,0 1 0 0 0,1 1 0 0 0,0-1 0 0 0,0 0 0 0 0,0-1 0 0 0,0 1 0 0 0,3-1 0 0 0,15 4 0 0 0,-14-2 0 0 0,1-1 0 0 0,0 0 0 0 0,4 0 0 0 0,13 2 0 0 0,-16-3 0 0 0,-1-1 0 0 0,1-1 0 0 0,0 1 0 0 0,-1-2 0 0 0,1 1 0 0 0,4-3 0 0 0,-11 4 0 0 0,0 0 0 0 0,0 1 0 0 0,0-1 0 0 0,-1 1 0 0 0,1 0 0 0 0,0 0 0 0 0,0 1 0 0 0,-1-1 0 0 0,1 1 0 0 0,-1 0 0 0 0,1 0 0 0 0,-1 1 0 0 0,0-2 0 0 0,9 8 0 0 0,-5-3 0 0 0,0-1 0 0 0,0 0 0 0 0,0 0 0 0 0,0 0 0 0 0,1-1 0 0 0,-1-1 0 0 0,4 1 0 0 0,24 5 0 0 0,-24-7 0 0 0,-9-2 0 0 0,0-1 0 0 0,25-2 0 0 0,-15 1 0 0 0,-1 1 0 0 0,13 0 0 0 0,-14 1 0 0 0,-1-2 0 0 0,-2 2 0 0 0,-2 0 11 0 0,-5 0 42 0 0,1 0-42 0 0,4 0 32 0 0,8-4-33 0 0,13-2-10 0 0,-2 2-12 0 0,-13 1-51 0 0,-3-2 77 0 0,-8 4 39 0 0,-1 1 12 0 0,0 0 5 0 0,1-1-2 0 0,8-5-71 0 0,-3 1 3 0 0,2 4 0 0 0,-7 1 0 0 0,-1 0 0 0 0,0 0 0 0 0,0 0 0 0 0,1 0 0 0 0,-1 0 0 0 0,0 0 0 0 0,1 0 0 0 0,-1 0 0 0 0,0 0 0 0 0,1 0 0 0 0,-1 0 0 0 0,0 0 0 0 0,1 0 0 0 0,-1 0 0 0 0,0-1 0 0 0,1 1 0 0 0,-1 0 0 0 0,0 0 0 0 0,0 0 0 0 0,1 0 0 0 0,-1-1 0 0 0,0 1 0 0 0,0 0 0 0 0,1 0 0 0 0,-1 0 0 0 0,0-1 0 0 0,0 1 0 0 0,0 0 0 0 0,0-1 0 0 0,1 1 0 0 0,-1 0 0 0 0,0-1 0 0 0,0 1 0 0 0,0 0 0 0 0,0 0 0 0 0,1-1 0 0 0,-1 1 0 0 0,0 0 0 0 0,0 0 0 0 0,0-1 0 0 0,1 1 0 0 0,-1 0 0 0 0,0 0 0 0 0,0 0 0 0 0,1 0 0 0 0,-1-1 0 0 0,0 1 0 0 0,1 0 0 0 0,-1 0 0 0 0,0 0 0 0 0,0 0 0 0 0,1 0 0 0 0,-1 0 0 0 0,0 0 0 0 0,1 0 0 0 0,-1 0 0 0 0,0 0 0 0 0,1 0 0 0 0,-1 0 0 0 0,0 0 0 0 0,5 0 0 0 0,0-1-1 0 0,9-8 13 0 0,-12 8 30 0 0,1-4-31 0 0,-3 5-11 0 0,0-1 0 0 0,1 1 0 0 0,-1 0 0 0 0,0-1 0 0 0,1 1 0 0 0,-1 0-1 0 0,0-1 1 0 0,0 1 0 0 0,1-1 0 0 0,-1 1 0 0 0,0 0 0 0 0,0-1 0 0 0,0 1 0 0 0,0-1 0 0 0,1 1 0 0 0,-1-1 0 0 0,0 1-1 0 0,0-1 1 0 0,0 1 0 0 0,0 0 0 0 0,0-1 0 0 0,0 1 0 0 0,0-1 0 0 0,-1-9 13 0 0,0 10-11 0 0,1-1 0 0 0,0 1 0 0 0,0-1 0 0 0,0 1 0 0 0,0 0 0 0 0,0-1-1 0 0,0 1 1 0 0,0-1 0 0 0,0 1 0 0 0,0-1 0 0 0,0 1 0 0 0,0 0 0 0 0,0-1 0 0 0,1 1 0 0 0,-1-1 0 0 0,0 1 0 0 0,0 0 0 0 0,0-1 0 0 0,1 1 0 0 0,-1-1 0 0 0,0 1 0 0 0,0 0 0 0 0,1-1 0 0 0,-1 1 0 0 0,0-1-2 0 0,2 1 4 0 0,0-6-4 0 0,-4-1 0 0 0,2 4 0 0 0,-1 1 0 0 0,1-1 0 0 0,0 1 0 0 0,-1 0 0 0 0,1-1 0 0 0,0 1 0 0 0,1-1 0 0 0,-1 1 0 0 0,0-1 0 0 0,1 2 0 0 0,-2-2 0 0 0,3-2 0 0 0,0-2 0 0 0,-2 5 4 0 0,1 0 0 0 0,-1 1 0 0 0,0-1 0 0 0,0 0 0 0 0,1 1 0 0 0,-1-1 0 0 0,0 1 0 0 0,-1-1 0 0 0,1 0 0 0 0,0 1 0 0 0,0-1 0 0 0,-1 0 0 0 0,1 1 0 0 0,-1-1 0 0 0,1 1 0 0 0,-2-2-4 0 0,2 2 0 0 0,0 1 0 0 0,0 0 0 0 0,0-1 0 0 0,0 1 0 0 0,0-1 0 0 0,0 1 0 0 0,0-1 0 0 0,0 1 0 0 0,0 0 0 0 0,0-1 0 0 0,0 1 0 0 0,0-1-1 0 0,0 1 1 0 0,0-1 0 0 0,0 1 0 0 0,0 0 0 0 0,0-1 0 0 0,1 1 0 0 0,-1-2 2 0 0,1 1-1 0 0,-1-1 0 0 0,1 1 0 0 0,-1-1 1 0 0,0 1-1 0 0,0-1 0 0 0,1 1 0 0 0,-1-1 1 0 0,0 0-2 0 0,-4-13 53 0 0,4 13-47 0 0,0 2-3 0 0,0-1 0 0 0,0 1 1 0 0,0-1-1 0 0,0 0 0 0 0,0 1 0 0 0,0-1 1 0 0,0 1-1 0 0,0-1 0 0 0,0 0 0 0 0,0 1 1 0 0,0-1-1 0 0,-1 1 0 0 0,1-1 0 0 0,0 1 1 0 0,0-1-1 0 0,-1 1 0 0 0,1-1 0 0 0,0 1 1 0 0,-1-1-1 0 0,1 1 0 0 0,-1-1 0 0 0,1 0-3 0 0,-1 0 10 0 0,0-1-1 0 0,0 1 0 0 0,0-1 0 0 0,1 0 1 0 0,-1 0-1 0 0,0 1 0 0 0,1-1 0 0 0,0 0 1 0 0,-1 0-1 0 0,1 0 0 0 0,0 1 0 0 0,0-1 0 0 0,0-1-9 0 0,-4-25 75 0 0,4 21-70 0 0,0 4 3 0 0,0 0-1 0 0,0-1 0 0 0,0 1 1 0 0,0 0-1 0 0,-1 0 0 0 0,1 0 1 0 0,-1-1-1 0 0,0 0-7 0 0,1 3 0 0 0,0 0 0 0 0,-1 0 0 0 0,2 0 0 0 0,-1-1 0 0 0,0 1 0 0 0,0 0-1 0 0,0 0 1 0 0,0 0 0 0 0,1 0 0 0 0,-1-1 0 0 0,2-7 12 0 0,-9-26 41 0 0,7 10-53 0 0,0 18 0 0 0,-7-15 11 0 0,6 3 42 0 0,1-9 71 0 0,-1 3-48 0 0,0 1-76 0 0,0 20 0 0 0,0 0 0 0 0,5-12 0 0 0,-4 14 0 0 0,0-20 0 0 0,-1 5 0 0 0,1 14 0 0 0,0 1 0 0 0,0 0 0 0 0,0 0 0 0 0,0-1 0 0 0,1 1 0 0 0,-1 0 0 0 0,1 0 0 0 0,-1 0 0 0 0,1 0 0 0 0,0 0 0 0 0,0-1 0 0 0,0-4 0 0 0,-1 1 0 0 0,0-1 0 0 0,0 1 0 0 0,0-1 0 0 0,-1-5 0 0 0,-1 8 0 0 0,2 2 0 0 0,-1 1 0 0 0,1-1 0 0 0,0 1 0 0 0,0-1 0 0 0,-1 1 0 0 0,1-1 0 0 0,0 0 0 0 0,0 1 0 0 0,0-2 0 0 0,-1-10 0 0 0,2-24 0 0 0,3 12 0 0 0,-4 21 0 0 0,-3-2 0 0 0,0-7 0 0 0,0 7 0 0 0,4-1 0 0 0,0 6 0 0 0,-1 0 0 0 0,-2-6 0 0 0,1 5-173 0 0,1 0-1 0 0,0 0 1 0 0,0-1-1 0 0,1 1 1 0 0,-1 0-1 0 0,0 0 1 0 0,1-1-1 0 0,0-1 174 0 0,0-1-764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5:22.7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 7 2304 0 0,'-5'-3'4034'0'0,"-6"0"3429"0"0,8 2-7538 0 0,1 1 953 0 0,2 0-289 0 0,0 0-495 0 0,0 0 1 0 0,-1 0-1 0 0,1 0 1 0 0,0 0-1 0 0,0 0 0 0 0,0 0 1 0 0,-1 0-1 0 0,1 0 1 0 0,0 0-1 0 0,0 0 0 0 0,0 0 1 0 0,0 0-1 0 0,-1 0 1 0 0,1 0-1 0 0,0 0 0 0 0,0 0 1 0 0,0 0-1 0 0,-1 1 1 0 0,1-1-1 0 0,0 0 0 0 0,0 0 1 0 0,0 0-1 0 0,0 0 1 0 0,0 0-1 0 0,-1 0 0 0 0,1 0-94 0 0,-1 3 206 0 0,1-1 0 0 0,-1 0 0 0 0,1 0 0 0 0,-1 0 0 0 0,1 0 0 0 0,0 1 0 0 0,0-1 0 0 0,0 0-206 0 0,0 0 430 0 0,1 6 820 0 0,1-3-953 0 0,-1 0 0 0 0,1 1 0 0 0,-1 0 0 0 0,0-1-1 0 0,0 1 1 0 0,-1 0 0 0 0,0-1 0 0 0,0 1-1 0 0,0 0 1 0 0,-1 2-297 0 0,1 38 503 0 0,0-37-433 0 0,-1 0 0 0 0,2 0-1 0 0,-1 0-69 0 0,0 25 131 0 0,0-27-89 0 0,0 0 0 0 0,0 0-1 0 0,1 4-41 0 0,0 10 120 0 0,-1-10 48 0 0,1-1 0 0 0,0 1 0 0 0,1 5-168 0 0,2 38 902 0 0,-4-49-862 0 0,0 0 0 0 0,0-1 0 0 0,-1 1 0 0 0,1 0 0 0 0,-1 0 0 0 0,0-1 1 0 0,0 1-1 0 0,-1 0 0 0 0,1-1-40 0 0,-5 21 91 0 0,-2 3 24 0 0,7-22-96 0 0,-1-1 1 0 0,0 1 0 0 0,1 0-1 0 0,0 0 1 0 0,1 1 0 0 0,-1-1-20 0 0,-1 34 53 0 0,4 7 888 0 0,-2-46-937 0 0,1 1 0 0 0,-1-1 0 0 0,0 1 0 0 0,0-1 0 0 0,1 1 0 0 0,-1-1 0 0 0,1 1 0 0 0,0 0-4 0 0,-1-1-2 0 0,0-1-1 0 0,0 0 1 0 0,0 1-1 0 0,0-1 1 0 0,0 1-1 0 0,0-1 1 0 0,0 1-1 0 0,0-1 1 0 0,0 0-1 0 0,0 1 1 0 0,0-1-1 0 0,0 1 1 0 0,-1-1-1 0 0,1 1 1 0 0,0-1-1 0 0,0 0 1 0 0,0 1-1 0 0,-1-1 1 0 0,1 0-1 0 0,0 1 3 0 0,-1 0-3 0 0,-1 8 18 0 0,0-5 11 0 0,1 1 0 0 0,0-1 0 0 0,1 1-1 0 0,-1 0 1 0 0,1 2-26 0 0,0-6 0 0 0,0 0 0 0 0,0 1 0 0 0,0-1 0 0 0,0 0 0 0 0,0 1 0 0 0,-1-1 0 0 0,1 0 0 0 0,0 1 0 0 0,-1-1 0 0 0,1 0 0 0 0,-1 1 0 0 0,0 3 0 0 0,-3 9 0 0 0,2-2-22 0 0,4-3-9 0 0,-2 0 20 0 0,5 7 67 0 0,-5-13-20 0 0,-6 20 96 0 0,1-7-132 0 0,1 11-64 0 0,3-19 64 0 0,1-5 0 0 0,0 0 0 0 0,0 0 0 0 0,-1 0 0 0 0,1 0 0 0 0,-1 0 0 0 0,0 0 0 0 0,0-2-1 0 0,1 0 1 0 0,-1-1 1 0 0,1 0-1 0 0,0 1 1 0 0,0-1-1 0 0,-1 1 1 0 0,1-1-1 0 0,0 1 1 0 0,0-1-1 0 0,0 1 1 0 0,-1-1-1 0 0,1 1 1 0 0,0-1 0 0 0,0 1-1 0 0,0-1 1 0 0,0 1-1 0 0,0-1 1 0 0,0 1-1 0 0,0-1 1 0 0,0 1-1 0 0,0-1 1 0 0,0 1-1 0 0,0-1 1 0 0,1 1-1 0 0,-1 14 53 0 0,0-13-53 0 0,-1 0 0 0 0,-2 6 0 0 0,-1 12 0 0 0,1-15 12 0 0,3 0 26 0 0,-1 0 0 0 0,1 0 0 0 0,0 0 0 0 0,0 0 0 0 0,0 3-38 0 0,1 29 78 0 0,-1-30-78 0 0,2 1 0 0 0,-1-2-12 0 0,-1-5-163 0 0,0-1-486 0 0,0 0-181 0 0,0-5-7314 0 0,0 0 43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5:22.7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0 506 5984 0 0,'0'0'464'0'0,"0"0"14"0"0,0 0 1198 0 0,0 0 551 0 0,0 0 114 0 0,0 0-162 0 0,0 0-782 0 0,5-6 1531 0 0,-2 2-2623 0 0,-1 0-1 0 0,1 1 0 0 0,0-1 1 0 0,0 1-1 0 0,1 0 1 0 0,2-2-305 0 0,5-7 178 0 0,3 0-74 0 0,0 0 0 0 0,1 1-1 0 0,0 0 1 0 0,1 1-1 0 0,16-8-103 0 0,24-14 202 0 0,61-46 814 0 0,-63 42-208 0 0,10-11-246 0 0,-10 9-444 0 0,-10 9-56 0 0,-18 12-49 0 0,65-41 40 0 0,-66 40-42 0 0,-19 12 32 0 0,0-2-8 0 0,-5 7-28 0 0,-1-1 0 0 0,1 1 1 0 0,0 0-1 0 0,0 0 1 0 0,-1 0-1 0 0,1 0 0 0 0,0 0 1 0 0,0 1-1 0 0,0-1 1 0 0,0 0-1 0 0,0 0 0 0 0,1 1 1 0 0,-1-1-1 0 0,1 0-7 0 0,-1 1 70 0 0,-1 0 15 0 0,4-7-909 0 0,-4 7-59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5:22.7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32 6448 0 0,'0'0'498'0'0,"-1"-1"-327"0"0,-15-10 1925 0 0,15 11-949 0 0,1 0-49 0 0,0 0-223 0 0,-3-4 445 0 0,0-2-35 0 0,3 1 2344 0 0,0 5-3462 0 0,0 0-1 0 0,0 0 1 0 0,0 0-1 0 0,0-1 1 0 0,0 1-1 0 0,0 0 0 0 0,0 0 1 0 0,0 0-1 0 0,0-1 1 0 0,0 1-1 0 0,0 0 0 0 0,0 0 1 0 0,0 0-1 0 0,0 0 1 0 0,0-1-1 0 0,1 1 1 0 0,-1 0-1 0 0,0 0 0 0 0,0 0 1 0 0,0 0-1 0 0,0 0 1 0 0,0-1-1 0 0,0 1 0 0 0,1 0 1 0 0,-1 0-1 0 0,0 0 1 0 0,0 0-1 0 0,0 0 1 0 0,0 0-1 0 0,1 0 0 0 0,-1 0 1 0 0,0 0-1 0 0,0 0 1 0 0,0 0-1 0 0,1 0 1 0 0,-1 0-1 0 0,0 0 0 0 0,0 0 1 0 0,0 0-1 0 0,1 0 1 0 0,-1 0-1 0 0,0 0 0 0 0,0 0 1 0 0,0 0-1 0 0,1 0-166 0 0,8 7-29 0 0,0 2 617 0 0,-1-3-253 0 0,-7-5-291 0 0,0 0 0 0 0,1 0 0 0 0,-1 0 0 0 0,1 0 0 0 0,-1 0 0 0 0,1 0 0 0 0,-1 0 0 0 0,2 0-44 0 0,8 5 191 0 0,5 1 42 0 0,31 8 224 0 0,-19-5-193 0 0,-2-1-81 0 0,-8-4-61 0 0,-1 0 0 0 0,1 2-1 0 0,-1 0 1 0 0,0 1 0 0 0,11 7-122 0 0,3 7 165 0 0,5 4 59 0 0,-13-9 30 0 0,0 0-1 0 0,13 14-253 0 0,-25-21 47 0 0,-7-5-6 0 0,1-1 1 0 0,0 0-1 0 0,0 0 0 0 0,0 0 1 0 0,0-1-1 0 0,0 0 0 0 0,4 2-41 0 0,-3-2 10 0 0,0 0-1 0 0,-1 0 1 0 0,1 1 0 0 0,-1 0 0 0 0,4 3-10 0 0,-5-3 11 0 0,1 0 0 0 0,-1 0 1 0 0,1-1-1 0 0,0 0 1 0 0,0 0-1 0 0,5 2-11 0 0,48 20 160 0 0,-49-21-102 0 0,-7-3-48 0 0,-1-1 0 0 0,1 1 0 0 0,-1 0 1 0 0,1-1-1 0 0,0 1 0 0 0,-1-1 0 0 0,1 0 1 0 0,0 1-1 0 0,1-1-10 0 0,0 1 42 0 0,1 3-20 0 0,-2-2 20 0 0,17 9-31 0 0,-17-9-9 0 0,0-1-1 0 0,0 1 1 0 0,1-1-1 0 0,-1 0 1 0 0,0 0-1 0 0,1 0 1 0 0,0 0-2 0 0,-2 0-23 0 0,-1-1-309 0 0,0 0-144 0 0,3-7-8265 0 0,-2 1-489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7:00.2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118 1976 5528 0 0,'0'0'422'0'0,"0"0"-43"0"0,0 0 846 0 0,0 0 397 0 0,0 0 76 0 0,-3 4 205 0 0,2-1-472 0 0,3-2 3374 0 0,37-2-1600 0 0,24-5-3205 0 0,-39 3 423 0 0,18-3-190 0 0,0 1 0 0 0,0 3 0 0 0,1 2 0 0 0,2 1-233 0 0,-26 0 21 0 0,1-2-1 0 0,-1 0 1 0 0,1-1 0 0 0,5-2-21 0 0,6 0 79 0 0,-17 1 20 0 0,0 0-1 0 0,-1-1 0 0 0,1 0 0 0 0,2-3-98 0 0,0 1 103 0 0,-4 5-49 0 0,0 0-41 0 0,0 0 0 0 0,-1 0 1 0 0,1-1-1 0 0,0-1 0 0 0,-1 0 1 0 0,0 0-1 0 0,0-1 0 0 0,1-1-13 0 0,-9 3 84 0 0,0 1 0 0 0,0 0 0 0 0,0 0 1 0 0,0 0-1 0 0,0 0 0 0 0,0 0 0 0 0,0 1 0 0 0,0 0 0 0 0,3-1-84 0 0,-3 1 43 0 0,-14-9 107 0 0,2 3-134 0 0,8 5-19 0 0,0 1 0 0 0,0-1 0 0 0,0 1 0 0 0,0-1 0 0 0,0 1 0 0 0,0-1 0 0 0,0 0 0 0 0,0 1 1 0 0,1-1-1 0 0,-1 0 0 0 0,0 0 0 0 0,0 0 0 0 0,1 0 0 0 0,-1 0 0 0 0,1 1 0 0 0,-1-1 0 0 0,0 0 0 0 0,1-1 1 0 0,0 1-1 0 0,-1 0 0 0 0,1 0 0 0 0,0 0 0 0 0,-1 0 0 0 0,1 0 0 0 0,0 0 0 0 0,0 0 0 0 0,0 0 1 0 0,0 0-1 0 0,0-1 0 0 0,0 1 0 0 0,0 0 0 0 0,1 0 0 0 0,-1 0 0 0 0,0 0 0 0 0,1 0 3 0 0,-1-1-2 0 0,2-3 25 0 0,-1 0 0 0 0,0 0-1 0 0,0 0 1 0 0,0 0-1 0 0,-1 0 1 0 0,0 0-1 0 0,0-1 1 0 0,0 1 0 0 0,0 0-1 0 0,-1-2-22 0 0,-1-9 0 0 0,2 13 0 0 0,0 1 0 0 0,0 0 0 0 0,0 0 0 0 0,0 0 0 0 0,-1 0 0 0 0,1 0 0 0 0,-1 0 0 0 0,0 0 0 0 0,1 0 0 0 0,-1 0 0 0 0,-1-3 0 0 0,0-1 0 0 0,0 1 0 0 0,1-1 0 0 0,0 0 0 0 0,0 1 0 0 0,1-1 0 0 0,-1 0 0 0 0,1 1 0 0 0,1-1 0 0 0,-1 0 0 0 0,1 1 0 0 0,0-4 0 0 0,0 1 0 0 0,0 0 0 0 0,0-1 0 0 0,-1 1 0 0 0,-1 0 0 0 0,0-3 0 0 0,-2 0 0 0 0,3 10 0 0 0,0 0 0 0 0,-1-1 0 0 0,1 1 0 0 0,0 0 0 0 0,0 0 0 0 0,0 0 0 0 0,-1 0 0 0 0,1 0 0 0 0,0-1 0 0 0,1 1 0 0 0,-1 0 0 0 0,0 0 0 0 0,0 0 0 0 0,1-1 0 0 0,-1 0 0 0 0,0 0 0 0 0,0 0 0 0 0,0 0 0 0 0,0 0 0 0 0,0 0 0 0 0,0 0 0 0 0,0 0 0 0 0,-1 0 0 0 0,0-2 0 0 0,0 2 0 0 0,1-1 0 0 0,-1 1 0 0 0,1-1 0 0 0,0 1 0 0 0,0-1 0 0 0,0 1 0 0 0,0-1 0 0 0,0-1 0 0 0,5-16 0 0 0,-3 16 0 0 0,-1 0 0 0 0,0 0 0 0 0,0-1 0 0 0,0 1 0 0 0,0 0 0 0 0,-1 0 0 0 0,0-1 0 0 0,0-2 0 0 0,-13-102 64 0 0,12 103-64 0 0,1 1 0 0 0,0-1 0 0 0,0 0 0 0 0,0 0 0 0 0,1 1 0 0 0,1-4 0 0 0,-1 4 0 0 0,-1 0 0 0 0,1 0 0 0 0,-1 1 0 0 0,1-1 0 0 0,-1 0 0 0 0,-1 0 0 0 0,1 0 0 0 0,-1 0 0 0 0,0 0 0 0 0,0-3 0 0 0,-3 0 0 0 0,1-1 0 0 0,0 0 0 0 0,0-1 0 0 0,1 1 0 0 0,1 0 0 0 0,-1-1 0 0 0,2 1 0 0 0,-1-1 0 0 0,1 1 0 0 0,1-6 0 0 0,11-72 0 0 0,-10 49 0 0 0,-3-27 0 0 0,1 20 0 0 0,1 28 0 0 0,0 14 0 0 0,-1 1 0 0 0,0 0 0 0 0,0 0 0 0 0,0 0 0 0 0,0 0 0 0 0,0-1 0 0 0,0 1 0 0 0,0 0 0 0 0,-1 0 0 0 0,1 0 0 0 0,-1-1 0 0 0,-1-4 6 0 0,0 0 0 0 0,1 0-1 0 0,0 0 1 0 0,0-1 0 0 0,1 1-1 0 0,0 0 1 0 0,0 0 0 0 0,1 0-1 0 0,-1 0 1 0 0,2 0 0 0 0,0-2-6 0 0,-1 0 1 0 0,0-2-1 0 0,-1-1 0 0 0,1 1 0 0 0,-2 0 0 0 0,-1-10 0 0 0,1 12 0 0 0,0 1 0 0 0,0-1 0 0 0,1 0 0 0 0,0 1 0 0 0,1-1 0 0 0,0 0 0 0 0,2-7 0 0 0,-2 10 4 0 0,0 0 0 0 0,0 0 0 0 0,-1 0 0 0 0,0 0 0 0 0,0 0 0 0 0,0 0 0 0 0,-1 1 0 0 0,0-1 0 0 0,-1-2-4 0 0,1 1 5 0 0,0 0 0 0 0,0 0-1 0 0,1 0 1 0 0,0 0 0 0 0,0 0-1 0 0,1-3-4 0 0,12-25-14 0 0,-13 33 9 0 0,0 1 1 0 0,0-1 0 0 0,1 1 0 0 0,-1-1 0 0 0,1 1-1 0 0,-1-1 1 0 0,1 1 0 0 0,-1-1 0 0 0,1 1 0 0 0,0 0-1 0 0,-1-1 1 0 0,1 1 0 0 0,0 0 0 0 0,0-1 4 0 0,3-4-15 0 0,1-40 15 0 0,8-8 11 0 0,-12 52 7 0 0,0-3 14 0 0,-7-8-39 0 0,5 10 0 0 0,0 2 4 0 0,0-1 0 0 0,0 0-1 0 0,0 0 1 0 0,0 1-1 0 0,1-1 1 0 0,-1 0 0 0 0,1 0-1 0 0,-1 0 1 0 0,1 0 0 0 0,0 0-1 0 0,0 0 1 0 0,-1 0 0 0 0,1 0-1 0 0,1-2 4 0 0,-2-1 0 0 0,0 5-1 0 0,1-1-1 0 0,0 0 1 0 0,-1 0-1 0 0,1 0 1 0 0,-1 1-1 0 0,1-1 1 0 0,0 0-1 0 0,0 0 1 0 0,0 0-1 0 0,-1 1 0 0 0,1-1 1 0 0,0 0-1 0 0,0 0 1 0 0,0 0-1 0 0,0 0 1 0 0,0 0-1 0 0,0 1 1 0 0,1-1-1 0 0,-1 0 1 0 0,0 0-1 0 0,0 0 1 0 0,1 0-1 0 0,-1 1 1 0 0,0-1-1 0 0,1 0 1 0 0,-1 0-1 0 0,1 1 1 0 0,-1-1-1 0 0,1 0 1 0 0,-1 1-1 0 0,1-1 0 0 0,-1 0 1 0 0,1 1-1 0 0,0-1 1 0 0,0 0 1 0 0,2-1 0 0 0,-1 1 43 0 0,1-3-22 0 0,-3 2 22 0 0,-3-2-22 0 0,3 4-20 0 0,0-1 0 0 0,0 1 0 0 0,0 0 1 0 0,-1 0-1 0 0,1-1 0 0 0,0 1 0 0 0,0 0 0 0 0,0 0 0 0 0,0 0 0 0 0,0-1 1 0 0,-1 1-1 0 0,1 0 0 0 0,0 0 0 0 0,0 0 0 0 0,0 0 0 0 0,-1-1 1 0 0,1 1-1 0 0,0 0 0 0 0,0 0 0 0 0,-1 0 0 0 0,1 0 0 0 0,0 0 0 0 0,0 0 1 0 0,-1 0-1 0 0,1-1 0 0 0,0 1 0 0 0,0 0 0 0 0,-1 0 0 0 0,1 0-1 0 0,-1 0 2 0 0,-1 0 0 0 0,0 0 0 0 0,1 0 0 0 0,-1-1 0 0 0,1 1 0 0 0,-1 0 0 0 0,1-1 0 0 0,-1 0 0 0 0,1 1 0 0 0,-2-2-2 0 0,-6-1 22 0 0,0-1 1 0 0,0 1-1 0 0,0 1 0 0 0,-1 0 0 0 0,1 0 1 0 0,-6 0-23 0 0,-13 1 173 0 0,-17 0-173 0 0,22 2 9 0 0,-35-6-125 0 0,-104 5 534 0 0,103 5-620 0 0,17-1 286 0 0,36-2-70 0 0,-1-1 0 0 0,0 0 0 0 0,0 0 0 0 0,0-1 0 0 0,0 0 0 0 0,0 0 0 0 0,1-1 0 0 0,-2 0-14 0 0,-11-1-99 0 0,16 2 96 0 0,-1-1-1 0 0,0 1 0 0 0,0-1 1 0 0,0 0-1 0 0,0 0 0 0 0,1 0 1 0 0,-1 0-1 0 0,0-1 0 0 0,-1 0 4 0 0,-20-13 140 0 0,24 15-205 0 0,-1-1-16 0 0,-6-2 63 0 0,0 2 18 0 0,1 1 11 0 0,4 0 29 0 0,-1 0-1 0 0,1 1 1 0 0,0-1 0 0 0,0 1 0 0 0,0 0-1 0 0,-2 1-39 0 0,-2 0 9 0 0,5-1-79 0 0,2-1 2 0 0,-2 0 15 0 0,-6 0 42 0 0,-1 1 11 0 0,-3 2 0 0 0,1-2 0 0 0,-1-1 0 0 0,2-1 0 0 0,2-2-10 0 0,8 1 5 0 0,1 0 0 0 0,-1 0 0 0 0,0 0 0 0 0,1 0 1 0 0,0 0-1 0 0,-1 0 0 0 0,1 1 0 0 0,0-1 1 0 0,0 0-1 0 0,0-1 5 0 0,0 1-6 0 0,5-8 6 0 0,1 0 0 0 0,0 1 0 0 0,1 0 0 0 0,0 0 0 0 0,2-2 0 0 0,9-6 0 0 0,-18 15 0 0 0,1 1 0 0 0,-1-1 0 0 0,1 1 0 0 0,0 0 0 0 0,0 0 0 0 0,0-1 0 0 0,0 1 0 0 0,0 0 0 0 0,0 0 0 0 0,1 0 0 0 0,7-4 0 0 0,-1-1 0 0 0,1 0 0 0 0,-1 0 0 0 0,5-5 0 0 0,-3 2 0 0 0,1 0 0 0 0,7-3 0 0 0,34-23 0 0 0,-50 35-1 0 0,-3-1 1 0 0,1 1 1 0 0,0 0-1 0 0,-1 0 1 0 0,1-1-1 0 0,-1 1 1 0 0,1 0-1 0 0,0-1 1 0 0,-1 1 0 0 0,1-1-1 0 0,-1 1 1 0 0,1 0-1 0 0,-1-1 1 0 0,1 1-1 0 0,-1-1 1 0 0,1 0-1 0 0,-1 1 1 0 0,0-1-1 0 0,1 1 1 0 0,-1-1-1 0 0,0 0 1 0 0,1 1-1 0 0,-1-1 1 0 0,0 0-1 0 0,1 0 53 0 0,-1 1 11 0 0,0 0-24 0 0,0 0-94 0 0,0 0-20 0 0,0 0 4 0 0,0 0 4 0 0,0 0 2 0 0,-4 0 88 0 0,0 1 1 0 0,0 0-1 0 0,0 0 0 0 0,1 0 1 0 0,-1 0-1 0 0,0 1 0 0 0,-2 0-24 0 0,-12 5-79 0 0,9-3 10 0 0,0 0 1 0 0,0 0-1 0 0,1 1 0 0 0,-1 0 1 0 0,-1 2 68 0 0,-16 9-165 0 0,20-12 111 0 0,1 0 1 0 0,0 0-1 0 0,0 1 1 0 0,0 0-1 0 0,0 0 0 0 0,1 0 1 0 0,-1 1 53 0 0,-18 19-272 0 0,-12 8 148 0 0,35-33 121 0 0,-1 0 1 0 0,0 1-1 0 0,1-1 0 0 0,-1 1 0 0 0,1-1 1 0 0,-1 1-1 0 0,0-1 0 0 0,1 1 0 0 0,-1-1 1 0 0,1 1-1 0 0,-1-1 0 0 0,1 1 0 0 0,0 0 1 0 0,-1-1-1 0 0,1 1 0 0 0,0 0 0 0 0,-1-1 0 0 0,1 1 1 0 0,0 0-1 0 0,0-1 0 0 0,-1 2 3 0 0,1 0-2 0 0,-31 35 13 0 0,27-31 42 0 0,0-1 11 0 0,4-5-58 0 0,-1 1-1 0 0,1-1 0 0 0,0 1 1 0 0,0-1-1 0 0,-1 1 1 0 0,1-1-1 0 0,0 1 0 0 0,0-1 1 0 0,0 1-1 0 0,0-1 1 0 0,0 1-1 0 0,0-1 0 0 0,0 1 1 0 0,0-1-1 0 0,0 1 1 0 0,0 0-1 0 0,0-1 0 0 0,0 1 1 0 0,1-1-1 0 0,-1 1 0 0 0,0-1 1 0 0,0 1-1 0 0,0-1-5 0 0,6 13 40 0 0,-4-10 15 0 0,-2-2 14 0 0,0 1-15 0 0,1 2-38 0 0,0 1 1 0 0,1-1-1 0 0,-1 0 1 0 0,1 1-1 0 0,0-1 1 0 0,0 0-1 0 0,1 0 1 0 0,-1 0-1 0 0,1-1 1 0 0,-1 1-1 0 0,4 2-16 0 0,9 17 136 0 0,25 33 197 0 0,-36-51-296 0 0,0 0 1 0 0,0-1-1 0 0,0 1 0 0 0,0-1 0 0 0,1 0 1 0 0,0 0-1 0 0,0 0 0 0 0,1 0-37 0 0,44 24 247 0 0,-6-5-50 0 0,-32-18-146 0 0,-9-4-35 0 0,0 0 0 0 0,0 1 0 0 0,-1-1 0 0 0,1 0 0 0 0,-1 1-1 0 0,1-1 1 0 0,-1 1 0 0 0,1 0 0 0 0,-1 0 0 0 0,0 0 0 0 0,2 2-16 0 0,-2-3 22 0 0,-2 0-20 0 0,1 0 1 0 0,0-1 0 0 0,-1 1 0 0 0,1 0-1 0 0,0-1 1 0 0,-1 1 0 0 0,1 0 0 0 0,-1 0-1 0 0,1 0 1 0 0,-1-1 0 0 0,0 1 0 0 0,1 0-1 0 0,-1 0 1 0 0,0 0 0 0 0,1 0 0 0 0,-1 1-3 0 0,1 0-577 0 0,1 3 1362 0 0,-2 0-8653 0 0,0-5-409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6:24.5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 2813 2760 0 0,'-3'0'40'0'0,"2"0"-24"0"0,1 0 0 0 0,-1 1 0 0 0,1-1 0 0 0,-1 0 0 0 0,1 0-1 0 0,-1 0 1 0 0,1 0 0 0 0,-1 1 0 0 0,1-1 0 0 0,-1 0 0 0 0,1 0 0 0 0,0 1 0 0 0,-1-1-16 0 0,-5 5 1792 0 0,5-5 1100 0 0,6-3 691 0 0,-3 0-4505 0 0,4-2 1028 0 0,-1 0 0 0 0,1 1 1 0 0,-1-1-1 0 0,1 1 0 0 0,1 0 0 0 0,-1 1 1 0 0,4-2-107 0 0,9-6 184 0 0,7-5 163 0 0,-2-1 0 0 0,0-2 0 0 0,21-19-347 0 0,-12 9 253 0 0,8-3-253 0 0,29-25 170 0 0,-45 34-112 0 0,17-15 275 0 0,-2-1 1 0 0,0-4-334 0 0,36-41 1283 0 0,27-17-1283 0 0,9-20 760 0 0,-79 84-511 0 0,37-38 307 0 0,-39 42-354 0 0,-5 3 47 0 0,-1-2-1 0 0,1-5-248 0 0,33-41 247 0 0,-25 37-165 0 0,7-9-76 0 0,7-3-6 0 0,-9 13 298 0 0,24-34-298 0 0,-10 10 586 0 0,44-40-586 0 0,-75 83-57 0 0,75-74 61 0 0,-26 28 61 0 0,-8 5-75 0 0,27-26 234 0 0,-2-7-224 0 0,-54 56 45 0 0,56-63 48 0 0,-49 59-15 0 0,0-4-78 0 0,-11 10 80 0 0,42-53 46 0 0,-56 69-113 0 0,1-2-3 0 0,0-2-10 0 0,-8 12 20 0 0,-1 0-1 0 0,-1-1 1 0 0,0 0-1 0 0,-2-1 1 0 0,1 1-1 0 0,0-7-19 0 0,-2 7 46 0 0,3-8-46 0 0,-2 8 29 0 0,0-6-29 0 0,-3 13 23 0 0,9-47 7 0 0,-2-8 109 0 0,-4 36-86 0 0,-1 9-46 0 0,-3 13 7 0 0,0 1 1 0 0,0-1-1 0 0,-1 1 0 0 0,1-4-14 0 0,-3-28 0 0 0,0 19-2 0 0,1 13 10 0 0,0 0 0 0 0,1 1 0 0 0,0-1 0 0 0,-1 0 0 0 0,1 0 0 0 0,0 1 0 0 0,1-2-8 0 0,-1 2 20 0 0,0 0 0 0 0,0 0 1 0 0,0 0-1 0 0,0 0 0 0 0,0 0 0 0 0,-1 0 1 0 0,1 0-1 0 0,0 0 0 0 0,-1 0 0 0 0,0 0 1 0 0,0 0-1 0 0,0 0 0 0 0,0 0 0 0 0,0 1 1 0 0,0-1-1 0 0,0 0 0 0 0,0 0 1 0 0,-1 1-1 0 0,1-1 0 0 0,-1 1 0 0 0,0-1 1 0 0,1 1-1 0 0,-1 0 0 0 0,0-1 0 0 0,0 1-20 0 0,-11-8 55 0 0,11 7-60 0 0,1 1 1 0 0,-1-1 0 0 0,0 1-1 0 0,0 0 1 0 0,0 0-1 0 0,0 0 1 0 0,0 0 0 0 0,0 0-1 0 0,0 0 1 0 0,0 0 0 0 0,0 1-1 0 0,0-1 1 0 0,-1 0 4 0 0,-8 0-164 0 0,9 0 152 0 0,0 0 1 0 0,0 1-1 0 0,0 0 1 0 0,-1-1-1 0 0,1 1 1 0 0,0 0-1 0 0,-1 0 1 0 0,1 0-1 0 0,0 1 1 0 0,0-1-1 0 0,-2 1 12 0 0,-1 0-1 0 0,1 1-1 0 0,-1 0 1 0 0,1 0-1 0 0,0 0 1 0 0,-1 0-1 0 0,1 1 1 0 0,-2 1 1 0 0,-3 3-32 0 0,1 1-1 0 0,-5 4 33 0 0,8-7-12 0 0,0 1 0 0 0,-1 2 12 0 0,2-2-18 0 0,-1-1-1 0 0,1 0 0 0 0,-1 1 19 0 0,-18 16-53 0 0,13-11 1 0 0,-1-1 0 0 0,-12 9 52 0 0,6-5-51 0 0,0 0-1 0 0,1 1 0 0 0,0 2 52 0 0,2-2 8 0 0,-5 6-24 0 0,0 1 0 0 0,2 1 0 0 0,1 1 0 0 0,-1 5 16 0 0,12-21-165 0 0,1 1 0 0 0,0 0 0 0 0,1 0 0 0 0,0 0 0 0 0,0 0 165 0 0,0 7-439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7:05.2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68 4864 0 0,'0'0'223'0'0,"5"0"26"0"0,1 0-128 0 0,-4 0 500 0 0,-2 0 183 0 0,0 0 27 0 0,0 0 6 0 0,1-10 1645 0 0,2 6-1835 0 0,0-1-1 0 0,0 1 1 0 0,1 0 0 0 0,0 0 0 0 0,1-1-647 0 0,-3 3 244 0 0,-2 2-223 0 0,0 0 0 0 0,1 0 0 0 0,-1 0 0 0 0,0 0 0 0 0,0-1-1 0 0,0 1 1 0 0,0 0 0 0 0,0 0 0 0 0,0 0 0 0 0,0 0 0 0 0,1 0-1 0 0,-1-1 1 0 0,0 1 0 0 0,0 0 0 0 0,0 0 0 0 0,0 0 0 0 0,0 0 0 0 0,0 0-1 0 0,0-1 1 0 0,0 1 0 0 0,0 0 0 0 0,0 0 0 0 0,0 0 0 0 0,0 0 0 0 0,0-1-1 0 0,0 1 1 0 0,0 0 0 0 0,0 0 0 0 0,0 0 0 0 0,0 0 0 0 0,0-1 0 0 0,0 1-1 0 0,0 0 1 0 0,0 0 0 0 0,0 0 0 0 0,0 0 0 0 0,0-1-21 0 0,0-4 2452 0 0,2 3-2340 0 0,-1 1-1 0 0,0-1 0 0 0,1 0 1 0 0,-1 1-1 0 0,1-1 0 0 0,-1 1 1 0 0,1-1-1 0 0,0 1 1 0 0,0 0-1 0 0,0 0 0 0 0,1-1-111 0 0,-1 1 408 0 0,-2 1 0 0 0,0 0 3 0 0,0 0 12 0 0,0 0 7 0 0,0 0 2 0 0,0 0-34 0 0,0 3-145 0 0,1 14 58 0 0,1 0 0 0 0,1-1 0 0 0,0 1 0 0 0,6 15-311 0 0,-2-8 305 0 0,-2 1-1 0 0,0 0-304 0 0,-3 2 251 0 0,-1 0-1 0 0,-1 0 0 0 0,-3 20-250 0 0,0-2 225 0 0,3-25-96 0 0,1 1 0 0 0,1-1 0 0 0,4 17-129 0 0,-1-4 101 0 0,-3-24-41 0 0,0 0-1 0 0,1 0 0 0 0,2 5-59 0 0,-3-8 48 0 0,0-1 0 0 0,0 1 0 0 0,0 0-1 0 0,-1 0 1 0 0,1 0 0 0 0,-1 0 0 0 0,-1 0 0 0 0,0 1-1 0 0,1-1 1 0 0,-2 1-48 0 0,1-3-40 0 0,-1 0 0 0 0,1 0 0 0 0,-1 0 0 0 0,1 0 0 0 0,0 0 0 0 0,1 0 0 0 0,-1 0 0 0 0,1 4 40 0 0,-1-5-87 0 0,2 12 30 0 0,9 2 147 0 0,-7-11-94 0 0,-7-11-135 0 0,2 4 16 0 0,0-1-147 0 0,-1 0-1 0 0,1 0 0 0 0,0 0 0 0 0,0 0 1 0 0,0-1-1 0 0,0 1 0 0 0,0 0 0 0 0,0 0 0 0 0,1-1 1 0 0,-1 1-1 0 0,1 0 0 0 0,-1-1 0 0 0,1 0 271 0 0,0-8-7999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7:05.8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87 101 456 0 0,'-2'-2'-5'0'0,"1"1"0"0"0,0-1 1 0 0,-1 1-1 0 0,0-1 0 0 0,1 1 0 0 0,-1 0 0 0 0,0-1 1 0 0,0 1-1 0 0,0 0 0 0 0,0 0 0 0 0,0 0 5 0 0,-11-8 598 0 0,4 4 10118 0 0,1 6-4497 0 0,6 0-5927 0 0,1 0 0 0 0,-1 0 0 0 0,1 0 0 0 0,0 0 0 0 0,-1 0 0 0 0,1 0 0 0 0,0 0 0 0 0,0 0 0 0 0,0 1 0 0 0,0-1 0 0 0,-1 1-292 0 0,0 1-384 0 0,-1 1 0 0 0,1 0 1 0 0,0 0-1 0 0,0 1 0 0 0,0-1 1 0 0,1 0 383 0 0,-2 7 1707 0 0,2-6-1639 0 0,0 1 1 0 0,1-1-1 0 0,0 0 0 0 0,0 0 1 0 0,0 1-1 0 0,0-1 0 0 0,1 0 1 0 0,0 1-1 0 0,0-1 1 0 0,0 0-1 0 0,1 0 0 0 0,0 0 1 0 0,0 0-1 0 0,0 0 1 0 0,0-1-1 0 0,1 1 0 0 0,0 0-68 0 0,3 4 69 0 0,0-1 25 0 0,1 0 0 0 0,-1 0-1 0 0,1 0 1 0 0,4 3-94 0 0,-7-8 20 0 0,-1-1 1 0 0,0 1-1 0 0,1-1 1 0 0,-1 0 0 0 0,1 0-1 0 0,0-1 1 0 0,-1 1-1 0 0,1-1 1 0 0,0 0-1 0 0,0 0 1 0 0,0 0-1 0 0,0 0 1 0 0,3-1-21 0 0,6 1 1 0 0,0-1 0 0 0,0 0 1 0 0,0-1-1 0 0,0-1 0 0 0,0 0 0 0 0,0-1 0 0 0,-1 0 1 0 0,1-1-1 0 0,-1-1 0 0 0,0 0 0 0 0,4-2-1 0 0,-14 5-4 0 0,1 1 0 0 0,0-1 0 0 0,0 0 0 0 0,-1 0 0 0 0,1 0 0 0 0,-1 0 0 0 0,0-1 0 0 0,0 1 0 0 0,0-1 0 0 0,0 1 0 0 0,0-1 0 0 0,0 0 0 0 0,-1 0 0 0 0,1 0 0 0 0,-1 0 0 0 0,0 0 0 0 0,0 0 0 0 0,0 0 0 0 0,0 0-1 0 0,0 0 1 0 0,-1-1 0 0 0,1 1 4 0 0,0-5-17 0 0,7-18-35 0 0,-5 16 52 0 0,0 0 0 0 0,0-1-1 0 0,-1 1 1 0 0,-1-1-1 0 0,1-2 1 0 0,-3 9 10 0 0,1 0 0 0 0,-1 0 0 0 0,0 0 0 0 0,0 0 1 0 0,0 0-1 0 0,0 0 0 0 0,-1 0 0 0 0,0 0 0 0 0,1 1 0 0 0,-2-1 0 0 0,1 1 0 0 0,0-1 0 0 0,-1 1 0 0 0,1 0 0 0 0,-4-3-10 0 0,3 2 42 0 0,0 1 0 0 0,-1 0 0 0 0,0 0 0 0 0,0 0 0 0 0,0 0 0 0 0,0 1 0 0 0,0-1 0 0 0,0 1 0 0 0,-1 0 0 0 0,1 1 1 0 0,-1-1-1 0 0,1 1 0 0 0,-5-1-42 0 0,3 0 68 0 0,0 1 0 0 0,-1 1 0 0 0,1-1 0 0 0,0 1 1 0 0,-1 0-1 0 0,1 0 0 0 0,0 1 0 0 0,0 0 0 0 0,-1 0 1 0 0,1 0-1 0 0,0 1 0 0 0,0 0 0 0 0,0 0 0 0 0,-5 3-68 0 0,5-1 6 0 0,-19 13 57 0 0,23-16-76 0 0,1 0-1 0 0,0 0 1 0 0,0 0-1 0 0,0 0 1 0 0,0 0-1 0 0,0 0 1 0 0,1 0-1 0 0,-1 0 1 0 0,0 1 0 0 0,1-1-1 0 0,-1 0 1 0 0,0 0-1 0 0,1 1 1 0 0,-1-1-1 0 0,1 0 1 0 0,0 1-1 0 0,-1-1 1 0 0,1 1 13 0 0,0-1-160 0 0,0-1-287 0 0,0 0-1175 0 0,0 0-500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7:06.2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112 55 13272 0 0,'0'0'298'0'0,"0"0"46"0"0,-4-5 347 0 0,3 4-626 0 0,0 0 0 0 0,1 0 0 0 0,-1 0 0 0 0,0 0 0 0 0,0 0 0 0 0,0 0 0 0 0,0 0 0 0 0,0 0 0 0 0,0 0 0 0 0,-1 1 0 0 0,1-1 0 0 0,0 0 0 0 0,0 1 0 0 0,-1-1 1 0 0,1 1-1 0 0,0-1 0 0 0,-1 1 0 0 0,1-1 0 0 0,0 1 0 0 0,-1 0 0 0 0,1 0 0 0 0,0 0 0 0 0,-2 0-65 0 0,0 0 143 0 0,0 0 0 0 0,0 0 0 0 0,1 1 0 0 0,-1 0 0 0 0,0-1 0 0 0,0 1 0 0 0,0 0 0 0 0,0 0 0 0 0,1 0 0 0 0,-1 1 1 0 0,0-1-1 0 0,1 1 0 0 0,-1 0 0 0 0,1-1 0 0 0,0 1 0 0 0,-1 0 0 0 0,1 0 0 0 0,0 1 0 0 0,0-1 0 0 0,0 0 0 0 0,1 1 0 0 0,-1-1 0 0 0,1 1 0 0 0,-1-1 0 0 0,1 1 0 0 0,0 0 0 0 0,-1 0-143 0 0,-1 6 197 0 0,0 0-1 0 0,1 1 0 0 0,0-1 0 0 0,0 0 0 0 0,1 1 0 0 0,0-1 1 0 0,0 1-1 0 0,1-1-196 0 0,0-2 115 0 0,0 8 140 0 0,1 0 0 0 0,0 1 0 0 0,2 5-255 0 0,-3-17 24 0 0,1-1 1 0 0,-1 0-1 0 0,1 1 1 0 0,0-1-1 0 0,1 0 1 0 0,-1 0-1 0 0,0 0 1 0 0,1 0-1 0 0,0 0 0 0 0,0 0 1 0 0,0 0-1 0 0,0 0 1 0 0,0-1-1 0 0,0 1 1 0 0,1-1-1 0 0,-1 1 1 0 0,3 0-25 0 0,-1 0 9 0 0,0-1 0 0 0,0 0 0 0 0,0 0 0 0 0,0 0 0 0 0,0 0 1 0 0,1-1-1 0 0,-1 0 0 0 0,0 0 0 0 0,1 0 0 0 0,-1 0 0 0 0,1-1 0 0 0,0 0 1 0 0,-1 0-1 0 0,3 0-9 0 0,1-1-22 0 0,-1-1 1 0 0,1 1-1 0 0,-1-2 1 0 0,0 1-1 0 0,0-1 1 0 0,0 0-1 0 0,0 0 1 0 0,3-3 21 0 0,-7 4-9 0 0,2 0-29 0 0,1-1-1 0 0,-1-1 1 0 0,1 1 0 0 0,-1-1 0 0 0,0 0-1 0 0,-1 0 1 0 0,1 0 0 0 0,-1-1-1 0 0,2-1 39 0 0,6-10-135 0 0,13-20-7 0 0,-23 32 135 0 0,0 1 1 0 0,-1 0 0 0 0,1-1-1 0 0,-1 1 1 0 0,0-1-1 0 0,0 0 1 0 0,0 1 0 0 0,-1-1-1 0 0,1 0 1 0 0,-1-2 6 0 0,0-8-2 0 0,-1-26-13 0 0,0 37 21 0 0,0 0-1 0 0,0 0 1 0 0,0 0-1 0 0,0 0 1 0 0,0 0-1 0 0,0 0 1 0 0,-1 0-1 0 0,0 0 1 0 0,1 1-1 0 0,-1-1 1 0 0,-1 0-6 0 0,-2-4 175 0 0,-1 1 0 0 0,1 1 1 0 0,-1-1-1 0 0,-1 1 0 0 0,1 0 0 0 0,-1 0 1 0 0,0 1-1 0 0,-6-3-175 0 0,8 5 71 0 0,0 0 0 0 0,0 0 1 0 0,0 0-1 0 0,0 1 0 0 0,-1 0 0 0 0,1 0 0 0 0,0 0 1 0 0,-1 1-1 0 0,1 0 0 0 0,-1 0 0 0 0,1 0 1 0 0,-1 1-1 0 0,-2 0-71 0 0,-7 2 115 0 0,1 0 1 0 0,0 1 0 0 0,0 1-116 0 0,10-4-43 0 0,0 0 1 0 0,1 1 0 0 0,-1-1-1 0 0,1 1 1 0 0,0 0-1 0 0,0 0 1 0 0,-1 1 0 0 0,1-1-1 0 0,1 0 1 0 0,-1 1 0 0 0,0 0-1 0 0,1 0 1 0 0,-3 2 42 0 0,5-4-904 0 0,0-1-273 0 0,13 7-5959 0 0,0-2 631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7:06.5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10592 0 0,'0'0'818'0'0,"0"0"-250"0"0,0 0 927 0 0,0 0 458 0 0,0 0 95 0 0,0 0-156 0 0,0 0-741 0 0,0 0-325 0 0,0 0-67 0 0,2 2-55 0 0,1 4-490 0 0,1 0 0 0 0,-1 0 1 0 0,0 0-1 0 0,0 0 0 0 0,0 1 0 0 0,-1-1 1 0 0,0 1-1 0 0,0 0-214 0 0,11 58 718 0 0,-8-16-30 0 0,-1 13-688 0 0,2 30 297 0 0,-1-44-213 0 0,-1-1 32 0 0,6 15-116 0 0,-1-7-24 0 0,2 32 24 0 0,-9-66-125 0 0,-1-14 41 0 0,0 0 0 0 0,-1 1 0 0 0,1-1-1 0 0,-2 1 1 0 0,1-1 0 0 0,-1 0 0 0 0,-1 2 84 0 0,1 0-519 0 0,2-13-892 0 0,4-17-235 0 0,0-16-1454 0 0,-2 10 1370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7:06.9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31 195 1376 0 0,'-8'-13'-411'0'0,"4"7"1272"0"0,0-1 0 0 0,1 1 0 0 0,-1-1 0 0 0,0-2-861 0 0,4 6 921 0 0,-1 0 0 0 0,0 1 0 0 0,1-1 0 0 0,-1 0 1 0 0,1 0-1 0 0,0 0 0 0 0,0 1 0 0 0,0-1 0 0 0,0 0 0 0 0,0 0 0 0 0,1 1 0 0 0,-1-1 1 0 0,1-2-922 0 0,1-1 714 0 0,1 0 0 0 0,-1 0 1 0 0,1 0-1 0 0,0 0 1 0 0,0 1-1 0 0,4-5-714 0 0,-4 6 174 0 0,0-1 1 0 0,1 1-1 0 0,0 0 0 0 0,0 0 0 0 0,0 1 0 0 0,1-1 0 0 0,-1 1 0 0 0,1 0 0 0 0,0 0 0 0 0,0 0 0 0 0,0 1 0 0 0,3-2-174 0 0,0 1 133 0 0,-4 1-46 0 0,1 0-1 0 0,0 1 1 0 0,0-1-1 0 0,0 1 1 0 0,0 0-1 0 0,0 0 1 0 0,0 0-1 0 0,0 1 1 0 0,1-1-1 0 0,-1 1 1 0 0,0 1-1 0 0,0-1 1 0 0,0 1-1 0 0,2 0-86 0 0,0 1 65 0 0,0 1 0 0 0,1-1 1 0 0,-1 2-1 0 0,0-1 0 0 0,0 1 0 0 0,-1 0 0 0 0,1 0 0 0 0,-1 1 0 0 0,0 0 0 0 0,0 0 0 0 0,0 0 0 0 0,-1 1 0 0 0,0 0 1 0 0,0 0-1 0 0,-1 0 0 0 0,1 0 0 0 0,-1 1 0 0 0,0 0 0 0 0,-1 0 0 0 0,0 0 0 0 0,0 0 0 0 0,-1 0 0 0 0,1 1 0 0 0,-2-1 1 0 0,1 1-1 0 0,-1 0 0 0 0,0 0 0 0 0,0-1 0 0 0,-1 1 0 0 0,0 0 0 0 0,-1 0 0 0 0,0-1 0 0 0,0 1-65 0 0,-2 8 252 0 0,0 0-1 0 0,-2 0 1 0 0,0-1 0 0 0,-6 15-252 0 0,8-24 44 0 0,-1 1 0 0 0,1-1 0 0 0,-1 0 1 0 0,0 0-1 0 0,-1 0 0 0 0,1-1 0 0 0,-1 1 1 0 0,0-1-1 0 0,0 0 0 0 0,-1-1 0 0 0,0 1 0 0 0,0-1-44 0 0,2-2-13 0 0,1-1 0 0 0,0 1-1 0 0,-1-1 1 0 0,0 0 0 0 0,1 0-1 0 0,-1 0 1 0 0,1-1 0 0 0,-1 1-1 0 0,0-1 1 0 0,0 0 0 0 0,1 0-1 0 0,-1 0 1 0 0,0-1 0 0 0,1 1-1 0 0,-1-1 1 0 0,0 0 0 0 0,1 0-1 0 0,-1 0 1 0 0,1-1 0 0 0,0 1-1 0 0,-1-1 1 0 0,1 1 0 0 0,0-1-1 0 0,0 0 1 0 0,-1-1 13 0 0,-21-17-1906 0 0,20 9-20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7:13.5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 52 5064 0 0,'0'0'232'0'0,"0"0"68"0"0,0 0 160 0 0,-14 6 1849 0 0,4-1-994 0 0,-9 3 1188 0 0,11-6 6929 0 0,16 0-9357 0 0,-1 0-1 0 0,0 0 0 0 0,1-1 0 0 0,-1-1 1 0 0,1 1-1 0 0,-1-1 0 0 0,0 0 0 0 0,1 0 0 0 0,0-1-74 0 0,23-3 134 0 0,17-6-134 0 0,-20 5 44 0 0,143-30 30 0 0,-146 31-27 0 0,1 1 1 0 0,-1 1-1 0 0,1 1 0 0 0,8 2-47 0 0,-3-1 35 0 0,-25 1 36 0 0,-1 0 0 0 0,1 0-1 0 0,-1 0 1 0 0,1 0 0 0 0,-1 1-1 0 0,0 0 1 0 0,4 2-71 0 0,-4-2 17 0 0,-4-2 47 0 0,-1 0 0 0 0,0 0 2 0 0,0 0 4 0 0,0 0 2 0 0,0 0 0 0 0,-7 0 246 0 0,4 0-308 0 0,2 0-2 0 0,0 0 0 0 0,-1 0-1 0 0,1-1 1 0 0,0 1 0 0 0,0 0 0 0 0,0-1 0 0 0,-1 1 0 0 0,1 0 0 0 0,0-1-1 0 0,0 1 1 0 0,0-1 0 0 0,0 0 0 0 0,0 1 0 0 0,0-1 0 0 0,0 0-8 0 0,-4-2 0 0 0,0 1 1 0 0,-1 0 0 0 0,1 0 0 0 0,0 1-1 0 0,-1-1 1 0 0,1 1 0 0 0,-1 0 0 0 0,1 1-1 0 0,-1-1 1 0 0,1 1 0 0 0,-1 0 0 0 0,0 1 0 0 0,1-1-1 0 0,-4 2 0 0 0,-40 8 60 0 0,29-7-19 0 0,-1 2 0 0 0,0 1-41 0 0,-13 2 49 0 0,-1 0 0 0 0,1-2 1 0 0,-17 0-50 0 0,-6 1 10 0 0,54-7 12 0 0,0 1-8 0 0,1-1 1 0 0,0 1-1 0 0,-1-1 0 0 0,1 0 0 0 0,0 1 0 0 0,-1-1 0 0 0,1-1 0 0 0,0 1 0 0 0,-1 0 1 0 0,1 0-1 0 0,0-1 0 0 0,-1 0 0 0 0,1 1 0 0 0,0-1 0 0 0,0 0 0 0 0,-1 0 0 0 0,1 0 1 0 0,0 0-1 0 0,0 0 0 0 0,0-1 0 0 0,-1 0-14 0 0,0 0 70 0 0,0 2-74 0 0,-11-7 61 0 0,-15-4 33 0 0,14 15 105 0 0,-7 4 50 0 0,18-7-198 0 0,1 0 1 0 0,0 0-1 0 0,0 0 0 0 0,-1 0 0 0 0,1 0 1 0 0,0-1-1 0 0,-1 1-47 0 0,-9 3 357 0 0,11-1-141 0 0,9-2-120 0 0,118-9-96 0 0,-83 8 0 0 0,113-3 0 0 0,-97 4 0 0 0,-16 1 0 0 0,-16-2 0 0 0,6 1 0 0 0,0-2 0 0 0,0-1 0 0 0,-1-1 0 0 0,27-7 0 0 0,-51 9 0 0 0,1-1 0 0 0,-1 2 0 0 0,0-1 0 0 0,1 1 0 0 0,-1 0 0 0 0,0-1 0 0 0,0 1 0 0 0,-1-1 0 0 0,6-2 0 0 0,-4 2 0 0 0,-1-1 0 0 0,0 1 0 0 0,1 1 0 0 0,-1-1 0 0 0,5 1 0 0 0,-8 0 0 0 0,-4 0 1 0 0,0 0-1 0 0,1 0 1 0 0,-1 0-1 0 0,0 0 1 0 0,0 0-1 0 0,0 0 1 0 0,0 0 0 0 0,0 0-1 0 0,1 0 1 0 0,-1 0-1 0 0,0 1 1 0 0,0-1-1 0 0,0 0 1 0 0,0 0-1 0 0,0 0 1 0 0,1 0-1 0 0,-1 0 1 0 0,0 0 0 0 0,0 0-1 0 0,0 0 1 0 0,0 0-1 0 0,0 0 1 0 0,0 1-1 0 0,1-1 1 0 0,-1 0-1 0 0,0 0 1 0 0,0 0-1 0 0,0 0 1 0 0,0 0-1 0 0,0 0 1 0 0,0 1 0 0 0,0-1-1 0 0,0 0 1 0 0,0 0-1 0 0,0 0 1 0 0,0 0-1 0 0,0 1 1 0 0,0-1-1 0 0,0 0 1 0 0,0 0-1 0 0,0 0 1 0 0,0 0 0 0 0,0 0-1 0 0,0 1 1 0 0,0-1-1 0 0,0 0 1 0 0,0 0-1 0 0,0 0 1 0 0,0 0-1 0 0,0 0 1 0 0,0 1-1 0 0,0-1 1 0 0,0 0 0 0 0,0 0-1 0 0,0 0 1 0 0,0 0-1 0 0,-1 0 1 0 0,1 0-1 0 0,0 1 0 0 0,-1 0 3 0 0,0 0 0 0 0,-1 0-1 0 0,1 1 1 0 0,0-1 0 0 0,-1 0-1 0 0,1 0 1 0 0,-1 0 0 0 0,0-1-1 0 0,1 1 1 0 0,-1 0 0 0 0,1-1-1 0 0,-2 1-2 0 0,-1 0 0 0 0,0 0 0 0 0,0 0 0 0 0,0 0 0 0 0,-1-1 0 0 0,1 0 0 0 0,0 0 0 0 0,0 0 0 0 0,0 0 0 0 0,0-1 0 0 0,0 0 0 0 0,-1 0 0 0 0,-26-2 0 0 0,-4 3 0 0 0,11-1 0 0 0,-1 1 0 0 0,1 1 0 0 0,-6 3 0 0 0,12-1-3 0 0,-10 2 20 0 0,0-1 0 0 0,0-1-1 0 0,-1-2 1 0 0,-6 0-17 0 0,-22-1 0 0 0,40 1 0 0 0,0-1 0 0 0,-14-1 0 0 0,-15-3 64 0 0,23 5-35 0 0,-3-2 6 0 0,13 3-14 0 0,11-2-18 0 0,1 1 0 0 0,-1-1-1 0 0,0 0 1 0 0,1 0 0 0 0,-1 1-1 0 0,1-1 1 0 0,-1 0 0 0 0,0 0-1 0 0,0-1 1 0 0,1 1 0 0 0,-1 0-1 0 0,1-1 1 0 0,-1 1 0 0 0,0 0-1 0 0,1-1 1 0 0,-1 0-3 0 0,-3 1 0 0 0,0 2-10 0 0,15-1-33 0 0,277-10-120 0 0,-266 7 167 0 0,19-5-4 0 0,-23 3-19 0 0,0 1 0 0 0,0 1 0 0 0,8 1 19 0 0,86 1-171 0 0,-112 1 91 0 0,-2 3 54 0 0,3-3 24 0 0,-1-1 0 0 0,1 1 0 0 0,0 0 0 0 0,-1-1 0 0 0,1 1 0 0 0,-1 0 0 0 0,1-1 0 0 0,-1 1 0 0 0,1-1 0 0 0,-1 1 0 0 0,1-1 0 0 0,-1 1 0 0 0,0-1 0 0 0,1 0 0 0 0,-1 1 0 0 0,1-1 0 0 0,-1 0 0 0 0,0 1 0 0 0,0-1 0 0 0,1 0 1 0 0,-1 0-1 0 0,0 1 0 0 0,1-1 0 0 0,-1 0 0 0 0,0 0 2 0 0,-2 0-5 0 0,-3 2 5 0 0,-3 1 0 0 0,0 0 0 0 0,0-1 0 0 0,0 0 0 0 0,0-1 0 0 0,0 0 0 0 0,-9 0 0 0 0,-4-1 90 0 0,1-2 0 0 0,-1 0 0 0 0,-14-4-90 0 0,-23-3 10 0 0,47 8-65 0 0,-1 0-1 0 0,1 1 1 0 0,-7 1 55 0 0,-6-1-50 0 0,-22 5 50 0 0,26-2 0 0 0,-1 3 0 0 0,19-5 1 0 0,0 1 1 0 0,-1-2-1 0 0,1 1 1 0 0,0 0 0 0 0,0 0-1 0 0,-1-1 1 0 0,-1 0-2 0 0,-16 4 51 0 0,13-2-47 0 0,11-2 58 0 0,7-2-73 0 0,1 1 0 0 0,-1 1-1 0 0,11 0 12 0 0,-10 0-10 0 0,-1 0 0 0 0,1 0 0 0 0,4-2 10 0 0,25-4 0 0 0,0 2 0 0 0,36 2 0 0 0,-34 0 0 0 0,0-2 0 0 0,24-6 0 0 0,-25 3 0 0 0,0 2 0 0 0,24 1 0 0 0,79-4 0 0 0,-94 13 0 0 0,69-5 0 0 0,-91 0 0 0 0,0-1 0 0 0,4-2 0 0 0,-25 2 0 0 0,0 1 0 0 0,0 0 0 0 0,0 1 0 0 0,4 0 0 0 0,17 2 0 0 0,32-4 0 0 0,51-6 0 0 0,-107 7-2 0 0,-3 1 3 0 0,0-1 0 0 0,0 0 0 0 0,0 0-1 0 0,-1 0 1 0 0,1 0 0 0 0,0-1-1 0 0,0 1 1 0 0,0 0 0 0 0,0 0-1 0 0,0-1 1 0 0,0 1 0 0 0,0 0-1 0 0,0-1 1 0 0,0 1 0 0 0,-1-1-1 0 0,1 1 1 0 0,0-1 0 0 0,0 0-1 0 0,1 1 17 0 0,4-2 16 0 0,13 3 24 0 0,20-8-47 0 0,-29 6 1 0 0,-8 1 42 0 0,0 2 1 0 0,3 4-44 0 0,-3 1 1 0 0,-2-5 42 0 0,1-3 1 0 0,7-2-44 0 0,1-1-10 0 0,0 2 0 0 0,0-4 0 0 0,-2 2-10 0 0,-5 4-44 0 0,-2 0-179 0 0,0 0-711 0 0,0 0-308 0 0,0 0-55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8:05.3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557 0 4144 0 0,'0'0'319'0'0,"0"0"10"0"0,0 0 824 0 0,0 0 383 0 0,0 0 80 0 0,0 0-95 0 0,0 0-457 0 0,0 0-198 0 0,0 0-40 0 0,0 0-44 0 0,0 0-154 0 0,0 0-70 0 0,0 0-12 0 0,0 0-44 0 0,0 0-173 0 0,0 0-75 0 0,0 9 435 0 0,-1-3-588 0 0,0-1 0 0 0,0 0 0 0 0,-1 0 0 0 0,0 1 0 0 0,0-1 0 0 0,0-1 0 0 0,-1 2-101 0 0,-5 15 398 0 0,-4 9 81 0 0,0 0 0 0 0,-2-1-1 0 0,-2 0 1 0 0,-11 16-479 0 0,19-32 169 0 0,0 1 1 0 0,2-1-1 0 0,-1 2-169 0 0,-15 32 349 0 0,-11 18 28 0 0,20-38 14 0 0,-13 22-391 0 0,-99 159 907 0 0,94-153-679 0 0,6-12 655 0 0,-9 24-883 0 0,-5 15 173 0 0,27-60-115 0 0,8-16-43 0 0,0 1 0 0 0,0-1-1 0 0,1 1 1 0 0,-2 5-15 0 0,-5 8 0 0 0,0-4-1848 0 0,-8-6-3528 0 0,11-7-2095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8:05.3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118 189 4232 0 0,'0'0'191'0'0,"0"-1"-11"0"0,-4-1-114 0 0,-23-18 473 0 0,27 19-566 0 0,-1 0 1 0 0,0 0-1 0 0,1 0 1 0 0,-1 0-1 0 0,1-1 0 0 0,-1 1 1 0 0,1 0-1 0 0,0 0 1 0 0,-1-1-1 0 0,1 1 0 0 0,0 0 1 0 0,0 0-1 0 0,0-1 1 0 0,0 1-1 0 0,0 0 27 0 0,0 0-94 0 0,-6-9-113 0 0,-1-15 418 0 0,7 23-67 0 0,-9-2 707 0 0,-8-16 732 0 0,-6-6 1520 0 0,18 11-996 0 0,4 11-2021 0 0,1 3 80 0 0,-8-17 420 0 0,3 6 3540 0 0,5 12-4014 0 0,0-1 0 0 0,0 1 0 0 0,1-1-1 0 0,-1 1 1 0 0,0-1 0 0 0,1 1 0 0 0,-1-1-1 0 0,0 1 1 0 0,1 0 0 0 0,-1-1-1 0 0,1 1 1 0 0,-1-1 0 0 0,1 1 0 0 0,-1 0-1 0 0,1-1 1 0 0,-1 1 0 0 0,1 0 0 0 0,-1 0-1 0 0,1 0 1 0 0,-1-1 0 0 0,1 1-1 0 0,0 0 1 0 0,-1 0 0 0 0,1 0 0 0 0,-1 0-1 0 0,1 0 1 0 0,-1 0 0 0 0,1 0 0 0 0,0 0-1 0 0,-1 0 1 0 0,1 0 0 0 0,-1 0-1 0 0,1 0 1 0 0,0 1 0 0 0,-1-1-112 0 0,22 12 202 0 0,-11-5 176 0 0,9 5 19 0 0,-2 0 0 0 0,11 9-397 0 0,-29-20 9 0 0,18 11 93 0 0,-12-9-68 0 0,-1 1 0 0 0,1 0-1 0 0,-1 0 1 0 0,0 1 0 0 0,0-1 0 0 0,-1 1-1 0 0,1 0-33 0 0,106 147 703 0 0,-79-111-521 0 0,1-1-1 0 0,2-2 1 0 0,5 2-182 0 0,-7-8 403 0 0,-2 1 0 0 0,-1 2-1 0 0,20 30-402 0 0,-12-13 394 0 0,-22-32-256 0 0,-2-1 1 0 0,-1 2 0 0 0,5 10-139 0 0,-10-16 97 0 0,-7-13-8 0 0,-1-2-14 0 0,0 0-10 0 0,0 0-42 0 0,0 0-174 0 0,0 0-75 0 0,0 0-20 0 0,5 8-2866 0 0,-5-8 1536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8:05.3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16 920 0 0,'0'0'332'0'0,"0"0"1057"0"0,4-14 7331 0 0,-3 13-8379 0 0,-1 1-11 0 0,0 0-10 0 0,0 0-35 0 0,0 0-18 0 0,0 0-3 0 0,0 0 9 0 0,0 0 40 0 0,0 0 21 0 0,-1 8 339 0 0,-10 44 483 0 0,3 0 0 0 0,-2 47-1156 0 0,8-32 555 0 0,4 1 0 0 0,9 57-555 0 0,-1-25 236 0 0,6 88 426 0 0,8 113 328 0 0,-20-84-110 0 0,0-116-272 0 0,-1-52-278 0 0,1 22 252 0 0,1-37-344 0 0,-2-14-128 0 0,0 1 1 0 0,-2 9-111 0 0,-1-28-112 0 0,0-2-685 0 0,0 0-311 0 0,0 0-62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8:05.3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1 118 920 0 0,'0'0'407'0'0,"0"0"1371"0"0,0 0 601 0 0,0 0 117 0 0,0 0-258 0 0,0 0-1192 0 0,0-1-522 0 0,1-1-442 0 0,0 0 1 0 0,1 0-1 0 0,-1 0 0 0 0,0 1 1 0 0,0-1-1 0 0,1 0 1 0 0,-1 1-1 0 0,1 0 1 0 0,0-1-1 0 0,-1 1 1 0 0,1 0-1 0 0,0 0 1 0 0,0 0-1 0 0,0 0 1 0 0,0 0-1 0 0,0 0 0 0 0,0 0 1 0 0,0 1-83 0 0,9-4 204 0 0,0 1 0 0 0,0 1 0 0 0,1 0-204 0 0,2-1 73 0 0,32-5 717 0 0,0 2 0 0 0,15 1-790 0 0,96 0 1447 0 0,-40 2-1017 0 0,314-10 365 0 0,492-7-1565 0 0,-458 17 834 0 0,-46-3 1691 0 0,-254 3-1586 0 0,97-1-173 0 0,-77 2 4 0 0,371 12 0 0 0,-501-8 0 0 0,-29-1 0 0 0,1 1 0 0 0,0 0 0 0 0,4 3 0 0 0,-22-1-66 0 0,-7-3-285 0 0,-6 1-1778 0 0,3-1-4004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6:26.0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101 2058 11976 0 0,'0'0'922'0'0,"0"0"-567"0"0,0 0-152 0 0,0 0-3 0 0,-3-1-134 0 0,1 0 0 0 0,0 1 1 0 0,-1-1-1 0 0,1 1 0 0 0,0-1 1 0 0,-1 1-1 0 0,1 0 0 0 0,0 0 1 0 0,-3 0-67 0 0,4 0 18 0 0,-1 0 1 0 0,1 1 0 0 0,0-1 0 0 0,-1 0 0 0 0,1 1 0 0 0,0-1-1 0 0,-1 1 1 0 0,1-1 0 0 0,0 1 0 0 0,0-1 0 0 0,0 1 0 0 0,-1 0-1 0 0,1 0 1 0 0,0-1 0 0 0,0 1 0 0 0,0 0 0 0 0,0 0 0 0 0,0 0-19 0 0,1 1 17 0 0,-1-1 0 0 0,0 0 0 0 0,1 1 1 0 0,-1-1-1 0 0,1 1 0 0 0,0-1 1 0 0,0 0-1 0 0,-1 1 0 0 0,1-1 1 0 0,0 1-1 0 0,0-1 0 0 0,0 1 0 0 0,1 0-17 0 0,-1 9 10 0 0,-1-7-3 0 0,0 0 0 0 0,0 1 1 0 0,0-1-1 0 0,-1 0 0 0 0,1 0 0 0 0,-2 2-7 0 0,-5 12 11 0 0,-1 10-11 0 0,6-22 8 0 0,1-1 0 0 0,0 1 0 0 0,1 0 0 0 0,-1 1 0 0 0,1-1 0 0 0,1 0 0 0 0,-1 0 0 0 0,1 0 0 0 0,1 5-8 0 0,-1-7 0 0 0,0-1 0 0 0,0 0 0 0 0,-1 4 0 0 0,0-4 0 0 0,1 1 0 0 0,0-1 0 0 0,0 1 0 0 0,0 0 0 0 0,0 2 0 0 0,0 0 0 0 0,0 0 0 0 0,-1 0 0 0 0,0 0 0 0 0,-1-1 0 0 0,-1 6 0 0 0,2-6 0 0 0,1-3 0 0 0,-1-1 0 0 0,1 1 0 0 0,0-1 0 0 0,0 1 0 0 0,0 0 0 0 0,0-1 0 0 0,1 1 0 0 0,-1-1 0 0 0,0 1 0 0 0,1-1 0 0 0,0 1 0 0 0,7 15 0 0 0,-8-16-4 0 0,1 0 0 0 0,0 0 0 0 0,0 0 0 0 0,0 0 0 0 0,0-1 0 0 0,0 1 0 0 0,0 0 1 0 0,0 0-1 0 0,1-1 0 0 0,-1 1 0 0 0,0 0 0 0 0,0-1 0 0 0,1 1 0 0 0,-1-1 0 0 0,0 0 0 0 0,1 1 1 0 0,-1-1-1 0 0,0 0 0 0 0,1 0 0 0 0,-1 1 0 0 0,1-1 0 0 0,-1 0 4 0 0,0 0-4 0 0,-1 0 0 0 0,0-1 0 0 0,0 1 0 0 0,1 0 0 0 0,-1 0 0 0 0,0 0 0 0 0,0 0 0 0 0,1 0 0 0 0,-1 0 0 0 0,0 0 0 0 0,0-1 0 0 0,0 1-1 0 0,1 0 1 0 0,-1 0 0 0 0,0 0 0 0 0,0 0 0 0 0,0-1 4 0 0,2 0-8 0 0,49-25-109 0 0,-36 18 118 0 0,-7 4 1 0 0,1 0 0 0 0,-1-1 0 0 0,0 0 0 0 0,0-1 0 0 0,0 0 0 0 0,6-6-2 0 0,20-25 191 0 0,-5 5 299 0 0,2 1 0 0 0,5-1-490 0 0,46-41 235 0 0,-48 42-64 0 0,23-27 44 0 0,-30 30-157 0 0,24-27 45 0 0,4-11-103 0 0,41-61 52 0 0,-15 29 69 0 0,-15 21 86 0 0,-42 47-58 0 0,13-18 107 0 0,21-26 184 0 0,-33 42-272 0 0,30-45-36 0 0,-6-4-197 0 0,18-27 70 0 0,-28 45-8 0 0,-9 11 60 0 0,12-10 313 0 0,14-11-370 0 0,-40 52-24 0 0,31-45 24 0 0,-22 30 0 0 0,12-20 67 0 0,-23 33-70 0 0,8-14 117 0 0,10-27-114 0 0,-8 15 78 0 0,-10 19-46 0 0,-1-2 0 0 0,1-7-32 0 0,-5 16 0 0 0,-4 12 0 0 0,2-12 0 0 0,-4 14 0 0 0,1-1 0 0 0,-1 1 0 0 0,2 0 0 0 0,2-4 0 0 0,-1 1 0 0 0,-2 3 0 0 0,0 0 0 0 0,-1 0 0 0 0,4-9 0 0 0,-4 10 29 0 0,0-1 0 0 0,-1-2-29 0 0,5-11 6 0 0,-3 9 26 0 0,-3 9-27 0 0,0 1-1 0 0,0-1 1 0 0,0 1 0 0 0,0-1-1 0 0,1 1 1 0 0,0 0-1 0 0,0-1-4 0 0,6-6 0 0 0,-4 5 0 0 0,0 0 0 0 0,-1 0 0 0 0,1 0 0 0 0,-1 0 0 0 0,0-1 0 0 0,-1 1 0 0 0,2-4 0 0 0,-2 3 0 0 0,-2 4 0 0 0,1 0 0 0 0,-1 0 0 0 0,1 0 0 0 0,-1 0 0 0 0,0-1 0 0 0,2-8 0 0 0,-1 10 0 0 0,-1 0 0 0 0,0 0 0 0 0,1 0 0 0 0,-1 0 0 0 0,0 0 0 0 0,0 0 0 0 0,0 0 0 0 0,0 0 0 0 0,0 1 0 0 0,0-1 0 0 0,0 0 0 0 0,0 0 0 0 0,0 0 0 0 0,0 0 0 0 0,-1 0 0 0 0,1 0 0 0 0,0 0 0 0 0,-1 0 0 0 0,-1-2 0 0 0,1 1 0 0 0,-1 0 0 0 0,1 0 0 0 0,-1 0 0 0 0,0 0 0 0 0,0 0 0 0 0,1 1 0 0 0,-1-1 0 0 0,-3-1 0 0 0,-2-1 0 0 0,-9-6 0 0 0,14 10 0 0 0,1-1 0 0 0,-1 1 0 0 0,1-1 0 0 0,-1 1 0 0 0,1 0 0 0 0,-1-1 0 0 0,0 1 0 0 0,1 0 0 0 0,-1 0 0 0 0,0 0 0 0 0,1 0 0 0 0,-1 0 0 0 0,1 0 0 0 0,-1 1 0 0 0,0-1 0 0 0,1 0 0 0 0,-11 2 0 0 0,10-2 5 0 0,1 0 0 0 0,-1 1 0 0 0,0-1-1 0 0,0 1 1 0 0,0-1 0 0 0,0 1-1 0 0,1 0 1 0 0,-1 0 0 0 0,0 0 0 0 0,1 0-1 0 0,-1 0 1 0 0,1 0 0 0 0,-1 0-1 0 0,1 0 1 0 0,-1 1-5 0 0,-9 5-24 0 0,7-4-167 0 0,1-1 1 0 0,-1 1-1 0 0,1 0 0 0 0,-1 0 0 0 0,1 0 1 0 0,1 1-1 0 0,-2 1 191 0 0,-2 2-1046 0 0,-2 2-75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8:05.3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3224 0 0,'0'0'523'0'0,"0"0"986"0"0,0 0 437 0 0,0 0 92 0 0,0 0-184 0 0,0 0-812 0 0,0 0-361 0 0,0 0-69 0 0,0 0-63 0 0,0 0-191 0 0,0 0-81 0 0,0 0-18 0 0,0 0 2 0 0,0 0 22 0 0,0 0 5 0 0,2 0 0 0 0,-1 0-243 0 0,-1 0 1 0 0,1 0 0 0 0,0 0-1 0 0,0 0 1 0 0,0 1 0 0 0,-1-1-1 0 0,1 0 1 0 0,0 1 0 0 0,-1-1-1 0 0,1 0 1 0 0,0 1 0 0 0,0-1 0 0 0,-1 1-1 0 0,1-1 1 0 0,-1 1 0 0 0,1 0-1 0 0,-1-1 1 0 0,1 1 0 0 0,-1-1-1 0 0,1 1 1 0 0,-1 0 0 0 0,1 0 0 0 0,-1 0-46 0 0,2 2 134 0 0,0 1 0 0 0,-1 0 0 0 0,0-1 0 0 0,0 1 0 0 0,0 0 0 0 0,0 0-134 0 0,1 10 342 0 0,0-1 0 0 0,-1 0 0 0 0,-1 3-342 0 0,-2 45 1575 0 0,-9 43-1575 0 0,1-6 535 0 0,5 66 314 0 0,1-33-178 0 0,5 340 881 0 0,1-445-1581 0 0,2 0-1 0 0,0-1 0 0 0,3 7 30 0 0,-1-4 30 0 0,0 0 0 0 0,-1 16-30 0 0,-4-31 18 0 0,0-1 1 0 0,1 1-1 0 0,1-1 0 0 0,0 1-18 0 0,-1-1-6 0 0,-2-11-19 0 0,1 1 0 0 0,-1-1 1 0 0,0 0-1 0 0,0 0 1 0 0,0 0-1 0 0,1 1 0 0 0,-1-1 1 0 0,1 0-1 0 0,-1 0 0 0 0,1 0 1 0 0,-1 0-1 0 0,1 0 1 0 0,0 1 24 0 0,0-2-1752 0 0,-1 0-6157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8:05.3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1 629 5528 0 0,'0'0'249'0'0,"0"0"-1"0"0,0 0 63 0 0,0 0 834 0 0,6-11 4544 0 0,-2 4-5257 0 0,1 0 0 0 0,1 0 0 0 0,0 0 0 0 0,0 0-1 0 0,0 1 1 0 0,1 0 0 0 0,-1 0 0 0 0,2 1-432 0 0,8-10 438 0 0,2 1-280 0 0,0 1 0 0 0,0 0 0 0 0,1 1 0 0 0,1 1 0 0 0,2 0-158 0 0,-21 10 0 0 0,230-124 10 0 0,96-83 310 0 0,-291 185-346 0 0,2 1-1 0 0,0 1 0 0 0,7 0 27 0 0,-1-3 136 0 0,-31 17 104 0 0,0 0 0 0 0,11-4-240 0 0,-22 11 184 0 0,-2 0 6 0 0,0 0 22 0 0,0 0 10 0 0,0 0 2 0 0,0 0-149 0 0,0 0-626 0 0,0 0-267 0 0,0 0-57 0 0,0 0-12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8:05.3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 1376 0 0,'0'0'397'0'0,"0"0"1133"0"0,0 0 498 0 0,0 0 98 0 0,0-2-131 0 0,1-13 1265 0 0,0 15-3183 0 0,-1 0 0 0 0,0 1 0 0 0,0-1 0 0 0,0 0-1 0 0,0 0 1 0 0,0 0 0 0 0,0 0 0 0 0,0 0 0 0 0,0 0 0 0 0,0 0-1 0 0,0 0 1 0 0,0 0 0 0 0,0 0 0 0 0,0 0 0 0 0,0 0-1 0 0,0 0 1 0 0,0 0 0 0 0,0 0 0 0 0,0 0 0 0 0,0 0 0 0 0,0 0-1 0 0,1 0 1 0 0,-1 0 0 0 0,0 0 0 0 0,0 0 0 0 0,0 0-1 0 0,0 0 1 0 0,0 0 0 0 0,0 0 0 0 0,0 0 0 0 0,0 0 0 0 0,0 0-1 0 0,0 0 1 0 0,0 0 0 0 0,0 0 0 0 0,0 0 0 0 0,0 0-1 0 0,0 0 1 0 0,0 0 0 0 0,0 0 0 0 0,1 0 0 0 0,-1 0 0 0 0,0 0-1 0 0,0 0 1 0 0,0 0 0 0 0,0 0 0 0 0,0 0 0 0 0,0 0-1 0 0,0-1 1 0 0,0 1 0 0 0,0 0 0 0 0,0 0 0 0 0,0 0 0 0 0,0 0-1 0 0,0 0 1 0 0,0 0 0 0 0,0 0 0 0 0,0 0 0 0 0,0 0-1 0 0,0 0 1 0 0,0 0 0 0 0,0 0 0 0 0,0 0-77 0 0,4 12 3676 0 0,-2 2-4913 0 0,16 286 3069 0 0,-7-163-224 0 0,28 134-1608 0 0,-5-49 668 0 0,-17-101-655 0 0,11 104-3 0 0,-26-206-2 0 0,1 4 1 0 0,-2 0 0 0 0,0 1 0 0 0,-1-1 0 0 0,-1 0 0 0 0,-2 2-9 0 0,-2-1-243 0 0,3-14-274 0 0,0 0 0 0 0,1 1 0 0 0,-1 8 517 0 0,2-19-1558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8:05.3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0 240 4144 0 0,'0'0'191'0'0,"0"0"263"0"0,0 0 1005 0 0,0 0 438 0 0,0 0 88 0 0,2 0-177 0 0,36-1 15 0 0,-1-1 0 0 0,6-3-1823 0 0,336-34 2929 0 0,-173 20-2442 0 0,95-7-269 0 0,-182 18-174 0 0,151-7 72 0 0,-141 12-107 0 0,641-19-5 0 0,-657 18 2 0 0,343-16 64 0 0,-22 0 1637 0 0,-24 1-1410 0 0,-217 10-330 0 0,126-10-4162 0 0,-292 15-235 0 0,-11 0-1111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8:05.3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72 2760 0 0,'2'-1'207'0'0,"-1"-1"-41"0"0,0 1 1 0 0,0 0 0 0 0,0-1 0 0 0,0 1-1 0 0,0-1 1 0 0,-1 1 0 0 0,1-1 0 0 0,0 0-1 0 0,-1 1 1 0 0,1-1 0 0 0,-1 0 0 0 0,1 1-1 0 0,-1-2-166 0 0,0 1 226 0 0,1-1-1 0 0,-1 1 0 0 0,1 0 1 0 0,-1 0-1 0 0,1 0 0 0 0,0 0 1 0 0,0 0-1 0 0,0 1 0 0 0,0-1 1 0 0,0 0-1 0 0,1 0 0 0 0,-1 0 1 0 0,1 1-226 0 0,5-4 692 0 0,5-4 715 0 0,-6 3 5485 0 0,4 14-5964 0 0,-8-7-883 0 0,-1 0 0 0 0,0 0 0 0 0,0 0-1 0 0,0 0 1 0 0,0 1 0 0 0,1-1 0 0 0,-2 0 0 0 0,1 0-1 0 0,0 1 1 0 0,0-1 0 0 0,0 1 0 0 0,-1-1-1 0 0,1 1 1 0 0,0-1 0 0 0,-1 1 0 0 0,0-1-1 0 0,1 1 1 0 0,-1 0 0 0 0,0-1 0 0 0,0 1-1 0 0,0-1 1 0 0,0 1-45 0 0,0 5 143 0 0,-1 0-1 0 0,0-1 1 0 0,0 1 0 0 0,-1 0-1 0 0,0 0-142 0 0,1-4 14 0 0,-3 12 136 0 0,1-6-118 0 0,0 1 1 0 0,1 0-1 0 0,0 1 1 0 0,1-1-1 0 0,-1 6-32 0 0,10 186 440 0 0,8-71-84 0 0,-6-61-82 0 0,-7-30 28 0 0,-2 1 0 0 0,-1 8-302 0 0,-1-12 248 0 0,2 0 1 0 0,5 29-249 0 0,4 8 152 0 0,-2-9 105 0 0,15 51-257 0 0,-19-97 26 0 0,0 1-1 0 0,-1 0 0 0 0,0 10-25 0 0,-2-24-47 0 0,0 0-1 0 0,0 0 1 0 0,1 0-1 0 0,0 0 1 0 0,0-1-1 0 0,1 2 48 0 0,-2-5-975 0 0,-1-2-306 0 0,0-2-1102 0 0,3-8-4212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8:05.3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10368 0 0,'2'-1'472'0'0,"0"1"5"0"0,-1 0 1 0 0,1-1-1 0 0,-1 1 1 0 0,1 0-1 0 0,-1 0 1 0 0,1 1-1 0 0,-1-1 1 0 0,1 0-1 0 0,-1 0 1 0 0,1 1-1 0 0,-1-1 1 0 0,0 1-1 0 0,1-1 1 0 0,-1 1-1 0 0,1-1 1 0 0,-1 1-1 0 0,0 0 1 0 0,1 0-478 0 0,9 5-474 0 0,20 9 1589 0 0,0 1 1 0 0,-1 2-1116 0 0,23 13 646 0 0,23 12-130 0 0,-2 3-1 0 0,-3 4 1 0 0,-1 2 0 0 0,5 10-516 0 0,-62-50 17 0 0,0-2 0 0 0,1 1 0 0 0,0-2 0 0 0,1 0 0 0 0,7 3-17 0 0,-5-4-239 0 0,-1 1-1 0 0,0 1 1 0 0,0 0 0 0 0,13 13 239 0 0,-15-12-5558 0 0,-1-2-1945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8:27.2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0 8952 0 0,'0'0'200'0'0,"0"0"33"0"0,0 0 15 0 0,-5 1 2095 0 0,2 0-2165 0 0,3-1 218 0 0,-1 0 1 0 0,0 0-1 0 0,0 1 1 0 0,0-1-1 0 0,0 0 1 0 0,1 1-1 0 0,-1-1 1 0 0,0 1-1 0 0,0-1 1 0 0,1 0-1 0 0,-1 1 1 0 0,0 0-1 0 0,1-1 1 0 0,-1 1-397 0 0,1 0 65 0 0,0 0-1 0 0,0-1 1 0 0,0 1-1 0 0,0 0 1 0 0,0-1-1 0 0,0 1 1 0 0,0 0 0 0 0,0-1-1 0 0,0 1 1 0 0,0 0-1 0 0,1-1 1 0 0,-1 1-1 0 0,0 0 1 0 0,1-1 0 0 0,-1 1-1 0 0,0-1 1 0 0,1 1-1 0 0,-1-1 1 0 0,1 1 0 0 0,-1-1-1 0 0,1 1 1 0 0,-1-1-1 0 0,1 1 1 0 0,-1-1-1 0 0,1 1-64 0 0,2 1 138 0 0,-1 1-1 0 0,1 0 0 0 0,-1-1 1 0 0,1 1-1 0 0,-1 0 0 0 0,0 1 1 0 0,0-1-1 0 0,0 0 0 0 0,0 0 1 0 0,-1 1-1 0 0,0-1 0 0 0,1 1 1 0 0,-1 0-1 0 0,0-1 0 0 0,-1 1 1 0 0,1 0-1 0 0,-1 0 0 0 0,1 1-137 0 0,-2 0 115 0 0,1 0 0 0 0,-1 0-1 0 0,0 0 1 0 0,0 0 0 0 0,-2 4-115 0 0,2-5 52 0 0,-1 0 1 0 0,1-1 0 0 0,0 1 0 0 0,1 0-1 0 0,-1 0 1 0 0,1 0 0 0 0,0 0 0 0 0,0 0-1 0 0,0 2-52 0 0,3 19 63 0 0,-2 0 0 0 0,-1-1-1 0 0,-1 1 1 0 0,0 0 0 0 0,-2-1-1 0 0,-5 20-62 0 0,7-35 0 0 0,0 0 0 0 0,1-1 0 0 0,0 1 0 0 0,0 0 0 0 0,1-1 0 0 0,1 1 0 0 0,-1 0 0 0 0,1-1 0 0 0,1 1 0 0 0,3 7 0 0 0,7 33 0 0 0,-12-40 61 0 0,0 1 1 0 0,-1 0-1 0 0,0 0 0 0 0,-1 4-61 0 0,1 30 187 0 0,5-9-93 0 0,-2-16 61 0 0,0-1 0 0 0,-2 1 0 0 0,0-1 0 0 0,-2 10-155 0 0,-8 81 446 0 0,6 3-446 0 0,3-87 22 0 0,1-1-1 0 0,2 1 0 0 0,1 6-21 0 0,-3-24 7 0 0,0-1 0 0 0,0 1-1 0 0,-1 0 1 0 0,0 0 0 0 0,0 0-1 0 0,0-1 1 0 0,-1 1 0 0 0,-1 2-7 0 0,-6 47 184 0 0,7-50-130 0 0,0-1 0 0 0,0 1 0 0 0,1-1 0 0 0,0 1 0 0 0,0 0 0 0 0,0-1 0 0 0,1 1 0 0 0,0-1 0 0 0,0 1 0 0 0,1-1 0 0 0,-1 1 0 0 0,1-1 0 0 0,0 0 0 0 0,2 2-54 0 0,-1 1 41 0 0,-1-1 1 0 0,1 1-1 0 0,-1-1 1 0 0,0 1-1 0 0,-1-1 1 0 0,0 1-1 0 0,0 4-41 0 0,7 133 124 0 0,-3-90-106 0 0,-2-36 0 0 0,-1 1 0 0 0,-2 0-18 0 0,3 31 9 0 0,-1-36 5 0 0,-2 1 1 0 0,1-1 0 0 0,-2 0-1 0 0,0 0 1 0 0,-3 13-15 0 0,1-15 14 0 0,0 1 1 0 0,1-1-1 0 0,1 1 0 0 0,0-1 0 0 0,0 1 0 0 0,1 0 0 0 0,1-1 1 0 0,1 1-1 0 0,0-1 0 0 0,0 1 0 0 0,2 3-14 0 0,-3-12 26 0 0,0 1-1 0 0,0 0 1 0 0,-1-1-1 0 0,0 1 0 0 0,0 0 1 0 0,0 0-1 0 0,-1 2-25 0 0,0-1 27 0 0,0 1 1 0 0,1-1-1 0 0,0 0 0 0 0,1 7-27 0 0,3 31 87 0 0,-4-34-62 0 0,0 0-1 0 0,2 0 1 0 0,-1 0 0 0 0,1 0 0 0 0,2 5-26 0 0,-1-8 3 0 0,0 0-1 0 0,-1 0 0 0 0,0 1 0 0 0,0-1 0 0 0,-1 1 1 0 0,0-1-1 0 0,-1 1 0 0 0,0-1 0 0 0,0 4-1 0 0,-3 14 0 0 0,0-11 0 0 0,1 0 0 0 0,1 1 0 0 0,1-1 0 0 0,0 1 0 0 0,1 0 0 0 0,1 6 0 0 0,6 6-1 0 0,-5-21 10 0 0,-1 0 0 0 0,-1-1 0 0 0,1 1 0 0 0,-1 0 1 0 0,0 0-1 0 0,-1 3-9 0 0,0-5 0 0 0,0 3 31 0 0,0 0-1 0 0,1 0 0 0 0,-1 0 0 0 0,2 0 0 0 0,0 4-29 0 0,-1-6 13 0 0,0 0 1 0 0,0 0 0 0 0,-1-1-1 0 0,1 1 1 0 0,-2 0 0 0 0,1 0-1 0 0,0-1 1 0 0,-2 4-15 0 0,2-4 4 0 0,0-1 0 0 0,0 0 0 0 0,1 0 1 0 0,-1 0-1 0 0,1 0 0 0 0,0 0 0 0 0,0 0 0 0 0,0-1 0 0 0,1 1 1 0 0,-1 0-1 0 0,1 0 0 0 0,0-1 0 0 0,2 3-4 0 0,9 25-1 0 0,2 26 12 0 0,-14-48-6 0 0,1 0 0 0 0,-1 0 0 0 0,0 0 0 0 0,-1 1 0 0 0,0-1 0 0 0,-1 0 0 0 0,0 0-1 0 0,0 2-4 0 0,-1 1 5 0 0,1 0 0 0 0,1 1-1 0 0,0 9-4 0 0,2-7 2 0 0,2 23 29 0 0,1 0 0 0 0,4 8-31 0 0,-7-37 0 0 0,1 1 0 0 0,0 1 0 0 0,-1 0 0 0 0,0 1 0 0 0,-1-1 0 0 0,0 0 0 0 0,-1 0 0 0 0,0 2 0 0 0,-2 1 0 0 0,0 0 0 0 0,2 0 0 0 0,-1 1 0 0 0,2-1 0 0 0,0 0 0 0 0,1 0 0 0 0,0 0 0 0 0,1 0 0 0 0,1 0 0 0 0,0 0 0 0 0,2 3 0 0 0,-5-15 0 0 0,2 2 4 0 0,-1 0 1 0 0,0 1-1 0 0,0-1 1 0 0,-1 1-1 0 0,1 0 1 0 0,-1 0-1 0 0,0-1 1 0 0,0 1-1 0 0,-1 0 1 0 0,0 0-1 0 0,1 0 1 0 0,-2 1-5 0 0,-20 150 10 0 0,21-148-10 0 0,0-1 0 0 0,1 1 0 0 0,0 0 0 0 0,0-1 0 0 0,0 1 0 0 0,1 0 0 0 0,1-1 0 0 0,0 3 0 0 0,0-1 0 0 0,0 1 0 0 0,0 0 0 0 0,-1 1 0 0 0,0 5 0 0 0,-2-3 0 0 0,-1-1 0 0 0,0 1 0 0 0,-2 8 0 0 0,-1 4 0 0 0,-3 13 20 0 0,5-32-15 0 0,1 0 0 0 0,0-1 0 0 0,0 1 0 0 0,0 0-1 0 0,0 0 1 0 0,1 0 0 0 0,0 0 0 0 0,1 0 0 0 0,0 3-5 0 0,0-3 0 0 0,0 0 0 0 0,1-1 0 0 0,0 0 0 0 0,2 4 0 0 0,-2-5 0 0 0,-1 0 0 0 0,1 0 0 0 0,-1 0 0 0 0,0 0 0 0 0,0 0 0 0 0,0 0 0 0 0,0 0 0 0 0,-1 1 0 0 0,0 0 0 0 0,0 7 0 0 0,0 30 0 0 0,-3 15 0 0 0,3-53 0 0 0,-1-1 0 0 0,0 1 0 0 0,0 0 0 0 0,0-1 0 0 0,-1 1 0 0 0,0 0 0 0 0,-1 1 0 0 0,2-1 0 0 0,-1-1 0 0 0,0 0 0 0 0,1 1 0 0 0,0-1 0 0 0,0 1 0 0 0,0 0 0 0 0,0 1 0 0 0,0 12 0 0 0,0 1 0 0 0,2 6 0 0 0,-1-1 0 0 0,0-15 0 0 0,1 0 0 0 0,0 0 0 0 0,1 0 0 0 0,2 7 0 0 0,-2-10 0 0 0,-1 0 0 0 0,0 0 0 0 0,0 1 0 0 0,0-1 0 0 0,0 1 0 0 0,-1-1 0 0 0,0 1 0 0 0,0-1 0 0 0,-1 1 0 0 0,0 1 0 0 0,-9 26 0 0 0,7-26 0 0 0,0 0 0 0 0,1 0 0 0 0,0 1 0 0 0,0 1 0 0 0,-1 9 0 0 0,1-9 0 0 0,1 0 0 0 0,0 0 0 0 0,1 0 0 0 0,-1-1 0 0 0,2 1 0 0 0,-1 0 0 0 0,1 0 0 0 0,1 0 0 0 0,-1 4 0 0 0,1 1 0 0 0,-2-1 0 0 0,0 0 0 0 0,0 1 0 0 0,-1-1 0 0 0,-1 0 0 0 0,0 2 0 0 0,-1 7 0 0 0,1-1 0 0 0,0 4 0 0 0,0 0 0 0 0,2-21 0 0 0,-1 1 0 0 0,1 0 0 0 0,0 0 0 0 0,0-1 0 0 0,0 1 0 0 0,0 0 0 0 0,1-1 0 0 0,0 1 0 0 0,0 0 0 0 0,1 0 0 0 0,-1 1 0 0 0,1-1 0 0 0,-1 1 0 0 0,-1 0 0 0 0,1 0 0 0 0,-1-1 0 0 0,0 1 0 0 0,0 0 0 0 0,-1 0 0 0 0,1-1 0 0 0,-2 5 0 0 0,0 7 0 0 0,2-15 0 0 0,-1 0 0 0 0,1 1 0 0 0,0-1 0 0 0,-1 0 0 0 0,1 1 0 0 0,-1-1 0 0 0,0 0 0 0 0,1 0 0 0 0,-1 0 0 0 0,-1 2 0 0 0,0-2 0 0 0,1 0 0 0 0,0 0 0 0 0,0 0 0 0 0,0 0 0 0 0,0 0 0 0 0,0 0 0 0 0,0 0 0 0 0,1 1 0 0 0,-1-1 0 0 0,1 0 0 0 0,0 0 0 0 0,-1 0 0 0 0,1 1 0 0 0,0 1 0 0 0,1 1 0 0 0,0-1 0 0 0,0 1 0 0 0,1 0 0 0 0,0 0 0 0 0,0 0 0 0 0,0 0 0 0 0,-1-1 0 0 0,0 0 0 0 0,0 0 0 0 0,-1 1 0 0 0,1-1 0 0 0,-1 0 0 0 0,0 0 0 0 0,0 0 0 0 0,-1 0 0 0 0,0 0 0 0 0,1 0 0 0 0,-1 0 0 0 0,0 0 0 0 0,-2 3 0 0 0,0 6 0 0 0,-7 15 0 0 0,7-24 0 0 0,1 1 0 0 0,0-1 0 0 0,1 1 0 0 0,-1-1 0 0 0,1 1 0 0 0,0 0 0 0 0,0 0 0 0 0,0 0 0 0 0,1 0 0 0 0,0-1 0 0 0,0 3 0 0 0,12 43 0 0 0,-10-45 0 0 0,0-1 0 0 0,-1 0 0 0 0,0 1 0 0 0,0 0 0 0 0,0-1 0 0 0,0 1 0 0 0,-1 0 0 0 0,1-1 0 0 0,-1 1 0 0 0,-1 0 0 0 0,1-1 0 0 0,-1 1 0 0 0,1 0 0 0 0,-1-1 0 0 0,-1 2 0 0 0,0-1 0 0 0,0 0 0 0 0,1 0 0 0 0,-1 1 0 0 0,1-1 0 0 0,1 0 0 0 0,-1 0 0 0 0,1 0 0 0 0,-1 1 0 0 0,2-1 0 0 0,-1 0 0 0 0,0 1 0 0 0,1-1 0 0 0,0 0 0 0 0,1 2 0 0 0,0-3 0 0 0,0 0 0 0 0,-1 1 0 0 0,0-1 0 0 0,0 0 0 0 0,0 1 0 0 0,0-1 0 0 0,0 0 0 0 0,-1 1 0 0 0,0-1 0 0 0,0 1 0 0 0,0-1 0 0 0,-1 1 0 0 0,1-1 0 0 0,-1 1 0 0 0,0-1 0 0 0,0 0 0 0 0,-1 0 0 0 0,1 1 0 0 0,-2 0 0 0 0,1-1 0 0 0,1-1 0 0 0,-1 1 0 0 0,1 0 0 0 0,0-1 0 0 0,0 1 0 0 0,0 0 0 0 0,1 0 0 0 0,-1 0 0 0 0,1 0 0 0 0,0 0 0 0 0,0 0 0 0 0,0-1 0 0 0,1 1 0 0 0,-1 0 0 0 0,1 0 0 0 0,0 0 0 0 0,0 0 0 0 0,0-1 0 0 0,1 1 0 0 0,-1 0 0 0 0,1-1 0 0 0,0 1 0 0 0,1 1 0 0 0,-2-4 0 0 0,0 0 0 0 0,0 1 1 0 0,0-1-1 0 0,0 1 0 0 0,-1-1 0 0 0,1 1 0 0 0,0-1 0 0 0,-1 1 0 0 0,1 0 0 0 0,-1-1 1 0 0,1 1-1 0 0,-1 0 0 0 0,0 0 0 0 0,0-1 0 0 0,0 1 0 0 0,0 0 0 0 0,0-1 0 0 0,0 1 0 0 0,0 0 1 0 0,-1 3-2 0 0,-1 0 0 0 0,1-1 1 0 0,-1 0-1 0 0,0 1 1 0 0,0-1-1 0 0,-1 0 1 0 0,-5 13-9 0 0,8-16 7 0 0,-1 1 0 0 0,1-1 1 0 0,0 0-1 0 0,0 1 0 0 0,0-1 1 0 0,0 1-1 0 0,0-1 1 0 0,0 1-1 0 0,0-1 0 0 0,0 0 1 0 0,0 1-1 0 0,1-1 1 0 0,-1 0-1 0 0,1 1 0 0 0,-1-1 1 0 0,1 0-1 0 0,-1 1 1 0 0,1-1-1 0 0,0 0 0 0 0,0 0 1 0 0,-1 1-1 0 0,1-1 1 0 0,0 0-1 0 0,1 1 2 0 0,-1-1-1 0 0,0 1 0 0 0,1-1 0 0 0,-1 1-1 0 0,0 0 1 0 0,0-1 0 0 0,0 1 0 0 0,-1 0 0 0 0,1 0 0 0 0,0 0 0 0 0,-1 0-1 0 0,1-1 1 0 0,-1 1 0 0 0,0 1 1 0 0,1 3 0 0 0,-2 1 0 0 0,1-1 0 0 0,-1 0 0 0 0,0 0 0 0 0,0-1 0 0 0,0 1 0 0 0,-1 0 0 0 0,0 0 0 0 0,0 0 0 0 0,-1-1 0 0 0,-1 3 0 0 0,3-5 0 0 0,1-1 0 0 0,-1 1 0 0 0,0 0 0 0 0,1-1 0 0 0,0 1 0 0 0,-1 0 0 0 0,1 0 0 0 0,0 0 0 0 0,1-1 0 0 0,-1 1 0 0 0,0 0 0 0 0,1 0 0 0 0,0-1 0 0 0,-1 1 0 0 0,1 0 0 0 0,0-1 0 0 0,1 2 0 0 0,5 22 0 0 0,-2 2 0 0 0,-6-21 0 0 0,0-2 0 0 0,-3 7 0 0 0,-5 19 0 0 0,9-29 0 0 0,-1-1 0 0 0,1 1 0 0 0,0 0 0 0 0,0 0 0 0 0,0-1 0 0 0,0 1 0 0 0,0 0 0 0 0,0 0 0 0 0,1-1 0 0 0,-1 1 0 0 0,1 0 0 0 0,-1-1 0 0 0,1 1 0 0 0,0 0 0 0 0,-1-1 0 0 0,1 1 0 0 0,9 25 0 0 0,-8-25 0 0 0,-1-1 0 0 0,-1 0 0 0 0,1-1 0 0 0,-1 1 0 0 0,1-1 0 0 0,-1 1 0 0 0,1 0 0 0 0,-1 0 0 0 0,1-1 0 0 0,-1 1 0 0 0,0 0 0 0 0,1 0 0 0 0,-1-1 0 0 0,0 1 0 0 0,0 0 0 0 0,1 0 0 0 0,-1 0 0 0 0,0-1 0 0 0,0 1 0 0 0,0 0 0 0 0,0 0 0 0 0,0 0 0 0 0,0 0 0 0 0,0-1 0 0 0,-1 2 0 0 0,2 6-6 0 0,-1-5 0 0 0,0 0 1 0 0,0 0-1 0 0,0 0 0 0 0,0 0 0 0 0,-1 0 0 0 0,1 0 1 0 0,-1 0-1 0 0,0 0 0 0 0,0 0 0 0 0,-1 2 6 0 0,1-2 0 0 0,1 0 0 0 0,-1 0 0 0 0,0 0 0 0 0,1 0 0 0 0,-1 0 0 0 0,1 0 0 0 0,0 0 0 0 0,0 0 0 0 0,0 0 0 0 0,1 1 0 0 0,-1-1 0 0 0,1 0 0 0 0,0 0 0 0 0,-1 0 0 0 0,1 0 0 0 0,0 0 0 0 0,1-1 0 0 0,0 2 0 0 0,0 2 0 0 0,0 0 0 0 0,-1-1 0 0 0,1 1 0 0 0,-1 4 0 0 0,0-8 0 0 0,-1 0 0 0 0,0 0 0 0 0,0 0 0 0 0,0 0 0 0 0,-1 0 0 0 0,1 0 0 0 0,0 0 0 0 0,-1 1 0 0 0,0-1 0 0 0,1 0 0 0 0,-1-1 0 0 0,0 1 0 0 0,0 0 0 0 0,0 0 0 0 0,-1 1 0 0 0,-7 12 0 0 0,7-7 0 0 0,3-6 0 0 0,-1-1 0 0 0,1 0 0 0 0,0 1 0 0 0,0-1 0 0 0,0 0 0 0 0,-1 0 0 0 0,1 0 0 0 0,1 1 0 0 0,-1-1 0 0 0,0 0 0 0 0,1 0 0 0 0,-1 0 0 0 0,0 0 0 0 0,0-1 0 0 0,0 1 0 0 0,0 0 0 0 0,-1 0 0 0 0,1 0 0 0 0,0 0 0 0 0,0 0 0 0 0,-1 0 0 0 0,1 0 0 0 0,0 0 0 0 0,-1 0 0 0 0,1 0 0 0 0,-1 1 0 0 0,1-1 0 0 0,-1 0 0 0 0,0 0 0 0 0,0 0 0 0 0,1 2 0 0 0,-1-1 10 0 0,-8 14-161 0 0,7-14-12 0 0,1-2-397 0 0,0-2-161 0 0,-1-11-1381 0 0,-3-1-3581 0 0,-1-5-2170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48:31.2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0 466 456 0 0,'0'0'1629'0'0,"0"0"193"0"0,0 0 87 0 0,0 0-159 0 0,0 0-710 0 0,0 0-310 0 0,0 0-68 0 0,0 0-15 0 0,0 0-14 0 0,0 0-7 0 0,0 0-2 0 0,0 0 30 0 0,0 0 130 0 0,0 0 59 0 0,0 0 12 0 0,0 0-33 0 0,0 0-139 0 0,0 0-62 0 0,0 0-12 0 0,0 0-38 0 0,0 0-159 0 0,0 0-76 0 0,0 0-15 0 0,2 0-22 0 0,10 2-150 0 0,-1 0 1 0 0,0-1-1 0 0,0-1 0 0 0,0 0 1 0 0,5-1-150 0 0,11 0 178 0 0,-22 1-77 0 0,0-1 0 0 0,0 1 0 0 0,-1-1 0 0 0,1 0 0 0 0,4-2-101 0 0,-5 2 91 0 0,0 0 0 0 0,0 0-1 0 0,0 0 1 0 0,0 0 0 0 0,3 1-91 0 0,52-9 723 0 0,-29 10-574 0 0,-1-1-24 0 0,0 0-1 0 0,23-5-124 0 0,-36 3-5 0 0,-7 1 22 0 0,0 0 0 0 0,-1-1 0 0 0,1 0 0 0 0,-1 0 0 0 0,7-4-17 0 0,-7 3 47 0 0,0 0-1 0 0,1 1 1 0 0,-1 0 0 0 0,0 0-1 0 0,1 0 1 0 0,1 1-47 0 0,-1 0 91 0 0,1-1 1 0 0,0 0 0 0 0,5-2-92 0 0,-9 2 7 0 0,0 0-1 0 0,0 1 1 0 0,0 0 0 0 0,0 0-1 0 0,0 1 1 0 0,1-1 0 0 0,-1 1-1 0 0,5 1-6 0 0,8 1 427 0 0,0 2 0 0 0,2 0-427 0 0,5 2-62 0 0,-14-4 203 0 0,-9-1-90 0 0,0 0-1 0 0,0-1 1 0 0,0 1-1 0 0,0-1 0 0 0,0 1 1 0 0,0-1-1 0 0,0 0 1 0 0,0-1-1 0 0,0 1 1 0 0,0 0-1 0 0,3-2-50 0 0,13-2-80 0 0,0 0 0 0 0,1 1 0 0 0,7 0 80 0 0,71 1-288 0 0,-94 2 288 0 0,0 0 0 0 0,1 0 0 0 0,-1 0 0 0 0,0 0 0 0 0,0 1 0 0 0,0-1 0 0 0,0 2 0 0 0,2-1 0 0 0,2 3 11 0 0,-4-2 29 0 0,4 1-29 0 0,6 0 2 0 0,-2-2 30 0 0,1 1-33 0 0,-4-1 1 0 0,-8-1 42 0 0,9 5 11 0 0,-6-2-64 0 0,9 2 0 0 0,4 1 8 0 0,-14-6-30 0 0,1-1 48 0 0,11 4 116 0 0,-4 0-204 0 0,2 1 50 0 0,-2-1 24 0 0,-8-4 36 0 0,1-5-36 0 0,0-2-12 0 0,1-3 0 0 0,-6 8 0 0 0,6-15 0 0 0,-4 5 0 0 0,-1 12 0 0 0,0 0 0 0 0,0 0 0 0 0,0 0 0 0 0,0 0 0 0 0,0 0 0 0 0,0 0 0 0 0,0 0 0 0 0,1 1 0 0 0,-1-1 0 0 0,0 0 0 0 0,1 0 0 0 0,-1 0 0 0 0,0 0 0 0 0,1 0 0 0 0,2-4 0 0 0,-3 5 0 0 0,1-1 0 0 0,-1 0 0 0 0,0 0 0 0 0,1 0 0 0 0,-1 1 0 0 0,0-1 0 0 0,0 0 0 0 0,1 0 0 0 0,-1 0 0 0 0,0 0 0 0 0,0 1 0 0 0,0-1 0 0 0,0 0 0 0 0,0 0 0 0 0,0 0 0 0 0,0 0 0 0 0,-1 0 0 0 0,1-24 0 0 0,-1 15 0 0 0,1-4 0 0 0,1 8 0 0 0,0 0 0 0 0,-1-1 0 0 0,0 1 0 0 0,0-6 0 0 0,0 7 0 0 0,0 0 0 0 0,0-1 0 0 0,0 1 0 0 0,1 0 0 0 0,0 0 0 0 0,0-3 0 0 0,0 0 5 0 0,0-1-1 0 0,0 0 1 0 0,-1 0 0 0 0,-1 0-1 0 0,1-2-4 0 0,-1-5 57 0 0,0 6-70 0 0,0 8-15 0 0,-1-1-4 0 0,1-10 17 0 0,1-84 15 0 0,2 91-3 0 0,-2 5 4 0 0,1 0 1 0 0,-1 0-1 0 0,1 0 0 0 0,-1 0 0 0 0,0 0 0 0 0,0 0 0 0 0,1 0 1 0 0,-1 0-1 0 0,0 0 0 0 0,0 0 0 0 0,0 0 0 0 0,0 0 0 0 0,0 0 1 0 0,0-1-2 0 0,0 1 64 0 0,0 1 8 0 0,0 0-64 0 0,0-1 0 0 0,0 1 1 0 0,0 0-1 0 0,0-1 1 0 0,1 1-1 0 0,-1-1 1 0 0,0 1-1 0 0,0 0 1 0 0,0-1-1 0 0,0 1 1 0 0,0 0-1 0 0,0-1 0 0 0,0 1 1 0 0,-1-1-1 0 0,1 1 1 0 0,0 0-1 0 0,0-1 1 0 0,0 1-1 0 0,0 0 1 0 0,0-1-1 0 0,0 1 1 0 0,-1 0-1 0 0,1-1 0 0 0,0 1-8 0 0,-3-5 109 0 0,2 5 262 0 0,-7 69-19 0 0,3-9-48 0 0,2-11-227 0 0,1-31-44 0 0,1-1 1 0 0,1 14-34 0 0,2 14 49 0 0,-3 11-49 0 0,1-12 15 0 0,-3 35 3 0 0,1-37 129 0 0,2 0 0 0 0,2 6-147 0 0,-1-26 184 0 0,-2 21-184 0 0,0-7 68 0 0,-4 1-25 0 0,0 2-10 0 0,-2-11 31 0 0,5-20-64 0 0,-1-16 0 0 0,-3-12 0 0 0,5 18 0 0 0,1 0 0 0 0,-1 0 0 0 0,0 0 0 0 0,0 0 0 0 0,1 0 0 0 0,0 0 0 0 0,-1 0 0 0 0,1 0 0 0 0,0 0 0 0 0,0 0 1 0 0,0 0-1 0 0,0 0 0 0 0,0 0 0 0 0,0 0 0 0 0,1 0 0 0 0,0-5-12 0 0,7-147-137 0 0,-8 124 34 0 0,2 0 1 0 0,5-25 114 0 0,-6 45-3 0 0,-1 1-1 0 0,0-1 1 0 0,0 0 0 0 0,-1-1 3 0 0,1-31 2 0 0,6-33-55 0 0,-3-25 53 0 0,1 58-12 0 0,-2 25 13 0 0,0 1-1 0 0,-1-10 0 0 0,4-6 0 0 0,-5 14 12 0 0,0 16 52 0 0,-1 2 12 0 0,-3-3-49 0 0,4 3 26 0 0,0 0 11 0 0,0 0 0 0 0,0 0 0 0 0,0 0 0 0 0,4 4 32 0 0,3 2 8 0 0,3 10-24 0 0,-8-11-58 0 0,1 0 1 0 0,0 0 0 0 0,0-1 0 0 0,1 1-1 0 0,-1-1 1 0 0,3 2-23 0 0,5 3 16 0 0,0 0-1 0 0,9 4-15 0 0,-8-6 17 0 0,-1 1-1 0 0,10 9-16 0 0,-2-1 0 0 0,0-1 0 0 0,2-1 0 0 0,3 2 0 0 0,28 19 0 0 0,-44-30 0 0 0,-1-1 0 0 0,1 0 0 0 0,0 0 0 0 0,0-1 0 0 0,1 0 0 0 0,0 0 0 0 0,3 1 0 0 0,-1 0 0 0 0,0 1 0 0 0,1 1 0 0 0,0-1 0 0 0,-9-6 0 0 0,0 1 0 0 0,-2 0 0 0 0,0 0 0 0 0,0 1 0 0 0,0-1 0 0 0,1 0 0 0 0,-1 1 0 0 0,0-1 0 0 0,0 1 0 0 0,0-1 0 0 0,0 1 0 0 0,0-1 0 0 0,0 1 0 0 0,1 0 0 0 0,0 1 0 0 0,1 0 0 0 0,0 0 0 0 0,0 0 0 0 0,0-1 0 0 0,0 0 0 0 0,0 1 0 0 0,2-1 0 0 0,7 5 40 0 0,-10-4-27 0 0,9 6 0 0 0,-9-4-14 0 0,-1-1 0 0 0,1 6 1 0 0,-4 2 0 0 0,0-8 0 0 0,0 1 0 0 0,0-1 0 0 0,0 1 0 0 0,0-1 0 0 0,0 0 0 0 0,-3 2 0 0 0,1 0 0 0 0,1 0 0 0 0,-1-1 0 0 0,1 2 0 0 0,0-1 0 0 0,0 0 0 0 0,-1 6 0 0 0,1-6 0 0 0,0-1 0 0 0,0 1 0 0 0,0-1 0 0 0,-1 1 0 0 0,1-1 0 0 0,-1 0 0 0 0,0 0 0 0 0,0-1 0 0 0,0 1 0 0 0,-1-1 0 0 0,0 1 0 0 0,-3 1 0 0 0,2 1 0 0 0,-1 0 0 0 0,1 0 0 0 0,-2 2 0 0 0,4-3 0 0 0,1-1 0 0 0,0 0 0 0 0,0 0 0 0 0,0-1 0 0 0,-1 1 0 0 0,1-1 0 0 0,-1 0 0 0 0,0 0 0 0 0,0 0 0 0 0,0 0 0 0 0,0-1 0 0 0,-1 0 0 0 0,-2 2 0 0 0,-3 0 0 0 0,0 0 0 0 0,0 1 0 0 0,0 0 0 0 0,-5 4 0 0 0,-14 8 0 0 0,22-13 0 0 0,0 0 0 0 0,1 1 0 0 0,-1 0 0 0 0,1 0 0 0 0,1 1 0 0 0,-1-1 0 0 0,1 1 0 0 0,-1 2 0 0 0,-21 20 0 0 0,23-24 0 0 0,0 1 0 0 0,1-1 0 0 0,-1 0 0 0 0,1 1 0 0 0,0 0 0 0 0,-1 1 0 0 0,-22 32 0 0 0,19-31 0 0 0,7-7 0 0 0,0 0 0 0 0,-1 1 0 0 0,1-1 0 0 0,0 0 0 0 0,0 0 0 0 0,0 0 0 0 0,-1 0 0 0 0,1 0 0 0 0,0 0 0 0 0,0 0 0 0 0,0 0 0 0 0,-1 0 0 0 0,1 0 0 0 0,0 0 0 0 0,0 0 0 0 0,0 0 0 0 0,-1 0 0 0 0,1 0 0 0 0,0 0 0 0 0,0 0 0 0 0,-1 0 0 0 0,1 0 0 0 0,0 0 0 0 0,0 0 0 0 0,0 0 0 0 0,-1 0 0 0 0,1-1 0 0 0,0 1 0 0 0,0 0 0 0 0,-7-6 0 0 0,4 4-4 0 0,0-1 1 0 0,0 1-1 0 0,1-1 0 0 0,0 1 1 0 0,-1-1-1 0 0,1 0 0 0 0,0-1 4 0 0,1 2-4 0 0,0 1-1 0 0,1-1 0 0 0,-1 0 0 0 0,1 0 1 0 0,-1 0-1 0 0,1 0 0 0 0,0 0 0 0 0,0 0 1 0 0,0 0-1 0 0,0-1 5 0 0,-8-68-146 0 0,5 13 37 0 0,1 34 21 0 0,1 0 0 0 0,2-15 88 0 0,2 4-42 0 0,-1 9 23 0 0,0-1 0 0 0,4-9 19 0 0,-3 17-25 0 0,0-1 0 0 0,-1-17 25 0 0,0 5-14 0 0,-1 23 14 0 0,1-4 0 0 0,-2 1 0 0 0,1-1 0 0 0,-1 0 0 0 0,-1 0 0 0 0,-2-6 0 0 0,3 11 0 0 0,-9 37 11 0 0,2 33 107 0 0,1 9-118 0 0,0 12 63 0 0,5-60-63 0 0,1 0 0 0 0,0 0 0 0 0,5 23 0 0 0,-4-2 64 0 0,-2-34-64 0 0,-1-6 0 0 0,1-6 0 0 0,0-4 0 0 0,8-41 3 0 0,-6 31-8 0 0,1 0 1 0 0,1 0-1 0 0,1-3 5 0 0,5-8-47 0 0,0-2 17 0 0,-2 1 1 0 0,5-28 29 0 0,-12 52-6 0 0,0 2 6 0 0,0-1-1 0 0,1 1 1 0 0,-1 0-1 0 0,1-1 1 0 0,-1 1-1 0 0,1 0 1 0 0,0-1-1 0 0,0 1 1 0 0,0 0-1 0 0,1-2 1 0 0,3-5 0 0 0,-5 9 0 0 0,0 0 0 0 0,0 0 0 0 0,0 0 1 0 0,0 0-1 0 0,0 0 0 0 0,0 0 0 0 0,0 0 0 0 0,0 0 0 0 0,0 0 0 0 0,0 0 0 0 0,0 0 0 0 0,1 0 0 0 0,-1 0 0 0 0,0 0 1 0 0,0 0-1 0 0,0 0 0 0 0,0 0 0 0 0,0 1 0 0 0,0-1 0 0 0,0 0 0 0 0,0 0 0 0 0,0 0 0 0 0,0 0 0 0 0,0 0 1 0 0,0 0-1 0 0,0 0 0 0 0,1 0 0 0 0,-1 0 0 0 0,0 0 0 0 0,0 0 0 0 0,0 0 0 0 0,0 0 0 0 0,0 0 0 0 0,0 0 1 0 0,0-1-1 0 0,0 1 0 0 0,0 0 0 0 0,0 0 0 0 0,0 0 0 0 0,0 0 0 0 0,1 0 0 0 0,-1 0 0 0 0,0 0 0 0 0,0 0 0 0 0,0 0 1 0 0,0 0-1 0 0,0 0 0 0 0,0 0 0 0 0,0 0 0 0 0,0 0 0 0 0,0 0 0 0 0,0 0 0 0 0,0 0 0 0 0,0-1 0 0 0,0 1 1 0 0,0 0-1 0 0,0 0 0 0 0,0 0 0 0 0,0 0 0 0 0,0 0 0 0 0,0 0 0 0 0,0 0 0 0 0,0 0 0 0 0,0 0 0 0 0,0 0 0 0 0,0 0 1 0 0,0 0-1 0 0,0-1 0 0 0,0 1 0 0 0,0 0 0 0 0,4 9 16 0 0,2 13 28 0 0,-4 0-14 0 0,-1 1 1 0 0,-1-1 0 0 0,-2 3-31 0 0,1-1 32 0 0,1-1 1 0 0,2 16-33 0 0,6 33 0 0 0,-4-62 0 0 0,-1-8 0 0 0,-1-6 0 0 0,4-5-34 0 0,-1 0 0 0 0,-1-1 0 0 0,0 1-1 0 0,0-1 1 0 0,-1 0 0 0 0,0 0 0 0 0,-1 0 0 0 0,0-1 0 0 0,0-5 34 0 0,8-30-64 0 0,-7 35 167 0 0,1 0-1 0 0,0 1 0 0 0,3-7-102 0 0,-6 27 19 0 0,-1-1-1 0 0,0 1 1 0 0,0-1 0 0 0,-1 1-19 0 0,0-9 3 0 0,0 1 1 0 0,1 0-1 0 0,0 0 1 0 0,-1-1 0 0 0,1 1-1 0 0,0 0 1 0 0,0 0-1 0 0,0-1 1 0 0,0 1-1 0 0,0 0 1 0 0,1 0-1 0 0,-1-1 1 0 0,0 1 0 0 0,1 0-1 0 0,0 1-3 0 0,-1 5 0 0 0,-4 2-16 0 0,3-8-68 0 0,10-10-152 0 0,-3 4 164 0 0,-5 4 80 0 0,1-1 0 0 0,-1 0 0 0 0,0 0 0 0 0,1 0 0 0 0,-1 0 0 0 0,0 0 0 0 0,0 0 0 0 0,0 0 0 0 0,0 0 0 0 0,0 0 0 0 0,0 0 0 0 0,0-1 0 0 0,0 1 0 0 0,0-1-8 0 0,3-5-14 0 0,1 1 0 0 0,-1 0-1 0 0,1 0 1 0 0,0 1 0 0 0,1 0-1 0 0,0 0 1 0 0,-1 0 0 0 0,2 0 0 0 0,-1 0 14 0 0,3-1 128 0 0,-7 5-113 0 0,6-4 191 0 0,2 12-43 0 0,9 13 91 0 0,-10-9-35 0 0,1-1-1 0 0,0-1 0 0 0,4 3-218 0 0,-13-11-3 0 0,0 0-1 0 0,0 0 1 0 0,1-1-1 0 0,-1 1 0 0 0,0 0 1 0 0,0-1-1 0 0,0 1 1 0 0,1-1-1 0 0,-1 1 0 0 0,0-1 1 0 0,1 1-1 0 0,-1-1 1 0 0,0 0-1 0 0,1 0 0 0 0,-1 0 1 0 0,1 0-1 0 0,-1 0 1 0 0,0 0-1 0 0,1 0 0 0 0,-1 0 1 0 0,0 0-1 0 0,1-1 0 0 0,-1 1 1 0 0,0-1-1 0 0,2 0 4 0 0,-2 0-78 0 0,1 0 1 0 0,-1 0-1 0 0,1 0 0 0 0,-1 0 0 0 0,0-1 0 0 0,0 1 0 0 0,1-1 0 0 0,-1 1 0 0 0,0-1 0 0 0,0 1 1 0 0,-1-1-1 0 0,1 1 0 0 0,0-1 0 0 0,0 0 0 0 0,-1 1 0 0 0,1-1 0 0 0,-1 0 0 0 0,1 0 78 0 0,4-23-897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10.6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60 1840 0 0,'0'0'83'0'0,"0"-1"-6"0"0,3-7-178 0 0,0-1 543 0 0,2 3 4455 0 0,-5 5-4678 0 0,0 1 1 0 0,1 0-1 0 0,-1 0 0 0 0,0-1 0 0 0,0 1 0 0 0,0 0 0 0 0,1 0 0 0 0,-1 0 0 0 0,0 0 0 0 0,1-1 0 0 0,-1 1 0 0 0,0 0 0 0 0,0 0 0 0 0,1 0 0 0 0,-1 0 0 0 0,0 0 0 0 0,1 0 0 0 0,-1 0 0 0 0,0 0 0 0 0,1 0 0 0 0,-1 0 0 0 0,0 0 0 0 0,0 0 0 0 0,1 0 0 0 0,-1 0 1 0 0,0 0-1 0 0,1 0 0 0 0,-1 0 0 0 0,0 0 0 0 0,1 0 0 0 0,-1 0 0 0 0,0 1 0 0 0,0-1 0 0 0,1 0 0 0 0,-1 0 0 0 0,0 0 0 0 0,0 0 0 0 0,1 1 0 0 0,-1-1-219 0 0,9 15 2162 0 0,-6-6-1938 0 0,-1-1 0 0 0,0 1 0 0 0,1 5-224 0 0,4 57 1468 0 0,-4 1-1 0 0,-4 49-1467 0 0,0-35 224 0 0,2-78-50 0 0,0 0 1 0 0,0 0-1 0 0,0-1 0 0 0,1 1 0 0 0,1 0 1 0 0,0 1-175 0 0,4 15 843 0 0,6-33-3 0 0,-8 0-728 0 0,0-1 0 0 0,-1 1 1 0 0,-1-1-1 0 0,1 0 0 0 0,-1 0 0 0 0,-1 0 0 0 0,0 0 0 0 0,0-1 0 0 0,-1-2-112 0 0,9-41 55 0 0,-3 28-55 0 0,-2 0 0 0 0,-1 0 0 0 0,-1-1 0 0 0,0-18 0 0 0,-2 29-68 0 0,1-1 0 0 0,0 0 0 0 0,1 1 0 0 0,1-1 0 0 0,5-13 68 0 0,-8 27-12 0 0,-1 2 11 0 0,1-1 1 0 0,-1 1-1 0 0,0 0 0 0 0,1-1 0 0 0,0 1 1 0 0,-1 0-1 0 0,1-1 0 0 0,0 1 0 0 0,-1 0 1 0 0,1 0-1 0 0,0 0 0 0 0,0-1 0 0 0,0 1 1 0 0,0 0-1 0 0,0 0 0 0 0,0 1 0 0 0,0-1 1 0 0,1 0-1 0 0,-1 0 0 0 0,1 0 1 0 0,-1 1 0 0 0,1-1 0 0 0,-1 1 0 0 0,0 0 0 0 0,0 0 0 0 0,1 0-1 0 0,-1 0 1 0 0,0 0 0 0 0,0 0 0 0 0,1 0 0 0 0,-1 0 0 0 0,0 1 0 0 0,0-1-1 0 0,1 0 1 0 0,-1 1 0 0 0,0-1 0 0 0,0 1 0 0 0,0 0 0 0 0,1 0 0 0 0,2 1 0 0 0,-1 0 0 0 0,0 1 0 0 0,1 0 0 0 0,-1 0 0 0 0,0 0 1 0 0,-1 0-1 0 0,1 0 0 0 0,0 0 0 0 0,-1 1 0 0 0,0-1 0 0 0,0 1 0 0 0,2 3 0 0 0,7 27 152 0 0,-2 0-1 0 0,2 16-151 0 0,-1-8 223 0 0,5 14-223 0 0,-2-22 214 0 0,15 29-214 0 0,-25-57 36 0 0,-1 0 25 0 0,1 0 0 0 0,1 0-1 0 0,-1-1 1 0 0,2 3-61 0 0,-3-6 93 0 0,-2-2 3 0 0,0 0 0 0 0,0 0-1 0 0,0 0-6 0 0,8-21 161 0 0,1-6-224 0 0,-2-1 1 0 0,0-7-27 0 0,0 0-149 0 0,4-8 149 0 0,-1 10-117 0 0,2 1 0 0 0,1 1 1 0 0,10-18 116 0 0,-15 35-34 0 0,0 0 1 0 0,1 1-1 0 0,0 0 1 0 0,1 0 0 0 0,1 1-1 0 0,0 0 1 0 0,0 1-1 0 0,11-8 34 0 0,-21 18 4 0 0,0 0 0 0 0,1 1 0 0 0,-1-1-1 0 0,0 0 1 0 0,0 0 0 0 0,1 1 0 0 0,-1-1 0 0 0,0 1 0 0 0,1-1-1 0 0,-1 1 1 0 0,1 0 0 0 0,-1-1 0 0 0,0 1 0 0 0,1 0 0 0 0,-1 0-1 0 0,1 0 1 0 0,-1 0 0 0 0,1 0 0 0 0,-1 0 0 0 0,1 1-1 0 0,-1-1 1 0 0,0 0 0 0 0,1 1 0 0 0,-1-1 0 0 0,0 1 0 0 0,1-1-1 0 0,-1 1 1 0 0,0 0 0 0 0,1 0 0 0 0,-1-1 0 0 0,0 1-1 0 0,0 0 1 0 0,0 0 0 0 0,0 0 0 0 0,1 1-4 0 0,2 3 31 0 0,0 0-1 0 0,0 1 1 0 0,0-1-1 0 0,-1 1 1 0 0,0 0 0 0 0,0-1-1 0 0,1 4-30 0 0,19 48 232 0 0,13 32 88 0 0,25 38-320 0 0,-58-122-7 0 0,0 1-1 0 0,0-1 0 0 0,1 0 1 0 0,0 0-1 0 0,0 0 0 0 0,0 0 1 0 0,0 0-1 0 0,1-1 0 0 0,0 0 1 0 0,0 0-1 0 0,0 0 0 0 0,4 1 8 0 0,-9-5-61 0 0,1 0 1 0 0,-1 0-1 0 0,1 0 0 0 0,-1 0 0 0 0,1 0 1 0 0,-1 0-1 0 0,0 0 0 0 0,1 0 0 0 0,-1 0 1 0 0,1 0-1 0 0,-1 0 0 0 0,1 0 1 0 0,-1 0-1 0 0,1-1 0 0 0,-1 1 0 0 0,1 0 1 0 0,-1 0-1 0 0,0-1 0 0 0,1 1 0 0 0,-1 0 1 0 0,1-1-1 0 0,-1 1 0 0 0,0 0 61 0 0,2-1-284 0 0,10-11-1523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11.0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1 121 13992 0 0,'0'0'638'0'0,"1"-1"-8"0"0,1-1-549 0 0,0-1 0 0 0,0 1 1 0 0,-1-1-1 0 0,1 0 0 0 0,-1 0 1 0 0,1 0-1 0 0,-1 1 0 0 0,0-1 1 0 0,0 0-1 0 0,0 0 0 0 0,-1-1 1 0 0,1-1-82 0 0,0 2 379 0 0,-1 0 0 0 0,0-1 0 0 0,0 1 0 0 0,0 0 0 0 0,0-1-1 0 0,0 1 1 0 0,-1-1 0 0 0,1 1 0 0 0,-1 0 0 0 0,0 0 0 0 0,0-1 0 0 0,-1-1-379 0 0,1 4 96 0 0,1 0-1 0 0,-1 0 0 0 0,1 0 1 0 0,-1 0-1 0 0,1 0 1 0 0,0-1-1 0 0,0 1 0 0 0,-1 0 1 0 0,1 0-1 0 0,0 0 0 0 0,0-1 1 0 0,0 1-1 0 0,0 0 0 0 0,0 0 1 0 0,1 0-1 0 0,-1-1 1 0 0,0 1-1 0 0,0 0 0 0 0,1 0 1 0 0,-1 0-1 0 0,1-1-95 0 0,0 0 97 0 0,-1 2-29 0 0,0 0-110 0 0,4-4-654 0 0,0 0-1816 0 0,-4 4-4677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6:28.6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96 2169 920 0 0,'0'0'4'0'0,"0"0"0"0"0,0 0-1 0 0,0 0 1 0 0,0 0 0 0 0,-1 0 0 0 0,1-1 0 0 0,0 1-1 0 0,0 0 1 0 0,0 0 0 0 0,0 0 0 0 0,0 0 0 0 0,-1 0 0 0 0,1 0-1 0 0,0 0 1 0 0,0 0 0 0 0,0 0 0 0 0,0-1 0 0 0,0 1-1 0 0,0 0 1 0 0,0 0 0 0 0,0 0 0 0 0,0 0 0 0 0,0 0 0 0 0,0 0-1 0 0,-1-1 1 0 0,1 1 0 0 0,0 0 0 0 0,0 0 0 0 0,0 0-1 0 0,0 0 1 0 0,0 0 0 0 0,0-1 0 0 0,0 1 0 0 0,0 0 0 0 0,0 0-1 0 0,1 0 1 0 0,-1 0 0 0 0,0 0 0 0 0,0-1 0 0 0,0 1-1 0 0,0 0 1 0 0,0 0 0 0 0,0 0-4 0 0,3-3 400 0 0,-1 0 140 0 0,-1 3-415 0 0,-1-1 1 0 0,0 1 0 0 0,1-1-1 0 0,-1 1 1 0 0,1-1 0 0 0,0 1-1 0 0,-1-1 1 0 0,1 1 0 0 0,-1 0-1 0 0,1-1 1 0 0,0 1 0 0 0,-1 0-1 0 0,1-1 1 0 0,0 1 0 0 0,-1 0-1 0 0,1 0 1 0 0,0 0-126 0 0,-4-4 1008 0 0,-1 4 3700 0 0,-4 3-2964 0 0,-3 4-1564 0 0,10-6 65 0 0,1-1-44 0 0,-2 2-104 0 0,1-2-80 0 0,1 1 0 0 0,0-1 0 0 0,-1 0 0 0 0,1 0 1 0 0,0 1-1 0 0,-1-1 0 0 0,1 0 0 0 0,0 1 0 0 0,-1-1 0 0 0,1 0 0 0 0,0 1 1 0 0,0-1-1 0 0,-1 0 0 0 0,1 1 0 0 0,0-1 0 0 0,0 1 0 0 0,0-1 0 0 0,0 0 0 0 0,0 1 1 0 0,-1-1-1 0 0,1 1 0 0 0,0-1 0 0 0,0 0 0 0 0,0 1 0 0 0,0-1 0 0 0,0 1 0 0 0,1-1 1 0 0,-1 1-1 0 0,0-1 0 0 0,0 0 0 0 0,0 1 0 0 0,0-1 0 0 0,0 1 0 0 0,1-1 0 0 0,-1 0 1 0 0,0 1-18 0 0,0 0 34 0 0,0 0 0 0 0,0-1 1 0 0,0 1-1 0 0,0 0 0 0 0,0 0 1 0 0,0 0-1 0 0,0 0 0 0 0,0 0 1 0 0,-1 0-1 0 0,1 0 0 0 0,0-1 1 0 0,-1 1-1 0 0,1 0 0 0 0,-1 0 1 0 0,1 0-35 0 0,-2 1 79 0 0,1 1 0 0 0,-1 0 0 0 0,0-1 1 0 0,-1 2-80 0 0,-2 2 83 0 0,3-5-55 0 0,1 0 0 0 0,-1 0 0 0 0,1 1 0 0 0,0-1 0 0 0,0 0 0 0 0,-1 1 0 0 0,1-1 0 0 0,0 1 0 0 0,1 0 0 0 0,-1-1 0 0 0,0 1 0 0 0,0 0 1 0 0,1-1-1 0 0,-1 3-28 0 0,0 1 55 0 0,1 1 1 0 0,-2-1-1 0 0,1 1 1 0 0,-1-1 0 0 0,0 0-1 0 0,0 0 1 0 0,-1 0-1 0 0,1 0 1 0 0,-1 0 0 0 0,-3 3-56 0 0,5-6 21 0 0,0-1 0 0 0,0 0 1 0 0,0 1-1 0 0,0-1 1 0 0,0 1-1 0 0,0-1 0 0 0,1 1 1 0 0,-1-1-1 0 0,1 1 1 0 0,-1-1-1 0 0,1 1 0 0 0,0 0 1 0 0,-1-1-1 0 0,1 1 1 0 0,0 0-1 0 0,0-1 0 0 0,0 1 1 0 0,1 1-22 0 0,-1-1 48 0 0,0 1-1 0 0,0-1 1 0 0,0 0 0 0 0,0 0 0 0 0,-1 3-48 0 0,0 6 86 0 0,1-7-48 0 0,0-2-26 0 0,0 0-1 0 0,0-1 0 0 0,0 1 1 0 0,0-1-1 0 0,0 1 0 0 0,-1-1 1 0 0,1 1-1 0 0,0-1 0 0 0,-1 2-11 0 0,0-1 6 0 0,0 0-1 0 0,0 0 1 0 0,0 0-1 0 0,1 0 1 0 0,-1 0-1 0 0,1 0 1 0 0,0 0-1 0 0,-1 1 1 0 0,1-1-1 0 0,0 0 1 0 0,1 0-1 0 0,-1 0 1 0 0,0 0-1 0 0,1 1 1 0 0,-1-1-1 0 0,1 0 1 0 0,0 0-6 0 0,0 5 53 0 0,-1-5-42 0 0,1-1 1 0 0,-1 1 0 0 0,0-1 0 0 0,1 0 0 0 0,-1 1 0 0 0,1-1 0 0 0,-1 1 0 0 0,1-1 0 0 0,1 1-12 0 0,-1 0 19 0 0,1 0 0 0 0,-1 0 0 0 0,0 0 0 0 0,0 0 1 0 0,1 0-1 0 0,-1 1 0 0 0,-1-1 0 0 0,1 0 0 0 0,0 0 1 0 0,0 2-20 0 0,-1-1-38 0 0,1-1 0 0 0,0 1 0 0 0,0 0 1 0 0,1-1-1 0 0,-1 1 0 0 0,0-1 1 0 0,1 1 37 0 0,0-2 0 0 0,0 1 0 0 0,0-1 0 0 0,0 0 0 0 0,1-1 0 0 0,-1 1 0 0 0,0 0 0 0 0,0 0 0 0 0,1-1 0 0 0,6 3 0 0 0,-5-2 41 0 0,-1 0 0 0 0,1 0 1 0 0,-1 0-1 0 0,1-1 0 0 0,0 1 1 0 0,0-1-1 0 0,-1 0 0 0 0,2 0-41 0 0,24-1-152 0 0,19-3 152 0 0,-21 1 110 0 0,1 2 272 0 0,-18 1-307 0 0,-1-1 0 0 0,1 1 0 0 0,-1-2-75 0 0,5 0 69 0 0,-3 1-47 0 0,0-1-1 0 0,0-1 1 0 0,9-2-22 0 0,-13 2 7 0 0,1 1 0 0 0,6-1-7 0 0,2 0 50 0 0,2-1-44 0 0,-2 1 72 0 0,1-2 0 0 0,1 0-78 0 0,39-12 161 0 0,-31 10-114 0 0,17-8-47 0 0,-19 5 38 0 0,0-1 0 0 0,9-6-38 0 0,32-23 296 0 0,-32 20 45 0 0,-18 10-94 0 0,4-1-247 0 0,18-11 156 0 0,-15 9-58 0 0,1 0-98 0 0,12-6 43 0 0,-1-1 1 0 0,-1-2-1 0 0,24-19-43 0 0,-31 20-3 0 0,61-50 161 0 0,-63 49-36 0 0,25-19 20 0 0,-31 25-40 0 0,13-15-102 0 0,-20 20-9 0 0,39-45 143 0 0,37-54-134 0 0,-64 81-6 0 0,37-41 203 0 0,-2 2 150 0 0,-46 52-280 0 0,8-9 5 0 0,13-24-72 0 0,50-73 55 0 0,-29 46-57 0 0,-23 34 2 0 0,20-19 0 0 0,-50 60 0 0 0,64-84-5 0 0,-5 6 64 0 0,-40 52-35 0 0,-1-1 0 0 0,-2 0 0 0 0,2-6-24 0 0,-3 5 2 0 0,11-26 54 0 0,-14 29 24 0 0,11-19-80 0 0,10-10 62 0 0,4-8-52 0 0,-13 20-10 0 0,1-2 0 0 0,31-43 0 0 0,-47 71 24 0 0,0-1 0 0 0,-2 0 0 0 0,5-14-24 0 0,-1 2-8 0 0,7-16 8 0 0,-7 15 11 0 0,11-20-11 0 0,-20 44 13 0 0,0-1 0 0 0,0 0 0 0 0,-1 1 0 0 0,0-1 0 0 0,-1 0 0 0 0,0 0 0 0 0,0 0 0 0 0,-1 0 0 0 0,0 0-13 0 0,0-5 0 0 0,0 5 0 0 0,0 1 0 0 0,0-1 0 0 0,-2-7 0 0 0,1 3 0 0 0,1 10 0 0 0,0 0 0 0 0,0 0 0 0 0,0 0 0 0 0,-1 0 0 0 0,1-2 0 0 0,-3-3 0 0 0,3 5 0 0 0,0 1 0 0 0,0-1 0 0 0,-1 1 0 0 0,1-1 0 0 0,-1 1 0 0 0,0-1 0 0 0,1 1 0 0 0,-1 0 0 0 0,0-1 0 0 0,-1 0 0 0 0,-21-23 0 0 0,23 24 1 0 0,0 1-1 0 0,-1-1 0 0 0,1 1 1 0 0,0-1-1 0 0,-1 1 0 0 0,1-1 1 0 0,0 0-1 0 0,0 1 1 0 0,0-1-1 0 0,0 0 0 0 0,0 1-4 0 0,0-1 0 0 0,-1 1 1 0 0,1-1-1 0 0,0 1 0 0 0,0-1 0 0 0,0 1 1 0 0,0-1-1 0 0,-1 1 0 0 0,1 0 1 0 0,0-1-1 0 0,0 1 0 0 0,-1-1 0 0 0,1 1 1 0 0,0-1-1 0 0,-1 1 0 0 0,1 0 0 0 0,-1-1 4 0 0,-1 0-12 0 0,1 1 12 0 0,0-1 0 0 0,1 1 0 0 0,-1 0 0 0 0,0 0 0 0 0,0 0 0 0 0,1-1 0 0 0,-1 1 0 0 0,0 0 0 0 0,0 0 0 0 0,0 0 0 0 0,0 0 0 0 0,1 0 0 0 0,-1 0 0 0 0,0 0 0 0 0,0 1 0 0 0,0-1 0 0 0,1 0 0 0 0,-1 0 0 0 0,0 0 0 0 0,0 1 0 0 0,1-1 0 0 0,-1 0 0 0 0,0 1 0 0 0,1-1 0 0 0,-2 1 0 0 0,-1 0 0 0 0,-1 1-52 0 0,0 1-1 0 0,0-1 0 0 0,0 1 0 0 0,-1 0 53 0 0,1 0-59 0 0,1-1 0 0 0,-1 1 0 0 0,0-1-1 0 0,-3 1 60 0 0,-3 1-21 0 0,0 1 0 0 0,0 1-1 0 0,1-1 1 0 0,0 1 0 0 0,0 1-1 0 0,0-1 1 0 0,1 1 0 0 0,0 1-1 0 0,-7 7 22 0 0,7-5-176 0 0,0-1 0 0 0,1 1 0 0 0,0 1 0 0 0,-4 8 176 0 0,3-2-768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11.4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13848 0 0,'8'22'470'0'0,"-2"0"0"0"0,-1 0 1 0 0,0 0-1 0 0,-2 0 0 0 0,1 21-470 0 0,-2-24 838 0 0,0-8-133 0 0,0 0 0 0 0,1 0 0 0 0,3 9-705 0 0,-3-13 225 0 0,0 0 1 0 0,-1 0 0 0 0,-1 1-1 0 0,1-1 1 0 0,-1 0-1 0 0,0 1 1 0 0,0-1-1 0 0,-1 0 1 0 0,-1 7-226 0 0,0 4 162 0 0,1-15-212 0 0,0 0 0 0 0,-1 1 0 0 0,1-1 0 0 0,-1 0-1 0 0,0 1 1 0 0,1-1 0 0 0,-1 0 0 0 0,-1 0 0 0 0,1 1 50 0 0,0-3-811 0 0,1-1-1200 0 0,0 0-4612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11.7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1 109 17135 0 0,'0'0'786'0'0,"0"3"-21"0"0,8 22-446 0 0,-6-20-250 0 0,0-1 1 0 0,-1 1-1 0 0,0-1 1 0 0,1 1-1 0 0,-2 0 1 0 0,1-1 0 0 0,0 1-1 0 0,-1 0 1 0 0,0-1-1 0 0,0 1 1 0 0,-1 4-70 0 0,-3 9 768 0 0,1-1 1 0 0,1 1-1 0 0,0 0 0 0 0,2 8-768 0 0,0-20 106 0 0,0 1 0 0 0,1-1-1 0 0,0 0 1 0 0,0 1 0 0 0,1-1-1 0 0,-1 0 1 0 0,1 0-1 0 0,1 0 1 0 0,-1 0 0 0 0,1-1-1 0 0,0 1 1 0 0,0-1-1 0 0,1 1 1 0 0,0-1-106 0 0,10 12 190 0 0,-10-13-139 0 0,0 0 0 0 0,0 1 0 0 0,0-1 0 0 0,-1 1 0 0 0,0 0 0 0 0,0 0 0 0 0,0 0 0 0 0,-1 0-1 0 0,1 1 1 0 0,-1-1 0 0 0,-1 0 0 0 0,2 5-51 0 0,-2-4 40 0 0,-1-5-23 0 0,1 0 1 0 0,-1 0 0 0 0,0 1-1 0 0,1-1 1 0 0,-1 0-1 0 0,0 0 1 0 0,0 1-1 0 0,0-1 1 0 0,0 0-1 0 0,0 1 1 0 0,0-1 0 0 0,0 0-1 0 0,0 0 1 0 0,-1 1-1 0 0,1-1 1 0 0,-1 0-1 0 0,1 0 1 0 0,0 1 0 0 0,-1 0-18 0 0,3-4 32 0 0,0 1-29 0 0,0 0 0 0 0,0 0 0 0 0,0 0 0 0 0,0-1 0 0 0,-1 1 0 0 0,1-1 0 0 0,0 0 0 0 0,0 1 0 0 0,-1-1 0 0 0,1 0 0 0 0,-1 0 0 0 0,0 0 0 0 0,0 0 0 0 0,1 0 0 0 0,-1 0 0 0 0,0 0 0 0 0,-1-1 0 0 0,1 1 0 0 0,0-2-3 0 0,2-16 11 0 0,0 0-1 0 0,-2 0 1 0 0,-1 0 0 0 0,0 0-1 0 0,-2-7-10 0 0,1 17 1 0 0,0 1-1 0 0,1 0 1 0 0,0-1-1 0 0,0 1 1 0 0,1-1-1 0 0,0 1 0 0 0,1 0 1 0 0,0 0-1 0 0,1-1 1 0 0,1-3-1 0 0,1 2-3 0 0,0-1-1 0 0,1 1 1 0 0,0 0 0 0 0,1 1-1 0 0,0-1 1 0 0,1 1 0 0 0,4-4 3 0 0,73-81-232 0 0,-76 84 210 0 0,-6 7 11 0 0,0 0-1 0 0,1 1 1 0 0,-1-1 0 0 0,1 1-1 0 0,-1 0 1 0 0,3-1 11 0 0,-5 3 0 0 0,1 0 0 0 0,-1 1 1 0 0,0-1-1 0 0,1 1 1 0 0,-1-1-1 0 0,0 1 0 0 0,1 0 1 0 0,-1-1-1 0 0,1 1 0 0 0,-1 0 1 0 0,0 0-1 0 0,1 0 0 0 0,-1 0 1 0 0,1 0-1 0 0,-1 0 0 0 0,0 1 1 0 0,1-1-1 0 0,-1 0 0 0 0,1 1 1 0 0,-1-1-1 0 0,0 1 1 0 0,1-1-1 0 0,-1 1 0 0 0,0 0 0 0 0,6 3 52 0 0,0 0 1 0 0,0 0-1 0 0,-1 1 0 0 0,0-1 0 0 0,0 2 1 0 0,0-1-1 0 0,0 1 0 0 0,-1 0 1 0 0,0 0-1 0 0,0 0 0 0 0,-1 0 0 0 0,0 1 1 0 0,0 0-1 0 0,0 0 0 0 0,-1 0 0 0 0,0 1 1 0 0,-1-1-1 0 0,1 1 0 0 0,-1-1 0 0 0,-1 1 1 0 0,1 7-53 0 0,0 11 117 0 0,-1-6-40 0 0,1 0 0 0 0,1 0 0 0 0,1 0 0 0 0,0 0 0 0 0,3 6-77 0 0,-4-21 7 0 0,0 1-1 0 0,0-1 1 0 0,0 0-1 0 0,1 0 1 0 0,0-1-1 0 0,-1 1 1 0 0,2-1 0 0 0,-1 1-1 0 0,0-1 1 0 0,1-1-1 0 0,0 1 1 0 0,4 2-7 0 0,-6-4-3 0 0,8 6-77 0 0,-9-7-340 0 0,-2-1-162 0 0,3 0 269 0 0,0 0 0 0 0,0-1 1 0 0,0 1-1 0 0,-1 0 0 0 0,1-1 1 0 0,0 0-1 0 0,0 0 1 0 0,-1 0-1 0 0,1 0 0 0 0,0 0 1 0 0,-1-1-1 0 0,1 1 1 0 0,-1-1 312 0 0,4-2-527 0 0,0-1 0 0 0,0 0 1 0 0,-1-1-1 0 0,0 0 527 0 0,-3 4-108 0 0,25-26-1667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12.3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61 6448 0 0,'0'0'297'0'0,"1"-2"-9"0"0,1 0-255 0 0,1 0-23 0 0,-1 0-1 0 0,0-1 1 0 0,0 1 0 0 0,0-1 0 0 0,0 0-1 0 0,0 0 1 0 0,0 0 0 0 0,0 0-10 0 0,0-1 1457 0 0,0 0 0 0 0,0 0 0 0 0,0 1 0 0 0,1-1 0 0 0,-1 1 0 0 0,1-1-1 0 0,0 1 1 0 0,1 0-1457 0 0,-4 19 2086 0 0,-5 247 1884 0 0,-4 51-2538 0 0,9-287-1300 0 0,2 0-1 0 0,0 0 1 0 0,2 1 0 0 0,4 14-132 0 0,-4-28 48 0 0,0 0 0 0 0,1 0 0 0 0,0-1 0 0 0,1 0 1 0 0,0 0-1 0 0,2-1 0 0 0,-1 0 0 0 0,1 0 0 0 0,6 6-48 0 0,-5-7 31 0 0,1-1 0 0 0,0 0 0 0 0,0 0 0 0 0,1-1 0 0 0,0-1 0 0 0,0 1 0 0 0,13 5-31 0 0,-19-11 7 0 0,1-1 1 0 0,-1 1 0 0 0,1-1-1 0 0,0 0 1 0 0,0-1-1 0 0,0 1 1 0 0,0-1-1 0 0,0 0 1 0 0,0-1-1 0 0,0 0 1 0 0,0 0-1 0 0,0 0 1 0 0,0 0-1 0 0,0-1 1 0 0,1 0 0 0 0,-2 0-1 0 0,1-1 1 0 0,0 0-1 0 0,4-1-7 0 0,9-7-468 0 0,-1 0 1 0 0,1 0-1 0 0,-1-2 0 0 0,-1 0 0 0 0,0-2 468 0 0,7-4-2294 0 0,2-1-6120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12.8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180 136 13904 0 0,'-3'-4'177'0'0,"0"-1"-1"0"0,0 1 1 0 0,-1 0 0 0 0,1 0 0 0 0,-1 0 0 0 0,0 0 0 0 0,0 1 0 0 0,-4-3-177 0 0,6 5 137 0 0,0 0 0 0 0,0 0 0 0 0,1 0-1 0 0,-1 0 1 0 0,0 1 0 0 0,0-1 0 0 0,0 1-1 0 0,0-1 1 0 0,-1 1 0 0 0,1 0 0 0 0,0 0-1 0 0,0 0 1 0 0,0 0 0 0 0,0 0 0 0 0,0 0-1 0 0,0 0 1 0 0,0 1 0 0 0,0-1 0 0 0,0 1-1 0 0,0-1 1 0 0,0 1 0 0 0,0 0 0 0 0,-1 1-137 0 0,-2 1 279 0 0,1 1-1 0 0,0-1 1 0 0,0 1 0 0 0,1 0 0 0 0,-1 1-1 0 0,1-1 1 0 0,0 1 0 0 0,0-1 0 0 0,0 1 0 0 0,1 0-1 0 0,-2 2-278 0 0,1 0 284 0 0,-1 1-4 0 0,1 1 0 0 0,-1 0 0 0 0,2 0 0 0 0,-1 1-1 0 0,0 6-279 0 0,0 2 296 0 0,0-1 63 0 0,1-1-1 0 0,1 1 1 0 0,1 14-359 0 0,0-25 37 0 0,0-1-14 0 0,1 1 1 0 0,0-1-1 0 0,0 0 0 0 0,0 0 0 0 0,1 0 0 0 0,-1 0 1 0 0,1 0-1 0 0,0 0 0 0 0,1 0 0 0 0,-1 0 1 0 0,1-1-1 0 0,0 0 0 0 0,0 1 0 0 0,0-1 0 0 0,1 0 1 0 0,-1 0-1 0 0,1-1 0 0 0,0 1 0 0 0,0-1 0 0 0,1 0 1 0 0,1 2-24 0 0,1-1-7 0 0,0 0 0 0 0,0 0 0 0 0,1 0 0 0 0,-1-1 0 0 0,1 0 0 0 0,-1-1 0 0 0,1 1 0 0 0,0-1 0 0 0,0-1 0 0 0,0 0 0 0 0,0 0 1 0 0,0 0-1 0 0,6-1 7 0 0,-6-1-71 0 0,1-1 0 0 0,-1 0 0 0 0,0 0 1 0 0,1 0-1 0 0,-1-1 0 0 0,0-1 0 0 0,-1 1 1 0 0,1-1-1 0 0,-1 0 0 0 0,1-1 1 0 0,0-1 70 0 0,4-2-173 0 0,-1-1 0 0 0,-1 0 1 0 0,0-1-1 0 0,0 0 1 0 0,-1-1-1 0 0,4-5 173 0 0,-9 10-58 0 0,0-2 1 0 0,0 1-1 0 0,0 0 0 0 0,-1-1 0 0 0,0 1 0 0 0,0-1 0 0 0,-1 0 0 0 0,0 0 0 0 0,0 0 1 0 0,-1 0-1 0 0,0-1 0 0 0,0 1 0 0 0,-1 0 0 0 0,0 0 0 0 0,-1-1 0 0 0,0 1 0 0 0,-1-7 58 0 0,-1 1 66 0 0,-1 1-1 0 0,0 0 0 0 0,0 1 1 0 0,-2-1-1 0 0,1 1 0 0 0,-2-1 1 0 0,1 2-1 0 0,-2-1 0 0 0,1 1 1 0 0,-6-5-66 0 0,8 11 134 0 0,0 0 0 0 0,0 0 0 0 0,-1 0 0 0 0,1 1-1 0 0,-1 0 1 0 0,0 0 0 0 0,0 1 0 0 0,-1-1 0 0 0,1 1 0 0 0,-1 1 0 0 0,0-1 0 0 0,0 1 0 0 0,0 0 0 0 0,0 1 0 0 0,0-1 0 0 0,0 1 0 0 0,0 1 0 0 0,-7 0-134 0 0,0 0 142 0 0,0 1-1 0 0,0 0 1 0 0,0 1 0 0 0,0 1-1 0 0,1 0 1 0 0,-1 1 0 0 0,1 0-1 0 0,-1 1 1 0 0,-3 3-142 0 0,12-6-7 0 0,0 0-1 0 0,1 1 0 0 0,-1 0 1 0 0,0 0-1 0 0,1 0 1 0 0,0 0-1 0 0,0 1 1 0 0,0 0-1 0 0,0-1 0 0 0,-3 6 8 0 0,6-8-133 0 0,0 1-1 0 0,0-1 0 0 0,0 1 1 0 0,1 0-1 0 0,-1 0 0 0 0,0-1 1 0 0,1 1-1 0 0,-1 0 0 0 0,1 0 1 0 0,0 0-1 0 0,0 0 0 0 0,0 0 1 0 0,0 0-1 0 0,0-1 0 0 0,0 1 1 0 0,0 0-1 0 0,0 0 0 0 0,1 0 1 0 0,-1 0-1 0 0,1 0 0 0 0,-1-1 0 0 0,1 1 1 0 0,0 0-1 0 0,0 0 0 0 0,0-1 1 0 0,0 1-1 0 0,0-1 0 0 0,0 1 1 0 0,0-1-1 0 0,0 1 0 0 0,2 0 134 0 0,14 15-8183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13.2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351 12 12896 0 0,'0'0'594'0'0,"0"0"-16"0"0,-2-1-373 0 0,-7-2-165 0 0,6 2 153 0 0,0-1 0 0 0,0 1-1 0 0,0 1 1 0 0,1-1 0 0 0,-1 0 0 0 0,0 1 0 0 0,0-1-1 0 0,0 1 1 0 0,0 0 0 0 0,-3 0-193 0 0,-14 2 2353 0 0,0 2 0 0 0,1 0 0 0 0,-1 1-2353 0 0,5-1 257 0 0,1 2-1 0 0,0-1 1 0 0,0 1 0 0 0,1 1-1 0 0,-1 1 1 0 0,1 0 0 0 0,0 1-257 0 0,10-7 2 0 0,-8 5 0 0 0,1 1-1 0 0,-1 1 1 0 0,1-1 0 0 0,1 1 0 0 0,0 1-1 0 0,0 0 1 0 0,-3 6-2 0 0,8-10 0 0 0,0 0 0 0 0,0 1 0 0 0,1-1 0 0 0,0 1 0 0 0,0 0 0 0 0,0 0 0 0 0,1 0 0 0 0,0 0 0 0 0,1 0 0 0 0,0 0 0 0 0,0 0 0 0 0,0 1 0 0 0,1 6 0 0 0,0-11 0 0 0,1-1 1 0 0,0 1-1 0 0,-1 0 0 0 0,1 0 0 0 0,0 0 0 0 0,1-1 0 0 0,-1 1 0 0 0,0-1 1 0 0,1 1-1 0 0,-1-1 0 0 0,1 1 0 0 0,0-1 0 0 0,0 0 0 0 0,0 0 0 0 0,0 0 1 0 0,0 0-1 0 0,0 0 0 0 0,0 0 0 0 0,1 0 0 0 0,-1-1 0 0 0,1 1 0 0 0,7 4-3 0 0,-1-1 0 0 0,1 0 0 0 0,0 0 0 0 0,1-1 0 0 0,-1-1 3 0 0,78 22-219 0 0,-59-18 159 0 0,0 1 1 0 0,0 1 0 0 0,-1 2 0 0 0,0 1-1 0 0,1 2 60 0 0,-19-8 0 0 0,0 1 0 0 0,8 8 0 0 0,-2-3 0 0 0,-14-10 0 0 0,0 0 0 0 0,0 0 0 0 0,0 0 0 0 0,0 0 0 0 0,0 0 0 0 0,0 0 0 0 0,0 0 0 0 0,-1 1 0 0 0,1-1 0 0 0,-1 0 0 0 0,1 1 0 0 0,-1 1 0 0 0,0-2 0 0 0,-1 0 0 0 0,1 0 0 0 0,-1 0 0 0 0,0 0 0 0 0,0 0 0 0 0,0 0 0 0 0,0 0 0 0 0,0 0 0 0 0,0 0 0 0 0,-1-1 0 0 0,1 1 0 0 0,-1 0 0 0 0,1 0 0 0 0,-1 0 0 0 0,0 0 0 0 0,0 0 0 0 0,1-1 0 0 0,-1 1 0 0 0,-1 0 0 0 0,-2 5 18 0 0,0-1 1 0 0,-1 0-1 0 0,0 0 0 0 0,0-1 0 0 0,0 0 1 0 0,-1 1-1 0 0,1-2 0 0 0,-6 4-18 0 0,-8 4 110 0 0,-1 0 1 0 0,-5 1-111 0 0,-13 7 161 0 0,24-12-72 0 0,-1-1-1 0 0,0 0 1 0 0,0-1 0 0 0,-1-1-1 0 0,1-1 1 0 0,-1 0-1 0 0,0-1 1 0 0,-1-1 0 0 0,1 0-1 0 0,0-1 1 0 0,-4-1-89 0 0,17 0-76 0 0,0 0 0 0 0,1 0 1 0 0,-1-1-1 0 0,0 1 0 0 0,0-1 1 0 0,1 0-1 0 0,-1 0 0 0 0,0 0 1 0 0,1 0-1 0 0,-1 0 0 0 0,1 0 1 0 0,0-1-1 0 0,-1 1 0 0 0,1-1 0 0 0,0 0 1 0 0,0 1-1 0 0,0-1 0 0 0,0 0 1 0 0,0 0-1 0 0,0-1 0 0 0,1 1 1 0 0,-1 0-1 0 0,1 0 0 0 0,-1-1 1 0 0,1 1-1 0 0,0-1 0 0 0,0 1 0 0 0,0-1 1 0 0,0 0-1 0 0,0 1 0 0 0,1-1 1 0 0,-1 0-1 0 0,1 0 0 0 0,0 1 1 0 0,0-1 75 0 0,-1-22-1582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13.5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288 62 6448 0 0,'-1'-5'41'0'0,"1"2"23"0"0,-1 1 1 0 0,1 0-1 0 0,0 0 1 0 0,-1 0-1 0 0,1 0 0 0 0,-1 0 1 0 0,0 0-1 0 0,0 0 1 0 0,0 1-1 0 0,-1-3-64 0 0,-2-3 11 0 0,4-1 415 0 0,0 8-94 0 0,1-1 1 0 0,-1 1-1 0 0,0-1 0 0 0,0 1 0 0 0,0-1 0 0 0,0 0 0 0 0,1 1 0 0 0,-1-1 0 0 0,0 1 0 0 0,0-1 0 0 0,0 0 0 0 0,0 1 0 0 0,0-1 0 0 0,-1 1 0 0 0,1-1 0 0 0,0 1 0 0 0,0-1 0 0 0,0 0 0 0 0,0 1 0 0 0,-1-1 0 0 0,1 1 0 0 0,0-1 0 0 0,-1 1-332 0 0,1-1 272 0 0,-1 1-1 0 0,1-1 1 0 0,-1 1 0 0 0,0-1-1 0 0,1 1 1 0 0,-1 0-1 0 0,0-1 1 0 0,1 1-1 0 0,-1 0 1 0 0,0 0 0 0 0,0-1-1 0 0,1 1 1 0 0,-1 0-1 0 0,0 0 1 0 0,0 0 0 0 0,0 0-272 0 0,-5 0 647 0 0,0 1 0 0 0,0-1 0 0 0,0 1 0 0 0,-5 2-647 0 0,4-2 62 0 0,-16 4 882 0 0,0 1-1 0 0,-22 8-943 0 0,37-11 161 0 0,-1 1-1 0 0,1 0 0 0 0,0 0 1 0 0,0 1-1 0 0,1 0 1 0 0,-1 0-1 0 0,1 1 0 0 0,0 0 1 0 0,-2 3-161 0 0,-5 5 300 0 0,-12 12 243 0 0,25-24-515 0 0,0-1 0 0 0,0 1 0 0 0,0-1 0 0 0,0 1 0 0 0,1 0 0 0 0,-1-1 0 0 0,0 1 0 0 0,1 0 0 0 0,-1-1 0 0 0,1 1 0 0 0,-1 0 1 0 0,1 0-1 0 0,0 0 0 0 0,0-1 0 0 0,0 1 0 0 0,0 0 0 0 0,0 1-28 0 0,1 2 29 0 0,0 0-10 0 0,0 1 1 0 0,-1-1 0 0 0,1 0-1 0 0,-1 0 1 0 0,0 1 0 0 0,-1 0-20 0 0,1-3 2 0 0,0 0 0 0 0,0 0 0 0 0,0-1 0 0 0,0 1 0 0 0,0 0 0 0 0,1 0 0 0 0,-1-1 0 0 0,1 1 0 0 0,-1 0 0 0 0,1-1 0 0 0,0 1 0 0 0,0 0 0 0 0,1-1 0 0 0,-1 1 0 0 0,0-1 1 0 0,1 0-1 0 0,0 1 0 0 0,-1-1 0 0 0,1 0 0 0 0,0 0 0 0 0,0 0 0 0 0,0 0 0 0 0,0-1 0 0 0,0 1 0 0 0,1 0-2 0 0,8 6-20 0 0,1-1 1 0 0,0-1-1 0 0,0 1 0 0 0,9 2 20 0 0,-9-4-46 0 0,18 9 37 0 0,-1 1 0 0 0,-1 1 0 0 0,0 2 0 0 0,-1 0-1 0 0,-1 2 1 0 0,-1 1 0 0 0,3 5 9 0 0,-19-16 0 0 0,0 0 0 0 0,0 1 0 0 0,-1 0 0 0 0,1 4 0 0 0,-5-9 0 0 0,0 1 0 0 0,0 0 0 0 0,-1 0 0 0 0,0 0 0 0 0,0 1 0 0 0,-1-1 0 0 0,0 1 0 0 0,0 2 0 0 0,-2-7 1 0 0,0 0 0 0 0,-1 1 0 0 0,1-1 0 0 0,-1 0 0 0 0,1 0 1 0 0,-1 1-1 0 0,0-1 0 0 0,0 0 0 0 0,0 0 0 0 0,-1 0 0 0 0,1 0 0 0 0,-1 0 0 0 0,0 0 0 0 0,0-1 0 0 0,0 1 0 0 0,0 0 0 0 0,0-1 0 0 0,0 0 0 0 0,-2 1-1 0 0,-5 6 41 0 0,-1 0 0 0 0,0-1-1 0 0,-1-1 1 0 0,-4 3-41 0 0,5-4 81 0 0,0 0 1 0 0,-1-1-1 0 0,1 0 1 0 0,-1-1-1 0 0,0-1 0 0 0,-1 1 1 0 0,1-2-1 0 0,-1 1 1 0 0,1-2-1 0 0,-1 1 1 0 0,0-2-1 0 0,-10 0-81 0 0,21 0-36 0 0,-1 0 0 0 0,1-1 0 0 0,0 1-1 0 0,-1-1 1 0 0,1 1 0 0 0,0-1 0 0 0,-1 0 0 0 0,1 1 0 0 0,0-1-1 0 0,0 0 1 0 0,-1 0 0 0 0,1 0 0 0 0,0 0 0 0 0,0 0 0 0 0,0 0-1 0 0,0 0 1 0 0,0 0 0 0 0,1-1 0 0 0,-1 1 0 0 0,0 0 0 0 0,0 0-1 0 0,1-1 1 0 0,-1 1 0 0 0,1-1 0 0 0,-1 1 0 0 0,1 0 0 0 0,0-1-1 0 0,-1 0 37 0 0,0-5-381 0 0,0-1 0 0 0,0 1-1 0 0,0-1 1 0 0,1-6 381 0 0,0 12-15 0 0,4-38-1040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38.23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 0 0,'0'-2'0'0,"0"5"0"0,0 2 0 0,0 400 0 0,0-402 0 0,0 8 0 0,0-5 0 0,0 4 0 0,0 29 0 0,0-33 0 0,0 3 0 0,0 136 0 0,0 145 0 0,0-268 0 0,0-7 0 0,0 4 0 0,0 39 0 0,0-48 0 0,0 5 0 0,0 2 0 0,0 39 0 0,0-40 0 0,0 42 0 0,0-23 0 0,0-21 0 0,0-11 0 0,0-1 0 0,0 0 0 0,0 1 0 0,0 0 0 0,0 11 0 0,0-8 0 0,0 4 0 0,0-5 0 0,0 4 0 0,0-1 0 0,0 0 0 0,0 1 0 0,0 5 0 0,0-6 0 0,0-1 0 0,0 3 0 0,0 6 0 0,0 3 0 0,0-17 0 0,0 0 0 0,0-4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38.23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280 0 0 0,'6'0'0'0,"1"0"0"0,22 0 0 0,-25 0 0 0,-3 0 0 0,-13 0 0 0,-32 0 0 0,40 0 0 0,-106 0 0 0,63 0 0 0,9 0 0 0,0 0 0 0,34 0 0 0,1 0 0 0,-12 0 0 0,3 0 0 0,140 0 0 0,-112 0 0 0,1 0 0 0,55 0 0 0,-55 0 0 0,55 0 0 0,-68 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38.23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326 0 0 0,'-3'0'0'0,"-1"0"0"0,0 0 0 0,-22 0 0 0,10 0 0 0,-43 0 0 0,35 0 0 0,5 0 0 0,-6 0 0 0,8 0 0 0,-11 0 0 0,6 0 0 0,-4 0 0 0,24 0 0 0,-10 0 0 0,-2 0 0 0,-2 0 0 0,9 0 0 0,5 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38.23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 0 0,'0'-2'0'0,"0"5"0"0,0 2 0 0,0 400 0 0,0-402 0 0,0 8 0 0,0-5 0 0,0 4 0 0,0 29 0 0,0-33 0 0,0 3 0 0,0 136 0 0,0 145 0 0,0-268 0 0,0-7 0 0,0 4 0 0,0 39 0 0,0-48 0 0,0 5 0 0,0 2 0 0,0 39 0 0,0-40 0 0,0 42 0 0,0-23 0 0,0-21 0 0,0-11 0 0,0-1 0 0,0 0 0 0,0 1 0 0,0 0 0 0,0 11 0 0,0-8 0 0,0 4 0 0,0-5 0 0,0 4 0 0,0-1 0 0,0 0 0 0,0 1 0 0,0 5 0 0,0-6 0 0,0-1 0 0,0 3 0 0,0 6 0 0,0 3 0 0,0-17 0 0,0 0 0 0,0-4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6:30.2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121 2259 11056 0 0,'-4'0'1144'0'0,"1"1"-1003"0"0,1 0 1 0 0,-1-1-1 0 0,1 1 1 0 0,-1 0 0 0 0,1 0-1 0 0,0 0 1 0 0,-1 0 0 0 0,1 0-1 0 0,0 0 1 0 0,0 1-1 0 0,0-1 1 0 0,0 1 0 0 0,0 0-142 0 0,-12 13 792 0 0,5-3-665 0 0,9-12-131 0 0,-7 11 11 0 0,0 0 0 0 0,-1 5-7 0 0,-6 10-2 0 0,11-22 2 0 0,1 1 0 0 0,0 0 0 0 0,0 0 0 0 0,0 5 0 0 0,0-4 0 0 0,-1 1 0 0 0,0 3 0 0 0,1-6 29 0 0,1 1 1 0 0,-1-1 0 0 0,1 1 0 0 0,1 0 0 0 0,-1-1-1 0 0,1 1 1 0 0,0 0 0 0 0,0 0 0 0 0,1-1 0 0 0,-1 1 0 0 0,1 0-30 0 0,1 0 28 0 0,0 1 1 0 0,0-1 0 0 0,0 0 0 0 0,1 0 0 0 0,1 1-29 0 0,-3-5-1 0 0,0 1 1 0 0,0-1 0 0 0,0 0 0 0 0,0 0 0 0 0,0 0 0 0 0,0 0 0 0 0,0 0 0 0 0,0 0 0 0 0,1 0 0 0 0,-1-1 0 0 0,0 1 0 0 0,1 0-1 0 0,-1-1 1 0 0,1 1 0 0 0,-1-1 0 0 0,1 1 0 0 0,-1-1 0 0 0,1 1 0 0 0,-1-1 0 0 0,1 0 0 0 0,0 0 0 0 0,-1 0 0 0 0,1 0 0 0 0,2 0 11 0 0,1 0-1 0 0,-1 0 1 0 0,0 0 0 0 0,0-1 0 0 0,1 0 0 0 0,-1 0 0 0 0,4-1-11 0 0,33-13 746 0 0,0-2 0 0 0,27-15-746 0 0,-51 24 151 0 0,0-1 0 0 0,-1-1 0 0 0,0-1 0 0 0,-1 0 0 0 0,-1 0-1 0 0,13-13-150 0 0,-4 1 68 0 0,54-52 91 0 0,-48 47-52 0 0,11-15-107 0 0,-5 4 34 0 0,-11 13 20 0 0,-1-2-1 0 0,2-6-53 0 0,37-60 117 0 0,-19 17-39 0 0,-21 35 0 0 0,51-113 226 0 0,-4 9 324 0 0,-43 96-276 0 0,32-56 280 0 0,-12 26-356 0 0,51-83-144 0 0,-63 107-116 0 0,22-33 32 0 0,32-49 6 0 0,-42 67-18 0 0,2-4 2 0 0,12-35 9 0 0,-49 89-134 0 0,8-15 38 0 0,11-24 239 0 0,-8 16-179 0 0,1-1-11 0 0,5-8 54 0 0,-17 34-42 0 0,-6 10-1 0 0,-1 1-1 0 0,0-1 0 0 0,0 0 1 0 0,-1 0-1 0 0,0 0 0 0 0,0-7-10 0 0,0 1 32 0 0,-2 5-16 0 0,1 0 0 0 0,-2-4-16 0 0,3-16 0 0 0,1-32 0 0 0,-3 42 0 0 0,0 13 0 0 0,-1 0 0 0 0,0 0 0 0 0,0 0 0 0 0,-1 0 0 0 0,-2-5 0 0 0,1-4 0 0 0,1 12 0 0 0,1 0 0 0 0,-1 0 0 0 0,-1-4 0 0 0,0 3 11 0 0,2 4-7 0 0,0-1 1 0 0,-1 1-1 0 0,1 0 1 0 0,0 0-1 0 0,-1 0 1 0 0,1 0-1 0 0,-1 0 1 0 0,0 0-1 0 0,1 0 0 0 0,-1 0 1 0 0,0 0-1 0 0,0 0-4 0 0,0-1 0 0 0,1 2-1 0 0,0-1 0 0 0,-1 1 0 0 0,1-1 0 0 0,0 1 0 0 0,-1 0 1 0 0,1-1-1 0 0,0 1 0 0 0,-1-1 0 0 0,1 1 0 0 0,-1 0 0 0 0,1 0 0 0 0,0-1 1 0 0,-1 1-1 0 0,1 0 0 0 0,-1-1 0 0 0,1 1 0 0 0,-1 0 0 0 0,0 0 1 0 0,0-1-37 0 0,0 1 0 0 0,-1 0 0 0 0,1-1 0 0 0,0 1 0 0 0,-1 0 0 0 0,1 0 0 0 0,-1-1 0 0 0,1 1 0 0 0,-1 0 0 0 0,1 0 0 0 0,-1 1 0 0 0,1-1 0 0 0,0 0 0 0 0,-1 0 0 0 0,1 1 0 0 0,-1-1 0 0 0,0 1 37 0 0,-6 1-163 0 0,2-1 99 0 0,0 0 1 0 0,0 1-1 0 0,-1 0 64 0 0,-7 3-49 0 0,9-3 49 0 0,0-1 0 0 0,0 1 0 0 0,0 0 0 0 0,0 1 0 0 0,0-1 0 0 0,1 1 0 0 0,-1 0 0 0 0,1 0 0 0 0,0 0 0 0 0,0 0 0 0 0,0 1 0 0 0,1 0 0 0 0,-2 1 0 0 0,-4 5 0 0 0,-6 7-66 0 0,-1 6 54 0 0,-17 27-54 0 0,16-23 66 0 0,-7 12 0 0 0,2-2 5 0 0,-5 3-5 0 0,11-16-171 0 0,8-13 42 0 0,4-7-248 0 0,1 1 1 0 0,0-1-1 0 0,1 1 0 0 0,-3 3 377 0 0,4 1-846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38.23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280 0 0 0,'6'0'0'0,"1"0"0"0,22 0 0 0,-25 0 0 0,-3 0 0 0,-13 0 0 0,-32 0 0 0,40 0 0 0,-106 0 0 0,63 0 0 0,9 0 0 0,0 0 0 0,34 0 0 0,1 0 0 0,-12 0 0 0,3 0 0 0,140 0 0 0,-112 0 0 0,1 0 0 0,55 0 0 0,-55 0 0 0,55 0 0 0,-68 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4:38.23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326 0 0 0,'-3'0'0'0,"-1"0"0"0,0 0 0 0,-22 0 0 0,10 0 0 0,-43 0 0 0,35 0 0 0,5 0 0 0,-6 0 0 0,8 0 0 0,-11 0 0 0,6 0 0 0,-4 0 0 0,24 0 0 0,-10 0 0 0,-2 0 0 0,-2 0 0 0,9 0 0 0,5 0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28.8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557 0 4144 0 0,'0'0'319'0'0,"0"0"10"0"0,0 0 824 0 0,0 0 383 0 0,0 0 80 0 0,0 0-95 0 0,0 0-457 0 0,0 0-198 0 0,0 0-40 0 0,0 0-44 0 0,0 0-154 0 0,0 0-70 0 0,0 0-12 0 0,0 0-44 0 0,0 0-173 0 0,0 0-75 0 0,0 9 435 0 0,-1-3-588 0 0,0-1 0 0 0,0 0 0 0 0,-1 0 0 0 0,0 1 0 0 0,0-1 0 0 0,0-1 0 0 0,-1 2-101 0 0,-5 15 398 0 0,-4 9 81 0 0,0 0 0 0 0,-2-1-1 0 0,-2 0 1 0 0,-11 16-479 0 0,19-32 169 0 0,0 1 1 0 0,2-1-1 0 0,-1 2-169 0 0,-15 32 349 0 0,-11 18 28 0 0,20-38 14 0 0,-13 22-391 0 0,-99 159 907 0 0,94-153-679 0 0,6-12 655 0 0,-9 24-883 0 0,-5 15 173 0 0,27-60-115 0 0,8-16-43 0 0,0 1 0 0 0,0-1-1 0 0,1 1 1 0 0,-2 5-15 0 0,-5 8 0 0 0,0-4-1848 0 0,-8-6-3528 0 0,11-7-2095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28.8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118 189 4232 0 0,'0'0'191'0'0,"0"-1"-11"0"0,-4-1-114 0 0,-23-18 473 0 0,27 19-566 0 0,-1 0 1 0 0,0 0-1 0 0,1 0 1 0 0,-1 0-1 0 0,1-1 0 0 0,-1 1 1 0 0,1 0-1 0 0,0 0 1 0 0,-1-1-1 0 0,1 1 0 0 0,0 0 1 0 0,0 0-1 0 0,0-1 1 0 0,0 1-1 0 0,0 0 27 0 0,0 0-94 0 0,-6-9-113 0 0,-1-15 418 0 0,7 23-67 0 0,-9-2 707 0 0,-8-16 732 0 0,-6-6 1520 0 0,18 11-996 0 0,4 11-2021 0 0,1 3 80 0 0,-8-17 420 0 0,3 6 3540 0 0,5 12-4014 0 0,0-1 0 0 0,0 1 0 0 0,1-1-1 0 0,-1 1 1 0 0,0-1 0 0 0,1 1 0 0 0,-1-1-1 0 0,0 1 1 0 0,1 0 0 0 0,-1-1-1 0 0,1 1 1 0 0,-1-1 0 0 0,1 1 0 0 0,-1 0-1 0 0,1-1 1 0 0,-1 1 0 0 0,1 0 0 0 0,-1 0-1 0 0,1 0 1 0 0,-1-1 0 0 0,1 1-1 0 0,0 0 1 0 0,-1 0 0 0 0,1 0 0 0 0,-1 0-1 0 0,1 0 1 0 0,-1 0 0 0 0,1 0 0 0 0,0 0-1 0 0,-1 0 1 0 0,1 0 0 0 0,-1 0-1 0 0,1 0 1 0 0,0 1 0 0 0,-1-1-112 0 0,22 12 202 0 0,-11-5 176 0 0,9 5 19 0 0,-2 0 0 0 0,11 9-397 0 0,-29-20 9 0 0,18 11 93 0 0,-12-9-68 0 0,-1 1 0 0 0,1 0-1 0 0,-1 0 1 0 0,0 1 0 0 0,0-1 0 0 0,-1 1-1 0 0,1 0-33 0 0,106 147 703 0 0,-79-111-521 0 0,1-1-1 0 0,2-2 1 0 0,5 2-182 0 0,-7-8 403 0 0,-2 1 0 0 0,-1 2-1 0 0,20 30-402 0 0,-12-13 394 0 0,-22-32-256 0 0,-2-1 1 0 0,-1 2 0 0 0,5 10-139 0 0,-10-16 97 0 0,-7-13-8 0 0,-1-2-14 0 0,0 0-10 0 0,0 0-42 0 0,0 0-174 0 0,0 0-75 0 0,0 0-20 0 0,5 8-2866 0 0,-5-8 1536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28.8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16 920 0 0,'0'0'332'0'0,"0"0"1057"0"0,4-14 7331 0 0,-3 13-8379 0 0,-1 1-11 0 0,0 0-10 0 0,0 0-35 0 0,0 0-18 0 0,0 0-3 0 0,0 0 9 0 0,0 0 40 0 0,0 0 21 0 0,-1 8 339 0 0,-10 44 483 0 0,3 0 0 0 0,-2 47-1156 0 0,8-32 555 0 0,4 1 0 0 0,9 57-555 0 0,-1-25 236 0 0,6 88 426 0 0,8 113 328 0 0,-20-84-110 0 0,0-116-272 0 0,-1-52-278 0 0,1 22 252 0 0,1-37-344 0 0,-2-14-128 0 0,0 1 1 0 0,-2 9-111 0 0,-1-28-112 0 0,0-2-685 0 0,0 0-311 0 0,0 0-62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28.8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1 118 920 0 0,'0'0'407'0'0,"0"0"1371"0"0,0 0 601 0 0,0 0 117 0 0,0 0-258 0 0,0 0-1192 0 0,0-1-522 0 0,1-1-442 0 0,0 0 1 0 0,1 0-1 0 0,-1 0 0 0 0,0 1 1 0 0,0-1-1 0 0,1 0 1 0 0,-1 1-1 0 0,1 0 1 0 0,0-1-1 0 0,-1 1 1 0 0,1 0-1 0 0,0 0 1 0 0,0 0-1 0 0,0 0 1 0 0,0 0-1 0 0,0 0 0 0 0,0 0 1 0 0,0 1-83 0 0,9-4 204 0 0,0 1 0 0 0,0 1 0 0 0,1 0-204 0 0,2-1 73 0 0,32-5 717 0 0,0 2 0 0 0,15 1-790 0 0,96 0 1447 0 0,-40 2-1017 0 0,314-10 365 0 0,492-7-1565 0 0,-458 17 834 0 0,-46-3 1691 0 0,-254 3-1586 0 0,97-1-173 0 0,-77 2 4 0 0,371 12 0 0 0,-501-8 0 0 0,-29-1 0 0 0,1 1 0 0 0,0 0 0 0 0,4 3 0 0 0,-22-1-66 0 0,-7-3-285 0 0,-6 1-1778 0 0,3-1-4004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28.8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3224 0 0,'0'0'523'0'0,"0"0"986"0"0,0 0 437 0 0,0 0 92 0 0,0 0-184 0 0,0 0-812 0 0,0 0-361 0 0,0 0-69 0 0,0 0-63 0 0,0 0-191 0 0,0 0-81 0 0,0 0-18 0 0,0 0 2 0 0,0 0 22 0 0,0 0 5 0 0,2 0 0 0 0,-1 0-243 0 0,-1 0 1 0 0,1 0 0 0 0,0 0-1 0 0,0 0 1 0 0,0 1 0 0 0,-1-1-1 0 0,1 0 1 0 0,0 1 0 0 0,-1-1-1 0 0,1 0 1 0 0,0 1 0 0 0,0-1 0 0 0,-1 1-1 0 0,1-1 1 0 0,-1 1 0 0 0,1 0-1 0 0,-1-1 1 0 0,1 1 0 0 0,-1-1-1 0 0,1 1 1 0 0,-1 0 0 0 0,1 0 0 0 0,-1 0-46 0 0,2 2 134 0 0,0 1 0 0 0,-1 0 0 0 0,0-1 0 0 0,0 1 0 0 0,0 0 0 0 0,0 0-134 0 0,1 10 342 0 0,0-1 0 0 0,-1 0 0 0 0,-1 3-342 0 0,-2 45 1575 0 0,-9 43-1575 0 0,1-6 535 0 0,5 66 314 0 0,1-33-178 0 0,5 340 881 0 0,1-445-1581 0 0,2 0-1 0 0,0-1 0 0 0,3 7 30 0 0,-1-4 30 0 0,0 0 0 0 0,-1 16-30 0 0,-4-31 18 0 0,0-1 1 0 0,1 1-1 0 0,1-1 0 0 0,0 1-18 0 0,-1-1-6 0 0,-2-11-19 0 0,1 1 0 0 0,-1-1 1 0 0,0 0-1 0 0,0 0 1 0 0,0 0-1 0 0,1 1 0 0 0,-1-1 1 0 0,1 0-1 0 0,-1 0 0 0 0,1 0 1 0 0,-1 0-1 0 0,1 0 1 0 0,0 1 24 0 0,0-2-1752 0 0,-1 0-6157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28.8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1 629 5528 0 0,'0'0'249'0'0,"0"0"-1"0"0,0 0 63 0 0,0 0 834 0 0,6-11 4544 0 0,-2 4-5257 0 0,1 0 0 0 0,1 0 0 0 0,0 0 0 0 0,0 0-1 0 0,0 1 1 0 0,1 0 0 0 0,-1 0 0 0 0,2 1-432 0 0,8-10 438 0 0,2 1-280 0 0,0 1 0 0 0,0 0 0 0 0,1 1 0 0 0,1 1 0 0 0,2 0-158 0 0,-21 10 0 0 0,230-124 10 0 0,96-83 310 0 0,-291 185-346 0 0,2 1-1 0 0,0 1 0 0 0,7 0 27 0 0,-1-3 136 0 0,-31 17 104 0 0,0 0 0 0 0,11-4-240 0 0,-22 11 184 0 0,-2 0 6 0 0,0 0 22 0 0,0 0 10 0 0,0 0 2 0 0,0 0-149 0 0,0 0-626 0 0,0 0-267 0 0,0 0-57 0 0,0 0-12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28.8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 1376 0 0,'0'0'397'0'0,"0"0"1133"0"0,0 0 498 0 0,0 0 98 0 0,0-2-131 0 0,1-13 1265 0 0,0 15-3183 0 0,-1 0 0 0 0,0 1 0 0 0,0-1 0 0 0,0 0-1 0 0,0 0 1 0 0,0 0 0 0 0,0 0 0 0 0,0 0 0 0 0,0 0 0 0 0,0 0-1 0 0,0 0 1 0 0,0 0 0 0 0,0 0 0 0 0,0 0 0 0 0,0 0-1 0 0,0 0 1 0 0,0 0 0 0 0,0 0 0 0 0,0 0 0 0 0,0 0 0 0 0,0 0-1 0 0,1 0 1 0 0,-1 0 0 0 0,0 0 0 0 0,0 0 0 0 0,0 0-1 0 0,0 0 1 0 0,0 0 0 0 0,0 0 0 0 0,0 0 0 0 0,0 0 0 0 0,0 0-1 0 0,0 0 1 0 0,0 0 0 0 0,0 0 0 0 0,0 0 0 0 0,0 0-1 0 0,0 0 1 0 0,0 0 0 0 0,0 0 0 0 0,1 0 0 0 0,-1 0 0 0 0,0 0-1 0 0,0 0 1 0 0,0 0 0 0 0,0 0 0 0 0,0 0 0 0 0,0 0-1 0 0,0-1 1 0 0,0 1 0 0 0,0 0 0 0 0,0 0 0 0 0,0 0 0 0 0,0 0-1 0 0,0 0 1 0 0,0 0 0 0 0,0 0 0 0 0,0 0 0 0 0,0 0-1 0 0,0 0 1 0 0,0 0 0 0 0,0 0 0 0 0,0 0-77 0 0,4 12 3676 0 0,-2 2-4913 0 0,16 286 3069 0 0,-7-163-224 0 0,28 134-1608 0 0,-5-49 668 0 0,-17-101-655 0 0,11 104-3 0 0,-26-206-2 0 0,1 4 1 0 0,-2 0 0 0 0,0 1 0 0 0,-1-1 0 0 0,-1 0 0 0 0,-2 2-9 0 0,-2-1-243 0 0,3-14-274 0 0,0 0 0 0 0,1 1 0 0 0,-1 8 517 0 0,2-19-1558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28.8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0 240 4144 0 0,'0'0'191'0'0,"0"0"263"0"0,0 0 1005 0 0,0 0 438 0 0,0 0 88 0 0,2 0-177 0 0,36-1 15 0 0,-1-1 0 0 0,6-3-1823 0 0,336-34 2929 0 0,-173 20-2442 0 0,95-7-269 0 0,-182 18-174 0 0,151-7 72 0 0,-141 12-107 0 0,641-19-5 0 0,-657 18 2 0 0,343-16 64 0 0,-22 0 1637 0 0,-24 1-1410 0 0,-217 10-330 0 0,126-10-4162 0 0,-292 15-235 0 0,-11 0-1111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8:53.6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86 2073 3224 0 0,'0'0'457'0'0,"0"0"711"0"0,0 0 311 0 0,0 0 66 0 0,0 0-118 0 0,0 0-553 0 0,0 0-238 0 0,0 0-48 0 0,0 0-53 0 0,0 0-183 0 0,-1 1-85 0 0,-7 9 158 0 0,7-8-374 0 0,0-1 1 0 0,0 0 0 0 0,0 0 0 0 0,0 1-1 0 0,0-1 1 0 0,0 1 0 0 0,0-1 0 0 0,0 1-1 0 0,1-1 1 0 0,-1 1 0 0 0,0-1-1 0 0,1 1 1 0 0,0 0 0 0 0,-1 0-52 0 0,0 25 480 0 0,1-20-324 0 0,0-1 0 0 0,0 1 0 0 0,-1 0 0 0 0,0 0 0 0 0,-1 3-156 0 0,-2 1 279 0 0,-1 0 0 0 0,0 1 0 0 0,-2 1-279 0 0,1-2 78 0 0,1 0 0 0 0,-4 11-78 0 0,0-2 64 0 0,5-11-21 0 0,3 1-32 0 0,0 0-11 0 0,-1 0 0 0 0,2-9 0 0 0,-1 0 0 0 0,1-1 0 0 0,0 1 1 0 0,0 0-1 0 0,0 0 0 0 0,-1-1 1 0 0,1 1-1 0 0,0 0 0 0 0,0 0 0 0 0,0-1 1 0 0,0 1-1 0 0,0 0 0 0 0,1 0 0 0 0,-1 0 1 0 0,0-1-1 0 0,0 1 0 0 0,0 0 1 0 0,1-1-1 0 0,-1 1 0 0 0,0 0 0 0 0,1 0 1 0 0,-1-1-1 0 0,0 1 0 0 0,1 0 0 0 0,1 1 8 0 0,11 17 135 0 0,-11-16-107 0 0,0 1-1 0 0,0-1 1 0 0,0 1 0 0 0,-1 0-1 0 0,0-1 1 0 0,1 2-36 0 0,3 9 95 0 0,-4-11-26 0 0,5 7 1 0 0,33 30 556 0 0,-37-37-566 0 0,1-1 0 0 0,0 1-1 0 0,0-1 1 0 0,0 0-1 0 0,0 0 1 0 0,0 0-1 0 0,0 0 1 0 0,1 0 0 0 0,-1-1-1 0 0,1 1 1 0 0,3 0-60 0 0,6 1 165 0 0,-1 0 0 0 0,11 0-165 0 0,-19-2 45 0 0,9 0 52 0 0,-11-1-79 0 0,0 0 1 0 0,0 0-1 0 0,0 1 1 0 0,0-1 0 0 0,0 1-1 0 0,0-1 1 0 0,0 1 0 0 0,0-1-1 0 0,0 1-18 0 0,12 3 103 0 0,5 2 115 0 0,-12-3-200 0 0,0-1 0 0 0,0 1 0 0 0,1-2 0 0 0,-1 1-1 0 0,0-1 1 0 0,1 0 0 0 0,-1 0 0 0 0,1-1-1 0 0,0 0-17 0 0,22 3 0 0 0,-24-2 0 0 0,0-1 0 0 0,0 1 0 0 0,0-1 0 0 0,0 0 0 0 0,0 0 0 0 0,0-1 0 0 0,2 0 2 0 0,6-1 2 0 0,-1 1 1 0 0,1 1-1 0 0,6 0-4 0 0,5 0 99 0 0,1-1 0 0 0,0-1 0 0 0,4-3-99 0 0,-15 3 52 0 0,-1 1-1 0 0,11 0-51 0 0,21-1 409 0 0,-4 0-265 0 0,-34 2-164 0 0,0 1 1 0 0,1-2-1 0 0,-1 1 1 0 0,0-1 0 0 0,0-1-1 0 0,4 0 20 0 0,20-7-95 0 0,-19 6 206 0 0,-1-1 0 0 0,1 0 0 0 0,-1 0 0 0 0,10-6-111 0 0,12-2 0 0 0,-21 8-12 0 0,7-5-37 0 0,13-1 106 0 0,-26 7-57 0 0,0 1-1 0 0,0 0 1 0 0,1 0-1 0 0,-1 0 0 0 0,0 1 1 0 0,1 0-1 0 0,2 1 1 0 0,-7 1 0 0 0,-2-1 0 0 0,0 0 0 0 0,0 1 0 0 0,0-1 0 0 0,0 0 0 0 0,0 0 0 0 0,0 0 0 0 0,0 0 0 0 0,0 0 0 0 0,0 0 0 0 0,0 0 0 0 0,0 0 0 0 0,0-1 0 0 0,0 1 0 0 0,0 0 0 0 0,0-1 0 0 0,0 1 0 0 0,0 0 0 0 0,0-1 0 0 0,7-1 0 0 0,0 1 0 0 0,-1 0 0 0 0,8 0 0 0 0,-8 0 0 0 0,0 1 0 0 0,-1-1 0 0 0,1 0 0 0 0,-1 0 0 0 0,4-2 0 0 0,1-1 1 0 0,5-4-1 0 0,-4 1 10 0 0,-11 6-5 0 0,0 0 1 0 0,0 0-1 0 0,0 1 0 0 0,0-1 0 0 0,0 0 1 0 0,-1 0-1 0 0,1 0 0 0 0,0 0 1 0 0,-1 0-1 0 0,1 0 0 0 0,0 0-5 0 0,-1 0 0 0 0,1 0-1 0 0,-1 0 1 0 0,1 1 0 0 0,-1-1-1 0 0,1 0 1 0 0,-1 1 0 0 0,1-1-1 0 0,0 0 1 0 0,-1 1 0 0 0,1-1-1 0 0,0 1 1 0 0,-1-1 0 0 0,1 1-1 0 0,0-1 1 0 0,31-11 54 0 0,-13 8-44 0 0,-16 4-10 0 0,-1 0 0 0 0,-1 0 0 0 0,0-1 0 0 0,0 1 0 0 0,0 0 0 0 0,1-1 0 0 0,-1 1 0 0 0,0 0 0 0 0,0-1 0 0 0,0 1 0 0 0,0-1 0 0 0,0 0 0 0 0,0 1 0 0 0,0-1 0 0 0,0 0 0 0 0,0 0 0 0 0,57-38 0 0 0,-28 20 0 0 0,-1-1 0 0 0,20-18 0 0 0,-3-2 0 0 0,-15 13-1 0 0,-13 12 90 0 0,14-15-89 0 0,50-51 337 0 0,-25 26-230 0 0,-45 43-101 0 0,16-15-4 0 0,-1-2 0 0 0,-2 0 0 0 0,8-13-2 0 0,-19 17 23 0 0,-10 18-10 0 0,-1 1 0 0 0,1-1 1 0 0,1 1-1 0 0,2-3-13 0 0,8-11 53 0 0,0-1 0 0 0,-1 0-1 0 0,-1-1 1 0 0,0-4-53 0 0,-10 21 4 0 0,1-1 9 0 0,0 0 0 0 0,0 0 0 0 0,0 1-1 0 0,3-3-12 0 0,14-19 2 0 0,-2-3-1 0 0,1-1 4 0 0,-2-1 0 0 0,15-33-5 0 0,-24 45 54 0 0,10-16-54 0 0,-9 19 26 0 0,-2 1 1 0 0,4-11-27 0 0,-4 9 16 0 0,0 2 0 0 0,1-1 0 0 0,1 1 0 0 0,4-4-16 0 0,-2 2 45 0 0,0-2 0 0 0,5-11-45 0 0,-4 6 21 0 0,5-14 22 0 0,-11 21-43 0 0,1 2 0 0 0,5-9 0 0 0,5-13 0 0 0,2-5 18 0 0,4-10 403 0 0,-2-2-421 0 0,34-76-248 0 0,-35 86 325 0 0,-10 19 0 0 0,-5 12-84 0 0,0-1 0 0 0,1 2 0 0 0,1-1-1 0 0,0 0 8 0 0,1 1-45 0 0,-2-1-1 0 0,1 0 0 0 0,4-14 46 0 0,-4 9 5 0 0,-1 6-5 0 0,0 0 0 0 0,1 0 0 0 0,0 0 0 0 0,-2 5 0 0 0,0 0 0 0 0,-1-1 0 0 0,0 0 0 0 0,-1 0 0 0 0,0 0 0 0 0,0 0 0 0 0,-1-2 0 0 0,4-9 0 0 0,-5 17 0 0 0,-1-1 0 0 0,1 0 0 0 0,-1 0 0 0 0,0-1 0 0 0,0-3 0 0 0,1-8 0 0 0,0 1 0 0 0,1-1 0 0 0,3-8 0 0 0,3-30 64 0 0,-8 51-64 0 0,-1 0 0 0 0,0 0 0 0 0,0 0 0 0 0,0 0 0 0 0,0 0 0 0 0,0 0 0 0 0,-1 0 0 0 0,1 1 0 0 0,-2-4 0 0 0,1 3 0 0 0,0-1 0 0 0,1 1 0 0 0,-1 0 0 0 0,1-1 0 0 0,0 1 0 0 0,0-1 0 0 0,0 1 0 0 0,0-4 0 0 0,9-54 54 0 0,-9 60-50 0 0,0 0 0 0 0,0-1 0 0 0,0 1 1 0 0,0-1-1 0 0,0 1 0 0 0,0 0 0 0 0,0-1 1 0 0,0 1-1 0 0,-1-1 0 0 0,1 1 0 0 0,0 0 1 0 0,-1-1-1 0 0,1 1 0 0 0,-1 0 1 0 0,0-1-5 0 0,-7-23 10 0 0,5 17-10 0 0,-4 0 0 0 0,4 6-3 0 0,1 0 0 0 0,-2 0 0 0 0,1 0 0 0 0,0 0 0 0 0,0 0 0 0 0,0 1 0 0 0,-1 0 0 0 0,1-1 0 0 0,-1 1 0 0 0,1 0 0 0 0,-1 1 0 0 0,0-1 0 0 0,1 1 0 0 0,-1-1 0 0 0,0 1 0 0 0,1 0 0 0 0,-1 0-1 0 0,1 1 1 0 0,-1-1 0 0 0,0 1 0 0 0,-1 0 3 0 0,-1 2-7 0 0,1 0-1 0 0,0 1 1 0 0,-1-1 0 0 0,1 1-1 0 0,1 0 1 0 0,-1 1-1 0 0,0-1 1 0 0,1 1 0 0 0,0 0-1 0 0,0 0 8 0 0,-10 15 56 0 0,1 0-1 0 0,-1 4-55 0 0,-9 15 6 0 0,4-10-652 0 0,-41 64 1177 0 0,23-27-6877 0 0,22-38-315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28.8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72 2760 0 0,'2'-1'207'0'0,"-1"-1"-41"0"0,0 1 1 0 0,0 0 0 0 0,0-1 0 0 0,0 1-1 0 0,0-1 1 0 0,-1 1 0 0 0,1-1 0 0 0,0 0-1 0 0,-1 1 1 0 0,1-1 0 0 0,-1 0 0 0 0,1 1-1 0 0,-1-2-166 0 0,0 1 226 0 0,1-1-1 0 0,-1 1 0 0 0,1 0 1 0 0,-1 0-1 0 0,1 0 0 0 0,0 0 1 0 0,0 0-1 0 0,0 1 0 0 0,0-1 1 0 0,0 0-1 0 0,1 0 0 0 0,-1 0 1 0 0,1 1-226 0 0,5-4 692 0 0,5-4 715 0 0,-6 3 5485 0 0,4 14-5964 0 0,-8-7-883 0 0,-1 0 0 0 0,0 0 0 0 0,0 0-1 0 0,0 0 1 0 0,0 1 0 0 0,1-1 0 0 0,-2 0 0 0 0,1 0-1 0 0,0 1 1 0 0,0-1 0 0 0,0 1 0 0 0,-1-1-1 0 0,1 1 1 0 0,0-1 0 0 0,-1 1 0 0 0,0-1-1 0 0,1 1 1 0 0,-1 0 0 0 0,0-1 0 0 0,0 1-1 0 0,0-1 1 0 0,0 1-45 0 0,0 5 143 0 0,-1 0-1 0 0,0-1 1 0 0,0 1 0 0 0,-1 0-1 0 0,0 0-142 0 0,1-4 14 0 0,-3 12 136 0 0,1-6-118 0 0,0 1 1 0 0,1 0-1 0 0,0 1 1 0 0,1-1-1 0 0,-1 6-32 0 0,10 186 440 0 0,8-71-84 0 0,-6-61-82 0 0,-7-30 28 0 0,-2 1 0 0 0,-1 8-302 0 0,-1-12 248 0 0,2 0 1 0 0,5 29-249 0 0,4 8 152 0 0,-2-9 105 0 0,15 51-257 0 0,-19-97 26 0 0,0 1-1 0 0,-1 0 0 0 0,0 10-25 0 0,-2-24-47 0 0,0 0-1 0 0,0 0 1 0 0,1 0-1 0 0,0 0 1 0 0,0-1-1 0 0,1 2 48 0 0,-2-5-975 0 0,-1-2-306 0 0,0-2-1102 0 0,3-8-4212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28.8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10368 0 0,'2'-1'472'0'0,"0"1"5"0"0,-1 0 1 0 0,1-1-1 0 0,-1 1 1 0 0,1 0-1 0 0,-1 0 1 0 0,1 1-1 0 0,-1-1 1 0 0,1 0-1 0 0,-1 0 1 0 0,1 1-1 0 0,-1-1 1 0 0,0 1-1 0 0,1-1 1 0 0,-1 1-1 0 0,1-1 1 0 0,-1 1-1 0 0,0 0 1 0 0,1 0-478 0 0,9 5-474 0 0,20 9 1589 0 0,0 1 1 0 0,-1 2-1116 0 0,23 13 646 0 0,23 12-130 0 0,-2 3-1 0 0,-3 4 1 0 0,-1 2 0 0 0,5 10-516 0 0,-62-50 17 0 0,0-2 0 0 0,1 1 0 0 0,0-2 0 0 0,1 0 0 0 0,7 3-17 0 0,-5-4-239 0 0,-1 1-1 0 0,0 1 1 0 0,0 0 0 0 0,13 13 239 0 0,-15-12-5558 0 0,-1-2-1945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39.5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84 5984 0 0,'0'0'464'0'0,"0"0"-72"0"0,0 0 834 0 0,0 0 396 0 0,0 0 76 0 0,0 0-112 0 0,0 0-553 0 0,0 0-244 0 0,0 0-49 0 0,7 4 552 0 0,-3-3-1089 0 0,-1 1-1 0 0,1-2 0 0 0,0 1 1 0 0,0 0-1 0 0,0-1 1 0 0,1 0-203 0 0,16 3 1002 0 0,37 9 2298 0 0,-40-8-2879 0 0,-1-1 0 0 0,1 0 0 0 0,0-2 0 0 0,18 0-421 0 0,51-2-20 0 0,38-6 20 0 0,122-21 0 0 0,-134 15 172 0 0,209-15 8 0 0,-164 19-156 0 0,62-1 16 0 0,113 3 267 0 0,-194-1-38 0 0,-136 7-189 0 0,1 1 0 0 0,-1-1 0 0 0,1 1 0 0 0,-1-1 0 0 0,0 0 0 0 0,3-1-80 0 0,-1 0 48 0 0,-4 1-21 0 0,-1 1-200 0 0,0 0-65 0 0,6 3-105 0 0,-3-2-5251 0 0,-3-1 3939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5:39.9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 11 5984 0 0,'0'0'464'0'0,"-2"0"-306"0"0,-9-3-425 0 0,-20-3 11643 0 0,30 6-11302 0 0,1 0-1 0 0,0 0 1 0 0,-1 0-1 0 0,1-1 1 0 0,0 1-1 0 0,-1 0 0 0 0,1 0 1 0 0,-1 0-1 0 0,1 0 1 0 0,0 0-1 0 0,-1 0 0 0 0,1 0 1 0 0,0 0-1 0 0,-1 0 1 0 0,1 0-1 0 0,0 0 1 0 0,-1 0-1 0 0,1 0 0 0 0,-1 0 1 0 0,1 0-1 0 0,0 0 1 0 0,-1 0-1 0 0,1 0 0 0 0,0 1 1 0 0,-1-1-1 0 0,1 0 1 0 0,0 0-1 0 0,-1 1-73 0 0,10 5 3043 0 0,20 8 918 0 0,51 14-3961 0 0,-61-21-7 0 0,-1 0 0 0 0,1 1 0 0 0,-1 1-1 0 0,-1 0 1 0 0,6 5 7 0 0,20 16-36 0 0,15 14 36 0 0,-53-40 14 0 0,-1-1-1 0 0,0 1 1 0 0,0 0 0 0 0,-1 1-1 0 0,1-1 1 0 0,-1 1 0 0 0,0-1-1 0 0,0 1 1 0 0,-1 0 0 0 0,1 0-1 0 0,-1 0 1 0 0,1 3-14 0 0,-2-5 14 0 0,0 1 0 0 0,0-1 1 0 0,-1 0-1 0 0,1 1 0 0 0,-1-1 1 0 0,0 1-1 0 0,0-1 0 0 0,0 0 0 0 0,0 1 1 0 0,-1-1-1 0 0,1 1 0 0 0,-1-1 1 0 0,0 0-1 0 0,0 0 0 0 0,0 1 0 0 0,0-1 1 0 0,-1 0-1 0 0,1 0 0 0 0,-1 0 1 0 0,-2 3-15 0 0,-15 18 471 0 0,-2-1 0 0 0,-1-1 0 0 0,-6 4-471 0 0,-29 30 725 0 0,-1 0-218 0 0,36-36-331 0 0,0 1 1 0 0,-9 13-177 0 0,10-11 9 0 0,16-19-414 0 0,0 2 0 0 0,0-1 1 0 0,1 1-1 0 0,0-1 0 0 0,-3 7 405 0 0,2-6-6870 0 0,5-5-2276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7:36.2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197 68 10736 0 0,'0'0'496'0'0,"0"0"-14"0"0,-4-12-90 0 0,2 4 786 0 0,2 7-995 0 0,0 0 0 0 0,0 1-1 0 0,0-1 1 0 0,0 0 0 0 0,0 1 0 0 0,0-1 0 0 0,-1 0 0 0 0,1 1-1 0 0,0-1 1 0 0,0 0 0 0 0,-1 1 0 0 0,1-1 0 0 0,0 1-1 0 0,-1-1 1 0 0,1 0-183 0 0,-2-5 2294 0 0,2 6-2255 0 0,0 0-1 0 0,0-1 1 0 0,0 1 0 0 0,0 0-1 0 0,0-1 1 0 0,0 1-1 0 0,0 0 1 0 0,0-1-1 0 0,-1 1 1 0 0,1 0 0 0 0,0-1-1 0 0,0 1 1 0 0,0 0-1 0 0,0 0 1 0 0,0-1 0 0 0,-1 1-1 0 0,1 0 1 0 0,0-1-1 0 0,0 1 1 0 0,0 0-1 0 0,-1 0 1 0 0,1 0 0 0 0,0-1-1 0 0,0 1 1 0 0,-1 0-39 0 0,-1-2 307 0 0,-1-1 27 0 0,-1 0 1 0 0,1 0 0 0 0,0 1 0 0 0,-1-1 0 0 0,0 1 0 0 0,-2-1-335 0 0,5 2 39 0 0,-1 1 0 0 0,1 0 1 0 0,0-1-1 0 0,0 1 0 0 0,-1 0 1 0 0,1 0-1 0 0,0-1 0 0 0,-1 1 0 0 0,1 0 1 0 0,0 0-1 0 0,-1 1 0 0 0,1-1 1 0 0,0 0-1 0 0,-1 0 0 0 0,1 1 1 0 0,0-1-1 0 0,0 0 0 0 0,-1 1 0 0 0,1 0 1 0 0,0-1-1 0 0,0 1 0 0 0,0 0 1 0 0,0-1-1 0 0,-1 1 0 0 0,1 0-39 0 0,-4 4 79 0 0,1 0 0 0 0,-1-1-1 0 0,1 1 1 0 0,0 1-1 0 0,1-1 1 0 0,-1 1 0 0 0,1-1-1 0 0,-1 4-78 0 0,-21 49 479 0 0,23-52-427 0 0,-13 40 330 0 0,2 1 1 0 0,2 0-1 0 0,-4 34-382 0 0,14-69 61 0 0,0-1 0 0 0,1 0 0 0 0,0 0 0 0 0,0 0 0 0 0,1 0 0 0 0,1 0 1 0 0,0 0-1 0 0,1 1-61 0 0,-2-6 26 0 0,1 0-1 0 0,0 0 1 0 0,0 0 0 0 0,1 0 0 0 0,0-1 0 0 0,0 1 0 0 0,0-1 0 0 0,0 0 0 0 0,1 0 0 0 0,0 0 0 0 0,0 0-1 0 0,1-1 1 0 0,-1 1 0 0 0,1-1 0 0 0,0 0-26 0 0,4 2 21 0 0,1 1 0 0 0,0-2-1 0 0,0 1 1 0 0,0-2 0 0 0,1 1-1 0 0,3 0-20 0 0,-7-3 6 0 0,-1 0-1 0 0,1-1 0 0 0,0 0 0 0 0,-1-1 0 0 0,1 1 1 0 0,0-1-1 0 0,-1 0 0 0 0,1-1 0 0 0,0 1 0 0 0,-1-2 1 0 0,4 0-6 0 0,0 0-2 0 0,0 0 0 0 0,-1-1 0 0 0,1-1 0 0 0,-1 0 0 0 0,1 0 0 0 0,-1-1 0 0 0,0 0 0 0 0,-1 0 0 0 0,1-1 0 0 0,5-5 2 0 0,3-5-125 0 0,0 0 0 0 0,-1-2 0 0 0,-1 1 0 0 0,0-2 0 0 0,-1 0 0 0 0,-1-2 125 0 0,-8 12-14 0 0,0 0 1 0 0,0 0-1 0 0,-1 0 1 0 0,-1-1-1 0 0,0 1 0 0 0,0-1 1 0 0,0 0-1 0 0,-2 0 1 0 0,1 0-1 0 0,-1 0 1 0 0,-1-1-1 0 0,1 1 0 0 0,-2 0 1 0 0,0 0-1 0 0,0-1 14 0 0,-1-3 12 0 0,-1 0 0 0 0,0 1 0 0 0,-1-1 0 0 0,-1 1 0 0 0,-3-9-12 0 0,4 16 27 0 0,1-1-1 0 0,-1 1 1 0 0,-1 0-1 0 0,1-1 1 0 0,-1 2-1 0 0,0-1 1 0 0,0 1 0 0 0,0 0-1 0 0,-1 0 1 0 0,0 0-1 0 0,-2-1-26 0 0,2 3 10 0 0,-1 0 0 0 0,1 1 0 0 0,-1-1 0 0 0,0 1-1 0 0,0 1 1 0 0,0-1 0 0 0,0 1 0 0 0,0 0 0 0 0,0 1-1 0 0,0 0 1 0 0,-7 0-10 0 0,11 0-103 0 0,0 1 0 0 0,1-1-1 0 0,-1 1 1 0 0,0-1 0 0 0,1 1-1 0 0,-1 0 1 0 0,0 0 0 0 0,1 0-1 0 0,-2 1 104 0 0,-4 1-2311 0 0,6-1-3225 0 0,-5 5-1642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7:36.6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 13 3224 0 0,'0'0'789'0'0,"0"-1"3262"0"0,-2-4-1382 0 0,1 5-2004 0 0,0-1 1 0 0,0 0-1 0 0,0 0 1 0 0,-1 1-1 0 0,1-1 1 0 0,0 1-1 0 0,-1-1 1 0 0,1 1-1 0 0,0-1 0 0 0,-1 1 1 0 0,1 0-1 0 0,0 0 1 0 0,-1 0-1 0 0,1 0 1 0 0,-1 0-1 0 0,1 0 1 0 0,0 0-1 0 0,-1 0-665 0 0,-2 0 406 0 0,3 0 707 0 0,1 0-444 0 0,-3 4 802 0 0,2-2-2649 0 0,2-2-6457 0 0,7-3 70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7:36.9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2760 0 0,'0'0'785'0'0,"0"0"2258"0"0,0 0 990 0 0,0 2 198 0 0,0 47 2711 0 0,0 16-3595 0 0,4 86-2111 0 0,-3-96-644 0 0,-1-31-202 0 0,1 0 1 0 0,1 4-391 0 0,2-1 304 0 0,-3-14-175 0 0,1 0-1 0 0,1 1 1 0 0,0-1-1 0 0,0 0 0 0 0,4 7-128 0 0,-5-17-5 0 0,-1-2-13 0 0,-1 0-1 0 0,1 0 0 0 0,-1 0 1 0 0,1-1-1 0 0,-1 1 1 0 0,0 0-1 0 0,0 0 0 0 0,1 0 1 0 0,-1 0-1 0 0,0 0 1 0 0,0 0-1 0 0,0-1 0 0 0,0 1 1 0 0,0 0-1 0 0,0 0 1 0 0,0 0-1 0 0,0 0 0 0 0,-1 0 19 0 0,14-5-894 0 0,-10 1 543 0 0,1 1 0 0 0,-1-1 0 0 0,0 0 1 0 0,0-1-1 0 0,0 1 0 0 0,-1-1 0 0 0,1 1 0 0 0,-1-1 0 0 0,0 0 1 0 0,2-3 350 0 0,0 0-1561 0 0,6-10-6656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7:37.3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78 0 20847 0 0,'-9'0'1012'0'0,"5"1"-864"0"0,1-1 0 0 0,-1 1-1 0 0,0 0 1 0 0,1 0 0 0 0,-1 0-1 0 0,1 0 1 0 0,-1 1 0 0 0,1-1-1 0 0,0 1 1 0 0,-1 0 0 0 0,0 1-148 0 0,2-2 117 0 0,0 0 0 0 0,1 0 1 0 0,-1 0-1 0 0,0 1 1 0 0,1-1-1 0 0,-1 0 0 0 0,1 1 1 0 0,0 0-1 0 0,-1-1 0 0 0,1 1 1 0 0,0 0-1 0 0,0 0 1 0 0,0-1-1 0 0,0 1 0 0 0,0 0 1 0 0,1 0-1 0 0,-1 0 0 0 0,0 0 1 0 0,1 0-1 0 0,-1 2-117 0 0,1 1 115 0 0,0-3-97 0 0,0 1 0 0 0,0 0 1 0 0,0-1-1 0 0,0 1 0 0 0,1-1 1 0 0,-1 1-1 0 0,1-1 0 0 0,-1 1 1 0 0,1-1-1 0 0,0 1 0 0 0,1 1-18 0 0,8 11 14 0 0,-6-12-14 0 0,-1-2-2 0 0,2 4 2 0 0,0-2-1 0 0,1 1 1 0 0,-1-1 0 0 0,1 0-1 0 0,-1 0 1 0 0,1 0 0 0 0,0-1-1 0 0,4 2 1 0 0,13 2 2 0 0,17 3-2 0 0,10 2 16 0 0,-34-6 48 0 0,-1 0 0 0 0,0 1 0 0 0,2 1-64 0 0,-11-4 43 0 0,0 1 0 0 0,0 0 0 0 0,0 0 1 0 0,0 0-1 0 0,0 1 0 0 0,-1 0 0 0 0,0 0 0 0 0,2 2-43 0 0,2 4 84 0 0,0-1 40 0 0,-1 0-1 0 0,0 1 1 0 0,0 0 0 0 0,1 5-124 0 0,-7-12 38 0 0,0 0 0 0 0,0 0 0 0 0,0 1 0 0 0,-1-1 0 0 0,0 0 0 0 0,0 1 1 0 0,0 0-1 0 0,-1-1 0 0 0,1 1 0 0 0,-1-1 0 0 0,0 1 0 0 0,0-1 0 0 0,-1 1 0 0 0,0 4-38 0 0,-1-2 45 0 0,0 1 0 0 0,-1-1 0 0 0,0 0 1 0 0,0 0-1 0 0,-1-1 0 0 0,1 1 0 0 0,-1-1 0 0 0,-1 1 0 0 0,1-1 0 0 0,-1-1 0 0 0,0 1 1 0 0,-1 0-46 0 0,-8 7 120 0 0,0 0 1 0 0,-1-2-1 0 0,0 0 1 0 0,-7 3-121 0 0,14-9 38 0 0,0-1 0 0 0,0 0 0 0 0,0 0-1 0 0,-1-1 1 0 0,1 0 0 0 0,-1 0 0 0 0,-2-1-38 0 0,5-1 3 0 0,0 0 1 0 0,0 0-1 0 0,0-1 1 0 0,0 0-1 0 0,0 0 1 0 0,0 0-1 0 0,0-1 0 0 0,0 0 1 0 0,1 0-1 0 0,-1 0 1 0 0,-4-2-4 0 0,8 2-102 0 0,-1-1-1 0 0,0 1 1 0 0,0-1 0 0 0,0 0 0 0 0,1 0-1 0 0,-1 0 1 0 0,1 0 0 0 0,-1-1 0 0 0,1 1 0 0 0,0 0-1 0 0,0-1 1 0 0,0 0 0 0 0,-1-1 102 0 0,-1-3-1621 0 0,0 0-1 0 0,1 0 1 0 0,0 0-1 0 0,0-1 1 0 0,0-1 1621 0 0,-5-22-8490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7:37.7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36 132 11520 0 0,'-27'-12'1638'0'0,"20"8"512"0"0,6 3 732 0 0,1 1 138 0 0,1-1-285 0 0,7-5-2280 0 0,0 0 0 0 0,1 0 0 0 0,0 1 0 0 0,0 0 1 0 0,0 1-1 0 0,0 0 0 0 0,1 1 0 0 0,-1-1 0 0 0,7 0-455 0 0,-4 0 74 0 0,43-13-425 0 0,0 2 1 0 0,1 2-1 0 0,38-3 351 0 0,-63 15-1381 0 0,1 1-54 0 0</inkml:trace>
  <inkml:trace contextRef="#ctx0" brushRef="#br0" timeOffset="1">1120 928 11056 0 0,'1'2'505'0'0,"0"1"-434"0"0,-1 0 0 0 0,1 0-1 0 0,-1 1 1 0 0,0-1 0 0 0,0 0 0 0 0,0 1 0 0 0,0-1 0 0 0,0 0-1 0 0,-1 0 1 0 0,0 1 0 0 0,0-1 0 0 0,0 1-71 0 0,-18 39 3808 0 0,6-15 2455 0 0,-23 46-827 0 0,25-56-5098 0 0,-1 0 0 0 0,0-1 1 0 0,-14 14-339 0 0,3-3-1319 0 0,5-8-5376 0 0,0 0-2296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7:38.4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195 143 8752 0 0,'0'0'19'0'0,"1"0"0"0"0,-1 0 0 0 0,0 0 0 0 0,0 0-1 0 0,0 0 1 0 0,0 0 0 0 0,0 0 0 0 0,0 0 0 0 0,1 0 0 0 0,-1 0 0 0 0,0 0 0 0 0,0 0 0 0 0,0 0 0 0 0,0 0 0 0 0,0 0 0 0 0,0 0 0 0 0,0 0 0 0 0,0-1 0 0 0,0 1 0 0 0,1 0 0 0 0,-1 0-1 0 0,0 0 1 0 0,0 0 0 0 0,0 0 0 0 0,0 0 0 0 0,0 0 0 0 0,0 0 0 0 0,0-1 0 0 0,0 1 0 0 0,0 0 0 0 0,0 0 0 0 0,0 0 0 0 0,0 0 0 0 0,0 0 0 0 0,0 0 0 0 0,0-1 0 0 0,0 1 0 0 0,0 0 0 0 0,0 0-1 0 0,0 0 1 0 0,0 0 0 0 0,0 0 0 0 0,0 0 0 0 0,0 0 0 0 0,0-1 0 0 0,0 1 0 0 0,0 0 0 0 0,0 0-19 0 0,-3-5 21 0 0,3 4 61 0 0,0 1 0 0 0,-1-1-1 0 0,1 0 1 0 0,0 0-1 0 0,-1 1 1 0 0,1-1-1 0 0,0 0 1 0 0,0 0 0 0 0,0 0-1 0 0,0 1 1 0 0,-1-1-1 0 0,1 0 1 0 0,0 0-1 0 0,1 0 1 0 0,-1 0 0 0 0,0 1-1 0 0,0-1 1 0 0,0 0-1 0 0,0 0 1 0 0,1 0-1 0 0,-1 1 1 0 0,1-2-82 0 0,-1 2 221 0 0,0-1 0 0 0,0 0-1 0 0,0 0 1 0 0,0 1 0 0 0,1-1 0 0 0,-1 0 0 0 0,0 0 0 0 0,0 1-1 0 0,0-1 1 0 0,0 0 0 0 0,-1 0 0 0 0,1 1 0 0 0,0-1 0 0 0,0 0-1 0 0,0 0 1 0 0,-1 1 0 0 0,1-1 0 0 0,0 0 0 0 0,0 1 0 0 0,-1-1-1 0 0,1 0 1 0 0,-1 1 0 0 0,1-1 0 0 0,-1 1 0 0 0,1-1-221 0 0,-2 0 253 0 0,1-1 0 0 0,-1 1 0 0 0,1 0 0 0 0,-1 0 0 0 0,0 0 1 0 0,1 0-1 0 0,-1 0 0 0 0,0 1 0 0 0,0-1 0 0 0,0 0-253 0 0,-4 0 316 0 0,1-1 0 0 0,0 1-1 0 0,0 0 1 0 0,-1 1 0 0 0,1 0 0 0 0,0-1-1 0 0,-2 2-315 0 0,5-1 81 0 0,-1 1-1 0 0,1-1 0 0 0,0 1 1 0 0,-1 0-1 0 0,1 0 1 0 0,0 0-1 0 0,0 0 0 0 0,0 0 1 0 0,0 1-1 0 0,0-1 0 0 0,0 1 1 0 0,0-1-1 0 0,0 1 1 0 0,1 0-1 0 0,-2 0-80 0 0,-21 32 554 0 0,19-28-435 0 0,-4 10-44 0 0,1-1-1 0 0,0 1 1 0 0,0 1 0 0 0,2-1 0 0 0,0 1-1 0 0,1 0 1 0 0,1 0 0 0 0,-1 9-75 0 0,3-13 55 0 0,0 1 0 0 0,1-1 0 0 0,1 0 1 0 0,0 0-1 0 0,1 0 0 0 0,0 0 0 0 0,1 0 1 0 0,1 0-1 0 0,0 0 0 0 0,0 0 0 0 0,5 9-55 0 0,-5-16 20 0 0,0 1-1 0 0,0-1 0 0 0,1 0 0 0 0,0 0 1 0 0,0-1-1 0 0,1 1 0 0 0,-1-1 0 0 0,1 0 1 0 0,0 0-1 0 0,1 0 0 0 0,-1-1 0 0 0,1 0 1 0 0,0 0-1 0 0,0 0 0 0 0,0-1 0 0 0,0 0 1 0 0,1 0-1 0 0,-1-1 0 0 0,1 0 0 0 0,0 0 1 0 0,0 0-1 0 0,0-1 0 0 0,5 1-19 0 0,-1-1-31 0 0,0-1 0 0 0,-1 0 1 0 0,1 0-1 0 0,0-1 0 0 0,0-1 0 0 0,0 0 0 0 0,-1 0 0 0 0,1-1 0 0 0,-1 0 1 0 0,0-1-1 0 0,0 0 0 0 0,0-1 0 0 0,0 0 0 0 0,-1-1 0 0 0,1 0 31 0 0,0-1-70 0 0,0-1 0 0 0,-1 1 0 0 0,0-2-1 0 0,-1 1 1 0 0,1-1 0 0 0,-2-1 0 0 0,1 1-1 0 0,-2-1 1 0 0,1 0 0 0 0,-1-1 0 0 0,-1 0-1 0 0,0 1 1 0 0,0-2 0 0 0,-1 1 0 0 0,0-1-1 0 0,0-6 71 0 0,1-4 56 0 0,-1 0 0 0 0,0 0 0 0 0,-2 0-1 0 0,-1-23-55 0 0,-1 36 27 0 0,0-1 0 0 0,-1 0 1 0 0,-1 0-1 0 0,0 1 0 0 0,0-1 0 0 0,-1 1 0 0 0,0-1 0 0 0,-1 1 0 0 0,0 0 0 0 0,0 0 0 0 0,-1 1 0 0 0,-3-5-27 0 0,2 4 125 0 0,-1 0 1 0 0,-1 1-1 0 0,1 0 0 0 0,-1 1 0 0 0,-1-1 0 0 0,1 1 0 0 0,-1 1 0 0 0,-8-5-125 0 0,13 9 38 0 0,1 0-1 0 0,-1 0 1 0 0,0 0-1 0 0,0 1 1 0 0,0-1-1 0 0,0 1 0 0 0,0 0 1 0 0,0 0-1 0 0,0 0 1 0 0,0 1-1 0 0,0-1 1 0 0,0 1-1 0 0,-1 0 1 0 0,1 0-1 0 0,0 1 1 0 0,0-1-1 0 0,0 1 0 0 0,0 0 1 0 0,0 0-1 0 0,0 0 1 0 0,0 1-1 0 0,0-1 1 0 0,0 1-1 0 0,-1 1-37 0 0,-4 2-37 0 0,0 1-1 0 0,1 0 1 0 0,-1 1-1 0 0,-1 2 38 0 0,8-7-13 0 0,0 1 0 0 0,0-1-1 0 0,0 0 1 0 0,0 1 0 0 0,1-1-1 0 0,-1 1 1 0 0,1-1 0 0 0,-1 1 0 0 0,1 0-1 0 0,0 0 1 0 0,0 0 0 0 0,0 0-1 0 0,0 0 1 0 0,1 0 0 0 0,-1 0-1 0 0,1 0 1 0 0,0 0 13 0 0,-2 15-383 0 0,2-16 124 0 0,-1 0 0 0 0,1 1 0 0 0,0 0 0 0 0,0-1-1 0 0,0 1 1 0 0,0-1 0 0 0,0 1 0 0 0,1-1 0 0 0,-1 1 0 0 0,1-1 0 0 0,0 2 259 0 0,4 12-1711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8:54.8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63 2435 4608 0 0,'0'0'353'0'0,"0"0"-57"0"0,0 0 623 0 0,0 0 295 0 0,0 0 60 0 0,-5 10 1998 0 0,3-5-3082 0 0,-1 0 0 0 0,1 0 0 0 0,0 0 1 0 0,0 0-1 0 0,0 0 0 0 0,1 1 0 0 0,0-1 0 0 0,0 1 1 0 0,0 5-191 0 0,0-4 114 0 0,0 0 0 0 0,0 0 0 0 0,0 0 0 0 0,-1 0 1 0 0,0-1-1 0 0,-1 1 0 0 0,1 0 0 0 0,-3 3-114 0 0,1-2 121 0 0,1 0-1 0 0,0 0 0 0 0,0 0 0 0 0,1 1 0 0 0,-1 2-120 0 0,1 2 310 0 0,1 0 0 0 0,0 0 0 0 0,1 0 0 0 0,0 0-1 0 0,3 12-309 0 0,-2-9 358 0 0,-1-14-327 0 0,0 0 0 0 0,0 0 0 0 0,0 0 1 0 0,1 0-1 0 0,-1 0 0 0 0,1 0 0 0 0,-1 0 1 0 0,1 0-1 0 0,-1 0 0 0 0,1 0 0 0 0,0 0 0 0 0,0 0 1 0 0,0 0-1 0 0,0 0 0 0 0,0-1 0 0 0,1 1 0 0 0,1 1-31 0 0,6 2 80 0 0,-5-4-66 0 0,-1 0-1 0 0,0 0 1 0 0,1-1-1 0 0,-1 1 1 0 0,1-1-1 0 0,-1 0 1 0 0,0 0-1 0 0,1 0 1 0 0,-1-1-1 0 0,1 1 1 0 0,-1-1-1 0 0,0 0 1 0 0,1 0-1 0 0,-1 0 0 0 0,0 0 1 0 0,0 0-1 0 0,2-2-13 0 0,8-4 108 0 0,-1 0 0 0 0,-1-1-1 0 0,10-7-107 0 0,-5 2 120 0 0,4-3 17 0 0,-2 0-1 0 0,3-4-136 0 0,32-28 42 0 0,-30 32 9 0 0,0 1 1 0 0,24-11-52 0 0,-19 11 147 0 0,-1-2 0 0 0,8-6-147 0 0,-21 11 171 0 0,-1-1-1 0 0,-1 0 1 0 0,0-1-1 0 0,7-10-170 0 0,-3 4 181 0 0,78-104 124 0 0,-65 81-305 0 0,-8 12 0 0 0,10-11 0 0 0,-11 16 4 0 0,-1-1-1 0 0,-1 0 1 0 0,2-8-4 0 0,-6 12 53 0 0,11-12-53 0 0,-1 1 11 0 0,0-3 27 0 0,-4 9-11 0 0,-1-2-1 0 0,-2 0 0 0 0,3-9-26 0 0,2-8 30 0 0,0-2 23 0 0,-1-2-53 0 0,65-163 53 0 0,-15 32 12 0 0,-15 37-66 0 0,-40 106 1 0 0,-2 0 0 0 0,-2-1 0 0 0,-2-1 0 0 0,0-4 0 0 0,3-11 0 0 0,-7 38 0 0 0,-2-1 0 0 0,1-3 0 0 0,19-97 0 0 0,0 3 0 0 0,-18 82 0 0 0,4-26 0 0 0,3-3 0 0 0,-10 41-22 0 0,1 0 0 0 0,4-11 22 0 0,2-13-20 0 0,-9 40 15 0 0,0 0 0 0 0,0 0-1 0 0,0 1 1 0 0,-1-1 0 0 0,0 0-1 0 0,0 0 1 0 0,0 0 0 0 0,-1 0-1 0 0,0 0 1 0 0,0 1 0 0 0,-1-1-1 0 0,-1-5 6 0 0,-1 1-4 0 0,1 0-1 0 0,0-1 0 0 0,0-2 5 0 0,1 2-17 0 0,-1 0 1 0 0,-1 0-1 0 0,-1-3 17 0 0,-18-45-80 0 0,22 56 77 0 0,1 0-4 0 0,-1 0 1 0 0,-1 0 0 0 0,1 0 0 0 0,0 0 0 0 0,-1 0-1 0 0,1 1 1 0 0,-1-1 0 0 0,0 1 6 0 0,2 1-2 0 0,0 1 0 0 0,-1-1 0 0 0,1 1 1 0 0,0 0-1 0 0,-1-1 0 0 0,1 1 0 0 0,0 0 0 0 0,-1-1 0 0 0,1 1 0 0 0,0 0 0 0 0,-1 0 0 0 0,1-1 1 0 0,0 1-1 0 0,-1 0 0 0 0,1 0 0 0 0,-1 0 0 0 0,1 0 0 0 0,-1-1 0 0 0,1 1 0 0 0,-1 0 1 0 0,1 0-1 0 0,0 0 0 0 0,-1 0 0 0 0,1 0 0 0 0,-1 0 0 0 0,1 0 0 0 0,-1 0 0 0 0,1 0 1 0 0,-1 0 0 0 0,0 1-8 0 0,-8-4 1 0 0,8 3 8 0 0,0-1-1 0 0,0 1 1 0 0,0-1 0 0 0,0 1 0 0 0,-1 0 0 0 0,1 0 0 0 0,0 0 0 0 0,0 0 0 0 0,-1 0 0 0 0,1 0-1 0 0,0 0 1 0 0,0 0 0 0 0,0 0 0 0 0,-1 0 0 0 0,1 1 0 0 0,0-1 0 0 0,0 0 0 0 0,0 1 0 0 0,-1-1 0 0 0,1 1-1 0 0,0-1 1 0 0,-1 2 0 0 0,-8 4-58 0 0,0 1 0 0 0,0 0 0 0 0,1 1 0 0 0,0 0 0 0 0,0 1 0 0 0,0 0 0 0 0,-6 10 58 0 0,0-2-58 0 0,-14 13 58 0 0,22-23 7 0 0,0 0 0 0 0,1 1 0 0 0,0 0 0 0 0,0 0 0 0 0,1 0 0 0 0,-4 8-7 0 0,-7 14-5204 0 0,15-28 4616 0 0,-4 7-5429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7:38.8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41 5984 0 0,'0'0'464'0'0,"0"0"350"0"0,0 0 2610 0 0,0 0 1171 0 0,0 0 233 0 0,0 0-531 0 0,0 0-2418 0 0,0 0-1061 0 0,0 0-214 0 0,-1-1-112 0 0,-1-4-303 0 0,2 5-235 0 0,0-1-1 0 0,0 1 1 0 0,0-1-1 0 0,0 1 1 0 0,0-1-1 0 0,0 1 1 0 0,0-1-1 0 0,0 1 1 0 0,1-1-1 0 0,-1 1 1 0 0,0-1-1 0 0,0 1 1 0 0,0-1-1 0 0,1 1 1 0 0,-1 0-1 0 0,0-1 0 0 0,1 1 1 0 0,-1-1-1 0 0,0 1 47 0 0,5-9-2619 0 0,-5 1-3605 0 0,0 0-1829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7:39.2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278 19 11976 0 0,'-1'0'922'0'0,"-36"-12"432"0"0,29 10-323 0 0,1 0-1 0 0,0 1 1 0 0,-1 0-1 0 0,1 1 1 0 0,0 0-1 0 0,-1 0 1 0 0,1 1-1 0 0,-1-1 1 0 0,1 2-1 0 0,-6 0-1030 0 0,-19 11 562 0 0,21-8-359 0 0,3-1-94 0 0,0 0 0 0 0,0 0 0 0 0,1 0 0 0 0,-1 1 1 0 0,1 1-1 0 0,0-1 0 0 0,-1 2-109 0 0,-1 3 20 0 0,3-4-16 0 0,0 0 0 0 0,0 0-1 0 0,1 1 1 0 0,-4 6-4 0 0,8-12 0 0 0,0 1 0 0 0,0 0 0 0 0,0-1 0 0 0,0 1 0 0 0,1 0 0 0 0,-1-1 0 0 0,1 1-1 0 0,-1 0 1 0 0,1 0 0 0 0,0 0 0 0 0,-1 0 0 0 0,1-1 0 0 0,0 1 0 0 0,0 0 0 0 0,0 0 0 0 0,1 0 0 0 0,-1 0 0 0 0,0 0 0 0 0,1-1 0 0 0,-1 1-1 0 0,1 0 1 0 0,0 0 0 0 0,-1-1 0 0 0,1 1 0 0 0,3 4 14 0 0,-1 0 0 0 0,1-1 0 0 0,0 0 0 0 0,0 0 0 0 0,0 0 0 0 0,1 0 0 0 0,0-1 0 0 0,0 1 0 0 0,0-1 0 0 0,0-1 0 0 0,1 1 0 0 0,-1-1 0 0 0,1 0 0 0 0,0 0 0 0 0,0 0 0 0 0,0-1 0 0 0,1 0-14 0 0,21 6 55 0 0,-1 1 1 0 0,0 2-1 0 0,0 0 1 0 0,-1 2-1 0 0,-1 1 1 0 0,21 15-56 0 0,-33-20 44 0 0,-1 1-1 0 0,0 0 1 0 0,-1 1 0 0 0,0 0-1 0 0,2 4-43 0 0,-10-11 12 0 0,0 1 0 0 0,0-1 0 0 0,0 1 0 0 0,-1 0-1 0 0,1 0 1 0 0,-1 0 0 0 0,0 1 0 0 0,-1-1 0 0 0,0 0 0 0 0,1 1 0 0 0,-1-1-1 0 0,-1 1 1 0 0,1-1 0 0 0,-1 1 0 0 0,0-1 0 0 0,-1 3-12 0 0,0-3 9 0 0,0-1-1 0 0,0 1 1 0 0,0-1 0 0 0,-1 0 0 0 0,0 0-1 0 0,0 1 1 0 0,0-1 0 0 0,0 0 0 0 0,-1-1-1 0 0,1 1 1 0 0,-1 0 0 0 0,0-1 0 0 0,0 0-1 0 0,-1 1 1 0 0,1-1 0 0 0,-1 0 0 0 0,-1 1-9 0 0,-5 3 21 0 0,1-1 0 0 0,-1 0 1 0 0,0 0-1 0 0,-1-1 1 0 0,1-1-1 0 0,-7 3-21 0 0,11-6-11 0 0,1 0 0 0 0,-1 0 0 0 0,0 0-1 0 0,1 0 1 0 0,-1-1 0 0 0,0 0 0 0 0,0 0 0 0 0,0-1-1 0 0,1 1 1 0 0,-6-2 11 0 0,0-1-22 0 0,1 0-1 0 0,0 0 1 0 0,0-1 0 0 0,1 0-1 0 0,-7-4 23 0 0,13 7-5 0 0,1-1-1 0 0,0 1 0 0 0,0-1 1 0 0,-1 0-1 0 0,1 1 1 0 0,0-1-1 0 0,0 0 0 0 0,1 0 1 0 0,-1 0-1 0 0,0-1 1 0 0,1 1-1 0 0,-1 0 1 0 0,1-1-1 0 0,0 1 0 0 0,0 0 1 0 0,0-1-1 0 0,-1 0 6 0 0,1-1-21 0 0,1-1-1 0 0,-1 1 1 0 0,0 0-1 0 0,1 0 1 0 0,0-1-1 0 0,0 1 1 0 0,0 0-1 0 0,1 0 1 0 0,0-1-1 0 0,0-2 22 0 0,2-3-46 0 0,0 0 0 0 0,1 0-1 0 0,0 0 1 0 0,0 1 0 0 0,1-1 0 0 0,1 1-1 0 0,-1 0 1 0 0,6-6 46 0 0,8-9-243 0 0,1 0 0 0 0,1 1 0 0 0,0 1-1 0 0,2 2 1 0 0,4-3 243 0 0,52-43-279 0 0,-19 16 214 0 0,-55 46 133 0 0,-1 1-1 0 0,1-1 0 0 0,-1-1 1 0 0,0 1-1 0 0,0 0 1 0 0,0-1-1 0 0,2-4-67 0 0,-5 8 23 0 0,-1 0-1 0 0,1-1 1 0 0,0 1 0 0 0,-1-1 0 0 0,1 1 0 0 0,-1-1-1 0 0,0 1 1 0 0,0-1 0 0 0,1 1 0 0 0,-1-1 0 0 0,0 1 0 0 0,0-1-1 0 0,0 1 1 0 0,-1-1 0 0 0,1 1 0 0 0,0-1 0 0 0,-1 1-1 0 0,1-1 1 0 0,-1 1 0 0 0,1-1 0 0 0,-1 1 0 0 0,1-1-1 0 0,-1 1 1 0 0,0 0 0 0 0,0-1 0 0 0,0 1 0 0 0,0 0-1 0 0,0 0 1 0 0,0 0 0 0 0,0 0 0 0 0,0 0 0 0 0,-1-1-23 0 0,-5-2 187 0 0,1-1 1 0 0,-1 2-1 0 0,0-1 1 0 0,0 1 0 0 0,-1 0-1 0 0,1 0 1 0 0,-1 1-1 0 0,-4-1-187 0 0,-7-3 249 0 0,4 2-96 0 0,0 1 0 0 0,-1 1 0 0 0,1 0-1 0 0,-1 1 1 0 0,1 1 0 0 0,-1 0 0 0 0,-6 2-153 0 0,-23 0-1 0 0,33 0 342 0 0,4 1-5402 0 0,8-3-3798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7:39.6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94 17 11056 0 0,'0'0'852'0'0,"0"0"-192"0"0,2-1 1277 0 0,6-2 407 0 0,-3 0-978 0 0,1 1 1 0 0,0 0-1 0 0,1 0 1 0 0,-1 1-1 0 0,0 0 1 0 0,1 0-1367 0 0,-5 0 79 0 0,-1 1 0 0 0,0 0 1 0 0,0 0-1 0 0,1 0 0 0 0,-1 0 0 0 0,0 1 1 0 0,0-1-1 0 0,0 0 0 0 0,1 0 0 0 0,-1 1 1 0 0,0-1-1 0 0,0 1 0 0 0,0-1 0 0 0,0 1 1 0 0,0-1-1 0 0,0 1 0 0 0,0 0 0 0 0,0-1 1 0 0,0 1-1 0 0,0 0 0 0 0,0 0 0 0 0,0 0 1 0 0,0 0-1 0 0,-1 0 0 0 0,1 0 0 0 0,0 0 1 0 0,-1 0-1 0 0,1 0 0 0 0,0 0 1 0 0,-1 0-1 0 0,0 0 0 0 0,1 0 0 0 0,-1 1 1 0 0,0-1-1 0 0,1 1-79 0 0,1 14 200 0 0,-1-1 1 0 0,0 1 0 0 0,-1 0-1 0 0,-2 10-200 0 0,1 16 207 0 0,4 80 180 0 0,-3-118-382 0 0,1-1 0 0 0,0 1 1 0 0,-1 0-1 0 0,1-1 0 0 0,1 1 1 0 0,-1-1-1 0 0,0 0 0 0 0,1 1 1 0 0,0-1-1 0 0,0 0 0 0 0,0 0 1 0 0,1 1-6 0 0,5 6 55 0 0,-3-10-55 0 0,-4-1 9 0 0,4 1-7 0 0,-1-1 0 0 0,0 0 0 0 0,0 0 0 0 0,0 0 0 0 0,0 0 1 0 0,0-1-1 0 0,0 0 0 0 0,0 0 0 0 0,0 0 0 0 0,0 0 0 0 0,-1 0 0 0 0,1-1 1 0 0,-1 0-1 0 0,3-2-2 0 0,-3 2-6 0 0,1-1 0 0 0,0 2 1 0 0,0-1-1 0 0,0 0 0 0 0,1 1 1 0 0,-1-1-1 0 0,1 1 0 0 0,-1 1 1 0 0,1-1-1 0 0,4-1 6 0 0,-6 3 5 0 0,1 0-1 0 0,-1 0 1 0 0,1 0 0 0 0,-1 0-1 0 0,1 0 1 0 0,0 1 0 0 0,-1 0-1 0 0,1-1 1 0 0,-1 1 0 0 0,0 1-1 0 0,1-1 1 0 0,-1 0 0 0 0,0 1-1 0 0,0 0 1 0 0,3 1-5 0 0,5 5-15 0 0,-1 0-1 0 0,-1 0 1 0 0,8 9 15 0 0,6 4-32 0 0,-2-1 32 0 0,-1 1 0 0 0,6 8 0 0 0,-23-25 0 0 0,0 0 2 0 0,0-1 0 0 0,0 1 0 0 0,-1-1 0 0 0,0 1 0 0 0,0 0 0 0 0,0 0-1 0 0,0 0 1 0 0,0 0 0 0 0,-1 0 0 0 0,0 0 0 0 0,1 0 0 0 0,-2 1 0 0 0,1-1 0 0 0,0 0 0 0 0,-1 1 0 0 0,0-1 0 0 0,0 0-1 0 0,0 1 1 0 0,-1-1 0 0 0,1 0 0 0 0,-1 1 0 0 0,0-1 0 0 0,0 0 0 0 0,-1 0 0 0 0,1 0 0 0 0,-1 0 0 0 0,0 0 0 0 0,0 0-1 0 0,0 0 1 0 0,-1 0 0 0 0,1-1 0 0 0,-1 1 0 0 0,0-1 0 0 0,0 0 0 0 0,0 0 0 0 0,0 0 0 0 0,-2 1-2 0 0,-11 6 70 0 0,0 1 1 0 0,-1-2-1 0 0,-1 0 0 0 0,1-1 1 0 0,-1-1-1 0 0,0 0 0 0 0,-1-2 1 0 0,0 0-1 0 0,-2-1-70 0 0,-15 2 186 0 0,0-2 0 0 0,-19-1-186 0 0,38-3 24 0 0,-1-1-1 0 0,0 0 0 0 0,0-1 1 0 0,0-1-1 0 0,1-1 0 0 0,-1 0-23 0 0,11 1-23 0 0,-1 1-1 0 0,1-1 1 0 0,0 0-1 0 0,1-1 1 0 0,-1 0-1 0 0,1 0 1 0 0,-4-3 23 0 0,8 6-38 0 0,0-1 0 0 0,0 1 1 0 0,1-1-1 0 0,-1 0 0 0 0,0 1 1 0 0,1-1-1 0 0,-1 0 1 0 0,1 0-1 0 0,0 0 0 0 0,0 0 1 0 0,0 0-1 0 0,0-1 0 0 0,0 1 1 0 0,0 0-1 0 0,0 0 0 0 0,1-1 1 0 0,-1 1-1 0 0,1 0 1 0 0,-1-1-1 0 0,1 1 0 0 0,0 0 1 0 0,0-1-1 0 0,0 1 0 0 0,1 0 1 0 0,-1-2 37 0 0,3-7-835 0 0,0 1 0 0 0,1-1 0 0 0,0 1 0 0 0,1 0 0 0 0,0 0 1 0 0,3-4 834 0 0,13-13-8973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7:40.0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1 116 25655 0 0,'0'0'587'0'0,"0"0"78"0"0,0 0 38 0 0,0 0-82 0 0,1-1-405 0 0,62-18 547 0 0,-13 0-166 0 0,1 3 0 0 0,37-7-597 0 0,-34 9-10 0 0,21 0-1697 0 0,-40 8-5171 0 0,-7 2-2491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8:59.7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303 143 2760 0 0,'0'0'125'0'0,"0"0"310"0"0,0 0 1214 0 0,0 0 530 0 0,0 0 106 0 0,0 0-214 0 0,0 0-974 0 0,4-8 155 0 0,-1-9-177 0 0,-3 15-985 0 0,0-1-1 0 0,0 1 0 0 0,0 0 0 0 0,1 0 1 0 0,-1 0-1 0 0,1 0 0 0 0,0 0 0 0 0,-1 1 1 0 0,1-1-1 0 0,1-1-89 0 0,-1 1 56 0 0,-1 0-1 0 0,1 0 1 0 0,0 1 0 0 0,-1-1 0 0 0,1 0 0 0 0,-1 0-1 0 0,0 0 1 0 0,0 0 0 0 0,0 0 0 0 0,0 0 0 0 0,0 0-1 0 0,0 0 1 0 0,0 1 0 0 0,0-1 0 0 0,-1 0 0 0 0,1 0-1 0 0,-1 0 1 0 0,0 0 0 0 0,1 0 0 0 0,-1 1 0 0 0,0-1-1 0 0,0 0 1 0 0,0 1 0 0 0,0-1 0 0 0,0 1 0 0 0,0-1-1 0 0,-1 1 1 0 0,1-1 0 0 0,-1 1 0 0 0,1 0-56 0 0,-4-4 295 0 0,1 1 1 0 0,-1 0-1 0 0,0 0 1 0 0,0 1 0 0 0,-1-1-1 0 0,1 1 1 0 0,-1 0-1 0 0,-2-1-295 0 0,2 3 177 0 0,1 0-1 0 0,0-1 0 0 0,-1 2 0 0 0,0-1 0 0 0,1 1 0 0 0,-3-1-176 0 0,-7 1 291 0 0,6 0-191 0 0,0 0 1 0 0,1 1-1 0 0,-1 0 0 0 0,0 0 0 0 0,1 1 0 0 0,0 0 0 0 0,-1 1 0 0 0,1 0 0 0 0,0 0 1 0 0,0 1-1 0 0,-3 2-100 0 0,-2 1 109 0 0,-16 9 29 0 0,28-16-132 0 0,0 1 0 0 0,0 0 0 0 0,0 0 1 0 0,0-1-1 0 0,0 1 0 0 0,0 0 0 0 0,0 0 1 0 0,0 0-1 0 0,1 0 0 0 0,-1 0 0 0 0,0 0 1 0 0,1 0-1 0 0,-1 0 0 0 0,0 1 0 0 0,1-1 1 0 0,0 0-1 0 0,-1 0 0 0 0,1 0 0 0 0,0 1 1 0 0,-1-1-7 0 0,5 28 66 0 0,-3-26-54 0 0,0 1 0 0 0,-1-1 0 0 0,1 1-1 0 0,-1 0 1 0 0,0-1 0 0 0,0 1 0 0 0,0 0 0 0 0,-1-1 0 0 0,1 1 0 0 0,-1-1 0 0 0,0 1 0 0 0,0 1-12 0 0,-5 17 185 0 0,0-1-1 0 0,0 14-184 0 0,2-12 275 0 0,-1 0 0 0 0,-4 8-275 0 0,8-28 32 0 0,0 0 0 0 0,0 0 1 0 0,1 1-1 0 0,-1-1 0 0 0,1 0 1 0 0,0 1-1 0 0,0-1 0 0 0,0 0 1 0 0,0 1-1 0 0,0-1 0 0 0,1 1 1 0 0,-1-1-1 0 0,1 0 0 0 0,0 0 1 0 0,1 3-33 0 0,2 3 95 0 0,0-1-1 0 0,1 0 1 0 0,0 0 0 0 0,1-1-1 0 0,1 2-94 0 0,0 1 128 0 0,1 0 0 0 0,0-1 0 0 0,1 0 0 0 0,0 0 0 0 0,1-1 0 0 0,-1 0 0 0 0,1-1 0 0 0,1 0 0 0 0,7 4-128 0 0,-8-6 1 0 0,-1-1 1 0 0,1 0-1 0 0,0-1 0 0 0,0 0 0 0 0,0 0 1 0 0,0-1-1 0 0,1-1 0 0 0,-1 0 0 0 0,1 0 1 0 0,-1-1-1 0 0,1 0 0 0 0,-1-1 0 0 0,10-1-1 0 0,14-2 26 0 0,-17 2 4 0 0,-1 0-1 0 0,1-1 1 0 0,-1-1-1 0 0,6-2-29 0 0,-15 4-122 0 0,1 0 0 0 0,-1 1 0 0 0,0 0 1 0 0,0 0-1 0 0,0 1 0 0 0,0 0 0 0 0,1 0 0 0 0,0 1 122 0 0,0-1-496 0 0,0 1 1 0 0,1-1-1 0 0,-1-1 0 0 0,0 0 0 0 0,0 0 1 0 0,0 0-1 0 0,0-1 496 0 0,4-2-7930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0.2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 2304 0 0,'0'0'101'0'0,"1"-1"1"0"0,-1 1 412 0 0,1-1 1 0 0,-1 1 0 0 0,0 0 0 0 0,0 0 0 0 0,0-1-1 0 0,1 1 1 0 0,-1 0 0 0 0,0 0 0 0 0,0 0-1 0 0,1-1 1 0 0,-1 1 0 0 0,0 0 0 0 0,0 0 0 0 0,1 0-1 0 0,-1 0 1 0 0,0 0 0 0 0,1 0 0 0 0,-1 0 0 0 0,0 0-1 0 0,1-1 1 0 0,-1 1 0 0 0,0 0 0 0 0,1 0-1 0 0,-1 0 1 0 0,0 0 0 0 0,0 1 0 0 0,1-1-515 0 0,3 7 4194 0 0,-4 19-5886 0 0,0-20 3255 0 0,1 13-1025 0 0,1 0-1 0 0,1 0 1 0 0,0 2-538 0 0,1-2 301 0 0,-1-1 0 0 0,-2 0 0 0 0,0 2-301 0 0,2 36 1162 0 0,2 12-1162 0 0,-1-36 234 0 0,-1 0 0 0 0,-2 1 0 0 0,-2-1 0 0 0,0 0 0 0 0,-5 18-234 0 0,2-22 37 0 0,2 0 1 0 0,0-1-1 0 0,2 14-37 0 0,0-28-16 0 0,0-6-17 0 0,-1 1 0 0 0,0 0-1 0 0,0-1 1 0 0,-2 4 33 0 0,2-6-12 0 0,-1 0 0 0 0,1 0 0 0 0,1 0-1 0 0,-1 0 1 0 0,1 0 0 0 0,-1 0 0 0 0,1 1 0 0 0,1-1 0 0 0,-1 0 0 0 0,1 3 12 0 0,4 13 85 0 0,-5-16-96 0 0,1 0 1 0 0,0 0-1 0 0,1 0 0 0 0,-1 0 1 0 0,1 0-1 0 0,0 0 0 0 0,0-1 1 0 0,0 1-1 0 0,3 3 11 0 0,-4-7-159 0 0,-1-1-34 0 0,1 1 25 0 0,-1-1 0 0 0,1 1 1 0 0,0-1-1 0 0,0 1 0 0 0,0-1 0 0 0,0 0 1 0 0,0 0-1 0 0,0 1 0 0 0,0-1 1 0 0,-1 0-1 0 0,1 0 0 0 0,0 0 0 0 0,0 0 1 0 0,0 0-1 0 0,0 0 168 0 0,6-7-1403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0.5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 86 3224 0 0,'-4'0'288'0'0,"-8"5"474"0"0,-3 3 5243 0 0,5 6-745 0 0,6-1-5823 0 0,-2 7 1517 0 0,4-15-800 0 0,1 0 1 0 0,0 1-1 0 0,0-1 1 0 0,0 1-1 0 0,0 3-154 0 0,0 11 340 0 0,0-14-176 0 0,1-1-1 0 0,0 1 1 0 0,0 0 0 0 0,1 3-164 0 0,1 4 224 0 0,-2-10-140 0 0,0 0-1 0 0,0 0 1 0 0,0 0 0 0 0,0 0 0 0 0,1 0-1 0 0,0-1 1 0 0,0 1 0 0 0,-1 0-1 0 0,2 0 1 0 0,-1 0 0 0 0,0-1-1 0 0,0 1 1 0 0,1-1 0 0 0,0 1 0 0 0,-1-1-1 0 0,1 1 1 0 0,0-1 0 0 0,0 0-1 0 0,2 2-83 0 0,-1-2 38 0 0,1 1-1 0 0,-1 0 0 0 0,1-1 0 0 0,0 0 0 0 0,0 0 1 0 0,0 0-1 0 0,0 0 0 0 0,0-1 0 0 0,0 1 0 0 0,1-1 0 0 0,-1 0 1 0 0,0-1-1 0 0,1 1 0 0 0,-1-1 0 0 0,1 1 0 0 0,-1-1 1 0 0,1-1-1 0 0,1 1-37 0 0,3-2 19 0 0,0 0-1 0 0,-1 0 1 0 0,1-1 0 0 0,-1 0 0 0 0,1 0 0 0 0,-1-1 0 0 0,0 0-1 0 0,0 0 1 0 0,-1-1 0 0 0,1 0 0 0 0,-1-1 0 0 0,0 0 0 0 0,-1 0-1 0 0,1 0 1 0 0,-1-1 0 0 0,1-1-19 0 0,2-4-53 0 0,-5 7 30 0 0,-1 0 1 0 0,1 0-1 0 0,-1 0 1 0 0,0-1-1 0 0,0 1 1 0 0,-1-1-1 0 0,1-1 23 0 0,-1 0-14 0 0,1-1-1 0 0,-1 1 0 0 0,-1-1 0 0 0,1 0 1 0 0,-1 0-1 0 0,-1 0 0 0 0,0 1 0 0 0,0-1 0 0 0,0 0 1 0 0,-1 0-1 0 0,0 0 0 0 0,0 0 0 0 0,-2-2 15 0 0,1 4 108 0 0,0 1-1 0 0,0-1 1 0 0,0 1-1 0 0,-1 0 1 0 0,0 0-1 0 0,0 0 0 0 0,-1 0 1 0 0,0 0-108 0 0,2 2 101 0 0,0 0 1 0 0,-1 1-1 0 0,1-1 1 0 0,-1 1-1 0 0,1-1 1 0 0,-1 1-1 0 0,0 0 1 0 0,0 0-1 0 0,0 1 1 0 0,-1-1-1 0 0,1 0 1 0 0,0 1-1 0 0,-3-1-101 0 0,-1 0 166 0 0,-1 1 0 0 0,1 0 0 0 0,-1 0 0 0 0,1 0 0 0 0,-1 1 1 0 0,0 0-1 0 0,-6 2-166 0 0,-12 0 314 0 0,19-2-281 0 0,0 1-1 0 0,-1 0 1 0 0,1 0-1 0 0,0 0 1 0 0,-3 2-33 0 0,0 0-167 0 0,6-2-96 0 0,0 0 0 0 0,1 0-1 0 0,-1 1 1 0 0,1-1 0 0 0,-1 1-1 0 0,1 0 1 0 0,0 0 0 0 0,-3 2 263 0 0,0 0-1602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1.0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279 1 18575 0 0,'0'0'422'0'0,"0"0"56"0"0,0 0 32 0 0,-2 0-61 0 0,-3 0-410 0 0,1 1 0 0 0,-1 0-1 0 0,1 0 1 0 0,-1 1 0 0 0,1-1-1 0 0,-1 1 1 0 0,-2 2-39 0 0,1-2 160 0 0,0 1 1 0 0,1-1-1 0 0,-1 0 0 0 0,0 0 0 0 0,-1-1-160 0 0,-8 1 389 0 0,11-2-310 0 0,1 0 0 0 0,-1 1 0 0 0,0-1 1 0 0,0 1-1 0 0,1 0 0 0 0,-1 0 0 0 0,1 0 0 0 0,-1 1 0 0 0,1-1 0 0 0,-1 1-79 0 0,-14 8 161 0 0,10-6-111 0 0,0 0-1 0 0,0 1 1 0 0,0 0 0 0 0,1 0-1 0 0,-3 3-49 0 0,-16 12 0 0 0,18-14 0 0 0,0 0 0 0 0,0 0 0 0 0,-1 2 0 0 0,6-5 0 0 0,1-1 0 0 0,0 0 0 0 0,0 1 0 0 0,1-1 0 0 0,-1 1 0 0 0,1 0 0 0 0,-1-1 0 0 0,1 1 0 0 0,0 0 0 0 0,0 0 0 0 0,0 0 0 0 0,-1 2 0 0 0,2-4 2 0 0,0 0-1 0 0,0 1 0 0 0,0-1 0 0 0,0 0 1 0 0,0 1-1 0 0,1-1 0 0 0,-1 0 0 0 0,0 0 1 0 0,1 1-1 0 0,-1-1 0 0 0,0 0 0 0 0,1 0 1 0 0,0 1-1 0 0,-1-1 0 0 0,1 0 0 0 0,0 0 1 0 0,-1 0-1 0 0,1 0 0 0 0,0 0 0 0 0,0 0 1 0 0,0 0-1 0 0,0 0 0 0 0,0 0 0 0 0,0-1 1 0 0,0 1-1 0 0,0 0 0 0 0,1 0-1 0 0,5 3 8 0 0,1 0 1 0 0,-1-1-1 0 0,1 0 0 0 0,2 1-8 0 0,1 0-25 0 0,32 12-52 0 0,-24-10 26 0 0,0 1 1 0 0,-1 1-1 0 0,-1 0 1 0 0,1 1-1 0 0,9 8 51 0 0,-12-6 7 0 0,6 4 84 0 0,-1 1 0 0 0,16 16-91 0 0,-31-27 22 0 0,0 0 0 0 0,-1 1 0 0 0,1-1 0 0 0,-1 1 0 0 0,0 0 0 0 0,-1 0 0 0 0,0 1 0 0 0,0-1 0 0 0,0 1 1 0 0,0-1-1 0 0,-1 1 0 0 0,1 4-22 0 0,-3-8 57 0 0,0 0 1 0 0,0 0 0 0 0,0 0-1 0 0,0 0 1 0 0,0 1 0 0 0,-1-1-1 0 0,0 0 1 0 0,1 0-1 0 0,-1 0 1 0 0,0 0 0 0 0,0 0-1 0 0,-1 0 1 0 0,1 0 0 0 0,-1-1-1 0 0,1 1 1 0 0,-1 0 0 0 0,-1 1-58 0 0,-1 1 124 0 0,0 0 0 0 0,-1 0 0 0 0,0 0 0 0 0,0 0 1 0 0,0-1-1 0 0,-1 0 0 0 0,-3 2-124 0 0,6-4 48 0 0,0-1-1 0 0,0 1 1 0 0,0-1-1 0 0,-1 0 1 0 0,1 0 0 0 0,0-1-1 0 0,-1 1 1 0 0,1-1 0 0 0,-1 1-1 0 0,0-1-47 0 0,-38-2 389 0 0,33 2-314 0 0,-1-1-66 0 0,0-1 0 0 0,0 0-1 0 0,1 0 1 0 0,-1 0 0 0 0,0-1 0 0 0,1-1 0 0 0,0 0 0 0 0,-4-2-9 0 0,7 3-154 0 0,-1-1 1 0 0,1 0 0 0 0,0 0-1 0 0,0-1 1 0 0,0 0 0 0 0,1 0-1 0 0,0 0 1 0 0,0-1 0 0 0,0 1-1 0 0,0-1 1 0 0,-1-4 153 0 0,5 8-109 0 0,0 1 0 0 0,0-1 0 0 0,0 1 0 0 0,1-1 0 0 0,-1 1 0 0 0,1-1 0 0 0,-1 0 0 0 0,1 1-1 0 0,0-1 1 0 0,-1 0 0 0 0,1 1 0 0 0,0-1 0 0 0,0 0 0 0 0,0 1 0 0 0,0-1 0 0 0,0 0 0 0 0,1 1 0 0 0,-1-1 0 0 0,1 0 109 0 0,0-2-994 0 0,1 0-1 0 0,0 0 1 0 0,0 1-1 0 0,0-1 1 0 0,1 1-1 0 0,-1-1 1 0 0,2 0 994 0 0,9-13-6649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1.4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53 202 16152 0 0,'0'0'365'0'0,"0"0"56"0"0,0 0 24 0 0,0 0-55 0 0,0 0-184 0 0,0 0 161 0 0,2 0 96 0 0,2 1-244 0 0,0 0 0 0 0,0 0 0 0 0,0 0 0 0 0,0-1 0 0 0,1 1 0 0 0,-1-1 0 0 0,0 0 0 0 0,0-1 0 0 0,0 1 0 0 0,2-1-219 0 0,11-3 408 0 0,-12 3-360 0 0,0 0 0 0 0,0 0 0 0 0,0 0 0 0 0,0-1 0 0 0,0 0 0 0 0,2-2-48 0 0,12-4 134 0 0,-16 6-94 0 0,1 1-1 0 0,-1-1 0 0 0,0 1 0 0 0,1-1 0 0 0,-1 0 1 0 0,0 0-1 0 0,0-1 0 0 0,0 1 0 0 0,0-1 0 0 0,-1 1 1 0 0,3-3-40 0 0,0-2 60 0 0,-1 1 1 0 0,0 0 0 0 0,0-1 0 0 0,0 0-1 0 0,-1 0 1 0 0,0 0 0 0 0,0-2-61 0 0,-2 6 18 0 0,0 0 0 0 0,0 1 0 0 0,-1-1 0 0 0,1 0 0 0 0,-1 0 0 0 0,0 1 0 0 0,0-1 0 0 0,0 0 0 0 0,0 0 0 0 0,0 0 0 0 0,0 1 0 0 0,-1-1 0 0 0,1 0 0 0 0,-1 1 0 0 0,0-1-1 0 0,0 0 1 0 0,0 1 0 0 0,0-1 0 0 0,-1 1 0 0 0,1-1 0 0 0,-2-1-18 0 0,1 1 60 0 0,-1 0 0 0 0,0 0 0 0 0,0 0 0 0 0,0 0 0 0 0,-1 0 0 0 0,1 0 0 0 0,-1 1 0 0 0,1 0 0 0 0,-1 0 0 0 0,0 0 0 0 0,0 0 0 0 0,0 0 0 0 0,-1 0-60 0 0,2 2 44 0 0,0-1-1 0 0,0 1 1 0 0,0-1 0 0 0,0 1-1 0 0,0 0 1 0 0,0 0-1 0 0,0 0 1 0 0,0 1-1 0 0,0-1 1 0 0,0 1 0 0 0,0-1-1 0 0,0 1 1 0 0,1 0-1 0 0,-1 0 1 0 0,0 1 0 0 0,0-1-1 0 0,1 0 1 0 0,-1 1-1 0 0,-1 1-43 0 0,-6 4 53 0 0,-1 0 1 0 0,2 1-1 0 0,-1 0 0 0 0,1 0 0 0 0,0 1 0 0 0,1 1 0 0 0,0 0 1 0 0,-2 3-54 0 0,4-3 46 0 0,0 1 1 0 0,1-1-1 0 0,0 1 1 0 0,1 0-1 0 0,0 0 1 0 0,0 0-1 0 0,1 0 1 0 0,1 1-1 0 0,0-1 1 0 0,0 6-47 0 0,2-8 28 0 0,-1 0 0 0 0,1 1 0 0 0,1-1 0 0 0,0 0-1 0 0,0 1 1 0 0,1-1 0 0 0,0 0 0 0 0,1 0 0 0 0,0 0 0 0 0,0-1 0 0 0,1 1 0 0 0,0-1 0 0 0,2 4-28 0 0,1-2-45 0 0,-1 0 0 0 0,2 0 0 0 0,0-1 1 0 0,0 0-1 0 0,0 0 0 0 0,1-1 1 0 0,0 0-1 0 0,1-1 0 0 0,0 0 1 0 0,0 0-1 0 0,1-1 0 0 0,-1-1 0 0 0,1 1 1 0 0,0-2-1 0 0,1 0 0 0 0,-1 0 1 0 0,5 0 44 0 0,10 3-218 0 0,-1-2 1 0 0,1 0 0 0 0,0-2 0 0 0,0-1 0 0 0,15-1 217 0 0,-20-2-762 0 0,-1-1 1 0 0,0 0 0 0 0,0-2 0 0 0,-1 0 0 0 0,1-1-1 0 0,-1-1 1 0 0,10-5 761 0 0,8-4-2221 0 0,2-1-3932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1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340 508 17047 0 0,'-16'-18'1058'0'0,"12"13"-898"0"0,1 1-1 0 0,-1 0 1 0 0,-1-1 0 0 0,1 2-1 0 0,-1-2-159 0 0,-1 1 201 0 0,0 0-1 0 0,0 0 0 0 0,-1 0 0 0 0,0 1 0 0 0,1 0 1 0 0,-1 0-1 0 0,0 1 0 0 0,0-1 0 0 0,-1 2 0 0 0,1-1 1 0 0,-7 0-201 0 0,9 2 257 0 0,-1-1 1 0 0,0 1-1 0 0,0 1 0 0 0,0-1 1 0 0,1 1-1 0 0,-1 0 1 0 0,0 1-1 0 0,1-1 1 0 0,-1 1-1 0 0,1 0 0 0 0,-1 0 1 0 0,1 1-1 0 0,0-1 1 0 0,0 1-1 0 0,-2 2-257 0 0,-3 2 131 0 0,0 1 0 0 0,0 0 0 0 0,1 1 0 0 0,0-1 0 0 0,0 2 0 0 0,1-1 0 0 0,0 1-1 0 0,1 1 1 0 0,0-1 0 0 0,1 1 0 0 0,-1 2-131 0 0,4-6-9 0 0,-1 1 1 0 0,1 0-1 0 0,1 0 0 0 0,0 0 0 0 0,0 0 0 0 0,0 0 0 0 0,1 0 1 0 0,0 0-1 0 0,0 1 0 0 0,1 6 9 0 0,1-10-15 0 0,-1 0 1 0 0,1 1 0 0 0,0-1-1 0 0,0 1 1 0 0,1-1-1 0 0,0 0 1 0 0,0 0 0 0 0,0 0-1 0 0,0 0 1 0 0,1 0 0 0 0,0 0-1 0 0,0-1 1 0 0,0 1-1 0 0,0-1 1 0 0,1 0 0 0 0,2 3 14 0 0,2 0-195 0 0,1-1 1 0 0,-1 1 0 0 0,1-1-1 0 0,6 2 195 0 0,0 1-402 0 0,-12-8 332 0 0,0 0 0 0 0,-1 0 1 0 0,1 0-1 0 0,0 0 0 0 0,0 0 0 0 0,0-1 1 0 0,1 0-1 0 0,-1 1 0 0 0,0-1 1 0 0,0 0-1 0 0,0-1 0 0 0,0 1 1 0 0,0 0-1 0 0,0-1 0 0 0,0 0 1 0 0,0 1-1 0 0,0-1 0 0 0,0-1 1 0 0,0 1-1 0 0,-1 0 0 0 0,2-1 70 0 0,6-4-204 0 0,0 1 0 0 0,0-1 1 0 0,-1-1-1 0 0,1 0 0 0 0,1-2 204 0 0,-1-1-274 0 0,-1 1 1 0 0,0-1-1 0 0,-1-1 1 0 0,0 0-1 0 0,2-4 274 0 0,11-20-1339 0 0,1-5 1339 0 0,-13 17-504 0 0,0-1-1 0 0,-1 1 0 0 0,-2-1 0 0 0,0 0 0 0 0,-2-1 0 0 0,0-1 505 0 0,5-27-906 0 0,0-9-155 0 0,-3 0 1 0 0,-3 0-1 0 0,-3-32 1061 0 0,0 88 10 0 0,0-1 353 0 0,0-1 1 0 0,-1 1-1 0 0,0-1 1 0 0,0 1-1 0 0,-1-1 1 0 0,0 1-1 0 0,0 0 1 0 0,-3-4-364 0 0,5 9 164 0 0,-1 1 0 0 0,0-1 1 0 0,1 1-1 0 0,-1-1 0 0 0,0 1 1 0 0,0-1-1 0 0,0 1 0 0 0,0-1 1 0 0,0 1-1 0 0,-1 0 0 0 0,1 0 1 0 0,0-1-1 0 0,-1 1 0 0 0,1 0 0 0 0,0 0 1 0 0,-1 0-1 0 0,1 1 0 0 0,-1-1 1 0 0,0 0-1 0 0,1 0 0 0 0,-1 1 1 0 0,0-1-1 0 0,1 1 0 0 0,-1 0 1 0 0,0-1-1 0 0,0 1 0 0 0,1 0 1 0 0,-1 0-1 0 0,0 0 0 0 0,0 0 0 0 0,1 0 1 0 0,-1 1-1 0 0,0-1 0 0 0,0 0 1 0 0,1 1-1 0 0,-1-1 0 0 0,-1 1-164 0 0,0 1 134 0 0,0-1 0 0 0,0 1-1 0 0,0 0 1 0 0,0 0-1 0 0,0 0 1 0 0,1 0-1 0 0,-1 0 1 0 0,1 1 0 0 0,-1-1-1 0 0,1 1 1 0 0,0-1-1 0 0,0 1 1 0 0,0 0 0 0 0,0 0-1 0 0,0 0 1 0 0,0 0-1 0 0,1 0 1 0 0,0 0-1 0 0,-1 4-133 0 0,-2 6 201 0 0,1 1-1 0 0,1 0 0 0 0,0 0 0 0 0,0 6-200 0 0,-1 9 213 0 0,2-5-115 0 0,0 0-1 0 0,2 0 1 0 0,0 0 0 0 0,2 0-1 0 0,1 0 1 0 0,0-1-1 0 0,2 1 1 0 0,1-1 0 0 0,1-1-1 0 0,0 1-97 0 0,1-2-102 0 0,1-1 0 0 0,1 0 0 0 0,0 0 0 0 0,1-1 0 0 0,2-1 1 0 0,0 0-1 0 0,0-1 0 0 0,2 0 0 0 0,0-1 0 0 0,1-1 0 0 0,0-1 0 0 0,1 0 0 0 0,15 8 102 0 0,-26-19-720 0 0,0 0 1 0 0,0 0-1 0 0,0 0 1 0 0,0-1-1 0 0,1 0 720 0 0,20 2-5763 0 0,-5-6-926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9:05.6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 0 4608 0 0,'0'0'353'0'0,"0"0"-142"0"0,0 0 263 0 0,0 0 138 0 0,0 0 27 0 0,-2 0-48 0 0,1 0-577 0 0,0 0 36 0 0,0 0-1 0 0,-1 0 1 0 0,1 0-1 0 0,0 0 1 0 0,0 0-1 0 0,-1 1 1 0 0,1-1-1 0 0,0 0 1 0 0,0 0-1 0 0,0 1 1 0 0,0-1-1 0 0,-1 1 1 0 0,1-1-1 0 0,0 1 1 0 0,0 0-1 0 0,0-1 1 0 0,0 1-1 0 0,0 0 1 0 0,0 0-1 0 0,0-1 1 0 0,1 1-1 0 0,-1 0 1 0 0,0 0-1 0 0,0 1-49 0 0,-1 4 24 0 0,7 7 125 0 0,-5-12-135 0 0,1-1-1 0 0,-1 1 1 0 0,1-1-1 0 0,-1 1 1 0 0,0 0-1 0 0,0-1 1 0 0,1 1-1 0 0,-1-1 1 0 0,0 1-1 0 0,0 0 0 0 0,0-1 1 0 0,1 1-1 0 0,-1 0 1 0 0,0-1-1 0 0,0 1 1 0 0,0 0-1 0 0,0-1 1 0 0,0 1-1 0 0,0-1 1 0 0,-1 1-1 0 0,1 0 1 0 0,0-1-14 0 0,-1 7 66 0 0,-3 8 367 0 0,4-14-419 0 0,0-1 0 0 0,0 0 0 0 0,0 1 0 0 0,0-1 0 0 0,-1 1 0 0 0,1-1 0 0 0,0 1 0 0 0,0-1 0 0 0,0 0 0 0 0,-1 1 0 0 0,1-1 0 0 0,0 0 0 0 0,-1 1 0 0 0,1-1 0 0 0,0 0 0 0 0,-1 1 0 0 0,1-1 0 0 0,0 0 0 0 0,-1 1 0 0 0,1-1 0 0 0,0 0 1 0 0,-1 0-1 0 0,1 0 0 0 0,-1 1 0 0 0,1-1 0 0 0,-1 0-14 0 0,1 3 113 0 0,0-3-105 0 0,0 1 1 0 0,0-1-1 0 0,0 1 1 0 0,0-1-1 0 0,0 1 0 0 0,0-1 1 0 0,0 1-1 0 0,0-1 1 0 0,0 1-1 0 0,0-1 0 0 0,0 1 1 0 0,0-1-1 0 0,0 1 1 0 0,1-1-1 0 0,-1 1 0 0 0,0-1 1 0 0,0 1-1 0 0,0-1 1 0 0,1 0-1 0 0,-1 1-8 0 0,12 10 331 0 0,-9-8-240 0 0,0 0-1 0 0,0-1 0 0 0,-1 1 1 0 0,2-1-1 0 0,-1 0 1 0 0,0 0-1 0 0,0 0 0 0 0,1 0 1 0 0,-1 0-1 0 0,1-1 1 0 0,-1 1-1 0 0,4-1-90 0 0,15 6 274 0 0,0 0 0 0 0,11 6-274 0 0,2 1 131 0 0,-32-13-131 0 0,2 1 11 0 0,0 1-1 0 0,0-1 1 0 0,0 1-1 0 0,0 0 1 0 0,4 3-11 0 0,37 21 0 0 0,-41-25 18 0 0,0 0 0 0 0,0 0 1 0 0,0-1-1 0 0,0 1 0 0 0,0-1 0 0 0,1 0 0 0 0,-1-1 0 0 0,5 1-18 0 0,136-4 1382 0 0,-31-2-802 0 0,-107 4-536 0 0,-1 1 0 0 0,0-2 1 0 0,0 1-1 0 0,2-1-44 0 0,-3 0 26 0 0,-1 1-1 0 0,0 0 0 0 0,1 0 0 0 0,-1 1 1 0 0,0-1-1 0 0,1 1 0 0 0,-1 0 1 0 0,2 1-26 0 0,31 4 117 0 0,14-2-117 0 0,-20-1 23 0 0,-6-1 23 0 0,0-2 0 0 0,0 0 0 0 0,9-3-46 0 0,12-1 38 0 0,15 2-38 0 0,22 4 0 0 0,-14 0 0 0 0,-33 0 2 0 0,-17 0 45 0 0,0-1 0 0 0,5-1-47 0 0,37-3 828 0 0,23 4-828 0 0,-52 0 140 0 0,175 3 251 0 0,-138-5-327 0 0,13-3-64 0 0,51 0 64 0 0,115-3 148 0 0,-114 2-106 0 0,4 1-8 0 0,67-4 193 0 0,-99 6-187 0 0,-83 3-54 0 0,0 1 1 0 0,-1 1-1 0 0,15 2-50 0 0,25 3 84 0 0,143 2-10 0 0,-167-6-74 0 0,-29-2 0 0 0,0 0 0 0 0,1 0 0 0 0,-1-1 0 0 0,9-2 0 0 0,11-1 38 0 0,0 2 0 0 0,17 1-38 0 0,-18 0 82 0 0,100-8 230 0 0,-106 7-255 0 0,1-1 0 0 0,9-3-57 0 0,-10 2 44 0 0,0 1 0 0 0,10 0-44 0 0,2 3 0 0 0,1 1 0 0 0,2 2 0 0 0,-33-3 0 0 0,-1-1 0 0 0,1 0 0 0 0,-1 0 0 0 0,0-1 0 0 0,1 0 0 0 0,-1 1 0 0 0,3-2 0 0 0,-4 1 0 0 0,0 0 0 0 0,0 0 0 0 0,1 1 0 0 0,-1-1 0 0 0,0 1 0 0 0,0 0 0 0 0,1 0 0 0 0,-1 0 0 0 0,0 1 0 0 0,0-1 0 0 0,1 1 0 0 0,-1-1 0 0 0,1 2 0 0 0,2 0 0 0 0,1 0 0 0 0,-1 0 0 0 0,1-1 0 0 0,-1 0 0 0 0,1 0 0 0 0,0 0 0 0 0,0-1 0 0 0,-1 0 0 0 0,1 0 0 0 0,0-1 0 0 0,0 0 0 0 0,-1 0 0 0 0,1 0 0 0 0,-1-1 0 0 0,60-19 64 0 0,-54 17-47 0 0,0 1-1 0 0,1-1 0 0 0,-1 2 1 0 0,5-1-17 0 0,6-1-2 0 0,73-15 194 0 0,-89 18-175 0 0,0 1-1 0 0,0 0 0 0 0,0 1 1 0 0,5 0-17 0 0,16 2-2 0 0,5-2 72 0 0,0 1-1 0 0,4 2-69 0 0,-30-3 19 0 0,0-1 0 0 0,0-1 0 0 0,0 1 0 0 0,0-1-1 0 0,0 0-18 0 0,10-1 23 0 0,2-2-23 0 0,11 0 0 0 0,-12 3 24 0 0,-1-1 0 0 0,0-1-1 0 0,0-1 1 0 0,0 0 0 0 0,8-4-24 0 0,-8 3 4 0 0,0 0 1 0 0,1 1 0 0 0,-1 1-1 0 0,1 1 1 0 0,9 0-5 0 0,-9 1 53 0 0,0 2 1 0 0,0 0 0 0 0,0 1-1 0 0,8 3-53 0 0,41 3 276 0 0,-58-6-259 0 0,1-1 0 0 0,0 0 0 0 0,0 0 0 0 0,0-1 0 0 0,0 0 0 0 0,1-1-17 0 0,15 0 50 0 0,1 0 38 0 0,-1-2 0 0 0,23-4-88 0 0,35-13-18 0 0,-45 10-169 0 0,35-4 187 0 0,-50 12 11 0 0,0 1 0 0 0,15 2-11 0 0,2 0-2055 0 0,-16-1-4450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2.9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211 218 920 0 0,'0'0'428'0'0,"2"-1"1461"0"0,-1 0-1260 0 0,1-1 0 0 0,0 1-1 0 0,-1-1 1 0 0,1 0 0 0 0,-1 0 0 0 0,0 0 0 0 0,0 0-1 0 0,0 0 1 0 0,0 0 0 0 0,0 0 0 0 0,0 0-1 0 0,0-1-628 0 0,1-2 534 0 0,-1 0 1 0 0,0 0-1 0 0,-1 1 0 0 0,1-1 0 0 0,-1 0 0 0 0,0 0-534 0 0,-1-6 756 0 0,0 0 0 0 0,0 0 0 0 0,-1 0 0 0 0,0 0 0 0 0,-2-1-756 0 0,3 10 139 0 0,1 0-1 0 0,-1 0 0 0 0,0 0 0 0 0,0 0 0 0 0,-1 0 0 0 0,1 0 0 0 0,0 0 0 0 0,-1 0 0 0 0,1 1 0 0 0,-1-1 0 0 0,0 1 0 0 0,1-1 0 0 0,-3-1-138 0 0,-25-14 1183 0 0,22 14-963 0 0,5 3-169 0 0,0-1 1 0 0,0 0 0 0 0,0 1 0 0 0,0 0 0 0 0,0-1-1 0 0,0 1 1 0 0,0 0 0 0 0,1 0 0 0 0,-1 0 0 0 0,0 0-1 0 0,0 1 1 0 0,0-1 0 0 0,0 0 0 0 0,0 1 0 0 0,0 0-1 0 0,0-1 1 0 0,0 1 0 0 0,-1 1-52 0 0,-3 0 107 0 0,0 2 0 0 0,1-1 0 0 0,-1 1-1 0 0,1-1 1 0 0,-1 2-107 0 0,-3 3 122 0 0,0 0-1 0 0,1 1 1 0 0,0 0-1 0 0,1 0 1 0 0,0 0-1 0 0,0 1 1 0 0,1 0 0 0 0,-2 5-122 0 0,4-6 84 0 0,0-1 1 0 0,1 1-1 0 0,-1-1 1 0 0,2 1-1 0 0,-1 0 1 0 0,1 0 0 0 0,1 1-1 0 0,0-1 1 0 0,0 0-1 0 0,1 0 1 0 0,0 1-85 0 0,1-4 23 0 0,0-1 1 0 0,0 1-1 0 0,0-1 0 0 0,1 1 1 0 0,0-1-1 0 0,0 1 1 0 0,0-1-1 0 0,1 0 0 0 0,0 0 1 0 0,0 0-1 0 0,0-1 1 0 0,1 1-1 0 0,-1-1 0 0 0,1 0 1 0 0,0 1-1 0 0,0-2 1 0 0,1 1-1 0 0,-1 0 0 0 0,1-1 1 0 0,0 0-1 0 0,0 0 0 0 0,1 0-23 0 0,3 2-8 0 0,0-1-1 0 0,0 0 1 0 0,1-1-1 0 0,-1 0 1 0 0,1 0-1 0 0,0-1 1 0 0,0 0-1 0 0,0-1 1 0 0,0 0-1 0 0,0 0 0 0 0,0-1 1 0 0,2-1 8 0 0,-11 1-3 0 0,18-1-111 0 0,0-1-1 0 0,0-1 1 0 0,-1-1-1 0 0,15-5 115 0 0,-27 7-72 0 0,0 0 0 0 0,-1-1-1 0 0,0 1 1 0 0,1-1 0 0 0,-1-1-1 0 0,-1 1 1 0 0,1-1 0 0 0,0 1-1 0 0,-1-2 1 0 0,0 1-1 0 0,1 0 1 0 0,-2-1 0 0 0,1 1-1 0 0,-1-1 1 0 0,1 0 0 0 0,-1-1-1 0 0,0 0 73 0 0,1-1-63 0 0,-1-1-1 0 0,0 1 1 0 0,-1 0 0 0 0,1-1-1 0 0,-1 0 1 0 0,-1 0-1 0 0,0 0 1 0 0,0 1-1 0 0,0-1 1 0 0,-1 0 0 0 0,0 0-1 0 0,0 0 1 0 0,-1 0-1 0 0,-1-4 64 0 0,-1-3 9 0 0,0 1 1 0 0,-1-1-1 0 0,0 0 0 0 0,-5-9-9 0 0,6 18 23 0 0,1 0 1 0 0,-2 1-1 0 0,1-1 0 0 0,0 1 1 0 0,-1-1-1 0 0,0 1 1 0 0,0 0-1 0 0,-1 1 0 0 0,0-1 1 0 0,1 1-1 0 0,-1 0 1 0 0,-3-2-24 0 0,-4-1 17 0 0,4 1 8 0 0,0 1 0 0 0,0 0-1 0 0,-7-3-24 0 0,13 7 0 0 0,-1 1 0 0 0,1-1 0 0 0,0 0-1 0 0,0 0 1 0 0,0 1 0 0 0,-1 0-1 0 0,1-1 1 0 0,0 1 0 0 0,-1 0 0 0 0,1 0-1 0 0,0 0 1 0 0,0 0 0 0 0,-1 1-1 0 0,1-1 1 0 0,0 1 0 0 0,0-1 0 0 0,-1 1-1 0 0,1 0 1 0 0,1-1-139 0 0,-1 1-1 0 0,1 0 0 0 0,0-1 0 0 0,-1 1 1 0 0,1 0-1 0 0,0 0 0 0 0,0 0 0 0 0,-1 0 1 0 0,1 0-1 0 0,0 0 0 0 0,0 0 0 0 0,0 0 1 0 0,0 1-1 0 0,0-1 0 0 0,1 0 0 0 0,-1 1 1 0 0,0-1-1 0 0,1 0 0 0 0,-1 1 0 0 0,1-1 1 0 0,-1 1 139 0 0,-4 14-7125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3.3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1 5064 0 0,'0'0'389'0'0,"0"0"123"0"0,0 0 1441 0 0,0 0 655 0 0,0 0 134 0 0,0 0-189 0 0,-1 2-915 0 0,-1 7-1009 0 0,0 1-1 0 0,0 0 1 0 0,1-1-1 0 0,0 1 1 0 0,1 0-1 0 0,0 0 0 0 0,1 5-628 0 0,-1 5 347 0 0,8 148 1341 0 0,-5 21-568 0 0,13 52-1120 0 0,-11-186 3 0 0,-2 1 1 0 0,-3-1-1 0 0,-3 19-3 0 0,-2-48-184 0 0,4-19-321 0 0,2-16 17 0 0,3-16-807 0 0,-2 1 1 0 0,-1-5 1294 0 0,1-13-5913 0 0,2 7-703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3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86 6912 0 0,'2'-1'53'0'0,"0"0"0"0"0,1 0 0 0 0,-1 0 0 0 0,0-1 0 0 0,0 1 0 0 0,-1-1 0 0 0,1 1 0 0 0,0-1 0 0 0,0 0 0 0 0,-1 0 0 0 0,1 1 0 0 0,-1-1 0 0 0,1 0 0 0 0,0-2-53 0 0,-1 1 35 0 0,1 1 0 0 0,0 0 0 0 0,0-1 0 0 0,0 1-1 0 0,0 0 1 0 0,0 0 0 0 0,0 0 0 0 0,1 0 0 0 0,1-1-35 0 0,7-3 2354 0 0,1 0-1 0 0,0 1 1 0 0,12-3-2354 0 0,-12 5 717 0 0,0 0 0 0 0,0 0-1 0 0,0 2 1 0 0,8-1-717 0 0,-14 1 99 0 0,0 1 0 0 0,1 0 0 0 0,-1 0 0 0 0,1 1-1 0 0,-1 0 1 0 0,0 0 0 0 0,1 0 0 0 0,-1 1 0 0 0,0 0 0 0 0,0 0-1 0 0,0 1 1 0 0,0-1 0 0 0,-1 1 0 0 0,1 1 0 0 0,-1-1 0 0 0,1 1-1 0 0,-1 0 1 0 0,0 0 0 0 0,1 2-99 0 0,-1 1 138 0 0,0 0 0 0 0,-1 0 1 0 0,1 1-1 0 0,-2 0 0 0 0,1 0 0 0 0,-1 0 0 0 0,0 0 0 0 0,1 7-138 0 0,-2-4 146 0 0,0 0-1 0 0,0 1 1 0 0,-2 0 0 0 0,1-1-1 0 0,-1 1 1 0 0,-1 1-146 0 0,0 11 249 0 0,1-10-72 0 0,0-1 0 0 0,-1 1 1 0 0,-1-1-1 0 0,0 0 0 0 0,-1 1 0 0 0,-1-1 1 0 0,0 0-1 0 0,0-1 0 0 0,-2 1 0 0 0,1-1 0 0 0,-1 0 1 0 0,-1 0-1 0 0,-1 0-177 0 0,2-2 91 0 0,-1 0 1 0 0,1-1-1 0 0,-2 0 0 0 0,1-1 1 0 0,-1 0-1 0 0,0 0 0 0 0,-1-1 1 0 0,0 1-1 0 0,0-2 0 0 0,-4 3-91 0 0,10-8-153 0 0,0 0-1 0 0,1 0 1 0 0,-1 0-1 0 0,0-1 1 0 0,0 1-1 0 0,0-1 0 0 0,0 1 1 0 0,0-1-1 0 0,0 0 1 0 0,0 0-1 0 0,0-1 1 0 0,0 1-1 0 0,0 0 1 0 0,0-1-1 0 0,0 0 1 0 0,0 0-1 0 0,1 0 0 0 0,-1 0 1 0 0,0 0-1 0 0,1 0 1 0 0,-1-1-1 0 0,0 1 1 0 0,1-1-1 0 0,0 0 1 0 0,-1 0 153 0 0,-6-9-7805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4.0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3 204 15176 0 0,'0'0'694'0'0,"0"0"-17"0"0,0 0-275 0 0,0 0 451 0 0,0 0 246 0 0,0 0 49 0 0,2 1-74 0 0,6 1-542 0 0,1 0 0 0 0,-1-1 0 0 0,1 1 0 0 0,0-1-532 0 0,8 1 510 0 0,30-2 268 0 0,-41 1-816 0 0,0-1 0 0 0,0 1 0 0 0,1-1 0 0 0,-1-1 0 0 0,0 1 0 0 0,0-1 0 0 0,1 0 0 0 0,-1 0 0 0 0,0-1 0 0 0,0 0 0 0 0,0 0 0 0 0,-1 0 0 0 0,1-1 0 0 0,0 0 0 0 0,-1 0 0 0 0,1 0 0 0 0,-1-1 0 0 0,0 1 0 0 0,-1-1 0 0 0,1-1 0 0 0,0 1 0 0 0,3-5 38 0 0,-6 6-119 0 0,1 0 1 0 0,-1 0-1 0 0,0 0 0 0 0,0 0 0 0 0,0 0 0 0 0,0 0 1 0 0,-1 0-1 0 0,1-1 0 0 0,-1 1 0 0 0,0-1 1 0 0,0 1-1 0 0,0-1 0 0 0,0 0 0 0 0,-1 1 0 0 0,1-1 1 0 0,-1 0-1 0 0,0 1 0 0 0,0-1 0 0 0,-1 0 0 0 0,0-2 119 0 0,0 2-132 0 0,0-4-169 0 0,-2-1 0 0 0,1 1 1 0 0,-1 0-1 0 0,0 0 0 0 0,-3-4 301 0 0,5 10-25 0 0,-1-1-1 0 0,0 1 0 0 0,1 0 1 0 0,-1 0-1 0 0,0 0 1 0 0,0 0-1 0 0,0 0 0 0 0,0 0 1 0 0,-1 1-1 0 0,1-1 1 0 0,0 1-1 0 0,-1-1 0 0 0,1 1 1 0 0,-1 0-1 0 0,1 0 1 0 0,-1 0-1 0 0,1 0 0 0 0,-1 1 1 0 0,0-1 25 0 0,-1 0 69 0 0,0 1 0 0 0,-1 0 1 0 0,1-1-1 0 0,0 2 0 0 0,0-1 1 0 0,0 0-1 0 0,0 1 1 0 0,0-1-1 0 0,0 1 0 0 0,0 0 1 0 0,0 1-1 0 0,-1 0-69 0 0,-2 1 180 0 0,0 0 0 0 0,0 1 0 0 0,0 0 0 0 0,1 0 0 0 0,-1 0 1 0 0,-3 5-181 0 0,1-1 269 0 0,0 1 0 0 0,0 0 0 0 0,1 1 0 0 0,0 0 1 0 0,1 0-1 0 0,0 1 0 0 0,0 0 0 0 0,1 0-269 0 0,1 0 169 0 0,0 1 0 0 0,1-1-1 0 0,0 1 1 0 0,1 0 0 0 0,0 0-1 0 0,1 0 1 0 0,1 0 0 0 0,-1 0-1 0 0,2 1 1 0 0,0-1 0 0 0,0 0-1 0 0,2 5-168 0 0,-1-7 51 0 0,0-6-27 0 0,-1 0 0 0 0,1-1-1 0 0,0 1 1 0 0,0 0 0 0 0,0-1 0 0 0,0 1 0 0 0,0 0-1 0 0,1-1 1 0 0,0 1 0 0 0,-1-1 0 0 0,1 0 0 0 0,1 0-1 0 0,-1 0 1 0 0,1 2-24 0 0,4 1 10 0 0,0-1 0 0 0,0 0 0 0 0,0 0 0 0 0,0-1 0 0 0,1 0 0 0 0,0 0-1 0 0,0-1 1 0 0,0 0 0 0 0,0 0 0 0 0,0-1 0 0 0,4 1-10 0 0,8 1-538 0 0,0-1 0 0 0,0-1-1 0 0,0 0 1 0 0,6-2 538 0 0,-13 0-1870 0 0,1-1-1 0 0,-1 0 0 0 0,1-1 1 0 0,0-1 1870 0 0,23-9-6977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4.4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0 121 5064 0 0,'2'-1'169'0'0,"0"0"0"0"0,-1 0 0 0 0,1 0 0 0 0,-1-1 0 0 0,1 1 0 0 0,-1 0 0 0 0,1 0 0 0 0,-1-1 0 0 0,0 1 1 0 0,0-1-1 0 0,1 0-169 0 0,8-10 5168 0 0,-4 6-1261 0 0,-5 5-3489 0 0,-1 0 0 0 0,1 0 0 0 0,0 0 1 0 0,0 1-1 0 0,0-1 0 0 0,0 0 0 0 0,0 0 1 0 0,0 1-1 0 0,0-1 0 0 0,0 1 0 0 0,0-1-418 0 0,1 1 898 0 0,-2 0-142 0 0,1 2-78 0 0,23 72 782 0 0,-16-43-1242 0 0,-3 0 0 0 0,0 0 0 0 0,-2 1 0 0 0,-1 22-218 0 0,3 8 392 0 0,-5-61-306 0 0,0-1 22 0 0,0 0 10 0 0,0 0 2 0 0,0 0 7 0 0,1-7 202 0 0,1-4-182 0 0,-1 0-1 0 0,0 1 1 0 0,0-10-147 0 0,-1 8 76 0 0,1-1 0 0 0,2-10-76 0 0,1 4 49 0 0,-1 1-60 0 0,1 0 0 0 0,1 1 0 0 0,0-1 1 0 0,5-7 10 0 0,-4 11-77 0 0,1 1 0 0 0,1 0 1 0 0,0 0-1 0 0,1 1 0 0 0,0 0 1 0 0,1 0-1 0 0,0 1 1 0 0,1 0-1 0 0,0 1 0 0 0,1 0 1 0 0,0 1-1 0 0,0 0 1 0 0,6-2 76 0 0,-15 9 3 0 0,0 1 1 0 0,0-1-1 0 0,1 0 1 0 0,-1 1-1 0 0,1 0 1 0 0,-1 0 0 0 0,1 0-1 0 0,-1 0 1 0 0,1 1-1 0 0,0-1 1 0 0,-1 1-1 0 0,1 0 1 0 0,0 0-1 0 0,0 0 1 0 0,-1 0 0 0 0,1 1-1 0 0,-1 0 1 0 0,1-1-1 0 0,0 1 1 0 0,-1 1-1 0 0,1-1 1 0 0,-1 0 0 0 0,0 1-1 0 0,1 0 1 0 0,-1 0-1 0 0,0 0 1 0 0,0 0-1 0 0,0 0 1 0 0,0 1 0 0 0,-1-1-1 0 0,1 1 1 0 0,-1-1-1 0 0,1 1 1 0 0,-1 0-1 0 0,0 0 1 0 0,0 1 0 0 0,0-1-4 0 0,7 16 157 0 0,-1 0 0 0 0,-1 0 1 0 0,-1 0-1 0 0,0 1 1 0 0,-1 0-1 0 0,-2 0 1 0 0,0 0-1 0 0,-1 1 1 0 0,0 18-158 0 0,-3 0 135 0 0,1 5-87 0 0,1-1-1 0 0,3 5-47 0 0,0-30-1175 0 0,-3-17 568 0 0,-1 0 1 0 0,1 1 0 0 0,0-1 0 0 0,-1 0-1 0 0,1 0 1 0 0,0 0 0 0 0,0 0-1 0 0,0 0 1 0 0,0 0 0 0 0,0 0-1 0 0,1 1 607 0 0,10 3-8623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6.6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3362 337 8288 0 0,'-1'-1'381'0'0,"-9"-4"-177"0"0,1-1 1 0 0,0 0-1 0 0,0 0 0 0 0,0-1 1 0 0,-3-4-205 0 0,-6-4 1329 0 0,-12-5 172 0 0,0 0 1 0 0,-1 2-1 0 0,-1 2 1 0 0,-1 1-1 0 0,-30-10-1501 0 0,28 13 467 0 0,0 2 0 0 0,-1 1-1 0 0,0 2 1 0 0,-16 0-467 0 0,-204-31 1885 0 0,89 12-1853 0 0,85 14-84 0 0,-39-6-266 0 0,0 5 0 0 0,-49 3 318 0 0,86 8-1 0 0,23 0 73 0 0,-10 3-72 0 0,-21 3 224 0 0,10 0-763 0 0,1 2 1 0 0,-73 16 538 0 0,17 2-400 0 0,66-13 182 0 0,-59 18 218 0 0,20-1 15 0 0,42-11 208 0 0,0 2-1 0 0,-62 28-222 0 0,-5 6 114 0 0,102-38-112 0 0,-9 3 43 0 0,1 2 1 0 0,0 2-46 0 0,29-15 32 0 0,0 0 0 0 0,1 1 0 0 0,0 0 0 0 0,0 1 0 0 0,1 0 0 0 0,0 1 0 0 0,0 0 0 0 0,1 1 0 0 0,1 0 0 0 0,-1 0 0 0 0,1 2-32 0 0,-4 8 231 0 0,1 1 0 0 0,1 1 0 0 0,1 0 0 0 0,-4 18-231 0 0,-14 34 139 0 0,0 3-147 0 0,15-36-59 0 0,-5 17 7 0 0,0 12 60 0 0,9-28-6 0 0,-9 45 137 0 0,-6 77-131 0 0,23-150-43 0 0,0 0 0 0 0,1 0 0 0 0,1 0 0 0 0,0 0-1 0 0,1 0 1 0 0,0 0 0 0 0,2-1 0 0 0,-1 0 0 0 0,2 0-1 0 0,0 0 1 0 0,0 0 0 0 0,2-1 0 0 0,6 10 43 0 0,4 3 34 0 0,2 0 0 0 0,0-1-1 0 0,2-2 1 0 0,0 0 0 0 0,2-1 0 0 0,1-1-34 0 0,3 1 377 0 0,2 0 1 0 0,0-3 0 0 0,2 0 0 0 0,19 8-378 0 0,15 2 71 0 0,59 18-71 0 0,-77-33 0 0 0,1-1 0 0 0,29 2 0 0 0,104 10 0 0 0,-6 0 0 0 0,29 5 0 0 0,-99-16 0 0 0,226 25 0 0 0,-91-23 0 0 0,-84-13 0 0 0,0-7 0 0 0,38-11 0 0 0,-107 4-6 0 0,0-3-1 0 0,0-4 0 0 0,33-14 7 0 0,38-19-788 0 0,52-29 788 0 0,-144 51 156 0 0,-2-2-1 0 0,-1-4 0 0 0,-1-2 0 0 0,-2-3 0 0 0,6-8-155 0 0,-45 30 5 0 0,0-2 0 0 0,0 0 1 0 0,-2-1-1 0 0,-1-1 0 0 0,-1-1 0 0 0,0-1 0 0 0,4-10-5 0 0,-6 7 203 0 0,-2 0 0 0 0,0-1-1 0 0,-2 0 1 0 0,-1-1 0 0 0,-2 0 0 0 0,-1-1 0 0 0,-1 0 0 0 0,-1-1-1 0 0,-2 1 1 0 0,1-31-203 0 0,-4 19 6 0 0,-2 1 0 0 0,-2-1 0 0 0,-7-37-6 0 0,6 58-1 0 0,-1 1 1 0 0,-1 0 0 0 0,-1 0 0 0 0,0 0 0 0 0,-2 1 0 0 0,0 1-1 0 0,-1-1 1 0 0,-11-15 0 0 0,1 8 2 0 0,0 2 0 0 0,-1 0 0 0 0,-1 1-1 0 0,-2 2 1 0 0,0 0 0 0 0,-14-8-2 0 0,2 4-39 0 0,-2 2 0 0 0,0 1 0 0 0,-2 3 0 0 0,-19-7 39 0 0,-83-28-903 0 0,47 23-5497 0 0,26 10-1391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7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26 7400 0 0,'0'-1'66'0'0,"0"0"1"0"0,0 0 0 0 0,0 0-1 0 0,-1-1 1 0 0,1 1 0 0 0,-1 0-1 0 0,1 0 1 0 0,-1 0 0 0 0,1 0-1 0 0,-1 0 1 0 0,0-1 0 0 0,1 1-67 0 0,-9-9 621 0 0,15 12 1632 0 0,-4-1-1957 0 0,0 1 0 0 0,0 0 0 0 0,0-1 1 0 0,0 1-1 0 0,0 0 0 0 0,0 0 0 0 0,0 0 0 0 0,-1 0 1 0 0,2 3-297 0 0,-2 2 419 0 0,0 0 0 0 0,0 0 0 0 0,-1 0 0 0 0,0 0 0 0 0,0 0 0 0 0,0 0 0 0 0,-1 0 0 0 0,0 0-1 0 0,-2 4-417 0 0,2-2 359 0 0,-11 74 3892 0 0,2 17-4252 0 0,8-56 682 0 0,1 1-1 0 0,3-1 0 0 0,2 9-681 0 0,0-13 344 0 0,-4-26-314 0 0,1 0-1 0 0,1 0 1 0 0,0 0 0 0 0,1 0 0 0 0,0-1 0 0 0,5 13-30 0 0,-4-19-72 0 0,-3-4-7 0 0,1 0-1 0 0,-1 0 1 0 0,0 0-1 0 0,1 1 1 0 0,-2-1 0 0 0,1 0-1 0 0,0 0 1 0 0,-1 0-1 0 0,1 2 80 0 0,-1-4-584 0 0,0-1-1142 0 0,0 0-502 0 0,0 0-99 0 0,0 0-15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7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73 3224 0 0,'5'-7'288'0'0,"-1"3"415"0"0,1 0 0 0 0,-1 1 0 0 0,1-1 0 0 0,-1 1 0 0 0,1 0 0 0 0,0 0 0 0 0,0 1 0 0 0,0-1 0 0 0,1 1 0 0 0,4-2-703 0 0,12-2 4557 0 0,-1 1 1 0 0,7 0-4558 0 0,-4 1-50 0 0,-3 0 353 0 0,-1 1 0 0 0,1 1 0 0 0,0 1 0 0 0,0 1 0 0 0,-1 1 0 0 0,1 0 0 0 0,0 2 0 0 0,2 1-303 0 0,-13-2 35 0 0,0 0 0 0 0,0 1 0 0 0,-1 0-1 0 0,1 1 1 0 0,-1 0 0 0 0,0 0 0 0 0,0 1 0 0 0,0 0 0 0 0,-1 0-1 0 0,0 1 1 0 0,0 1 0 0 0,0-1 0 0 0,-1 1 0 0 0,0 0 0 0 0,0 1-1 0 0,0 0 1 0 0,3 6-35 0 0,-8-9 19 0 0,1-1-1 0 0,-1 1 0 0 0,0-1 0 0 0,-1 1 0 0 0,1 0 1 0 0,-1 0-1 0 0,0 0 0 0 0,0 0 0 0 0,-1 0 1 0 0,1 0-1 0 0,-1 0 0 0 0,0 0 0 0 0,-1 0 1 0 0,1 0-1 0 0,-1 0 0 0 0,0 0 0 0 0,0 0 0 0 0,0 0 1 0 0,-2 3-19 0 0,-2 5 61 0 0,-1-1 1 0 0,0 1 0 0 0,-1-1-1 0 0,0 0 1 0 0,-1-1-1 0 0,-5 7-61 0 0,7-11 63 0 0,0-1 0 0 0,-1 1 0 0 0,0-1-1 0 0,0 0 1 0 0,0-1 0 0 0,-1 0 0 0 0,1 0-1 0 0,-1 0 1 0 0,-8 3-63 0 0,-7 1 157 0 0,1-1 0 0 0,-2 0 0 0 0,-2-1-157 0 0,16-5 43 0 0,0 0-1 0 0,0 0 0 0 0,-1-1 1 0 0,1-1-1 0 0,0 0 1 0 0,0 0-1 0 0,0-1 0 0 0,-1 0-42 0 0,6 0-132 0 0,1 1-1 0 0,-1-1 1 0 0,1 0-1 0 0,-1-1 1 0 0,1 1-1 0 0,0-1 1 0 0,0 0-1 0 0,0 0 1 0 0,0 0-1 0 0,0 0 1 0 0,0-1-1 0 0,0 1 1 0 0,1-1-1 0 0,-1 0 1 0 0,1 0-1 0 0,0-1 1 0 0,0 1-1 0 0,0-1 1 0 0,-1-1 132 0 0,3 2-252 0 0,0 0 1 0 0,0 0-1 0 0,0 0 1 0 0,1 0-1 0 0,-1 0 1 0 0,1 0-1 0 0,0-1 1 0 0,0 1-1 0 0,0 0 1 0 0,0 0-1 0 0,0 0 1 0 0,1 0 0 0 0,0 0-1 0 0,-1 0 1 0 0,1 0-1 0 0,0 0 1 0 0,0 0-1 0 0,1 0 252 0 0,1-3-584 0 0,0-1 1 0 0,1 1-1 0 0,0 0 1 0 0,2-3 583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8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90 111 16208 0 0,'0'0'743'0'0,"0"0"-17"0"0,-2 0-465 0 0,-6 3-232 0 0,8-3-10 0 0,-1 0 0 0 0,1 0 0 0 0,-1 0-1 0 0,0 0 1 0 0,1 1 0 0 0,-1-1 0 0 0,1 0-1 0 0,-1 0 1 0 0,0 0 0 0 0,1 1 0 0 0,-1-1 0 0 0,1 0-1 0 0,-1 1 1 0 0,1-1 0 0 0,-1 0 0 0 0,1 1-1 0 0,-1-1 1 0 0,1 1 0 0 0,0-1 0 0 0,-1 1-1 0 0,1-1 1 0 0,0 0 0 0 0,-1 1 0 0 0,1 0-1 0 0,0-1 1 0 0,-1 1 0 0 0,1 0-19 0 0,-1 1 183 0 0,-11 15 944 0 0,9-13-947 0 0,0-1 0 0 0,1 0 0 0 0,-1 1 1 0 0,1 0-1 0 0,0-1 0 0 0,0 1 0 0 0,0 0 1 0 0,0 0-1 0 0,1 0 0 0 0,0 0 0 0 0,-1 0 1 0 0,2 1-1 0 0,-1-1 0 0 0,0 0 0 0 0,1 1-180 0 0,0 8 327 0 0,-1-6-222 0 0,1-1-1 0 0,1 1 0 0 0,-1-1 1 0 0,2 5-105 0 0,-1-8 11 0 0,-1-1 1 0 0,1 1 0 0 0,0-1 0 0 0,0 1-1 0 0,1-1 1 0 0,-1 1 0 0 0,1-1 0 0 0,-1 0 0 0 0,1 1-1 0 0,0-1 1 0 0,-1 0 0 0 0,1 0 0 0 0,0 0-12 0 0,5 4 6 0 0,1 0 1 0 0,-1-1-1 0 0,1 0 1 0 0,0 0-1 0 0,0-1 1 0 0,0 0 0 0 0,0 0-1 0 0,1-1 1 0 0,0 0-1 0 0,-1 0 1 0 0,1-1-1 0 0,7 1-6 0 0,-11-3 5 0 0,-2 2-34 0 0,1-2-1 0 0,0 1 0 0 0,0 0 0 0 0,0-1 0 0 0,1 0 1 0 0,-1 1-1 0 0,0-2 0 0 0,0 1 0 0 0,0 0 0 0 0,0-1 0 0 0,0 0 1 0 0,0 0-1 0 0,0 0 0 0 0,0 0 0 0 0,-1-1 0 0 0,2 0 30 0 0,5-3-100 0 0,0-1 1 0 0,0 0-1 0 0,0-1 0 0 0,-1 0 0 0 0,0-1 0 0 0,0 1 1 0 0,-1-2-1 0 0,0 1 0 0 0,-1-1 0 0 0,0-1 0 0 0,0 1 0 0 0,-1-1 1 0 0,0 0-1 0 0,0 0 0 0 0,-1-1 0 0 0,-1 0 0 0 0,0 0 0 0 0,0 0 1 0 0,-1 0-1 0 0,-1-1 0 0 0,0 1 0 0 0,0-1 0 0 0,-1-4 100 0 0,0 10-35 0 0,-1-1 0 0 0,0 0-1 0 0,-1 0 1 0 0,1 0-1 0 0,-1 0 1 0 0,-1 0 0 0 0,1 0-1 0 0,-1 1 1 0 0,0-2 35 0 0,1 6 30 0 0,-1-1 1 0 0,1 1-1 0 0,0-1 0 0 0,-1 1 1 0 0,1 0-1 0 0,-1 0 0 0 0,0 0 1 0 0,1 0-1 0 0,-1 0 0 0 0,0 0 1 0 0,0 0-1 0 0,0 1 0 0 0,-1-1 0 0 0,1 1 1 0 0,0-1-1 0 0,-1 1 0 0 0,1 0 1 0 0,0 0-1 0 0,-1 0 0 0 0,0 0 1 0 0,1 1-1 0 0,-1-1 0 0 0,1 0 1 0 0,-3 1-31 0 0,-11-1 317 0 0,-1 0 0 0 0,1 1 1 0 0,-1 1-1 0 0,1 1 0 0 0,0 0 1 0 0,-1 1-1 0 0,-9 3-317 0 0,-22 9 1287 0 0,-39 17-1287 0 0,84-31-50 0 0,0 0 1 0 0,1 0 0 0 0,-1 0 0 0 0,1 0 0 0 0,-1 0-1 0 0,1 1 1 0 0,-1-1 0 0 0,1 1 0 0 0,0 0 0 0 0,0-1-1 0 0,0 1 1 0 0,0 0 0 0 0,0 0 0 0 0,0 0 0 0 0,0 1-1 0 0,1-1 1 0 0,-1 0 0 0 0,1 1 0 0 0,-1-1-1 0 0,1 1 1 0 0,0 0 49 0 0,3 0-1596 0 0,9 3-3866 0 0,5 1-1651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8.6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 45 16439 0 0,'0'0'754'0'0,"0"-2"-17"0"0,-2 0-687 0 0,1-1 0 0 0,-1 0 0 0 0,1 1 0 0 0,-1-1 0 0 0,0 1 0 0 0,0 0 0 0 0,0-1 0 0 0,0 1-1 0 0,0 0 1 0 0,-1 0 0 0 0,1 1 0 0 0,-1-1 0 0 0,1 0 0 0 0,-1 1 0 0 0,0-1 0 0 0,1 1 0 0 0,-1 0 0 0 0,-1 0-50 0 0,-5-1 480 0 0,-1 1 0 0 0,1-1 0 0 0,-1 2 0 0 0,0 0 1 0 0,1 0-1 0 0,-6 1-480 0 0,9-1 254 0 0,-1 1 1 0 0,1 1-1 0 0,-1-1 1 0 0,1 1 0 0 0,0 0-1 0 0,0 0 1 0 0,0 1-1 0 0,0 0 1 0 0,0 0-1 0 0,-1 1-254 0 0,-26 23 527 0 0,31-25-499 0 0,0 1 1 0 0,0-1-1 0 0,0 1 1 0 0,0-1-1 0 0,0 1 1 0 0,0 0-1 0 0,1 0 1 0 0,-1 0-1 0 0,1 0 1 0 0,0 0-1 0 0,-1 3-28 0 0,2-5 2 0 0,0 1 0 0 0,0-1-1 0 0,0 1 1 0 0,0-1 0 0 0,0 0 0 0 0,1 1-1 0 0,-1-1 1 0 0,0 1 0 0 0,1-1 0 0 0,-1 0-1 0 0,1 0 1 0 0,-1 1 0 0 0,1-1 0 0 0,0 0-1 0 0,0 0 1 0 0,0 0 0 0 0,-1 1 0 0 0,1-1-1 0 0,0 0 1 0 0,0 0 0 0 0,0 0 0 0 0,0-1-1 0 0,1 1 1 0 0,-1 0 0 0 0,1 0-2 0 0,5 4 6 0 0,1 0 1 0 0,0-1-1 0 0,6 3-6 0 0,-5-3 1 0 0,85 44-14 0 0,-74-37-18 0 0,-12-8-10 0 0,0 2 0 0 0,0-1 0 0 0,3 4 41 0 0,-8-6-6 0 0,-1 0 0 0 0,1 0 0 0 0,-1 1 0 0 0,0-1 1 0 0,0 1-1 0 0,0-1 0 0 0,0 1 0 0 0,0 0 0 0 0,0 0 0 0 0,-1 0 0 0 0,1 2 6 0 0,0-2 41 0 0,-1 0-1 0 0,0 0 1 0 0,0 0-1 0 0,0 0 0 0 0,0 0 1 0 0,-1 0-1 0 0,1 1 1 0 0,-1-1-1 0 0,0 0 1 0 0,0 1-1 0 0,0-1 0 0 0,0 0 1 0 0,0 0-1 0 0,-1 1 1 0 0,0-1-1 0 0,1 0 1 0 0,-1 0-1 0 0,0 0 0 0 0,-1 0 1 0 0,1 0-1 0 0,0 0 1 0 0,-1 0-1 0 0,0 0 1 0 0,0 0-1 0 0,0-1 0 0 0,0 1 1 0 0,0-1-1 0 0,0 1 1 0 0,-1-1-1 0 0,1 0 1 0 0,-1 0-1 0 0,1 0 0 0 0,-1 0 1 0 0,-1 0-41 0 0,-5 4 50 0 0,0-1 0 0 0,-1-1 0 0 0,1 1 0 0 0,-1-1 0 0 0,0-1 0 0 0,-1 0 0 0 0,1 0-1 0 0,0-1 1 0 0,-1 0 0 0 0,1-1 0 0 0,-1 0 0 0 0,1-1 0 0 0,-2 0-50 0 0,7-1-32 0 0,1 0-1 0 0,-1 0 1 0 0,1-1-1 0 0,-1 1 0 0 0,1-1 1 0 0,0 0-1 0 0,0 0 1 0 0,0-1-1 0 0,0 1 1 0 0,0-1-1 0 0,0 0 1 0 0,-2-2 32 0 0,3 2-241 0 0,0 0-1 0 0,0 0 1 0 0,0 0 0 0 0,0 0 0 0 0,0 0-1 0 0,1-1 1 0 0,0 1 0 0 0,0-1 0 0 0,0 0-1 0 0,0 1 1 0 0,0-1 0 0 0,1 0 0 0 0,-2-3 241 0 0,3-8-1490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7:30.96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 0 0,'0'204'0'0,"0"599"0"0,0-792 0 0,0-2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9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40 20127 0 0,'-21'-3'448'0'0,"21"3"88"0"0,0 0 16 0 0,-10-8 8 0 0,10 8-448 0 0,-8-5-112 0 0,3-2 0 0 0,0-1 0 0 0,1-1-680 0 0,4 9-160 0 0,0 0-32 0 0,0 0-8 0 0,0 0 424 0 0,0 0 80 0 0,0 0 24 0 0,0 0-4463 0 0,0 0-889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9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1 287 20303 0 0,'0'0'463'0'0,"0"2"61"0"0,1 10-215 0 0,1 0-1 0 0,0 0 1 0 0,1-1 0 0 0,2 5-309 0 0,-1-1 108 0 0,-1-4 426 0 0,-1 0 1 0 0,0 1 0 0 0,-1-1-1 0 0,0 1 1 0 0,0 2-535 0 0,-1 5 215 0 0,0 11-177 0 0,0-24-122 0 0,0 1 0 0 0,0 0-1 0 0,1-1 1 0 0,-1 1-1 0 0,2 0 1 0 0,-1-1 84 0 0,3 26-587 0 0,-4-30-48 0 0,0-2-131 0 0,0 0-533 0 0,0 0-233 0 0,0 0-647 0 0,2-1-2526 0 0,9-2-1085 0 0</inkml:trace>
  <inkml:trace contextRef="#ctx0" brushRef="#br0" timeOffset="1">396 63 8288 0 0,'3'-4'99'0'0,"-1"1"-1"0"0,1-1 1 0 0,-1 0 0 0 0,0 0 0 0 0,0 0 0 0 0,-1-1-1 0 0,1 1 1 0 0,-1 0 0 0 0,0-2-99 0 0,-1 4 2 0 0,1 1 0 0 0,-1 0 0 0 0,0 0 0 0 0,1 1 0 0 0,-1-1 0 0 0,1 0 0 0 0,-1 0 0 0 0,1 0 0 0 0,-1 0 0 0 0,1 0 0 0 0,0 0 0 0 0,-1 1 0 0 0,1-1 0 0 0,0 0 0 0 0,0 0 0 0 0,0 1 0 0 0,0-1-2 0 0,4-3 393 0 0,-5 3 1747 0 0,0 1 748 0 0,0 0 147 0 0,3 25 1447 0 0,-2-19-4332 0 0,-1 0 0 0 0,1 0 0 0 0,-1 0 0 0 0,0 0 0 0 0,-1 0-150 0 0,-5 44 1190 0 0,0-1 2400 0 0,1 42-3590 0 0,5-77 93 0 0,-1 5-39 0 0,1 1 0 0 0,1-1 1 0 0,1 1-1 0 0,0-1 0 0 0,2 0 0 0 0,0 0 0 0 0,2 4-54 0 0,-3-17 5 0 0,0 0 0 0 0,0 0 0 0 0,0 0 0 0 0,1-1 0 0 0,0 1 0 0 0,0-1 0 0 0,0 0 0 0 0,1 0-1 0 0,0 0 1 0 0,0-1 0 0 0,0 1 0 0 0,0-1 0 0 0,5 2-5 0 0,-7-4-19 0 0,0-1-1 0 0,1 0 1 0 0,-1 0-1 0 0,0 0 1 0 0,0 0 0 0 0,1-1-1 0 0,-1 1 1 0 0,0-1-1 0 0,1 0 1 0 0,-1 0-1 0 0,0 0 1 0 0,1 0 0 0 0,-1 0-1 0 0,1-1 20 0 0,1 0-51 0 0,1 0-1 0 0,-1 0 0 0 0,0-1 1 0 0,-1 1-1 0 0,1-1 1 0 0,0 0-1 0 0,0-1 1 0 0,-1 1-1 0 0,1-1 52 0 0,2-2-413 0 0,0-1 0 0 0,0 0 0 0 0,-1 0 0 0 0,1-1 0 0 0,-1 1 0 0 0,-1-2 1 0 0,1 1-1 0 0,1-5 413 0 0,-4 7-719 0 0,1-1 0 0 0,-2 0 1 0 0,1 0-1 0 0,-1 0 1 0 0,0-1-1 0 0,0 1 1 0 0,0 0-1 0 0,-1-1 1 0 0,0 1-1 0 0,-1-1 1 0 0,1-1 718 0 0,-1 3-2368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09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66 18831 0 0,'0'0'862'0'0,"0"0"-18"0"0,0 0-448 0 0,0 0 122 0 0,0 0 112 0 0,2 0 18 0 0,14-2 28 0 0,1 0 0 0 0,-1 0 0 0 0,0-2 0 0 0,0 0-676 0 0,38-7 421 0 0,-16 4-835 0 0,22-7 414 0 0,0 0-8605 0 0,-41 9 1338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10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12 21191 0 0,'0'0'480'0'0,"0"0"67"0"0,0 0 32 0 0,-1-1-58 0 0,-6-2-340 0 0,1-2-165 0 0,6 3-22 0 0,5 2-85 0 0,-4 0 28 0 0,0 0-204 0 0,7 5-2057 0 0,-7-5 1647 0 0,7 6-571 0 0</inkml:trace>
  <inkml:trace contextRef="#ctx0" brushRef="#br0" timeOffset="1">37 347 6912 0 0,'-1'3'528'0'0,"0"1"-404"0"0,0 1 0 0 0,0 0 0 0 0,0 0-1 0 0,0 0 1 0 0,0 2-124 0 0,2 49 10105 0 0,0-24-6490 0 0,-2-6-2305 0 0,0-20-1162 0 0,1-1 0 0 0,-1 1 0 0 0,1 0 1 0 0,0 0-1 0 0,1-1 0 0 0,0 1 0 0 0,0 0 0 0 0,0-1 0 0 0,0 1 0 0 0,1-1 0 0 0,0 1-148 0 0,9 26-388 0 0,1 1-1481 0 0,3-10-4091 0 0,-4-11 3403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10.3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99 18143 0 0,'0'0'828'0'0,"0"0"-17"0"0,0 0-402 0 0,0 0 241 0 0,0 0 159 0 0,0 0 30 0 0,0 0-38 0 0,0 3-188 0 0,-1 5-179 0 0,0-7-380 0 0,1 0 0 0 0,0 0-1 0 0,-1 1 1 0 0,1-1-1 0 0,0 0 1 0 0,0 0 0 0 0,0 0-1 0 0,0 1 1 0 0,0-1-1 0 0,0 0 1 0 0,0 0 0 0 0,0 0-1 0 0,1 1 1 0 0,-1-1 0 0 0,0 0-1 0 0,1 0 1 0 0,-1 0-1 0 0,1 0 1 0 0,-1 0 0 0 0,1 0-1 0 0,0 1-53 0 0,15 15 375 0 0,-10-13-214 0 0,-1 1 1 0 0,-1 0 0 0 0,1 0-1 0 0,-1 1 1 0 0,0-1-1 0 0,0 1 1 0 0,0 0-1 0 0,-1 0 1 0 0,0 1 0 0 0,0-1-1 0 0,1 5-161 0 0,-1-1 0 0 0,-1 0 0 0 0,2 0 0 0 0,-1 0 0 0 0,2 0 0 0 0,-1 0 0 0 0,-1-5 0 0 0,-1-1 0 0 0,1 0 0 0 0,0 0 0 0 0,0 0 0 0 0,0-1 0 0 0,4 3 0 0 0,-6-4 0 0 0,0-1 0 0 0,0 0 0 0 0,0 0 0 0 0,1 0 0 0 0,-1 0 0 0 0,0-1 0 0 0,1 1 0 0 0,-1 0 0 0 0,0 0 0 0 0,1-1 0 0 0,-1 1 0 0 0,1-1 0 0 0,-1 1 0 0 0,2-1 0 0 0,-3 0 0 0 0,1 0 0 0 0,0 0 0 0 0,0 0 0 0 0,0 0 0 0 0,-1-1 0 0 0,1 1 0 0 0,0 0 0 0 0,0 0 0 0 0,-1-1 0 0 0,1 1 0 0 0,0-1 0 0 0,-1 1 0 0 0,1 0 0 0 0,0-1 0 0 0,0 0 0 0 0,3-1 0 0 0,10-8 127 0 0,0 0 0 0 0,-1-1 0 0 0,8-8-127 0 0,-17 16 62 0 0,6-7 184 0 0,-2-1 1 0 0,1 0-1 0 0,-1 0 1 0 0,-1-1-1 0 0,0 0 1 0 0,3-9-247 0 0,-2 7-175 0 0,10-23-124 0 0,-8 18 495 0 0,-1 1 0 0 0,13-16-196 0 0,-17 27-152 0 0,1 0 1 0 0,0 0-1 0 0,0 1 1 0 0,1 0-1 0 0,4-4 152 0 0,-9 9-78 0 0,-1-1-1 0 0,1 1 1 0 0,0 0-1 0 0,-1 0 1 0 0,1 0-1 0 0,0 0 1 0 0,0 0-1 0 0,0 0 1 0 0,0 0-1 0 0,0 1 1 0 0,0-1-1 0 0,0 0 1 0 0,0 1-1 0 0,0 0 1 0 0,0 0-1 0 0,0-1 1 0 0,0 1 0 0 0,0 0-1 0 0,0 1 1 0 0,0-1-1 0 0,0 0 1 0 0,0 0-1 0 0,0 1 1 0 0,0 0-1 0 0,2 0 79 0 0,-3 0-1466 0 0,8 11-2478 0 0,-4 2 1906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9:10.7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0 212 18799 0 0,'0'0'430'0'0,"0"0"55"0"0,0 0 28 0 0,0 0-53 0 0,0 0-209 0 0,3 0 241 0 0,32 9 1149 0 0,-18-7-1537 0 0,0 0 1 0 0,0-1 0 0 0,0-1-1 0 0,7-2-104 0 0,35-6 22 0 0,-47 5-22 0 0,-1-1 0 0 0,0 0 0 0 0,0-1 0 0 0,0 0 0 0 0,-1-1 0 0 0,1 0 0 0 0,-2 0 0 0 0,1-1 0 0 0,6-6 0 0 0,-13 10 0 0 0,0 1 0 0 0,-1-1 0 0 0,1 0 0 0 0,-1 0 0 0 0,0 0 0 0 0,0 0 0 0 0,0 0 0 0 0,0 0 0 0 0,0 0 0 0 0,0-1 0 0 0,-1 1 0 0 0,0-1 0 0 0,0 1 0 0 0,0-1 0 0 0,0 0 0 0 0,0 1 0 0 0,-1-1 0 0 0,1 0 0 0 0,-1 1 0 0 0,0-1 0 0 0,0 0 0 0 0,-1 0 0 0 0,1 1 0 0 0,-1-1 0 0 0,0 0 0 0 0,0 1 0 0 0,0-1 0 0 0,0 1 0 0 0,-1-1 0 0 0,0-2 0 0 0,-1 1 0 0 0,0-1 0 0 0,0 0 0 0 0,0 1 0 0 0,-1 0 0 0 0,0 0 0 0 0,0 0 0 0 0,-2-2 0 0 0,-3 3 0 0 0,2 4 26 0 0,1 0 0 0 0,-1 0 0 0 0,1 0 0 0 0,-1 1 0 0 0,1 0 0 0 0,0 0 0 0 0,-1 1 0 0 0,1 0 0 0 0,0 0-1 0 0,0 0 1 0 0,0 1 0 0 0,0 0 0 0 0,-2 2-26 0 0,-1 0 194 0 0,1 0 1 0 0,-1 1-1 0 0,1 0 0 0 0,1 0 0 0 0,-1 1 0 0 0,1 0 1 0 0,1 0-1 0 0,-4 5-194 0 0,4-3 27 0 0,0 0-1 0 0,0 0 1 0 0,2 1-1 0 0,-1 0 1 0 0,1 0 0 0 0,-2 7-27 0 0,4-11 85 0 0,0 1 0 0 0,1-1 0 0 0,0 0 0 0 0,0 1 0 0 0,1-1 0 0 0,0 1 0 0 0,0-1 1 0 0,0 1-1 0 0,1-1 0 0 0,0 0 0 0 0,1 7-85 0 0,1-3 82 0 0,2 8 239 0 0,1 0 0 0 0,4 7-321 0 0,-7-19 41 0 0,0-1 0 0 0,0 1 0 0 0,0-1 0 0 0,0 0 0 0 0,1 0 0 0 0,0-1 0 0 0,0 1 0 0 0,0-1 0 0 0,4 3-41 0 0,0-1-14 0 0,1 0-1 0 0,-1-1 1 0 0,1 0-1 0 0,0-1 0 0 0,0 0 1 0 0,0-1-1 0 0,1 1 1 0 0,-1-2-1 0 0,1 1 1 0 0,0-1-1 0 0,2-1 15 0 0,10 2-72 0 0,1-2 0 0 0,-1-1 0 0 0,0 0 0 0 0,10-3 72 0 0,-20 1-314 0 0,-1 0 1 0 0,0-1-1 0 0,0 0 0 0 0,0 0 0 0 0,0-1 1 0 0,8-5 313 0 0,7-4-1502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32:14.0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868 0 4144 0 0,'0'0'319'0'0,"0"0"10"0"0,0 0 824 0 0,0 0 383 0 0,0 0 80 0 0,0 0-95 0 0,0 0-457 0 0,0 0-198 0 0,0 0-40 0 0,0 0-44 0 0,0 0-154 0 0,0 0-70 0 0,0 0-12 0 0,0 0-44 0 0,0 0-173 0 0,0 0-75 0 0,0 5 435 0 0,-2-2-588 0 0,1 0 0 0 0,-1-1 0 0 0,-1 1 0 0 0,0 0 0 0 0,0 0 0 0 0,0-1 0 0 0,-2 1-101 0 0,-7 9 398 0 0,-7 4 81 0 0,0 0 0 0 0,-2-1-1 0 0,-4 1 1 0 0,-18 8-479 0 0,31-17 169 0 0,0 0 1 0 0,2 0-1 0 0,-1 1-169 0 0,-23 18 349 0 0,-17 9 28 0 0,30-21 14 0 0,-19 12-391 0 0,-155 86 907 0 0,147-83-679 0 0,9-6 655 0 0,-14 13-883 0 0,-8 8 173 0 0,42-32-115 0 0,13-9-43 0 0,0 1 0 0 0,0-1-1 0 0,1 1 1 0 0,-3 2-15 0 0,-7 5 0 0 0,-1-2-1848 0 0,-12-4-3528 0 0,17-3-2095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32:14.0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183 102 4232 0 0,'0'0'191'0'0,"0"-1"-11"0"0,-6 0-114 0 0,-36-10 473 0 0,42 11-566 0 0,-2-1 1 0 0,1 1-1 0 0,1-1 1 0 0,-2 1-1 0 0,2-1 0 0 0,-1 0 1 0 0,1 1-1 0 0,0-1 1 0 0,-2 0-1 0 0,2 1 0 0 0,0-1 1 0 0,0 0-1 0 0,0 0 1 0 0,0 1-1 0 0,0-1 27 0 0,0 1-94 0 0,-9-6-113 0 0,-2-7 418 0 0,11 12-67 0 0,-14-1 707 0 0,-13-9 732 0 0,-8-3 1520 0 0,27 6-996 0 0,6 6-2021 0 0,2 1 80 0 0,-12-8 420 0 0,4 2 3540 0 0,8 7-4014 0 0,0 0 0 0 0,0 0 0 0 0,2-1-1 0 0,-2 1 1 0 0,0 0 0 0 0,1 0 0 0 0,-1-1-1 0 0,0 1 1 0 0,2 0 0 0 0,-2 0-1 0 0,1 0 1 0 0,-1-1 0 0 0,2 1 0 0 0,-2 0-1 0 0,1 0 1 0 0,-1 0 0 0 0,2 0 0 0 0,-2 0-1 0 0,1 0 1 0 0,-1-1 0 0 0,2 1-1 0 0,0 0 1 0 0,-2 0 0 0 0,1 0 0 0 0,-1 0-1 0 0,2 0 1 0 0,-2 0 0 0 0,1 0 0 0 0,1 0-1 0 0,-2 0 1 0 0,1 0 0 0 0,-1 0-1 0 0,2 0 1 0 0,-1 1 0 0 0,-1-1-112 0 0,35 6 202 0 0,-18-2 176 0 0,14 2 19 0 0,-3 1 0 0 0,17 4-397 0 0,-45-11 9 0 0,28 7 93 0 0,-18-6-68 0 0,-2 2 0 0 0,1-1-1 0 0,-1 0 1 0 0,-1 1 0 0 0,1-1 0 0 0,-2 0-1 0 0,2 1-33 0 0,165 79 703 0 0,-123-60-521 0 0,2-1-1 0 0,2-1 1 0 0,8 2-182 0 0,-10-5 403 0 0,-4 1 0 0 0,-1 0-1 0 0,31 17-402 0 0,-19-7 394 0 0,-34-17-256 0 0,-3-1 1 0 0,-2 1 0 0 0,8 6-139 0 0,-15-9 97 0 0,-12-7-8 0 0,-1-1-14 0 0,0 0-10 0 0,0 0-42 0 0,0 0-174 0 0,0 0-75 0 0,0 0-20 0 0,8 4-2866 0 0,-8-4 1536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32:14.0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 9 920 0 0,'0'0'332'0'0,"0"0"1057"0"0,6-7 7331 0 0,-4 6-8379 0 0,-2 1-11 0 0,0 0-10 0 0,0 0-35 0 0,0 0-18 0 0,0 0-3 0 0,0 0 9 0 0,0 0 40 0 0,0 0 21 0 0,-2 4 339 0 0,-15 24 483 0 0,5 0 0 0 0,-4 25-1156 0 0,13-17 555 0 0,6 1 0 0 0,14 30-555 0 0,-1-14 236 0 0,9 48 426 0 0,12 60 328 0 0,-31-44-110 0 0,1-63-272 0 0,-3-28-278 0 0,3 12 252 0 0,0-20-344 0 0,-2-7-128 0 0,0 0 1 0 0,-4 6-111 0 0,-1-16-112 0 0,0-1-685 0 0,0 0-311 0 0,0 0-62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32:14.0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63 920 0 0,'0'0'407'0'0,"0"0"1371"0"0,0 0 601 0 0,0 0 117 0 0,0 0-258 0 0,0 0-1192 0 0,0 0-522 0 0,2-1-442 0 0,-1 0 1 0 0,2 0-1 0 0,-1-1 0 0 0,-1 2 1 0 0,1-1-1 0 0,1 0 1 0 0,-1 0-1 0 0,1 1 1 0 0,0-1-1 0 0,-2 0 1 0 0,2 1-1 0 0,1-1 1 0 0,-1 0-1 0 0,0 1 1 0 0,0-1-1 0 0,0 1 0 0 0,0-1 1 0 0,0 1-83 0 0,14-2 204 0 0,1 1 0 0 0,-1 0 0 0 0,1-1-204 0 0,4 1 73 0 0,50-3 717 0 0,0 0 0 0 0,23 2-790 0 0,149-1 1447 0 0,-61 1-1017 0 0,488-5 365 0 0,768-3-1565 0 0,-715 8 834 0 0,-71-1 1691 0 0,-396 1-1586 0 0,152 0-173 0 0,-121 1 4 0 0,578 6 0 0 0,-780-4 0 0 0,-45 0 0 0 0,1 0 0 0 0,0 0 0 0 0,6 2 0 0 0,-34-1-66 0 0,-11-2-285 0 0,-9 2-1778 0 0,5-2-4004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9:28.328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3 438 920 0 0,'0'0'279'0'0,"0"1"8"0"0,0 4 324 0 0,0-5-131 0 0,0 1 278 0 0,0-1 540 0 0,0 0-83 0 0,0 0-401 0 0,0 0-168 0 0,0 0-36 0 0,0 0-2 0 0,0 0 26 0 0,0 0 7 0 0,0 0 6 0 0,-1 6 74 0 0,0 2 2762 0 0,4-5-1584 0 0,2-4-1291 0 0,7-8-329 0 0,5-4-72 0 0,-16 12-122 0 0,-1 1-37 0 0,0 0-96 0 0,6-12-147 0 0,10-1 91 0 0,-2-6 104 0 0,-11 11 34 0 0,-2 7 143 0 0,3-1 146 0 0,-3 2-289 0 0,0-1 1 0 0,0 1-1 0 0,1-1 1 0 0,-1 0-1 0 0,0 1 1 0 0,0-1-1 0 0,0 0 1 0 0,0 0-1 0 0,0 0 1 0 0,0 0-1 0 0,0 0 1 0 0,0 0-1 0 0,0 0 1 0 0,0 0-1 0 0,-1 0 1 0 0,1 0-1 0 0,0-2-34 0 0,0 2 96 0 0,-1 1-5 0 0,1-1-22 0 0,-1 0-61 0 0,1 1-1 0 0,-1-1 1 0 0,0 0-1 0 0,0 1 0 0 0,1-1 1 0 0,-1 1-1 0 0,1-1 1 0 0,-1 1-1 0 0,1-1 1 0 0,-1 1-1 0 0,1-1 0 0 0,-1 1 1 0 0,1-1-1 0 0,-1 1 1 0 0,1 0-1 0 0,-1-1 0 0 0,1 1 1 0 0,0 0-1 0 0,-1 0-7 0 0,2-1 30 0 0,-1 0 54 0 0,1 0-11 0 0,13-13 71 0 0,0 5-56 0 0,-8 3-8 0 0,2-2 5 0 0,10-14-36 0 0,-15 17-52 0 0,-3 4 2 0 0,0 0 1 0 0,0 1-1 0 0,0-1 1 0 0,0 0-1 0 0,0 0 0 0 0,0 0 1 0 0,0 1-1 0 0,0-1 0 0 0,0 0 1 0 0,0 1-1 0 0,1-1 1 0 0,-1 1-1 0 0,0-1 0 0 0,0 1 1 0 0,1 0 0 0 0,-1-1 6 0 0,9-2-6 0 0,-6 1 5 0 0,-4 2-6 0 0,1 0 1 0 0,-1 0 0 0 0,1 0 0 0 0,-1 0-1 0 0,1 0 1 0 0,-1 0 0 0 0,0-1-1 0 0,1 1 1 0 0,-1 0 0 0 0,1 0-1 0 0,-1 0 1 0 0,0-1 0 0 0,1 1 0 0 0,-1 0-1 0 0,0 0 1 0 0,1-1 0 0 0,-1 1-1 0 0,0 0 1 0 0,1 0 0 0 0,-1-1-1 0 0,0 1 1 0 0,0 0 0 0 0,1-1 0 0 0,-1 1 0 0 0,8-13 72 0 0,-3 6 18 0 0,-4 4 5 0 0,-1-3-7 0 0,0 5-85 0 0,0 1-1 0 0,0-1 1 0 0,0 0-1 0 0,0 0 0 0 0,0 0 1 0 0,1 0-1 0 0,-1 1 1 0 0,0-1-1 0 0,0 0 1 0 0,1 0-1 0 0,-1 0 1 0 0,1 1-1 0 0,-1-1 1 0 0,1 0-1 0 0,-1 1 1 0 0,1-1-1 0 0,-1 0 1 0 0,1 1-1 0 0,0-1 1 0 0,-1 1-1 0 0,1-1 1 0 0,0 1-1 0 0,-1-1 1 0 0,1 1-1 0 0,0-1 1 0 0,0 1-3 0 0,5-5 4 0 0,0 1 0 0 0,0-2 0 0 0,0 1 0 0 0,3-5-4 0 0,-8 8 0 0 0,2-2 0 0 0,11-3 0 0 0,-12 7 1 0 0,-1 0 3 0 0,0-1 1 0 0,0 1-1 0 0,1-1 1 0 0,-1 1 0 0 0,0-1-1 0 0,0 0 1 0 0,0 1-1 0 0,1-1 1 0 0,-1 0-1 0 0,0 0 1 0 0,0 0-1 0 0,0 0 1 0 0,0 0-1 0 0,0 0-4 0 0,8-10-36 0 0,-6 11-50 0 0,2-2-49 0 0,5-5-51 0 0,-8 7 196 0 0,0-1-1 0 0,-1 0 1 0 0,1 0 0 0 0,0 0 0 0 0,-1-1-1 0 0,1 1 1 0 0,-1 0 0 0 0,1 0 0 0 0,-1-1-1 0 0,0 1 1 0 0,0-1 0 0 0,1 0-10 0 0,0 0 158 0 0,5-1-24 0 0,-1-4-108 0 0,2 3-26 0 0,11-7 11 0 0,-8 6 13 0 0,-9 4-115 0 0,-2 1-63 0 0,0 0-20 0 0,0 0 49 0 0,20-8 745 0 0,-14 6-586 0 0,23-11 29 0 0,9-3-235 0 0,-36 16-17 0 0,6-2-176 0 0,1-3 331 0 0,-1 3 58 0 0,-7 2 108 0 0,-1 0 74 0 0,0 0 18 0 0,3-1-32 0 0,-1 0-210 0 0,-1 0 1 0 0,1-1 0 0 0,0 1 0 0 0,1 0-1 0 0,-1 0 1 0 0,0 0 0 0 0,0 1 0 0 0,0-1-1 0 0,0 1 1 0 0,1-1 0 0 0,-1 1-1 0 0,0 0 1 0 0,2-1 17 0 0,0 2-90 0 0,-2-1-134 0 0,0 0 313 0 0,1 0 0 0 0,-1 0 1 0 0,0 0-1 0 0,0 0 0 0 0,0-1 0 0 0,1 1 0 0 0,-1-1 0 0 0,0 1 0 0 0,1-1-89 0 0,2-1 18 0 0,76-6 883 0 0,-47 1-978 0 0,-33 7 81 0 0,1-1 0 0 0,-1 1 0 0 0,0 0-1 0 0,0 0 1 0 0,0-1 0 0 0,1 1 0 0 0,-1-1 0 0 0,0 1 0 0 0,0-1-1 0 0,0 1 1 0 0,0-1 0 0 0,0 0-4 0 0,3-1 7 0 0,-1 0-7 0 0,12-4 0 0 0,-15 6 0 0 0,1 0 0 0 0,-1-1-1 0 0,1 1 1 0 0,-1 0 0 0 0,1 0-1 0 0,-1 0 1 0 0,0 0 0 0 0,1 0 0 0 0,-1 0-1 0 0,1 0 1 0 0,-1 0 0 0 0,1 0-1 0 0,-1 0 1 0 0,1 0 0 0 0,-1 0-1 0 0,1 0 1 0 0,-1 0 0 0 0,0 0-1 0 0,1 1 1 0 0,-1-1 0 0 0,1 0-1 0 0,-1 0 1 0 0,16 7 39 0 0,-13-7 32 0 0,-1 1-1 0 0,0-1 1 0 0,1 1-1 0 0,-1-1 1 0 0,0 0-1 0 0,1 0 1 0 0,-1 0 0 0 0,0 0-1 0 0,1 0-70 0 0,-2 0-39 0 0,1-1 0 0 0,0 1 0 0 0,-1 0 0 0 0,1 0-1 0 0,-1 0 1 0 0,1 1 0 0 0,0-1 0 0 0,-1 0 0 0 0,1 1 0 0 0,-1-1 0 0 0,1 0 0 0 0,0 2 39 0 0,2-1 313 0 0,1 0 1 0 0,-1-1 0 0 0,1 1 0 0 0,-1-1 0 0 0,0 1-1 0 0,3-1-313 0 0,33 0-816 0 0,-38-1 819 0 0,-1 1-1 0 0,1 0 1 0 0,0 0 0 0 0,-1 0-1 0 0,1 0 1 0 0,-1 1-1 0 0,1-1 1 0 0,-1 0-1 0 0,1 1 1 0 0,0-1 0 0 0,-1 1-1 0 0,0-1 1 0 0,2 1-3 0 0,-1 1 4 0 0,1-1-1 0 0,0 0 1 0 0,-1 0 0 0 0,1 0 0 0 0,0-1 0 0 0,0 1-1 0 0,0-1 1 0 0,1 1-4 0 0,5 0 34 0 0,-1 0-1 0 0,0 1 0 0 0,0 0 1 0 0,8 4-34 0 0,-13-5 8 0 0,2 0 60 0 0,3-1 20 0 0,-5 0 1 0 0,-1 0-30 0 0,3 2-47 0 0,-2 0-12 0 0,0-1 0 0 0,0 0-1 0 0,0 0 1 0 0,0 0 0 0 0,0 0 0 0 0,0-1-1 0 0,0 1 1 0 0,2-1 0 0 0,8 2 0 0 0,-4 0 12 0 0,-2-1 48 0 0,-3-2-10 0 0,8 6-28 0 0,11 2 42 0 0,-21-6-10 0 0,0 1-53 0 0,1 0 0 0 0,-1-1 0 0 0,1 1 0 0 0,0-1 0 0 0,0 1 0 0 0,0-1 0 0 0,0 0 0 0 0,0 0 0 0 0,0 0 0 0 0,1 0-1 0 0,-1-1 0 0 0,8 1 0 0 0,-1-1 0 0 0,33 3 12 0 0,-39-2 36 0 0,1 2-25 0 0,1 0 61 0 0,8 4-51 0 0,-4-4-32 0 0,-9-3-2 0 0,1 0-1 0 0,0 0 1 0 0,-1 1 0 0 0,1-1 0 0 0,0 1-1 0 0,-1-1 1 0 0,1 1 0 0 0,-1 0 0 0 0,1 0-1 0 0,-1-1 1 0 0,2 2 1 0 0,30 14 77 0 0,-26-12-87 0 0,-6-3-44 0 0,1 0-10 0 0,40 25 227 0 0,-42-26-162 0 0,0 0 0 0 0,0 0-1 0 0,0 0 1 0 0,0 0 0 0 0,0 0 0 0 0,0 1 0 0 0,0-1 0 0 0,-1 0-1 0 0,1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1 0 0 0,0-1-1 0 0,0 0 1 0 0,0 0 0 0 0,1 0 0 0 0,-1 0 0 0 0,0 0-1 0 0,0 0 1 0 0,0 0 0 0 0,0 0 0 0 0,0 0 0 0 0,0 0 0 0 0,0 0-1 0 0,-1 0 0 0 0,1 0 0 0 0,0 0 0 0 0,0 0 0 0 0,-1 1 1 0 0,1-1-1 0 0,0 0 0 0 0,-1 0 0 0 0,1 0 1 0 0,0 1-1 0 0,0-1 0 0 0,-1 0 0 0 0,1 0 0 0 0,0 1 1 0 0,0-1-1 0 0,0 0 0 0 0,0 1 0 0 0,-1-1 1 0 0,1 0-1 0 0,0 1 0 0 0,0-1 0 0 0,0 0 0 0 0,0 1 1 0 0,0-1-1 0 0,0 0 0 0 0,0 1 0 0 0,0-1 0 0 0,0 0 1 0 0,0 1-1 0 0,0-1 0 0 0,0 0 0 0 0,0 1 1 0 0,0-1-1 0 0,0 0 0 0 0,0 1 0 0 0,0-1 0 0 0,0 0 1 0 0,1 1-1 0 0,-1-1 0 0 0,0 0 0 0 0,0 0 0 0 0,0 1 1 0 0,1-1-1 0 0,-1 0 0 0 0,0 0 0 0 0,0 1 1 0 0,1-1-1 0 0,-1 0 0 0 0,0 0 0 0 0,0 1 0 0 0,25 26 11 0 0,-24-26 42 0 0,14 11-75 0 0,-15-12 8 0 0,3 2-14 0 0,-1-1-1 0 0,0 0 1 0 0,0 0-1 0 0,1 0 1 0 0,-1 0-1 0 0,0-1 1 0 0,1 1-1 0 0,0-1 29 0 0,-3 2-66 0 0,0 2 50 0 0,0-3 38 0 0,0 0 1 0 0,0 0-1 0 0,0 0 1 0 0,0 0-1 0 0,0 0 0 0 0,0 0 1 0 0,0 0-1 0 0,0-1 1 0 0,0 1-1 0 0,1 0 0 0 0,-1 0 1 0 0,0 0-1 0 0,1 0 1 0 0,0 0-23 0 0,0 1 8 0 0,1 0 0 0 0,0 0 1 0 0,0-1-1 0 0,0 1 0 0 0,0-1 1 0 0,0 1-1 0 0,0-1 1 0 0,0 0-1 0 0,3 1-8 0 0,-3-1-67 0 0,-2-1-13 0 0,0 0 0 0 0,0 0 0 0 0,-1 0 77 0 0,1 0 0 0 0,0 0 0 0 0,0 1 0 0 0,-1-1 0 0 0,1 0 0 0 0,0 0 0 0 0,0 1 0 0 0,0-1 0 0 0,0 0 0 0 0,0 0 0 0 0,-1 1 0 0 0,1-1 0 0 0,0 0 0 0 0,0 0 0 0 0,0 1-1 0 0,0-1 1 0 0,0 0 0 0 0,0 1 0 0 0,0-1 0 0 0,0 0 0 0 0,0 0 0 0 0,0 1 0 0 0,0-1 0 0 0,0 0 0 0 0,0 1 3 0 0,0-1-4 0 0,2 2 10 0 0,0 0-1 0 0,0 0 1 0 0,0 0-1 0 0,1 0 1 0 0,-1-1 0 0 0,1 1-1 0 0,-1-1 1 0 0,1 0-1 0 0,1 1-5 0 0,9 5 58 0 0,-8-3-10 0 0,-2-2-25 0 0,1 1 1 0 0,-1-1 0 0 0,0-1-1 0 0,1 1 1 0 0,0 0-1 0 0,-1-1 1 0 0,1 0-1 0 0,2 1-23 0 0,-5 0 54 0 0,-2 5-44 0 0,2-6-10 0 0,-1-1 0 0 0,1 1 0 0 0,0 0 0 0 0,0-1 0 0 0,0 1 0 0 0,0 0 0 0 0,0-1 0 0 0,-1 1 0 0 0,1-1 0 0 0,0 1 0 0 0,0-1 0 0 0,0 1 0 0 0,1-1 0 0 0,7 4 0 0 0,-3 4 0 0 0,-5 3 0 0 0,-1-10-6 0 0,0 0 1 0 0,0-1-1 0 0,0 1 0 0 0,-1 0 0 0 0,1 0 1 0 0,0 0-1 0 0,0 0 0 0 0,0 0 0 0 0,-1 0 0 0 0,1 0 1 0 0,0 0-1 0 0,-1-1 0 0 0,1 1 0 0 0,-1 0 0 0 0,1 0 1 0 0,-1-1-1 0 0,1 1 0 0 0,-1 0 6 0 0,1-1-3 0 0,-1 1 0 0 0,1-1-1 0 0,0 0 1 0 0,0 0 0 0 0,0 0 0 0 0,0 0-1 0 0,0 1 1 0 0,-1-1 0 0 0,1 0 0 0 0,0 0 0 0 0,0 0-1 0 0,0 1 1 0 0,0-1 0 0 0,0 0 0 0 0,0 0-1 0 0,0 0 1 0 0,0 1 0 0 0,0-1 0 0 0,0 0-1 0 0,0 0 1 0 0,0 0 0 0 0,0 1 0 0 0,0-1 0 0 0,0 0-1 0 0,0 0 1 0 0,0 0 0 0 0,0 1 0 0 0,0-1-1 0 0,0 0 1 0 0,0 0 0 0 0,0 0 0 0 0,1 1-1 0 0,-1-1 1 0 0,0 0 0 0 0,0 0 0 0 0,0 0 0 0 0,0 0-1 0 0,0 1 1 0 0,1-1 0 0 0,-1 0 0 0 0,0 0-1 0 0,0 0 1 0 0,0 0 0 0 0,0 0 0 0 0,1 0-1 0 0,-1 1 1 0 0,0-1 0 0 0,0 0 0 0 0,0 0 0 0 0,1 0-1 0 0,-1 0 1 0 0,0 0 0 0 0,0 0 0 0 0,0 0 3 0 0,4 2-21 0 0,-1 0 0 0 0,1 0 0 0 0,0 0 0 0 0,-1-1 0 0 0,4 1 21 0 0,2 2 99 0 0,-8-4 0 0 0,-9 5-10 0 0,1 1-89 0 0,8-2 0 0 0,5-3 0 0 0,15 8-222 0 0,-26-3 132 0 0,3-4 118 0 0,0-1 0 0 0,0 0 0 0 0,-1 0 0 0 0,1 0-1 0 0,0 0 1 0 0,0 0 0 0 0,-1-1 0 0 0,0 1-28 0 0,6 1 55 0 0,-3-2-53 0 0,1 1-1 0 0,-1 0 1 0 0,1-1-1 0 0,-1 1 1 0 0,1 0-1 0 0,-1-1 1 0 0,1 1-1 0 0,-1-1 1 0 0,1 1-1 0 0,0-1 1 0 0,-1 1-1 0 0,1-1 1 0 0,0 1-1 0 0,-1-1 1 0 0,1 0-1 0 0,0 1 0 0 0,0-1 1 0 0,-1 0-1 0 0,1 0 1 0 0,0 1-1 0 0,0-1 1 0 0,0 0-1 0 0,0 0-1 0 0,45 12-122 0 0,-43-11 22 0 0,-13-5 10 0 0,6 3 90 0 0,4 3 0 0 0,6 3 0 0 0,3-5 41 0 0,-1 1 54 0 0,-14 3-8 0 0,-3-2-120 0 0,0 0-1 0 0,0 0 1 0 0,-6 0 33 0 0,71-2-33 0 0,-60-12-57 0 0,2 8-62 0 0,0 0-1 0 0,0 0 1 0 0,-1 0-1 0 0,1 0 1 0 0,-1 0-1 0 0,-3-2 153 0 0,0-2-793 0 0,1-2-1123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32:14.0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3224 0 0,'0'0'523'0'0,"0"0"986"0"0,0 0 437 0 0,0 0 92 0 0,0 0-184 0 0,0 0-812 0 0,0 0-361 0 0,0 0-69 0 0,0 0-63 0 0,0 0-191 0 0,0 0-81 0 0,0 0-18 0 0,0 0 2 0 0,0 0 22 0 0,0 0 5 0 0,3 0 0 0 0,-2 0-243 0 0,-1 0 1 0 0,2 0 0 0 0,-1 0-1 0 0,1 0 1 0 0,-1 1 0 0 0,-1-1-1 0 0,2 0 1 0 0,0 0 0 0 0,-2 0-1 0 0,1 0 1 0 0,1 1 0 0 0,-1-1 0 0 0,-1 0-1 0 0,2 0 1 0 0,-2 1 0 0 0,1-1-1 0 0,-1 0 1 0 0,2 1 0 0 0,-2-1-1 0 0,1 0 1 0 0,-1 1 0 0 0,2-1 0 0 0,-2 1-46 0 0,3 1 134 0 0,0 0 0 0 0,-1 0 0 0 0,-1-1 0 0 0,1 2 0 0 0,0-1 0 0 0,-1 0-134 0 0,2 5 342 0 0,0 0 0 0 0,-1 0 0 0 0,-2 2-342 0 0,-3 24 1575 0 0,-14 22-1575 0 0,1-2 535 0 0,8 35 314 0 0,2-18-178 0 0,8 183 881 0 0,1-239-1581 0 0,3 0-1 0 0,0-1 0 0 0,5 4 30 0 0,-2-2 30 0 0,1 0 0 0 0,-2 9-30 0 0,-7-17 18 0 0,1-1 1 0 0,1 1-1 0 0,1 0 0 0 0,1-1-18 0 0,-2 1-6 0 0,-3-7-19 0 0,2 2 0 0 0,-2-2 1 0 0,0 1-1 0 0,0-1 1 0 0,0 1-1 0 0,1 0 0 0 0,-1-1 1 0 0,2 1-1 0 0,-2-1 0 0 0,1 1 1 0 0,-1-1-1 0 0,2 1 1 0 0,0 0 24 0 0,-1-1-1752 0 0,-1 0-6157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32:14.0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1 338 5528 0 0,'0'0'249'0'0,"0"0"-1"0"0,0 0 63 0 0,0 0 834 0 0,9-6 4544 0 0,-2 2-5257 0 0,0 0 0 0 0,3 1 0 0 0,-1-1 0 0 0,0 0-1 0 0,1 1 1 0 0,1 0 0 0 0,-2-1 0 0 0,4 2-432 0 0,11-6 438 0 0,4 0-280 0 0,1 1 0 0 0,-1 0 0 0 0,1 1 0 0 0,2 0 0 0 0,4 0-158 0 0,-34 5 0 0 0,359-66 10 0 0,150-44 310 0 0,-454 99-346 0 0,3 0-1 0 0,0 1 0 0 0,11-1 27 0 0,-1-1 136 0 0,-49 10 104 0 0,1-1 0 0 0,16-2-240 0 0,-34 6 184 0 0,-3 0 6 0 0,0 0 22 0 0,0 0 10 0 0,0 0 2 0 0,0 0-149 0 0,0 0-626 0 0,0 0-267 0 0,0 0-57 0 0,0 0-12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32:14.0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 1376 0 0,'0'0'397'0'0,"0"0"1133"0"0,0 0 498 0 0,0 0 98 0 0,0-1-131 0 0,2-7 1265 0 0,-1 8-3183 0 0,-1 0 0 0 0,0 1 0 0 0,0-1 0 0 0,0 0-1 0 0,0 0 1 0 0,0 0 0 0 0,0 0 0 0 0,0 0 0 0 0,0 0 0 0 0,0 0-1 0 0,0 0 1 0 0,0 0 0 0 0,0 0 0 0 0,0 0 0 0 0,0 0-1 0 0,0 0 1 0 0,0 0 0 0 0,0 0 0 0 0,0 0 0 0 0,0 0 0 0 0,0 0-1 0 0,2 0 1 0 0,-2 0 0 0 0,0 0 0 0 0,0 0 0 0 0,0 0-1 0 0,0 0 1 0 0,0 0 0 0 0,0 0 0 0 0,0 0 0 0 0,0 0 0 0 0,0 0-1 0 0,0 0 1 0 0,0 0 0 0 0,0 0 0 0 0,0 0 0 0 0,0 0-1 0 0,0 0 1 0 0,0 0 0 0 0,0 0 0 0 0,1 0 0 0 0,-1 0 0 0 0,0 0-1 0 0,0 0 1 0 0,0 0 0 0 0,0 0 0 0 0,0 0 0 0 0,0 0-1 0 0,0-1 1 0 0,0 1 0 0 0,0 0 0 0 0,0 0 0 0 0,0 0 0 0 0,0 0-1 0 0,0 0 1 0 0,0 0 0 0 0,0 0 0 0 0,0 0 0 0 0,0 0-1 0 0,0 0 1 0 0,0 0 0 0 0,0 0 0 0 0,0 0-77 0 0,6 6 3676 0 0,-2 2-4913 0 0,24 153 3069 0 0,-11-88-224 0 0,44 73-1608 0 0,-8-27 668 0 0,-27-55-655 0 0,18 57-3 0 0,-41-111-2 0 0,1 3 1 0 0,-2-1 0 0 0,0 1 0 0 0,-2-1 0 0 0,-2 1 0 0 0,-3 0-9 0 0,-2 0-243 0 0,3-8-274 0 0,1 1 0 0 0,2-1 0 0 0,-2 6 517 0 0,3-11-1558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32:14.0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0 129 4144 0 0,'0'0'191'0'0,"0"0"263"0"0,0 0 1005 0 0,0 0 438 0 0,0 0 88 0 0,3 0-177 0 0,56 0 15 0 0,-1-1 0 0 0,9-2-1823 0 0,524-18 2929 0 0,-270 11-2442 0 0,148-4-269 0 0,-284 10-174 0 0,236-5 72 0 0,-220 8-107 0 0,999-11-5 0 0,-1024 10 2 0 0,535-9 64 0 0,-35 0 1637 0 0,-37 1-1410 0 0,-338 5-330 0 0,196-5-4162 0 0,-455 8-235 0 0,-17 0-1111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32:14.0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39 2760 0 0,'3'0'207'0'0,"-1"-2"-41"0"0,-1 2 1 0 0,1-1 0 0 0,-1 0 0 0 0,1 1-1 0 0,-1-1 1 0 0,-1 0 0 0 0,2 0 0 0 0,0 0-1 0 0,-2 0 1 0 0,1 0 0 0 0,-1 0 0 0 0,2 1-1 0 0,-2-2-166 0 0,0 1 226 0 0,1 0-1 0 0,-1-1 0 0 0,2 1 1 0 0,-2 0-1 0 0,1 0 0 0 0,1 0 1 0 0,-1 0-1 0 0,1 1 0 0 0,0-2 1 0 0,-1 1-1 0 0,2 0 0 0 0,-1 0 1 0 0,1 1-226 0 0,8-3 692 0 0,8-2 715 0 0,-10 2 5485 0 0,7 7-5964 0 0,-13-3-883 0 0,-2-1 0 0 0,1 1 0 0 0,-1-1-1 0 0,1 1 1 0 0,-1 0 0 0 0,3 0 0 0 0,-4-1 0 0 0,1 1-1 0 0,1 0 1 0 0,-1-1 0 0 0,1 1 0 0 0,-2 0-1 0 0,1 0 1 0 0,1-1 0 0 0,-2 2 0 0 0,0-2-1 0 0,1 1 1 0 0,-1 0 0 0 0,0 0 0 0 0,0 0-1 0 0,0-1 1 0 0,0 1-45 0 0,0 3 143 0 0,-1 0-1 0 0,-1-1 1 0 0,1 1 0 0 0,-2 0-1 0 0,0-1-142 0 0,1-1 14 0 0,-4 6 136 0 0,1-3-118 0 0,0 0 1 0 0,2 1-1 0 0,0 0 1 0 0,2-1-1 0 0,-3 3-32 0 0,17 101 440 0 0,12-39-84 0 0,-10-32-82 0 0,-10-17 28 0 0,-3 1 0 0 0,-2 4-302 0 0,-2-6 248 0 0,4 0 1 0 0,7 15-249 0 0,7 5 152 0 0,-4-5 105 0 0,24 27-257 0 0,-30-52 26 0 0,0 1-1 0 0,-1 0 0 0 0,0 5-25 0 0,-4-13-47 0 0,1 0-1 0 0,-1 0 1 0 0,3 1-1 0 0,-1-1 1 0 0,0 0-1 0 0,1 0 48 0 0,-2-2-975 0 0,-2-1-306 0 0,0-1-1102 0 0,5-4-4212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32:14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10368 0 0,'3'0'472'0'0,"0"0"5"0"0,-1 0 1 0 0,1-1-1 0 0,-2 1 1 0 0,3 0-1 0 0,-3 0 1 0 0,2 1-1 0 0,-1-1 1 0 0,1 0-1 0 0,-2 0 1 0 0,3 0-1 0 0,-3 0 1 0 0,1 1-1 0 0,1-1 1 0 0,-2 0-1 0 0,3 0 1 0 0,-3 1-1 0 0,1-1 1 0 0,1 1-478 0 0,14 2-474 0 0,31 5 1589 0 0,1 1 1 0 0,-3 0-1116 0 0,37 8 646 0 0,35 6-130 0 0,-2 2-1 0 0,-6 1 1 0 0,-1 2 0 0 0,8 6-516 0 0,-97-28 17 0 0,1-1 0 0 0,1 1 0 0 0,-1-1 0 0 0,3 0 0 0 0,10 1-17 0 0,-7-1-239 0 0,-3-1-1 0 0,1 2 1 0 0,0-1 0 0 0,21 7 239 0 0,-25-6-5558 0 0,0-1-1945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32:33.7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328 0 4144 0 0,'0'0'319'0'0,"0"0"10"0"0,0 0 824 0 0,0 0 383 0 0,0 0 80 0 0,0 0-95 0 0,0 0-457 0 0,0 0-198 0 0,0 0-40 0 0,0 0-44 0 0,0 0-154 0 0,0 0-70 0 0,0 0-12 0 0,0 0-44 0 0,0 0-173 0 0,0 0-75 0 0,0 7 435 0 0,0-2-588 0 0,-1-1 0 0 0,1 0 0 0 0,-1 0 0 0 0,-1 1 0 0 0,1-1 0 0 0,0-1 0 0 0,-1 1-101 0 0,-2 13 398 0 0,-4 7 81 0 0,1 0 0 0 0,-1-1-1 0 0,-1 0 1 0 0,-7 12-479 0 0,11-24 169 0 0,0 0 1 0 0,2-1-1 0 0,-1 2-169 0 0,-9 25 349 0 0,-7 15 28 0 0,13-31 14 0 0,-9 18-391 0 0,-58 126 907 0 0,56-122-679 0 0,3-9 655 0 0,-5 20-883 0 0,-3 11 173 0 0,16-48-115 0 0,5-12-43 0 0,0 0 0 0 0,-1 0-1 0 0,1 1 1 0 0,0 3-15 0 0,-4 7 0 0 0,0-3-1848 0 0,-5-5-3528 0 0,7-6-2095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32:33.7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70 150 4232 0 0,'0'0'191'0'0,"0"-1"-11"0"0,-2 0-114 0 0,-14-15 473 0 0,16 15-566 0 0,-1 0 1 0 0,1 0-1 0 0,0 1 1 0 0,-1-1-1 0 0,1-1 0 0 0,-1 1 1 0 0,1 1-1 0 0,0-1 1 0 0,0-1-1 0 0,0 1 0 0 0,0 1 1 0 0,0-1-1 0 0,0-1 1 0 0,0 2-1 0 0,0-1 27 0 0,0 0-94 0 0,-4-7-113 0 0,0-12 418 0 0,4 19-67 0 0,-5-3 707 0 0,-5-11 732 0 0,-4-6 1520 0 0,11 9-996 0 0,3 9-2021 0 0,0 2 80 0 0,-5-13 420 0 0,2 4 3540 0 0,3 10-4014 0 0,0 0 0 0 0,0 0 0 0 0,1-1-1 0 0,-1 1 1 0 0,0-1 0 0 0,0 1 0 0 0,0-1-1 0 0,0 1 1 0 0,1 0 0 0 0,-1-1-1 0 0,0 1 1 0 0,0 0 0 0 0,1 0 0 0 0,-1 0-1 0 0,1-1 1 0 0,-1 1 0 0 0,0 0 0 0 0,0 0-1 0 0,1 0 1 0 0,-1-1 0 0 0,0 1-1 0 0,1 0 1 0 0,-1 0 0 0 0,0 0 0 0 0,0 0-1 0 0,1 0 1 0 0,-1 0 0 0 0,1 0 0 0 0,-1 0-1 0 0,0 0 1 0 0,1 0 0 0 0,-1 0-1 0 0,0 0 1 0 0,1 1 0 0 0,-1-1-112 0 0,13 9 202 0 0,-7-3 176 0 0,6 3 19 0 0,-1 1 0 0 0,6 7-397 0 0,-17-17 9 0 0,11 10 93 0 0,-8-8-68 0 0,0 1 0 0 0,1 1-1 0 0,-1-1 1 0 0,0 1 0 0 0,-1-1 0 0 0,1 1-1 0 0,0 0-33 0 0,62 116 703 0 0,-46-87-521 0 0,1-2-1 0 0,0 0 1 0 0,4 0-182 0 0,-5-5 403 0 0,0 0 0 0 0,-2 2-1 0 0,13 23-402 0 0,-8-10 394 0 0,-12-25-256 0 0,-2-1 1 0 0,0 2 0 0 0,2 7-139 0 0,-5-12 97 0 0,-5-10-8 0 0,0-2-14 0 0,0 0-10 0 0,0 0-42 0 0,0 0-174 0 0,0 0-75 0 0,0 0-20 0 0,3 6-2866 0 0,-3-6 1536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32:33.7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13 920 0 0,'0'0'332'0'0,"0"0"1057"0"0,2-11 7331 0 0,-1 10-8379 0 0,-1 1-11 0 0,0 0-10 0 0,0 0-35 0 0,0 0-18 0 0,0 0-3 0 0,0 0 9 0 0,0 0 40 0 0,0 0 21 0 0,-1 6 339 0 0,-5 36 483 0 0,1-1 0 0 0,-1 37-1156 0 0,5-25 555 0 0,2 1 0 0 0,6 45-555 0 0,-1-19 236 0 0,3 69 426 0 0,5 89 328 0 0,-11-66-110 0 0,-1-92-272 0 0,0-41-278 0 0,0 18 252 0 0,1-31-344 0 0,-1-10-128 0 0,-1 1 1 0 0,0 7-111 0 0,-1-23-112 0 0,0-1-685 0 0,0 0-311 0 0,0 0-62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32:33.7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94 920 0 0,'0'0'407'0'0,"0"0"1371"0"0,0 0 601 0 0,0 0 117 0 0,0 0-258 0 0,0 0-1192 0 0,0-1-522 0 0,1-1-442 0 0,-1 1 1 0 0,1-1-1 0 0,0 0 0 0 0,0 2 1 0 0,-1-2-1 0 0,1 0 1 0 0,0 2-1 0 0,0-1 1 0 0,0-1-1 0 0,0 1 1 0 0,0 1-1 0 0,0-1 1 0 0,0 0-1 0 0,1 0 1 0 0,-1 1-1 0 0,0-1 0 0 0,0 0 1 0 0,0 1-83 0 0,6-3 204 0 0,-1 0 0 0 0,1 2 0 0 0,0-1-204 0 0,1 0 73 0 0,19-5 717 0 0,0 3 0 0 0,9 0-790 0 0,57 0 1447 0 0,-24 1-1017 0 0,185-7 365 0 0,290-6-1565 0 0,-269 14 834 0 0,-28-3 1691 0 0,-150 3-1586 0 0,58-1-173 0 0,-46 1 4 0 0,219 10 0 0 0,-296-6 0 0 0,-17-2 0 0 0,1 2 0 0 0,0-1 0 0 0,2 3 0 0 0,-12 0-66 0 0,-5-4-285 0 0,-3 2-1778 0 0,1-1-4004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9:25.27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0,'14'0'0'0,"11"0"0"0,-15 0 0 0,91 0 0 0,-79 0 0 0,2186 0 0 0,-735 0 0 0,-1279 0 0 0,-185 0 0 0,34 0 0 0,-69 0 0 0,5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9:40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1880 12296 0 0,'17'-4'733'0'0,"-3"-1"-241"0"0,-12 5-472 0 0,0-1 1 0 0,0 1-1 0 0,0-1 1 0 0,-1 0-1 0 0,1 0 1 0 0,0 0-1 0 0,-1 0 0 0 0,1 0 1 0 0,0 0-1 0 0,-1 0 1 0 0,1-1-1 0 0,-1 1 1 0 0,0 0-1 0 0,1-1 1 0 0,-1 1-1 0 0,0-1 0 0 0,0 0 1 0 0,1-1-21 0 0,11-12 673 0 0,7-1 1051 0 0,19-11-1724 0 0,-2 1 512 0 0,-29 19-297 0 0,0 0 1 0 0,-1 0-1 0 0,0-1 0 0 0,-1 0 0 0 0,4-5-215 0 0,18-21 808 0 0,-25 32-756 0 0,32-34 1077 0 0,-1-2-1129 0 0,-23 23 411 0 0,-1 0-1 0 0,0-1 0 0 0,-2-1 0 0 0,3-4-410 0 0,5-10-33 0 0,7-16 219 0 0,-14 27 6 0 0,1 1 0 0 0,1 0 0 0 0,4-4-192 0 0,23-34 894 0 0,5-14-894 0 0,-26 34 203 0 0,-14 29-184 0 0,0 0 1 0 0,0 0-1 0 0,1 1 0 0 0,2-2-19 0 0,9-11 64 0 0,-11 16-62 0 0,-1-1 0 0 0,1 1 1 0 0,-1-1-1 0 0,0 0 1 0 0,-1 0-1 0 0,1 0 0 0 0,0-2-2 0 0,10-26 57 0 0,12-24-57 0 0,-10 26 439 0 0,8-27-439 0 0,-17 25 129 0 0,-2 7-192 0 0,6-8 47 0 0,-6 24 20 0 0,-1 0 1 0 0,0 0-1 0 0,-1 0 0 0 0,0-1 0 0 0,0 1 1 0 0,-1 0-1 0 0,0-1 0 0 0,-1 0 0 0 0,-1 1-4 0 0,1 7-5 0 0,0 0 0 0 0,0 1 0 0 0,0-1 0 0 0,1 0 0 0 0,-1 1 0 0 0,1-1 0 0 0,-1 1 0 0 0,1-1 0 0 0,1-1 5 0 0,-1 1-6 0 0,0 0 1 0 0,-1 0-1 0 0,1-1 0 0 0,0 1 0 0 0,-1 0 0 0 0,0-2 6 0 0,0-6 0 0 0,0 6 0 0 0,0-1 0 0 0,0 1 0 0 0,0-1 0 0 0,1 0 0 0 0,0 1 0 0 0,0-1 0 0 0,0 1 0 0 0,1 0 0 0 0,-1-1 0 0 0,2 1 0 0 0,0-3 6 0 0,0 0 0 0 0,0 0-1 0 0,-1 0 1 0 0,0 0 0 0 0,0-1 0 0 0,0 1-1 0 0,-1-3-5 0 0,-1 6 4 0 0,0-1-1 0 0,0 1 0 0 0,0 0 1 0 0,0 0-1 0 0,-1 0 0 0 0,0-1 1 0 0,0 1-1 0 0,-1 0 0 0 0,1 0 1 0 0,-1 0-1 0 0,0 1 0 0 0,-2-3-3 0 0,3 5 0 0 0,1 1 0 0 0,-1-1 0 0 0,0 0 0 0 0,1 1 0 0 0,-1-1 0 0 0,1 0 0 0 0,0 1 0 0 0,0-1 0 0 0,-1 0 0 0 0,1 1 0 0 0,0-1 0 0 0,0 0 0 0 0,0 0 0 0 0,1 1 0 0 0,-1-1 0 0 0,0 0 0 0 0,11-26 0 0 0,-1 1 0 0 0,-6 11 0 0 0,-3 14 0 0 0,-1 0 0 0 0,1 0 0 0 0,0 0 0 0 0,-1 0 0 0 0,0 0 0 0 0,1 0 0 0 0,-1 0 0 0 0,0 0 0 0 0,0 0 0 0 0,0 0 0 0 0,0 0 0 0 0,0 0 0 0 0,-1 0 0 0 0,1 0 0 0 0,-1 0 0 0 0,1 0 0 0 0,-1 0 0 0 0,0 0 0 0 0,1 0 0 0 0,-1 0 0 0 0,-1-1 0 0 0,-5-5 4 0 0,6 7-1 0 0,0 0 0 0 0,0 0 0 0 0,0 0-1 0 0,0 0 1 0 0,0-1 0 0 0,0 1 0 0 0,0 0 0 0 0,0-1 0 0 0,0 1-1 0 0,0 0 1 0 0,1-1 0 0 0,-1 1 0 0 0,1-1 0 0 0,-1 1 0 0 0,1-1-1 0 0,0 0 1 0 0,-1 1 0 0 0,1-1 0 0 0,0 1 0 0 0,0-1-1 0 0,0 0 1 0 0,0 1 0 0 0,1-1 0 0 0,-1 1 0 0 0,0-1 0 0 0,1-1-3 0 0,0-5 24 0 0,-1 0 1 0 0,1-1-1 0 0,-2 1 1 0 0,1-1-25 0 0,0 5-44 0 0,-1-16 8 0 0,0 18 30 0 0,1-1 0 0 0,0 0 0 0 0,-1 0-1 0 0,1 0 1 0 0,1 0 0 0 0,-1 0-1 0 0,0 1 1 0 0,1-1 0 0 0,-1 0-1 0 0,1 0 1 0 0,0 1 0 0 0,0-1 0 0 0,0 0-1 0 0,0 0 7 0 0,2-4 0 0 0,-2 6 0 0 0,-1 0 0 0 0,1 0 0 0 0,-1 0 0 0 0,0-1 0 0 0,0 1 0 0 0,0 0 0 0 0,1-1 0 0 0,-1 1 0 0 0,-1 0 0 0 0,1-1 0 0 0,0 1 0 0 0,0 0 0 0 0,0 0 0 0 0,-1-1 0 0 0,1 1 0 0 0,-1 0 0 0 0,1 0 0 0 0,-1 0 0 0 0,1-1 0 0 0,-1 1 0 0 0,0 0 0 0 0,0 0 0 0 0,-6-15 0 0 0,6 16 4 0 0,1-1-1 0 0,0 0 0 0 0,0 1 0 0 0,0-1 1 0 0,-1 1-1 0 0,1-1 0 0 0,0 0 0 0 0,0 1 0 0 0,0-1 1 0 0,0 1-1 0 0,0-1 0 0 0,0 0 0 0 0,0 1 1 0 0,1-1-1 0 0,-1 1 0 0 0,0-1 0 0 0,0 0 1 0 0,0 1-1 0 0,0-1 0 0 0,1 1 0 0 0,-1-1 1 0 0,0 1-1 0 0,1-1 0 0 0,-1 1 0 0 0,0-1 1 0 0,1 1-1 0 0,-1-1 0 0 0,1 1 0 0 0,-1-1 1 0 0,1 1-1 0 0,-1 0 0 0 0,1-1 0 0 0,-1 1 1 0 0,1 0-1 0 0,-1-1-3 0 0,1 1 14 0 0,1-2 50 0 0,-2 2-45 0 0,1-1-27 0 0,-1 0 0 0 0,1-1 0 0 0,-1 1 0 0 0,0 0 0 0 0,1 0 0 0 0,-1 0 0 0 0,0 0 0 0 0,0-1 0 0 0,0 1 0 0 0,0 0 0 0 0,0 0 0 0 0,0-1 0 0 0,0 1 0 0 0,0 0 0 0 0,0 0 0 0 0,0-1 0 0 0,-1 1 0 0 0,1 0 0 0 0,-1 0 0 0 0,1 0 0 0 0,-1 0 8 0 0,1 0 2 0 0,0 1 0 0 0,0 0 0 0 0,0 0 0 0 0,0 0 0 0 0,0 0 0 0 0,0-1 0 0 0,0 1 0 0 0,0 0 1 0 0,0 0-1 0 0,0 0 0 0 0,0-1 0 0 0,0 1 0 0 0,0 0 0 0 0,0 0 0 0 0,0 0 0 0 0,0-1 0 0 0,0 1 0 0 0,0 0 0 0 0,0 0 0 0 0,0 0 0 0 0,0 0 0 0 0,0-1 0 0 0,0 1 1 0 0,1 0-1 0 0,-1 0 0 0 0,0 0 0 0 0,0 0 0 0 0,0 0 0 0 0,0-1 0 0 0,0 1 0 0 0,0 0 0 0 0,1 0 0 0 0,-1 0 0 0 0,0 0 0 0 0,0 0 0 0 0,0 0 0 0 0,0 0 0 0 0,1 0 1 0 0,-1 0-1 0 0,0-1 0 0 0,0 1 0 0 0,0 0 0 0 0,1 0 0 0 0,-1 0 0 0 0,0 0 0 0 0,0 0 0 0 0,0 0-2 0 0,1 0 1 0 0,-1 0 0 0 0,0 0 0 0 0,1 0 1 0 0,-1 0-1 0 0,0 0 0 0 0,1 0 0 0 0,-1 0 0 0 0,0-1 0 0 0,1 1 1 0 0,-1 0-1 0 0,0 0 0 0 0,1 0 0 0 0,-1-1 0 0 0,0 1 0 0 0,0 0 0 0 0,1 0 1 0 0,-1-1-1 0 0,0 1 0 0 0,0 0 0 0 0,0-1 0 0 0,1 1 0 0 0,-1 0 0 0 0,0 0 1 0 0,0-1-2 0 0,0 0 62 0 0,0-1 1 0 0,0 1 0 0 0,0-1-1 0 0,-1 1 1 0 0,1 0 0 0 0,0-1 0 0 0,-1 1-1 0 0,1 0 1 0 0,-1 0 0 0 0,0-1-1 0 0,1 1 1 0 0,-1 0 0 0 0,0 0 0 0 0,0-1-63 0 0,0 1 69 0 0,-20 1 99 0 0,18 1-160 0 0,0-1 0 0 0,0 1 1 0 0,0 0-1 0 0,0 0 0 0 0,1 0 0 0 0,-1 1 0 0 0,0-1 1 0 0,0 1-1 0 0,1-1 0 0 0,-1 1 0 0 0,1 0 1 0 0,-2 1-9 0 0,-3 4 46 0 0,0 1 1 0 0,0 0 0 0 0,0 1-47 0 0,-11 13 38 0 0,-57 62-51 0 0,61-68-30 0 0,-21 20-103 0 0,27-27 89 0 0,7-7 31 0 0,-1 0 0 0 0,0 1 0 0 0,0-1 0 0 0,0 0 0 0 0,0 0 0 0 0,-1 0 0 0 0,1-1 0 0 0,-1 1 0 0 0,-1 1 26 0 0,1-2-69 0 0,2-1 68 0 0,1 0 1 0 0,0 0 0 0 0,-1 0-1 0 0,1 0 1 0 0,0 0 0 0 0,0 0-1 0 0,-1-1 1 0 0,1 1 0 0 0,0 0 0 0 0,-1 0-1 0 0,1 0 1 0 0,0 0 0 0 0,-1-1-1 0 0,1 1 1 0 0,0 0 0 0 0,0 0 0 0 0,-1 0-1 0 0,1-1 1 0 0,0 1 0 0 0,0 0-1 0 0,0 0 1 0 0,-1-1 0 0 0,1 1-1 0 0,0 0 1 0 0,0-1 0 0 0,0 1 0 0 0,0 0-1 0 0,-1 0 1 0 0,1-1 0 0 0,0 1-1 0 0,0 0 1 0 0,0-1 0 0 0,0 1-1 0 0,0 0 1 0 0,0-1 0 0 0,0 1 0 0 0,0 0-1 0 0,0-1 1 0 0,0 1 0 0 0,0 0-1 0 0,0-1 1 0 0,0 1 0 0 0,1 0 0 0 0,-1-1-1 0 0,0 1 1 0 0,0-3-5 0 0,1 0-1 0 0,0 0 1 0 0,-1 0-1 0 0,1 0 0 0 0,0 0 1 0 0,1 0-1 0 0,-1 0 1 0 0,0 1-1 0 0,1-1 1 0 0,0 0-1 0 0,0 1 1 0 0,0-1 5 0 0,5-9-26 0 0,29-32-34 0 0,-26 27 60 0 0,-4 6 0 0 0,1 0 0 0 0,0 1 0 0 0,1-1 0 0 0,0 2 0 0 0,7-8 0 0 0,12-6-11 0 0,-14 13-10 0 0,0-1 0 0 0,3-5 21 0 0,-14 13-1 0 0,1 1 0 0 0,-1 0 1 0 0,1 0-1 0 0,0 1 0 0 0,-1-1 0 0 0,1 1 1 0 0,2-2 0 0 0,-3 2 5 0 0,0 0 82 0 0,-2 1-65 0 0,1 0 1 0 0,-1 0-1 0 0,0 0 1 0 0,1 0-1 0 0,-1-1 1 0 0,0 1 0 0 0,1 0-1 0 0,-1 0 1 0 0,1 0-1 0 0,-1 0 1 0 0,0 0 0 0 0,1 0-1 0 0,-1 0 1 0 0,1 0-1 0 0,-1 0 1 0 0,0 0-1 0 0,1 1 1 0 0,-1-1 0 0 0,0 0-1 0 0,1 0 1 0 0,-1 0-1 0 0,0 0 1 0 0,1 0 0 0 0,-1 1-1 0 0,0-1 1 0 0,1 0-1 0 0,-1 0 1 0 0,0 1-23 0 0,13 7 550 0 0,10 13-497 0 0,61 57 382 0 0,-78-73-408 0 0,1 1-1 0 0,-1-1 0 0 0,1 0 1 0 0,0 0-1 0 0,1 0 0 0 0,-1-1 1 0 0,1-1-1 0 0,-1 1 1 0 0,1-1-1 0 0,0 0 0 0 0,3 0-26 0 0,0-1 8 0 0,0 0 0 0 0,1 0 0 0 0,-1-1-1 0 0,1-1 1 0 0,-1 0 0 0 0,1 0-1 0 0,-1-1 1 0 0,2-1-8 0 0,11-2-85 0 0,5-1-898 0 0,-11 3-6818 0 0,-18 2 7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32:33.7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3224 0 0,'0'0'523'0'0,"0"0"986"0"0,0 0 437 0 0,0 0 92 0 0,0 0-184 0 0,0 0-812 0 0,0 0-361 0 0,0 0-69 0 0,0 0-63 0 0,0 0-191 0 0,0 0-81 0 0,0 0-18 0 0,0 0 2 0 0,0 0 22 0 0,0 0 5 0 0,1 0 0 0 0,-1 0-243 0 0,0 0 1 0 0,1 0 0 0 0,0 0-1 0 0,-1 0 1 0 0,1 1 0 0 0,-1-1-1 0 0,0 0 1 0 0,1 1 0 0 0,-1-1-1 0 0,0 0 1 0 0,1 0 0 0 0,0 0 0 0 0,-1 1-1 0 0,0-1 1 0 0,0 1 0 0 0,1 0-1 0 0,-1-1 1 0 0,0 1 0 0 0,0-1-1 0 0,1 0 1 0 0,-1 1 0 0 0,1 0 0 0 0,-1 0-46 0 0,1 1 134 0 0,0 1 0 0 0,0 0 0 0 0,-1 0 0 0 0,1 0 0 0 0,-1 0 0 0 0,1 0-134 0 0,0 8 342 0 0,0 0 0 0 0,0-1 0 0 0,-1 3-342 0 0,-1 35 1575 0 0,-6 35-1575 0 0,1-6 535 0 0,3 53 314 0 0,1-26-178 0 0,3 269 881 0 0,0-352-1581 0 0,1 0-1 0 0,0-2 0 0 0,3 7 30 0 0,-2-4 30 0 0,1 0 0 0 0,-1 13-30 0 0,-3-25 18 0 0,1 0 1 0 0,0 0-1 0 0,1 0 0 0 0,0 0-18 0 0,-1 0-6 0 0,-1-10-19 0 0,0 2 0 0 0,0-1 1 0 0,0 0-1 0 0,0-1 1 0 0,0 1-1 0 0,1 1 0 0 0,-1-1 1 0 0,0-1-1 0 0,0 1 0 0 0,1 0 1 0 0,-1 0-1 0 0,1-1 1 0 0,-1 2 24 0 0,1-2-1752 0 0,-1 0-6157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32:33.7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1 499 5528 0 0,'0'0'249'0'0,"0"0"-1"0"0,0 0 63 0 0,0 0 834 0 0,4-9 4544 0 0,-2 4-5257 0 0,1-1 0 0 0,0 0 0 0 0,1 1 0 0 0,-1-1-1 0 0,1 2 1 0 0,0-1 0 0 0,0 0 0 0 0,0 1-432 0 0,6-8 438 0 0,0 1-280 0 0,1 1 0 0 0,0 0 0 0 0,0 0 0 0 0,1 1 0 0 0,1 1-158 0 0,-13 7 0 0 0,136-98 10 0 0,57-66 310 0 0,-171 147-346 0 0,0 0-1 0 0,0 1 0 0 0,5 1 27 0 0,-1-3 136 0 0,-18 13 104 0 0,-1 1 0 0 0,7-4-240 0 0,-12 9 184 0 0,-2 0 6 0 0,0 0 22 0 0,0 0 10 0 0,0 0 2 0 0,0 0-149 0 0,0 0-626 0 0,0 0-267 0 0,0 0-57 0 0,0 0-12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32:33.7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 1376 0 0,'0'0'397'0'0,"0"0"1133"0"0,0 0 498 0 0,0 0 98 0 0,0-1-131 0 0,1-11 1265 0 0,-1 12-3183 0 0,0 0 0 0 0,0 1 0 0 0,0-1 0 0 0,0 0-1 0 0,0 0 1 0 0,0 0 0 0 0,0 0 0 0 0,0 0 0 0 0,0 0 0 0 0,0 0-1 0 0,0 0 1 0 0,0 0 0 0 0,0 0 0 0 0,0 0 0 0 0,0 0-1 0 0,0 0 1 0 0,0 0 0 0 0,0 0 0 0 0,0 0 0 0 0,0 0 0 0 0,0 0-1 0 0,1 0 1 0 0,-1 0 0 0 0,0 0 0 0 0,0 0 0 0 0,0 0-1 0 0,0 0 1 0 0,0 0 0 0 0,0 0 0 0 0,0 0 0 0 0,0 0 0 0 0,0 0-1 0 0,0 0 1 0 0,0 0 0 0 0,0 0 0 0 0,0 0 0 0 0,0 0-1 0 0,0 0 1 0 0,0 0 0 0 0,0 0 0 0 0,0 0 0 0 0,0 0 0 0 0,0 0-1 0 0,0 0 1 0 0,0 0 0 0 0,0 0 0 0 0,0 0 0 0 0,0 0-1 0 0,0-1 1 0 0,0 1 0 0 0,0 0 0 0 0,0 0 0 0 0,0 0 0 0 0,0 0-1 0 0,0 0 1 0 0,0 0 0 0 0,0 0 0 0 0,0 0 0 0 0,0 0-1 0 0,0 0 1 0 0,0 0 0 0 0,0 0 0 0 0,0 0-77 0 0,3 10 3676 0 0,-2 1-4913 0 0,10 226 3069 0 0,-5-128-224 0 0,17 106-1608 0 0,-3-39 668 0 0,-10-80-655 0 0,7 82-3 0 0,-16-163-2 0 0,1 3 1 0 0,-2 1 0 0 0,1 0 0 0 0,-1-1 0 0 0,-1 0 0 0 0,-1 2-9 0 0,-1-1-243 0 0,2-11-274 0 0,0 0 0 0 0,0 1 0 0 0,0 6 517 0 0,1-15-1558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32:33.7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0 190 4144 0 0,'0'0'191'0'0,"0"0"263"0"0,0 0 1005 0 0,0 0 438 0 0,0 0 88 0 0,1 0-177 0 0,22 0 15 0 0,-2-2 0 0 0,5-2-1823 0 0,197-27 2929 0 0,-101 16-2442 0 0,55-5-269 0 0,-107 13-174 0 0,90-5 72 0 0,-84 10-107 0 0,378-16-5 0 0,-387 15 2 0 0,201-13 64 0 0,-12 1 1637 0 0,-14 0-1410 0 0,-128 7-330 0 0,74-7-4162 0 0,-172 12-235 0 0,-7 0-1111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32:33.7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57 2760 0 0,'1'-1'207'0'0,"0"0"-41"0"0,-1 0 1 0 0,1 0 0 0 0,0 0 0 0 0,-1 0-1 0 0,1-1 1 0 0,-1 2 0 0 0,0-2 0 0 0,1 0-1 0 0,-1 2 1 0 0,0-2 0 0 0,0 0 0 0 0,1 2-1 0 0,-1-3-166 0 0,0 2 226 0 0,1-2-1 0 0,-1 2 0 0 0,0-1 1 0 0,0 1-1 0 0,1-1 0 0 0,-1 0 1 0 0,1 1-1 0 0,0 0 0 0 0,-1-1 1 0 0,1 1-1 0 0,0-1 0 0 0,0 1 1 0 0,0 0-226 0 0,3-3 692 0 0,3-3 715 0 0,-4 2 5485 0 0,3 11-5964 0 0,-4-5-883 0 0,-2 0 0 0 0,1 0 0 0 0,-1 0-1 0 0,1-1 1 0 0,0 2 0 0 0,0-1 0 0 0,-1-1 0 0 0,0 1-1 0 0,1 1 1 0 0,-1-1 0 0 0,1 0 0 0 0,-1 0-1 0 0,1 1 1 0 0,-1-2 0 0 0,0 2 0 0 0,0-1-1 0 0,1 0 1 0 0,-1 1 0 0 0,0-1 0 0 0,0 0-1 0 0,0 0 1 0 0,0 1-45 0 0,0 3 143 0 0,-1 1-1 0 0,1-1 1 0 0,-1 0 0 0 0,0 1-1 0 0,0-1-142 0 0,0-2 14 0 0,-1 8 136 0 0,0-3-118 0 0,0 0 1 0 0,1-1-1 0 0,0 2 1 0 0,0-1-1 0 0,0 5-32 0 0,6 147 440 0 0,4-56-84 0 0,-3-49-82 0 0,-4-23 28 0 0,-2 0 0 0 0,0 7-302 0 0,0-9 248 0 0,0-1 1 0 0,4 23-249 0 0,2 7 152 0 0,-1-8 105 0 0,8 41-257 0 0,-10-76 26 0 0,-1-1-1 0 0,0 1 0 0 0,-1 8-25 0 0,0-19-47 0 0,0 0-1 0 0,-1-1 1 0 0,1 1-1 0 0,1 0 1 0 0,-1-1-1 0 0,1 1 48 0 0,-2-3-975 0 0,0-2-306 0 0,0-2-1102 0 0,2-6-4212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32:33.7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10368 0 0,'1'-1'472'0'0,"0"1"5"0"0,0 0 1 0 0,0-1-1 0 0,0 1 1 0 0,0 0-1 0 0,-1 0 1 0 0,2 1-1 0 0,-2-1 1 0 0,1 0-1 0 0,0 0 1 0 0,0 1-1 0 0,0-1 1 0 0,-1 0-1 0 0,2 0 1 0 0,-2 1-1 0 0,1-1 1 0 0,0 1-1 0 0,0 0 1 0 0,0 0-478 0 0,5 3-474 0 0,12 8 1589 0 0,1 1 1 0 0,-2 1-1116 0 0,15 11 646 0 0,13 9-130 0 0,-2 2-1 0 0,-1 4 1 0 0,-1 1 0 0 0,4 8-516 0 0,-38-39 17 0 0,1-2 0 0 0,0 0 0 0 0,0 0 0 0 0,1-1 0 0 0,4 2-17 0 0,-3-2-239 0 0,0 0-1 0 0,-1 1 1 0 0,1 0 0 0 0,7 10 239 0 0,-9-9-5558 0 0,0-2-1945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33:20.4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3745 4144 0 0,'0'0'319'0'0,"-1"-2"-210"0"0,-2-3-16 0 0,2 4 329 0 0,1 0-325 0 0,-1 1 1 0 0,1-1 0 0 0,0 1 0 0 0,-1 0 0 0 0,1-1 0 0 0,-1 1 0 0 0,1-1 0 0 0,0 1 0 0 0,0-1 0 0 0,-1 1 0 0 0,1-1 0 0 0,0 1 0 0 0,0-1 0 0 0,0 1 0 0 0,-1-1-1 0 0,1 0 1 0 0,0 1 0 0 0,0-1 0 0 0,0 1 0 0 0,0-1 0 0 0,0 0-98 0 0,-2-17 685 0 0,2 14-595 0 0,-1-4 307 0 0,2 0 0 0 0,-1-1-1 0 0,1 1 1 0 0,0-1 0 0 0,0 1-1 0 0,1 0 1 0 0,2-4-397 0 0,3-22 463 0 0,-5 25-341 0 0,0 1-1 0 0,0 0 0 0 0,1 1 0 0 0,0-1 1 0 0,1 0-1 0 0,-1 1 0 0 0,2-1-121 0 0,34-51 851 0 0,-15 23-444 0 0,66-96 269 0 0,-60 89-606 0 0,-14 21 175 0 0,12-24-245 0 0,-1 2 361 0 0,1 2 0 0 0,33-37-361 0 0,9-14 334 0 0,-41 54-114 0 0,20-19-220 0 0,-34 38 64 0 0,10-15-64 0 0,4-6 49 0 0,59-82 124 0 0,-49 65 262 0 0,29-31-435 0 0,-24 37 143 0 0,100-111 179 0 0,-45 56-195 0 0,9-11-116 0 0,-25 30-12 0 0,62-62 101 0 0,-30 35 4 0 0,54-57 36 0 0,-106 111-140 0 0,102-106 0 0 0,-45 32 11 0 0,-63 74 42 0 0,14-18-53 0 0,-15 18 0 0 0,-20 23 0 0 0,14-12 0 0 0,43-34 0 0 0,-35 32 0 0 0,14-17 0 0 0,79-88 0 0 0,-11 20 472 0 0,-113 112-470 0 0,0 1 0 0 0,2 1 0 0 0,1 1 0 0 0,13-6-2 0 0,137-77 64 0 0,-123 72-64 0 0,-57 32 21 0 0,0 1-1 0 0,0 0 0 0 0,1 0 1 0 0,-1 0-1 0 0,0-1 0 0 0,0 1 1 0 0,0 0-1 0 0,0 0 0 0 0,0 0 1 0 0,0-1-1 0 0,0 1 0 0 0,0 0 1 0 0,0 0-1 0 0,0 0 0 0 0,0-1 1 0 0,0 1-1 0 0,-1 0 0 0 0,1 0 0 0 0,0 0 1 0 0,0 0-1 0 0,0-1 0 0 0,0 1 1 0 0,0 0-1 0 0,0 0 0 0 0,0 0 1 0 0,0 0-1 0 0,-1-1 0 0 0,1 1 1 0 0,0 0-1 0 0,0 0 0 0 0,0 0 1 0 0,0 0-1 0 0,0 0 0 0 0,-1 0 1 0 0,1 0-1 0 0,0-1 0 0 0,0 1 0 0 0,0 0 1 0 0,-1 0-1 0 0,1 0 0 0 0,0 0 1 0 0,0 0-1 0 0,0 0 0 0 0,-1 0-20 0 0,-13-8 16 0 0,6 3 80 0 0,-1 1-110 0 0,0 1 0 0 0,0 0 1 0 0,0 0-1 0 0,0 1 0 0 0,0 0 1 0 0,0 0-1 0 0,0 1 0 0 0,-5 0 14 0 0,0-1-68 0 0,-48-6-256 0 0,-39-11 324 0 0,75 14-2 0 0,-1 0-1 0 0,0 2 0 0 0,0 1 0 0 0,-22 1 3 0 0,-109 11 80 0 0,103-5 75 0 0,42-4-110 0 0,3-1-4 0 0,1 1-1 0 0,0 0 1 0 0,0 0-1 0 0,0 1 1 0 0,0 0-1 0 0,-6 3-40 0 0,15-5 0 0 0,0 0 0 0 0,0 0 0 0 0,0 0 0 0 0,-1 0 0 0 0,1 0 0 0 0,0 0 0 0 0,0 0 0 0 0,0 0 0 0 0,-1 0 0 0 0,1 0 0 0 0,0 0 0 0 0,0 0 0 0 0,0 1 0 0 0,-1-1 0 0 0,1 0 0 0 0,0 0 0 0 0,0 0 0 0 0,0 0 0 0 0,0 0 0 0 0,-1 1 0 0 0,1-1 0 0 0,0 0 0 0 0,0 0 0 0 0,0 0 0 0 0,0 0 0 0 0,0 1 0 0 0,0-1 0 0 0,0 0 0 0 0,0 0 0 0 0,-1 0 0 0 0,1 1 0 0 0,0-1 0 0 0,0 0 0 0 0,0 0 0 0 0,0 0 0 0 0,0 1 0 0 0,0-1 0 0 0,0 0 0 0 0,0 0 0 0 0,0 0 0 0 0,0 1 0 0 0,0-1 0 0 0,0 0 0 0 0,1 0 0 0 0,-1 0 0 0 0,0 1 0 0 0,0-1 0 0 0,0 0 0 0 0,0 0 0 0 0,0 0 0 0 0,0 1 0 0 0,0-1 0 0 0,0 0 0 0 0,1 0 0 0 0,-1 0 0 0 0,0 0 0 0 0,0 1 0 0 0,0-1 0 0 0,0 0 0 0 0,1 0 0 0 0,-1 0 0 0 0,11 6 0 0 0,-10-6 0 0 0,6 2-3 0 0,0 0 0 0 0,0 0 0 0 0,0-1 0 0 0,1 0 0 0 0,-1 0 0 0 0,1-1 0 0 0,-1 0 0 0 0,1 0 0 0 0,-1 0 0 0 0,3-2 3 0 0,17-2-26 0 0,0-2 0 0 0,6-3 26 0 0,30-6 10 0 0,-54 13-10 0 0,62-10 0 0 0,62-3 0 0 0,-110 14 0 0 0,0 1 0 0 0,0 0 0 0 0,0 2 0 0 0,0 1 0 0 0,-1 1 0 0 0,1 1 0 0 0,19 7 0 0 0,-27-7 0 0 0,0 0 0 0 0,-1 1 0 0 0,0 0 0 0 0,-1 1 0 0 0,1 1 0 0 0,-1 0 0 0 0,-1 0 0 0 0,1 2 0 0 0,7 7 0 0 0,-12-9 0 0 0,-1-1-1 0 0,-1 1 0 0 0,1 0 0 0 0,-2 1 0 0 0,1 0 1 0 0,-1-1-1 0 0,0 2 0 0 0,0 1 1 0 0,-2-5 6 0 0,-1 0 0 0 0,-1 0 0 0 0,1 0 0 0 0,-1 1 0 0 0,0-1 0 0 0,0 1 0 0 0,-1-1 0 0 0,0 1 0 0 0,0-1 0 0 0,0 0 0 0 0,-1 1 0 0 0,0-1 0 0 0,-1 4-6 0 0,-3 6 62 0 0,0-1 0 0 0,-1-1-1 0 0,-1 1 1 0 0,0-1-1 0 0,-1 0 1 0 0,0 0-1 0 0,-1-1 1 0 0,0-1 0 0 0,-2 1-62 0 0,-25 29 417 0 0,-40 33-417 0 0,70-69 19 0 0,-35 31 97 0 0,21-20-47 0 0,1 1 1 0 0,0 1-1 0 0,-11 16-69 0 0,28-32-107 0 0,0 0-1 0 0,0 0 0 0 0,0 0 1 0 0,0 0-1 0 0,1 0 1 0 0,0 1-1 0 0,-1-1 1 0 0,1 0-1 0 0,0 1 1 0 0,1-1-1 0 0,-1 1 0 0 0,0 2 108 0 0,3 7-6719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33:23.1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131 6 3224 0 0,'-14'-4'401'0'0,"11"3"478"0"0,3 1 213 0 0,0 0 41 0 0,0 0-58 0 0,0 0-283 0 0,-13 4 524 0 0,10-4-1167 0 0,0 0 1 0 0,0 0-1 0 0,1 0 0 0 0,-1 0 1 0 0,0 0-1 0 0,0-1 1 0 0,-2 0-150 0 0,-8-1 568 0 0,11 2-102 0 0,2 0-53 0 0,0 0-212 0 0,0 0-89 0 0,13 8 70 0 0,-10-6-157 0 0,8 4 146 0 0,-8 13 53 0 0,-3 9 24 0 0,0-24-209 0 0,0-1-1 0 0,0 1 1 0 0,0-1 0 0 0,0 1-1 0 0,0-1 1 0 0,1 1-1 0 0,-1 0 1 0 0,1-1 0 0 0,0 1-1 0 0,2 2-38 0 0,-2-3 29 0 0,0 0 0 0 0,0 0-1 0 0,-1 0 1 0 0,1 0-1 0 0,0 0 1 0 0,-1 0 0 0 0,0 0-1 0 0,0 0 1 0 0,0 1 0 0 0,0-1-1 0 0,0 0 1 0 0,-1 0-1 0 0,1 0 1 0 0,-1 0 0 0 0,0 0-1 0 0,0 0 1 0 0,0 0 0 0 0,-1 2-29 0 0,-5 19 219 0 0,4-13-99 0 0,0-1 0 0 0,0 0 0 0 0,-1-1 0 0 0,0 1 0 0 0,-1 0 0 0 0,-3 4-120 0 0,7-11 41 0 0,-1 0 0 0 0,1 0 0 0 0,0 0 0 0 0,0 1-1 0 0,0-1 1 0 0,0 0 0 0 0,1 0 0 0 0,-1 1 0 0 0,1-1 0 0 0,0 0 0 0 0,0 1 0 0 0,0-1 0 0 0,0 1 0 0 0,1-1 0 0 0,-1 0 0 0 0,1 0 0 0 0,0 2-41 0 0,3 25 318 0 0,-4-12-107 0 0,1-10-142 0 0,-1-1 1 0 0,0 1-1 0 0,0-1 0 0 0,-1 1 0 0 0,0-1 0 0 0,0 1 0 0 0,-1-1 0 0 0,0 0 0 0 0,0 1 0 0 0,-1-1 0 0 0,-3 6-69 0 0,1-3 54 0 0,3-7-34 0 0,-1 0 1 0 0,2 1 0 0 0,-1-1-1 0 0,0 1 1 0 0,1 0 0 0 0,0-1-1 0 0,0 1 1 0 0,0 0-1 0 0,0 0 1 0 0,0 0 0 0 0,1 0-1 0 0,0 0-20 0 0,0 11 66 0 0,2 1 0 0 0,0 0 0 0 0,1-1 0 0 0,1 1-66 0 0,6 41 110 0 0,-10-52-104 0 0,0 0 0 0 0,0-1 1 0 0,-1 1-1 0 0,0 0 0 0 0,0-1 0 0 0,0 1 1 0 0,-1-1-1 0 0,1 1 0 0 0,-2 2-6 0 0,-8 29 121 0 0,8-9 2 0 0,1 1 0 0 0,2-1 0 0 0,2 18-123 0 0,-1-37 32 0 0,0 0 0 0 0,1 0 0 0 0,-1-1 0 0 0,2 3-32 0 0,-1-4 22 0 0,0-1-1 0 0,-1 0 0 0 0,0 1 1 0 0,0-1-1 0 0,0 1 0 0 0,-1-1 1 0 0,0 1-1 0 0,0-1 0 0 0,0 5-21 0 0,-13 38 149 0 0,9-37-100 0 0,1 1 0 0 0,0 0 0 0 0,1-1-1 0 0,0 3-48 0 0,0 13 131 0 0,1 0-1 0 0,1 3-130 0 0,0-19 37 0 0,2 0-1 0 0,-1 0 1 0 0,1 0-1 0 0,1 0 1 0 0,0-1-1 0 0,2 6-36 0 0,-1-3 39 0 0,-1 0 0 0 0,-1 0 0 0 0,0 0-1 0 0,0 0 1 0 0,-2 1 0 0 0,1-1 0 0 0,-2 0-1 0 0,-1 7-38 0 0,1 22 98 0 0,0-18-46 0 0,0-18-49 0 0,1-1 0 0 0,-1 0 0 0 0,1 1 0 0 0,0-1 0 0 0,1 0 0 0 0,0 1 0 0 0,-1-1 0 0 0,2 4-3 0 0,25 51 63 0 0,-17-38-55 0 0,8 23-8 0 0,-7-14 45 0 0,-7-19-44 0 0,1 0 0 0 0,-2 0 1 0 0,1 1-1 0 0,-2-1 0 0 0,0 1 0 0 0,0-1 0 0 0,-1 2-1 0 0,-1-2 0 0 0,1 1 0 0 0,1-1 0 0 0,0 0 0 0 0,0 0 0 0 0,1 0 0 0 0,1 0 0 0 0,0 0 0 0 0,1-1 0 0 0,2 4 0 0 0,7 18 32 0 0,-2 1 0 0 0,1 4-32 0 0,-1 22 0 0 0,-9-40 5 0 0,2 0 1 0 0,2 7-6 0 0,13 30 125 0 0,11 18-125 0 0,13 32 64 0 0,-27-66-64 0 0,10 21 0 0 0,-15-37 31 0 0,-1 1-1 0 0,-1 1-30 0 0,1 0 3 0 0,9 20-3 0 0,-3-12 85 0 0,5 20-85 0 0,-9-21 58 0 0,1-1-1 0 0,3 2-57 0 0,-4-12 0 0 0,1 2 0 0 0,-1 0 0 0 0,0 3 0 0 0,-6-13 0 0 0,1 0 0 0 0,1 0 0 0 0,0-1 0 0 0,13 22 0 0 0,10 16 0 0 0,3-1 0 0 0,2-2 0 0 0,4 2 0 0 0,-29-37 0 0 0,20 30 0 0 0,-19-25 0 0 0,0-1 0 0 0,11 10 0 0 0,87 93 0 0 0,-68-73 0 0 0,-31-33 0 0 0,1-1 0 0 0,0 0 0 0 0,1-1 0 0 0,14 10 0 0 0,17 11-1 0 0,11 14 1 0 0,-13-11 12 0 0,12 5-12 0 0,-31-24 47 0 0,-10-8-45 0 0,0 0-1 0 0,1 0 1 0 0,0-2-1 0 0,3 2-1 0 0,-4-4 0 0 0,25 11 0 0 0,25 7 0 0 0,61 23 0 0 0,-112-41 17 0 0,0 1-1 0 0,6 4-16 0 0,-7-4 68 0 0,0 0-1 0 0,9 3-67 0 0,-13-5 89 0 0,-7-4-84 0 0,1 1 0 0 0,0-1 0 0 0,-1 0 0 0 0,1 0 0 0 0,0 0 0 0 0,0 0 0 0 0,0 0 0 0 0,0-1 0 0 0,-1 1 0 0 0,1 0 0 0 0,2-1-5 0 0,21 11 148 0 0,-24-10-84 0 0,-1-1 28 0 0,4 0 27 0 0,-4 0-105 0 0,0 0-1 0 0,0 0 1 0 0,0 0-1 0 0,0 0 1 0 0,0 0 0 0 0,0-1-1 0 0,0 1 1 0 0,0 0-1 0 0,0 0 1 0 0,0 0-1 0 0,0 0 1 0 0,0 0-1 0 0,0 0 1 0 0,0 0-1 0 0,0 0 1 0 0,0 0-1 0 0,0 0 1 0 0,0 0-1 0 0,0 0 1 0 0,0 0-1 0 0,0 0 1 0 0,0 0-1 0 0,0 0 1 0 0,0 0-1 0 0,1-1 1 0 0,-1 1-1 0 0,0 0 1 0 0,0 0 0 0 0,0 0-1 0 0,0 0 1 0 0,0 0-1 0 0,0 0 1 0 0,0 0-1 0 0,0 0 1 0 0,0 0-1 0 0,0 0 1 0 0,0 0-1 0 0,0 0 1 0 0,0 0-1 0 0,0 0 1 0 0,0 0-1 0 0,0 0 1 0 0,0 0-1 0 0,1 0 1 0 0,-1 0-1 0 0,0 0 1 0 0,0 0-1 0 0,0 0 1 0 0,0 0-1 0 0,0 0-12 0 0,-6-9 30 0 0,1-2 18 0 0,-3-13-45 0 0,7 20-4 0 0,-1 0 0 0 0,0 0 0 0 0,0 0 0 0 0,0 0 0 0 0,0 1 0 0 0,0-1 0 0 0,-1 1 0 0 0,1-1 0 0 0,-1 1 0 0 0,-5-8 0 0 0,-10-19 0 0 0,11 18 0 0 0,0 0 0 0 0,0 1 0 0 0,-1 0 0 0 0,-2-1 0 0 0,0-1 13 0 0,0-1 0 0 0,0 0 0 0 0,2-1 0 0 0,0 0-1 0 0,-2-5-12 0 0,2 1 0 0 0,-1 1 0 0 0,0 0 0 0 0,-8-13 0 0 0,15 28 0 0 0,-1 0 0 0 0,1 0 0 0 0,0 0 0 0 0,-1 0 0 0 0,0 1 0 0 0,1-1 0 0 0,-1 1 0 0 0,-3-2 0 0 0,6 4 1 0 0,0 0 0 0 0,-1 0 0 0 0,1 0 1 0 0,-1-1-1 0 0,1 1 0 0 0,-1 0 0 0 0,1 0 0 0 0,-1-1 0 0 0,1 1 0 0 0,0 0 0 0 0,-1-1 0 0 0,1 1 0 0 0,-1 0 0 0 0,1-1 0 0 0,0 1 0 0 0,0-1 0 0 0,-1 1 0 0 0,1 0 0 0 0,0-1 0 0 0,0 1 0 0 0,-1-1 0 0 0,1 1 0 0 0,0-1 0 0 0,0 0-1 0 0,-3-4 29 0 0,18 23-36 0 0,-1 0 0 0 0,0 1 0 0 0,-1 0 0 0 0,1 5 7 0 0,26 39 92 0 0,-34-55-85 0 0,53 69 60 0 0,-15-17-67 0 0,-31-44 0 0 0,-5-8 1 0 0,-1 0 1 0 0,0 1-1 0 0,-1-1 1 0 0,1 2 0 0 0,-2-1-1 0 0,0 1 1 0 0,2 4-2 0 0,-1 0 19 0 0,1-1-1 0 0,0 0 1 0 0,4 6-19 0 0,13 23-3 0 0,-10-19 3 0 0,-11-14 11 0 0,-6 1 32 0 0,1-8-31 0 0,1 0 0 0 0,-1-1 0 0 0,0 1 0 0 0,0 0 1 0 0,0-1-1 0 0,0 1 0 0 0,0-1 0 0 0,0 1 0 0 0,0-1 1 0 0,0 0-1 0 0,0 0 0 0 0,-3 1-12 0 0,-32 8 155 0 0,10-3-28 0 0,-72 30 911 0 0,-57 33-1038 0 0,25-3 472 0 0,3 5-472 0 0,76-39-133 0 0,-30 26 133 0 0,-1 1-149 0 0,56-40-9 0 0,17-13-168 0 0,0 0 0 0 0,0-1 0 0 0,0 0 0 0 0,0 0 0 0 0,-3 0 326 0 0,-10 3-1562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33:28.3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76 8720 0 0,'0'0'398'0'0,"0"0"-3"0"0,0 0-232 0 0,0 0-46 0 0,0 0 10 0 0,2 1 1 0 0,1 2-109 0 0,0-1 1 0 0,0 1-1 0 0,1-1 1 0 0,-1 0-1 0 0,1 0 1 0 0,-1 0-1 0 0,1-1 1 0 0,0 1-1 0 0,0-1 1 0 0,0 0-1 0 0,0 0 1 0 0,0 0-1 0 0,3 0-19 0 0,71 4 158 0 0,-1-4 0 0 0,54-6-158 0 0,-52-1-47 0 0,29-8 47 0 0,-57 7 158 0 0,-17 3 122 0 0,10-5-280 0 0,74-13 459 0 0,-29 7-81 0 0,-40 5 369 0 0,0 3 1 0 0,10 2-748 0 0,-38 3 260 0 0,1 2 0 0 0,0 0 0 0 0,4 2-260 0 0,-5 4 96 0 0,-19-5-22 0 0,-2-1-4 0 0,0 0-57 0 0,0 0-220 0 0,0 0-122 0 0,0 0-30 0 0,6 3-887 0 0,-4-3 302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33:28.8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82 5064 0 0,'0'0'389'0'0,"0"0"-126"0"0,0 0 395 0 0,0 0-540 0 0,-1 0 0 0 0,1 0-1 0 0,0 0 1 0 0,0 0-1 0 0,0 0 1 0 0,0 0-1 0 0,-1 0 1 0 0,1-1-1 0 0,0 1 1 0 0,0 0 0 0 0,0 0-1 0 0,0 0 1 0 0,0 0-1 0 0,-1 0 1 0 0,1-1-1 0 0,0 1 1 0 0,0 0-1 0 0,0 0 1 0 0,0 0 0 0 0,0 0-1 0 0,0-1 1 0 0,0 1-1 0 0,0 0 1 0 0,0 0-1 0 0,0 0 1 0 0,0-1-1 0 0,0 1 1 0 0,0 0-1 0 0,0 0 1 0 0,0-1-118 0 0,66 1 395 0 0,31-7-395 0 0,10-4 935 0 0,55-5 282 0 0,-68 8-587 0 0,120-4 124 0 0,-171 13-663 0 0,-21 0-43 0 0,1 0 1 0 0,14-3-49 0 0,4-1 278 0 0,7 2-278 0 0,-46 1 76 0 0,3-10-1052 0 0,-1 5-276 0 0,0 1-342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9:43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1287 80 6912 0 0,'8'-2'380'0'0,"0"-1"0"0"0,0 0 0 0 0,0 0 0 0 0,0-1 0 0 0,0 0 0 0 0,-1 0 0 0 0,1 0 0 0 0,-1-1 0 0 0,0-1 0 0 0,4-3-380 0 0,-28-4 4474 0 0,-9-6-166 0 0,25 18-3587 0 0,1 1-17 0 0,-2 2-66 0 0,-5 1-373 0 0,0 1-1 0 0,-1-1 1 0 0,1 0 0 0 0,-1-1 0 0 0,-4 1-265 0 0,-18 6 449 0 0,-53 25 864 0 0,-3 5-1313 0 0,12-5 420 0 0,6 0 134 0 0,1 2 0 0 0,-37 27-554 0 0,-121 95 210 0 0,213-149-196 0 0,-49 32 54 0 0,-1-3 0 0 0,-2-3 0 0 0,-12 2-68 0 0,43-19-20 0 0,0 1 0 0 0,2 2 0 0 0,-24 20 20 0 0,21-16-20 0 0,34-24 27 0 0,-22 12-243 0 0,21-13 194 0 0,-1 1-1 0 0,1-1 1 0 0,0 0 0 0 0,-1 0-1 0 0,1 0 1 0 0,0 1 0 0 0,-1-1-1 0 0,1-1 1 0 0,0 1-1 0 0,-1 0 1 0 0,1 0 0 0 0,0 0-1 0 0,-1-1 1 0 0,1 1-1 0 0,0-1 1 0 0,0 1 0 0 0,-1-1-1 0 0,1 1 43 0 0,-4-3-90 0 0,2 2-128 0 0,1 0 1 0 0,-1-1-1 0 0,0 1 1 0 0,1-1-1 0 0,0 1 1 0 0,-1-1-1 0 0,-1-2 218 0 0,3 3-176 0 0,0-1-1 0 0,0 1 1 0 0,1 0-1 0 0,-1-1 0 0 0,0 0 1 0 0,1 1-1 0 0,-1-1 1 0 0,1 1-1 0 0,-1-1 0 0 0,1 1 1 0 0,0-1-1 0 0,0 0 1 0 0,-1 1-1 0 0,1-1 0 0 0,1 0 1 0 0,-1 1 176 0 0,0-11-1540 0 0,3-1-170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11:33:29.6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1 125 5064 0 0,'0'-12'376'0'0,"0"5"27"0"0,0 1 1 0 0,0 0 0 0 0,0 0-1 0 0,1 0 1 0 0,0 0 0 0 0,0 0 0 0 0,1 0-1 0 0,-1 0 1 0 0,3-4-404 0 0,-2 6 623 0 0,-1 0 0 0 0,0-1-1 0 0,1 1 1 0 0,-2 0 0 0 0,1-1 0 0 0,0 1 0 0 0,-1-1 0 0 0,0-2-623 0 0,0 6 389 0 0,0-3 69 0 0,0 9 207 0 0,0-4-653 0 0,0 1 1 0 0,1-1-1 0 0,-1 1 1 0 0,0-1 0 0 0,1 1-1 0 0,-1-1 1 0 0,1 1-1 0 0,-1-1 1 0 0,1 1 0 0 0,0-1-1 0 0,0 0 1 0 0,0 1-1 0 0,-1-1 1 0 0,1 0 0 0 0,0 0-1 0 0,1 0 1 0 0,-1 0-1 0 0,0 0 1 0 0,0 0 0 0 0,0 0-1 0 0,1 0 1 0 0,-1 0-1 0 0,0 0 1 0 0,1 0-13 0 0,6 2-8 0 0,0 1 0 0 0,0-1-1 0 0,0-1 1 0 0,2 1 8 0 0,10 4-84 0 0,17 6 185 0 0,-17-6-61 0 0,0 0 0 0 0,-1 1-1 0 0,0 1 1 0 0,-1 1 0 0 0,1 0 0 0 0,11 11-40 0 0,-10-4 15 0 0,-2 0 0 0 0,-1 1 0 0 0,0 1 0 0 0,-1 1 0 0 0,0 1-15 0 0,47 73 0 0 0,-18-23 0 0 0,-32-55 16 0 0,-1-1 1 0 0,14 13-17 0 0,15 17 43 0 0,-31-34 4 0 0,0 0 1 0 0,1-1-1 0 0,0 0 1 0 0,0-1-1 0 0,1 0 1 0 0,0-1-1 0 0,0 0 1 0 0,1-1 0 0 0,6 3-48 0 0,22 7 357 0 0,1-1 1 0 0,16 3-358 0 0,-53-17 20 0 0,3 0 21 0 0,0 0 0 0 0,0 1-1 0 0,0 0 1 0 0,0 1 0 0 0,-1 0-1 0 0,1 0 1 0 0,-1 0 0 0 0,0 1-1 0 0,0 0 1 0 0,-1 1 0 0 0,1-1-1 0 0,-1 1-40 0 0,-5-5 4 0 0,-1 0-1 0 0,1 0 0 0 0,0 0 0 0 0,-1 0 1 0 0,1 1-1 0 0,-1-1 0 0 0,0 0 0 0 0,1 0 1 0 0,-1 0-1 0 0,0 0 0 0 0,1 0 0 0 0,-1 1 1 0 0,0-1-1 0 0,0 0 0 0 0,0 1-3 0 0,0 0 20 0 0,0 0-1 0 0,0 0 1 0 0,0 0 0 0 0,1 0-1 0 0,-1 1 1 0 0,1-1-1 0 0,-1 0 1 0 0,1-1 0 0 0,0 1-1 0 0,0 0 1 0 0,0 0-1 0 0,0 1-19 0 0,-1-3 11 0 0,0 1 0 0 0,0 0 0 0 0,0-1 0 0 0,-1 1-1 0 0,1 0 1 0 0,0-1 0 0 0,0 1 0 0 0,-1 0-1 0 0,1-1 1 0 0,0 1 0 0 0,-1-1 0 0 0,1 1 0 0 0,-1 0-1 0 0,1-1 1 0 0,-1 1 0 0 0,1-1 0 0 0,-1 1-1 0 0,0-1-10 0 0,1 1 18 0 0,-3 1 16 0 0,0 1 0 0 0,0-1 0 0 0,-1 1-1 0 0,1-1 1 0 0,-1 0 0 0 0,1 0 0 0 0,-1 0-1 0 0,0-1 1 0 0,1 0 0 0 0,-1 1-1 0 0,0-1 1 0 0,0 0 0 0 0,0-1 0 0 0,-2 1-34 0 0,-11 1 234 0 0,1-1 0 0 0,-16-1-234 0 0,15-1 213 0 0,-65 9 713 0 0,70-7-875 0 0,1 1-1 0 0,-1 0 0 0 0,1 0 0 0 0,0 1 0 0 0,0 0 0 0 0,0 1 1 0 0,0 1-1 0 0,0 0 0 0 0,1 0 0 0 0,0 1 0 0 0,-5 3-50 0 0,-1 2 11 0 0,0 1 0 0 0,1 1-1 0 0,0 1 1 0 0,1 0 0 0 0,0 1-1 0 0,0 2-10 0 0,-42 38 0 0 0,-48 56 0 0 0,80-84-520 0 0,-2 1 1088 0 0,2 2 1 0 0,-7 12-569 0 0,23-30-403 0 0,1 0 0 0 0,1 1 0 0 0,-3 6 403 0 0,5-9-1005 0 0,1-1 1 0 0,0 1-1 0 0,1 0 0 0 0,0 0 1 0 0,0 3 1004 0 0,1 7-6648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6:35.61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1156 0 0,0-1164 0 0,0 23 0 0,0-17 0 0,0 14 0 0,0 84 0 0,0-94 0 0,0 6 0 0,0 396 0 0,0 418 0 0,0-775 0 0,0-20 0 0,0 12 0 0,0 111 0 0,0-140 0 0,0 18 0 0,0 4 0 0,0 113 0 0,0-115 0 0,0 120 0 0,0-65 0 0,0-60 0 0,0-36 0 0,0 0 0 0,0 1 0 0,0 2 0 0,0-2 0 0,0 36 0 0,0-28 0 0,0 14 0 0,0-13 0 0,0 8 0 0,0 2 0 0,0-5 0 0,0 6 0 0,0 14 0 0,0-17 0 0,0-4 0 0,0 7 0 0,0 21 0 0,0 5 0 0,0-46 0 0,0-1 0 0,0-13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00.81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477 1 0 0,'10'0'0'0,"2"0"0"0,38 0 0 0,-43 0 0 0,-6 0 0 0,-20 0 0 0,-56 0 0 0,68 0 0 0,-182 0 0 0,110 0 0 0,15 0 0 0,-2 0 0 0,60 0 0 0,-1 0 0 0,-18 0 0 0,5 0 0 0,239 0 0 0,-193 0 0 0,3 0 0 0,94 0 0 0,-93 0 0 0,92 0 0 0,-115 0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21.12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556 0 0 0,'-4'0'0'0,"-4"0"0"0,0 0 0 0,-35 0 0 0,15 0 0 0,-71 0 0 0,57 0 0 0,10 0 0 0,-12 0 0 0,17 0 0 0,-21 0 0 0,9 0 0 0,-5 0 0 0,42 0 0 0,-19 0 0 0,-3 0 0 0,-3 0 0 0,15 0 0 0,8 0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1156 0 0,0-1164 0 0,0 23 0 0,0-17 0 0,0 14 0 0,0 84 0 0,0-94 0 0,0 6 0 0,0 396 0 0,0 418 0 0,0-775 0 0,0-20 0 0,0 12 0 0,0 111 0 0,0-140 0 0,0 18 0 0,0 4 0 0,0 113 0 0,0-115 0 0,0 120 0 0,0-65 0 0,0-60 0 0,0-36 0 0,0 0 0 0,0 1 0 0,0 2 0 0,0-2 0 0,0 36 0 0,0-28 0 0,0 14 0 0,0-13 0 0,0 8 0 0,0 2 0 0,0-5 0 0,0 6 0 0,0 14 0 0,0-17 0 0,0-4 0 0,0 7 0 0,0 21 0 0,0 5 0 0,0-46 0 0,0-1 0 0,0-13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477 1 0 0,'10'0'0'0,"2"0"0"0,38 0 0 0,-43 0 0 0,-6 0 0 0,-20 0 0 0,-56 0 0 0,68 0 0 0,-182 0 0 0,110 0 0 0,15 0 0 0,-2 0 0 0,60 0 0 0,-1 0 0 0,-18 0 0 0,5 0 0 0,239 0 0 0,-193 0 0 0,3 0 0 0,94 0 0 0,-93 0 0 0,92 0 0 0,-115 0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556 0 0 0,'-4'0'0'0,"-4"0"0"0,0 0 0 0,-35 0 0 0,15 0 0 0,-71 0 0 0,57 0 0 0,10 0 0 0,-12 0 0 0,17 0 0 0,-21 0 0 0,9 0 0 0,-5 0 0 0,42 0 0 0,-19 0 0 0,-3 0 0 0,-3 0 0 0,15 0 0 0,8 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3.9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282 65 6992 0 0,'-8'-2'455'0'0,"-2"0"-170"0"0,8 2 74 0 0,3-1 290 0 0,-1 1-324 0 0,0 0 10 0 0,0 0-45 0 0,0 0-178 0 0,0 0-34 0 0,1 0 2 0 0,6 1 76 0 0,-3-1 5 0 0,-1 0 0 0 0,1 0 1 0 0,1 0-162 0 0,2-1 1043 0 0,3 0-341 0 0,-1-2-312 0 0,0 2 0 0 0,6 0-390 0 0,5-1 436 0 0,-10 1 218 0 0,6 1-654 0 0,5-1 263 0 0,6 0-249 0 0,13-1 156 0 0,3-1 100 0 0,-20 1 499 0 0,4 3-769 0 0,-4-1 217 0 0,25 3 267 0 0,-18 0-332 0 0,0 0-82 0 0,12 0 39 0 0,-37-3-103 0 0,4 0-4 0 0,0 0 0 0 0,5 2-2 0 0,2 1 0 0 0,0-2 0 0 0,6 0 0 0 0,5 0 0 0 0,34 4 0 0 0,-40-3 89 0 0,22 3 164 0 0,19 3-72 0 0,-22-3 432 0 0,28-3-613 0 0,-36-1-9 0 0,20-1-182 0 0,-13 0 237 0 0,-19 0-28 0 0,-1 1-19 0 0,-9 0 72 0 0,7-1-71 0 0,61-5 394 0 0,-18-1-474 0 0,-14 4 134 0 0,2-1-44 0 0,-12 1 574 0 0,22-5-584 0 0,-14-1 256 0 0,-5 2-144 0 0,-10 1-112 0 0,-15 2 0 0 0,1 1 0 0 0,1 1 0 0 0,-2 1 27 0 0,-1-2 0 0 0,6-2-27 0 0,10 0 10 0 0,-4 1 1 0 0,30-4 64 0 0,10-2-33 0 0,-13 1-10 0 0,-28 4 0 0 0,3 2 171 0 0,15 2-203 0 0,-16 1 101 0 0,68 3-12 0 0,-68-2-34 0 0,31 0-55 0 0,21-4 0 0 0,-22 0 0 0 0,-36 2 28 0 0,24 1 8 0 0,-16 1 72 0 0,17-3-108 0 0,-7 1 266 0 0,-4 1-160 0 0,31-2-91 0 0,8 0 34 0 0,-35 1-49 0 0,0 2 0 0 0,17 0 0 0 0,-36-1 56 0 0,10 4-56 0 0,-10-2 8 0 0,21 3-8 0 0,42 4 0 0 0,-23-1-6 0 0,-20-3 92 0 0,-23-3 184 0 0,4 3-270 0 0,-10-4 138 0 0,13 6 203 0 0,-7-3 69 0 0,0 0-410 0 0,32 6 461 0 0,21 6-336 0 0,-52-11-64 0 0,-10-4-46 0 0,0 1 1 0 0,0 0-1 0 0,6 5-15 0 0,19 15-57 0 0,-24-15 113 0 0,8 7-56 0 0,1 2-3 0 0,-4-4 3 0 0,5 7 0 0 0,6 6 0 0 0,-19-20 0 0 0,3 1 0 0 0,0 1 0 0 0,0 1 0 0 0,-1 0 0 0 0,6 8 0 0 0,-4-2 3 0 0,-2-5 14 0 0,-1 1 0 0 0,0 1 0 0 0,1 0-17 0 0,6 18 10 0 0,4 15-10 0 0,-9-23 0 0 0,0 0 0 0 0,6 24 0 0 0,-11-35 0 0 0,-1 0 0 0 0,0 0 0 0 0,1 4 0 0 0,-1 2 0 0 0,-1-12 0 0 0,0 1 0 0 0,0-1 0 0 0,-1 1 0 0 0,1 4 0 0 0,-1 8 0 0 0,1 4 0 0 0,-1-16 0 0 0,0 0 0 0 0,0-1 0 0 0,-1 1 0 0 0,0 0 0 0 0,0 0 0 0 0,0-1 0 0 0,0 3 0 0 0,-2 9 0 0 0,1-8 0 0 0,0 1 0 0 0,-1-1 0 0 0,1 0 0 0 0,-1 0 0 0 0,0 0 0 0 0,-1-1 0 0 0,0 1 0 0 0,-3 5 0 0 0,2-3 0 0 0,0-1 0 0 0,1 1 0 0 0,-1 2 0 0 0,0 0 0 0 0,-4 9 0 0 0,-7 13 0 0 0,11-26-55 0 0,0 0 0 0 0,0-1-1 0 0,-1 0 1 0 0,-3 5 55 0 0,-1-2-11 0 0,6-5 15 0 0,-1-1-1 0 0,1 0 1 0 0,-4 3-4 0 0,-68 49-27 0 0,72-55 27 0 0,-13 10 0 0 0,-14 5 0 0 0,22-12 0 0 0,3-2 0 0 0,1-1 0 0 0,-2 1 0 0 0,-12 4-1 0 0,-4 3 1 0 0,-10 4 15 0 0,-81 25 51 0 0,64-24-66 0 0,-26 2 0 0 0,40-9-43 0 0,15-2-98 0 0,-10-1 141 0 0,-17 0 79 0 0,-28 2-78 0 0,17 0 65 0 0,16-2-60 0 0,-59 8-6 0 0,58-7 0 0 0,-1-3 0 0 0,26-2 0 0 0,-54 0-11 0 0,40-1-50 0 0,-15-3 281 0 0,0 0-208 0 0,26 3-12 0 0,-17 0 0 0 0,-17 0 0 0 0,3 0 0 0 0,32 0-1 0 0,-4-2 1 0 0,-12-1 12 0 0,10 2 70 0 0,14-1 36 0 0,-9 2-118 0 0,-1 1 158 0 0,-4-2-158 0 0,15 0 15 0 0,-8 0-15 0 0,0 1 0 0 0,1 2 0 0 0,-5 1 0 0 0,-15 2 0 0 0,22-3 0 0 0,-43 2 0 0 0,38-3 0 0 0,-2 2-2 0 0,12-2 8 0 0,1 0 1 0 0,-5-1-7 0 0,-1 0 125 0 0,-8 2-125 0 0,-4-1 104 0 0,-26 3-63 0 0,29-1 176 0 0,-80 1 787 0 0,52-2-999 0 0,23 0 150 0 0,-13-2-155 0 0,17-1 11 0 0,11 1-12 0 0,-10-2 1 0 0,-6-2-15 0 0,-1 2 15 0 0,-19-2 199 0 0,0-1-7 0 0,-23 4-19 0 0,40 2-234 0 0,-36-4 45 0 0,-2 0 152 0 0,16 1-136 0 0,3 0 0 0 0,46 3 0 0 0,0-1 0 0 0,0 1 0 0 0,-4 2 0 0 0,-5 0 0 0 0,-7 1 0 0 0,-18 2 0 0 0,21-2 0 0 0,-14 4 0 0 0,13-4 0 0 0,0-1 0 0 0,-17 3 0 0 0,32-4 0 0 0,-16 3 0 0 0,-4 3 0 0 0,15-4 0 0 0,-11 5 0 0 0,10-4 0 0 0,-10 2 0 0 0,12-4 0 0 0,0 1 0 0 0,-10 5 0 0 0,8-2 0 0 0,2-1 0 0 0,-6 4 0 0 0,9-5 0 0 0,0-1 0 0 0,-5 2 0 0 0,-5 3 0 0 0,-1 0 0 0 0,12-6 0 0 0,0 0 0 0 0,0 1 0 0 0,0 1 0 0 0,0 0 0 0 0,0 0 0 0 0,-4 5 0 0 0,-13 7 0 0 0,9-6 0 0 0,6-6 0 0 0,6-2 0 0 0,-1-1 0 0 0,1 1 0 0 0,-4 3 0 0 0,-15 19-42 0 0,-8 12 42 0 0,10-13-24 0 0,15-17-28 0 0,1-1 0 0 0,-3 6 52 0 0,-5 7-6 0 0,5-7 6 0 0,-4 6 0 0 0,3-4 0 0 0,-1-1 0 0 0,5-5 0 0 0,-1 1 0 0 0,1 0 0 0 0,0 0 0 0 0,-3 6 0 0 0,3-3 0 0 0,-1 1-30 0 0,0 1 0 0 0,1 1-1 0 0,0 3 31 0 0,-2 4 11 0 0,4-15-11 0 0,0 1 0 0 0,0 8 0 0 0,-1 1 0 0 0,2-10 0 0 0,1-1 0 0 0,-1 0 0 0 0,1 0 0 0 0,0 0 0 0 0,0 1 0 0 0,1 0 0 0 0,-1 12 0 0 0,0-9 0 0 0,1 0 0 0 0,0 2 0 0 0,1 11 0 0 0,3 25 0 0 0,-5-29 0 0 0,0-10 5 0 0,1 0 1 0 0,0 6-6 0 0,0-2 47 0 0,-1-9-32 0 0,0-1 0 0 0,1 0 0 0 0,-1 0 0 0 0,1 1-15 0 0,1 13-5 0 0,-1-11-4 0 0,0-1 0 0 0,0 0 0 0 0,0 0 0 0 0,0 0 0 0 0,0-1 0 0 0,0 1 0 0 0,1 0 0 0 0,0-1 0 0 0,0 1 9 0 0,25 42 0 0 0,-13-23 0 0 0,0-4 0 0 0,-7-7 0 0 0,2 3 0 0 0,1-1 0 0 0,2 4 0 0 0,-7-13 0 0 0,-3-2 0 0 0,1-1 0 0 0,-1 0 0 0 0,1 0 0 0 0,1 0 0 0 0,22 22 0 0 0,-22-21 0 0 0,1-1 0 0 0,1 0 0 0 0,-1 0 0 0 0,0 0 0 0 0,4 0 0 0 0,2 1 0 0 0,8 4 0 0 0,-4-2 0 0 0,1 2 0 0 0,2 2 0 0 0,-8-5 0 0 0,0 0 0 0 0,0-1 0 0 0,4 0 0 0 0,-9-2 0 0 0,18 3 0 0 0,-14-3 0 0 0,8 3 0 0 0,80 27 58 0 0,-45-15-36 0 0,-25-9-22 0 0,-12-4 0 0 0,-1 0 0 0 0,0-2 0 0 0,8 0 0 0 0,15 3 0 0 0,77 10-10 0 0,-103-14-46 0 0,11 4 56 0 0,3 0 2 0 0,11 1-2 0 0,-25-4 0 0 0,6 3 0 0 0,-5-2 0 0 0,5 1 0 0 0,76 6 0 0 0,-63-7 72 0 0,14 5-72 0 0,-17-4 0 0 0,-15-3 0 0 0,9 3 0 0 0,16 4 0 0 0,10 4 0 0 0,-34-9 0 0 0,0-1 0 0 0,10 0 0 0 0,7 0 0 0 0,22 4 136 0 0,6-4-136 0 0,-35-1 0 0 0,-9 0 0 0 0,4-1 0 0 0,14-2 0 0 0,31 5 0 0 0,-34-1 0 0 0,9-3 0 0 0,-7 1 0 0 0,146 0 0 0 0,-159-1 0 0 0,-1 1 0 0 0,2 1 0 0 0,4 0 0 0 0,16-2 0 0 0,-24 0 0 0 0,83-7 69 0 0,-83 7-66 0 0,-2-1 56 0 0,10-4-59 0 0,-7 2 5 0 0,1 1-5 0 0,4-1-25 0 0,-7 2 62 0 0,1 0-37 0 0,50-8-65 0 0,-4-2 128 0 0,-32 4-37 0 0,-4 2 308 0 0,-14 2-75 0 0,-1 2 0 0 0,6-1-259 0 0,27-2-28 0 0,-6 0-40 0 0,28-1 68 0 0,-55 4-43 0 0,10-2 43 0 0,-6 0-157 0 0,13-3 140 0 0,5-1 18 0 0,-16 5 29 0 0,2-1 71 0 0,0 2 0 0 0,1 1-101 0 0,5 0 152 0 0,6-3-152 0 0,-19 3-17 0 0,4 1 17 0 0,-5 0-55 0 0,6-1 55 0 0,7-2 0 0 0,14-2 0 0 0,-27 4 68 0 0,2 0-68 0 0,-2 0 92 0 0,3-1-92 0 0,1 0 65 0 0,3 1-65 0 0,0-1 15 0 0,19 1-15 0 0,3-1 0 0 0,25-3 0 0 0,-47 4 0 0 0,2 1 0 0 0,11 0 0 0 0,36-2 0 0 0,-52 2 0 0 0,9-1 0 0 0,-5 1 0 0 0,9 1 0 0 0,-2 0 0 0 0,-3-1 0 0 0,0 0 0 0 0,-6-1 0 0 0,-8 1 18 0 0,1-1 0 0 0,-1 0 0 0 0,6-2-18 0 0,-3 0 86 0 0,0 1 0 0 0,0 1 0 0 0,9 0-86 0 0,-10 1 80 0 0,-6-1-67 0 0,0 1 1 0 0,0 0-1 0 0,0 0 1 0 0,1 1-14 0 0,17 3 13 0 0,-13-3-16 0 0,8 3 3 0 0,2 0 0 0 0,-16-4-2 0 0,-2 0 3 0 0,-1 0 0 0 0,1 0 1 0 0,-1 0-1 0 0,1 0 0 0 0,-1 0 0 0 0,1 0 0 0 0,0 0 0 0 0,-1 0 1 0 0,1 1-1 0 0,-1-1 0 0 0,1 1-1 0 0,0-1 125 0 0,0-1 0 0 0,0 1-1 0 0,0 0 1 0 0,0 0 0 0 0,-1-1 0 0 0,1 1 0 0 0,0 0-1 0 0,0-1-124 0 0,4-3 283 0 0,-3 3-253 0 0,-1 0 0 0 0,0 0 0 0 0,0 0 0 0 0,1 0 0 0 0,-1 0 0 0 0,1 1-30 0 0,-2-1 0 0 0,1 1 0 0 0,-1 0 0 0 0,0 0 0 0 0,0 0 0 0 0,1 0 0 0 0,-1 0 0 0 0,0-1 0 0 0,0 1 0 0 0,1 0 0 0 0,-1 0 0 0 0,0 0 0 0 0,0-1 0 0 0,0 1 0 0 0,1 0 0 0 0,-1-1 0 0 0,0 1 0 0 0,0 0 0 0 0,2-3 0 0 0,-1 1 0 0 0,-1 2-10 0 0,0-1 1 0 0,0 1-1 0 0,1-1 0 0 0,-1 1 1 0 0,0-1-1 0 0,0 1 0 0 0,0 0 0 0 0,0-1 1 0 0,1 1-1 0 0,-1-1 0 0 0,0 1 0 0 0,0 0 1 0 0,1-1-1 0 0,-1 1 0 0 0,0 0 1 0 0,0-1-1 0 0,1 1 0 0 0,-1 0 0 0 0,0 0 1 0 0,1-1-1 0 0,-1 1 0 0 0,0 0 0 0 0,1 0 1 0 0,-1 0-1 0 0,0 0 0 0 0,1 0 1 0 0,-1-1-1 0 0,0 1 0 0 0,1 0 0 0 0,-1 0 10 0 0,2 0-141 0 0,-2 0-153 0 0,0 0 0 0 0,0 0 1 0 0,0 0-1 0 0,1 0 1 0 0,-1 0-1 0 0,0 0 0 0 0,0 0 1 0 0,0 0-1 0 0,0 0 0 0 0,0 0 1 0 0,0 0-1 0 0,1 0 0 0 0,-1 0 1 0 0,0 0-1 0 0,0 0 0 0 0,0 0 1 0 0,0 1-1 0 0,0-1 0 0 0,1 0 294 0 0,-1 0-2305 0 0,4 2-6296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16 9728 0 0,'0'0'222'0'0,"0"0"30"0"0,0 0 18 0 0,-1 0-44 0 0,-4 2 274 0 0,4-2-17 0 0,1 0 12 0 0,2 0 505 0 0,7 5 501 0 0,-2-3-989 0 0,-1-1 0 0 0,0 0 0 0 0,1-1-1 0 0,5-1-511 0 0,27-6 1078 0 0,-12 1-682 0 0,-17 4-273 0 0,25-3 97 0 0,20 0-220 0 0,-40 5 10 0 0,-8-1 36 0 0,0 1-1 0 0,6 1-45 0 0,21 5 309 0 0,-32-6-311 0 0,0-1-707 0 0,-2 1-16 0 0,2-3-5558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33 5528 0 0,'0'0'422'0'0,"-1"1"-276"0"0,-1 1-677 0 0,-6 6 6059 0 0,7-7-4792 0 0,1-1-21 0 0,0 0-3 0 0,0 0 0 0 0,0 0 0 0 0,0 0 0 0 0,0 0-34 0 0,0 0-141 0 0,1 0-66 0 0,0 1-292 0 0,1-1-1 0 0,-1 0 1 0 0,1 1 0 0 0,-1-1-1 0 0,1 0 1 0 0,0 0 0 0 0,-1 0-1 0 0,1-1 1 0 0,-1 1-179 0 0,16-6 473 0 0,-13 5-339 0 0,31-11 828 0 0,31-3-962 0 0,5 5-1445 0 0,-64 8 586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9:43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26 1840 0 0,'-41'-21'640'0'0,"35"20"-1509"0"0,-2-1 9553 0 0,12 1-2665 0 0,-3 1-5004 0 0,-1 0-130 0 0,0 2-635 0 0,1 1-1 0 0,-1 0 1 0 0,1-1-1 0 0,-1 1 1 0 0,1-1 0 0 0,0 1-1 0 0,0-1 1 0 0,0 1-250 0 0,1-1 134 0 0,-1 1-1 0 0,0 0 1 0 0,0-1 0 0 0,-1 1-1 0 0,1 0 1 0 0,0 0 0 0 0,-1 0 0 0 0,0 1-134 0 0,0-2 61 0 0,1 1 0 0 0,-1 0 1 0 0,1-1-1 0 0,-1 1 0 0 0,1 0 0 0 0,0-1 1 0 0,0 1-1 0 0,0-1 0 0 0,0 1 1 0 0,0-1-1 0 0,0 0 0 0 0,1 1 1 0 0,-1-1-1 0 0,3 2-61 0 0,3 4 146 0 0,0-1 1 0 0,0 0-1 0 0,5 3-146 0 0,9 8 247 0 0,113 123 1073 0 0,-84-86-904 0 0,13 15 178 0 0,-4 2 1 0 0,-3 3 0 0 0,0 8-595 0 0,-15-20 379 0 0,2-1 0 0 0,19 17-379 0 0,-16-25 105 0 0,1-2 0 0 0,3-2-1 0 0,2-2 1 0 0,28 17-105 0 0,-26-27 24 0 0,-21-16-75 0 0,-1 1-1 0 0,-2 1 0 0 0,0 2 0 0 0,19 23 52 0 0,-48-47-801 0 0,-1-2-246 0 0,0 0-37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33 13160 0 0,'-3'0'1186'0'0,"1"1"-972"0"0,0 0-141 0 0,1-1 179 0 0,1 0 72 0 0,0 0 11 0 0,0 1-252 0 0,1-1 0 0 0,-1 1 0 0 0,0-1 0 0 0,1 1 0 0 0,-1-1 0 0 0,0 1 0 0 0,1-1 0 0 0,-1 1 0 0 0,1-1 0 0 0,-1 0 0 0 0,1 1-83 0 0,-1 0 134 0 0,1-1-60 0 0,0 1 0 0 0,0-1 0 0 0,0 1 0 0 0,0-1 0 0 0,0 0 0 0 0,-1 1 0 0 0,1-1 0 0 0,0 0 0 0 0,0 0 0 0 0,0 0-74 0 0,11 0 483 0 0,-9 0-362 0 0,12-2 501 0 0,-1-2 0 0 0,3 0-622 0 0,15-4 520 0 0,54-11-1186 0 0,-70 16-3958 0 0,-1-2-1569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24 10592 0 0,'0'0'818'0'0,"0"0"-488"0"0,0 0-74 0 0,0 0 28 0 0,0 0 4 0 0,0 0 26 0 0,1 0 114 0 0,0-2-214 0 0,1 1-1 0 0,-1 0 1 0 0,1 0 0 0 0,-1 0-1 0 0,1 0 1 0 0,-1 0-1 0 0,1 1 1 0 0,0-1 0 0 0,-1 1-1 0 0,1-1-213 0 0,3 0 458 0 0,2-1 210 0 0,-1 1 1 0 0,5 0-669 0 0,6 0 468 0 0,10-4-185 0 0,-1 3 1 0 0,1 1-1 0 0,4 2-283 0 0,0 3-94 0 0,-22-2-1208 0 0,0 0-4845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19 2304 0 0,'-1'0'128'0'0,"-2"0"-56"0"0,2 0 51 0 0,1 0 69 0 0,0 0 0 0 0,0 0 0 0 0,0 0 0 0 0,-1 0 0 0 0,1 0 0 0 0,0 0 0 0 0,0 0 0 0 0,0 0 0 0 0,-1 0 0 0 0,1 0 0 0 0,0 0 0 0 0,0 0 0 0 0,0 1 0 0 0,-1-1 0 0 0,1 0 0 0 0,0 0 1 0 0,0 0-1 0 0,0 0 0 0 0,0 0 0 0 0,-1 1 0 0 0,1-1-192 0 0,0 0 2302 0 0,0 0-186 0 0,0 0-876 0 0,0 0-384 0 0,0 0-78 0 0,0 0-42 0 0,0 0-134 0 0,0 0-52 0 0,0 0-8 0 0,5-4-159 0 0,-1 1 0 0 0,1 1 0 0 0,0-1 0 0 0,-1 1 0 0 0,1 0 1 0 0,0 0-1 0 0,0 1 0 0 0,0 0 0 0 0,0 0 0 0 0,0 1 0 0 0,0 0 0 0 0,-1 0 0 0 0,3 1-383 0 0,6 1 328 0 0,27 6 123 0 0,-25-6-962 0 0,-1-1 1 0 0,13 0 510 0 0,-14-2-353 0 0,2 1-191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8 4608 0 0,'0'0'208'0'0,"0"0"-9"0"0,-3 2 520 0 0,1-1 412 0 0,2-1-873 0 0,0 0 0 0 0,-1 0 1 0 0,1 0-1 0 0,0 0 0 0 0,-1 0 0 0 0,1 0 0 0 0,0 0 0 0 0,-1 1 1 0 0,1-1-1 0 0,0 0 0 0 0,0 0 0 0 0,-1 0 0 0 0,1 1 0 0 0,0-1 0 0 0,0 0 1 0 0,-1 1-1 0 0,1-1 0 0 0,0 0 0 0 0,0 1 0 0 0,0-1 0 0 0,-1 0 1 0 0,1 1-1 0 0,0-1 0 0 0,0 1 0 0 0,0-1 0 0 0,0 1 0 0 0,0-1 1 0 0,-1 0-1 0 0,1 1 0 0 0,0-1 0 0 0,0 1 0 0 0,0-1 0 0 0,0 1 0 0 0,0-1 1 0 0,0 1-1 0 0,0-1 0 0 0,0 1-258 0 0,0 0 97 0 0,1-1 1 0 0,-1 1-1 0 0,0 0 1 0 0,0-1-1 0 0,0 1 1 0 0,1-1-1 0 0,-1 1 1 0 0,0 0-1 0 0,0-1 1 0 0,1 1-1 0 0,-1-1 1 0 0,0 1-1 0 0,1-1 1 0 0,-1 1-1 0 0,0-1 1 0 0,1 0-1 0 0,-1 1 1 0 0,0-1-1 0 0,1 1 1 0 0,-1-1-1 0 0,1 0 1 0 0,-1 0-1 0 0,1 1 1 0 0,-1-1-1 0 0,1 0-97 0 0,3 1 233 0 0,-1-1-1 0 0,1 0 0 0 0,0 0 1 0 0,0-1-1 0 0,-1 1 1 0 0,1-1-1 0 0,1-1-232 0 0,-3 1 42 0 0,16-5 570 0 0,8-5-612 0 0,-1 1-1842 0 0,-15 6-5091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44 10592 0 0,'0'0'488'0'0,"0"0"-12"0"0,1 0-307 0 0,1 0 80 0 0,0 0 0 0 0,1 0 0 0 0,-1-1 0 0 0,1 1 0 0 0,-1-1 0 0 0,1 0 0 0 0,1-1-249 0 0,16-8 3431 0 0,15-5-3431 0 0,-23 11-217 0 0,0 0-1 0 0,0 2 1 0 0,0 0-1 0 0,7 0 218 0 0,-11 2-1436 0 0,0 0-3869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12 9672 0 0,'-2'-3'1004'0'0,"0"1"-844"0"0,2 2 520 0 0,1-1 4400 0 0,3 0-4038 0 0,7-2-1122 0 0,-7 3 226 0 0,1 0 0 0 0,-1 0 0 0 0,6 2-146 0 0,5 0 211 0 0,12-1-134 0 0,8-2-77 0 0,-9-3-2430 0 0,-17 2 1008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16 6912 0 0,'-5'-1'667'0'0,"4"1"-629"0"0,0 0 0 0 0,0 0 1 0 0,0 0-1 0 0,0 0 0 0 0,0 0 1 0 0,0 0-1 0 0,0 0 1 0 0,0 0-1 0 0,0 1 0 0 0,0-1-38 0 0,-14 6 9285 0 0,14-6-8646 0 0,1 0-88 0 0,0 0-55 0 0,0 0-147 0 0,0 0-58 0 0,4 1 205 0 0,-2 0-433 0 0,0-1-1 0 0,-1 0 1 0 0,1 0-1 0 0,0 0 1 0 0,0 0-63 0 0,27-6 304 0 0,-2-1-159 0 0,-3 3-395 0 0,4-1-1331 0 0,-9 3-3822 0 0,-7 3-466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11864 0 0,'0'0'520'0'0,"0"0"120"0"0,0 0-512 0 0,2 4-128 0 0,2-3 0 0 0,0 1 0 0 0,0-1 216 0 0,1 3 16 0 0,1-3 8 0 0,0 3 0 0 0,2-2-72 0 0,2-1-8 0 0,0 1-8 0 0,2-2 0 0 0,2 0-704 0 0,1-3-144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 12672 0 0,'0'0'1120'0'0,"0"0"-896"0"0,0 0-224 0 0,3-1 0 0 0,-1 1 368 0 0,1 0 24 0 0,-3 0 8 0 0,2 1 0 0 0,2-1 88 0 0,0 0 23 0 0,2 0 1 0 0,3-1 0 0 0,1-1-288 0 0,1 0-48 0 0,2-2-16 0 0,0-1 0 0 0,1-2-960 0 0,1 2-200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 10592 0 0,'0'0'818'0'0,"0"0"-383"0"0,0 0 366 0 0,0 0 214 0 0,0 0 45 0 0,0 0-69 0 0,0 0-335 0 0,1 0-147 0 0,24-4 1244 0 0,-6 3-1458 0 0,-2-1-334 0 0,10 1 39 0 0,9 4-1436 0 0,-17-1 553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49:55.619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21 1084 1376 0 0,'-1'-2'421'0'0,"-6"-11"4151"0"0,-2-2 1268 0 0,8 13-5044 0 0,1 2-32 0 0,0 0-64 0 0,0 0-27 0 0,0 0-7 0 0,0 0-28 0 0,0 0-106 0 0,0 0-48 0 0,0 0-11 0 0,0 0-10 0 0,0 0-38 0 0,0 0-10 0 0,0 0-6 0 0,0 0-1 0 0,0 0 0 0 0,0 0 0 0 0,0 0 0 0 0,0 0-17 0 0,0 0-72 0 0,0 0-30 0 0,0 0-8 0 0,-1 4 190 0 0,1-1-426 0 0,0-1 0 0 0,-1 1 0 0 0,1-1 0 0 0,0 1 0 0 0,0-1 0 0 0,0 0 0 0 0,0 1 0 0 0,0-1 0 0 0,1 1-1 0 0,-1-1 1 0 0,1 1 0 0 0,0-1 0 0 0,0 0 0 0 0,0 2-45 0 0,19 31 196 0 0,-3-4-105 0 0,60 165 402 0 0,-61-153-389 0 0,-9-25 102 0 0,0 0 0 0 0,-2 0-1 0 0,0 1 1 0 0,1 12-206 0 0,-4-25 59 0 0,-1-1 1 0 0,1 1-1 0 0,-1-1 0 0 0,2 1 1 0 0,-1-1-1 0 0,2 3-59 0 0,3 6-7 0 0,-3-6-14 0 0,-2-4 185 0 0,2 2-56 0 0,0 0-1 0 0,-1 0 0 0 0,1 1 0 0 0,0 5-107 0 0,-3 4 42 0 0,-1-14-39 0 0,0 0 0 0 0,0 0 1 0 0,0 0-1 0 0,1 0 0 0 0,-1 0 1 0 0,0 0-1 0 0,1 0 0 0 0,-1-1 1 0 0,1 1-1 0 0,0 2-3 0 0,0-2 43 0 0,-1 6-30 0 0,1-4-21 0 0,0-2 15 0 0,0-1-1 0 0,1 1 1 0 0,-1-1 0 0 0,0 1-1 0 0,0-1 1 0 0,0 1 0 0 0,0 0-1 0 0,-1 0 1 0 0,1-1 0 0 0,0 1-1 0 0,-1 0 1 0 0,1 0-7 0 0,0 1 43 0 0,2 3-22 0 0,-2-6-19 0 0,-1 0 1 0 0,1 0 0 0 0,-1-1-1 0 0,1 1 1 0 0,-1 0 0 0 0,1 0-1 0 0,-1 0 1 0 0,1 0-1 0 0,-1 0 1 0 0,1 0 0 0 0,-1-1-1 0 0,0 1 1 0 0,1 0 0 0 0,-1 0-1 0 0,1-1 1 0 0,-1 1-1 0 0,0 0 1 0 0,1 0 0 0 0,-1-1-1 0 0,1 1-2 0 0,-1-1 1 0 0,14-9 154 0 0,-3 3 66 0 0,-1-1 0 0 0,0 0 1 0 0,0-1-222 0 0,-8 8-71 0 0,0-1 1 0 0,0 1 0 0 0,0-1-1 0 0,1 1 1 0 0,-1 0 0 0 0,0 0-1 0 0,1 0 1 0 0,-1 0-1 0 0,2 0 71 0 0,16-8-102 0 0,15-9 504 0 0,-28 15-320 0 0,0 0 0 0 0,0 0-1 0 0,-1-1 1 0 0,5-3-82 0 0,-8 5-71 0 0,1 0 0 0 0,0 0-1 0 0,0 0 1 0 0,0 0 0 0 0,0 1 0 0 0,0 0 0 0 0,0 0-1 0 0,2-1 72 0 0,-2 2 35 0 0,0-1-1 0 0,0 0 1 0 0,0-1-1 0 0,0 1 1 0 0,-1-1 0 0 0,1 1-1 0 0,2-3-34 0 0,2-3 308 0 0,-7 6-330 0 0,1-1 0 0 0,-1 1 1 0 0,1 0-1 0 0,-1 0 0 0 0,1-1 0 0 0,-1 1 1 0 0,1 0-1 0 0,0 0 0 0 0,0 0 22 0 0,52-23-492 0 0,-13 0 492 0 0,-38 21 0 0 0,16-5 0 0 0,3 0 0 0 0,-11 5 0 0 0,0-1 0 0 0,0 0 0 0 0,0-1 0 0 0,4-3 0 0 0,-11 6 0 0 0,-1 1 0 0 0,1-1 0 0 0,0 1 0 0 0,0 0 0 0 0,0 0 0 0 0,0 0 0 0 0,4 0 0 0 0,20-6 0 0 0,0-4 0 0 0,-1-1 0 0 0,0-2 0 0 0,12-9 0 0 0,-17 10 0 0 0,-11 6 0 0 0,0 1 0 0 0,0-2 0 0 0,0 0 0 0 0,0-1 0 0 0,-7 6 8 0 0,1 0 0 0 0,0 0 0 0 0,0 0 0 0 0,0 0 1 0 0,0 1-1 0 0,5-2-8 0 0,13-6 35 0 0,65-36 89 0 0,-71 33-124 0 0,-14 10 0 0 0,-1 1 0 0 0,1 0 0 0 0,-1 0 0 0 0,1 0 0 0 0,0 0 0 0 0,0 1 0 0 0,0-1 0 0 0,1 1 0 0 0,26-10 0 0 0,-19 8 0 0 0,0 0 0 0 0,-1-1 0 0 0,0-1 0 0 0,1 0 0 0 0,-1 0 0 0 0,4-4 0 0 0,-2 2 0 0 0,0-1 0 0 0,12-3 0 0 0,-12 5 0 0 0,0 0 0 0 0,0-1 0 0 0,3-3 0 0 0,2-1 18 0 0,-1 0 0 0 0,1 1 0 0 0,18-6-18 0 0,-1 5 13 0 0,-26 9-14 0 0,-1-1 1 0 0,1 1-1 0 0,-1-1 1 0 0,0 0-1 0 0,4-3 1 0 0,31-15 20 0 0,-32 17-12 0 0,0-1-1 0 0,0 0 0 0 0,0-1 1 0 0,-1 0-1 0 0,0 0 0 0 0,3-4-7 0 0,-5 5 0 0 0,0 0 0 0 0,0 1 0 0 0,0 0 0 0 0,0 0 0 0 0,0 0 0 0 0,8-2 0 0 0,12-6 0 0 0,-19 8 0 0 0,1 1 0 0 0,-1 0 0 0 0,1 0 0 0 0,3 0 0 0 0,25-9 0 0 0,12-1 0 0 0,14-14 0 0 0,71-29 0 0 0,-105 44 27 0 0,11-7-27 0 0,-17 8 19 0 0,0 0-1 0 0,16-4-18 0 0,2-2 0 0 0,-10 3 0 0 0,-14 6 18 0 0,0-1 0 0 0,-1 0 0 0 0,1-2-18 0 0,-4 2 10 0 0,-9 6-10 0 0,0 0 0 0 0,0 1 0 0 0,1-1 0 0 0,-1 1 0 0 0,1 0 0 0 0,4-2 0 0 0,2 0 0 0 0,7 0 0 0 0,-17 4 0 0 0,-1 0 0 0 0,1 0 0 0 0,0 0 0 0 0,0 0 0 0 0,0-1 0 0 0,0 1 0 0 0,0 0 0 0 0,0-1 0 0 0,-1 1 0 0 0,1 0 0 0 0,0-1 0 0 0,0 1 0 0 0,0-1 0 0 0,-1 1 0 0 0,1-1 0 0 0,0 1 0 0 0,-1-1 0 0 0,1 0 0 0 0,0 0 0 0 0,0 1 0 0 0,-1-1 0 0 0,1 1 1 0 0,0-1-1 0 0,-1 1 0 0 0,1-1 0 0 0,0 1 0 0 0,0 0 0 0 0,0-1 0 0 0,-1 1 1 0 0,1 0-1 0 0,0-1 0 0 0,0 1 0 0 0,0 0 0 0 0,0 0 0 0 0,0 0 0 0 0,-1 0 0 0 0,1 0 1 0 0,0 0-1 0 0,0 0 0 0 0,0 0 0 0 0,0 0 0 0 0,0 0 0 0 0,-1 0 0 0 0,1 1 1 0 0,0-1-1 0 0,0 0 7 0 0,1 0 46 0 0,-2 0 17 0 0,0 0 18 0 0,0 0-7 0 0,0 0-8 0 0,-1-2-13 0 0,-2-7-48 0 0,3 0-12 0 0,3 3 0 0 0,-2 5 0 0 0,0 0 0 0 0,-1 0 0 0 0,1 0 0 0 0,-1 0 0 0 0,1 0 0 0 0,-1 0 0 0 0,1-1 0 0 0,-1 1 0 0 0,0 0 0 0 0,1 0 0 0 0,-1 0 0 0 0,0-1 0 0 0,0 1 0 0 0,0 0 0 0 0,0 0 0 0 0,0-1 0 0 0,0 1 0 0 0,0 0 0 0 0,0-1 0 0 0,0 1 0 0 0,-1 0 0 0 0,1-1 0 0 0,0 1 0 0 0,-1 0 0 0 0,1-1 0 0 0,-1 1 0 0 0,1 0 0 0 0,-1-1 0 0 0,1 1 0 0 0,-1 0 0 0 0,0 0 0 0 0,0-2 0 0 0,-1 1 0 0 0,1-1 0 0 0,0 0 0 0 0,0 0 0 0 0,0 0 0 0 0,0 0 0 0 0,0 0 0 0 0,0-1 0 0 0,-11-32 0 0 0,10 28 8 0 0,-1 0-1 0 0,0 0 1 0 0,0 0 0 0 0,-1 0-1 0 0,0 0 1 0 0,0 1-1 0 0,-6-6-7 0 0,6 6 2 0 0,-1 0 0 0 0,1-1-1 0 0,0 1 1 0 0,0-1-1 0 0,1 0 1 0 0,0 0-1 0 0,-1-7-1 0 0,-9-29 0 0 0,11 39 0 0 0,1 1 0 0 0,-1-1 0 0 0,0 0 0 0 0,0 0 0 0 0,0 1 0 0 0,-1-1 0 0 0,0-1 0 0 0,0 1 0 0 0,1-1 0 0 0,-1 0 0 0 0,1-2 0 0 0,-7-16 0 0 0,6 19 0 0 0,1-1 0 0 0,0 1 0 0 0,0-1 0 0 0,0-4 0 0 0,-3-4 0 0 0,4 12 0 0 0,0 1 0 0 0,0-1 0 0 0,0 0 0 0 0,1 0 0 0 0,-1 0 0 0 0,1 0 0 0 0,0 0 0 0 0,-1 0 0 0 0,1 0 0 0 0,0 0 0 0 0,-1-4 0 0 0,-4-7 0 0 0,2 8 0 0 0,0-2 0 0 0,1 4 0 0 0,1-1 0 0 0,0 1 0 0 0,0-1 0 0 0,1 1 0 0 0,-1 0 0 0 0,1-1 0 0 0,0 1 0 0 0,-1-1 0 0 0,2-2 0 0 0,-1-3 0 0 0,-2-12 118 0 0,2 20-113 0 0,0 1 1 0 0,-1-1-1 0 0,1 0 0 0 0,0 1 1 0 0,0-1-1 0 0,0 0 0 0 0,0 1 0 0 0,0-1 1 0 0,0 0-1 0 0,0 1 0 0 0,1-1 1 0 0,-1 0-1 0 0,0 1 0 0 0,0-1 1 0 0,0 0-1 0 0,1 1 0 0 0,-1-1-5 0 0,1 0-121 0 0,-1 0 103 0 0,1 1 1 0 0,0 0 0 0 0,-1 0-1 0 0,1 0 1 0 0,-1-1-1 0 0,1 1 1 0 0,0 0-1 0 0,-1-1 1 0 0,1 1 0 0 0,-1 0-1 0 0,1-1 1 0 0,-1 1-1 0 0,1 0 1 0 0,-1-1 0 0 0,1 1-1 0 0,-1-1 1 0 0,0 1-1 0 0,1-1 1 0 0,-1 0-1 0 0,0 1 1 0 0,1-1 0 0 0,-1 1-1 0 0,0-1 1 0 0,0 1-1 0 0,1-1 1 0 0,-1 0 17 0 0,5-18-1782 0 0,-5 17 1420 0 0,1-10-952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6912 0 0,'0'0'528'0'0,"1"0"-342"0"0,4 0 984 0 0,-1 0-73 0 0,25-2 2478 0 0,9-2-2694 0 0,45-9-2809 0 0,-70 11-2605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67 9672 0 0,'0'0'440'0'0,"1"-1"-6"0"0,28-16 1158 0 0,-13 7 1270 0 0,0 1 0 0 0,15-6-2862 0 0,-19 11 42 0 0,0 1 1 0 0,0 0-1 0 0,1 1 0 0 0,3 1-42 0 0,2 0-1429 0 0,-9 0-4533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11 102 11976 0 0,'-11'-1'922'0'0,"11"1"-894"0"0,0 0 0 0 0,0 0 0 0 0,0 0 0 0 0,0 0 0 0 0,0 0 0 0 0,0 0 0 0 0,0 0 0 0 0,0 0 0 0 0,0 0 0 0 0,0 0 0 0 0,0 0-1 0 0,0 0 1 0 0,0 0 0 0 0,0 0 0 0 0,0 0 0 0 0,0 0 0 0 0,0 0 0 0 0,0 0 0 0 0,0 0 0 0 0,0 0 0 0 0,0 0 0 0 0,0 0 0 0 0,0 0 0 0 0,0 0 0 0 0,0 0-1 0 0,0 0 1 0 0,0-1 0 0 0,0 1 0 0 0,0 0 0 0 0,0 0 0 0 0,0 0 0 0 0,0 0 0 0 0,0 0 0 0 0,0 0 0 0 0,0 0 0 0 0,0 0 0 0 0,0 0 0 0 0,0 0 0 0 0,0 0-1 0 0,0 0 1 0 0,0 0 0 0 0,0 0 0 0 0,0 0 0 0 0,0 0 0 0 0,0 0 0 0 0,0 0 0 0 0,0 0 0 0 0,0 0 0 0 0,0 0 0 0 0,0 0 0 0 0,0 0 0 0 0,0 0 0 0 0,0 0-1 0 0,0 0 1 0 0,0 0 0 0 0,0 0 0 0 0,0 0 0 0 0,0 0 0 0 0,0 0 0 0 0,0 0-28 0 0,3-3 1214 0 0,6-3 376 0 0,-7 5-1486 0 0,0-1 0 0 0,1 1 0 0 0,-1-1 0 0 0,0 0 0 0 0,0 0 0 0 0,0-1 0 0 0,-1 1 0 0 0,3-3-104 0 0,-2 2 42 0 0,1-1-1 0 0,0 1 0 0 0,-1 0 0 0 0,2 0-41 0 0,4-4 2 0 0,1 1-1 0 0,0 1 0 0 0,0 0 1 0 0,1 0-1 0 0,-1 2 0 0 0,0 0 1 0 0,8-1-2 0 0,18-6-549 0 0,-24 6-520 0 0,-2 1-210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32 10136 0 0,'0'0'777'0'0,"2"1"444"0"0,16 0 2483 0 0,-8 0-2924 0 0,0-1-1 0 0,8-2-779 0 0,20-6 394 0 0,-15 3-394 0 0,39-7-1192 0 0,-35 6-1231 0 0,-14 4-2801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53 6912 0 0,'0'0'314'0'0,"0"0"-6"0"0,0 0 87 0 0,2-1 736 0 0,-1 0 0 0 0,1 0-1 0 0,-1 0 1 0 0,1 1 0 0 0,0-1-1131 0 0,4-1 1826 0 0,25-11 19 0 0,0 2 0 0 0,20-3-1845 0 0,-20 9-322 0 0,1 3-1 0 0,15 1 323 0 0,-44 1-160 0 0,9 0-791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 1840 0 0,'-1'0'1823'0'0,"1"0"3145"0"0,0 0 5070 0 0,26-3-8268 0 0,6-1-1143 0 0,-14 2-481 0 0,-6 0-191 0 0,2 2 45 0 0,5-2-1734 0 0,-10 2-5251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 1376 0 0,'0'0'521'0'0,"0"0"1653"0"0,0 0 723 0 0,0 0 145 0 0,0 0-346 0 0,1 1-1565 0 0,-1-1-1002 0 0,1 1 0 0 0,-1 0-1 0 0,0-1 1 0 0,1 1 0 0 0,0-1 0 0 0,-1 0 0 0 0,1 1-1 0 0,-1-1 1 0 0,1 0 0 0 0,-1 1 0 0 0,1-1 0 0 0,-1 0-1 0 0,1 0 1 0 0,0 0 0 0 0,-1 0-129 0 0,11 0 1851 0 0,-3-1-1022 0 0,-5 1-365 0 0,1-1 0 0 0,-1 0 0 0 0,3-1-464 0 0,2 0 358 0 0,4-1-24 0 0,0-1-1608 0 0,12 0 1274 0 0,-15 3-6899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7 16439 0 0,'-4'0'805'0'0,"6"1"-34"0"0,7 0-355 0 0,72-5 464 0 0,-32-1-1696 0 0,31 5 816 0 0,-52 3-1545 0 0,-15-1 99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54 16384 0 0,'0'0'751'0'0,"0"0"-19"0"0,1 0-469 0 0,1-4-29 0 0,0 1 0 0 0,0 0 0 0 0,0 0 0 0 0,0 0 1 0 0,1 1-1 0 0,-1-1 0 0 0,1 1 0 0 0,0 0 0 0 0,-1 0 0 0 0,1 0 0 0 0,0 1 0 0 0,0 0 0 0 0,-1-1 0 0 0,4 1-234 0 0,16-7-235 0 0,-9 3-1992 0 0,4 0 2227 0 0,-7 3-1218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 12896 0 0,'0'0'997'0'0,"0"0"-510"0"0,0 0 298 0 0,1 1 198 0 0,-1-1-788 0 0,1 1 1 0 0,-1-1-1 0 0,1 1 1 0 0,0-1-1 0 0,-1 0 1 0 0,1 1-1 0 0,0-1 1 0 0,-1 0-1 0 0,1 0 1 0 0,0 1-1 0 0,-1-1 1 0 0,1 0-196 0 0,10 0 673 0 0,-6 0-458 0 0,24-2 244 0 0,1-3 1 0 0,7-3-460 0 0,-22 5-1080 0 0,-1-1-3619 0 0,0 1-1551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0:09.69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1425 37 2760 0 0,'0'0'444'0'0,"0"0"824"0"0,0 0 362 0 0,0 0 70 0 0,0 0-84 0 0,0 0-422 0 0,0 0-188 0 0,0 0-40 0 0,0 0-61 0 0,0 0-230 0 0,0 0-106 0 0,-1-10 1796 0 0,0 8-2221 0 0,-1 0-1 0 0,1 0 1 0 0,-1-1-1 0 0,1 1 1 0 0,-1 0-1 0 0,0 1 1 0 0,0-1-1 0 0,0 0 1 0 0,0 0-1 0 0,-2 0-143 0 0,3 1 55 0 0,0 0-1 0 0,-1 1 1 0 0,1-1 0 0 0,-1 1-1 0 0,1 0 1 0 0,-1-1-1 0 0,1 1 1 0 0,0 0-1 0 0,-1 0 1 0 0,1 0 0 0 0,-1 0-1 0 0,1 0 1 0 0,-1 0-1 0 0,1 0 1 0 0,-1 1 0 0 0,1-1-1 0 0,-1 1 1 0 0,1-1-1 0 0,0 1 1 0 0,-1-1-1 0 0,0 1-54 0 0,0 0 70 0 0,-1 0-1 0 0,0 0 0 0 0,0-1 1 0 0,0 1-1 0 0,1-1 0 0 0,-1 0 1 0 0,-1 0-70 0 0,-17 3 370 0 0,6 2-81 0 0,-1-1 0 0 0,1-1 0 0 0,-1-1 0 0 0,-1 0-289 0 0,-35 6 402 0 0,20-4-317 0 0,25-4-68 0 0,1 1 0 0 0,-1 0 1 0 0,1 0-1 0 0,-3 1-17 0 0,-10 2 21 0 0,14-3-9 0 0,1 0 1 0 0,-1 0-1 0 0,0 0 1 0 0,1 1-1 0 0,-4 0-12 0 0,-8 6 34 0 0,0-2 0 0 0,-9 2-34 0 0,-5 2 49 0 0,20-7-41 0 0,0-1 0 0 0,-1 0 0 0 0,-1 0-8 0 0,4-1 5 0 0,0 0 1 0 0,1 1 0 0 0,-1 0 0 0 0,1 0 0 0 0,0 1-1 0 0,-1 0 1 0 0,-3 2-6 0 0,-5 3 81 0 0,0 0 0 0 0,-11 3-81 0 0,12-6 64 0 0,0 2 0 0 0,1-1 1 0 0,-4 4-65 0 0,-22 13 90 0 0,24-15-50 0 0,0 2 1 0 0,-3 2-41 0 0,6-4 2 0 0,-1 0 0 0 0,0-1 0 0 0,-1 0 0 0 0,1-1 0 0 0,-3 0-2 0 0,-28 12 0 0 0,38-15 0 0 0,1 1 0 0 0,0 0 0 0 0,0 0 0 0 0,0 0 0 0 0,-1 2 0 0 0,-10 8 11 0 0,3-1 19 0 0,12-11-27 0 0,0 0 1 0 0,0 0-1 0 0,0 0 0 0 0,0 0 1 0 0,-1 0-1 0 0,1 0 0 0 0,-2 0-3 0 0,-11 5 0 0 0,0-1 0 0 0,-1 0 0 0 0,-11 2 0 0 0,11-3 0 0 0,0 0 0 0 0,0 1 0 0 0,-11 6 0 0 0,9-4 10 0 0,15-6-5 0 0,-1-1 0 0 0,0 1 0 0 0,1 0 1 0 0,0 0-1 0 0,-1 0 0 0 0,1 0 0 0 0,0 1 0 0 0,0-1 1 0 0,0 1-1 0 0,0 0 0 0 0,-1 2-5 0 0,-2 0 13 0 0,1 0 0 0 0,-1 0 0 0 0,-1-1 0 0 0,1 0 0 0 0,-1 0 0 0 0,-1 1-13 0 0,-14 7 15 0 0,-32 16-15 0 0,52-28 0 0 0,-2 3 0 0 0,1 14 0 0 0,3-14-3 0 0,0-1 0 0 0,0 1 0 0 0,-1 0 0 0 0,1 0 0 0 0,-1 0 0 0 0,0-1 0 0 0,0 1 0 0 0,0 0-1 0 0,0-1 1 0 0,0 1 0 0 0,-1-1 0 0 0,1 1 0 0 0,-2 1 3 0 0,-2 3-24 0 0,-1-1 0 0 0,0 0 0 0 0,-6 5 24 0 0,6-6-7 0 0,1 0 0 0 0,0 0-1 0 0,0 0 1 0 0,-3 5 7 0 0,5-5 4 0 0,1 0-1 0 0,0 0 1 0 0,0 0-1 0 0,1 0 1 0 0,0 1-1 0 0,-1-1 1 0 0,2 0-1 0 0,-1 1 1 0 0,1-1 0 0 0,-1 0-1 0 0,1 1 1 0 0,1-1-1 0 0,-1 0 1 0 0,1 1-1 0 0,1 3-3 0 0,-2-8 0 0 0,1 1 0 0 0,-1-1 0 0 0,0 1 0 0 0,0-1 0 0 0,0 1 0 0 0,0-1 0 0 0,0 0 0 0 0,0 1 0 0 0,-1-1 0 0 0,1 1 0 0 0,0-1 0 0 0,-1 0 0 0 0,1 1 0 0 0,-1-1 0 0 0,0 0 0 0 0,1 1 0 0 0,-1-1 0 0 0,0 0 0 0 0,0 0 0 0 0,1 0 0 0 0,-1 1 0 0 0,0-1 0 0 0,0 0 0 0 0,-1 0 0 0 0,0 1 0 0 0,0 1 0 0 0,0-1 0 0 0,0 1 0 0 0,0 0 0 0 0,0 0 0 0 0,0 0 0 0 0,1 0 0 0 0,0 0 0 0 0,0 0 0 0 0,-1 0 0 0 0,2 0 0 0 0,-2 2 0 0 0,2-1 0 0 0,-1-3 0 0 0,1 0 0 0 0,0 0 0 0 0,-1 0 0 0 0,1-1 0 0 0,0 1 0 0 0,0 0 0 0 0,-1 0 0 0 0,1 0 0 0 0,0 0 0 0 0,0 0 0 0 0,0 0 0 0 0,0-1 0 0 0,0 1 0 0 0,1 0 0 0 0,-1 0 0 0 0,0 0 0 0 0,0 0 0 0 0,1 0 0 0 0,-1 0 0 0 0,0-1 0 0 0,1 1 0 0 0,-1 0 0 0 0,0 0 0 0 0,1-1 0 0 0,0 1 0 0 0,-1 0 0 0 0,1 0 0 0 0,-1-1 0 0 0,1 1 0 0 0,0-1 0 0 0,-1 1 0 0 0,1 0 0 0 0,0-1 0 0 0,0 0 0 0 0,-1 1 0 0 0,2 0 0 0 0,5 6 0 0 0,-7-5 0 0 0,-1-1 0 0 0,1 0 0 0 0,0 1 0 0 0,-1-1 0 0 0,0 0 0 0 0,1 1 0 0 0,-1-1 0 0 0,0 0 0 0 0,1 0 0 0 0,-1 1 1 0 0,-1-1-1 0 0,-7 15 53 0 0,9-15-59 0 0,0 0 1 0 0,0 0 0 0 0,-1 1-1 0 0,1-1 1 0 0,0 0-1 0 0,0 0 1 0 0,0 0 0 0 0,0 0-1 0 0,0 0 1 0 0,0 0-1 0 0,1 1 1 0 0,-1-1 0 0 0,0 0-1 0 0,0 0 1 0 0,1 0 0 0 0,-1 0-1 0 0,1 0 1 0 0,-1 0-1 0 0,1 0 1 0 0,-1 0 0 0 0,1 0-1 0 0,0 0 1 0 0,-1 0 0 0 0,1-1-1 0 0,0 1 1 0 0,0 0-1 0 0,0 0 1 0 0,0-1 0 0 0,0 2 5 0 0,8 3-18 0 0,-7-5 18 0 0,-1 1 0 0 0,1 0 0 0 0,-1 0 0 0 0,0 0 0 0 0,1 0 0 0 0,-1 0 0 0 0,0 0 0 0 0,0 0 0 0 0,0 0 0 0 0,0 0 0 0 0,0 1 0 0 0,0-1 0 0 0,0 0 0 0 0,0 1 0 0 0,0-1 0 0 0,-1 0 0 0 0,1 1 0 0 0,-1-1 0 0 0,1 1 0 0 0,-1-1 0 0 0,1 1 0 0 0,-1 0 0 0 0,2 5 0 0 0,-2 5 0 0 0,0-11 0 0 0,-1-1 0 0 0,1 0 0 0 0,0 0 0 0 0,0 1 0 0 0,0-1 0 0 0,0 0 0 0 0,0 0 0 0 0,0 1 0 0 0,0-1 0 0 0,0 0 0 0 0,0 1 0 0 0,0-1 0 0 0,0 0 0 0 0,0 0 0 0 0,1 1 0 0 0,-1-1 0 0 0,0 0 0 0 0,0 0 0 0 0,0 1 0 0 0,0-1 0 0 0,0 0 0 0 0,0 0 0 0 0,1 1 0 0 0,-1-1 0 0 0,0 0 0 0 0,0 0 0 0 0,0 0 0 0 0,1 1 0 0 0,-1-1 0 0 0,0 0 0 0 0,0 0 0 0 0,0 0 0 0 0,1 0 0 0 0,-1 0 0 0 0,0 1 0 0 0,1-1 0 0 0,-1 0 0 0 0,0 0 0 0 0,0 0 0 0 0,1 0 0 0 0,-1 0 0 0 0,0 0 0 0 0,0 0 0 0 0,1 0 0 0 0,-1 0 0 0 0,1 0 0 0 0,16 9 2 0 0,19 6-16 0 0,-23-11-41 0 0,-12-2 50 0 0,1 1 1 0 0,10 4-45 0 0,-5-5 48 0 0,0 0-1 0 0,0-1 1 0 0,0 0-1 0 0,0 0 1 0 0,0-1-1 0 0,0 1 1 0 0,6-2 1 0 0,-8 1-1 0 0,12 0 1 0 0,-3 0 0 0 0,63-3 0 0 0,-39 2 32 0 0,-1-2 0 0 0,13-4-32 0 0,2-10 0 0 0,-31 13 0 0 0,6-2 0 0 0,-1 0 0 0 0,24-9 0 0 0,-1-7 45 0 0,-29 13-3 0 0,0 0-1 0 0,18-4-41 0 0,9-2 18 0 0,-19 6 5 0 0,1 1 0 0 0,6 0-23 0 0,-17 4 19 0 0,1-1 0 0 0,0-1 0 0 0,-1 0 0 0 0,7-5-19 0 0,11-3 83 0 0,-24 9-75 0 0,0 1 0 0 0,0-2 0 0 0,0 1 1 0 0,-1-1-1 0 0,0-1 0 0 0,0 0 0 0 0,2-3-8 0 0,-5 5 1 0 0,0-1-1 0 0,0 1 1 0 0,1 1 0 0 0,-1 0-1 0 0,1 0 1 0 0,0 0-1 0 0,0 1 1 0 0,3 0-1 0 0,38-15 70 0 0,53-33 47 0 0,-25 11-63 0 0,-75 38-53 0 0,8-3 1 0 0,1-1-1 0 0,-1-1 1 0 0,-1 0-1 0 0,1-1 1 0 0,-1 0-1 0 0,6-7-1 0 0,-10 10 10 0 0,-1 1 0 0 0,0-1 0 0 0,1 1 1 0 0,1-1-11 0 0,15-11 23 0 0,-13 9-13 0 0,0 0 0 0 0,1 1 0 0 0,4-2-10 0 0,-5 3 8 0 0,1-1 1 0 0,-1 0 0 0 0,0-1-1 0 0,2-1-8 0 0,-5 2 15 0 0,2 1 0 0 0,-1 0-1 0 0,1 1 1 0 0,-1-1 0 0 0,1 2 0 0 0,2-2-15 0 0,0 1 27 0 0,0-1 0 0 0,0-1 1 0 0,8-5-28 0 0,3-4 52 0 0,12-10-40 0 0,7-11 105 0 0,-36 34-103 0 0,1-3 46 0 0,-1-12 10 0 0,-4 14-43 0 0,-1 0-7 0 0,7-16 73 0 0,-5 6-53 0 0,-1 11-37 0 0,0-1 1 0 0,0 1 0 0 0,0 0-1 0 0,0 0 1 0 0,0-1 0 0 0,1 1-1 0 0,-1 0 1 0 0,1 0 0 0 0,-1 0-1 0 0,2-3-3 0 0,-2 3 0 0 0,1-1 0 0 0,-1 0 0 0 0,0 0 0 0 0,0 1 0 0 0,0-1 0 0 0,0 0 0 0 0,0 0 0 0 0,-1 1 0 0 0,1-1 0 0 0,-1 0 0 0 0,0 1 0 0 0,1-1 0 0 0,-1 0 0 0 0,-1 1 0 0 0,1-1 0 0 0,-1-1 0 0 0,-5-15 31 0 0,7 17-24 0 0,-1-1 1 0 0,1 1-1 0 0,-1 0 1 0 0,0 0-1 0 0,0 0 1 0 0,1 0-1 0 0,-1 0 1 0 0,0 0 0 0 0,-1 0-1 0 0,1 1 1 0 0,0-1-1 0 0,0 0 1 0 0,-1 1-1 0 0,1-1 1 0 0,-1 1-1 0 0,0-1 1 0 0,1 1-1 0 0,-1 0 1 0 0,0-1 0 0 0,-1 1-8 0 0,-4-3 18 0 0,-1 1 1 0 0,-1 0 0 0 0,1 0-1 0 0,-9-1-18 0 0,13 3 15 0 0,-1-1 0 0 0,0 1 0 0 0,0-1 0 0 0,0 0 0 0 0,1 0 0 0 0,-3-2-15 0 0,-11-5 38 0 0,-17-2-38 0 0,26 9 0 0 0,1 0 0 0 0,-1-1 0 0 0,-7-3 0 0 0,13 4 0 0 0,-1 1 0 0 0,1 0 0 0 0,0 1 0 0 0,0-1 0 0 0,-1 1 0 0 0,1-1 0 0 0,0 1 0 0 0,-2 0 0 0 0,-18-2 0 0 0,18 2 0 0 0,0 0 0 0 0,0 1 0 0 0,-1 0 0 0 0,1 0 0 0 0,0 0 0 0 0,0 0 0 0 0,0 1 0 0 0,0 0 0 0 0,-2 1 0 0 0,7-3 0 0 0,-33 10 0 0 0,-21 8 64 0 0,14-4-64 0 0,-5-1 0 0 0,-9 3 0 0 0,-72 17 0 0 0,116-29 0 0 0,0 1 0 0 0,0-1 0 0 0,0 2 0 0 0,-3 2 0 0 0,-16 9 0 0 0,-72 38-53 0 0,-13 5 104 0 0,79-41-38 0 0,-21 8 45 0 0,31-15-60 0 0,0 0-1 0 0,0 2 3 0 0,14-6 0 0 0,6-5 0 0 0,0 0 0 0 0,0 1 0 0 0,-1-2 0 0 0,-3 3 0 0 0,-5 1 0 0 0,0 0 0 0 0,-9 7 0 0 0,-20 10 0 0 0,40-21 0 0 0,0 0 0 0 0,0 0 1 0 0,0 0-1 0 0,0 1 0 0 0,1-1 0 0 0,-1 1 0 0 0,1 0 0 0 0,0 0 0 0 0,0 0 0 0 0,0 0 0 0 0,-1 1 0 0 0,-16 20-11 0 0,9-15-8 0 0,-1-1 1 0 0,0 0 0 0 0,-6 3 18 0 0,-14 9-59 0 0,13-9 47 0 0,15-10 12 0 0,0 0 0 0 0,0 1 0 0 0,0 0 0 0 0,1-1 0 0 0,-1 1 0 0 0,1 0 0 0 0,-1 0 0 0 0,1 0 0 0 0,0 1 0 0 0,0-1 0 0 0,-1 1 0 0 0,3-2 0 0 0,0-1 0 0 0,-1 0 0 0 0,1 1 0 0 0,0-1 0 0 0,0 1 0 0 0,-1-1 0 0 0,1 0 0 0 0,0 1 0 0 0,0-1 0 0 0,0 1 0 0 0,-1-1 0 0 0,1 1 0 0 0,0-1 0 0 0,0 1 0 0 0,0-1 0 0 0,0 1 0 0 0,0-1 0 0 0,0 1 0 0 0,1 0 0 0 0,-1 0 0 0 0,0 0-1 0 0,0 0 1 0 0,0 0 0 0 0,1 0-1 0 0,-1 0 1 0 0,0 0 0 0 0,0 0 0 0 0,0 0-1 0 0,0 0 1 0 0,-1 0 0 0 0,1 0-1 0 0,0 0 1 0 0,0 0 0 0 0,-1 0-1 0 0,1 0 1 0 0,0 0 0 0 0,-1 0-1 0 0,1 0 1 0 0,-1-1 0 0 0,1 1 0 0 0,-1 0-1 0 0,1 0 1 0 0,-1 0 0 0 0,0-1-1 0 0,0 1 1 0 0,-1 1-6 0 0,-1 0 0 0 0,1 0-1 0 0,-1-1 1 0 0,0 1-1 0 0,0-1 1 0 0,0 1 0 0 0,0-1 6 0 0,-3 2-12 0 0,-37 17 12 0 0,42-20 0 0 0,1 0-1 0 0,-1 0 0 0 0,1 1 1 0 0,-1-1-1 0 0,1 0 0 0 0,-1 1 1 0 0,1-1-1 0 0,-1 0 0 0 0,1 1 1 0 0,0-1-1 0 0,-1 1 0 0 0,1-1 1 0 0,-1 1-1 0 0,1-1 0 0 0,0 0 1 0 0,-1 1-1 0 0,1 0 0 0 0,0-1 1 0 0,1 3-12 0 0,-1 0-1 0 0,1 0 0 0 0,1 0 1 0 0,-1 0-1 0 0,0 0 0 0 0,1 0 1 0 0,-1 0-1 0 0,1-1 0 0 0,0 1 1 0 0,0 0 12 0 0,-1-3-3 0 0,-1 1 1 0 0,1 0 0 0 0,-1 0 0 0 0,1-1 0 0 0,-1 1-1 0 0,0 0 1 0 0,1 0 0 0 0,-1 0 0 0 0,0 0 0 0 0,0-1-1 0 0,0 1 1 0 0,1 0 0 0 0,-1 0 0 0 0,0 0 0 0 0,0 0-1 0 0,0 0 1 0 0,0-1 0 0 0,0 1 0 0 0,-1 0 0 0 0,1 0-1 0 0,0 0 1 0 0,0 0 0 0 0,-1 0 0 0 0,1-1 0 0 0,0 1-1 0 0,-1 0 1 0 0,1 0 0 0 0,-1-1 0 0 0,1 1 0 0 0,-1 0-1 0 0,1 0 1 0 0,-1-1 0 0 0,1 1 0 0 0,-1-1 0 0 0,0 1-1 0 0,1 0 1 0 0,-1-1 0 0 0,0 1 0 0 0,0-1 0 0 0,0 1 2 0 0,13 8-54 0 0,-8-7 49 0 0,1 1 0 0 0,0 0-1 0 0,-1-1 1 0 0,1 0 0 0 0,1 0-1 0 0,-1-1 1 0 0,0 1 0 0 0,0-1-1 0 0,0 0 1 0 0,1-1 0 0 0,-1 1-1 0 0,0-1 1 0 0,5 0 5 0 0,-7-1-16 0 0,1 1 0 0 0,-1-1 0 0 0,1 0 0 0 0,-1 0 0 0 0,1 0 0 0 0,-1 0 1 0 0,1 0-1 0 0,-1-1 0 0 0,2-1 16 0 0,5-1-12 0 0,8-2 1 0 0,0 0 0 0 0,0 1 1 0 0,1 2-1 0 0,-1 0 0 0 0,16-1 11 0 0,7-1-10 0 0,-13 2 27 0 0,-12 1 7 0 0,-1 0-1 0 0,8-2-23 0 0,10-4-16 0 0,-1-2 0 0 0,0-1 0 0 0,0-1 0 0 0,2-3 16 0 0,87-41 0 0 0,103-50 8 0 0,-220 104-8 0 0,23-11 0 0 0,12-9 0 0 0,16-8 0 0 0,25-13 43 0 0,-64 34-22 0 0,-14 7-21 0 0,0 1 0 0 0,0-1 0 0 0,0 0 0 0 0,0 0 0 0 0,0 1 0 0 0,0-1 1 0 0,-1 0-1 0 0,1 0 0 0 0,0-2 0 0 0,14-16 63 0 0,-8 12-52 0 0,-3 0 32 0 0,-1 2-21 0 0,-2 4 38 0 0,1-4 11 0 0,-2 5-6 0 0,-1 1-1 0 0,-2-1 0 0 0,-1 0-55 0 0,0-1-1 0 0,0 1 1 0 0,0 0 0 0 0,0 1-1 0 0,0-1 1 0 0,0 0 0 0 0,0 1-1 0 0,0 0 1 0 0,-1 0-1 0 0,1 0 1 0 0,0 0 0 0 0,-1 0-9 0 0,-38 9 71 0 0,1 1-54 0 0,35-9-9 0 0,0 0 1 0 0,1 1-1 0 0,-1 0 0 0 0,1 0 0 0 0,-1 0 0 0 0,-3 3-8 0 0,-25 9 15 0 0,22-10-15 0 0,0 0 0 0 0,0 2 0 0 0,0-1 0 0 0,1 1 0 0 0,-5 4 0 0 0,-13 6 0 0 0,-119 64-144 0 0,113-61-1298 0 0,-14 3 1442 0 0,43-19-146 0 0,-26 9-690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22 10592 0 0,'0'0'818'0'0,"0"0"-379"0"0,-1 0 2521 0 0,-2 1 1621 0 0,6 0-3579 0 0,5 1-1023 0 0,3-3 157 0 0,1-1 1 0 0,-1 0-1 0 0,4-3-136 0 0,3 0-861 0 0,-2 1-3942 0 0,0-3-1689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 5528 0 0,'0'0'249'0'0,"0"0"-1"0"0,0 0 73 0 0,0 0 882 0 0,1 0 408 0 0,10 0 4963 0 0,5-2-4340 0 0,2-1-711 0 0,-11 2-1128 0 0,-5 1-255 0 0,1-1 0 0 0,0 1 0 0 0,-1 0 1 0 0,1 0-1 0 0,0 0 0 0 0,-1 1-140 0 0,19 2 183 0 0,-10-1-258 0 0,-2-1-1102 0 0,4-1 1177 0 0,-3 0-739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30 14856 0 0,'0'0'680'0'0,"0"0"-11"0"0,1-1-429 0 0,14-2 366 0 0,-1 0 502 0 0,5-2 361 0 0,1 1-1469 0 0,10-2 267 0 0,-5 2-1068 0 0,0 1-1 0 0,24 2 802 0 0,-41 1-577 0 0,4 0-866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0 0 11056 0 0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14 5064 0 0,'0'0'389'0'0,"-3"-1"1426"0"0,2 1-1185 0 0,0 0 1 0 0,1 0-1 0 0,-1 0 0 0 0,0 0 1 0 0,1-1-1 0 0,-1 1 1 0 0,0 0-1 0 0,1-1 0 0 0,-1 1 1 0 0,0 0-1 0 0,1-1-630 0 0,-1 1 984 0 0,1 0-50 0 0,0 0-35 0 0,0 0-116 0 0,0 0-51 0 0,0 0-11 0 0,2 0 487 0 0,36 3 1511 0 0,-3-5-2143 0 0,-15 0-471 0 0,12-2-195 0 0,-31 4-17 0 0,8-1-3042 0 0,5-1 3149 0 0,-7 0-7477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27.02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 0 0 0,'-4'0'0'0,"-3"0"0"0,1529 0 0 0,-489 0 0 0,-1024 0 0 0,-1 0 0 0,-1 0 0 0,0 0 0 0,3 0 0 0,-5 0 0 0,4 0 0 0,-4 0 0 0,-30 0 0 0,29 0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50.3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485 21 0 0,'-3'4'0'0,"-24"22"0"0,17-16 0 0,-104 103 0 0,108-107 0 0,-203 201 0 0,184-183 0 0,-19 20 0 0,18-18 0 0,5-6 0 0,60-58 0 0,-27 26 0 0,138-136 0 0,-63 61 0 0,-60 61 0 0,-22 21 0 0,15-15 0 0,-4 4 0 0,3-3 0 0,8-8 0 0,-22 22 0 0,1 0 0 0,-1 0 0 0,42-41 0 0,-14 13 0 0,-28 28 0 0,-1 1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58.76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512 507 0 0,'3'2'0'0,"5"6"0"0,-13-13 0 0,-8-8 0 0,-16-15 0 0,14 13 0 0,11 10 0 0,-44-42 0 0,-66-66 0 0,88 88 0 0,-125-125 0 0,42 43 0 0,106 103 0 0,-2 0 0 0,5 3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3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54 2304 0 0,'0'-1'167'0'0,"2"-12"2199"0"0,4 3 2015 0 0,-6 9-3387 0 0,0 1-30 0 0,0-1-761 0 0,0 1 1 0 0,0 0 0 0 0,0-1 0 0 0,0 1 0 0 0,-1-1-1 0 0,1 1 1 0 0,0-1 0 0 0,0 1 0 0 0,0-1 0 0 0,0 1-1 0 0,0-1 1 0 0,0 1 0 0 0,1-1 0 0 0,-1 1 0 0 0,0-1-1 0 0,0 1 1 0 0,0 0 0 0 0,0-1 0 0 0,1 1 0 0 0,-1-1-1 0 0,0 1 1 0 0,0-1 0 0 0,1 1 0 0 0,-1 0 0 0 0,0-1-1 0 0,0 1 1 0 0,1 0 0 0 0,-1-1 0 0 0,1 1 0 0 0,-1 0-1 0 0,0-1 1 0 0,1 1 0 0 0,-1 0 0 0 0,1 0 0 0 0,-1-1-1 0 0,1 1-203 0 0,19-8 2428 0 0,-14 6-2426 0 0,-3 1 117 0 0,1 0 1 0 0,-1 1-1 0 0,1-1 0 0 0,-1 1 0 0 0,0 0 1 0 0,1 0-1 0 0,2 0-119 0 0,3 0 382 0 0,-7 0-190 0 0,-2 0 0 0 0,9 4 424 0 0,-5-3-497 0 0,-1 0 0 0 0,0 1-1 0 0,0-1 1 0 0,0 1 0 0 0,0 0-1 0 0,0 0 1 0 0,0 0 0 0 0,0 1-1 0 0,-1-1 1 0 0,1 1 0 0 0,-1-1-1 0 0,2 3-118 0 0,12 19 271 0 0,6 4-14 0 0,-13-17-155 0 0,11 4-20 0 0,-11-5-147 0 0,-6-7 162 0 0,1 1 1 0 0,-1-1-1 0 0,1 0 0 0 0,-1 0 1 0 0,1 0-1 0 0,0 0 0 0 0,0 0 1 0 0,1-1-1 0 0,2 2-97 0 0,-1-2 56 0 0,-3-1-32 0 0,0 0-1 0 0,0 1 1 0 0,0-1 0 0 0,0 1 0 0 0,0 0-1 0 0,0-1 1 0 0,-1 2 0 0 0,1-1 0 0 0,-1 0-1 0 0,1 0 1 0 0,0 2-24 0 0,24 26 339 0 0,-25-28-273 0 0,1 1 0 0 0,-1-1 0 0 0,1 1 0 0 0,-1 0 0 0 0,1 1-66 0 0,5 6 62 0 0,-2-4-38 0 0,-1-1 0 0 0,1 1 0 0 0,1-1 0 0 0,-1 0 0 0 0,1-1 0 0 0,0 0 0 0 0,2 1-24 0 0,-8-4-3 0 0,0-1 0 0 0,-1 0 0 0 0,1 0 0 0 0,0 1 0 0 0,-1-1 0 0 0,1 0 0 0 0,0 1 0 0 0,-1-1 0 0 0,1 1 0 0 0,0-1 0 0 0,-1 1 0 0 0,1-1 0 0 0,-1 1 0 0 0,1 0 0 0 0,-1-1 0 0 0,1 1 0 0 0,-1 0 3 0 0,5 3 101 0 0,-3-3-71 0 0,0 0-1 0 0,0 0 0 0 0,0 1 1 0 0,0-1-1 0 0,0 1 0 0 0,0-1 1 0 0,0 1-1 0 0,-1 0 0 0 0,2 1-29 0 0,7 4 84 0 0,-6-1-54 0 0,-2-3-4 0 0,0-1-1 0 0,-1 0 1 0 0,1 1-1 0 0,0-1 1 0 0,1 0 0 0 0,-1 0-1 0 0,0 0 1 0 0,1 0-1 0 0,0 0-25 0 0,0 1 17 0 0,0-1-1 0 0,0 1 1 0 0,-1 0-1 0 0,1 0 1 0 0,-1 0-1 0 0,2 3-16 0 0,-4-6-4 0 0,1 1 0 0 0,-1-1 0 0 0,0 1 0 0 0,1-1 1 0 0,-1 0-1 0 0,0 1 0 0 0,0-1 0 0 0,1 0 0 0 0,-1 1 0 0 0,0-1 0 0 0,1 0 0 0 0,-1 0 0 0 0,1 1 0 0 0,-1-1 0 0 0,0 0 0 0 0,1 0 1 0 0,-1 0-1 0 0,1 0 0 0 0,0 1 4 0 0,-1-1 5 0 0,1 0 0 0 0,-1 0 0 0 0,1 0 0 0 0,-1 1 0 0 0,1-1 1 0 0,0 0-1 0 0,-1 1 0 0 0,1-1 0 0 0,-1 0 0 0 0,1 1 0 0 0,-1-1 0 0 0,0 1 1 0 0,1-1-1 0 0,-1 1 0 0 0,1-1-5 0 0,16 15 77 0 0,-14-10-66 0 0,-3-4-8 0 0,0 0 0 0 0,0-1 0 0 0,1 1 0 0 0,-1-1 1 0 0,0 1-1 0 0,0 0 0 0 0,1-1 0 0 0,-1 1 0 0 0,0-1 0 0 0,1 1 1 0 0,-1-1-1 0 0,1 1 0 0 0,-1-1 0 0 0,0 0 0 0 0,1 1 0 0 0,0-1-3 0 0,17 18 78 0 0,-11-12-36 0 0,1 1-32 0 0,-4-3-9 0 0,3 9 10 0 0,0-6 27 0 0,-1-3-23 0 0,-3 1 4 0 0,1-1-1 0 0,0 0 1 0 0,0 0 0 0 0,5 3-19 0 0,13 9 124 0 0,19 9 81 0 0,-23-6 12 0 0,-16-17-150 0 0,1 3 10 0 0,3 0-9 0 0,9 6 3 0 0,-9-8-60 0 0,-2 0 20 0 0,-4-3-30 0 0,1 1 0 0 0,-1-1 0 0 0,0 1 0 0 0,0-1 0 0 0,0 1 0 0 0,1-1 0 0 0,-1 1 0 0 0,0-1 0 0 0,1 1 0 0 0,-1-1 0 0 0,0 1 0 0 0,1-1 0 0 0,-1 1 0 0 0,1-1 0 0 0,-1 0 0 0 0,0 1 0 0 0,1-1 0 0 0,-1 0 0 0 0,1 1 0 0 0,-1-1 0 0 0,1 0 0 0 0,0 0-1 0 0,4 3 11 0 0,-2-2 31 0 0,2 2-31 0 0,1 2-34 0 0,-5-4-87 0 0,-1-1-1293 0 0,0 0-5373 0 0,0 0-2303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4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512 0 1376 0 0,'0'0'424'0'0,"0"0"1244"0"0,0 0 548 0 0,0 0 109 0 0,0 0-181 0 0,0 0-835 0 0,0 0-370 0 0,0 0-71 0 0,0 0-68 0 0,0 0-216 0 0,0 0-96 0 0,0 0-21 0 0,0 0-14 0 0,0 0-45 0 0,0 0-22 0 0,0 0-2 0 0,0 0 7 0 0,0 0 28 0 0,0 0 11 0 0,0 0 2 0 0,0 0-14 0 0,0 0-64 0 0,0 0-30 0 0,-11 13 1202 0 0,8-9-1358 0 0,1-1 1 0 0,-1 0-1 0 0,0 0 1 0 0,0 0-1 0 0,-2 2-168 0 0,-11 11 506 0 0,-9 6 120 0 0,-30 40 150 0 0,45-51-702 0 0,6-5-49 0 0,-1-1-1 0 0,1 1 1 0 0,0 0-1 0 0,-1 2-24 0 0,-3 5 129 0 0,-1 0 1 0 0,-1 0-1 0 0,-4 5-129 0 0,-1 0 164 0 0,8-10-86 0 0,4-6-50 0 0,1 1-1 0 0,0-1 1 0 0,0 1 0 0 0,0-1-1 0 0,-1 4-27 0 0,0 0 140 0 0,-1 0 0 0 0,1-1 0 0 0,-1 1 0 0 0,-3 2-140 0 0,1-1 25 0 0,0 1 1 0 0,1 0-1 0 0,-1 1 1 0 0,1 0-26 0 0,0 0-14 0 0,3-7 14 0 0,0 0 0 0 0,-16 29 212 0 0,9-22-49 0 0,7-7-145 0 0,0-1 1 0 0,0 1-1 0 0,0 0 1 0 0,1-1-1 0 0,-1 1 1 0 0,0 0-1 0 0,1 0 1 0 0,0 0 0 0 0,-1 0-1 0 0,0 2-18 0 0,-2 7 38 0 0,3-9-30 0 0,1-1 1 0 0,-1 0 0 0 0,1 1 0 0 0,-1-1 0 0 0,1 0 0 0 0,-1 1-1 0 0,0-1 1 0 0,0 0 0 0 0,0 0 0 0 0,0 0 0 0 0,0 0-1 0 0,0 0 1 0 0,-1 1-9 0 0,0 0 19 0 0,0 1 0 0 0,0-1 0 0 0,-1 1 0 0 0,2 0 0 0 0,-1-1 0 0 0,0 1 1 0 0,-1 2-20 0 0,-6 6 70 0 0,8-10-66 0 0,1-1 0 0 0,-1 1 0 0 0,0-1 0 0 0,1 1 0 0 0,-1-1 0 0 0,1 1-1 0 0,-1 0 1 0 0,1-1 0 0 0,-1 1 0 0 0,1 0 0 0 0,-1-1 0 0 0,1 1 0 0 0,0 0-1 0 0,-1 0 1 0 0,1-1 0 0 0,0 1 0 0 0,0 0 0 0 0,-1 0 0 0 0,1 0 0 0 0,0-1 0 0 0,0 1-4 0 0,0 0 13 0 0,-1 1 0 0 0,1-1 1 0 0,-1 0-1 0 0,1 0 1 0 0,-1 0-1 0 0,0 0 0 0 0,1 0 1 0 0,-1 0-1 0 0,0 0 1 0 0,0-1-1 0 0,-1 2-13 0 0,-3 5-1 0 0,-17 31 119 0 0,12-28-97 0 0,7-3 22 0 0,1 0-33 0 0,-1 0-10 0 0,-2-1 10 0 0,4-5-4 0 0,0 1 0 0 0,-1-1 0 0 0,1 1 0 0 0,0 0 0 0 0,0 0 0 0 0,0 0 0 0 0,0-1 0 0 0,0 1 0 0 0,-1 2-6 0 0,1-1 21 0 0,0-1 0 0 0,-1 1 0 0 0,1 0 0 0 0,-1 0 0 0 0,0-1 1 0 0,0 1-1 0 0,-1 0-21 0 0,-8 14 108 0 0,9-12-108 0 0,-2 0 2 0 0,-15 12 23 0 0,19-17-208 0 0,0 0-21 0 0,0 0 4 0 0,0 0-210 0 0,0 0-885 0 0,0 0-376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0:34.815"/>
    </inkml:context>
    <inkml:brush xml:id="br0">
      <inkml:brushProperty name="width" value="0.1" units="cm"/>
      <inkml:brushProperty name="height" value="0.1" units="cm"/>
      <inkml:brushProperty name="color" value="#ED7D31"/>
      <inkml:brushProperty name="ignorePressure" value="1"/>
    </inkml:brush>
  </inkml:definitions>
  <inkml:trace contextRef="#ctx0" brushRef="#br0">1 1 0 0,'0'204'0'0,"0"599"0"0,0-792 0 0,0-2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7.9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1508 1376 0 0,'-6'4'-128'0'0,"4"-3"5693"0"0,1-2 6028 0 0,0-1-11525 0 0,0 0 0 0 0,0 0 0 0 0,0-1 0 0 0,1 1 0 0 0,-1-1 1 0 0,1 1-1 0 0,-1 0 0 0 0,1-1 0 0 0,0 1 0 0 0,0-1 0 0 0,0 1 0 0 0,0-1 0 0 0,0 1 0 0 0,0-1 0 0 0,1 1 0 0 0,-1-1 0 0 0,1 1 0 0 0,1-2-68 0 0,-2 1 126 0 0,1 1 0 0 0,0-1 0 0 0,-1 0 0 0 0,1 1 0 0 0,-1-1 0 0 0,0 1 0 0 0,0-4-126 0 0,1-5 365 0 0,-1-6 66 0 0,-1 16-388 0 0,1-1-1 0 0,0 0 1 0 0,0 1 0 0 0,0-1 0 0 0,0 0 0 0 0,0 1 0 0 0,0-1 0 0 0,0 0-1 0 0,0 1 1 0 0,1-1 0 0 0,0 0-43 0 0,1-13 209 0 0,-1 4-111 0 0,0 0 1 0 0,0 0-1 0 0,2-2-98 0 0,2-16 19 0 0,6-50-19 0 0,-4 7 680 0 0,0-63-680 0 0,-6 96 0 0 0,2-2 0 0 0,0 13 0 0 0,-1 0 0 0 0,-2 1 0 0 0,-1-1 0 0 0,0 5 0 0 0,1 1 0 0 0,1-1 0 0 0,1 0 0 0 0,1 1 0 0 0,4-48 0 0 0,-1 19 0 0 0,2 1 0 0 0,4-7 0 0 0,21-56 0 0 0,-31 105 0 0 0,-1 1 0 0 0,1-1 0 0 0,-1 0 0 0 0,-1 1 0 0 0,0-4 0 0 0,1 6 0 0 0,0 1 0 0 0,0 0 0 0 0,1 0 0 0 0,-1 0 0 0 0,1 0 0 0 0,0 0 0 0 0,0 0 0 0 0,1 0 0 0 0,1-4 0 0 0,7-5 0 0 0,-9 11 0 0 0,-1 1 0 0 0,1-1 0 0 0,0 0 0 0 0,-1 0 0 0 0,0 0 0 0 0,1 0 0 0 0,-1 0 0 0 0,1-1 0 0 0,0-3 0 0 0,0 2 0 0 0,10-4 0 0 0,-2 2 0 0 0,-5 5 11 0 0,8 5 76 0 0,-7-2-57 0 0,14 0-30 0 0,9 3 0 0 0,-14 3 0 0 0,-7-6 0 0 0,0-1 17 0 0,0 1 0 0 0,1 0 0 0 0,-2 1-1 0 0,1 0 1 0 0,0 0 0 0 0,0 1 0 0 0,2 1-17 0 0,-2-1 16 0 0,-1 0 1 0 0,0-1-1 0 0,1 0 1 0 0,0 0-1 0 0,5 0-16 0 0,6 3 3 0 0,-13-4 89 0 0,1 0-1 0 0,0 0 0 0 0,0-1 0 0 0,6 1-91 0 0,4 2 170 0 0,0 2-89 0 0,11 4-14 0 0,-3-1-57 0 0,-21-8-15 0 0,1 1 30 0 0,0-1-1 0 0,1 1 1 0 0,0-1-1 0 0,-1 0 0 0 0,1-1 1 0 0,4 1-25 0 0,2 0 111 0 0,-1 0 1 0 0,8 2-112 0 0,-8-1 178 0 0,-1-1-1 0 0,8 0-177 0 0,-17-1 5 0 0,-1 0-1 0 0,0 0 1 0 0,1 1 0 0 0,-1-1-1 0 0,1 0 1 0 0,-1 0-1 0 0,1 0 1 0 0,-1 0 0 0 0,0 1-1 0 0,1-1 1 0 0,-1 0-1 0 0,1 1 1 0 0,-1-1-1 0 0,0 0 1 0 0,1 0 0 0 0,-1 1-1 0 0,0-1-4 0 0,3 2 2 0 0,-2-1 3 0 0,1 0 0 0 0,0-1 0 0 0,0 1 0 0 0,0 0 0 0 0,-1-1 0 0 0,1 0 0 0 0,0 1 0 0 0,1-1-5 0 0,-1 0 10 0 0,0 0 0 0 0,0 0 0 0 0,0 1 1 0 0,0-1-1 0 0,0 1 0 0 0,0-1 1 0 0,-1 1-1 0 0,1 0 0 0 0,2 1-10 0 0,1 1 32 0 0,0 1 1 0 0,0 1-1 0 0,0-1 0 0 0,-1 1 0 0 0,2 1-32 0 0,7 8 71 0 0,-9-11-39 0 0,-1 0 0 0 0,1 1 0 0 0,0-1 0 0 0,0-1-1 0 0,1 1 1 0 0,-1-1 0 0 0,0 1 0 0 0,1-1 0 0 0,0-1-1 0 0,-1 1 1 0 0,1-1 0 0 0,0 1 0 0 0,0-1 0 0 0,0-1-1 0 0,0 1 1 0 0,0-1 0 0 0,0 1 0 0 0,0-1 0 0 0,0-1 0 0 0,0 1-1 0 0,0-1 1 0 0,1 0-32 0 0,5-2 61 0 0,-1 1 0 0 0,1 1-1 0 0,0 0 1 0 0,7 0-61 0 0,28-3 105 0 0,-36 2-84 0 0,1 2 0 0 0,-1-1 0 0 0,0 1 0 0 0,7 1-21 0 0,-9 0-1 0 0,0 0 0 0 0,0-1 0 0 0,0 0 0 0 0,0-1 0 0 0,1 0 0 0 0,-1 0 0 0 0,-1-1 0 0 0,4 0 1 0 0,4-3 13 0 0,-1-1 0 0 0,0 0 0 0 0,-1-1-1 0 0,1 0 1 0 0,2-3-13 0 0,-11 7 7 0 0,1 0-1 0 0,-1 1 0 0 0,1 0 1 0 0,-1 0-1 0 0,1 0 1 0 0,0 1-1 0 0,0 0 0 0 0,-1 0 1 0 0,1 0-1 0 0,6 1-6 0 0,-5 0 0 0 0,3 0 15 0 0,-8-1-4 0 0,0 1-1 0 0,0 0 1 0 0,-1 0 0 0 0,1 1-1 0 0,0-1 1 0 0,0 0 0 0 0,-1 1-1 0 0,1-1 1 0 0,0 1 0 0 0,-1-1-1 0 0,1 1 1 0 0,0 0-11 0 0,1 0 1 0 0,7 2-1 0 0,-1 0 0 0 0,1 0 0 0 0,1-1 0 0 0,-1-1 0 0 0,0 1 0 0 0,0-2 0 0 0,1 1 0 0 0,-1-2 0 0 0,6 0 0 0 0,16 1-1 0 0,-26 1 10 0 0,1-1 0 0 0,-1 0 0 0 0,1 0 0 0 0,-1-1 0 0 0,1 0 1 0 0,5-1-10 0 0,-9 1 2 0 0,5-2 54 0 0,0 1 0 0 0,-1 0 0 0 0,7 0-56 0 0,-13 2 19 0 0,0 0 0 0 0,0 0 0 0 0,0 0 1 0 0,0 0-1 0 0,0 0 0 0 0,0-1 0 0 0,0 1 0 0 0,0 0 0 0 0,0 0 0 0 0,0-1 0 0 0,1 1-19 0 0,16-7 122 0 0,-8 7-68 0 0,-10 0-52 0 0,1 0-1 0 0,0 0 0 0 0,-1 0 0 0 0,1 0 0 0 0,0 0 1 0 0,-1 0-1 0 0,1 0 0 0 0,0-1 0 0 0,-1 1 0 0 0,1 0 0 0 0,0 0 1 0 0,-1 0-1 0 0,1-1 0 0 0,0 1 0 0 0,-1 0-1 0 0,1-1 5 0 0,0 1-1 0 0,0 0 0 0 0,-1 0 1 0 0,1-1-1 0 0,0 1 1 0 0,0 0-1 0 0,-1 0 0 0 0,1 0 1 0 0,0 0-1 0 0,0 0 1 0 0,-1 0-1 0 0,1 0 0 0 0,0 0 1 0 0,0 0-5 0 0,6 0 10 0 0,-5-1 5 0 0,1 0 1 0 0,9 0 25 0 0,-9 1-31 0 0,0 0 0 0 0,0 0 0 0 0,0 1 0 0 0,0-1 0 0 0,0 1 0 0 0,0 0 0 0 0,0-1 0 0 0,0 1-1 0 0,1 1-9 0 0,-2-1 5 0 0,0 0 1 0 0,0-1-1 0 0,0 1 0 0 0,0-1 0 0 0,0 1 0 0 0,0-1 0 0 0,0 0 0 0 0,0 1 0 0 0,1-1-5 0 0,-2 0 3 0 0,1 0 1 0 0,-1 0-1 0 0,1 0 1 0 0,0 0 0 0 0,-1 1-1 0 0,1-1 1 0 0,-1 1-1 0 0,1-1 1 0 0,-1 1-1 0 0,1 0 1 0 0,-1-1-1 0 0,0 1 1 0 0,1 0-1 0 0,-1 0 1 0 0,0 0 0 0 0,0 0-4 0 0,9 5 7 0 0,0-1 6 0 0,-1-1 0 0 0,1 0 1 0 0,0 0-1 0 0,9 1-13 0 0,-14-5 20 0 0,-4 0-16 0 0,1 0-1 0 0,-1 0 1 0 0,0 0 0 0 0,1 0-1 0 0,-1 0 1 0 0,1 0 0 0 0,-1 0-1 0 0,1 1 1 0 0,-1-1 0 0 0,0 1-1 0 0,1-1 1 0 0,0 1-4 0 0,1-1 5 0 0,0 1-1 0 0,0-1 1 0 0,0 0-1 0 0,0 0 1 0 0,0-1-1 0 0,0 1 1 0 0,0-1-1 0 0,0 1 0 0 0,0-1 1 0 0,-1 0-1 0 0,1 0 1 0 0,0-1-5 0 0,10-2 10 0 0,-11 4-5 0 0,-1 0-1 0 0,0 0 0 0 0,0 0 0 0 0,-1 0 0 0 0,1-1 0 0 0,0 1 0 0 0,0 0 0 0 0,0-1 0 0 0,-1 1 0 0 0,1-1-1 0 0,0 1 1 0 0,-1-1 0 0 0,1 1 0 0 0,0-1 0 0 0,-1 1 0 0 0,1-1-4 0 0,5-3 20 0 0,-1-1 0 0 0,0 0 0 0 0,0 0 0 0 0,0 0 0 0 0,-1 0-1 0 0,1-2-19 0 0,4-4 9 0 0,-5 7 31 0 0,1 0-1 0 0,-1-1 1 0 0,1 1 0 0 0,1 1-1 0 0,-1-1 1 0 0,0 1-1 0 0,3-1-39 0 0,-2 1-17 0 0,-1-1 0 0 0,1 1 0 0 0,-1-1 0 0 0,0 0 0 0 0,0 0 0 0 0,-1 0 0 0 0,1-1 0 0 0,-1 0-1 0 0,0 0 1 0 0,0 0 0 0 0,-1 0 0 0 0,2-4 17 0 0,-1 4 0 0 0,0 0 0 0 0,-1 1 0 0 0,2 0 0 0 0,-1 0 0 0 0,0 0 0 0 0,1 0 0 0 0,0 0 0 0 0,17-15 0 0 0,-17 12 0 0 0,16-8 0 0 0,4-2 0 0 0,-24 15 0 0 0,-1 1 0 0 0,0 1 0 0 0,1 0 0 0 0,-1-1 0 0 0,0 1 0 0 0,1-1 0 0 0,-1 1 0 0 0,1-1 0 0 0,-1 1 0 0 0,1 0 0 0 0,-1-1 0 0 0,0 1 0 0 0,1 0 0 0 0,-1 0 0 0 0,1-1 0 0 0,-1 1 0 0 0,1 0 0 0 0,0 0 0 0 0,-1 0 0 0 0,1-1 0 0 0,-1 1 0 0 0,4-2 0 0 0,-1 0 0 0 0,1-1 0 0 0,-1 1 0 0 0,0-1 0 0 0,1-1 0 0 0,11-8 0 0 0,54-37-11 0 0,-58 39-20 0 0,-11 10 30 0 0,1-1-1 0 0,0 0 1 0 0,0 1-1 0 0,-1-1 1 0 0,1 1-1 0 0,0-1 1 0 0,0 1-1 0 0,0-1 1 0 0,0 1-1 0 0,-1 0 1 0 0,1-1 0 0 0,0 1-1 0 0,0 0 1 0 0,0-1-1 0 0,1 1 2 0 0,16-12 0 0 0,-11 9 0 0 0,-6 3 0 0 0,0 0 0 0 0,0 0 0 0 0,0 0 0 0 0,-1-1 0 0 0,1 1 0 0 0,0 0 0 0 0,0-1 0 0 0,0 1 0 0 0,-1 0 0 0 0,1-1 0 0 0,0 1 0 0 0,-1-1 0 0 0,1 1 0 0 0,0-1 0 0 0,-1 0 0 0 0,1 1 0 0 0,0-1 0 0 0,0-1 0 0 0,0 1 0 0 0,1 0 0 0 0,-1 0 0 0 0,0 0 0 0 0,1 0 0 0 0,-1 0 0 0 0,1 1 0 0 0,-1-1 0 0 0,1 0 0 0 0,0 1 0 0 0,-1-1 0 0 0,1 1 0 0 0,0 0 0 0 0,-1-1 0 0 0,1 1 0 0 0,1 0 0 0 0,-1-1 0 0 0,1 0 0 0 0,-1 1 0 0 0,1-1 0 0 0,-1 0 0 0 0,0 0 0 0 0,1 0 0 0 0,-1-1 0 0 0,2 0 0 0 0,3-4 0 0 0,1 5 0 0 0,2 1 0 0 0,-4 0 0 0 0,-1 0 0 0 0,0 0 0 0 0,1 0 0 0 0,0 1 0 0 0,2 3 0 0 0,-6-3 0 0 0,10 9 0 0 0,-8-6 0 0 0,1 0 0 0 0,0 0 0 0 0,0-1 0 0 0,0 1 0 0 0,0-1 0 0 0,1-1 0 0 0,0 1 0 0 0,-1-1 0 0 0,1 0 0 0 0,28 15 0 0 0,-5 2 0 0 0,-12-7 0 0 0,-16-11 0 0 0,1-1 0 0 0,-1 1 0 0 0,1 0 0 0 0,-1 0 0 0 0,0 0 0 0 0,1 0 0 0 0,-1 0 0 0 0,0 0 0 0 0,0 0 0 0 0,0 0 0 0 0,1 0 0 0 0,-1 1 0 0 0,-1-1 0 0 0,1 0 0 0 0,0 1 0 0 0,0-1 0 0 0,0 1 0 0 0,4 6 0 0 0,30 24 0 0 0,-19-16 0 0 0,0-1 0 0 0,0-1 0 0 0,2-1 0 0 0,0 0 0 0 0,0-1 0 0 0,12 5 0 0 0,-4 2 0 0 0,-22-15 0 0 0,1 0 0 0 0,-1-1 0 0 0,1 0 0 0 0,0 0 0 0 0,0 0 0 0 0,0 0 0 0 0,1 0 0 0 0,-4-3 0 0 0,1 0 0 0 0,6 9 0 0 0,8 2 0 0 0,-14-9 0 0 0,-1-1 0 0 0,1 1 0 0 0,-1-1 0 0 0,1 1 0 0 0,-1 0 0 0 0,2 2 0 0 0,-2-1 0 0 0,-1-2 0 0 0,-1 1 0 0 0,1-1 0 0 0,0 0 0 0 0,0 0 0 0 0,0 0 0 0 0,0 0 0 0 0,0 0 0 0 0,0 0 0 0 0,0-1 0 0 0,1 1 0 0 0,-1 0 0 0 0,0 0 0 0 0,3 3 0 0 0,1-1 0 0 0,0 0 0 0 0,0 0 0 0 0,4 3 0 0 0,-1-4 0 0 0,11-1 29 0 0,-12-2-5 0 0,-7 1-23 0 0,1 1 0 0 0,-1-1-1 0 0,1 0 1 0 0,-1 0 0 0 0,1 0-1 0 0,-1 0 1 0 0,1 0 0 0 0,0-1-1 0 0,-1 1 1 0 0,1 0-1 0 0,-1 0 1 0 0,1 0 0 0 0,-1 0-1 0 0,1-1 1 0 0,-1 1 0 0 0,1 0-1 0 0,-1 0 1 0 0,0-1 0 0 0,1 1-1 0 0,-1 0 1 0 0,1-1-1 0 0,-1 1 0 0 0,3-2 8 0 0,18-4 75 0 0,-18 5-63 0 0,1 1-1 0 0,0-1 1 0 0,-1 0-1 0 0,1-1 1 0 0,3 0-20 0 0,24-12 30 0 0,0 2-1 0 0,5 0-29 0 0,1-1 5 0 0,20-8-133 0 0,-27 14 37 0 0,5 0 54 0 0,-32 6 37 0 0,-2 1 0 0 0,0-1 0 0 0,0 1 0 0 0,0 0 0 0 0,0 0 0 0 0,-1-1 0 0 0,1 1 0 0 0,0 0 0 0 0,0 0 0 0 0,0 0 0 0 0,0 0 0 0 0,0 0 0 0 0,0 0 0 0 0,-1 0 0 0 0,1 0 0 0 0,0 0 0 0 0,4 0 0 0 0,-1 0 0 0 0,1-1 0 0 0,-1 0 0 0 0,0 0 0 0 0,1 0 0 0 0,-1-1 0 0 0,1 1 0 0 0,-1 1 0 0 0,1-1 0 0 0,-1 0 0 0 0,1 1 0 0 0,10-2 0 0 0,2 0-4 0 0,-2 3 24 0 0,3-3 139 0 0,-11 4-113 0 0,-5-1-57 0 0,10 8-156 0 0,-9-8 154 0 0,9 8 15 0 0,-10-6-2 0 0,-2-2 0 0 0,0 0 0 0 0,0 0 0 0 0,1-1 0 0 0,-1 1 0 0 0,1 0 0 0 0,-1-1 0 0 0,1 1 0 0 0,-1 0 0 0 0,1-1 0 0 0,-1 1 0 0 0,1 0 0 0 0,-1-1 0 0 0,1 1 0 0 0,0-1 0 0 0,-1 1 0 0 0,1-1 0 0 0,1 1 0 0 0,0 1 4 0 0,-1-1 9 0 0,0 0 0 0 0,1 0 0 0 0,-1 0 0 0 0,0 0 0 0 0,1-1 0 0 0,-1 1 0 0 0,1 0 0 0 0,-1 0 0 0 0,2-1-13 0 0,0 1 12 0 0,0-1-1 0 0,0 1 1 0 0,0-1 0 0 0,0 0 0 0 0,0 0 0 0 0,0-1 0 0 0,0 1 0 0 0,1-1-12 0 0,-1 1 0 0 0,1 0 0 0 0,6 2 0 0 0,-2-3 0 0 0,-6 0 247 0 0,-2 0-336 0 0,1 1 1 0 0,-1-1-1 0 0,1 1 1 0 0,-1-1-1 0 0,1 1 1 0 0,-1-1-1 0 0,1 1 1 0 0,0 0-1 0 0,-1-1 0 0 0,1 1 1 0 0,-1 0-1 0 0,1 0 1 0 0,0-1-1 0 0,-1 1 1 0 0,1 0-1 0 0,0 0 1 0 0,0 0 88 0 0,0-1-6539 0 0,-1 1-2239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1.7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44 8808 0 0,'0'0'400'0'0,"0"0"0"0"0,-3-6 574 0 0,2 4-626 0 0,1 0 0 0 0,0 0 0 0 0,0 0 0 0 0,0 0 0 0 0,1 0 0 0 0,-1 0 0 0 0,0 1 0 0 0,1-1 0 0 0,-1 0 0 0 0,1 0 0 0 0,-1 0 0 0 0,1 1 0 0 0,0-1 0 0 0,0 0 0 0 0,0 1 0 0 0,0-1 0 0 0,1-1-348 0 0,-1 3 575 0 0,4-4 219 0 0,-3 5 1893 0 0,4 11-2394 0 0,-1 0-1 0 0,0 0 1 0 0,-1 1-1 0 0,0 0 1 0 0,1 12-293 0 0,-1-7 123 0 0,1 0 0 0 0,6 15-123 0 0,3 4 717 0 0,3 17-717 0 0,-2-7 315 0 0,-12-36-229 0 0,0 0-1 0 0,-1 0 0 0 0,0 1-85 0 0,3 19 155 0 0,13 64 258 0 0,-10 4 41 0 0,12 46-12 0 0,-19-140-433 0 0,2 50 310 0 0,-2-48-267 0 0,-1-1 0 0 0,1 0-1 0 0,0 0 1 0 0,2 2-52 0 0,-2-1 42 0 0,1-1 1 0 0,-1 1-1 0 0,-1-1 0 0 0,1 4-42 0 0,-1-7 19 0 0,1 1 0 0 0,-1-1 0 0 0,1 0 0 0 0,0 0 0 0 0,0 0-1 0 0,0 1-18 0 0,4 14 63 0 0,-4-14-53 0 0,0-1-1 0 0,0 0 1 0 0,1 0-1 0 0,-1 0 1 0 0,1 0-1 0 0,-1-1 1 0 0,1 1-1 0 0,2 2-9 0 0,6 12 138 0 0,-3-9-37 0 0,-3-5-76 0 0,17 19 76 0 0,2 0-62 0 0,-22-20-39 0 0,0-1 0 0 0,-1 0 0 0 0,1-1 0 0 0,-1 1 0 0 0,1-1 0 0 0,-1 1 0 0 0,1 0 0 0 0,-1-1 0 0 0,1 1 0 0 0,-1-1 0 0 0,1 0 0 0 0,0 1 0 0 0,-1-1 0 0 0,1 1 0 0 0,0-1 0 0 0,-1 0 0 0 0,1 0 0 0 0,0 1 0 0 0,0-1 0 0 0,-1 0 0 0 0,1 0 0 0 0,0 0 0 0 0,0 0 0 0 0,-1 0 0 0 0,1 0 0 0 0,3 1 13 0 0,-1-1 0 0 0,0 0 0 0 0,1 0 0 0 0,-1 0 0 0 0,0 0 0 0 0,0-1 0 0 0,1 1 0 0 0,-1-1 0 0 0,0 0 0 0 0,0 0 0 0 0,0 0 0 0 0,0 0 0 0 0,1 0 0 0 0,0-2-13 0 0,12-4 11 0 0,-11 5 2 0 0,1 0 0 0 0,-1-1 0 0 0,0 0 1 0 0,2-2-14 0 0,-1 2 2 0 0,0 0 0 0 0,0 0 0 0 0,1 0 0 0 0,-1 0 0 0 0,0 1 1 0 0,2 0-3 0 0,25-10-3 0 0,-30 10 3 0 0,-1 1 0 0 0,1 0 0 0 0,0 0 0 0 0,-1 1 0 0 0,1-1 0 0 0,2 0 0 0 0,3-2 0 0 0,6-5 30 0 0,1 0-1 0 0,1 0-29 0 0,-8 4 5 0 0,-6 3-5 0 0,-1 1 0 0 0,0-1-1 0 0,0 0 1 0 0,0 0 0 0 0,0 0 0 0 0,0 0-1 0 0,0 0 1 0 0,0 0 0 0 0,0 0 0 0 0,0-1 0 0 0,10-8 13 0 0,15-9 37 0 0,-19 13-33 0 0,0 0 0 0 0,0 1-1 0 0,1 1 1 0 0,4-3-17 0 0,-7 5 30 0 0,0 1 1 0 0,0-1-1 0 0,1 1 0 0 0,-1 0 0 0 0,1 0 0 0 0,1 1-30 0 0,12-3 59 0 0,28-11 5 0 0,-38 12-61 0 0,7-2 22 0 0,-1 1 0 0 0,0 1 0 0 0,5 0-25 0 0,-17 3 16 0 0,0-1 0 0 0,0 0 1 0 0,0 1-1 0 0,0 0 1 0 0,0-1-1 0 0,0 1 0 0 0,0 0 1 0 0,0 1-17 0 0,12 3 10 0 0,-12-5-1 0 0,1 1 0 0 0,-1 0 0 0 0,1 0 0 0 0,-1 1 0 0 0,0-1 0 0 0,0 1 0 0 0,1 0-9 0 0,11 4 43 0 0,43 7 171 0 0,-44-9 12 0 0,12 3 45 0 0,-25-7-260 0 0,1 1 0 0 0,-1-1 0 0 0,1 0 0 0 0,-1 1 0 0 0,1-1-1 0 0,-1 1 1 0 0,1 0 0 0 0,-1-1 0 0 0,1 1 0 0 0,-1 0 0 0 0,2 1-11 0 0,2 1 28 0 0,31 13 36 0 0,-35-16-64 0 0,0 0 0 0 0,-1 1 0 0 0,1-1 0 0 0,0 1 0 0 0,0-1 0 0 0,-1 0 0 0 0,1 1 0 0 0,0-1 0 0 0,0 0 0 0 0,-1 0 0 0 0,1 0 0 0 0,0 0 0 0 0,0 0 0 0 0,0 1 0 0 0,-1-1 0 0 0,1-1 0 0 0,0 1 0 0 0,1 0 0 0 0,-1 0 0 0 0,0 0 0 0 0,1 0 0 0 0,-1 0 0 0 0,0 0 0 0 0,1 0 0 0 0,-1 0 0 0 0,0 0 0 0 0,1 0 0 0 0,-1 0 0 0 0,0 1 0 0 0,1-1 0 0 0,-1 1 0 0 0,0-1 0 0 0,1 1 0 0 0,15 3 0 0 0,5 1 0 0 0,3 2 0 0 0,-24-7 0 0 0,0 1 0 0 0,0-1 0 0 0,0 1 1 0 0,0-1-1 0 0,0 1 0 0 0,0-1 0 0 0,0 0 0 0 0,0 1 0 0 0,0-1 0 0 0,0 0 0 0 0,0 0 0 0 0,0 0 1 0 0,0 0-1 0 0,0 0 0 0 0,0 0 0 0 0,0 0 0 0 0,1 0 0 0 0,-1 0 0 0 0,0-1 0 0 0,2 1 9 0 0,6 0 9 0 0,-6 0-14 0 0,0 0 1 0 0,-1 0-1 0 0,1 0 1 0 0,0 0-1 0 0,0-1 0 0 0,0 1 1 0 0,0-1-1 0 0,2-1-4 0 0,4-1 7 0 0,1 0 0 0 0,-1-1 0 0 0,0 0 1 0 0,0-1-1 0 0,-1 0 0 0 0,1 0 0 0 0,-1-1 0 0 0,0 0 0 0 0,3-3-7 0 0,9-7 0 0 0,-14 13 0 0 0,-1-1 0 0 0,0 0 0 0 0,0 0 0 0 0,2-4 0 0 0,-3 4 0 0 0,-2 0 0 0 0,1 1 0 0 0,0 0 0 0 0,0 0 0 0 0,0 0 0 0 0,0 0 0 0 0,0 0 0 0 0,0 1 0 0 0,1 0 0 0 0,0-1 0 0 0,-1 1 0 0 0,1 0 0 0 0,3 0 0 0 0,5-4 0 0 0,-8 3 0 0 0,1 1 0 0 0,-1 0 0 0 0,1 0 0 0 0,0 0 0 0 0,0 1 0 0 0,0-1 0 0 0,0 1 0 0 0,0 0 0 0 0,4 0 0 0 0,-5 1 0 0 0,0 0 0 0 0,0 1 0 0 0,0-1 0 0 0,0 1 0 0 0,0-1 0 0 0,0 1 0 0 0,0 0 0 0 0,0 1 0 0 0,2 0 0 0 0,6 5 0 0 0,0 0 0 0 0,0 1 0 0 0,-1 0 0 0 0,14 10 0 0 0,10 8 0 0 0,-31-23 0 0 0,-1-1-1 0 0,1 0 1 0 0,-1 0-1 0 0,1 0 1 0 0,0-1-1 0 0,1 1 1 0 0,0 0 3 0 0,-1 0 0 0 0,0 0-1 0 0,0 0 1 0 0,0 0 0 0 0,3 2-3 0 0,-2-1 6 0 0,0 0-1 0 0,1 0 1 0 0,-1-1 0 0 0,1 1 0 0 0,0-1 0 0 0,0-1 0 0 0,-1 1-1 0 0,1-1 1 0 0,0 0 0 0 0,0 0 0 0 0,6-1-6 0 0,-8 0 8 0 0,-1 0 0 0 0,1-1 1 0 0,0 0-1 0 0,-1 0 0 0 0,2 0-8 0 0,7-2 12 0 0,-8 3-12 0 0,1-1-1 0 0,-1-1 1 0 0,1 1 0 0 0,2-2 0 0 0,5-1 12 0 0,-9 3-6 0 0,0-1 0 0 0,0 0 0 0 0,0 1 0 0 0,0-1 0 0 0,0 0 1 0 0,0 0-1 0 0,-1 0 0 0 0,1-1 0 0 0,1-1-6 0 0,17-13-2 0 0,-8 8 2 0 0,0 2 0 0 0,1 0 0 0 0,11-4 0 0 0,-20 9 0 0 0,1 0 0 0 0,-1 0 0 0 0,1 1 0 0 0,-1 0 0 0 0,1 0 0 0 0,-1 1 0 0 0,1 0 0 0 0,-1 0 0 0 0,1 0 0 0 0,-1 0 0 0 0,1 1 0 0 0,0 0 0 0 0,8 1 0 0 0,-11-1 0 0 0,0-1 0 0 0,-1 0 0 0 0,1 1 0 0 0,-1-1 0 0 0,1 1 0 0 0,-1 0 0 0 0,1 0 0 0 0,-1 0 0 0 0,1 0 0 0 0,-1 1 0 0 0,0-1 0 0 0,37 22 0 0 0,-24-15 0 0 0,-7-5 0 0 0,-5-3 0 0 0,-1 1 0 0 0,0-1 0 0 0,0 1 0 0 0,0 0 0 0 0,0 0 0 0 0,0-1 0 0 0,0 1 0 0 0,2 2 0 0 0,14 7 0 0 0,-6-4 12 0 0,-6-7 13 0 0,-5 1-23 0 0,0 0 0 0 0,1-1 1 0 0,-1 1-1 0 0,0 0 0 0 0,1 0 0 0 0,-1 0 0 0 0,0 0 0 0 0,0 0 0 0 0,1 0 0 0 0,-1 0 0 0 0,0 1 0 0 0,1-1 0 0 0,-1 0-2 0 0,1 1 0 0 0,1-1 0 0 0,0 1 0 0 0,0-1 0 0 0,0 0 0 0 0,0 0 0 0 0,-1 0 0 0 0,1 0 0 0 0,0 0 0 0 0,0 0 0 0 0,0-1 0 0 0,0 0 0 0 0,1 0 0 0 0,3-1 5 0 0,-1 0-1 0 0,0-1 1 0 0,1 0-1 0 0,-1 0 1 0 0,0 0-1 0 0,2-3-4 0 0,18-8 26 0 0,-21 10-15 0 0,-4 3-11 0 0,0 0 0 0 0,-1 0 0 0 0,1 0 0 0 0,0 0 0 0 0,0 0 0 0 0,-1 0 0 0 0,1 1 0 0 0,0-1 0 0 0,0 0 0 0 0,0 1 0 0 0,0-1 0 0 0,0 0 0 0 0,1 1 0 0 0,1-3 0 0 0,-1 2 0 0 0,0 0 0 0 0,0 0 0 0 0,0 0 0 0 0,0 0 0 0 0,0 0 0 0 0,0 1 0 0 0,0-1 0 0 0,0 1 0 0 0,0-1 0 0 0,0 1 0 0 0,0 0 0 0 0,1-1 0 0 0,-1 1 0 0 0,0 0 0 0 0,0 1 0 0 0,1-1 0 0 0,-1-1 0 0 0,11 6 0 0 0,19 4 0 0 0,-15-3 0 0 0,0-1 0 0 0,2 0 0 0 0,-11-4 0 0 0,27 4 0 0 0,-26-3 0 0 0,0-1 0 0 0,1 0 0 0 0,-1 0 0 0 0,0-1 0 0 0,0 0 0 0 0,6-1 0 0 0,12 0 0 0 0,-11 0 0 0 0,0 0 0 0 0,2-2 0 0 0,-2 1 0 0 0,-1 1 0 0 0,3 0 0 0 0,9 1 0 0 0,-10 2 0 0 0,11 1 0 0 0,-23-2 0 0 0,0-1 0 0 0,0 1 0 0 0,0 0 0 0 0,-1 0 0 0 0,1 0 0 0 0,0 1 0 0 0,1 1 0 0 0,0-1 0 0 0,0 0 0 0 0,0-1 0 0 0,0 1 0 0 0,3-1 0 0 0,15 4 0 0 0,-14-2 0 0 0,1-1 0 0 0,0 0 0 0 0,4 0 0 0 0,13 2 0 0 0,-16-3 0 0 0,-1-1 0 0 0,1-1 0 0 0,0 1 0 0 0,-1-2 0 0 0,1 1 0 0 0,4-3 0 0 0,-11 4 0 0 0,0 0 0 0 0,0 1 0 0 0,0-1 0 0 0,-1 1 0 0 0,1 0 0 0 0,0 0 0 0 0,0 1 0 0 0,-1-1 0 0 0,1 1 0 0 0,-1 0 0 0 0,1 0 0 0 0,-1 1 0 0 0,0-2 0 0 0,9 8 0 0 0,-5-3 0 0 0,0-1 0 0 0,0 0 0 0 0,0 0 0 0 0,0 0 0 0 0,1-1 0 0 0,-1-1 0 0 0,4 1 0 0 0,24 5 0 0 0,-24-7 0 0 0,-9-2 0 0 0,0-1 0 0 0,25-2 0 0 0,-15 1 0 0 0,-1 1 0 0 0,13 0 0 0 0,-14 1 0 0 0,-1-2 0 0 0,-2 2 0 0 0,-2 0 11 0 0,-5 0 42 0 0,1 0-42 0 0,4 0 32 0 0,8-4-33 0 0,13-2-10 0 0,-2 2-12 0 0,-13 1-51 0 0,-3-2 77 0 0,-8 4 39 0 0,-1 1 12 0 0,0 0 5 0 0,1-1-2 0 0,8-5-71 0 0,-3 1 3 0 0,2 4 0 0 0,-7 1 0 0 0,-1 0 0 0 0,0 0 0 0 0,0 0 0 0 0,1 0 0 0 0,-1 0 0 0 0,0 0 0 0 0,1 0 0 0 0,-1 0 0 0 0,0 0 0 0 0,1 0 0 0 0,-1 0 0 0 0,0 0 0 0 0,1 0 0 0 0,-1 0 0 0 0,0-1 0 0 0,1 1 0 0 0,-1 0 0 0 0,0 0 0 0 0,0 0 0 0 0,1 0 0 0 0,-1-1 0 0 0,0 1 0 0 0,0 0 0 0 0,1 0 0 0 0,-1 0 0 0 0,0-1 0 0 0,0 1 0 0 0,0 0 0 0 0,0-1 0 0 0,1 1 0 0 0,-1 0 0 0 0,0-1 0 0 0,0 1 0 0 0,0 0 0 0 0,0 0 0 0 0,1-1 0 0 0,-1 1 0 0 0,0 0 0 0 0,0 0 0 0 0,0-1 0 0 0,1 1 0 0 0,-1 0 0 0 0,0 0 0 0 0,0 0 0 0 0,1 0 0 0 0,-1-1 0 0 0,0 1 0 0 0,1 0 0 0 0,-1 0 0 0 0,0 0 0 0 0,0 0 0 0 0,1 0 0 0 0,-1 0 0 0 0,0 0 0 0 0,1 0 0 0 0,-1 0 0 0 0,0 0 0 0 0,1 0 0 0 0,-1 0 0 0 0,0 0 0 0 0,5 0 0 0 0,0-1-1 0 0,9-8 13 0 0,-12 8 30 0 0,1-4-31 0 0,-3 5-11 0 0,0-1 0 0 0,1 1 0 0 0,-1 0 0 0 0,0-1 0 0 0,1 1 0 0 0,-1 0-1 0 0,0-1 1 0 0,0 1 0 0 0,1-1 0 0 0,-1 1 0 0 0,0 0 0 0 0,0-1 0 0 0,0 1 0 0 0,0-1 0 0 0,1 1 0 0 0,-1-1 0 0 0,0 1-1 0 0,0-1 1 0 0,0 1 0 0 0,0 0 0 0 0,0-1 0 0 0,0 1 0 0 0,0-1 0 0 0,-1-9 13 0 0,0 10-11 0 0,1-1 0 0 0,0 1 0 0 0,0-1 0 0 0,0 1 0 0 0,0 0 0 0 0,0-1-1 0 0,0 1 1 0 0,0-1 0 0 0,0 1 0 0 0,0-1 0 0 0,0 1 0 0 0,0 0 0 0 0,0-1 0 0 0,1 1 0 0 0,-1-1 0 0 0,0 1 0 0 0,0 0 0 0 0,0-1 0 0 0,1 1 0 0 0,-1-1 0 0 0,0 1 0 0 0,0 0 0 0 0,1-1 0 0 0,-1 1 0 0 0,0-1-2 0 0,2 1 4 0 0,0-6-4 0 0,-4-1 0 0 0,2 4 0 0 0,-1 1 0 0 0,1-1 0 0 0,0 1 0 0 0,-1 0 0 0 0,1-1 0 0 0,0 1 0 0 0,1-1 0 0 0,-1 1 0 0 0,0-1 0 0 0,1 2 0 0 0,-2-2 0 0 0,3-2 0 0 0,0-2 0 0 0,-2 5 4 0 0,1 0 0 0 0,-1 1 0 0 0,0-1 0 0 0,0 0 0 0 0,1 1 0 0 0,-1-1 0 0 0,0 1 0 0 0,-1-1 0 0 0,1 0 0 0 0,0 1 0 0 0,0-1 0 0 0,-1 0 0 0 0,1 1 0 0 0,-1-1 0 0 0,1 1 0 0 0,-2-2-4 0 0,2 2 0 0 0,0 1 0 0 0,0 0 0 0 0,0-1 0 0 0,0 1 0 0 0,0-1 0 0 0,0 1 0 0 0,0-1 0 0 0,0 1 0 0 0,0 0 0 0 0,0-1 0 0 0,0 1 0 0 0,0-1-1 0 0,0 1 1 0 0,0-1 0 0 0,0 1 0 0 0,0 0 0 0 0,0-1 0 0 0,1 1 0 0 0,-1-2 2 0 0,1 1-1 0 0,-1-1 0 0 0,1 1 0 0 0,-1-1 1 0 0,0 1-1 0 0,0-1 0 0 0,1 1 0 0 0,-1-1 1 0 0,0 0-2 0 0,-4-13 53 0 0,4 13-47 0 0,0 2-3 0 0,0-1 0 0 0,0 1 1 0 0,0-1-1 0 0,0 0 0 0 0,0 1 0 0 0,0-1 1 0 0,0 1-1 0 0,0-1 0 0 0,0 0 0 0 0,0 1 1 0 0,0-1-1 0 0,-1 1 0 0 0,1-1 0 0 0,0 1 1 0 0,0-1-1 0 0,-1 1 0 0 0,1-1 0 0 0,0 1 1 0 0,-1-1-1 0 0,1 1 0 0 0,-1-1 0 0 0,1 0-3 0 0,-1 0 10 0 0,0-1-1 0 0,0 1 0 0 0,0-1 0 0 0,1 0 1 0 0,-1 0-1 0 0,0 1 0 0 0,1-1 0 0 0,0 0 1 0 0,-1 0-1 0 0,1 0 0 0 0,0 1 0 0 0,0-1 0 0 0,0-1-9 0 0,-4-25 75 0 0,4 21-70 0 0,0 4 3 0 0,0 0-1 0 0,0-1 0 0 0,0 1 1 0 0,0 0-1 0 0,-1 0 0 0 0,1 0 1 0 0,-1-1-1 0 0,0 0-7 0 0,1 3 0 0 0,0 0 0 0 0,-1 0 0 0 0,2 0 0 0 0,-1-1 0 0 0,0 1 0 0 0,0 0-1 0 0,0 0 1 0 0,0 0 0 0 0,1 0 0 0 0,-1-1 0 0 0,2-7 12 0 0,-9-26 41 0 0,7 10-53 0 0,0 18 0 0 0,-7-15 11 0 0,6 3 42 0 0,1-9 71 0 0,-1 3-48 0 0,0 1-76 0 0,0 20 0 0 0,0 0 0 0 0,5-12 0 0 0,-4 14 0 0 0,0-20 0 0 0,-1 5 0 0 0,1 14 0 0 0,0 1 0 0 0,0 0 0 0 0,0 0 0 0 0,0-1 0 0 0,1 1 0 0 0,-1 0 0 0 0,1 0 0 0 0,-1 0 0 0 0,1 0 0 0 0,0 0 0 0 0,0-1 0 0 0,0-4 0 0 0,-1 1 0 0 0,0-1 0 0 0,0 1 0 0 0,0-1 0 0 0,-1-5 0 0 0,-1 8 0 0 0,2 2 0 0 0,-1 1 0 0 0,1-1 0 0 0,0 1 0 0 0,0-1 0 0 0,-1 1 0 0 0,1-1 0 0 0,0 0 0 0 0,0 1 0 0 0,0-2 0 0 0,-1-10 0 0 0,2-24 0 0 0,3 12 0 0 0,-4 21 0 0 0,-3-2 0 0 0,0-7 0 0 0,0 7 0 0 0,4-1 0 0 0,0 6 0 0 0,-1 0 0 0 0,-2-6 0 0 0,1 5-173 0 0,1 0-1 0 0,0 0 1 0 0,0-1-1 0 0,1 1 1 0 0,-1 0-1 0 0,0 0 1 0 0,1-1-1 0 0,0-1 174 0 0,0-1-764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3.0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 7 2304 0 0,'-5'-3'4034'0'0,"-6"0"3429"0"0,8 2-7538 0 0,1 1 953 0 0,2 0-289 0 0,0 0-495 0 0,0 0 1 0 0,-1 0-1 0 0,1 0 1 0 0,0 0-1 0 0,0 0 0 0 0,0 0 1 0 0,-1 0-1 0 0,1 0 1 0 0,0 0-1 0 0,0 0 0 0 0,0 0 1 0 0,0 0-1 0 0,-1 0 1 0 0,1 0-1 0 0,0 0 0 0 0,0 0 1 0 0,0 0-1 0 0,-1 1 1 0 0,1-1-1 0 0,0 0 0 0 0,0 0 1 0 0,0 0-1 0 0,0 0 1 0 0,0 0-1 0 0,-1 0 0 0 0,1 0-94 0 0,-1 3 206 0 0,1-1 0 0 0,-1 0 0 0 0,1 0 0 0 0,-1 0 0 0 0,1 0 0 0 0,0 1 0 0 0,0-1 0 0 0,0 0-206 0 0,0 0 430 0 0,1 6 820 0 0,1-3-953 0 0,-1 0 0 0 0,1 1 0 0 0,-1 0 0 0 0,0-1-1 0 0,0 1 1 0 0,-1 0 0 0 0,0-1 0 0 0,0 1-1 0 0,0 0 1 0 0,-1 2-297 0 0,1 38 503 0 0,0-37-433 0 0,-1 0 0 0 0,2 0-1 0 0,-1 0-69 0 0,0 25 131 0 0,0-27-89 0 0,0 0 0 0 0,0 0-1 0 0,1 4-41 0 0,0 10 120 0 0,-1-10 48 0 0,1-1 0 0 0,0 1 0 0 0,1 5-168 0 0,2 38 902 0 0,-4-49-862 0 0,0 0 0 0 0,0-1 0 0 0,-1 1 0 0 0,1 0 0 0 0,-1 0 0 0 0,0-1 1 0 0,0 1-1 0 0,-1 0 0 0 0,1-1-40 0 0,-5 21 91 0 0,-2 3 24 0 0,7-22-96 0 0,-1-1 1 0 0,0 1 0 0 0,1 0-1 0 0,0 0 1 0 0,1 1 0 0 0,-1-1-20 0 0,-1 34 53 0 0,4 7 888 0 0,-2-46-937 0 0,1 1 0 0 0,-1-1 0 0 0,0 1 0 0 0,0-1 0 0 0,1 1 0 0 0,-1-1 0 0 0,1 1 0 0 0,0 0-4 0 0,-1-1-2 0 0,0-1-1 0 0,0 0 1 0 0,0 1-1 0 0,0-1 1 0 0,0 1-1 0 0,0-1 1 0 0,0 1-1 0 0,0-1 1 0 0,0 0-1 0 0,0 1 1 0 0,0-1-1 0 0,0 1 1 0 0,-1-1-1 0 0,1 1 1 0 0,0-1-1 0 0,0 0 1 0 0,0 1-1 0 0,-1-1 1 0 0,1 0-1 0 0,0 1 3 0 0,-1 0-3 0 0,-1 8 18 0 0,0-5 11 0 0,1 1 0 0 0,0-1 0 0 0,1 1-1 0 0,-1 0 1 0 0,1 2-26 0 0,0-6 0 0 0,0 0 0 0 0,0 1 0 0 0,0-1 0 0 0,0 0 0 0 0,0 1 0 0 0,-1-1 0 0 0,1 0 0 0 0,0 1 0 0 0,-1-1 0 0 0,1 0 0 0 0,-1 1 0 0 0,0 3 0 0 0,-3 9 0 0 0,2-2-22 0 0,4-3-9 0 0,-2 0 20 0 0,5 7 67 0 0,-5-13-20 0 0,-6 20 96 0 0,1-7-132 0 0,1 11-64 0 0,3-19 64 0 0,1-5 0 0 0,0 0 0 0 0,0 0 0 0 0,-1 0 0 0 0,1 0 0 0 0,-1 0 0 0 0,0 0 0 0 0,0-2-1 0 0,1 0 1 0 0,-1-1 1 0 0,1 0-1 0 0,0 1 1 0 0,0-1-1 0 0,-1 1 1 0 0,1-1-1 0 0,0 1 1 0 0,0-1-1 0 0,0 1 1 0 0,-1-1-1 0 0,1 1 1 0 0,0-1 0 0 0,0 1-1 0 0,0-1 1 0 0,0 1-1 0 0,0-1 1 0 0,0 1-1 0 0,0-1 1 0 0,0 1-1 0 0,0-1 1 0 0,0 1-1 0 0,0-1 1 0 0,1 1-1 0 0,-1 14 53 0 0,0-13-53 0 0,-1 0 0 0 0,-2 6 0 0 0,-1 12 0 0 0,1-15 12 0 0,3 0 26 0 0,-1 0 0 0 0,1 0 0 0 0,0 0 0 0 0,0 0 0 0 0,0 3-38 0 0,1 29 78 0 0,-1-30-78 0 0,2 1 0 0 0,-1-2-12 0 0,-1-5-163 0 0,0-1-486 0 0,0 0-181 0 0,0-5-7314 0 0,0 0 43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3.6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0 506 5984 0 0,'0'0'464'0'0,"0"0"14"0"0,0 0 1198 0 0,0 0 551 0 0,0 0 114 0 0,0 0-162 0 0,0 0-782 0 0,5-6 1531 0 0,-2 2-2623 0 0,-1 0-1 0 0,1 1 0 0 0,0-1 1 0 0,0 1-1 0 0,1 0 1 0 0,2-2-305 0 0,5-7 178 0 0,3 0-74 0 0,0 0 0 0 0,1 1-1 0 0,0 0 1 0 0,1 1-1 0 0,16-8-103 0 0,24-14 202 0 0,61-46 814 0 0,-63 42-208 0 0,10-11-246 0 0,-10 9-444 0 0,-10 9-56 0 0,-18 12-49 0 0,65-41 40 0 0,-66 40-42 0 0,-19 12 32 0 0,0-2-8 0 0,-5 7-28 0 0,-1-1 0 0 0,1 1 1 0 0,0 0-1 0 0,0 0 1 0 0,-1 0-1 0 0,1 0 0 0 0,0 0 1 0 0,0 1-1 0 0,0-1 1 0 0,0 0-1 0 0,0 0 0 0 0,1 1 1 0 0,-1-1-1 0 0,1 0-7 0 0,-1 1 70 0 0,-1 0 15 0 0,4-7-909 0 0,-4 7-59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4.7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32 6448 0 0,'0'0'498'0'0,"-1"-1"-327"0"0,-15-10 1925 0 0,15 11-949 0 0,1 0-49 0 0,0 0-223 0 0,-3-4 445 0 0,0-2-35 0 0,3 1 2344 0 0,0 5-3462 0 0,0 0-1 0 0,0 0 1 0 0,0 0-1 0 0,0-1 1 0 0,0 1-1 0 0,0 0 0 0 0,0 0 1 0 0,0 0-1 0 0,0-1 1 0 0,0 1-1 0 0,0 0 0 0 0,0 0 1 0 0,0 0-1 0 0,0 0 1 0 0,0-1-1 0 0,1 1 1 0 0,-1 0-1 0 0,0 0 0 0 0,0 0 1 0 0,0 0-1 0 0,0 0 1 0 0,0-1-1 0 0,0 1 0 0 0,1 0 1 0 0,-1 0-1 0 0,0 0 1 0 0,0 0-1 0 0,0 0 1 0 0,0 0-1 0 0,1 0 0 0 0,-1 0 1 0 0,0 0-1 0 0,0 0 1 0 0,0 0-1 0 0,1 0 1 0 0,-1 0-1 0 0,0 0 0 0 0,0 0 1 0 0,0 0-1 0 0,1 0 1 0 0,-1 0-1 0 0,0 0 0 0 0,0 0 1 0 0,0 0-1 0 0,1 0-166 0 0,8 7-29 0 0,0 2 617 0 0,-1-3-253 0 0,-7-5-291 0 0,0 0 0 0 0,1 0 0 0 0,-1 0 0 0 0,1 0 0 0 0,-1 0 0 0 0,1 0 0 0 0,-1 0 0 0 0,2 0-44 0 0,8 5 191 0 0,5 1 42 0 0,31 8 224 0 0,-19-5-193 0 0,-2-1-81 0 0,-8-4-61 0 0,-1 0 0 0 0,1 2-1 0 0,-1 0 1 0 0,0 1 0 0 0,11 7-122 0 0,3 7 165 0 0,5 4 59 0 0,-13-9 30 0 0,0 0-1 0 0,13 14-253 0 0,-25-21 47 0 0,-7-5-6 0 0,1-1 1 0 0,0 0-1 0 0,0 0 0 0 0,0 0 1 0 0,0-1-1 0 0,0 0 0 0 0,4 2-41 0 0,-3-2 10 0 0,0 0-1 0 0,-1 0 1 0 0,1 1 0 0 0,-1 0 0 0 0,4 3-10 0 0,-5-3 11 0 0,1 0 0 0 0,-1 0 1 0 0,1-1-1 0 0,0 0 1 0 0,0 0-1 0 0,5 2-11 0 0,48 20 160 0 0,-49-21-102 0 0,-7-3-48 0 0,-1-1 0 0 0,1 1 0 0 0,-1 0 1 0 0,1-1-1 0 0,0 1 0 0 0,-1-1 0 0 0,1 0 1 0 0,0 1-1 0 0,1-1-10 0 0,0 1 42 0 0,1 3-20 0 0,-2-2 20 0 0,17 9-31 0 0,-17-9-9 0 0,0-1-1 0 0,0 1 1 0 0,1-1-1 0 0,-1 0 1 0 0,0 0-1 0 0,1 0 1 0 0,0 0-2 0 0,-2 0-23 0 0,-1-1-309 0 0,0 0-144 0 0,3-7-8265 0 0,-2 1-489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07.9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2414 71 920 0 0,'0'0'627'0'0,"0"0"2294"0"0,0 0 1001 0 0,0 0 204 0 0,0 0-412 0 0,0 0-1883 0 0,9 0 1 0 0,2-1-1254 0 0,1 0 0 0 0,0-1 1 0 0,-1-1-1 0 0,10-3-578 0 0,6-1 501 0 0,-3 2-152 0 0,-8 1-100 0 0,0 0 1 0 0,0 1-1 0 0,1 1 1 0 0,12 0-250 0 0,56-3 618 0 0,-40 1-355 0 0,242-18 473 0 0,-180 25-430 0 0,-85-1-125 0 0,-1 0 0 0 0,1 1 0 0 0,-1 2 0 0 0,20 6-181 0 0,-20-5 141 0 0,53 14 210 0 0,-56-14-299 0 0,0 1 1 0 0,0 0 0 0 0,4 3-53 0 0,-3-1 85 0 0,0-1 1 0 0,15 4-86 0 0,-3-2 149 0 0,0 1 0 0 0,0 1 1 0 0,-1 1-1 0 0,22 15-149 0 0,-46-24 41 0 0,1 1 0 0 0,-1 0 0 0 0,4 4-41 0 0,9 7 37 0 0,-5-4 23 0 0,-1 0-1 0 0,-1 1 0 0 0,0 0 1 0 0,-1 1-1 0 0,0 1 1 0 0,-1 0-1 0 0,3 6-59 0 0,13 24 124 0 0,-2 2 1 0 0,7 20-125 0 0,-13-25 10 0 0,20 33 96 0 0,-14-30 129 0 0,-1 6-235 0 0,-12-23 47 0 0,-1 1 1 0 0,-2 0-1 0 0,-1 0 0 0 0,-1 1 1 0 0,-2 0-1 0 0,1 28-47 0 0,-1-22 6 0 0,1-1 0 0 0,4 8-6 0 0,3 21 0 0 0,3-6 0 0 0,-11-47 2 0 0,-1 1-1 0 0,0-1 1 0 0,-1 1-1 0 0,0-1 1 0 0,0 1-1 0 0,-2 0 1 0 0,1 10-2 0 0,-2-8 18 0 0,0 1-1 0 0,1 0 1 0 0,1-1 0 0 0,1 1 0 0 0,0-1-1 0 0,4 11-17 0 0,-4-9 8 0 0,-1 0-1 0 0,0-1 0 0 0,-1 1 1 0 0,0-1-1 0 0,-2 1 1 0 0,0 6-8 0 0,-3 46 30 0 0,3-13 2 0 0,-1 1 0 0 0,-10 44-32 0 0,8-45 0 0 0,4-42 0 0 0,0 1 0 0 0,0-1 0 0 0,-1 0 0 0 0,-1 0 0 0 0,-1 1 0 0 0,1-1 12 0 0,0 0 1 0 0,-1 10-13 0 0,2-14 6 0 0,1 0 1 0 0,-1 0-1 0 0,-1 1 1 0 0,0-1-1 0 0,0 0 1 0 0,-1 1-7 0 0,0-2 8 0 0,1 1 0 0 0,0 0 0 0 0,1 1 0 0 0,-1-1 0 0 0,1 7-8 0 0,-9 30 24 0 0,-54 177-13 0 0,55-193 5 0 0,-1 6 21 0 0,-14 26-37 0 0,2-8 0 0 0,9-21 0 0 0,-2 0 0 0 0,-1 0 0 0 0,-11 14 0 0 0,-31 41 0 0 0,14-20 0 0 0,28-42 0 0 0,-7 8 0 0 0,-6 1 0 0 0,12-14 0 0 0,0-1 0 0 0,-15 11 0 0 0,-42 37 0 0 0,6-3 64 0 0,36-37-64 0 0,-6 6 0 0 0,-24 16 0 0 0,14-12 0 0 0,29-22 0 0 0,-1 0 0 0 0,0-1 0 0 0,-3-1 0 0 0,-22 13 0 0 0,21-11 0 0 0,-1-2 0 0 0,-1 0 0 0 0,-6 0 0 0 0,-94 40 0 0 0,69-27 0 0 0,-2-3 0 0 0,-6-1 0 0 0,37-14 0 0 0,-160 45 0 0 0,-2-1 0 0 0,160-46 0 0 0,-1-1 0 0 0,0-1 0 0 0,-1-2 0 0 0,-9-1 0 0 0,-4 0 0 0 0,-5 2 0 0 0,5 0 0 0 0,-4-2 0 0 0,-126 3 0 0 0,151-4 0 0 0,0 1 0 0 0,-10 3 0 0 0,16-2 0 0 0,0 0 0 0 0,-1-2 0 0 0,1 0 0 0 0,-12-1 0 0 0,-10-1 0 0 0,33 2 0 0 0,-1-1 0 0 0,1 0 0 0 0,0-1 0 0 0,0 0 0 0 0,0 0 0 0 0,0 0 0 0 0,0-1 0 0 0,-2-1 0 0 0,-10-4 0 0 0,0 1 0 0 0,1 1 0 0 0,-18-2 0 0 0,19 4 0 0 0,-1 0 0 0 0,1-2 0 0 0,1 0 0 0 0,-13-6 0 0 0,-114-48 0 0 0,139 58 0 0 0,-25-9 0 0 0,21 7 0 0 0,0 0 0 0 0,1 0 0 0 0,-1-1 0 0 0,1 0 0 0 0,-1 0 0 0 0,1-1 0 0 0,-11-6 0 0 0,0 0 0 0 0,0 2 0 0 0,-2-1 0 0 0,2 2 0 0 0,0-1 0 0 0,0-2 0 0 0,1 0 0 0 0,2 0 0 0 0,1-1 0 0 0,1 0 0 0 0,0-1 0 0 0,0-1 0 0 0,2 0 0 0 0,-1-2 0 0 0,-15-22 0 0 0,18 23 0 0 0,-1 1 0 0 0,0 1 0 0 0,-11-11 0 0 0,-32-39 0 0 0,-4 6 0 0 0,50 47 0 0 0,1 0 0 0 0,0-1 0 0 0,1 0 0 0 0,0-1 0 0 0,-2-6 0 0 0,-14-25 0 0 0,11 20-12 0 0,0 0 0 0 0,1-1 1 0 0,1 0-1 0 0,1-1 0 0 0,2 0 0 0 0,0 0 0 0 0,0-15 12 0 0,-4-11-53 0 0,-3-1 53 0 0,-3-8 0 0 0,16 59 0 0 0,0-8 0 0 0,-2 0 0 0 0,1 0 0 0 0,-1 0 0 0 0,-1 0 0 0 0,1 0 0 0 0,-4-5 0 0 0,3 3 0 0 0,-1 0 0 0 0,1 0 0 0 0,1-1 0 0 0,0 1 0 0 0,1-1 0 0 0,0-4 0 0 0,-3-14 0 0 0,3-8-31 0 0,2 30 20 0 0,-1 0 0 0 0,0 0 0 0 0,-1-6 11 0 0,0 6-6 0 0,1 1-1 0 0,0 0 1 0 0,0-1-1 0 0,1 1 1 0 0,0-1-1 0 0,1-4 7 0 0,0 1-8 0 0,0 1-1 0 0,-1-1 1 0 0,0-1 8 0 0,0-8 0 0 0,-1 16 0 0 0,1 0 0 0 0,-1 0 0 0 0,0 0 0 0 0,0 0 0 0 0,0 0 0 0 0,-2-4 0 0 0,1-20 0 0 0,2 16 0 0 0,-1 10 0 0 0,0 0 0 0 0,0-1 0 0 0,-1 1 0 0 0,1-1 0 0 0,0 1 0 0 0,-1 0 0 0 0,1-1 0 0 0,-1 1 0 0 0,-1-2 0 0 0,2 2 0 0 0,-1 0 0 0 0,0 0 0 0 0,1 0 0 0 0,-1 0 0 0 0,1-1 0 0 0,-1 1 0 0 0,1 0 0 0 0,0 0 0 0 0,0-2 0 0 0,0 1 0 0 0,0 1 0 0 0,0 0 0 0 0,-1 0 0 0 0,1-1 0 0 0,-1 1 0 0 0,0 0 0 0 0,1 0 0 0 0,-1 0 0 0 0,0 0 0 0 0,0 0 0 0 0,-1 0 0 0 0,1 0 0 0 0,0 0 0 0 0,-1 0 0 0 0,1 1 0 0 0,-1-1 0 0 0,-1-1 0 0 0,2 3-5 0 0,0-1 0 0 0,0 1 0 0 0,0 0 0 0 0,0 0 0 0 0,0 0-1 0 0,-1 0 1 0 0,1 1 0 0 0,0-1 0 0 0,0 0 0 0 0,0 0 0 0 0,0 1 0 0 0,0-1 0 0 0,0 0 0 0 0,0 1-1 0 0,0 0 6 0 0,-5 0-3 0 0,-3 3 30 0 0,1 0 1 0 0,-1 1-1 0 0,1-1 0 0 0,0 2 1 0 0,0-1-1 0 0,0 1 0 0 0,-1 2-27 0 0,-14 9 41 0 0,4-1-18 0 0,0-1-1 0 0,-13 17-22 0 0,-6 5 19 0 0,-13 7-19 0 0,47-41 0 0 0,0 1 0 0 0,1-1 0 0 0,0 1 0 0 0,0 0 0 0 0,0 0 0 0 0,0 1 0 0 0,0-1 0 0 0,1 0 0 0 0,-1-1 0 0 0,1 1 0 0 0,-1-1 0 0 0,0 0 0 0 0,-1 0 0 0 0,1 0 0 0 0,-3 2 0 0 0,-1-1-3 0 0,4-2-9 0 0,-1 0 1 0 0,1 0 0 0 0,0 1-1 0 0,0 0 1 0 0,0 0 0 0 0,0 0-1 0 0,-2 3 12 0 0,18-27-144 0 0,3 1 78 0 0,9-19 66 0 0,14-17-51 0 0,-19 33 51 0 0,0 2 0 0 0,10-8 0 0 0,17-17 0 0 0,-43 42 0 0 0,0 1 0 0 0,1-1 0 0 0,-1 1 0 0 0,0 0 0 0 0,3-1 0 0 0,10-7 0 0 0,-9 6 0 0 0,0-1 0 0 0,1 1 0 0 0,-1 1 0 0 0,1 0 0 0 0,0 0 0 0 0,6-2 0 0 0,-9 4 0 0 0,-1 1 0 0 0,0 0 0 0 0,1 0 0 0 0,-1 0 0 0 0,0 1 0 0 0,1-1 0 0 0,-1 1 0 0 0,1 0 0 0 0,-1 1 0 0 0,0 0 0 0 0,1-1 0 0 0,3 2 0 0 0,0 2 24 0 0,1 1 1 0 0,-1-1-1 0 0,0 1 0 0 0,-1 1 1 0 0,1 0-1 0 0,-1 0 0 0 0,6 5-24 0 0,-4-2 47 0 0,0-1-1 0 0,1-1 0 0 0,11 6-46 0 0,17 5 169 0 0,37 11-169 0 0,-39-16 26 0 0,5-1-26 0 0,-3 1 3 0 0,-30-10-8 0 0,0 0 1 0 0,1 0-1 0 0,3 3 5 0 0,-10-5-6 0 0,-1 1 1 0 0,1-1-1 0 0,0 1 0 0 0,-1 0 0 0 0,1 0 1 0 0,-1 0-1 0 0,0 0 0 0 0,1 1 0 0 0,-1-1 1 0 0,0 1-1 0 0,0-1 0 0 0,0 3 6 0 0,9 16-2448 0 0,-8-14 336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3.2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 5960 0 0,'0'0'266'0'0,"0"0"1"0"0,0 0-80 0 0,0 0 293 0 0,0 0 148 0 0,0 0 32 0 0,0 0 12 0 0,0 0 34 0 0,0 0 20 0 0,0 0 2 0 0,0 0-15 0 0,0 0-60 0 0,0 0-21 0 0,0 0-6 0 0,0 0-17 0 0,0 0-62 0 0,0 0-31 0 0,0 0-4 0 0,0 0-26 0 0,0 0-106 0 0,0 0-48 0 0,0 0-11 0 0,0 0-11 0 0,0 0-48 0 0,0 0-26 0 0,0 0-4 0 0,0 0 8 0 0,1 0 34 0 0,205-6 2863 0 0,-31 4-2837 0 0,-94 3-267 0 0,-17 2-34 0 0,-34-1 28 0 0,0-2 1 0 0,12-1-28 0 0,-29 1 17 0 0,-1 0 0 0 0,0 0 0 0 0,13 4-17 0 0,21 0 23 0 0,-12-3-23 0 0,-21 0 0 0 0,0-1 0 0 0,0 0 0 0 0,-1-1 0 0 0,11-1 0 0 0,27-6 0 0 0,-30 4-46 0 0,0 1 0 0 0,5 1 46 0 0,-5 0-46 0 0,0-1 0 0 0,4-2 46 0 0,-7 2-86 0 0,-15 2 16 0 0,-2 1 2 0 0,0 0 4 0 0,1 1 11 0 0,2 1 56 0 0,-2-2 6 0 0,-1 0-220 0 0,0 0-74 0 0,0 0-920 0 0,0 0-3827 0 0,0 0-1641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4.0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 32 2760 0 0,'0'0'125'0'0,"-6"5"302"0"0,-11 0 3215 0 0,15-5-3257 0 0,1 0 0 0 0,-1 1 0 0 0,1-1 0 0 0,-1 0 0 0 0,1 1 0 0 0,0-1 0 0 0,-1 1 0 0 0,1-1 0 0 0,0 1 0 0 0,-1 0 0 0 0,1-1 0 0 0,0 1-385 0 0,0 0 594 0 0,1-1-77 0 0,0 0-21 0 0,0 0-15 0 0,0 0-7 0 0,0 0-2 0 0,0 0-10 0 0,0 0-39 0 0,0 0-20 0 0,0 0-3 0 0,0 0-9 0 0,0 0-33 0 0,0 0-20 0 0,0 0-2 0 0,0 0 4 0 0,0 0 18 0 0,0 0 8 0 0,2 1-243 0 0,0-1 0 0 0,0 1 0 0 0,1-1 0 0 0,-1 1 0 0 0,0-1 0 0 0,0 0 0 0 0,1 0-1 0 0,1 0-122 0 0,-4 0 23 0 0,53-2 1497 0 0,14-3-1520 0 0,-16 0 562 0 0,13 2-562 0 0,44-2 459 0 0,17 2-320 0 0,-16-2 23 0 0,-51 3 380 0 0,34-7-542 0 0,-32 2 553 0 0,35 2-553 0 0,108 8 576 0 0,-160 2-199 0 0,-42-5-286 0 0,-1 0-22 0 0,0 0-5 0 0,0 0 0 0 0,0 0 0 0 0,0 0-22 0 0,0 0-97 0 0,0 0-45 0 0,0 0-11 0 0,0 0-51 0 0,0 0-213 0 0,0 0-89 0 0,0 0-16 0 0,0 0-195 0 0,0 0-790 0 0,0 0-338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5.3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35 5064 0 0,'-14'-8'303'0'0,"10"6"-264"0"0,0 0-1 0 0,0 0 1 0 0,1 0-1 0 0,-1 0 1 0 0,-3 0-39 0 0,5 1 485 0 0,0 0 0 0 0,0 0 1 0 0,-1 0-1 0 0,1 0 0 0 0,0-1 1 0 0,0 1-1 0 0,-1-2-485 0 0,-2 0 2461 0 0,4 2-531 0 0,1 1-721 0 0,0 0-316 0 0,0 0-58 0 0,0 0-42 0 0,0 0-109 0 0,0 0-48 0 0,0 0-11 0 0,0 0-21 0 0,0 0-84 0 0,0 0-37 0 0,0 0-10 0 0,0 0 2 0 0,0 0 12 0 0,0 0 7 0 0,12 5 910 0 0,-3 7-852 0 0,0 0 0 0 0,0 1 0 0 0,-1 0 0 0 0,0 2-552 0 0,27 47 304 0 0,32 29-169 0 0,-52-69-84 0 0,-13-18-43 0 0,0 0 0 0 0,1 0-1 0 0,-1 0 1 0 0,1 0 0 0 0,0-1 0 0 0,1 1-1 0 0,-1-1 1 0 0,3 2-8 0 0,7 4 36 0 0,1 0-1 0 0,10 4-35 0 0,-9-5 49 0 0,0 0-1 0 0,10 9-48 0 0,-4-2 75 0 0,1-1 0 0 0,20 9-75 0 0,-27-14 41 0 0,-4-3-9 0 0,0 1 1 0 0,-1 1 0 0 0,0 0-1 0 0,0 0 1 0 0,-1 1 0 0 0,7 8-33 0 0,10 14 101 0 0,10 18-101 0 0,-19-25 28 0 0,-12-18 44 0 0,4 6 156 0 0,0 0-1 0 0,0-1 1 0 0,9 8-228 0 0,4 5 56 0 0,-20-21-41 0 0,1 1 0 0 0,-1-1 0 0 0,1 0-1 0 0,0 0 1 0 0,1 0 0 0 0,-1 0 0 0 0,0 0-1 0 0,1-1 1 0 0,-1 1 0 0 0,1-1-1 0 0,2 1-14 0 0,14 7 35 0 0,-16-8-29 0 0,-1-1 1 0 0,1 1 0 0 0,0 0 0 0 0,0-1-1 0 0,-1 0 1 0 0,5 1-7 0 0,0 0 11 0 0,-6-1 31 0 0,2 3-19 0 0,0-3 37 0 0,-1-1 0 0 0,6 2-37 0 0,-7-1 31 0 0,-2-1 17 0 0,0 0 0 0 0,0 1-17 0 0,-1-1-53 0 0,1 0 0 0 0,-1 0-1 0 0,1 0 1 0 0,0 1-1 0 0,-1-1 1 0 0,1 0 0 0 0,-1 1-1 0 0,1-1 1 0 0,0 0 0 0 0,-1 1-1 0 0,1-1 1 0 0,0 0-1 0 0,0 1 1 0 0,-1-1 0 0 0,1 1-1 0 0,0-1 1 0 0,0 1-1 0 0,0-1 1 0 0,0 0 0 0 0,-1 1-1 0 0,1-1 1 0 0,0 1-1 0 0,-6 13-3 0 0,1-8 3 0 0,0 0 0 0 0,0 0 0 0 0,0 0 0 0 0,-2 0 0 0 0,3-2 0 0 0,1-1 0 0 0,-1 0 0 0 0,1 1 0 0 0,0 0 0 0 0,1-1 0 0 0,-2 3 0 0 0,0 0 7 0 0,0 0-1 0 0,-1 0 1 0 0,1 0 0 0 0,-1-1-1 0 0,-1 0 1 0 0,1 1 0 0 0,-1-2-1 0 0,-5 4-6 0 0,1 1 3 0 0,0 1 0 0 0,1 0 0 0 0,0 1 0 0 0,0 0-3 0 0,-2 3-1 0 0,-14 14 1 0 0,-1 0 0 0 0,-6 3 0 0 0,25-25-2 0 0,4-4 4 0 0,1 0 0 0 0,-1 0 0 0 0,1 0-1 0 0,0 0 1 0 0,0 0 0 0 0,0 1 0 0 0,0 0-2 0 0,-13 16 10 0 0,0-1-1 0 0,-2 0 1 0 0,0-1 0 0 0,0-1 0 0 0,-6 3-10 0 0,-6 7 4 0 0,23-21-4 0 0,2 0 0 0 0,-1 1 0 0 0,1 0 0 0 0,0 0 0 0 0,0 0 0 0 0,-1 3 0 0 0,1-2 0 0 0,0 1 0 0 0,-1-1 0 0 0,0-1 0 0 0,-1 1 0 0 0,-1 2 0 0 0,5-7 0 0 0,1 0 0 0 0,-1 0 0 0 0,0 0 0 0 0,0-1 0 0 0,0 1 0 0 0,0 0 0 0 0,-1-1 0 0 0,-1 2 0 0 0,-22 19 0 0 0,15-9 1 0 0,11-8 3 0 0,0-3 2 0 0,-1 3 5 0 0,-1 1 0 0 0,-1-1 0 0 0,1 0 0 0 0,-1 0 0 0 0,1 0 0 0 0,-1 0 0 0 0,-1 0 0 0 0,1 0 0 0 0,-1-1-11 0 0,-8 14 18 0 0,10-15-10 0 0,-1 0 0 0 0,0 1 0 0 0,1-1 0 0 0,-1 0 0 0 0,0 0 0 0 0,0-1 0 0 0,-1 1 0 0 0,1 0-8 0 0,2-3 2 0 0,1 1 1 0 0,-1-1-1 0 0,0 0 0 0 0,0 1 0 0 0,1-1 0 0 0,-1 0 1 0 0,0 0-1 0 0,0 1 0 0 0,1-1 0 0 0,-1 0 0 0 0,0 0 1 0 0,0 0-1 0 0,1 0 0 0 0,-1 0 0 0 0,-1 0-2 0 0,2 0 1 0 0,0 0 0 0 0,-1 0 1 0 0,1 0-1 0 0,0 0 0 0 0,0 0 0 0 0,-1 0 0 0 0,1 0 0 0 0,0 0 1 0 0,-1 0-1 0 0,1 0 0 0 0,0 0 0 0 0,0 0 0 0 0,-1 0 0 0 0,1 1 0 0 0,0-1 1 0 0,0 0-1 0 0,-1 0 0 0 0,1 0 0 0 0,0 0 0 0 0,0 1 0 0 0,0-1 0 0 0,-1 0 1 0 0,1 0-1 0 0,0 0 0 0 0,0 1 0 0 0,0-1 0 0 0,-1 0-1 0 0,-17 15 0 0 0,13-12-2 0 0,1 1-1 0 0,-1 0 0 0 0,1 0 0 0 0,0 0 0 0 0,-1 0 0 0 0,2 1 0 0 0,-1-1 0 0 0,0 2 3 0 0,3-4-108 0 0,1-2 0 0 0,0 0-245 0 0,0 0-1075 0 0,0 0-464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6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1 222 920 0 0,'0'0'279'0'0,"0"0"8"0"0,0 3 324 0 0,0-3-131 0 0,0 0 278 0 0,0 0 540 0 0,0 0-83 0 0,0 0-401 0 0,0 0-168 0 0,0 0-36 0 0,0 0-2 0 0,0 0 26 0 0,0 0 7 0 0,0 0 6 0 0,0 3 74 0 0,-1 2 2762 0 0,3-4-1584 0 0,1-2-1291 0 0,3-3-329 0 0,3-3-72 0 0,-9 7-122 0 0,0 0-37 0 0,0 0-96 0 0,3-6-147 0 0,5-1 91 0 0,-1-3 104 0 0,-5 7 34 0 0,-1 2 143 0 0,0 0 146 0 0,0 1-289 0 0,0 0 1 0 0,-1-1-1 0 0,1 1 1 0 0,0 0-1 0 0,-1-1 1 0 0,1 1-1 0 0,-1-1 1 0 0,1 1-1 0 0,-1-1 1 0 0,1 1-1 0 0,-1-1 1 0 0,1 1-1 0 0,-1-1 1 0 0,1 1-1 0 0,-1-1 1 0 0,0 1-1 0 0,1-2-34 0 0,-1 2 96 0 0,0 0-5 0 0,1-1-22 0 0,-1 1-61 0 0,0 0-1 0 0,0-1 1 0 0,0 1-1 0 0,1 0 0 0 0,-1-1 1 0 0,0 1-1 0 0,0 0 1 0 0,0 0-1 0 0,1-1 1 0 0,-1 1-1 0 0,0 0 0 0 0,0 0 1 0 0,1-1-1 0 0,-1 1 1 0 0,0 0-1 0 0,1 0 0 0 0,-1 0 1 0 0,0 0-1 0 0,1-1-7 0 0,0 1 30 0 0,-1 0 54 0 0,1-1-11 0 0,7-6 71 0 0,-1 3-56 0 0,-3 1-8 0 0,0-1 5 0 0,7-7-36 0 0,-10 8-52 0 0,0 2 2 0 0,-1 1 1 0 0,1 0-1 0 0,-1-1 1 0 0,1 1-1 0 0,-1-1 0 0 0,1 1 1 0 0,0 0-1 0 0,-1-1 0 0 0,1 1 1 0 0,-1 0-1 0 0,1-1 1 0 0,0 1-1 0 0,-1 0 0 0 0,1 0 1 0 0,0 0 0 0 0,-1-1 6 0 0,5-1-6 0 0,-3 2 5 0 0,-1 0-6 0 0,-1 0 1 0 0,0 0 0 0 0,0 0 0 0 0,0 0-1 0 0,1 0 1 0 0,-1-1 0 0 0,0 1-1 0 0,0 0 1 0 0,1 0 0 0 0,-1 0-1 0 0,0 0 1 0 0,0 0 0 0 0,0 0 0 0 0,0 0-1 0 0,1 0 1 0 0,-1-1 0 0 0,0 1-1 0 0,0 0 1 0 0,0 0 0 0 0,0 0-1 0 0,1 0 1 0 0,-1-1 0 0 0,0 1 0 0 0,0 0 0 0 0,4-7 72 0 0,-1 4 18 0 0,-3 1 5 0 0,0 0-7 0 0,0 1-85 0 0,0 1-1 0 0,0-1 1 0 0,0 1-1 0 0,0 0 0 0 0,0-1 1 0 0,0 1-1 0 0,1-1 1 0 0,-1 1-1 0 0,0-1 1 0 0,0 1-1 0 0,0 0 1 0 0,1-1-1 0 0,-1 1 1 0 0,0 0-1 0 0,0-1 1 0 0,1 1-1 0 0,-1 0 1 0 0,0-1-1 0 0,1 1 1 0 0,-1 0-1 0 0,0-1 1 0 0,1 1-1 0 0,-1 0 1 0 0,0 0-1 0 0,1 0 1 0 0,-1-1-3 0 0,4-1 4 0 0,-1 0 0 0 0,0-1 0 0 0,0 0 0 0 0,1-2-4 0 0,-3 4 0 0 0,0-1 0 0 0,7-1 0 0 0,-8 3 1 0 0,1-1 3 0 0,0 1 1 0 0,-1 0-1 0 0,1 0 1 0 0,0-1 0 0 0,-1 1-1 0 0,1 0 1 0 0,-1-1-1 0 0,1 1 1 0 0,-1 0-1 0 0,1-1 1 0 0,0 1-1 0 0,-1-1 1 0 0,0 1-1 0 0,1-1-4 0 0,4-4-36 0 0,-4 4-50 0 0,2 0-49 0 0,2-2-51 0 0,-4 3 196 0 0,0-1-1 0 0,0 1 1 0 0,0-1 0 0 0,0 1 0 0 0,-1-1-1 0 0,1 0 1 0 0,0 1 0 0 0,0-1 0 0 0,-1 0-1 0 0,1 1 1 0 0,0-1 0 0 0,-1 0-10 0 0,1 0 158 0 0,3-1-24 0 0,-1-1-108 0 0,1 1-26 0 0,6-4 11 0 0,-4 4 13 0 0,-5 1-115 0 0,-1 1-63 0 0,0 0-20 0 0,0 0 49 0 0,10-4 745 0 0,-7 3-586 0 0,12-6 29 0 0,4 0-235 0 0,-18 6-17 0 0,4 0-176 0 0,-1-1 331 0 0,0 1 58 0 0,-3 1 108 0 0,-1 0 74 0 0,0 0 18 0 0,1-1-32 0 0,0 1-210 0 0,0-1 1 0 0,0 0 0 0 0,0 1 0 0 0,0-1-1 0 0,0 1 1 0 0,0-1 0 0 0,0 1 0 0 0,1 0-1 0 0,-1 0 1 0 0,0-1 0 0 0,0 1-1 0 0,0 0 1 0 0,1 0 17 0 0,0 0-90 0 0,-1 0-134 0 0,0 0 313 0 0,1 0 0 0 0,-1 0 1 0 0,0 0-1 0 0,0 0 0 0 0,0 0 0 0 0,0 0 0 0 0,0-1 0 0 0,0 1 0 0 0,1 0-89 0 0,1-1 18 0 0,38-3 883 0 0,-23 0-978 0 0,-18 4 81 0 0,1 0 0 0 0,0 0 0 0 0,-1 0-1 0 0,1-1 1 0 0,-1 1 0 0 0,1 0 0 0 0,0 0 0 0 0,-1-1 0 0 0,1 1-1 0 0,-1 0 1 0 0,1-1 0 0 0,-1 1-4 0 0,2-1 7 0 0,0 0-7 0 0,6-2 0 0 0,-8 3 0 0 0,0 0 0 0 0,0 0-1 0 0,0 0 1 0 0,1 0 0 0 0,-1 0-1 0 0,0-1 1 0 0,0 1 0 0 0,1 0 0 0 0,-1 0-1 0 0,0 0 1 0 0,0 0 0 0 0,0 0-1 0 0,1 0 1 0 0,-1 0 0 0 0,0 1-1 0 0,0-1 1 0 0,1 0 0 0 0,-1 0-1 0 0,0 0 1 0 0,0 0 0 0 0,0 0-1 0 0,1 0 1 0 0,7 3 39 0 0,-7-2 32 0 0,0-1-1 0 0,1 0 1 0 0,-1 0-1 0 0,0 1 1 0 0,0-1-1 0 0,0 0 1 0 0,1 0 0 0 0,-1 0-1 0 0,0-1-70 0 0,0 1-39 0 0,0 0 0 0 0,0 0 0 0 0,-1 0 0 0 0,1 0-1 0 0,0 0 1 0 0,0 0 0 0 0,0 0 0 0 0,-1 1 0 0 0,1-1 0 0 0,0 0 0 0 0,0 0 0 0 0,0 1 39 0 0,1-1 313 0 0,0 1 1 0 0,1-1 0 0 0,-1 1 0 0 0,0-1 0 0 0,1 0-1 0 0,0 0-313 0 0,18 0-816 0 0,-21 0 819 0 0,1 0-1 0 0,0 0 1 0 0,0 0 0 0 0,0 0-1 0 0,-1 0 1 0 0,1 0-1 0 0,0 0 1 0 0,0 0-1 0 0,0 0 1 0 0,-1 1 0 0 0,1-1-1 0 0,0 0 1 0 0,0 1-3 0 0,0-1 4 0 0,1 1-1 0 0,-1 0 1 0 0,1-1 0 0 0,-1 0 0 0 0,0 1 0 0 0,1-1-1 0 0,-1 0 1 0 0,2 1-4 0 0,1-1 34 0 0,0 1-1 0 0,1 0 0 0 0,-1 0 1 0 0,4 2-34 0 0,-7-3 8 0 0,2 1 60 0 0,1-1 20 0 0,-3 0 1 0 0,1 0-30 0 0,0 1-47 0 0,0 0-12 0 0,-1-1 0 0 0,1 1-1 0 0,-1-1 1 0 0,1 1 0 0 0,-1-1 0 0 0,1 1-1 0 0,-1-1 1 0 0,2 0 0 0 0,4 1 0 0 0,-3 0 12 0 0,0-1 48 0 0,-2 0-10 0 0,4 3-28 0 0,6 0 42 0 0,-11-3-10 0 0,0 1-53 0 0,0 0 0 0 0,1 0 0 0 0,-1 0 0 0 0,1 0 0 0 0,-1-1 0 0 0,0 1 0 0 0,1 0 0 0 0,0-1 0 0 0,-1 0 0 0 0,1 1-1 0 0,0-1 0 0 0,3 0 0 0 0,1 0 0 0 0,16 2 12 0 0,-20-1 36 0 0,0 0-25 0 0,1 0 61 0 0,5 3-51 0 0,-3-2-32 0 0,-5-2-2 0 0,1 0-1 0 0,0 0 1 0 0,0 0 0 0 0,0 0 0 0 0,0 1-1 0 0,-1-1 1 0 0,1 0 0 0 0,0 1 0 0 0,0-1-1 0 0,0 0 1 0 0,0 1 1 0 0,16 7 77 0 0,-14-6-87 0 0,-2-1-44 0 0,0 0-10 0 0,20 12 227 0 0,-21-13-162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0 0 0,0 1 0 0 0,0-1 0 0 0,0 0 0 0 0,0 0 1 0 0,0 0-1 0 0,-1 0 0 0 0,1 0 0 0 0,0 0 1 0 0,0 0-1 0 0,0 0 0 0 0,0 1 0 0 0,0-1 0 0 0,0 0 1 0 0,-1 0-1 0 0,1 0 0 0 0,0 0 0 0 0,0 1 1 0 0,0-1-1 0 0,0 0 0 0 0,0 0 0 0 0,0 0 0 0 0,0 0 1 0 0,0 1-1 0 0,0-1 0 0 0,0 0 0 0 0,0 0 0 0 0,0 0 1 0 0,0 0-1 0 0,0 1 0 0 0,0-1 0 0 0,0 0 1 0 0,0 0-1 0 0,0 0 0 0 0,0 0 0 0 0,0 1 0 0 0,0-1 1 0 0,0 0-1 0 0,0 0 0 0 0,0 0 0 0 0,1 0 0 0 0,-1 0 1 0 0,0 1-1 0 0,0-1 0 0 0,0 0 0 0 0,0 0 1 0 0,0 0-1 0 0,0 0 0 0 0,1 0 0 0 0,-1 0 0 0 0,12 14 11 0 0,-11-13 42 0 0,6 5-75 0 0,-6-6 8 0 0,0 1-14 0 0,0-1-1 0 0,0 1 1 0 0,0-1-1 0 0,1 1 1 0 0,-1-1-1 0 0,0 0 1 0 0,0 1-1 0 0,1-1 29 0 0,-2 1-66 0 0,0 1 50 0 0,0-1 38 0 0,0-1 1 0 0,0 0-1 0 0,0 1 1 0 0,0-1-1 0 0,0 1 0 0 0,0-1 1 0 0,0 1-1 0 0,0-1 1 0 0,0 1-1 0 0,0-1 0 0 0,0 1 1 0 0,1-1-1 0 0,-1 0 1 0 0,0 1-23 0 0,1 0 8 0 0,0 0 0 0 0,0 0 1 0 0,0 0-1 0 0,0-1 0 0 0,0 1 1 0 0,0 0-1 0 0,0 0 1 0 0,0-1-1 0 0,2 1-8 0 0,-3 0-67 0 0,0-1-13 0 0,0 0 0 0 0,0 0 0 0 0,0 0 77 0 0,0 0 0 0 0,0 0 0 0 0,0 0 0 0 0,0 0 0 0 0,0 0 0 0 0,0 0 0 0 0,0 0 0 0 0,0 1 0 0 0,0-1 0 0 0,-1 0 0 0 0,1 0 0 0 0,0 0 0 0 0,0 0 0 0 0,0 0 0 0 0,0 0-1 0 0,0 1 1 0 0,0-1 0 0 0,0 0 0 0 0,0 0 0 0 0,0 0 0 0 0,0 0 0 0 0,0 0 0 0 0,0 1 0 0 0,0-1 0 0 0,0 0 3 0 0,0 0-4 0 0,1 1 10 0 0,0 0-1 0 0,0 0 1 0 0,1 0-1 0 0,-1 0 1 0 0,0 0 0 0 0,0 0-1 0 0,0-1 1 0 0,1 1-1 0 0,0 0-5 0 0,5 3 58 0 0,-5-3-10 0 0,0 1-25 0 0,0-1 1 0 0,-1 0 0 0 0,1 0-1 0 0,0-1 1 0 0,0 1-1 0 0,0 0 1 0 0,0 0-1 0 0,1-1-23 0 0,-3 1 54 0 0,0 3-44 0 0,0-4-10 0 0,0 1 0 0 0,1-1 0 0 0,-1 0 0 0 0,1 1 0 0 0,-1-1 0 0 0,1 0 0 0 0,-1 1 0 0 0,1-1 0 0 0,-1 0 0 0 0,0 0 0 0 0,1 1 0 0 0,0-1 0 0 0,-1 0 0 0 0,5 2 0 0 0,-2 2 0 0 0,-3 2 0 0 0,0-6-6 0 0,0 0 1 0 0,0 1-1 0 0,0-1 0 0 0,0 1 0 0 0,0-1 1 0 0,0 1-1 0 0,0-1 0 0 0,0 1 0 0 0,0-1 0 0 0,0 1 1 0 0,-1-1-1 0 0,1 0 0 0 0,0 1 0 0 0,0-1 0 0 0,-1 1 1 0 0,1-1-1 0 0,0 0 0 0 0,-1 1 6 0 0,1-1-3 0 0,0 0 0 0 0,0 0-1 0 0,0 0 1 0 0,0 0 0 0 0,0 0 0 0 0,0 0-1 0 0,0 1 1 0 0,0-1 0 0 0,0 0 0 0 0,0 0 0 0 0,0 0-1 0 0,0 0 1 0 0,-1 0 0 0 0,1 0 0 0 0,0 0-1 0 0,0 0 1 0 0,0 1 0 0 0,0-1 0 0 0,0 0-1 0 0,0 0 1 0 0,0 0 0 0 0,0 0 0 0 0,0 0 0 0 0,0 0-1 0 0,0 0 1 0 0,0 1 0 0 0,1-1 0 0 0,-1 0-1 0 0,0 0 1 0 0,0 0 0 0 0,0 0 0 0 0,0 0-1 0 0,0 0 1 0 0,0 0 0 0 0,0 0 0 0 0,0 0 0 0 0,0 1-1 0 0,0-1 1 0 0,0 0 0 0 0,0 0 0 0 0,0 0-1 0 0,1 0 1 0 0,-1 0 0 0 0,0 0 0 0 0,0 0-1 0 0,0 0 1 0 0,0 0 0 0 0,0 0 0 0 0,0 0 0 0 0,0 0-1 0 0,0 0 1 0 0,1 0 0 0 0,-1 0 0 0 0,0 0 3 0 0,2 1-21 0 0,-1 0 0 0 0,1 0 0 0 0,0 0 0 0 0,0 0 0 0 0,1 0 21 0 0,2 1 99 0 0,-4-2 0 0 0,-6 3-10 0 0,2 0-89 0 0,4-2 0 0 0,2 0 0 0 0,7 4-222 0 0,-12-2 132 0 0,1-2 118 0 0,-1-1 0 0 0,1 1 0 0 0,0-1 0 0 0,0 1-1 0 0,0-1 1 0 0,0 1 0 0 0,-1-1 0 0 0,1 0-28 0 0,2 1 55 0 0,0-1-53 0 0,-1 1-1 0 0,0-1 1 0 0,0 0-1 0 0,0 1 1 0 0,1-1-1 0 0,-1 0 1 0 0,0 1-1 0 0,1-1 1 0 0,-1 0-1 0 0,0 0 1 0 0,1 1-1 0 0,-1-1 1 0 0,0 0-1 0 0,1 0 1 0 0,-1 0-1 0 0,0 1 0 0 0,1-1 1 0 0,-1 0-1 0 0,1 0 1 0 0,-1 0-1 0 0,0 0 1 0 0,1 0-1 0 0,-1 0-1 0 0,24 6-122 0 0,-22-5 22 0 0,-7-3 10 0 0,2 2 90 0 0,4 1 0 0 0,2 1 0 0 0,1-2 41 0 0,0 0 54 0 0,-7 2-8 0 0,-1 0-120 0 0,-1-1-1 0 0,1-1 1 0 0,-5 1 33 0 0,38-1-33 0 0,-31-5-57 0 0,1 2-62 0 0,0 1-1 0 0,0 0 1 0 0,0 0-1 0 0,-1 0 1 0 0,1 0-1 0 0,-2-1 153 0 0,0-1-793 0 0,0-1-1123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0:46.090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21 1084 1376 0 0,'-1'-2'421'0'0,"-6"-11"4151"0"0,-2-2 1268 0 0,8 13-5044 0 0,1 2-32 0 0,0 0-64 0 0,0 0-27 0 0,0 0-7 0 0,0 0-28 0 0,0 0-106 0 0,0 0-48 0 0,0 0-11 0 0,0 0-10 0 0,0 0-38 0 0,0 0-10 0 0,0 0-6 0 0,0 0-1 0 0,0 0 0 0 0,0 0 0 0 0,0 0 0 0 0,0 0-17 0 0,0 0-72 0 0,0 0-30 0 0,0 0-8 0 0,-1 4 190 0 0,1-1-426 0 0,0-1 0 0 0,-1 1 0 0 0,1-1 0 0 0,0 1 0 0 0,0-1 0 0 0,0 0 0 0 0,0 1 0 0 0,0-1 0 0 0,1 1-1 0 0,-1-1 1 0 0,1 1 0 0 0,0-1 0 0 0,0 0 0 0 0,0 2-45 0 0,19 31 196 0 0,-3-4-105 0 0,60 165 402 0 0,-61-153-389 0 0,-9-25 102 0 0,0 0 0 0 0,-2 0-1 0 0,0 1 1 0 0,1 12-206 0 0,-4-25 59 0 0,-1-1 1 0 0,1 1-1 0 0,-1-1 0 0 0,2 1 1 0 0,-1-1-1 0 0,2 3-59 0 0,3 6-7 0 0,-3-6-14 0 0,-2-4 185 0 0,2 2-56 0 0,0 0-1 0 0,-1 0 0 0 0,1 1 0 0 0,0 5-107 0 0,-3 4 42 0 0,-1-14-39 0 0,0 0 0 0 0,0 0 1 0 0,0 0-1 0 0,1 0 0 0 0,-1 0 1 0 0,0 0-1 0 0,1 0 0 0 0,-1-1 1 0 0,1 1-1 0 0,0 2-3 0 0,0-2 43 0 0,-1 6-30 0 0,1-4-21 0 0,0-2 15 0 0,0-1-1 0 0,1 1 1 0 0,-1-1 0 0 0,0 1-1 0 0,0-1 1 0 0,0 1 0 0 0,0 0-1 0 0,-1 0 1 0 0,1-1 0 0 0,0 1-1 0 0,-1 0 1 0 0,1 0-7 0 0,0 1 43 0 0,2 3-22 0 0,-2-6-19 0 0,-1 0 1 0 0,1 0 0 0 0,-1-1-1 0 0,1 1 1 0 0,-1 0 0 0 0,1 0-1 0 0,-1 0 1 0 0,1 0-1 0 0,-1 0 1 0 0,1 0 0 0 0,-1-1-1 0 0,0 1 1 0 0,1 0 0 0 0,-1 0-1 0 0,1-1 1 0 0,-1 1-1 0 0,0 0 1 0 0,1 0 0 0 0,-1-1-1 0 0,1 1-2 0 0,-1-1 1 0 0,14-9 154 0 0,-3 3 66 0 0,-1-1 0 0 0,0 0 1 0 0,0-1-222 0 0,-8 8-71 0 0,0-1 1 0 0,0 1 0 0 0,0-1-1 0 0,1 1 1 0 0,-1 0 0 0 0,0 0-1 0 0,1 0 1 0 0,-1 0-1 0 0,2 0 71 0 0,16-8-102 0 0,15-9 504 0 0,-28 15-320 0 0,0 0 0 0 0,0 0-1 0 0,-1-1 1 0 0,5-3-82 0 0,-8 5-71 0 0,1 0 0 0 0,0 0-1 0 0,0 0 1 0 0,0 0 0 0 0,0 1 0 0 0,0 0 0 0 0,0 0-1 0 0,2-1 72 0 0,-2 2 35 0 0,0-1-1 0 0,0 0 1 0 0,0-1-1 0 0,0 1 1 0 0,-1-1 0 0 0,1 1-1 0 0,2-3-34 0 0,2-3 308 0 0,-7 6-330 0 0,1-1 0 0 0,-1 1 1 0 0,1 0-1 0 0,-1 0 0 0 0,1-1 0 0 0,-1 1 1 0 0,1 0-1 0 0,0 0 0 0 0,0 0 22 0 0,52-23-492 0 0,-13 0 492 0 0,-38 21 0 0 0,16-5 0 0 0,3 0 0 0 0,-11 5 0 0 0,0-1 0 0 0,0 0 0 0 0,0-1 0 0 0,4-3 0 0 0,-11 6 0 0 0,-1 1 0 0 0,1-1 0 0 0,0 1 0 0 0,0 0 0 0 0,0 0 0 0 0,0 0 0 0 0,4 0 0 0 0,20-6 0 0 0,0-4 0 0 0,-1-1 0 0 0,0-2 0 0 0,12-9 0 0 0,-17 10 0 0 0,-11 6 0 0 0,0 1 0 0 0,0-2 0 0 0,0 0 0 0 0,0-1 0 0 0,-7 6 8 0 0,1 0 0 0 0,0 0 0 0 0,0 0 0 0 0,0 0 1 0 0,0 1-1 0 0,5-2-8 0 0,13-6 35 0 0,65-36 89 0 0,-71 33-124 0 0,-14 10 0 0 0,-1 1 0 0 0,1 0 0 0 0,-1 0 0 0 0,1 0 0 0 0,0 0 0 0 0,0 1 0 0 0,0-1 0 0 0,1 1 0 0 0,26-10 0 0 0,-19 8 0 0 0,0 0 0 0 0,-1-1 0 0 0,0-1 0 0 0,1 0 0 0 0,-1 0 0 0 0,4-4 0 0 0,-2 2 0 0 0,0-1 0 0 0,12-3 0 0 0,-12 5 0 0 0,0 0 0 0 0,0-1 0 0 0,3-3 0 0 0,2-1 18 0 0,-1 0 0 0 0,1 1 0 0 0,18-6-18 0 0,-1 5 13 0 0,-26 9-14 0 0,-1-1 1 0 0,1 1-1 0 0,-1-1 1 0 0,0 0-1 0 0,4-3 1 0 0,31-15 20 0 0,-32 17-12 0 0,0-1-1 0 0,0 0 0 0 0,0-1 1 0 0,-1 0-1 0 0,0 0 0 0 0,3-4-7 0 0,-5 5 0 0 0,0 0 0 0 0,0 1 0 0 0,0 0 0 0 0,0 0 0 0 0,0 0 0 0 0,8-2 0 0 0,12-6 0 0 0,-19 8 0 0 0,1 1 0 0 0,-1 0 0 0 0,1 0 0 0 0,3 0 0 0 0,25-9 0 0 0,12-1 0 0 0,14-14 0 0 0,71-29 0 0 0,-105 44 27 0 0,11-7-27 0 0,-17 8 19 0 0,0 0-1 0 0,16-4-18 0 0,2-2 0 0 0,-10 3 0 0 0,-14 6 18 0 0,0-1 0 0 0,-1 0 0 0 0,1-2-18 0 0,-4 2 10 0 0,-9 6-10 0 0,0 0 0 0 0,0 1 0 0 0,1-1 0 0 0,-1 1 0 0 0,1 0 0 0 0,4-2 0 0 0,2 0 0 0 0,7 0 0 0 0,-17 4 0 0 0,-1 0 0 0 0,1 0 0 0 0,0 0 0 0 0,0 0 0 0 0,0-1 0 0 0,0 1 0 0 0,0 0 0 0 0,0-1 0 0 0,-1 1 0 0 0,1 0 0 0 0,0-1 0 0 0,0 1 0 0 0,0-1 0 0 0,-1 1 0 0 0,1-1 0 0 0,0 1 0 0 0,-1-1 0 0 0,1 0 0 0 0,0 0 0 0 0,0 1 0 0 0,-1-1 0 0 0,1 1 1 0 0,0-1-1 0 0,-1 1 0 0 0,1-1 0 0 0,0 1 0 0 0,0 0 0 0 0,0-1 0 0 0,-1 1 1 0 0,1 0-1 0 0,0-1 0 0 0,0 1 0 0 0,0 0 0 0 0,0 0 0 0 0,0 0 0 0 0,-1 0 0 0 0,1 0 1 0 0,0 0-1 0 0,0 0 0 0 0,0 0 0 0 0,0 0 0 0 0,0 0 0 0 0,-1 0 0 0 0,1 1 1 0 0,0-1-1 0 0,0 0 7 0 0,1 0 46 0 0,-2 0 17 0 0,0 0 18 0 0,0 0-7 0 0,0 0-8 0 0,-1-2-13 0 0,-2-7-48 0 0,3 0-12 0 0,3 3 0 0 0,-2 5 0 0 0,0 0 0 0 0,-1 0 0 0 0,1 0 0 0 0,-1 0 0 0 0,1 0 0 0 0,-1 0 0 0 0,1-1 0 0 0,-1 1 0 0 0,0 0 0 0 0,1 0 0 0 0,-1 0 0 0 0,0-1 0 0 0,0 1 0 0 0,0 0 0 0 0,0 0 0 0 0,0-1 0 0 0,0 1 0 0 0,0 0 0 0 0,0-1 0 0 0,0 1 0 0 0,-1 0 0 0 0,1-1 0 0 0,0 1 0 0 0,-1 0 0 0 0,1-1 0 0 0,-1 1 0 0 0,1 0 0 0 0,-1-1 0 0 0,1 1 0 0 0,-1 0 0 0 0,0 0 0 0 0,0-2 0 0 0,-1 1 0 0 0,1-1 0 0 0,0 0 0 0 0,0 0 0 0 0,0 0 0 0 0,0 0 0 0 0,0 0 0 0 0,0-1 0 0 0,-11-32 0 0 0,10 28 8 0 0,-1 0-1 0 0,0 0 1 0 0,0 0 0 0 0,-1 0-1 0 0,0 0 1 0 0,0 1-1 0 0,-6-6-7 0 0,6 6 2 0 0,-1 0 0 0 0,1-1-1 0 0,0 1 1 0 0,0-1-1 0 0,1 0 1 0 0,0 0-1 0 0,-1-7-1 0 0,-9-29 0 0 0,11 39 0 0 0,1 1 0 0 0,-1-1 0 0 0,0 0 0 0 0,0 0 0 0 0,0 1 0 0 0,-1-1 0 0 0,0-1 0 0 0,0 1 0 0 0,1-1 0 0 0,-1 0 0 0 0,1-2 0 0 0,-7-16 0 0 0,6 19 0 0 0,1-1 0 0 0,0 1 0 0 0,0-1 0 0 0,0-4 0 0 0,-3-4 0 0 0,4 12 0 0 0,0 1 0 0 0,0-1 0 0 0,0 0 0 0 0,1 0 0 0 0,-1 0 0 0 0,1 0 0 0 0,0 0 0 0 0,-1 0 0 0 0,1 0 0 0 0,0 0 0 0 0,-1-4 0 0 0,-4-7 0 0 0,2 8 0 0 0,0-2 0 0 0,1 4 0 0 0,1-1 0 0 0,0 1 0 0 0,0-1 0 0 0,1 1 0 0 0,-1 0 0 0 0,1-1 0 0 0,0 1 0 0 0,-1-1 0 0 0,2-2 0 0 0,-1-3 0 0 0,-2-12 118 0 0,2 20-113 0 0,0 1 1 0 0,-1-1-1 0 0,1 0 0 0 0,0 1 1 0 0,0-1-1 0 0,0 0 0 0 0,0 1 0 0 0,0-1 1 0 0,0 0-1 0 0,0 1 0 0 0,1-1 1 0 0,-1 0-1 0 0,0 1 0 0 0,0-1 1 0 0,0 0-1 0 0,1 1 0 0 0,-1-1-5 0 0,1 0-121 0 0,-1 0 103 0 0,1 1 1 0 0,0 0 0 0 0,-1 0-1 0 0,1 0 1 0 0,-1-1-1 0 0,1 1 1 0 0,0 0-1 0 0,-1-1 1 0 0,1 1 0 0 0,-1 0-1 0 0,1-1 1 0 0,-1 1-1 0 0,1 0 1 0 0,-1-1 0 0 0,1 1-1 0 0,-1-1 1 0 0,0 1-1 0 0,1-1 1 0 0,-1 0-1 0 0,0 1 1 0 0,1-1 0 0 0,-1 1-1 0 0,0-1 1 0 0,0 1-1 0 0,1-1 1 0 0,-1 0 17 0 0,5-18-1782 0 0,-5 17 1420 0 0,1-10-952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7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8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9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1424 2760 0 0,'-2'0'40'0'0,"2"0"-24"0"0,0 0 0 0 0,-1 0 0 0 0,1 0 0 0 0,0 0 0 0 0,0 1-1 0 0,-1-1 1 0 0,1 0 0 0 0,0 0 0 0 0,0 0 0 0 0,-1 0 0 0 0,1 0 0 0 0,0 0 0 0 0,0 1-16 0 0,-4 1 1792 0 0,4-2 1100 0 0,3-2 691 0 0,-2 1-4505 0 0,1-1 1028 0 0,1-1 0 0 0,0 1 1 0 0,0 0-1 0 0,0 0 0 0 0,0 0 0 0 0,1 0 1 0 0,1-1-107 0 0,4-2 184 0 0,5-3 163 0 0,-2-1 0 0 0,1 0 0 0 0,9-11-347 0 0,-4 6 253 0 0,3-3-253 0 0,14-12 170 0 0,-22 18-112 0 0,9-8 275 0 0,-2-1 1 0 0,1-2-334 0 0,18-20 1283 0 0,14-10-1283 0 0,4-9 760 0 0,-40 42-511 0 0,19-19 307 0 0,-20 22-354 0 0,-3 0 47 0 0,0 0-1 0 0,0-2-248 0 0,17-22 247 0 0,-12 19-165 0 0,3-4-76 0 0,4-2-6 0 0,-5 7 298 0 0,12-17-298 0 0,-5 4 586 0 0,23-19-586 0 0,-39 41-57 0 0,39-37 61 0 0,-14 14 61 0 0,-3 2-75 0 0,13-12 234 0 0,-1-4-224 0 0,-27 28 45 0 0,28-31 48 0 0,-25 29-15 0 0,0-2-78 0 0,-5 5 80 0 0,20-26 46 0 0,-28 34-113 0 0,1-1-3 0 0,0 0-10 0 0,-5 5 20 0 0,1 0-1 0 0,-2 0 1 0 0,1 0-1 0 0,-1 0 1 0 0,-1 0-1 0 0,2-4-19 0 0,-3 4 46 0 0,3-4-46 0 0,-1 4 29 0 0,0-3-29 0 0,-2 6 23 0 0,4-23 7 0 0,0-5 109 0 0,-3 19-86 0 0,0 4-46 0 0,-1 8 7 0 0,-1-1 1 0 0,1 0-1 0 0,-1 0 0 0 0,0-1-14 0 0,-1-15 0 0 0,0 10-2 0 0,1 7 10 0 0,-1-1 0 0 0,1 1 0 0 0,0-1 0 0 0,0 1 0 0 0,0 0 0 0 0,0-1 0 0 0,0 1-8 0 0,0 0 20 0 0,0 0 0 0 0,0-1 1 0 0,0 1-1 0 0,0 0 0 0 0,0 0 0 0 0,0 0 1 0 0,0 0-1 0 0,0 0 0 0 0,-1 0 0 0 0,1 0 1 0 0,-1 0-1 0 0,1 0 0 0 0,-1 0 0 0 0,1 1 1 0 0,-1-1-1 0 0,1 0 0 0 0,-1 0 1 0 0,0 0-1 0 0,0 0 0 0 0,1 1 0 0 0,-1-1 1 0 0,0 0-1 0 0,0 1 0 0 0,0-1 0 0 0,0 0-20 0 0,-6-4 55 0 0,6 5-60 0 0,1-1 1 0 0,-1 0 0 0 0,0 1-1 0 0,0-1 1 0 0,0 0-1 0 0,0 1 1 0 0,0-1 0 0 0,0 1-1 0 0,0 0 1 0 0,0-1 0 0 0,-1 1-1 0 0,1 0 1 0 0,0-1 4 0 0,-5 0-164 0 0,5 1 152 0 0,0 0 1 0 0,0 0-1 0 0,0-1 1 0 0,0 1-1 0 0,0 0 1 0 0,-1 0-1 0 0,1 0 1 0 0,0 0-1 0 0,0 0 1 0 0,0 0-1 0 0,-1 1 12 0 0,-1 0-1 0 0,1-1-1 0 0,0 1 1 0 0,0 0-1 0 0,-1 1 1 0 0,1-1-1 0 0,0 0 1 0 0,-1 1 1 0 0,-2 2-32 0 0,1 0-1 0 0,-2 2 33 0 0,3-4-12 0 0,0 1 0 0 0,0 2 12 0 0,1-3-18 0 0,0 1-1 0 0,0 0 0 0 0,-1-1 19 0 0,-9 10-53 0 0,7-7 1 0 0,-1 0 0 0 0,-5 5 52 0 0,2-3-51 0 0,0 0-1 0 0,1 1 0 0 0,0 1 52 0 0,1-2 8 0 0,-3 4-24 0 0,0 0 0 0 0,2 0 0 0 0,-1 1 0 0 0,0 3 16 0 0,7-11-165 0 0,0 1 0 0 0,0-1 0 0 0,0 1 0 0 0,1-1 0 0 0,-1 1 165 0 0,1 3-439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 1042 11976 0 0,'0'0'922'0'0,"0"0"-567"0"0,0 0-152 0 0,0 0-3 0 0,-2-1-134 0 0,1 1 0 0 0,0 0 1 0 0,0-1-1 0 0,0 1 0 0 0,-1 0 1 0 0,1 0-1 0 0,0 0 0 0 0,0 0 1 0 0,-2 0-67 0 0,3 0 18 0 0,-1 0 1 0 0,0 0 0 0 0,1 0 0 0 0,-1 0 0 0 0,0 1 0 0 0,1-1-1 0 0,-1 0 1 0 0,0 0 0 0 0,1 1 0 0 0,-1-1 0 0 0,1 0 0 0 0,-1 1-1 0 0,0-1 1 0 0,1 1 0 0 0,-1-1 0 0 0,1 0 0 0 0,-1 1 0 0 0,1 0-19 0 0,-1-1 17 0 0,1 1 0 0 0,0 0 0 0 0,0-1 1 0 0,-1 1-1 0 0,1 0 0 0 0,0-1 1 0 0,0 1-1 0 0,0 0 0 0 0,0 0 1 0 0,0-1-1 0 0,0 1 0 0 0,0 0 0 0 0,0 0-17 0 0,0 4 10 0 0,0-2-3 0 0,-1-1 0 0 0,1 0 1 0 0,-1 0-1 0 0,0 0 0 0 0,0 0 0 0 0,0 1-7 0 0,-3 7 11 0 0,-1 3-11 0 0,4-10 8 0 0,0 0 0 0 0,0 0 0 0 0,0 0 0 0 0,0 1 0 0 0,1-1 0 0 0,-1 0 0 0 0,1 0 0 0 0,0 0 0 0 0,1 3-8 0 0,-1-5 0 0 0,0 1 0 0 0,-1 0 0 0 0,1 1 0 0 0,0-1 0 0 0,0 0 0 0 0,0-1 0 0 0,0 1 0 0 0,0 0 0 0 0,0 1 0 0 0,0 0 0 0 0,-1 0 0 0 0,1 0 0 0 0,-1 0 0 0 0,1 0 0 0 0,-2 3 0 0 0,1-4 0 0 0,1-1 0 0 0,0 0 0 0 0,0-1 0 0 0,0 1 0 0 0,0 0 0 0 0,0 0 0 0 0,0 0 0 0 0,0-1 0 0 0,1 1 0 0 0,-1 0 0 0 0,0 0 0 0 0,0 0 0 0 0,4 7 0 0 0,-3-7-4 0 0,-1-1 0 0 0,1 1 0 0 0,-1-1 0 0 0,1 1 0 0 0,-1-1 0 0 0,1 0 0 0 0,-1 1 1 0 0,1-1-1 0 0,0 1 0 0 0,-1-1 0 0 0,1 0 0 0 0,-1 0 0 0 0,1 1 0 0 0,0-1 0 0 0,0 0 0 0 0,-1 0 1 0 0,1 0-1 0 0,0 0 0 0 0,-1 1 0 0 0,1-1 0 0 0,0 0 0 0 0,0 0 4 0 0,-1 0-4 0 0,0 0 0 0 0,0 0 0 0 0,0-1 0 0 0,0 1 0 0 0,0 0 0 0 0,1 0 0 0 0,-1 0 0 0 0,0 0 0 0 0,0 0 0 0 0,0 0 0 0 0,0 0 0 0 0,0 0-1 0 0,0 0 1 0 0,0 0 0 0 0,1 0 0 0 0,-1 0 0 0 0,0-1 4 0 0,0 1-8 0 0,27-13-109 0 0,-20 9 118 0 0,-2 2 1 0 0,-1-1 0 0 0,0 1 0 0 0,1-1 0 0 0,-1 0 0 0 0,-1 1 0 0 0,5-5-2 0 0,9-11 191 0 0,-2 1 299 0 0,1 2 0 0 0,2-2-490 0 0,24-20 235 0 0,-24 22-64 0 0,11-14 44 0 0,-15 14-157 0 0,12-13 45 0 0,2-5-103 0 0,22-31 52 0 0,-8 14 69 0 0,-9 11 86 0 0,-21 24-58 0 0,8-9 107 0 0,9-14 184 0 0,-16 22-272 0 0,15-23-36 0 0,-2-2-197 0 0,8-13 70 0 0,-14 21-8 0 0,-5 7 60 0 0,7-5 313 0 0,6-6-370 0 0,-19 26-24 0 0,15-22 24 0 0,-11 15 0 0 0,6-11 67 0 0,-12 17-70 0 0,4-6 117 0 0,6-15-114 0 0,-5 9 78 0 0,-5 8-46 0 0,0 0 0 0 0,0-4-32 0 0,-3 9 0 0 0,-1 5 0 0 0,1-5 0 0 0,-3 6 0 0 0,1 0 0 0 0,0 1 0 0 0,0-1 0 0 0,2-2 0 0 0,-1 1 0 0 0,-1 2 0 0 0,0-1 0 0 0,0 0 0 0 0,1-4 0 0 0,-1 5 29 0 0,-1 0 0 0 0,1-1-29 0 0,1-7 6 0 0,-1 5 26 0 0,-2 6-27 0 0,1-1-1 0 0,-1 0 1 0 0,1 0 0 0 0,0 1-1 0 0,0-1 1 0 0,0 0-1 0 0,0 0-4 0 0,3-3 0 0 0,-2 3 0 0 0,0-1 0 0 0,0 1 0 0 0,-1-1 0 0 0,1 0 0 0 0,-1 1 0 0 0,1-1 0 0 0,-1-1 0 0 0,0 0 0 0 0,0 3 0 0 0,-1 0 0 0 0,0 0 0 0 0,1 0 0 0 0,-1 0 0 0 0,0 0 0 0 0,1-5 0 0 0,-1 6 0 0 0,0-1 0 0 0,0 1 0 0 0,1-1 0 0 0,-1 1 0 0 0,0 0 0 0 0,0-1 0 0 0,0 1 0 0 0,0-1 0 0 0,0 1 0 0 0,0-1 0 0 0,0 1 0 0 0,0-1 0 0 0,0 1 0 0 0,0-1 0 0 0,-1 1 0 0 0,1-1 0 0 0,0 1 0 0 0,0-1 0 0 0,-1 0 0 0 0,0 0 0 0 0,0 0 0 0 0,0 0 0 0 0,1 0 0 0 0,-1 0 0 0 0,0 0 0 0 0,0 0 0 0 0,0 0 0 0 0,-1 0 0 0 0,-2-2 0 0 0,-4-1 0 0 0,7 3 0 0 0,0 1 0 0 0,0 0 0 0 0,0 0 0 0 0,1-1 0 0 0,-1 1 0 0 0,0 0 0 0 0,0 0 0 0 0,0 0 0 0 0,0 0 0 0 0,1 0 0 0 0,-1 0 0 0 0,0 0 0 0 0,0 0 0 0 0,0 0 0 0 0,0 1 0 0 0,1-1 0 0 0,-6 0 0 0 0,5 1 5 0 0,0-1 0 0 0,0 0 0 0 0,0 0-1 0 0,0 0 1 0 0,0 1 0 0 0,0-1-1 0 0,0 0 1 0 0,0 1 0 0 0,1-1 0 0 0,-1 1-1 0 0,0-1 1 0 0,0 1 0 0 0,0-1-1 0 0,1 1 1 0 0,-1 0-5 0 0,-5 3-24 0 0,4-3-167 0 0,0 0 1 0 0,0 1-1 0 0,1-1 0 0 0,-1 1 0 0 0,1-1 1 0 0,-1 1-1 0 0,0 1 191 0 0,-1 0-1046 0 0,-1 2-75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 1098 920 0 0,'0'0'4'0'0,"0"0"0"0"0,0 0-1 0 0,0 0 1 0 0,0 0 0 0 0,0 0 0 0 0,0 0 0 0 0,0 0-1 0 0,0 0 1 0 0,0 0 0 0 0,0 0 0 0 0,0 0 0 0 0,-1 0 0 0 0,1-1-1 0 0,0 1 1 0 0,0 0 0 0 0,0 0 0 0 0,0 0 0 0 0,0 0-1 0 0,0 0 1 0 0,0 0 0 0 0,0 0 0 0 0,0 0 0 0 0,0 0 0 0 0,0 0-1 0 0,0 0 1 0 0,0 0 0 0 0,0 0 0 0 0,0-1 0 0 0,0 1-1 0 0,0 0 1 0 0,0 0 0 0 0,0 0 0 0 0,0 0 0 0 0,0 0 0 0 0,0 0-1 0 0,0 0 1 0 0,0 0 0 0 0,0 0 0 0 0,0 0 0 0 0,0 0-1 0 0,0 0 1 0 0,0 0 0 0 0,0-1-4 0 0,2 0 400 0 0,-1 0 140 0 0,-1 0-415 0 0,0 1 1 0 0,1 0 0 0 0,-1 0-1 0 0,0-1 1 0 0,0 1 0 0 0,1 0-1 0 0,-1 0 1 0 0,0-1 0 0 0,1 1-1 0 0,-1 0 1 0 0,0 0 0 0 0,1 0-1 0 0,-1 0 1 0 0,0 0 0 0 0,1-1-1 0 0,-1 1 1 0 0,0 0-126 0 0,-1-1 1008 0 0,-1 0 3700 0 0,-2 3-2964 0 0,-2 2-1564 0 0,6-4 65 0 0,0 0-44 0 0,-2 1-104 0 0,2-1-80 0 0,0 0 0 0 0,0 0 0 0 0,0 1 0 0 0,0-1 1 0 0,-1 0-1 0 0,1 0 0 0 0,0 0 0 0 0,0 0 0 0 0,0 0 0 0 0,0 1 0 0 0,-1-1 1 0 0,1 0-1 0 0,0 0 0 0 0,0 0 0 0 0,0 1 0 0 0,0-1 0 0 0,0 0 0 0 0,0 0 0 0 0,0 0 1 0 0,0 1-1 0 0,0-1 0 0 0,0 0 0 0 0,0 0 0 0 0,0 0 0 0 0,0 1 0 0 0,0-1 0 0 0,0 0 1 0 0,0 0-1 0 0,0 1 0 0 0,0-1 0 0 0,0 0 0 0 0,0 0 0 0 0,0 0 0 0 0,0 1 0 0 0,0-1 1 0 0,1 0-18 0 0,-1 0 34 0 0,0 1 0 0 0,0-1 1 0 0,0 1-1 0 0,0-1 0 0 0,0 1 1 0 0,0-1-1 0 0,-1 1 0 0 0,1-1 1 0 0,0 0-1 0 0,0 1 0 0 0,0-1 1 0 0,0 1-1 0 0,-1-1 0 0 0,1 1 1 0 0,0-1-35 0 0,-1 1 79 0 0,0 1 0 0 0,1-1 0 0 0,-1 0 1 0 0,-1 1-80 0 0,-1 1 83 0 0,2-2-55 0 0,1-1 0 0 0,-1 1 0 0 0,0 0 0 0 0,1-1 0 0 0,-1 1 0 0 0,0 0 0 0 0,1 0 0 0 0,-1-1 0 0 0,1 1 0 0 0,0 0 0 0 0,-1 0 0 0 0,1 0 1 0 0,0 0-1 0 0,-1 0-28 0 0,1 2 55 0 0,-1 0 1 0 0,1 0-1 0 0,-1-1 1 0 0,0 1 0 0 0,0 0-1 0 0,0-1 1 0 0,0 1-1 0 0,-1-1 1 0 0,1 1 0 0 0,-2 1-56 0 0,2-3 21 0 0,1-1 0 0 0,-1 1 1 0 0,1 0-1 0 0,-1-1 1 0 0,1 1-1 0 0,-1 0 0 0 0,1 0 1 0 0,0-1-1 0 0,-1 1 1 0 0,1 0-1 0 0,0 0 0 0 0,0 0 1 0 0,0 0-1 0 0,0-1 1 0 0,0 1-1 0 0,0 0 0 0 0,0 0 1 0 0,0 0-22 0 0,0 1 48 0 0,0-1-1 0 0,0 0 1 0 0,0 0 0 0 0,0 0 0 0 0,0 2-48 0 0,-1 2 86 0 0,1-3-48 0 0,0-1-26 0 0,0 0-1 0 0,0 0 0 0 0,0 0 1 0 0,0-1-1 0 0,0 1 0 0 0,0 0 1 0 0,0 0-1 0 0,-1-1 0 0 0,1 2-11 0 0,-1-1 6 0 0,1 0-1 0 0,0 0 1 0 0,-1 0-1 0 0,1 0 1 0 0,0 0-1 0 0,-1 0 1 0 0,1 0-1 0 0,0 0 1 0 0,0 0-1 0 0,0 0 1 0 0,0 1-1 0 0,0-1 1 0 0,1 0-1 0 0,-1 0 1 0 0,0 0-1 0 0,0 0 1 0 0,1 0-6 0 0,0 3 53 0 0,-1-4-42 0 0,0 1 1 0 0,0 0 0 0 0,0 0 0 0 0,0-1 0 0 0,1 1 0 0 0,-1 0 0 0 0,0-1 0 0 0,1 1 0 0 0,-1 0-12 0 0,1 0 19 0 0,0 0 0 0 0,0 0 0 0 0,-1 0 0 0 0,1 0 1 0 0,0 0-1 0 0,-1 1 0 0 0,0-1 0 0 0,1 0 0 0 0,-1 0 1 0 0,1 1-20 0 0,-1-1-38 0 0,0 0 0 0 0,1 1 0 0 0,0-1 1 0 0,-1 1-1 0 0,1-1 0 0 0,0 0 1 0 0,0 1 37 0 0,0-2 0 0 0,0 1 0 0 0,0-1 0 0 0,0 1 0 0 0,0-1 0 0 0,0 1 0 0 0,0-1 0 0 0,0 0 0 0 0,1 1 0 0 0,2 0 0 0 0,-2 0 41 0 0,0-1 0 0 0,0 1 1 0 0,0-1-1 0 0,0 0 0 0 0,0 1 1 0 0,-1-1-1 0 0,1 0 0 0 0,1 0-41 0 0,11-1-152 0 0,11-1 152 0 0,-11 1 110 0 0,0 0 272 0 0,-9 1-307 0 0,0 0 0 0 0,0-1 0 0 0,0 1-75 0 0,2-1 69 0 0,-1 0-47 0 0,-1 0-1 0 0,1 0 1 0 0,4-2-22 0 0,-6 2 7 0 0,0 0 0 0 0,3-1-7 0 0,1 0 50 0 0,1 0-44 0 0,0 1 72 0 0,0-2 0 0 0,0 1-78 0 0,20-7 161 0 0,-16 5-114 0 0,10-3-47 0 0,-11 2 38 0 0,0-1 0 0 0,5-2-38 0 0,17-12 296 0 0,-18 9 45 0 0,-8 6-94 0 0,2 0-247 0 0,9-6 156 0 0,-8 4-58 0 0,1 0-98 0 0,6-2 43 0 0,-1-1 1 0 0,0-1-1 0 0,13-10-43 0 0,-17 10-3 0 0,31-25 161 0 0,-31 25-36 0 0,12-10 20 0 0,-16 13-40 0 0,7-8-102 0 0,-10 11-9 0 0,19-23 143 0 0,20-28-134 0 0,-33 41-6 0 0,18-20 203 0 0,0 0 150 0 0,-23 28-280 0 0,3-6 5 0 0,7-12-72 0 0,25-37 55 0 0,-14 24-57 0 0,-12 16 2 0 0,10-9 0 0 0,-26 31 0 0 0,34-43-5 0 0,-3 3 64 0 0,-21 26-35 0 0,0 0 0 0 0,-2 0 0 0 0,2-3-24 0 0,-2 2 2 0 0,6-13 54 0 0,-7 15 24 0 0,5-10-80 0 0,6-5 62 0 0,1-4-52 0 0,-6 11-10 0 0,1-2 0 0 0,15-22 0 0 0,-24 37 24 0 0,0-1 0 0 0,-1 0 0 0 0,3-7-24 0 0,-1 0-8 0 0,3-7 8 0 0,-2 7 11 0 0,5-9-11 0 0,-11 21 13 0 0,1 0 0 0 0,-1 0 0 0 0,0 0 0 0 0,0 0 0 0 0,0 0 0 0 0,-1 0 0 0 0,1 0 0 0 0,-1 0 0 0 0,0 0-13 0 0,0-3 0 0 0,0 4 0 0 0,0-1 0 0 0,-1 0 0 0 0,0-4 0 0 0,1 2 0 0 0,0 5 0 0 0,0 0 0 0 0,0 0 0 0 0,0 0 0 0 0,0 0 0 0 0,-1-1 0 0 0,0-2 0 0 0,1 3 0 0 0,0 1 0 0 0,0-1 0 0 0,0 0 0 0 0,-1 0 0 0 0,1 1 0 0 0,0-1 0 0 0,-1 0 0 0 0,1 1 0 0 0,0-1 0 0 0,-1 0 0 0 0,-11-12 0 0 0,12 13 1 0 0,-1-1-1 0 0,1 1 0 0 0,0 0 1 0 0,0 0-1 0 0,0-1 0 0 0,0 1 1 0 0,0 0-1 0 0,0 0 1 0 0,0-1-1 0 0,-1 1 0 0 0,1-1-4 0 0,0 1 0 0 0,0 0 1 0 0,0 0-1 0 0,0-1 0 0 0,0 1 0 0 0,0 0 1 0 0,0 0-1 0 0,0 0 0 0 0,0-1 1 0 0,0 1-1 0 0,-1 0 0 0 0,1 0 0 0 0,0-1 1 0 0,0 1-1 0 0,0 0 0 0 0,0 0 0 0 0,-1 0 4 0 0,0-1-12 0 0,1 1 12 0 0,-1 0 0 0 0,1 0 0 0 0,0-1 0 0 0,-1 1 0 0 0,1 0 0 0 0,-1 0 0 0 0,1 0 0 0 0,-1 0 0 0 0,1 0 0 0 0,0 0 0 0 0,-1 0 0 0 0,1 0 0 0 0,-1 0 0 0 0,1 0 0 0 0,0 0 0 0 0,-1 0 0 0 0,1 0 0 0 0,-1 1 0 0 0,1-1 0 0 0,0 0 0 0 0,-1 0 0 0 0,1 0 0 0 0,-1 0 0 0 0,1 1 0 0 0,0-1 0 0 0,-2 1 0 0 0,0 0-52 0 0,0 0-1 0 0,0 0 0 0 0,0 0 0 0 0,-1 1 53 0 0,1 0-59 0 0,0-1 0 0 0,0 0 0 0 0,0 0-1 0 0,-1 1 60 0 0,-2 0-21 0 0,-1 0 0 0 0,1 1-1 0 0,1 0 1 0 0,-1 0 0 0 0,0 0-1 0 0,1 1 1 0 0,0-1 0 0 0,0 1-1 0 0,-4 4 22 0 0,4-3-176 0 0,0-1 0 0 0,0 2 0 0 0,1-1 0 0 0,-3 4 176 0 0,2 0-768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62 1144 11056 0 0,'-2'0'1144'0'0,"1"0"-1003"0"0,-1 0 1 0 0,1 1-1 0 0,0-1 1 0 0,0 1 0 0 0,-1-1-1 0 0,1 1 1 0 0,0-1 0 0 0,0 1-1 0 0,0-1 1 0 0,0 1-1 0 0,0 0 1 0 0,0 0 0 0 0,0 0-142 0 0,-7 6 792 0 0,4-1-665 0 0,4-6-131 0 0,-4 6 11 0 0,1 0 0 0 0,-1 1-7 0 0,-4 7-2 0 0,7-12 2 0 0,0 0 0 0 0,0 1 0 0 0,0-1 0 0 0,-1 3 0 0 0,2-1 0 0 0,-2-1 0 0 0,0 2 0 0 0,2-3 29 0 0,-1 1 1 0 0,0-1 0 0 0,1 0 0 0 0,-1 1 0 0 0,1-1-1 0 0,0 0 1 0 0,0 1 0 0 0,0-1 0 0 0,0 1 0 0 0,1-1 0 0 0,-1 0-30 0 0,1 1 28 0 0,0 0 1 0 0,0-1 0 0 0,0 1 0 0 0,1 0 0 0 0,0 0-29 0 0,-2-3-1 0 0,1 1 1 0 0,-1 0 0 0 0,1-1 0 0 0,-1 1 0 0 0,1-1 0 0 0,-1 1 0 0 0,1-1 0 0 0,0 1 0 0 0,-1-1 0 0 0,1 0 0 0 0,0 1 0 0 0,-1-1-1 0 0,1 0 1 0 0,0 1 0 0 0,0-1 0 0 0,-1 0 0 0 0,1 0 0 0 0,0 1 0 0 0,0-1 0 0 0,0 0 0 0 0,-1 0 0 0 0,1 0 0 0 0,0 0 0 0 0,1 0 11 0 0,1 0-1 0 0,-1 0 1 0 0,0 0 0 0 0,0-1 0 0 0,0 1 0 0 0,0-1 0 0 0,3 0-11 0 0,16-6 746 0 0,0-2 0 0 0,14-7-746 0 0,-27 12 151 0 0,1-1 0 0 0,-1 0 0 0 0,0 0 0 0 0,0-1 0 0 0,0 0-1 0 0,5-6-150 0 0,-1 1 68 0 0,28-27 91 0 0,-26 23-52 0 0,7-6-107 0 0,-3 1 34 0 0,-6 7 20 0 0,0-1-1 0 0,1-4-53 0 0,19-29 117 0 0,-11 8-39 0 0,-9 18 0 0 0,26-58 226 0 0,-3 5 324 0 0,-22 49-276 0 0,17-29 280 0 0,-6 14-356 0 0,25-43-144 0 0,-31 55-116 0 0,10-17 32 0 0,18-25 6 0 0,-23 34-18 0 0,2-2 2 0 0,6-17 9 0 0,-26 44-134 0 0,5-8 38 0 0,5-11 239 0 0,-3 8-179 0 0,0-1-11 0 0,2-4 54 0 0,-9 17-42 0 0,-2 6-1 0 0,-1 0-1 0 0,0-1 0 0 0,0 1 1 0 0,0-1-1 0 0,-1 1 0 0 0,1-4-10 0 0,-1 0 32 0 0,0 3-16 0 0,0 0 0 0 0,-1-2-16 0 0,1-8 0 0 0,2-16 0 0 0,-3 20 0 0 0,0 8 0 0 0,1-1 0 0 0,-1 1 0 0 0,-1-1 0 0 0,1 1 0 0 0,-1-4 0 0 0,-1-1 0 0 0,2 6 0 0 0,0 0 0 0 0,-1 0 0 0 0,0-2 0 0 0,1 2 11 0 0,-1 1-7 0 0,1 0 1 0 0,0 1-1 0 0,0-1 1 0 0,0 1-1 0 0,-1-1 1 0 0,1 1-1 0 0,0-1 1 0 0,0 0-1 0 0,-1 1 0 0 0,1-1 1 0 0,-1 1-1 0 0,1-1-4 0 0,-1 1 0 0 0,1-1-1 0 0,0 1 0 0 0,0 0 0 0 0,0 0 0 0 0,0 0 0 0 0,0-1 1 0 0,-1 1-1 0 0,1 0 0 0 0,0 0 0 0 0,0 0 0 0 0,0-1 0 0 0,-1 1 0 0 0,1 0 1 0 0,0 0-1 0 0,0 0 0 0 0,-1 0 0 0 0,1 0 0 0 0,0 0 0 0 0,-1-1 1 0 0,1 1-37 0 0,-1 0 0 0 0,0 0 0 0 0,1 0 0 0 0,-1-1 0 0 0,0 1 0 0 0,0 0 0 0 0,1 0 0 0 0,-1 0 0 0 0,0 0 0 0 0,1 0 0 0 0,-1 0 0 0 0,0 0 0 0 0,0 0 0 0 0,1 1 0 0 0,-1-1 0 0 0,0 0 0 0 0,0 0 37 0 0,-3 1-163 0 0,1 0 99 0 0,0 0 1 0 0,0 0-1 0 0,-1 0 64 0 0,-3 1-49 0 0,4-1 49 0 0,0 0 0 0 0,1 0 0 0 0,-1 0 0 0 0,1 0 0 0 0,0 0 0 0 0,-1 1 0 0 0,1-1 0 0 0,0 1 0 0 0,0-1 0 0 0,0 1 0 0 0,0 0 0 0 0,0 0 0 0 0,-1 0 0 0 0,-1 4 0 0 0,-4 2-66 0 0,0 4 54 0 0,-9 13-54 0 0,8-12 66 0 0,-3 8 0 0 0,1-3 5 0 0,-3 2-5 0 0,6-8-171 0 0,3-6 42 0 0,4-4-248 0 0,-1 1 1 0 0,1-1-1 0 0,-1 0 0 0 0,0 2 377 0 0,1 1-846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 1049 5440 0 0,'0'0'248'0'0,"0"0"-6"0"0,0 0-104 0 0,0 0 112 0 0,0 0 66 0 0,0 0 18 0 0,0 0-9 0 0,0 0-45 0 0,0 0-21 0 0,0 0-3 0 0,0 0 0 0 0,0 0 0 0 0,0 0 0 0 0,0 0 0 0 0,0 0-6 0 0,0 0-23 0 0,0 0-16 0 0,0 1-3 0 0,1-1-165 0 0,-1 0 1 0 0,0 0-1 0 0,1 1 0 0 0,-1-1 1 0 0,0 0-1 0 0,1 0 1 0 0,-1 1-1 0 0,0-1 1 0 0,1 0-1 0 0,-1 1 0 0 0,0-1 1 0 0,0 0-1 0 0,1 1 1 0 0,-1-1-1 0 0,0 1 1 0 0,0-1-1 0 0,0 0 0 0 0,0 1 1 0 0,0-1-1 0 0,0 0 1 0 0,0 1-1 0 0,0-1 0 0 0,1 1 1 0 0,-2-1-1 0 0,1 1 1 0 0,0-1-1 0 0,0 1-43 0 0,0 0 114 0 0,0 0-1 0 0,-1 1 1 0 0,1-1 0 0 0,0 0-1 0 0,-1 1 1 0 0,0-1 0 0 0,0 1-114 0 0,-1 1 138 0 0,0 0 0 0 0,0 0 0 0 0,-1-1 0 0 0,-1 2-138 0 0,-5 6 98 0 0,4-5 15 0 0,4-3-39 0 0,-1 0 0 0 0,1-1-1 0 0,-1 1 1 0 0,0 2-74 0 0,-2 2 216 0 0,3-5-169 0 0,0 1 1 0 0,0 0-1 0 0,0-1 0 0 0,1 1 0 0 0,-1 0-47 0 0,1-2 7 0 0,0 1 0 0 0,-1-1-1 0 0,1 0 1 0 0,0 1-1 0 0,0-1 1 0 0,-1 1 0 0 0,1-1-1 0 0,0 0 1 0 0,0 1 0 0 0,-1-1-1 0 0,1 0-6 0 0,-3 4 67 0 0,1 0-15 0 0,0 0 0 0 0,0 1 0 0 0,0 0-52 0 0,1-3 33 0 0,1 0-1 0 0,0-1 1 0 0,0 1 0 0 0,-1-1-1 0 0,1 1 1 0 0,0 0-1 0 0,0-1 1 0 0,0 1 0 0 0,1-1-1 0 0,-1 1 1 0 0,1 0-33 0 0,-1 3 11 0 0,1-4-11 0 0,-1-1 0 0 0,0 1 0 0 0,0 0 0 0 0,1 0 0 0 0,-1 0 0 0 0,0 0 0 0 0,1 0 0 0 0,0 2 58 0 0,1-1 1 0 0,0 0 0 0 0,-1 1 0 0 0,1-1 0 0 0,0 0 0 0 0,0 0 0 0 0,1 0 0 0 0,-1-1 0 0 0,0 1 0 0 0,1 0 0 0 0,1 1-59 0 0,25 10 568 0 0,-24-10-508 0 0,-2-1-22 0 0,-2-1-24 0 0,0-1-1 0 0,10 4 79 0 0,-7-2 43 0 0,-1-1 1 0 0,1 0 0 0 0,2 1-136 0 0,6 1 396 0 0,9 0-396 0 0,-17-2 30 0 0,0 0 0 0 0,2 0-30 0 0,-2 0 44 0 0,0 0 0 0 0,0 0 1 0 0,0-1-45 0 0,3 2 11 0 0,-5-2-8 0 0,0 0 1 0 0,1 1-1 0 0,1-1-3 0 0,3 0 52 0 0,-4 0-27 0 0,0 0 1 0 0,0 0-1 0 0,1 0-25 0 0,19-1 128 0 0,-20 1-95 0 0,17-3 51 0 0,-18 2-30 0 0,0 1 0 0 0,0 0 0 0 0,2 0-54 0 0,-2 0 45 0 0,0 0 0 0 0,-1 0 0 0 0,1-1 0 0 0,1 1-45 0 0,-2 0 24 0 0,1 0-1 0 0,-1-1 1 0 0,1 1 0 0 0,0 0-24 0 0,4 0 43 0 0,-5 0-41 0 0,4 0 56 0 0,-3 0-12 0 0,1 0 0 0 0,-1 0-1 0 0,2 0-45 0 0,-1 0 46 0 0,-1 0-1 0 0,1 0 1 0 0,-1 0-1 0 0,1 0-45 0 0,3 0 127 0 0,-5 0-111 0 0,-1 0 0 0 0,1 0-1 0 0,-1 0 1 0 0,1 0 0 0 0,0 0 0 0 0,-1-1 0 0 0,1 1 0 0 0,0 0 0 0 0,-1 0-1 0 0,1-1-15 0 0,-1 1 10 0 0,0 0 0 0 0,0 0-1 0 0,1 0 1 0 0,-1 0-1 0 0,0 0 1 0 0,0 0-1 0 0,0 0 1 0 0,1 0 0 0 0,-1 0-1 0 0,0 0 1 0 0,0 0-1 0 0,0 0 1 0 0,1 0-1 0 0,-1 0 1 0 0,0 0 0 0 0,0 0-1 0 0,0 0-9 0 0,1 0 18 0 0,-1 0 0 0 0,1 0-1 0 0,0 0 1 0 0,-1 0 0 0 0,1 0 0 0 0,-1 0 0 0 0,1 0-1 0 0,-1 0 1 0 0,1-1-18 0 0,3 1 67 0 0,-1-1-1 0 0,1 0 1 0 0,0 1-67 0 0,6-1 53 0 0,-6 1-53 0 0,4-2 0 0 0,-6 1 0 0 0,-2 1 1 0 0,5 0-4 0 0,0 0 59 0 0,-4 0-30 0 0,3 0 40 0 0,0 0 0 0 0,2 0-66 0 0,6-1 204 0 0,2 0-140 0 0,-12 0-64 0 0,0 1 0 0 0,0 0 0 0 0,2 0 0 0 0,-4 0 3 0 0,1 0-1 0 0,-1 0 1 0 0,1 0-1 0 0,-1 0 1 0 0,0 0-1 0 0,1 0 1 0 0,-1 0-1 0 0,1-1 1 0 0,-1 1-1 0 0,0 0 1 0 0,1 0-1 0 0,-1 0 1 0 0,1 0-3 0 0,-1 0 6 0 0,0-1 0 0 0,0 1 0 0 0,1 0 0 0 0,-1 0 0 0 0,0 0 0 0 0,0 0 0 0 0,0 0 0 0 0,1 0 0 0 0,-1 0 0 0 0,0 0 1 0 0,0 0-1 0 0,1 0 0 0 0,-1 0 0 0 0,0 0-6 0 0,11 0 165 0 0,2 2 168 0 0,-10-2-346 0 0,-1 0-1 0 0,1 0 1 0 0,0 1-1 0 0,1 0 14 0 0,4 0-66 0 0,-2 0 66 0 0,-5-1 2 0 0,0 0 0 0 0,0 0 0 0 0,0 0 0 0 0,0 0-1 0 0,-1 0 1 0 0,1 0 0 0 0,0 0 0 0 0,0 1-1 0 0,0-1-1 0 0,-1 0 7 0 0,1 0 0 0 0,-1 0 0 0 0,0 0 0 0 0,0 0 0 0 0,0 0 0 0 0,0 0 0 0 0,1 0 0 0 0,-1 0 0 0 0,0 0 0 0 0,0 0 0 0 0,0 0 0 0 0,0 0 0 0 0,1 0 0 0 0,-1 0 0 0 0,0 0 0 0 0,0 0 0 0 0,0 0-7 0 0,1 0 15 0 0,2 0-6 0 0,-3 0-6 0 0,1-1-6 0 0,2 1-8 0 0,2 0-49 0 0,-2 0 61 0 0,-2 1-2 0 0,-1-1 2 0 0,4 0 9 0 0,5 0 54 0 0,-9 0-55 0 0,0 0 0 0 0,1 0-1 0 0,-1 0 1 0 0,1 0 0 0 0,-1 0-1 0 0,0 0 1 0 0,1 0 0 0 0,-1 0 0 0 0,0 0-1 0 0,1 0 1 0 0,-1 0 0 0 0,1-1-9 0 0,1 1 66 0 0,5 0 62 0 0,-2 1-58 0 0,-4-1-56 0 0,0 0-22 0 0,8 0 89 0 0,-9 0-67 0 0,5 0 25 0 0,12 2-39 0 0,-16-2 0 0 0,-1 0 0 0 0,1 0 0 0 0,0 0 0 0 0,-1 0 0 0 0,1 0 0 0 0,0 0 0 0 0,-1 0 0 0 0,1 0 0 0 0,0 0 0 0 0,0 0 0 0 0,1 0 0 0 0,18-1 64 0 0,31 1 128 0 0,-36-1-192 0 0,-2 0 0 0 0,22 1 0 0 0,-18-1 0 0 0,-4 1 0 0 0,7-1 0 0 0,-11 0 0 0 0,0 1 0 0 0,1-1 0 0 0,5 0 0 0 0,-7 0 0 0 0,0 0 0 0 0,0 1 0 0 0,2-1 0 0 0,-6 1 0 0 0,0 0 0 0 0,0-1 1 0 0,0 1-1 0 0,2-1 10 0 0,-3 0 9 0 0,0 1 1 0 0,0 0-1 0 0,0 0-19 0 0,4 0-5 0 0,4-1 5 0 0,-7 1 0 0 0,-3 0 0 0 0,1 0 0 0 0,0-1 0 0 0,-1 1 0 0 0,1 0 0 0 0,0-1 0 0 0,-1 1 0 0 0,1-1 0 0 0,10 0 0 0 0,-5-1 0 0 0,1 1 0 0 0,-6 0 0 0 0,1 1 0 0 0,0-1 0 0 0,0 1 0 0 0,1 0 0 0 0,5-1 0 0 0,0-1 0 0 0,0 2 0 0 0,2-1 0 0 0,1 0 0 0 0,-7 0 0 0 0,28-2 0 0 0,-20 2 0 0 0,-9 1 0 0 0,0 0 0 0 0,2-1 0 0 0,7 0 0 0 0,1 1 0 0 0,-10 0 0 0 0,1-1 0 0 0,3 0 0 0 0,7 0 54 0 0,-1-1-43 0 0,-3 1-12 0 0,-7 1 1 0 0,3-2 0 0 0,-5 2 0 0 0,-2 0 0 0 0,1 0 0 0 0,-1 0 0 0 0,0 0 0 0 0,1 0 0 0 0,-1 0 0 0 0,0 0 0 0 0,0 0 0 0 0,1 0 0 0 0,-1 0 0 0 0,0 0 0 0 0,1 0 0 0 0,-1 0 0 0 0,0 0 0 0 0,1 0 0 0 0,-1-1 0 0 0,1 1 0 0 0,1 0 0 0 0,-1-1 0 0 0,0 1 0 0 0,1 0 0 0 0,0 0 0 0 0,0 0 0 0 0,-1 0 0 0 0,1 0 0 0 0,-1-1 0 0 0,1 1 0 0 0,9-2 0 0 0,-4 1 0 0 0,14-2 0 0 0,-16 2 0 0 0,0 0 0 0 0,4 1 0 0 0,-3-1 0 0 0,5 0 0 0 0,-4 1 0 0 0,2-2 0 0 0,16-3 64 0 0,44-12 11 0 0,-50 13 29 0 0,-11 3-57 0 0,0-1-1 0 0,6-2-46 0 0,-11 4 0 0 0,-2-1 0 0 0,0 1 0 0 0,1-1 0 0 0,-1 1 0 0 0,0-1 0 0 0,0 1 0 0 0,6-4 44 0 0,-1 1 1 0 0,8-2-45 0 0,-3 1 114 0 0,3-1 350 0 0,-9 4-356 0 0,-1 0 0 0 0,4-2-108 0 0,-2 1-131 0 0,0-1 67 0 0,-3 2 64 0 0,1-1 0 0 0,-1 1 0 0 0,0 0 0 0 0,1-1 0 0 0,2 1 0 0 0,-2-1 0 0 0,0 1 0 0 0,-1 0 0 0 0,2-2 0 0 0,0 1 0 0 0,0 0 0 0 0,3-1 0 0 0,7-3 0 0 0,10-5 0 0 0,-18 8 1 0 0,-2 1 2 0 0,-1-1 1 0 0,0 1-1 0 0,3-2-3 0 0,-4 2 24 0 0,0 0-1 0 0,0 0 1 0 0,3-1-24 0 0,-2 2 11 0 0,-1-1 1 0 0,0 1 0 0 0,0-1-1 0 0,1-1-11 0 0,17-11 15 0 0,-17 11 36 0 0,0 0-1 0 0,1 1 1 0 0,2-2-51 0 0,-1 1 1 0 0,-1 0-1 0 0,1-1 0 0 0,2-2 3 0 0,-1 0-1 0 0,-1 0 1 0 0,1 0-1 0 0,-1-1 0 0 0,1-1-2 0 0,-3 4 54 0 0,0 0 0 0 0,0 0-1 0 0,5-3-53 0 0,5-4 81 0 0,-9 7-57 0 0,1-1 0 0 0,4-1-24 0 0,2-2 37 0 0,0 0 24 0 0,-6 4-109 0 0,1 0 0 0 0,2-4 48 0 0,-8 8-1 0 0,9-9 65 0 0,-1 0 1 0 0,5-7-65 0 0,-5 6 0 0 0,17-21 0 0 0,-15 20 0 0 0,2 0 0 0 0,-1 0 0 0 0,12-6 0 0 0,-22 16 0 0 0,0-1 0 0 0,1-1 0 0 0,-1 1 0 0 0,0 0 0 0 0,0-1 0 0 0,0 1 0 0 0,3-2 0 0 0,7-6 0 0 0,-1 0 0 0 0,7-7 0 0 0,-11 9 0 0 0,-1 2 0 0 0,-1 0 0 0 0,3-4 0 0 0,-4 5 0 0 0,0 1 0 0 0,0-1 0 0 0,5-5 0 0 0,-2 2 0 0 0,1 0 0 0 0,6-8 0 0 0,0 0 0 0 0,-9 11 0 0 0,22-23 184 0 0,-15 15-222 0 0,-6 7-1 0 0,3-4 39 0 0,5-6 61 0 0,2-3-122 0 0,-10 11 50 0 0,-3 5 11 0 0,-1-1 0 0 0,1 1 0 0 0,0-2 0 0 0,2-3 0 0 0,2-2 0 0 0,-2 3 0 0 0,19-29 0 0 0,-22 33 0 0 0,0 0-1 0 0,1 0 1 0 0,2-3 0 0 0,4-4 55 0 0,-7 7-37 0 0,1 0 1 0 0,0 0 0 0 0,1 0-1 0 0,-1 0-18 0 0,1 0-26 0 0,0 0-1 0 0,-1-1 27 0 0,-2 3-3 0 0,0 0 1 0 0,0-1-1 0 0,0 1 0 0 0,0 0 1 0 0,0-2 2 0 0,0 2 0 0 0,-1 0 1 0 0,1-1-1 0 0,0 1 1 0 0,0 0-1 0 0,1-1 0 0 0,3-4 0 0 0,1 0 0 0 0,7-5 0 0 0,-12 10 0 0 0,1 0 0 0 0,-1 0 0 0 0,0-1 0 0 0,1 1 0 0 0,-1-1 0 0 0,0 1 0 0 0,0-1 0 0 0,0 1 0 0 0,0-1 0 0 0,0 0 0 0 0,0 0 0 0 0,0-1 0 0 0,8-16 0 0 0,-8 17 0 0 0,0 1 0 0 0,0-1 0 0 0,1 0 0 0 0,-1 1 0 0 0,0-1 0 0 0,1 1 0 0 0,1-2 0 0 0,-1 1 0 0 0,0 0 0 0 0,0 0 0 0 0,1-2 0 0 0,3-5 0 0 0,-1 0 0 0 0,4-6 0 0 0,-9 13 0 0 0,1 1 0 0 0,0 0 0 0 0,0 0 0 0 0,-1 0 0 0 0,1 0 0 0 0,0 0 0 0 0,0 0 0 0 0,3-3 0 0 0,1-1 0 0 0,-3 4 0 0 0,-1-1 0 0 0,1 1 0 0 0,-1-1 0 0 0,0 0 0 0 0,1-1 0 0 0,0 1 0 0 0,-1-1 0 0 0,0 0 0 0 0,0 0 0 0 0,0-3 0 0 0,2-5 0 0 0,-2 9 0 0 0,0 0 0 0 0,1 0 0 0 0,-1-1 0 0 0,1 0 0 0 0,2-4 0 0 0,1 0 18 0 0,3-8 28 0 0,-8 14-46 0 0,1 0 0 0 0,-1 0 0 0 0,0 0 0 0 0,0 0 0 0 0,0 1 0 0 0,0-1 0 0 0,0 0 0 0 0,0 0 0 0 0,0 0 0 0 0,0 0 0 0 0,0 0 0 0 0,0 0 0 0 0,1 0 0 0 0,-1 0 0 0 0,0 0 0 0 0,0 0 0 0 0,1 0 0 0 0,0-2 0 0 0,-1 2 9 0 0,1 0 0 0 0,-1 0 0 0 0,1 0 0 0 0,-1 0 0 0 0,1 0 0 0 0,0 0-9 0 0,-1 0 2 0 0,1 1-2 0 0,-1 0 1 0 0,1-1-1 0 0,-1 1 1 0 0,1-1-1 0 0,-1 0 1 0 0,0 1-1 0 0,1-1 1 0 0,-1 1-1 0 0,0-1 0 0 0,1 1 1 0 0,-1-1-1 0 0,0 0 1 0 0,0 1-1 0 0,0-1 1 0 0,0 0-1 0 0,0 1 1 0 0,0-1-1 0 0,0 0 0 0 0,0-2 0 0 0,-1 0 0 0 0,1 0 0 0 0,0 0 0 0 0,0 0 0 0 0,0 0 0 0 0,0 2 0 0 0,0 1 0 0 0,0-1 0 0 0,1 0 0 0 0,-1 1 0 0 0,0-1 0 0 0,1 0 0 0 0,-1 1 0 0 0,1-1 0 0 0,-1 0 0 0 0,1 1 0 0 0,-1-1 0 0 0,1 1 0 0 0,-1-1 0 0 0,1 0 0 0 0,-1 1 0 0 0,0-1 0 0 0,1 1 0 0 0,-1-1 0 0 0,0 0 0 0 0,1 1 0 0 0,-1-1 0 0 0,0 1 0 0 0,0-1 0 0 0,0 0 0 0 0,0 0 0 0 0,0 0 0 0 0,0 0 0 0 0,0 0 0 0 0,0 0 0 0 0,-1 0 0 0 0,1 0 0 0 0,0 0 0 0 0,-1 0 0 0 0,1 0 0 0 0,-1 0 0 0 0,1 0 0 0 0,-1 0 0 0 0,0 0 0 0 0,1 1 0 0 0,0-1 0 0 0,0 1 0 0 0,0 0 0 0 0,0 0 0 0 0,-1-1 0 0 0,1 1 0 0 0,0 0 0 0 0,0-1 0 0 0,0 1 0 0 0,0 0 0 0 0,0-1 0 0 0,0 1 0 0 0,0 0 0 0 0,0 0 0 0 0,0-1 0 0 0,0 1 0 0 0,1 0 0 0 0,-1-1 0 0 0,0 1 0 0 0,0 0 0 0 0,0 0 0 0 0,0-1 0 0 0,1 1 0 0 0,-1-1 0 0 0,0 1 0 0 0,0-1 0 0 0,0 1 0 0 0,1 0 0 0 0,-1-1 0 0 0,0 1 0 0 0,0-1 0 0 0,0 1 0 0 0,0-4 0 0 0,0 4 0 0 0,1-1 0 0 0,-1 1 0 0 0,0 0 0 0 0,0 0 0 0 0,0-1 0 0 0,0 1 0 0 0,0 0 0 0 0,0-1 0 0 0,0 1 0 0 0,0 0 0 0 0,0 0 0 0 0,-1-1 0 0 0,1 1 0 0 0,0 0 0 0 0,0 0 0 0 0,0-1 0 0 0,0 1 0 0 0,0 0 0 0 0,0 0 0 0 0,-1-1 0 0 0,1 1 0 0 0,0 0 0 0 0,0 0 0 0 0,0 0 0 0 0,-1-1 0 0 0,1 1 0 0 0,0 0 0 0 0,-1-1 2 0 0,-1 0-19 0 0,1 0 1 0 0,0 0 0 0 0,0-1-1 0 0,-1 1 17 0 0,1-1 0 0 0,0-1 0 0 0,1 3 0 0 0,0 0 0 0 0,0-1 0 0 0,0 1 0 0 0,0 0 0 0 0,0 0 0 0 0,0 0 0 0 0,0 0 0 0 0,0 0 0 0 0,0 0 0 0 0,0 0 0 0 0,0 0 0 0 0,0 0 0 0 0,0 0 0 0 0,0 0 0 0 0,0 0 0 0 0,0 0 0 0 0,0 0 0 0 0,0 0 0 0 0,0 0 0 0 0,0 0 0 0 0,0 0 0 0 0,0 0 0 0 0,0 0 0 0 0,0 0 0 0 0,0 0 0 0 0,0 0 0 0 0,-1 0 0 0 0,1-1 0 0 0,0 1 0 0 0,0 0 0 0 0,0 0 0 0 0,0 0 0 0 0,-3-1 0 0 0,2 0 0 0 0,-1 0 0 0 0,1 0 0 0 0,0 1 0 0 0,-1-2 0 0 0,1 1 0 0 0,1 1-2 0 0,0 0-1 0 0,0 0 0 0 0,0-1 1 0 0,0 1-1 0 0,0 0 1 0 0,0 0-1 0 0,0 0 0 0 0,0 0 1 0 0,0 0-1 0 0,0 0 0 0 0,0-1 1 0 0,0 1-1 0 0,0 0 0 0 0,0 0 1 0 0,0 0-1 0 0,0 0 1 0 0,0 0-1 0 0,0 0 0 0 0,0 0 1 0 0,0-1-1 0 0,0 1 0 0 0,0 0 1 0 0,0 0-1 0 0,0 0 3 0 0,0 0 0 0 0,0 0-1 0 0,0 0 1 0 0,0 0-1 0 0,0 0 1 0 0,0 0 0 0 0,0 0-1 0 0,0 0 1 0 0,0 0-1 0 0,0 0 1 0 0,0-1-1 0 0,0 1 1 0 0,0 0 0 0 0,0 0-1 0 0,0 0 1 0 0,0 0-1 0 0,0 0 1 0 0,0 0-1 0 0,0 0 1 0 0,0 0 0 0 0,0 0-1 0 0,0 0 1 0 0,0 0-1 0 0,0 0 1 0 0,0 0-1 0 0,0 0 1 0 0,0 0-1 0 0,0 0 1 0 0,0 0 0 0 0,0 0-1 0 0,0 0 1 0 0,0 0-1 0 0,0 0 1 0 0,0 0-1 0 0,0 0 1 0 0,0 0 0 0 0,0 0-1 0 0,0 0 1 0 0,0-1-1 0 0,0 1 1 0 0,-2-2-18 0 0,2 2 16 0 0,0-1 0 0 0,0 1 0 0 0,0 0 0 0 0,0 0-1 0 0,0 0 1 0 0,0-1 0 0 0,0 1 0 0 0,0 0 0 0 0,0 0-1 0 0,-1 0 1 0 0,1-1 0 0 0,0 1 0 0 0,0 0 0 0 0,0 0-1 0 0,0 0 1 0 0,-1 0 0 0 0,1-1 0 0 0,0 1 0 0 0,0 0 0 0 0,0 0-1 0 0,-1 0 3 0 0,0 0-9 0 0,1 0 7 0 0,0 0-1 0 0,0 0 1 0 0,-1 0-1 0 0,1 0 1 0 0,0 0 0 0 0,0 0-1 0 0,0 0 1 0 0,-1 0-1 0 0,1 0 1 0 0,0 0-1 0 0,0 0 1 0 0,0 0 0 0 0,0-1-1 0 0,-1 1 1 0 0,1 0-1 0 0,0 0 1 0 0,0 0-1 0 0,0 0 1 0 0,0 0 0 0 0,-1 0-1 0 0,1 0 1 0 0,0 0-1 0 0,0-1 1 0 0,0 1-1 0 0,0 0 1 0 0,0 0 0 0 0,0 0 2 0 0,-1 0-4 0 0,1-1 1 0 0,0 1 0 0 0,-1 0-1 0 0,1 0 1 0 0,-1-1-1 0 0,1 1 1 0 0,0 0 0 0 0,-1 0-1 0 0,1 0 1 0 0,-1 0 0 0 0,1-1-1 0 0,0 1 1 0 0,-1 0-1 0 0,1 0 1 0 0,-1 0 0 0 0,1 0-1 0 0,-1 0 1 0 0,1 0 0 0 0,-1 0 3 0 0,-2 1-56 0 0,2 0 56 0 0,1-1-8 0 0,-5 4-62 0 0,5-4 55 0 0,-1 0 1 0 0,1 0-1 0 0,-1 1 0 0 0,1-1 0 0 0,-1 0 0 0 0,0 0 1 0 0,1 0-1 0 0,-1 0 0 0 0,1 1 0 0 0,-1-1 0 0 0,0 0 0 0 0,0 0 15 0 0,-2 0-8 0 0,2 0-1 0 0,0 1 0 0 0,0-1 0 0 0,0 0 0 0 0,0 0 0 0 0,0 0 0 0 0,-1 0 9 0 0,2 0-2 0 0,0 0-1 0 0,-1 0 0 0 0,1 0 1 0 0,0 0-1 0 0,0 0 0 0 0,-1 0 1 0 0,1 0-1 0 0,0 0 0 0 0,0 0 0 0 0,-1 0 1 0 0,1 0-1 0 0,0 0 0 0 0,0 0 1 0 0,0 0-1 0 0,-1 0 0 0 0,1 1 1 0 0,0-1-1 0 0,0 0 0 0 0,-1 0 1 0 0,1 0-1 0 0,0 0 0 0 0,0 0 1 0 0,0 0 2 0 0,-1 1-3 0 0,-10 3 3 0 0,10-4 0 0 0,1 0 0 0 0,0 0 0 0 0,0 0 0 0 0,-1 0 0 0 0,1 1 1 0 0,0-1-1 0 0,0 0 0 0 0,-1 0 0 0 0,1 0 0 0 0,0 0 0 0 0,0 0 0 0 0,0 0 0 0 0,-1 0 0 0 0,1 1 0 0 0,0-1 0 0 0,0 0 0 0 0,0 0 0 0 0,0 0 0 0 0,0 1 0 0 0,-1-1 0 0 0,1 0 0 0 0,0 0 0 0 0,0 0 0 0 0,0 1 0 0 0,-1 0-11 0 0,-2 2-13 0 0,0-1 1 0 0,1 0-1 0 0,-1 0 1 0 0,1 1-1 0 0,-3 2 24 0 0,5-5 0 0 0,0 1 0 0 0,0 0 0 0 0,-1-1 0 0 0,1 1 0 0 0,0-1-1 0 0,0 1 1 0 0,0 0 0 0 0,0-1 0 0 0,0 1 0 0 0,0 0 3 0 0,0-1-1 0 0,0 1 1 0 0,-1 0 0 0 0,1 0-1 0 0,0-1 1 0 0,0 1-3 0 0,-1 1 35 0 0,-1 0 0 0 0,1 0 0 0 0,-1 0-1 0 0,1 0 1 0 0,-1 0 0 0 0,0 0-35 0 0,-1 1 4 0 0,1 0 0 0 0,-2 1-4 0 0,0 2-481 0 0,0 1 1 0 0,0 0-1 0 0,-2 6 481 0 0,4-6-5032 0 0,1-1-1677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 1066 10424 0 0,'0'-2'941'0'0,"0"1"-800"0"0,1-1 0 0 0,-1 1 0 0 0,1-1 0 0 0,1 0-141 0 0,-2 1 199 0 0,0 1 23 0 0,0 0 96 0 0,0 0 39 0 0,0 0 10 0 0,0 0-34 0 0,0 0-146 0 0,0 0-69 0 0,0 1-12 0 0,-5 13 358 0 0,2-4-158 0 0,2-6-113 0 0,0-1-1 0 0,-1 1 1 0 0,-1 2-193 0 0,0 1 153 0 0,0 0 0 0 0,0 0 1 0 0,0 3-154 0 0,-1 3 56 0 0,-4 12 92 0 0,5-18-85 0 0,2-5 2 0 0,0 1-1 0 0,0-1 0 0 0,0 1 1 0 0,0 0-65 0 0,1 0 117 0 0,0-3-76 0 0,-1 1 1 0 0,1 0 0 0 0,0 0-1 0 0,0 0 1 0 0,0-1-1 0 0,0 1 1 0 0,0 0 0 0 0,0 0-1 0 0,0-1 1 0 0,0 1-1 0 0,1 0 1 0 0,-1 0-42 0 0,1 4 157 0 0,0-5-146 0 0,-1 1 1 0 0,0-1-1 0 0,0 1 0 0 0,0-1 0 0 0,0 1 0 0 0,0-1 0 0 0,1 1 0 0 0,-1-1 0 0 0,0 1 0 0 0,1-1 0 0 0,-1 1 0 0 0,1-1-11 0 0,-1 1 0 0 0,1 0 0 0 0,-1-1 0 0 0,1 1 0 0 0,0-1 0 0 0,0 1 0 0 0,-1-1 0 0 0,1 1 0 0 0,0-1 0 0 0,0 0 0 0 0,0 1 0 0 0,0-1 0 0 0,0 0 0 0 0,0 1 0 0 0,1-1 0 0 0,-1 0 0 0 0,1 0 0 0 0,-1 0 0 0 0,1 0 0 0 0,-1 0 0 0 0,1 0 0 0 0,10-1-1 0 0,-7 1 48 0 0,1 0 1 0 0,3-1-48 0 0,5-1 200 0 0,-4-1 33 0 0,-5 2-93 0 0,0 0 1 0 0,2-1-141 0 0,-1 0 85 0 0,6-2-47 0 0,-1 0-1 0 0,4-3-37 0 0,-3 0 30 0 0,0 0 0 0 0,11-8-30 0 0,-16 10 27 0 0,-1-1-1 0 0,0 1 1 0 0,0-1-1 0 0,-1 0 0 0 0,3-3-26 0 0,0-3 29 0 0,19-24 161 0 0,-21 28-47 0 0,1 0 1 0 0,0-1-144 0 0,2-1 290 0 0,0-1-290 0 0,17-20 468 0 0,41-54 222 0 0,-45 53-610 0 0,-2 2-6 0 0,-10 16-44 0 0,-5 6 27 0 0,6-6-57 0 0,12-11 57 0 0,-14 17-58 0 0,0-1 0 0 0,-2-1-1 0 0,7-8 2 0 0,-2 2 0 0 0,-6 8 11 0 0,2-5-11 0 0,10-14 53 0 0,-9 13-41 0 0,2-4 43 0 0,6-8 25 0 0,0-3-80 0 0,-10 16 72 0 0,1 0 0 0 0,0 0 0 0 0,4-2-72 0 0,20-24 219 0 0,-27 32-156 0 0,-1 0 0 0 0,4-6-63 0 0,0-1 44 0 0,0 0 33 0 0,0-2-77 0 0,-7 14-5 0 0,5-8 14 0 0,1-1-9 0 0,-2 2 55 0 0,3-6-55 0 0,7-22 35 0 0,-3 6-6 0 0,-9 26-14 0 0,-1 1 0 0 0,1-1 0 0 0,1 1 0 0 0,-1-1-15 0 0,2-1 4 0 0,1-4-4 0 0,-5 8 0 0 0,2-2 0 0 0,-1 0 0 0 0,0 0 0 0 0,0 0 0 0 0,0-4 0 0 0,-1 5 2 0 0,0-1-1 0 0,1 1 1 0 0,-1-1-1 0 0,1 1 1 0 0,0-1-1 0 0,-1 1 1 0 0,3-2-2 0 0,2-3 87 0 0,0-1 0 0 0,0 1 0 0 0,-1-2-87 0 0,-4 8 36 0 0,0-1-1 0 0,0 1 0 0 0,0-1 1 0 0,0 0-36 0 0,-1 0 1 0 0,1 0-1 0 0,0 0 1 0 0,0 1-1 0 0,-1 2 1 0 0,2-6-33 0 0,1 1-1 0 0,0 0 1 0 0,3-5 32 0 0,-5 9-32 0 0,0-1-1 0 0,0 0 0 0 0,0 1 0 0 0,-1-1 0 0 0,1 0 0 0 0,-1 1 1 0 0,1-2 32 0 0,1-4-279 0 0,-1 5 267 0 0,1-3 8 0 0,0 1 0 0 0,1-3 4 0 0,-2 5 0 0 0,0-1 0 0 0,0 1 0 0 0,-1 0 0 0 0,1-1 0 0 0,-1 1 0 0 0,1-3 0 0 0,0-4 0 0 0,0 7-40 0 0,-1 0 0 0 0,0 0 0 0 0,0-1 0 0 0,0 1 0 0 0,-1 0 0 0 0,1 0 0 0 0,0 0 0 0 0,-1 0 0 0 0,0 0 0 0 0,1 0 0 0 0,-1 0 0 0 0,0 0 0 0 0,0 0 0 0 0,-1-1 40 0 0,1 2-11 0 0,1 0 0 0 0,0 1 0 0 0,0-1 0 0 0,-1 0 0 0 0,1 1 0 0 0,0-1 0 0 0,0 0 0 0 0,0 1 0 0 0,0-1 0 0 0,0 0 0 0 0,0 0 11 0 0,-1-5-31 0 0,1 6 31 0 0,0 0 0 0 0,0-1 0 0 0,0 1 0 0 0,0 0 0 0 0,0 0 0 0 0,-1-1 0 0 0,1 1 0 0 0,0 0 0 0 0,0-1 0 0 0,-1 1 0 0 0,1 0 0 0 0,0 0 0 0 0,0 0 0 0 0,-1-1 0 0 0,1 1 0 0 0,0 0 0 0 0,-4-3 0 0 0,0 0 0 0 0,4 3 0 0 0,0-1-1 0 0,-1 1 0 0 0,1 0 0 0 0,0 0 0 0 0,-1-1 0 0 0,1 1 1 0 0,0 0-1 0 0,-1 0 0 0 0,1 0 0 0 0,-1-1 0 0 0,1 1 1 0 0,0 0-1 0 0,-1 0 1 0 0,-5-2-54 0 0,-2 0 57 0 0,6 1-3 0 0,0 0-1 0 0,0 1 0 0 0,1-1 1 0 0,-1 1-1 0 0,-2-1 1 0 0,1 1 0 0 0,2 0-2 0 0,0-1 0 0 0,-1 1 0 0 0,1 0 0 0 0,0 0 0 0 0,-1 0 2 0 0,1 0-54 0 0,-1 2-10 0 0,-1-2 64 0 0,2 1 0 0 0,1-1 0 0 0,-1 0 0 0 0,0 0 0 0 0,0 0 0 0 0,1 1 0 0 0,-1-1 0 0 0,0 0 0 0 0,1 1 0 0 0,-2 0 0 0 0,-6 5-53 0 0,1-3 41 0 0,6-3 7 0 0,-1 1 0 0 0,1-1 0 0 0,-1 1 1 0 0,1 0-1 0 0,0 0 0 0 0,-1-1 1 0 0,1 1-1 0 0,0 0 0 0 0,0 0 1 0 0,0 0-1 0 0,-1 1 5 0 0,1 0 1 0 0,-1-1-8 0 0,1 0 0 0 0,1 0 0 0 0,-1 1 0 0 0,0-1 1 0 0,0 0-1 0 0,0 1 0 0 0,1-1 0 0 0,-1 1 0 0 0,1-1 0 0 0,-1 1 0 0 0,1 0 7 0 0,-1 0 68 0 0,1 1 0 0 0,-1-1 0 0 0,0 1 0 0 0,0-1-1 0 0,-1 1 1 0 0,1 0-68 0 0,-4 8-6213 0 0,4-8-132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0"/>
    </inkml:context>
    <inkml:brush xml:id="br0">
      <inkml:brushProperty name="width" value="0.1" units="cm"/>
      <inkml:brushProperty name="height" value="0.1" units="cm"/>
      <inkml:brushProperty name="color" value="#ED7D31"/>
      <inkml:brushProperty name="ignorePressure" value="1"/>
    </inkml:brush>
  </inkml:definitions>
  <inkml:trace contextRef="#ctx0" brushRef="#br0">0 0 0 0,'0'104'0'0,"0"302"0"0,0-400 0 0,0-2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0:46.09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1425 37 2760 0 0,'0'0'444'0'0,"0"0"824"0"0,0 0 362 0 0,0 0 70 0 0,0 0-84 0 0,0 0-422 0 0,0 0-188 0 0,0 0-40 0 0,0 0-61 0 0,0 0-230 0 0,0 0-106 0 0,-1-10 1796 0 0,0 8-2221 0 0,-1 0-1 0 0,1 0 1 0 0,-1-1-1 0 0,1 1 1 0 0,-1 0-1 0 0,0 1 1 0 0,0-1-1 0 0,0 0 1 0 0,0 0-1 0 0,-2 0-143 0 0,3 1 55 0 0,0 0-1 0 0,-1 1 1 0 0,1-1 0 0 0,-1 1-1 0 0,1 0 1 0 0,-1-1-1 0 0,1 1 1 0 0,0 0-1 0 0,-1 0 1 0 0,1 0 0 0 0,-1 0-1 0 0,1 0 1 0 0,-1 0-1 0 0,1 0 1 0 0,-1 1 0 0 0,1-1-1 0 0,-1 1 1 0 0,1-1-1 0 0,0 1 1 0 0,-1-1-1 0 0,0 1-54 0 0,0 0 70 0 0,-1 0-1 0 0,0 0 0 0 0,0-1 1 0 0,0 1-1 0 0,1-1 0 0 0,-1 0 1 0 0,-1 0-70 0 0,-17 3 370 0 0,6 2-81 0 0,-1-1 0 0 0,1-1 0 0 0,-1-1 0 0 0,-1 0-289 0 0,-35 6 402 0 0,20-4-317 0 0,25-4-68 0 0,1 1 0 0 0,-1 0 1 0 0,1 0-1 0 0,-3 1-17 0 0,-10 2 21 0 0,14-3-9 0 0,1 0 1 0 0,-1 0-1 0 0,0 0 1 0 0,1 1-1 0 0,-4 0-12 0 0,-8 6 34 0 0,0-2 0 0 0,-9 2-34 0 0,-5 2 49 0 0,20-7-41 0 0,0-1 0 0 0,-1 0 0 0 0,-1 0-8 0 0,4-1 5 0 0,0 0 1 0 0,1 1 0 0 0,-1 0 0 0 0,1 0 0 0 0,0 1-1 0 0,-1 0 1 0 0,-3 2-6 0 0,-5 3 81 0 0,0 0 0 0 0,-11 3-81 0 0,12-6 64 0 0,0 2 0 0 0,1-1 1 0 0,-4 4-65 0 0,-22 13 90 0 0,24-15-50 0 0,0 2 1 0 0,-3 2-41 0 0,6-4 2 0 0,-1 0 0 0 0,0-1 0 0 0,-1 0 0 0 0,1-1 0 0 0,-3 0-2 0 0,-28 12 0 0 0,38-15 0 0 0,1 1 0 0 0,0 0 0 0 0,0 0 0 0 0,0 0 0 0 0,-1 2 0 0 0,-10 8 11 0 0,3-1 19 0 0,12-11-27 0 0,0 0 1 0 0,0 0-1 0 0,0 0 0 0 0,0 0 1 0 0,-1 0-1 0 0,1 0 0 0 0,-2 0-3 0 0,-11 5 0 0 0,0-1 0 0 0,-1 0 0 0 0,-11 2 0 0 0,11-3 0 0 0,0 0 0 0 0,0 1 0 0 0,-11 6 0 0 0,9-4 10 0 0,15-6-5 0 0,-1-1 0 0 0,0 1 0 0 0,1 0 1 0 0,0 0-1 0 0,-1 0 0 0 0,1 0 0 0 0,0 1 0 0 0,0-1 1 0 0,0 1-1 0 0,0 0 0 0 0,-1 2-5 0 0,-2 0 13 0 0,1 0 0 0 0,-1 0 0 0 0,-1-1 0 0 0,1 0 0 0 0,-1 0 0 0 0,-1 1-13 0 0,-14 7 15 0 0,-32 16-15 0 0,52-28 0 0 0,-2 3 0 0 0,1 14 0 0 0,3-14-3 0 0,0-1 0 0 0,0 1 0 0 0,-1 0 0 0 0,1 0 0 0 0,-1 0 0 0 0,0-1 0 0 0,0 1 0 0 0,0 0-1 0 0,0-1 1 0 0,0 1 0 0 0,-1-1 0 0 0,1 1 0 0 0,-2 1 3 0 0,-2 3-24 0 0,-1-1 0 0 0,0 0 0 0 0,-6 5 24 0 0,6-6-7 0 0,1 0 0 0 0,0 0-1 0 0,0 0 1 0 0,-3 5 7 0 0,5-5 4 0 0,1 0-1 0 0,0 0 1 0 0,0 0-1 0 0,1 0 1 0 0,0 1-1 0 0,-1-1 1 0 0,2 0-1 0 0,-1 1 1 0 0,1-1 0 0 0,-1 0-1 0 0,1 1 1 0 0,1-1-1 0 0,-1 0 1 0 0,1 1-1 0 0,1 3-3 0 0,-2-8 0 0 0,1 1 0 0 0,-1-1 0 0 0,0 1 0 0 0,0-1 0 0 0,0 1 0 0 0,0-1 0 0 0,0 0 0 0 0,0 1 0 0 0,-1-1 0 0 0,1 1 0 0 0,0-1 0 0 0,-1 0 0 0 0,1 1 0 0 0,-1-1 0 0 0,0 0 0 0 0,1 1 0 0 0,-1-1 0 0 0,0 0 0 0 0,0 0 0 0 0,1 0 0 0 0,-1 1 0 0 0,0-1 0 0 0,0 0 0 0 0,-1 0 0 0 0,0 1 0 0 0,0 1 0 0 0,0-1 0 0 0,0 1 0 0 0,0 0 0 0 0,0 0 0 0 0,0 0 0 0 0,1 0 0 0 0,0 0 0 0 0,0 0 0 0 0,-1 0 0 0 0,2 0 0 0 0,-2 2 0 0 0,2-1 0 0 0,-1-3 0 0 0,1 0 0 0 0,0 0 0 0 0,-1 0 0 0 0,1-1 0 0 0,0 1 0 0 0,0 0 0 0 0,-1 0 0 0 0,1 0 0 0 0,0 0 0 0 0,0 0 0 0 0,0 0 0 0 0,0-1 0 0 0,0 1 0 0 0,1 0 0 0 0,-1 0 0 0 0,0 0 0 0 0,0 0 0 0 0,1 0 0 0 0,-1 0 0 0 0,0-1 0 0 0,1 1 0 0 0,-1 0 0 0 0,0 0 0 0 0,1-1 0 0 0,0 1 0 0 0,-1 0 0 0 0,1 0 0 0 0,-1-1 0 0 0,1 1 0 0 0,0-1 0 0 0,-1 1 0 0 0,1 0 0 0 0,0-1 0 0 0,0 0 0 0 0,-1 1 0 0 0,2 0 0 0 0,5 6 0 0 0,-7-5 0 0 0,-1-1 0 0 0,1 0 0 0 0,0 1 0 0 0,-1-1 0 0 0,0 0 0 0 0,1 1 0 0 0,-1-1 0 0 0,0 0 0 0 0,1 0 0 0 0,-1 1 1 0 0,-1-1-1 0 0,-7 15 53 0 0,9-15-59 0 0,0 0 1 0 0,0 0 0 0 0,-1 1-1 0 0,1-1 1 0 0,0 0-1 0 0,0 0 1 0 0,0 0 0 0 0,0 0-1 0 0,0 0 1 0 0,0 0-1 0 0,1 1 1 0 0,-1-1 0 0 0,0 0-1 0 0,0 0 1 0 0,1 0 0 0 0,-1 0-1 0 0,1 0 1 0 0,-1 0-1 0 0,1 0 1 0 0,-1 0 0 0 0,1 0-1 0 0,0 0 1 0 0,-1 0 0 0 0,1-1-1 0 0,0 1 1 0 0,0 0-1 0 0,0 0 1 0 0,0-1 0 0 0,0 2 5 0 0,8 3-18 0 0,-7-5 18 0 0,-1 1 0 0 0,1 0 0 0 0,-1 0 0 0 0,0 0 0 0 0,1 0 0 0 0,-1 0 0 0 0,0 0 0 0 0,0 0 0 0 0,0 0 0 0 0,0 0 0 0 0,0 1 0 0 0,0-1 0 0 0,0 0 0 0 0,0 1 0 0 0,0-1 0 0 0,-1 0 0 0 0,1 1 0 0 0,-1-1 0 0 0,1 1 0 0 0,-1-1 0 0 0,1 1 0 0 0,-1 0 0 0 0,2 5 0 0 0,-2 5 0 0 0,0-11 0 0 0,-1-1 0 0 0,1 0 0 0 0,0 0 0 0 0,0 1 0 0 0,0-1 0 0 0,0 0 0 0 0,0 0 0 0 0,0 1 0 0 0,0-1 0 0 0,0 0 0 0 0,0 1 0 0 0,0-1 0 0 0,0 0 0 0 0,0 0 0 0 0,1 1 0 0 0,-1-1 0 0 0,0 0 0 0 0,0 0 0 0 0,0 1 0 0 0,0-1 0 0 0,0 0 0 0 0,0 0 0 0 0,1 1 0 0 0,-1-1 0 0 0,0 0 0 0 0,0 0 0 0 0,0 0 0 0 0,1 1 0 0 0,-1-1 0 0 0,0 0 0 0 0,0 0 0 0 0,0 0 0 0 0,1 0 0 0 0,-1 0 0 0 0,0 1 0 0 0,1-1 0 0 0,-1 0 0 0 0,0 0 0 0 0,0 0 0 0 0,1 0 0 0 0,-1 0 0 0 0,0 0 0 0 0,0 0 0 0 0,1 0 0 0 0,-1 0 0 0 0,1 0 0 0 0,16 9 2 0 0,19 6-16 0 0,-23-11-41 0 0,-12-2 50 0 0,1 1 1 0 0,10 4-45 0 0,-5-5 48 0 0,0 0-1 0 0,0-1 1 0 0,0 0-1 0 0,0 0 1 0 0,0-1-1 0 0,0 1 1 0 0,6-2 1 0 0,-8 1-1 0 0,12 0 1 0 0,-3 0 0 0 0,63-3 0 0 0,-39 2 32 0 0,-1-2 0 0 0,13-4-32 0 0,2-10 0 0 0,-31 13 0 0 0,6-2 0 0 0,-1 0 0 0 0,24-9 0 0 0,-1-7 45 0 0,-29 13-3 0 0,0 0-1 0 0,18-4-41 0 0,9-2 18 0 0,-19 6 5 0 0,1 1 0 0 0,6 0-23 0 0,-17 4 19 0 0,1-1 0 0 0,0-1 0 0 0,-1 0 0 0 0,7-5-19 0 0,11-3 83 0 0,-24 9-75 0 0,0 1 0 0 0,0-2 0 0 0,0 1 1 0 0,-1-1-1 0 0,0-1 0 0 0,0 0 0 0 0,2-3-8 0 0,-5 5 1 0 0,0-1-1 0 0,0 1 1 0 0,1 1 0 0 0,-1 0-1 0 0,1 0 1 0 0,0 0-1 0 0,0 1 1 0 0,3 0-1 0 0,38-15 70 0 0,53-33 47 0 0,-25 11-63 0 0,-75 38-53 0 0,8-3 1 0 0,1-1-1 0 0,-1-1 1 0 0,-1 0-1 0 0,1-1 1 0 0,-1 0-1 0 0,6-7-1 0 0,-10 10 10 0 0,-1 1 0 0 0,0-1 0 0 0,1 1 1 0 0,1-1-11 0 0,15-11 23 0 0,-13 9-13 0 0,0 0 0 0 0,1 1 0 0 0,4-2-10 0 0,-5 3 8 0 0,1-1 1 0 0,-1 0 0 0 0,0-1-1 0 0,2-1-8 0 0,-5 2 15 0 0,2 1 0 0 0,-1 0-1 0 0,1 1 1 0 0,-1-1 0 0 0,1 2 0 0 0,2-2-15 0 0,0 1 27 0 0,0-1 0 0 0,0-1 1 0 0,8-5-28 0 0,3-4 52 0 0,12-10-40 0 0,7-11 105 0 0,-36 34-103 0 0,1-3 46 0 0,-1-12 10 0 0,-4 14-43 0 0,-1 0-7 0 0,7-16 73 0 0,-5 6-53 0 0,-1 11-37 0 0,0-1 1 0 0,0 1 0 0 0,0 0-1 0 0,0 0 1 0 0,0-1 0 0 0,1 1-1 0 0,-1 0 1 0 0,1 0 0 0 0,-1 0-1 0 0,2-3-3 0 0,-2 3 0 0 0,1-1 0 0 0,-1 0 0 0 0,0 0 0 0 0,0 1 0 0 0,0-1 0 0 0,0 0 0 0 0,0 0 0 0 0,-1 1 0 0 0,1-1 0 0 0,-1 0 0 0 0,0 1 0 0 0,1-1 0 0 0,-1 0 0 0 0,-1 1 0 0 0,1-1 0 0 0,-1-1 0 0 0,-5-15 31 0 0,7 17-24 0 0,-1-1 1 0 0,1 1-1 0 0,-1 0 1 0 0,0 0-1 0 0,0 0 1 0 0,1 0-1 0 0,-1 0 1 0 0,0 0 0 0 0,-1 0-1 0 0,1 1 1 0 0,0-1-1 0 0,0 0 1 0 0,-1 1-1 0 0,1-1 1 0 0,-1 1-1 0 0,0-1 1 0 0,1 1-1 0 0,-1 0 1 0 0,0-1 0 0 0,-1 1-8 0 0,-4-3 18 0 0,-1 1 1 0 0,-1 0 0 0 0,1 0-1 0 0,-9-1-18 0 0,13 3 15 0 0,-1-1 0 0 0,0 1 0 0 0,0-1 0 0 0,0 0 0 0 0,1 0 0 0 0,-3-2-15 0 0,-11-5 38 0 0,-17-2-38 0 0,26 9 0 0 0,1 0 0 0 0,-1-1 0 0 0,-7-3 0 0 0,13 4 0 0 0,-1 1 0 0 0,1 0 0 0 0,0 1 0 0 0,0-1 0 0 0,-1 1 0 0 0,1-1 0 0 0,0 1 0 0 0,-2 0 0 0 0,-18-2 0 0 0,18 2 0 0 0,0 0 0 0 0,0 1 0 0 0,-1 0 0 0 0,1 0 0 0 0,0 0 0 0 0,0 0 0 0 0,0 1 0 0 0,0 0 0 0 0,-2 1 0 0 0,7-3 0 0 0,-33 10 0 0 0,-21 8 64 0 0,14-4-64 0 0,-5-1 0 0 0,-9 3 0 0 0,-72 17 0 0 0,116-29 0 0 0,0 1 0 0 0,0-1 0 0 0,0 2 0 0 0,-3 2 0 0 0,-16 9 0 0 0,-72 38-53 0 0,-13 5 104 0 0,79-41-38 0 0,-21 8 45 0 0,31-15-60 0 0,0 0-1 0 0,0 2 3 0 0,14-6 0 0 0,6-5 0 0 0,0 0 0 0 0,0 1 0 0 0,-1-2 0 0 0,-3 3 0 0 0,-5 1 0 0 0,0 0 0 0 0,-9 7 0 0 0,-20 10 0 0 0,40-21 0 0 0,0 0 0 0 0,0 0 1 0 0,0 0-1 0 0,0 1 0 0 0,1-1 0 0 0,-1 1 0 0 0,1 0 0 0 0,0 0 0 0 0,0 0 0 0 0,0 0 0 0 0,-1 1 0 0 0,-16 20-11 0 0,9-15-8 0 0,-1-1 1 0 0,0 0 0 0 0,-6 3 18 0 0,-14 9-59 0 0,13-9 47 0 0,15-10 12 0 0,0 0 0 0 0,0 1 0 0 0,0 0 0 0 0,1-1 0 0 0,-1 1 0 0 0,1 0 0 0 0,-1 0 0 0 0,1 0 0 0 0,0 1 0 0 0,0-1 0 0 0,-1 1 0 0 0,3-2 0 0 0,0-1 0 0 0,-1 0 0 0 0,1 1 0 0 0,0-1 0 0 0,0 1 0 0 0,-1-1 0 0 0,1 0 0 0 0,0 1 0 0 0,0-1 0 0 0,0 1 0 0 0,-1-1 0 0 0,1 1 0 0 0,0-1 0 0 0,0 1 0 0 0,0-1 0 0 0,0 1 0 0 0,0-1 0 0 0,0 1 0 0 0,1 0 0 0 0,-1 0 0 0 0,0 0-1 0 0,0 0 1 0 0,0 0 0 0 0,1 0-1 0 0,-1 0 1 0 0,0 0 0 0 0,0 0 0 0 0,0 0-1 0 0,0 0 1 0 0,-1 0 0 0 0,1 0-1 0 0,0 0 1 0 0,0 0 0 0 0,-1 0-1 0 0,1 0 1 0 0,0 0 0 0 0,-1 0-1 0 0,1 0 1 0 0,-1-1 0 0 0,1 1 0 0 0,-1 0-1 0 0,1 0 1 0 0,-1 0 0 0 0,0-1-1 0 0,0 1 1 0 0,-1 1-6 0 0,-1 0 0 0 0,1 0-1 0 0,-1-1 1 0 0,0 1-1 0 0,0-1 1 0 0,0 1 0 0 0,0-1 6 0 0,-3 2-12 0 0,-37 17 12 0 0,42-20 0 0 0,1 0-1 0 0,-1 0 0 0 0,1 1 1 0 0,-1-1-1 0 0,1 0 0 0 0,-1 1 1 0 0,1-1-1 0 0,-1 0 0 0 0,1 1 1 0 0,0-1-1 0 0,-1 1 0 0 0,1-1 1 0 0,-1 1-1 0 0,1-1 0 0 0,0 0 1 0 0,-1 1-1 0 0,1 0 0 0 0,0-1 1 0 0,1 3-12 0 0,-1 0-1 0 0,1 0 0 0 0,1 0 1 0 0,-1 0-1 0 0,0 0 0 0 0,1 0 1 0 0,-1 0-1 0 0,1-1 0 0 0,0 1 1 0 0,0 0 12 0 0,-1-3-3 0 0,-1 1 1 0 0,1 0 0 0 0,-1 0 0 0 0,1-1 0 0 0,-1 1-1 0 0,0 0 1 0 0,1 0 0 0 0,-1 0 0 0 0,0 0 0 0 0,0-1-1 0 0,0 1 1 0 0,1 0 0 0 0,-1 0 0 0 0,0 0 0 0 0,0 0-1 0 0,0 0 1 0 0,0-1 0 0 0,0 1 0 0 0,-1 0 0 0 0,1 0-1 0 0,0 0 1 0 0,0 0 0 0 0,-1 0 0 0 0,1-1 0 0 0,0 1-1 0 0,-1 0 1 0 0,1 0 0 0 0,-1-1 0 0 0,1 1 0 0 0,-1 0-1 0 0,1 0 1 0 0,-1-1 0 0 0,1 1 0 0 0,-1-1 0 0 0,0 1-1 0 0,1 0 1 0 0,-1-1 0 0 0,0 1 0 0 0,0-1 0 0 0,0 1 2 0 0,13 8-54 0 0,-8-7 49 0 0,1 1 0 0 0,0 0-1 0 0,-1-1 1 0 0,1 0 0 0 0,1 0-1 0 0,-1-1 1 0 0,0 1 0 0 0,0-1-1 0 0,0 0 1 0 0,1-1 0 0 0,-1 1-1 0 0,0-1 1 0 0,5 0 5 0 0,-7-1-16 0 0,1 1 0 0 0,-1-1 0 0 0,1 0 0 0 0,-1 0 0 0 0,1 0 0 0 0,-1 0 1 0 0,1 0-1 0 0,-1-1 0 0 0,2-1 16 0 0,5-1-12 0 0,8-2 1 0 0,0 0 0 0 0,0 1 1 0 0,1 2-1 0 0,-1 0 0 0 0,16-1 11 0 0,7-1-10 0 0,-13 2 27 0 0,-12 1 7 0 0,-1 0-1 0 0,8-2-23 0 0,10-4-16 0 0,-1-2 0 0 0,0-1 0 0 0,0-1 0 0 0,2-3 16 0 0,87-41 0 0 0,103-50 8 0 0,-220 104-8 0 0,23-11 0 0 0,12-9 0 0 0,16-8 0 0 0,25-13 43 0 0,-64 34-22 0 0,-14 7-21 0 0,0 1 0 0 0,0-1 0 0 0,0 0 0 0 0,0 0 0 0 0,0 1 0 0 0,0-1 1 0 0,-1 0-1 0 0,1 0 0 0 0,0-2 0 0 0,14-16 63 0 0,-8 12-52 0 0,-3 0 32 0 0,-1 2-21 0 0,-2 4 38 0 0,1-4 11 0 0,-2 5-6 0 0,-1 1-1 0 0,-2-1 0 0 0,-1 0-55 0 0,0-1-1 0 0,0 1 1 0 0,0 0 0 0 0,0 1-1 0 0,0-1 1 0 0,0 0 0 0 0,0 1-1 0 0,0 0 1 0 0,-1 0-1 0 0,1 0 1 0 0,0 0 0 0 0,-1 0-9 0 0,-38 9 71 0 0,1 1-54 0 0,35-9-9 0 0,0 0 1 0 0,1 1-1 0 0,-1 0 0 0 0,1 0 0 0 0,-1 0 0 0 0,-3 3-8 0 0,-25 9 15 0 0,22-10-15 0 0,0 0 0 0 0,0 2 0 0 0,0-1 0 0 0,1 1 0 0 0,-5 4 0 0 0,-13 6 0 0 0,-119 64-144 0 0,113-61-1298 0 0,-14 3 1442 0 0,43-19-146 0 0,-26 9-690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1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11 549 1376 0 0,'0'-1'421'0'0,"-5"-6"4151"0"0,1-1 1268 0 0,4 8-5044 0 0,0 0-32 0 0,0 0-64 0 0,0 0-27 0 0,0 0-7 0 0,0 0-28 0 0,0 0-106 0 0,0 0-48 0 0,0 0-11 0 0,0 0-10 0 0,0 0-38 0 0,0 0-10 0 0,0 0-6 0 0,0 0-1 0 0,0 0 0 0 0,0 0 0 0 0,0 0 0 0 0,0 0-17 0 0,0 0-72 0 0,0 0-30 0 0,0 0-8 0 0,-1 2 190 0 0,1-1-426 0 0,0 0 0 0 0,0 0 0 0 0,-1 1 0 0 0,1-1 0 0 0,0 0 0 0 0,0 0 0 0 0,1 1 0 0 0,-1-1 0 0 0,0 0-1 0 0,0 0 1 0 0,1 1 0 0 0,-1-1 0 0 0,0 0 0 0 0,1 1-45 0 0,9 16 196 0 0,-1-3-105 0 0,31 85 402 0 0,-32-79-389 0 0,-5-12 102 0 0,1 1 0 0 0,-1-1-1 0 0,-1 0 1 0 0,1 7-206 0 0,-2-13 59 0 0,0 0 1 0 0,0-1-1 0 0,-1 1 0 0 0,2 0 1 0 0,-1 0-1 0 0,1 1-59 0 0,1 3-7 0 0,-1-3-14 0 0,0-2 185 0 0,0 1-56 0 0,0 0-1 0 0,-1 0 0 0 0,1 0 0 0 0,1 3-107 0 0,-3 3 42 0 0,0-8-39 0 0,0 0 0 0 0,0 0 1 0 0,0 0-1 0 0,0 0 0 0 0,0 0 1 0 0,0 0-1 0 0,1 0 0 0 0,-1-1 1 0 0,0 1-1 0 0,1 1-3 0 0,-1 0 43 0 0,0 1-30 0 0,1 0-21 0 0,-1-3 15 0 0,1 1-1 0 0,0 0 1 0 0,-1 0 0 0 0,1-1-1 0 0,-1 1 1 0 0,1 0 0 0 0,-1 0-1 0 0,1 0 1 0 0,-1 0 0 0 0,0 0-1 0 0,1-1 1 0 0,-1 2-7 0 0,1-1 43 0 0,0 2-22 0 0,0-3-19 0 0,-1 0 1 0 0,0 0 0 0 0,0 0-1 0 0,1 0 1 0 0,-1 0 0 0 0,0 0-1 0 0,0 0 1 0 0,0 0-1 0 0,1-1 1 0 0,-1 1 0 0 0,0 0-1 0 0,0 0 1 0 0,1 0 0 0 0,-1 0-1 0 0,0 0 1 0 0,0 0-1 0 0,0-1 1 0 0,1 1 0 0 0,-1 0-1 0 0,0 0-2 0 0,0 0 1 0 0,8-5 154 0 0,-3 1 66 0 0,0 0 0 0 0,0 0 1 0 0,0-1-222 0 0,-4 5-71 0 0,1-1 1 0 0,-1 0 0 0 0,0 0-1 0 0,0 1 1 0 0,0-1 0 0 0,0 1-1 0 0,1-1 1 0 0,-1 1-1 0 0,1-1 71 0 0,8-3-102 0 0,8-5 504 0 0,-15 7-320 0 0,1 1 0 0 0,0-1-1 0 0,-1 0 1 0 0,2-2-82 0 0,-3 3-71 0 0,0 0 0 0 0,0 0-1 0 0,0 0 1 0 0,0 1 0 0 0,0-1 0 0 0,0 0 0 0 0,0 1-1 0 0,2-1 72 0 0,-2 1 35 0 0,0-1-1 0 0,0 1 1 0 0,0-1-1 0 0,0 0 1 0 0,-1 1 0 0 0,1-1-1 0 0,1-1-34 0 0,1-2 308 0 0,-3 4-330 0 0,0-1 0 0 0,0 0 1 0 0,-1 1-1 0 0,1-1 0 0 0,0 0 0 0 0,0 1 1 0 0,0-1-1 0 0,0 1 0 0 0,0-1 22 0 0,26-11-492 0 0,-6 0 492 0 0,-19 10 0 0 0,8-2 0 0 0,1 0 0 0 0,-5 3 0 0 0,-1-1 0 0 0,1 0 0 0 0,-1-1 0 0 0,3-1 0 0 0,-6 3 0 0 0,0 0 0 0 0,0 1 0 0 0,0-1 0 0 0,0 0 0 0 0,0 1 0 0 0,0-1 0 0 0,2 1 0 0 0,11-3 0 0 0,-1-3 0 0 0,0 0 0 0 0,0-1 0 0 0,5-5 0 0 0,-7 5 0 0 0,-6 4 0 0 0,0 0 0 0 0,-1-1 0 0 0,0 0 0 0 0,1-1 0 0 0,-4 4 8 0 0,1-1 0 0 0,-1 0 0 0 0,1 1 0 0 0,0 0 1 0 0,-1 0-1 0 0,3-1-8 0 0,7-4 35 0 0,33-17 89 0 0,-36 16-124 0 0,-8 6 0 0 0,1 0 0 0 0,-1 0 0 0 0,0 0 0 0 0,1 0 0 0 0,-1 0 0 0 0,0 1 0 0 0,1-1 0 0 0,0 0 0 0 0,14-4 0 0 0,-11 3 0 0 0,1 0 0 0 0,-1 0 0 0 0,0 0 0 0 0,1 0 0 0 0,-1-1 0 0 0,2-2 0 0 0,-1 2 0 0 0,1-1 0 0 0,5-2 0 0 0,-6 3 0 0 0,0 0 0 0 0,0-1 0 0 0,2-1 0 0 0,0 0 18 0 0,1-1 0 0 0,0 1 0 0 0,9-3-18 0 0,-1 2 13 0 0,-13 5-14 0 0,0 0 1 0 0,0 0-1 0 0,-1 0 1 0 0,1-1-1 0 0,2-1 1 0 0,15-8 20 0 0,-16 9-12 0 0,1 0-1 0 0,-1-1 0 0 0,0 0 1 0 0,-1 0-1 0 0,1 0 0 0 0,1-2-7 0 0,-2 3 0 0 0,-1-1 0 0 0,1 1 0 0 0,-1 0 0 0 0,1 0 0 0 0,0 0 0 0 0,3-1 0 0 0,7-3 0 0 0,-9 4 0 0 0,-1 0 0 0 0,0 1 0 0 0,1-1 0 0 0,1 1 0 0 0,13-5 0 0 0,6-1 0 0 0,7-7 0 0 0,37-14 0 0 0,-54 22 27 0 0,6-4-27 0 0,-10 5 19 0 0,1-1-1 0 0,8-1-18 0 0,1-2 0 0 0,-5 2 0 0 0,-7 3 18 0 0,-1-1 0 0 0,1 1 0 0 0,0-2-18 0 0,-3 2 10 0 0,-4 2-10 0 0,0 1 0 0 0,0-1 0 0 0,1 1 0 0 0,-1 0 0 0 0,0 0 0 0 0,3-1 0 0 0,1 0 0 0 0,3 0 0 0 0,-9 2 0 0 0,1 0 0 0 0,-1 0 0 0 0,1 0 0 0 0,-1 0 0 0 0,0 0 0 0 0,1-1 0 0 0,-1 1 0 0 0,1 0 0 0 0,-1 0 0 0 0,1 0 0 0 0,-1 0 0 0 0,0-1 0 0 0,1 1 0 0 0,-1 0 0 0 0,1 0 0 0 0,-1-1 0 0 0,0 1 0 0 0,1-1 0 0 0,-1 1 0 0 0,0 0 0 0 0,1 0 0 0 0,-1-1 1 0 0,0 1-1 0 0,1 0 0 0 0,-1 0 0 0 0,1-1 0 0 0,-1 1 0 0 0,0 0 0 0 0,1 0 1 0 0,-1 0-1 0 0,1 0 0 0 0,-1-1 0 0 0,1 1 0 0 0,-1 0 0 0 0,1 0 0 0 0,-1 0 0 0 0,0 0 1 0 0,1 0-1 0 0,-1 0 0 0 0,1 0 0 0 0,-1 0 0 0 0,1 0 0 0 0,-1 1 0 0 0,1-1 1 0 0,-1 0-1 0 0,0 0 7 0 0,1 0 46 0 0,-1 0 17 0 0,0 0 18 0 0,0 0-7 0 0,0 0-8 0 0,0-1-13 0 0,-2-4-48 0 0,2 1-12 0 0,2 1 0 0 0,-2 2 0 0 0,1 1 0 0 0,-1-1 0 0 0,0 1 0 0 0,1-1 0 0 0,-1 1 0 0 0,0-1 0 0 0,0 0 0 0 0,1 1 0 0 0,-1-1 0 0 0,0 1 0 0 0,0-1 0 0 0,0 0 0 0 0,0 1 0 0 0,0-1 0 0 0,0 0 0 0 0,0 1 0 0 0,0-1 0 0 0,0 0 0 0 0,0 1 0 0 0,0-1 0 0 0,0 0 0 0 0,0 1 0 0 0,-1-1 0 0 0,1 0 0 0 0,0 1 0 0 0,0-1 0 0 0,-1 0 0 0 0,1 1 0 0 0,0-1 0 0 0,-1 1 0 0 0,1-1 0 0 0,-1 0 0 0 0,0-1 0 0 0,1 1 0 0 0,-1-1 0 0 0,1 1 0 0 0,-1 0 0 0 0,1-1 0 0 0,-1 1 0 0 0,1-2 0 0 0,-6-15 0 0 0,5 14 8 0 0,-1 0-1 0 0,1 0 1 0 0,-1 0 0 0 0,0 0-1 0 0,0 0 1 0 0,0 0-1 0 0,-3-2-7 0 0,2 2 2 0 0,1 0 0 0 0,0 1-1 0 0,0-1 1 0 0,0 0-1 0 0,1 0 1 0 0,-1 0-1 0 0,0-4-1 0 0,-5-14 0 0 0,6 20 0 0 0,0-1 0 0 0,1 1 0 0 0,-1-1 0 0 0,0 1 0 0 0,-1 0 0 0 0,1-1 0 0 0,-1 0 0 0 0,1 1 0 0 0,0-1 0 0 0,-1-1 0 0 0,1 0 0 0 0,-3-7 0 0 0,2 8 0 0 0,1 0 0 0 0,0 0 0 0 0,0 0 0 0 0,0-2 0 0 0,-2-2 0 0 0,3 6 0 0 0,-1 0 0 0 0,1 0 0 0 0,0 0 0 0 0,-1 1 0 0 0,1-1 0 0 0,0 0 0 0 0,0-1 0 0 0,-1 1 0 0 0,1 0 0 0 0,0 0 0 0 0,0-2 0 0 0,-2-3 0 0 0,0 3 0 0 0,0 0 0 0 0,1 1 0 0 0,1 0 0 0 0,-1 1 0 0 0,1-1 0 0 0,-1 0 0 0 0,1 0 0 0 0,0 1 0 0 0,0-1 0 0 0,0 0 0 0 0,0-1 0 0 0,0-1 0 0 0,-1-7 118 0 0,1 11-113 0 0,0-1 1 0 0,0 1-1 0 0,0 0 0 0 0,0-1 1 0 0,0 1-1 0 0,0 0 0 0 0,0-1 0 0 0,0 1 1 0 0,0-1-1 0 0,0 1 0 0 0,0 0 1 0 0,0-1-1 0 0,0 1 0 0 0,0 0 1 0 0,0-1-1 0 0,0 1 0 0 0,1 0-5 0 0,-1-1-121 0 0,0 1 103 0 0,1 0 1 0 0,-1 0 0 0 0,0 0-1 0 0,1 0 1 0 0,-1-1-1 0 0,0 1 1 0 0,0 0-1 0 0,1 0 1 0 0,-1 0 0 0 0,0 0-1 0 0,1-1 1 0 0,-1 1-1 0 0,0 0 1 0 0,0 0 0 0 0,0 0-1 0 0,1-1 1 0 0,-1 1-1 0 0,0 0 1 0 0,0-1-1 0 0,0 1 1 0 0,1 0 0 0 0,-1 0-1 0 0,0-1 1 0 0,0 1-1 0 0,0 0 1 0 0,0-1 17 0 0,3-8-1782 0 0,-3 7 1420 0 0,0-4-952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731 19 2760 0 0,'0'0'444'0'0,"0"0"824"0"0,0 0 362 0 0,0 0 70 0 0,0 0-84 0 0,0 0-422 0 0,0 0-188 0 0,0 0-40 0 0,0 0-61 0 0,0 0-230 0 0,0 0-106 0 0,0-5 1796 0 0,-1 4-2221 0 0,0 0-1 0 0,1-1 1 0 0,-1 1-1 0 0,0 0 1 0 0,0 0-1 0 0,0 0 1 0 0,0 0-1 0 0,0 1 1 0 0,0-1-1 0 0,-1-1-143 0 0,1 2 55 0 0,1 0-1 0 0,-1-1 1 0 0,0 1 0 0 0,0 0-1 0 0,1 0 1 0 0,-1 0-1 0 0,0 0 1 0 0,1 0-1 0 0,-1-1 1 0 0,0 1 0 0 0,0 0-1 0 0,0 1 1 0 0,1-1-1 0 0,-1 0 1 0 0,0 0 0 0 0,1 0-1 0 0,-1 0 1 0 0,0 1-1 0 0,0-1 1 0 0,1 0-1 0 0,-1 1-54 0 0,-1-1 70 0 0,1 1-1 0 0,-1-1 0 0 0,1 0 1 0 0,0 0-1 0 0,-1 1 0 0 0,1-1 1 0 0,-1 0-70 0 0,-9 1 370 0 0,3 2-81 0 0,0-2 0 0 0,0 1 0 0 0,0-1 0 0 0,-1 0-289 0 0,-17 3 402 0 0,9-2-317 0 0,14-2-68 0 0,-1 1 0 0 0,1-1 1 0 0,0 1-1 0 0,-2 0-17 0 0,-4 1 21 0 0,6-2-9 0 0,1 1 1 0 0,-1-1-1 0 0,1 1 1 0 0,0 0-1 0 0,-2 0-12 0 0,-4 3 34 0 0,-1-1 0 0 0,-4 1-34 0 0,-2 1 49 0 0,10-4-41 0 0,0 1 0 0 0,-1-1 0 0 0,0 0-8 0 0,2-1 5 0 0,0 1 1 0 0,0 0 0 0 0,0 0 0 0 0,0 0 0 0 0,1 0-1 0 0,-1 0 1 0 0,-2 2-6 0 0,-2 1 81 0 0,-1 0 0 0 0,-4 2-81 0 0,5-3 64 0 0,1 0 0 0 0,-1 0 1 0 0,-1 2-65 0 0,-11 6 90 0 0,11-6-50 0 0,1 0 1 0 0,-2 1-41 0 0,4-2 2 0 0,-2 0 0 0 0,1 0 0 0 0,0-1 0 0 0,-1 0 0 0 0,-1 0-2 0 0,-13 6 0 0 0,18-7 0 0 0,1 0 0 0 0,0 0 0 0 0,0 0 0 0 0,0 0 0 0 0,-1 1 0 0 0,-5 4 11 0 0,2-1 19 0 0,6-4-27 0 0,0-1 1 0 0,0 0-1 0 0,0 0 0 0 0,0 0 1 0 0,0 0-1 0 0,-1 0 0 0 0,0 0-3 0 0,-5 2 0 0 0,-1 1 0 0 0,0-2 0 0 0,-6 3 0 0 0,6-3 0 0 0,-1 0 0 0 0,1 1 0 0 0,-5 4 0 0 0,3-3 10 0 0,8-4-5 0 0,1 1 0 0 0,-1 0 0 0 0,0 0 1 0 0,0 0-1 0 0,1 0 0 0 0,-1 0 0 0 0,0 0 0 0 0,1 1 1 0 0,-1-1-1 0 0,1 1 0 0 0,-1 0-5 0 0,-1 1 13 0 0,0-1 0 0 0,0 1 0 0 0,0-1 0 0 0,-1 0 0 0 0,1 0 0 0 0,-2 0-13 0 0,-6 5 15 0 0,-16 7-15 0 0,26-14 0 0 0,-2 1 0 0 0,2 8 0 0 0,1-8-3 0 0,0 1 0 0 0,0-1 0 0 0,0 0 0 0 0,-1 1 0 0 0,1-1 0 0 0,0 1 0 0 0,-1-1 0 0 0,1 0-1 0 0,-1 1 1 0 0,0-1 0 0 0,1 0 0 0 0,-1 0 0 0 0,-1 2 3 0 0,0 0-24 0 0,-1 0 0 0 0,0 0 0 0 0,-3 3 24 0 0,3-4-7 0 0,0 1 0 0 0,0-1-1 0 0,1 1 1 0 0,-2 2 7 0 0,2-2 4 0 0,1-1-1 0 0,0 1 1 0 0,0-1-1 0 0,0 1 1 0 0,1-1-1 0 0,-1 1 1 0 0,1 0-1 0 0,-1 0 1 0 0,1-1 0 0 0,0 1-1 0 0,0 0 1 0 0,0-1-1 0 0,1 1 1 0 0,-1 0-1 0 0,1 2-3 0 0,-1-5 0 0 0,0 1 0 0 0,0 0 0 0 0,0-1 0 0 0,0 1 0 0 0,0 0 0 0 0,0 0 0 0 0,0-1 0 0 0,0 1 0 0 0,0 0 0 0 0,0-1 0 0 0,0 1 0 0 0,0 0 0 0 0,-1 0 0 0 0,1-1 0 0 0,0 1 0 0 0,-1-1 0 0 0,1 1 0 0 0,0 0 0 0 0,-1-1 0 0 0,1 1 0 0 0,-1-1 0 0 0,1 1 0 0 0,-1 0 0 0 0,0-1 0 0 0,0 1 0 0 0,0 1 0 0 0,0-1 0 0 0,0 0 0 0 0,0 1 0 0 0,0-1 0 0 0,0 1 0 0 0,1-1 0 0 0,-1 1 0 0 0,0-1 0 0 0,1 1 0 0 0,-1 0 0 0 0,1 0 0 0 0,-1 0 0 0 0,1-2 0 0 0,0 1 0 0 0,0-1 0 0 0,0 1 0 0 0,-1-1 0 0 0,1 1 0 0 0,0-1 0 0 0,0 1 0 0 0,0-1 0 0 0,0 0 0 0 0,0 1 0 0 0,0-1 0 0 0,0 1 0 0 0,0-1 0 0 0,0 1 0 0 0,0-1 0 0 0,0 1 0 0 0,1-1 0 0 0,-1 0 0 0 0,0 1 0 0 0,0-1 0 0 0,0 1 0 0 0,1-1 0 0 0,-1 0 0 0 0,0 1 0 0 0,0-1 0 0 0,1 1 0 0 0,-1-1 0 0 0,0 0 0 0 0,1 1 0 0 0,-1-1 0 0 0,0 0 0 0 0,1 0 0 0 0,-1 1 0 0 0,0-1 0 0 0,1 0 0 0 0,0 0 0 0 0,2 4 0 0 0,-3-3 0 0 0,0 0 0 0 0,0-1 0 0 0,0 1 0 0 0,-1 0 0 0 0,1-1 0 0 0,0 1 0 0 0,-1 0 0 0 0,1-1 0 0 0,-1 1 0 0 0,1 0 1 0 0,-1 0-1 0 0,-3 7 53 0 0,4-8-59 0 0,-1 1 1 0 0,1-1 0 0 0,0 1-1 0 0,0-1 1 0 0,0 1-1 0 0,0-1 1 0 0,0 1 0 0 0,0 0-1 0 0,0-1 1 0 0,0 1-1 0 0,0-1 1 0 0,0 1 0 0 0,1-1-1 0 0,-1 1 1 0 0,0-1 0 0 0,0 1-1 0 0,0 0 1 0 0,1-1-1 0 0,-1 1 1 0 0,0-1 0 0 0,1 1-1 0 0,-1-1 1 0 0,0 0 0 0 0,1 1-1 0 0,-1-1 1 0 0,1 1-1 0 0,-1-1 1 0 0,0 0 0 0 0,1 1 5 0 0,4 2-18 0 0,-4-3 18 0 0,-1 0 0 0 0,1 1 0 0 0,0-1 0 0 0,0 1 0 0 0,-1-1 0 0 0,1 1 0 0 0,-1-1 0 0 0,1 1 0 0 0,0-1 0 0 0,-1 1 0 0 0,1-1 0 0 0,-1 1 0 0 0,1 0 0 0 0,-1 0 0 0 0,0-1 0 0 0,1 1 0 0 0,-1 0 0 0 0,0-1 0 0 0,0 1 0 0 0,1 0 0 0 0,-1 0 0 0 0,0 0 0 0 0,1 2 0 0 0,-1 4 0 0 0,0-7 0 0 0,0 0 0 0 0,0 0 0 0 0,0 0 0 0 0,0 0 0 0 0,0 0 0 0 0,0 1 0 0 0,0-1 0 0 0,0 0 0 0 0,0 0 0 0 0,0 0 0 0 0,0 0 0 0 0,0 0 0 0 0,0 1 0 0 0,0-1 0 0 0,0 0 0 0 0,0 0 0 0 0,0 0 0 0 0,0 0 0 0 0,0 0 0 0 0,0 0 0 0 0,0 1 0 0 0,0-1 0 0 0,0 0 0 0 0,1 0 0 0 0,-1 0 0 0 0,0 0 0 0 0,0 0 0 0 0,0 0 0 0 0,0 0 0 0 0,0 0 0 0 0,0 1 0 0 0,0-1 0 0 0,1 0 0 0 0,-1 0 0 0 0,0 0 0 0 0,0 0 0 0 0,0 0 0 0 0,0 0 0 0 0,0 0 0 0 0,0 0 0 0 0,1 0 0 0 0,-1 0 0 0 0,0 0 0 0 0,0 0 0 0 0,0 0 0 0 0,1 0 0 0 0,8 5 2 0 0,9 2-16 0 0,-12-5-41 0 0,-5-1 50 0 0,0 1 1 0 0,5 1-45 0 0,-2-2 48 0 0,-1 0-1 0 0,1 0 1 0 0,-1-1-1 0 0,1 1 1 0 0,0-1-1 0 0,-1 0 1 0 0,4 0 1 0 0,-4 0-1 0 0,6 0 1 0 0,-3 0 0 0 0,34-2 0 0 0,-21 2 32 0 0,1-2 0 0 0,5-1-32 0 0,2-6 0 0 0,-16 7 0 0 0,2-1 0 0 0,1 0 0 0 0,12-5 0 0 0,-1-3 45 0 0,-15 7-3 0 0,0-1-1 0 0,10-2-41 0 0,4 0 18 0 0,-10 3 5 0 0,1 0 0 0 0,3 0-23 0 0,-9 1 19 0 0,1 1 0 0 0,0-1 0 0 0,-1-1 0 0 0,4-1-19 0 0,5-2 83 0 0,-12 5-75 0 0,1-1 0 0 0,-1 1 0 0 0,0-1 1 0 0,0 0-1 0 0,-1-1 0 0 0,1 1 0 0 0,0-2-8 0 0,-2 2 1 0 0,1 0-1 0 0,-1 1 1 0 0,0 0 0 0 0,1-1-1 0 0,-1 1 1 0 0,1 1-1 0 0,0-1 1 0 0,1 1-1 0 0,19-9 70 0 0,28-15 47 0 0,-13 4-63 0 0,-38 20-53 0 0,3-1 1 0 0,1-2-1 0 0,0 1 1 0 0,-1 0-1 0 0,1-1 1 0 0,-1 0-1 0 0,3-4-1 0 0,-5 6 10 0 0,0-1 0 0 0,0 1 0 0 0,0 0 1 0 0,0-1-11 0 0,8-5 23 0 0,-6 4-13 0 0,0 1 0 0 0,0 0 0 0 0,2-1-10 0 0,-2 1 8 0 0,0 0 1 0 0,-1 0 0 0 0,1 0-1 0 0,0-1-8 0 0,-1 1 15 0 0,0 0 0 0 0,-1 1-1 0 0,1 0 1 0 0,0-1 0 0 0,0 1 0 0 0,1 0-15 0 0,1 0 27 0 0,-1-1 0 0 0,0 1 1 0 0,4-4-28 0 0,1-2 52 0 0,8-4-40 0 0,2-7 105 0 0,-18 18-103 0 0,1-1 46 0 0,-1-6 10 0 0,-2 6-43 0 0,-1 0-7 0 0,4-7 73 0 0,-2 2-53 0 0,-1 6-37 0 0,0 0 1 0 0,0 0 0 0 0,0-1-1 0 0,0 1 1 0 0,0 0 0 0 0,0 0-1 0 0,0 0 1 0 0,1 0 0 0 0,-1 0-1 0 0,1-1-3 0 0,-1 0 0 0 0,0 1 0 0 0,0-1 0 0 0,1 1 0 0 0,-1 0 0 0 0,0-1 0 0 0,-1 1 0 0 0,1-1 0 0 0,0 1 0 0 0,0 0 0 0 0,0-1 0 0 0,-1 1 0 0 0,1 0 0 0 0,-1-1 0 0 0,1 1 0 0 0,-1 0 0 0 0,0-2 0 0 0,-3-6 31 0 0,4 8-24 0 0,0 0 1 0 0,-1 0-1 0 0,1 0 1 0 0,0 0-1 0 0,-1-1 1 0 0,1 1-1 0 0,-1 1 1 0 0,1-1 0 0 0,-1 0-1 0 0,1 0 1 0 0,-1 0-1 0 0,0 0 1 0 0,1 0-1 0 0,-1 0 1 0 0,0 1-1 0 0,0-1 1 0 0,0 0-1 0 0,0 1 1 0 0,0-1 0 0 0,0 0-8 0 0,-3-1 18 0 0,0 1 1 0 0,0-1 0 0 0,0 1-1 0 0,-5-1-18 0 0,6 1 15 0 0,1 0 0 0 0,-1 0 0 0 0,1 1 0 0 0,0-1 0 0 0,-1-1 0 0 0,0 0-15 0 0,-6-2 38 0 0,-9-1-38 0 0,13 4 0 0 0,1-1 0 0 0,-1 1 0 0 0,-3-2 0 0 0,6 2 0 0 0,1 1 0 0 0,-1-1 0 0 0,0 1 0 0 0,1-1 0 0 0,-1 1 0 0 0,0 0 0 0 0,0 0 0 0 0,0 0 0 0 0,-10-1 0 0 0,10 1 0 0 0,-1 0 0 0 0,0 0 0 0 0,1 1 0 0 0,-1-1 0 0 0,0 1 0 0 0,1-1 0 0 0,-1 1 0 0 0,1 0 0 0 0,-2 1 0 0 0,4-2 0 0 0,-17 5 0 0 0,-10 4 64 0 0,6-2-64 0 0,-2 0 0 0 0,-5 1 0 0 0,-36 9 0 0 0,58-15 0 0 0,1 0 0 0 0,0 0 0 0 0,0 1 0 0 0,-2 1 0 0 0,-8 5 0 0 0,-37 19-53 0 0,-6 2 104 0 0,40-20-38 0 0,-11 3 45 0 0,16-7-60 0 0,1 1-1 0 0,-1 0 3 0 0,7-4 0 0 0,4-1 0 0 0,-1 0 0 0 0,0-1 0 0 0,1 1 0 0 0,-3 0 0 0 0,-2 1 0 0 0,0 0 0 0 0,-5 4 0 0 0,-10 4 0 0 0,20-10 0 0 0,1 0 0 0 0,-1 1 1 0 0,1-1-1 0 0,-1 0 0 0 0,1 0 0 0 0,0 1 0 0 0,-1-1 0 0 0,1 0 0 0 0,0 1 0 0 0,0 0 0 0 0,0 0 0 0 0,-9 10-11 0 0,5-8-8 0 0,-1 0 1 0 0,1 0 0 0 0,-4 2 18 0 0,-7 4-59 0 0,6-4 47 0 0,9-6 12 0 0,0 1 0 0 0,-1 0 0 0 0,1 0 0 0 0,-1-1 0 0 0,1 1 0 0 0,0 0 0 0 0,0 1 0 0 0,-1-1 0 0 0,1 0 0 0 0,0 0 0 0 0,0 1 0 0 0,1-2 0 0 0,0 0 0 0 0,-1 0 0 0 0,1 0 0 0 0,0 1 0 0 0,0-1 0 0 0,0 0 0 0 0,0 0 0 0 0,0 0 0 0 0,0 1 0 0 0,0-1 0 0 0,0 0 0 0 0,-1 0 0 0 0,1 1 0 0 0,0-1 0 0 0,0 0 0 0 0,0 0 0 0 0,0 1 0 0 0,0-1 0 0 0,1 1 0 0 0,-1-1 0 0 0,0 0-1 0 0,0 1 1 0 0,0-1 0 0 0,0 1-1 0 0,0 0 1 0 0,0-1 0 0 0,0 1 0 0 0,0-1-1 0 0,0 1 1 0 0,0-1 0 0 0,0 1-1 0 0,0-1 1 0 0,0 1 0 0 0,-1-1-1 0 0,1 0 1 0 0,0 1 0 0 0,0-1-1 0 0,0 1 1 0 0,-1-1 0 0 0,1 1 0 0 0,0-1-1 0 0,-1 1 1 0 0,1-1 0 0 0,0 0-1 0 0,-1 1 1 0 0,0 0-6 0 0,0 0 0 0 0,-1 0-1 0 0,1-1 1 0 0,0 1-1 0 0,-1 0 1 0 0,1 0 0 0 0,-1-1 6 0 0,-1 2-12 0 0,-19 8 12 0 0,21-10 0 0 0,1 0-1 0 0,0 0 0 0 0,0 0 1 0 0,-1 0-1 0 0,1 1 0 0 0,0-1 1 0 0,0 0-1 0 0,-1 0 0 0 0,1 0 1 0 0,0 0-1 0 0,0 1 0 0 0,0-1 1 0 0,-1 0-1 0 0,1 0 0 0 0,0 1 1 0 0,0-1-1 0 0,0 0 0 0 0,0 1 1 0 0,0 0-12 0 0,0 1-1 0 0,1-1 0 0 0,-1 1 1 0 0,1-1-1 0 0,0 1 0 0 0,0-1 1 0 0,-1 0-1 0 0,1 1 0 0 0,0-1 1 0 0,0 0 12 0 0,0 0-3 0 0,-1-1 1 0 0,0 1 0 0 0,0-1 0 0 0,1 0 0 0 0,-1 1-1 0 0,0-1 1 0 0,0 1 0 0 0,0-1 0 0 0,0 0 0 0 0,1 1-1 0 0,-1-1 1 0 0,0 1 0 0 0,0-1 0 0 0,0 1 0 0 0,0-1-1 0 0,0 0 1 0 0,0 1 0 0 0,0-1 0 0 0,0 1 0 0 0,-1-1-1 0 0,1 1 1 0 0,0-1 0 0 0,0 1 0 0 0,0-1 0 0 0,0 0-1 0 0,0 1 1 0 0,-1-1 0 0 0,1 0 0 0 0,0 1 0 0 0,0-1-1 0 0,-1 1 1 0 0,1-1 0 0 0,0 0 0 0 0,-1 1 0 0 0,1-1-1 0 0,0 0 1 0 0,-1 0 0 0 0,1 1 0 0 0,0-1 0 0 0,-1 0 2 0 0,7 5-54 0 0,-4-4 49 0 0,0 0 0 0 0,1 1-1 0 0,-1-1 1 0 0,1 0 0 0 0,0 0-1 0 0,-1 0 1 0 0,1-1 0 0 0,0 1-1 0 0,-1-1 1 0 0,1 1 0 0 0,0-1-1 0 0,-1 0 1 0 0,3 0 5 0 0,-3 0-16 0 0,0-1 0 0 0,0 1 0 0 0,0 0 0 0 0,-1-1 0 0 0,1 1 0 0 0,0-1 1 0 0,0 0-1 0 0,-1 0 0 0 0,2 0 16 0 0,2-1-12 0 0,4-1 1 0 0,0 0 0 0 0,1 1 1 0 0,-1 0-1 0 0,1 0 0 0 0,7 0 11 0 0,4 0-10 0 0,-6 0 27 0 0,-7 1 7 0 0,-1 0-1 0 0,5-1-23 0 0,5-2-16 0 0,0-1 0 0 0,-1 0 0 0 0,0-2 0 0 0,2 0 16 0 0,44-22 0 0 0,53-24 8 0 0,-113 52-8 0 0,12-6 0 0 0,6-4 0 0 0,8-4 0 0 0,13-7 43 0 0,-33 17-22 0 0,-6 5-21 0 0,-1-1 0 0 0,0 0 0 0 0,0 0 0 0 0,0 0 0 0 0,-1 0 0 0 0,1 0 1 0 0,0 0-1 0 0,0 0 0 0 0,0-1 0 0 0,8-8 63 0 0,-5 6-52 0 0,-2 0 32 0 0,0 1-21 0 0,-1 2 38 0 0,1-2 11 0 0,-2 2-6 0 0,0 1-1 0 0,-1 0 0 0 0,0-1-55 0 0,-1 1-1 0 0,1-1 1 0 0,-1 1 0 0 0,0-1-1 0 0,1 1 1 0 0,-1 0 0 0 0,1 0-1 0 0,-1-1 1 0 0,0 1-1 0 0,1 0 1 0 0,-1 0 0 0 0,0 1-9 0 0,-20 3 71 0 0,1 1-54 0 0,18-4-9 0 0,0-1 1 0 0,0 1-1 0 0,1 0 0 0 0,-1 0 0 0 0,0 0 0 0 0,-1 2-8 0 0,-14 4 15 0 0,12-5-15 0 0,-1 0 0 0 0,1 1 0 0 0,0 0 0 0 0,0 0 0 0 0,-1 1 0 0 0,-8 5 0 0 0,-61 31-144 0 0,57-30-1298 0 0,-6 1 1442 0 0,22-10-146 0 0,-13 6-690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 0 920 0 0,'0'0'205'0'0,"0"0"529"0"0,0 0 235 0 0,0 0 44 0 0,0 0-113 0 0,0 0-512 0 0,0 0-218 0 0,0 0-46 0 0,0 0-3 0 0,0 0 33 0 0,0 0 20 0 0,0 0 2 0 0,-7 5 2466 0 0,5-2-2292 0 0,1-1-1 0 0,0 0 0 0 0,1 0 1 0 0,-1 1-1 0 0,0-1 0 0 0,1 2-349 0 0,-1-1 174 0 0,0 0-1 0 0,0 0 0 0 0,0 0 1 0 0,-1 3-174 0 0,1-4 62 0 0,1 0 0 0 0,-1-1 0 0 0,1 1 0 0 0,-1 0 0 0 0,1 0 0 0 0,0 0 0 0 0,0 1-62 0 0,-1 0 40 0 0,1-1-1 0 0,0 0 1 0 0,-1 0-1 0 0,1 0 1 0 0,-1 1 0 0 0,0 0-40 0 0,-3 10 91 0 0,2-10-36 0 0,1 1 1 0 0,0-1-1 0 0,-1 0 1 0 0,1 1-1 0 0,-1-1 1 0 0,-1 1-56 0 0,3-3 31 0 0,0 0 0 0 0,0-1 0 0 0,-1 1 1 0 0,1 0-1 0 0,0 0 0 0 0,0 0 0 0 0,0 0 0 0 0,0 0 1 0 0,0 0-1 0 0,0 0 0 0 0,1 0 0 0 0,-1 0-31 0 0,0 1 114 0 0,0 0-9 0 0,0 1 1 0 0,0-1-1 0 0,0 1 1 0 0,0-1 0 0 0,0 1-1 0 0,1-1 1 0 0,-1 0-1 0 0,1 1 1 0 0,0-1 0 0 0,1 3-106 0 0,-2-5 117 0 0,1 1-10 0 0,1 2-21 0 0,0 0-1 0 0,1-1 1 0 0,-1 0 0 0 0,1 1 0 0 0,-1-1 0 0 0,1 0 0 0 0,0 0 0 0 0,0 0 0 0 0,0-1 0 0 0,0 1 0 0 0,0-1-86 0 0,18 12 759 0 0,-15-10-639 0 0,1-1 1 0 0,-1 0-1 0 0,0 0 1 0 0,4 0-121 0 0,9 3 115 0 0,-10-3-69 0 0,1 0 1 0 0,3 0-47 0 0,-5-1 19 0 0,1 1-1 0 0,4 1-18 0 0,54 15 131 0 0,-43-14-24 0 0,-17-2-58 0 0,0-1 0 0 0,1-1 1 0 0,-1 1-1 0 0,1-1 0 0 0,1-1-49 0 0,2 1 62 0 0,-1 0 0 0 0,3 1-62 0 0,42 5 336 0 0,-24-4-73 0 0,-20-2-266 0 0,0 1-1 0 0,4 1 4 0 0,-7-1 0 0 0,1-1-1 0 0,0 0 1 0 0,7 0 0 0 0,-7-1 31 0 0,0 1-1 0 0,0 0 1 0 0,7 1-31 0 0,2 2 106 0 0,0-1 0 0 0,0-1 0 0 0,-1-1 0 0 0,13-1-106 0 0,-21 1 34 0 0,0 0-1 0 0,6 0-33 0 0,5 1 30 0 0,54 4 94 0 0,43-4-40 0 0,-100 0-32 0 0,-12 0-49 0 0,1-1-1 0 0,-1 1 1 0 0,2-2-3 0 0,-3 1 10 0 0,-1 0-1 0 0,1-1 0 0 0,0 1 0 0 0,0 1 0 0 0,-1-1 0 0 0,1 0 0 0 0,3 2-9 0 0,27 1 0 0 0,6-1 173 0 0,-1-1 0 0 0,10-3-173 0 0,12 1 124 0 0,35-3-114 0 0,-55 1-10 0 0,-3 1-35 0 0,80-3 652 0 0,-60 2-606 0 0,-1 0-12 0 0,167 0 233 0 0,-200 4-181 0 0,0 1-51 0 0,0 0 25 0 0,1-1-25 0 0,12 1 83 0 0,-22 0-70 0 0,0-2-1 0 0,3 0-12 0 0,9-1-82 0 0,-9 1 84 0 0,12-3-2 0 0,24 0 0 0 0,28-6 352 0 0,42 3-352 0 0,-34 4 176 0 0,-24-1-176 0 0,-35 0 0 0 0,1 2 0 0 0,19-2 0 0 0,-24 2 0 0 0,24 1 0 0 0,-14 1 11 0 0,-2-2 42 0 0,8-2-53 0 0,-12 2 0 0 0,-21 1 0 0 0,0 0 0 0 0,-1-1 0 0 0,5-1 0 0 0,-1 0 12 0 0,0 1-1 0 0,12 0-11 0 0,10-1 41 0 0,-6 0-41 0 0,-14 1 0 0 0,0 0 0 0 0,0-1 0 0 0,95-13 128 0 0,-96 13-128 0 0,-12 1 0 0 0,-1 1 0 0 0,1-1 0 0 0,0 1 0 0 0,0 0 0 0 0,0-1 0 0 0,0 1 0 0 0,0 0 0 0 0,0 0 0 0 0,-1 0 0 0 0,1 1 0 0 0,0-1 0 0 0,0 0 0 0 0,0 1 0 0 0,1 0 3 0 0,0-1-1 0 0,1 1 1 0 0,-1-1-1 0 0,0 0 0 0 0,0 1 1 0 0,3-2-3 0 0,9 2 49 0 0,-5 0-39 0 0,0-1 1 0 0,-1 0-1 0 0,1-1 0 0 0,-1 0 0 0 0,1 0 0 0 0,0-1-10 0 0,3 0 2 0 0,-1 0-1 0 0,11 0-1 0 0,44-1 64 0 0,-66 3-76 0 0,0 0 0 0 0,0 0-1 0 0,0 0 1 0 0,0 0 0 0 0,-1 0-1 0 0,1 0 1 0 0,0 0 0 0 0,0 0-1 0 0,0 1 1 0 0,0-1 0 0 0,-1 0 0 0 0,1 1-1 0 0,0-1 1 0 0,0 0 0 0 0,0 1 12 0 0,5 2 207 0 0,7-1-386 0 0,-7-2-137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1020 9904 0 0,'-7'12'1141'0'0,"5"-9"-784"0"0,2-2 115 0 0,0-1 22 0 0,0 0 14 0 0,0 0 49 0 0,0 0 19 0 0,0 0 7 0 0,0-1-35 0 0,2-85 1730 0 0,1 37-2174 0 0,0 11-45 0 0,4-69 5 0 0,12-187 405 0 0,-12 225-216 0 0,-2 16 78 0 0,4-13-331 0 0,4 6 53 0 0,16-44-53 0 0,-26 93 0 0 0,-1-1 0 0 0,2-10 0 0 0,-1 2 0 0 0,-2 4 0 0 0,2-4 0 0 0,-3 20 15 0 0,0 0 0 0 0,0-1 0 0 0,0 1-1 0 0,0 0 1 0 0,0-1 0 0 0,0 1 0 0 0,0 0 0 0 0,0-1-1 0 0,1 1 1 0 0,-1 0 0 0 0,-1-1 0 0 0,1 1-1 0 0,0 0 1 0 0,0-1 0 0 0,0 1 0 0 0,0 0-1 0 0,0-1 1 0 0,0 1 0 0 0,0 0 0 0 0,0-1-15 0 0,-1 1 8 0 0,1 0 0 0 0,0 0 0 0 0,0 0 1 0 0,0 0-1 0 0,-1 0 0 0 0,1 0 0 0 0,0 0 0 0 0,0 0 1 0 0,-1 0-1 0 0,1 0 0 0 0,0 0 0 0 0,0 0 0 0 0,0 0 1 0 0,-1 0-1 0 0,1 0 0 0 0,0 0 0 0 0,0 0 0 0 0,0 0 1 0 0,-1 0-1 0 0,1 0 0 0 0,0 0 0 0 0,0 0 0 0 0,0 0 1 0 0,0 0-1 0 0,-1 1-8 0 0,-12 9 328 0 0,11-8-245 0 0,-10 9-76 0 0,1 0-1 0 0,0 0 0 0 0,1 1 1 0 0,-5 8-7 0 0,4-4-126 0 0,-1 0 1 0 0,0 0-1 0 0,-1-1 1 0 0,-1-1-1 0 0,0 0 0 0 0,-8 4 126 0 0,17-14-11 0 0,-1-1 0 0 0,-4 3 11 0 0,4-3-2 0 0,6-3 6 0 0,0 0 0 0 0,-1 0-1 0 0,1 0 1 0 0,0 1-1 0 0,0-1 1 0 0,0 0 0 0 0,-1 0-1 0 0,1 0 1 0 0,0 0-1 0 0,0 0 1 0 0,-1 0 0 0 0,1 0-1 0 0,0 0 1 0 0,0 0-1 0 0,-1 0 1 0 0,1 0-1 0 0,0 0 1 0 0,0 0 0 0 0,-1 0-1 0 0,1 0 1 0 0,0 0-1 0 0,0 0 1 0 0,-1 0 0 0 0,1 0-1 0 0,0 0 1 0 0,0 0-1 0 0,-1-1 1 0 0,1 1 0 0 0,0 0-1 0 0,0 0 1 0 0,0 0-1 0 0,-1 0 1 0 0,1 0 0 0 0,0-1-1 0 0,0 1 1 0 0,0 0-1 0 0,0 0 1 0 0,-1 0 0 0 0,1-1-1 0 0,0 1 1 0 0,0 0-1 0 0,0 0 1 0 0,0-1-1 0 0,0 1 1 0 0,0 0 0 0 0,0 0-1 0 0,0-1 1 0 0,0 1-1 0 0,0 0 1 0 0,0 0 0 0 0,0 0-1 0 0,0-1 1 0 0,0 1-1 0 0,0 0 1 0 0,0-1-4 0 0,0 1 9 0 0,0-1 0 0 0,-1-1 0 0 0,1 1-1 0 0,0 0 1 0 0,1-1 0 0 0,-1 1 0 0 0,0 0 0 0 0,0 0-1 0 0,1-1 1 0 0,-1 1 0 0 0,0 0 0 0 0,1-1-9 0 0,7-15-14 0 0,-6 14 20 0 0,8-14-6 0 0,1 1 0 0 0,0 1 0 0 0,5-5 0 0 0,-12 15 0 0 0,4-4 0 0 0,0 0 0 0 0,0 1 0 0 0,8-6 0 0 0,-11 9 45 0 0,1 1 1 0 0,0 0-1 0 0,0 0 1 0 0,0 1-1 0 0,1 0 0 0 0,5-2-45 0 0,-8 4 82 0 0,-1 0-1 0 0,1 0 0 0 0,0 0 1 0 0,0 1-1 0 0,0 0 0 0 0,0 0 1 0 0,3 0-82 0 0,-6 0 38 0 0,0 0 1 0 0,0 1-1 0 0,0-1 1 0 0,0 0-1 0 0,0 1 1 0 0,-1-1 0 0 0,1 1-1 0 0,0-1 1 0 0,0 1-1 0 0,0 0 1 0 0,0-1-1 0 0,0 1 1 0 0,-1 0-1 0 0,1 0 1 0 0,0-1-1 0 0,-1 1 1 0 0,1 0 0 0 0,0 1-39 0 0,2 2 198 0 0,0 0-14 0 0,0 1 0 0 0,0 0 0 0 0,-1 0 0 0 0,1-1 1 0 0,-1 2-1 0 0,-1-1 0 0 0,1 0 0 0 0,0 4-184 0 0,7 17 561 0 0,-2-10-87 0 0,0 0-1 0 0,7 10-473 0 0,-10-20 28 0 0,0 0 1 0 0,0-1-1 0 0,1 1 0 0 0,0-1 1 0 0,0 0-1 0 0,0 0 0 0 0,0-1 1 0 0,1 1-29 0 0,1 0-258 0 0,0-1 1 0 0,0 0 0 0 0,0 0-1 0 0,0 0 1 0 0,1-1 0 0 0,0 0-1 0 0,-1 0 1 0 0,3-1 257 0 0,3 1-1051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583 1207 3224 0 0,'1'-1'240'0'0,"4"-1"558"0"0,-2-1 6360 0 0,-2 3-4608 0 0,-1 0-1226 0 0,0 0-534 0 0,0 0-108 0 0,2-4 423 0 0,-2 3-1047 0 0,0 0 0 0 0,0 1 0 0 0,0-1 0 0 0,0 1-1 0 0,0-1 1 0 0,0 0 0 0 0,0 1 0 0 0,0-1 0 0 0,0 1-1 0 0,0-1 1 0 0,0 1 0 0 0,0-1 0 0 0,0 0 0 0 0,-1 1-1 0 0,1-1 1 0 0,0 1 0 0 0,0-1 0 0 0,-1 1 0 0 0,1-1-1 0 0,0 1-57 0 0,-10-10 734 0 0,1 1-162 0 0,-14-17 172 0 0,16 16-569 0 0,1-1 0 0 0,0 0-1 0 0,1 0 1 0 0,-1-4-175 0 0,-5-10 250 0 0,-42-99-25 0 0,40 85-274 0 0,5 16-394 0 0,-6-11 443 0 0,-9-21-42 0 0,-9-18 670 0 0,19 45-342 0 0,-7-28-286 0 0,7 19 43 0 0,-3-11-4 0 0,2-1 0 0 0,2 0 0 0 0,3-3-39 0 0,1 18 0 0 0,-1-2 0 0 0,-7-28 0 0 0,3 2 0 0 0,11 56 0 0 0,1 1 0 0 0,-1-1 0 0 0,0 1 0 0 0,0 0 0 0 0,-3-5 0 0 0,-2-4 0 0 0,4 8 13 0 0,-1 0-1 0 0,1 1 1 0 0,-1-1-1 0 0,0 1 1 0 0,-1 0-1 0 0,-1-2-12 0 0,5 7-3 0 0,0-2 5 0 0,-1 0 0 0 0,0 1 0 0 0,1-1 0 0 0,-1 1 0 0 0,0 0 0 0 0,0-1 0 0 0,0 1-1 0 0,0 0 1 0 0,0 0 0 0 0,0 0-2 0 0,1 1 3 0 0,-1-1-1 0 0,1 1 1 0 0,0 0-1 0 0,0 0 1 0 0,-1 0-1 0 0,1 0 1 0 0,0 0-1 0 0,-1 0 1 0 0,1 0-1 0 0,0 0 1 0 0,-1 0-1 0 0,1 0 1 0 0,0 1-1 0 0,0-1 1 0 0,-1 0-1 0 0,1 1 1 0 0,0-1-1 0 0,0 1-2 0 0,-3 1 0 0 0,0 1 0 0 0,0-1 0 0 0,1 1 0 0 0,-1-1 0 0 0,1 1 0 0 0,0 0 0 0 0,0 0 0 0 0,0 1 0 0 0,-7 8 0 0 0,-5 9 0 0 0,-1 2 0 0 0,8-12 0 0 0,0-1 0 0 0,1 1 0 0 0,1 1 0 0 0,-1-1 0 0 0,0 6 0 0 0,-3 2 6 0 0,7-12-17 0 0,2-7-11 0 0,3-1-15 0 0,8-17 37 0 0,0 0 0 0 0,3-8 0 0 0,5-11 0 0 0,51-98 0 0 0,-69 135 1 0 0,1-3 18 0 0,1 0 1 0 0,-1 0-1 0 0,1 1 1 0 0,-1-1 0 0 0,1 1-1 0 0,0-1 1 0 0,0 1 0 0 0,0 0-1 0 0,0-1 1 0 0,1 1 0 0 0,-1 0-1 0 0,2 0-19 0 0,-4 1 19 0 0,1 1-1 0 0,-1 0 0 0 0,1 0 1 0 0,-1 0-1 0 0,1 0 0 0 0,-1 0 1 0 0,1-1-1 0 0,-1 1 0 0 0,1 0 1 0 0,-1 0-1 0 0,0 0 0 0 0,1 0 1 0 0,-1 1-1 0 0,1-1 0 0 0,-1 0 0 0 0,1 0 1 0 0,-1 0-1 0 0,1 0 0 0 0,-1 0 1 0 0,1 0-1 0 0,-1 1 0 0 0,0-1 1 0 0,1 0-1 0 0,-1 0 0 0 0,1 1 1 0 0,-1-1-1 0 0,0 0 0 0 0,1 1 1 0 0,-1-1-1 0 0,0 0 0 0 0,0 1 1 0 0,1-1-1 0 0,-1 0 0 0 0,0 1-18 0 0,3 2 153 0 0,-1 1 0 0 0,0-1 0 0 0,0 1 0 0 0,0 1-153 0 0,3 5 265 0 0,3 3-122 0 0,0-1-1 0 0,1 0 1 0 0,0 0-1 0 0,1-1-142 0 0,-6-6 38 0 0,1-1 0 0 0,-1 0-1 0 0,1-1 1 0 0,0 1-1 0 0,0-1 1 0 0,0 0 0 0 0,1 0-1 0 0,-1 0 1 0 0,1-1 0 0 0,-1 0-1 0 0,4 1-37 0 0,-1-1-362 0 0,0-1 0 0 0,1 1 0 0 0,-1-1 0 0 0,1-1 0 0 0,-1 1 0 0 0,0-1 0 0 0,1-1 0 0 0,-1 0 0 0 0,0 0 0 0 0,2-1 362 0 0,13-4-7995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1725 9184 0 0,'-3'-1'830'0'0,"2"1"-632"0"0,0 0 0 0 0,0 0-1 0 0,0-1 1 0 0,0 1 0 0 0,0 0 0 0 0,0-1-1 0 0,0 1 1 0 0,0-1 0 0 0,1 1-1 0 0,-1-1 1 0 0,0 0 0 0 0,0 1-1 0 0,0-1 1 0 0,1 0 0 0 0,-1 0 0 0 0,0 1-1 0 0,0-2-197 0 0,0 0 292 0 0,0 0 0 0 0,0 0 0 0 0,0 0-1 0 0,0-1 1 0 0,1 1 0 0 0,-1-2-292 0 0,-2-5 450 0 0,2 2-276 0 0,0 1 1 0 0,0 0-1 0 0,1-1 0 0 0,-1 1 1 0 0,2-1-1 0 0,-1-1-174 0 0,1-8 409 0 0,-1 7-224 0 0,1-1 0 0 0,2-7-185 0 0,1-13 32 0 0,1-25 1137 0 0,9-35-1169 0 0,-2 16 45 0 0,6-35 102 0 0,-12 80-57 0 0,2 0-1 0 0,9-20-89 0 0,-3 11 9 0 0,-1 2-8 0 0,2 1-1 0 0,10-16 0 0 0,7-5 54 0 0,7-6-54 0 0,63-87 10 0 0,-89 131-9 0 0,1 1-1 0 0,1 0 0 0 0,13-10 0 0 0,-2 1 10 0 0,10-8 74 0 0,3 1 0 0 0,19-12-84 0 0,-2 1 309 0 0,81-70 75 0 0,-83 67-386 0 0,-14 12 236 0 0,32-22-234 0 0,-59 47 53 0 0,9-9-53 0 0,-5 4 35 0 0,-13 12-20 0 0,-1-1 0 0 0,1 1 0 0 0,-1-1 0 0 0,1-1-15 0 0,5-7 28 0 0,-7 8 21 0 0,-2 3-39 0 0,0 0 1 0 0,0 1 0 0 0,0-1 0 0 0,1 1 0 0 0,-1-1 0 0 0,0 1-1 0 0,0-1 1 0 0,0 1 0 0 0,1-1 0 0 0,-1 1 0 0 0,0-1 0 0 0,1 1-1 0 0,-1-1 1 0 0,0 1 0 0 0,1-1-11 0 0,-1 1 75 0 0,-7 1-9 0 0,-35 10-405 0 0,11-3-115 0 0,22-6 202 0 0,0 1 0 0 0,1 0 0 0 0,-8 4 252 0 0,-14 5-539 0 0,-30 8 283 0 0,56-19 248 0 0,0 1-1 0 0,-1-2 0 0 0,1 1 0 0 0,0 0 0 0 0,-1-1 0 0 0,-4 0 9 0 0,3-1 35 0 0,5-2 4 0 0,4-1 36 0 0,0 0-38 0 0,1-1 0 0 0,-1 1 0 0 0,1-1 0 0 0,1 1 0 0 0,-1 1-1 0 0,0-1 1 0 0,1 0 0 0 0,4-1-37 0 0,15-13 286 0 0,-18 13-219 0 0,1 0 0 0 0,0 0 0 0 0,3-1-67 0 0,8-4 27 0 0,-6 3 6 0 0,0 1 0 0 0,3-1-33 0 0,0 1 31 0 0,34-14 3 0 0,-37 15 98 0 0,0 0-1 0 0,1 0 0 0 0,0 2 0 0 0,0-1 0 0 0,3 1-131 0 0,-13 3 39 0 0,-1-1 0 0 0,0 1 0 0 0,1 0 0 0 0,-1 0 0 0 0,1 0-1 0 0,-1 1 1 0 0,0-1 0 0 0,1 0 0 0 0,-1 1 0 0 0,0-1 0 0 0,1 1 0 0 0,-1 0-1 0 0,1 0-38 0 0,-2 0 53 0 0,1 0-1 0 0,-1 0 1 0 0,1 0-1 0 0,-1 0 1 0 0,0 0-1 0 0,1 0 0 0 0,-1 0 1 0 0,0 1-1 0 0,0-1 1 0 0,0 0-1 0 0,0 1 1 0 0,0-1-1 0 0,0 1 1 0 0,0-1-1 0 0,0 1 0 0 0,-1 0 1 0 0,1-1-1 0 0,-1 1 1 0 0,1 0-53 0 0,0 1 119 0 0,-1 1 0 0 0,1-1 0 0 0,-1 1 0 0 0,0-1 0 0 0,0 1 0 0 0,0-1 0 0 0,-1 1 0 0 0,0 2-119 0 0,-1 6 857 0 0,-5 10-857 0 0,2-5 397 0 0,1-4-189 0 0,-1 0 0 0 0,-5 8-208 0 0,6-11 64 0 0,0-1 0 0 0,0 1 0 0 0,1 0 0 0 0,0 0 0 0 0,-1 7-64 0 0,3-13-200 0 0,0 1-1 0 0,1-1 1 0 0,0 0 0 0 0,0 0-1 0 0,0 0 1 0 0,0 1-1 0 0,1-1 1 0 0,-1 0 0 0 0,1 0-1 0 0,0 0 1 0 0,1 0-1 0 0,-1 0 1 0 0,1 0 0 0 0,-1 0-1 0 0,1 0 1 0 0,1 0 200 0 0,6 7-1762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5:23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1208 1 8496 0 0,'0'0'388'0'0,"0"0"-11"0"0,2 0-109 0 0,-1 0-1525 0 0,3 1 1530 0 0,7 1 4874 0 0,-10-2-4886 0 0,-1 0 0 0 0,1 0 0 0 0,-1 0 0 0 0,1 0-1 0 0,-1 0 1 0 0,1 0 0 0 0,-1 0 0 0 0,1 0 0 0 0,-1 0 0 0 0,1 0 0 0 0,0 0 0 0 0,-1 0 0 0 0,1 0 0 0 0,-1 0-1 0 0,1 0 1 0 0,-1 0 0 0 0,1-1 0 0 0,-1 1 0 0 0,0 0 0 0 0,1 0 0 0 0,-1-1 0 0 0,1 1 0 0 0,-1 0 0 0 0,1 0-1 0 0,-1-1 1 0 0,1 1-261 0 0,-1 0 320 0 0,0 0-37 0 0,0 0-10 0 0,0 0-18 0 0,0 0-72 0 0,0 0-30 0 0,0 0-8 0 0,0 0-14 0 0,0 0-48 0 0,0 0 3 0 0,0 2-10 0 0,-1 0-61 0 0,0 1-1 0 0,1-1 0 0 0,-1 1 1 0 0,0-1-1 0 0,0 0 1 0 0,0 1-1 0 0,-1-1 0 0 0,1 0 1 0 0,0 0-1 0 0,-1 0 0 0 0,1 0 1 0 0,-1 0-1 0 0,0 0 0 0 0,0 0 1 0 0,0-1-1 0 0,0 1 1 0 0,-2 1-15 0 0,1 0 90 0 0,0-1 0 0 0,0 2 1 0 0,0-1-1 0 0,0 0 0 0 0,-1 2-90 0 0,3-3 162 0 0,1 0-112 0 0,-1 0 0 0 0,1 0 0 0 0,-1 1 1 0 0,0-1-1 0 0,0 0 0 0 0,0 0 0 0 0,0 0 1 0 0,0 0-1 0 0,0 0 0 0 0,0-1 0 0 0,-1 1 1 0 0,1 0-1 0 0,-2 1-50 0 0,0 1-17 0 0,-1 0-1 0 0,0 0 1 0 0,-1-1 0 0 0,1 1-1 0 0,-1-1 18 0 0,-13 7-61 0 0,15-9 70 0 0,0 0 0 0 0,1 0 0 0 0,-1 0 0 0 0,1 1 0 0 0,-1-1 0 0 0,1 1 0 0 0,0-1 0 0 0,-1 1 0 0 0,1 0 0 0 0,0 0 0 0 0,0 0 0 0 0,0 0 1 0 0,1 1-1 0 0,-2 1-9 0 0,-16 23 247 0 0,10-15-120 0 0,-7 3 40 0 0,5-5-102 0 0,4-3-26 0 0,4-4-18 0 0,1-1 0 0 0,-1 1-1 0 0,1-1 1 0 0,0 1-1 0 0,0 0 1 0 0,0 0 0 0 0,0 0-1 0 0,1 0-20 0 0,-1 0 8 0 0,1 0-1 0 0,-1-1 1 0 0,0 1 0 0 0,0 0-1 0 0,0-1 1 0 0,0 0-1 0 0,0 1 1 0 0,0-1 0 0 0,0 0-1 0 0,-2 0-7 0 0,2 0 7 0 0,0 0-1 0 0,-1 0 0 0 0,1 0 1 0 0,0 1-1 0 0,0-1 1 0 0,0 0-1 0 0,1 1 0 0 0,-1-1 1 0 0,0 1-1 0 0,0 2-6 0 0,0 0 0 0 0,-1-1 0 0 0,1 0-1 0 0,-1 0 1 0 0,0-1 0 0 0,0 1-1 0 0,0 0 1 0 0,0-1 0 0 0,0 0-1 0 0,-1 0 1 0 0,0 0 0 0 0,-1 1 0 0 0,-21 20 63 0 0,8-8-9 0 0,16-15-43 0 0,0 1 0 0 0,0-1 1 0 0,1 0-1 0 0,-1 1 0 0 0,0-1 0 0 0,1 1 1 0 0,-1 0-1 0 0,1-1 0 0 0,-1 1 0 0 0,1 0 0 0 0,0 0 1 0 0,0 0-1 0 0,0 0 0 0 0,0 0 0 0 0,0 0 1 0 0,0 0-1 0 0,1 0 0 0 0,-1 1 0 0 0,1-1 1 0 0,-1 0-1 0 0,1 0 0 0 0,0 0 0 0 0,0 1-11 0 0,0-1 1 0 0,-1 0 0 0 0,1-1 0 0 0,0 1 0 0 0,-1 0-1 0 0,1 0 1 0 0,-1 0 0 0 0,1-1 0 0 0,-1 1 0 0 0,0 0 0 0 0,0-1-1 0 0,0 1 1 0 0,0-1 0 0 0,0 1 0 0 0,0-1 0 0 0,0 1 0 0 0,0-1-1 0 0,-26 22 1 0 0,23-20-2 0 0,-1 1 1 0 0,1 0 0 0 0,-1-1-1 0 0,1 1 1 0 0,0 1-1 0 0,-1 2 1 0 0,-7 10 9 0 0,6-10-1 0 0,1 1 0 0 0,0 0-1 0 0,1-1 1 0 0,0 2 0 0 0,0-1 0 0 0,0 0 0 0 0,1 2-8 0 0,2-7 7 0 0,0 0 0 0 0,0 0 0 0 0,0 0-1 0 0,0 0 1 0 0,-1 0 0 0 0,1 0 0 0 0,-1-1-1 0 0,0 1 1 0 0,0-1 0 0 0,0 1 0 0 0,0-1 0 0 0,0 1-7 0 0,-30 23 42 0 0,24-21-2 0 0,0 1-1 0 0,0 1 1 0 0,-2 2-40 0 0,6-5 29 0 0,1 0 1 0 0,0 0-1 0 0,-1 0 0 0 0,1 0 1 0 0,1 1-1 0 0,-1-1 0 0 0,-2 6-29 0 0,-3 10 43 0 0,-1 0 0 0 0,-1-1-1 0 0,-1 0 1 0 0,-1 0 0 0 0,0-2-1 0 0,-12 13-42 0 0,19-22 7 0 0,-1 1 1 0 0,1 0-1 0 0,1-1 0 0 0,0 2 0 0 0,0-1 0 0 0,1 0 1 0 0,-2 8-8 0 0,1-5 9 0 0,0 1 1 0 0,-1-1 0 0 0,-4 6-10 0 0,-35 68 0 0 0,27-56 0 0 0,-2 11 0 0 0,10-22 0 0 0,8-15 3 0 0,-1-1-1 0 0,1 1 1 0 0,0-1-1 0 0,0 1 1 0 0,1 0-1 0 0,-1-1 1 0 0,1 2-3 0 0,-1-1 4 0 0,1-1 1 0 0,0 1-1 0 0,-1-1 1 0 0,0 1-1 0 0,0-1 1 0 0,0 0-1 0 0,0 1 1 0 0,-1 0-5 0 0,-36 49 21 0 0,31-38 6 0 0,-2-1-1 0 0,-8 11-26 0 0,13-18 5 0 0,0 0 0 0 0,1 0 0 0 0,-1 1 0 0 0,1-1-1 0 0,1 1 1 0 0,-1 0 0 0 0,0 5-5 0 0,1-3 13 0 0,-1 1-1 0 0,-1-2 1 0 0,0 1-1 0 0,-2 5-12 0 0,-9 9 32 0 0,10-17-22 0 0,0 1-1 0 0,1 0 0 0 0,-3 5-9 0 0,3-4 0 0 0,-1-1 0 0 0,0 1 0 0 0,0-1 0 0 0,-5 5 0 0 0,5-6 0 0 0,0-1 0 0 0,1 1 0 0 0,-1 0 0 0 0,1 0 0 0 0,1 0 0 0 0,0 1 0 0 0,-2 5 0 0 0,-5 22 0 0 0,-3 25 0 0 0,12-54 0 0 0,-1-1-1 0 0,1 1 1 0 0,-2-1-1 0 0,1 0 1 0 0,0 1 0 0 0,-1-1-1 0 0,0-1 1 0 0,0 1-1 0 0,-3 3 1 0 0,2-4 2 0 0,1 1 1 0 0,0 0-1 0 0,0 0 0 0 0,0 0 0 0 0,0 0 1 0 0,1 1-1 0 0,0-1 0 0 0,0 1 0 0 0,0 0-2 0 0,-2 34 142 0 0,4-31-89 0 0,-1-1 0 0 0,0 0 0 0 0,0 1 0 0 0,-1-1 0 0 0,0 0 0 0 0,0 0 1 0 0,-3 6-54 0 0,1-6 10 0 0,0 0 1 0 0,1 0 0 0 0,0 1 0 0 0,1-1 0 0 0,0 1 0 0 0,0 0 0 0 0,1-1 0 0 0,0 1 0 0 0,1 0 0 0 0,0 0 0 0 0,0 0 0 0 0,1 0 0 0 0,0 0 0 0 0,1 3-11 0 0,-2-9 4 0 0,0 0 0 0 0,-1 1 0 0 0,1-1-1 0 0,-1 0 1 0 0,1 0 0 0 0,-1 1 0 0 0,0-1 0 0 0,0 0 0 0 0,0 0 0 0 0,-1 0 0 0 0,1 0 0 0 0,-1 0 0 0 0,0 0-1 0 0,0 0 1 0 0,0-1 0 0 0,0 1-4 0 0,-1 1 9 0 0,1 0 1 0 0,-1 0-1 0 0,1 1 0 0 0,0-1 0 0 0,0 0 0 0 0,0 2-9 0 0,1-3-4 0 0,0 0 9 0 0,0-1 0 0 0,1 1-1 0 0,-1-1 1 0 0,1 1 0 0 0,-1 0 0 0 0,1-1-1 0 0,0 1 1 0 0,0 0 0 0 0,0 0 0 0 0,0-1-1 0 0,0 1 1 0 0,1 0 0 0 0,-1-1 0 0 0,1 1-1 0 0,0-1 1 0 0,0 2-5 0 0,0-2 4 0 0,-1 0-1 0 0,1 0 0 0 0,-1 1 1 0 0,1-1-1 0 0,-1 0 1 0 0,0 1-1 0 0,0-1 1 0 0,0 0-1 0 0,0 1 0 0 0,0-1 1 0 0,-1 0-1 0 0,1 1 1 0 0,-1-1-1 0 0,0 0 0 0 0,1 0 1 0 0,-1 1-1 0 0,0-1 1 0 0,-1 2-4 0 0,-7 22 56 0 0,3-6-45 0 0,5-18-11 0 0,1-1 0 0 0,-1 0 0 0 0,0 0 0 0 0,1 0 0 0 0,-1 1 0 0 0,1-1 0 0 0,-1 0 0 0 0,1 1 0 0 0,0-1 0 0 0,0 0 0 0 0,-1 1-1 0 0,1-1 1 0 0,0 0 0 0 0,0 1 0 0 0,1-1 0 0 0,-1 0 0 0 0,0 1 0 0 0,0-1 0 0 0,0 0 0 0 0,1 1 0 0 0,-1-1 0 0 0,1 0 0 0 0,-1 0 0 0 0,1 1 0 0 0,0-1 0 0 0,-1 0 0 0 0,2 1 0 0 0,0 1 5 0 0,1 1-1 0 0,-1-1 1 0 0,1 1-1 0 0,-1-1 1 0 0,0 1 0 0 0,0 0-1 0 0,-1 0 1 0 0,1 0-1 0 0,-1 0 1 0 0,0 0-1 0 0,0 0 1 0 0,0 0 0 0 0,-1 0-1 0 0,1 2-4 0 0,5 10 13 0 0,-6-15-11 0 0,1 1 1 0 0,0-1 0 0 0,0 0 0 0 0,-1 1-1 0 0,1-1 1 0 0,-1 1 0 0 0,1-1-1 0 0,-1 1 1 0 0,0 0 0 0 0,1-1 0 0 0,-1 1-1 0 0,0-1 1 0 0,0 1 0 0 0,0-1-1 0 0,0 2-2 0 0,-1 1 2 0 0,0-1-1 0 0,1 1 0 0 0,-1-1 0 0 0,1 1 0 0 0,0 0 0 0 0,0-1 0 0 0,1 1 0 0 0,-1 0 0 0 0,1-1 0 0 0,0 3-1 0 0,2 3 2 0 0,1 1 0 0 0,-1-1 0 0 0,3 3-2 0 0,-3-6 5 0 0,3 6 35 0 0,-4-10-36 0 0,0 1 0 0 0,-1 0 0 0 0,1 0 0 0 0,-1-1 0 0 0,0 1 1 0 0,1 0-1 0 0,-1 0 0 0 0,-1 0 0 0 0,1 0 0 0 0,0 0 1 0 0,-1 0-1 0 0,0 1 0 0 0,0-1 0 0 0,0 0 0 0 0,0 0 0 0 0,0 2-4 0 0,-3 3 11 0 0,2-6-11 0 0,0-1 0 0 0,1 1 0 0 0,-1 0 0 0 0,1-1 0 0 0,-1 1 0 0 0,1 0 0 0 0,0 0 0 0 0,-1-1 0 0 0,1 1 0 0 0,0 0 0 0 0,0 0 0 0 0,0-1 0 0 0,0 1 0 0 0,1 0 0 0 0,-1 0 0 0 0,0-1 0 0 0,1 2 0 0 0,8 25 20 0 0,-8-21-11 0 0,1-1 0 0 0,0 0 0 0 0,0 0 1 0 0,0 0-1 0 0,1-1 0 0 0,1 2-9 0 0,-3-4 7 0 0,1 0 1 0 0,-1-1 0 0 0,0 1-1 0 0,1 0 1 0 0,-1 0-1 0 0,-1-1 1 0 0,1 1 0 0 0,0 0-1 0 0,-1 0 1 0 0,1 0 0 0 0,-1 0-1 0 0,0 0 1 0 0,0 0-1 0 0,0 0 1 0 0,0 0 0 0 0,-1 0-1 0 0,1 1-7 0 0,-1-1 9 0 0,1 0 0 0 0,0 1-1 0 0,0-1 1 0 0,0 0 0 0 0,0 1-1 0 0,0-1 1 0 0,1 0 0 0 0,0 0-1 0 0,0 1 1 0 0,0-1 0 0 0,0 0-1 0 0,0 0 1 0 0,0 0 0 0 0,1 0-1 0 0,0 0-8 0 0,4 7 23 0 0,0-1 0 0 0,1 0 0 0 0,7 7-23 0 0,4 4 5 0 0,-15-15 1 0 0,0 0 0 0 0,0 0-1 0 0,-1 0 1 0 0,1 0 0 0 0,-1 0 0 0 0,0 1 0 0 0,-1-1-1 0 0,1 1 1 0 0,-1-1 0 0 0,0 1 0 0 0,0 3-6 0 0,0-5 0 0 0,0 0 4 0 0,0-1-1 0 0,0 1 1 0 0,1-1 0 0 0,-1 1-1 0 0,1-1 1 0 0,0 0 0 0 0,0 0-1 0 0,0 0 1 0 0,0 0-1 0 0,1 0 1 0 0,-1 0-4 0 0,2 1 5 0 0,-1 0 0 0 0,0 0-1 0 0,0 0 1 0 0,-1 1 0 0 0,1 0-5 0 0,5 12 11 0 0,-5-11-2 0 0,-1 0 0 0 0,1 0 0 0 0,-1 0-1 0 0,0 1 1 0 0,0-1 0 0 0,0 4-9 0 0,-1-6 0 0 0,-1-1 0 0 0,1 1 0 0 0,1 0 0 0 0,-1 0 0 0 0,0-1 0 0 0,1 1 0 0 0,0-1 0 0 0,0 1 0 0 0,0-1 0 0 0,0 0 0 0 0,1 1 0 0 0,6 6 0 0 0,0 0 0 0 0,8 6 0 0 0,12 13 0 0 0,-27-27 2 0 0,-1 0 0 0 0,1 0 0 0 0,-1 0 0 0 0,0 0 0 0 0,0 0 0 0 0,0 1 0 0 0,0-1 0 0 0,0 0 0 0 0,-1 1 0 0 0,1-1 0 0 0,-1 1 0 0 0,1-1-1 0 0,-1 1 1 0 0,0-1 0 0 0,0 1 0 0 0,0-1-2 0 0,2 19 22 0 0,0-17-15 0 0,0 0-1 0 0,0 1 0 0 0,0-1 1 0 0,0 0-1 0 0,1 0 0 0 0,0 0 1 0 0,0-1-1 0 0,0 1 0 0 0,1 0-6 0 0,14 20 18 0 0,-11-14-18 0 0,-4-8 0 0 0,-1 1 0 0 0,0 0 0 0 0,0 0 0 0 0,0 1 0 0 0,-1-1 0 0 0,1 0 0 0 0,0 3 0 0 0,1 0 5 0 0,0-1-1 0 0,1 0 0 0 0,0 1 1 0 0,-1-2-1 0 0,2 1 0 0 0,-1 0 1 0 0,0-1-1 0 0,1 0 1 0 0,0 0-1 0 0,0 0 0 0 0,0 0 1 0 0,3 0-5 0 0,18 15 11 0 0,-26-19-11 0 0,1 1 0 0 0,-1-1 0 0 0,0 0 0 0 0,1 0 0 0 0,-1 1 0 0 0,0-1 0 0 0,0 0 0 0 0,1 1 0 0 0,-1-1 0 0 0,0 1 0 0 0,0-1 0 0 0,1 0 0 0 0,-1 1 0 0 0,0-1 0 0 0,0 1 0 0 0,0-1 0 0 0,0 0 0 0 0,0 1 0 0 0,0-1 0 0 0,0 1 0 0 0,1-1 0 0 0,-1 3 0 0 0,0-1 0 0 0,0 0 0 0 0,0 1 0 0 0,1-1 0 0 0,-1 1 0 0 0,1-1 0 0 0,0 0 0 0 0,0 0 0 0 0,0 1 0 0 0,0-1 0 0 0,0 0 0 0 0,0 0 0 0 0,0 0 0 0 0,1 0 0 0 0,-1 0 0 0 0,1 0 0 0 0,4 5 0 0 0,0-1 0 0 0,1 0 0 0 0,-1-1 0 0 0,1 1 0 0 0,0-1 0 0 0,0-1 0 0 0,4 3 0 0 0,-6-4 0 0 0,-1 0 0 0 0,0 1 0 0 0,0 0 0 0 0,0 0 0 0 0,-1 0 0 0 0,1 0 0 0 0,0 2 0 0 0,-3 4 0 0 0,-1-9 0 0 0,0 0 0 0 0,0 0 0 0 0,0 0 0 0 0,0 0 0 0 0,1 0 0 0 0,-1 0 0 0 0,0 0 0 0 0,0 0 0 0 0,0-1 0 0 0,1 1 0 0 0,-1 0 0 0 0,0 0 0 0 0,1 0 0 0 0,-1 0 0 0 0,1-1 0 0 0,-1 1 0 0 0,1 0 0 0 0,0 0 0 0 0,0 0 0 0 0,1 0 0 0 0,0 1 0 0 0,1 0 0 0 0,-1 0-1 0 0,1-1 1 0 0,0 0 0 0 0,-1 1 0 0 0,1-1-1 0 0,0 0 1 0 0,0 0 0 0 0,0-1 0 0 0,0 1 0 0 0,0-1 0 0 0,1 1 0 0 0,0 0 1 0 0,-1 0 0 0 0,1 0 0 0 0,0 0 0 0 0,-1 1-1 0 0,1-1 1 0 0,-1 1 0 0 0,0 0 0 0 0,1 0-1 0 0,-1 0 1 0 0,0 1 0 0 0,0-1 0 0 0,0 1-1 0 0,-1-1 1 0 0,1 1 0 0 0,-1 0 0 0 0,1 1-1 0 0,14 13 53 0 0,-15-15-53 0 0,0 0 0 0 0,0 0 0 0 0,1-1 0 0 0,-1 1 0 0 0,1-1 0 0 0,-1 1 0 0 0,1-1 0 0 0,0 0 0 0 0,2 1 0 0 0,4 2 0 0 0,0 0 0 0 0,0 0 0 0 0,-1 1 0 0 0,3 2 0 0 0,1 0 0 0 0,-1 0 0 0 0,-10-4 0 0 0,-1-2 0 0 0,0 0 0 0 0,0 0 0 0 0,0 0 0 0 0,0 0 0 0 0,0-1 0 0 0,0 1 0 0 0,1 0 0 0 0,-1 0 0 0 0,0 0 0 0 0,0 0 0 0 0,1 0 0 0 0,-1-1 0 0 0,0 1 0 0 0,1 0 0 0 0,0 0 0 0 0,1 2 0 0 0,0 0 0 0 0,0-1 0 0 0,1 1 0 0 0,-1-1 0 0 0,1 0 0 0 0,0 0 0 0 0,0 0 0 0 0,0 0 0 0 0,0 0 0 0 0,0 0 0 0 0,0-1 0 0 0,1 1 0 0 0,17 9 0 0 0,1 1 0 0 0,-16-6 0 0 0,-10 1 11 0 0,4-7-11 0 0,0 0 1 0 0,0 0 0 0 0,0 0 0 0 0,0 0-1 0 0,0 0 1 0 0,0 0 0 0 0,0 0-1 0 0,-1 0 1 0 0,1 0 0 0 0,0 0-1 0 0,0 0 1 0 0,0 0 0 0 0,0 0-1 0 0,0 0 1 0 0,0 0 0 0 0,0 0-1 0 0,0 0 1 0 0,0 0 0 0 0,0 0 0 0 0,0 0-1 0 0,0 0 1 0 0,0 0 0 0 0,0 0-1 0 0,0 0 1 0 0,0 0 0 0 0,0 1-1 0 0,0-1 1 0 0,0 0 0 0 0,0 0-1 0 0,0 0 1 0 0,0 0 0 0 0,0 0-1 0 0,0 0 1 0 0,0 0 0 0 0,0 0 0 0 0,0 0-1 0 0,0 0 1 0 0,0 0 0 0 0,0 0-1 0 0,0 0 1 0 0,0 0 0 0 0,0 0-1 0 0,0 0 1 0 0,0 0 0 0 0,0 1-1 0 0,0-1 1 0 0,0 0 0 0 0,0 0-1 0 0,0 0 1 0 0,0 0 0 0 0,0 0 0 0 0,0 0-1 0 0,0 0 1 0 0,0 0 0 0 0,1 0-1 0 0,-1 0 1 0 0,0 0 0 0 0,0 0-1 0 0,0 0 1 0 0,0 0 0 0 0,0 0-1 0 0,0 0 0 0 0,2 2 2 0 0,0 0-1 0 0,1 0 1 0 0,-1-1-1 0 0,1 1 1 0 0,-1-1-1 0 0,1 0 1 0 0,-1 1-1 0 0,1-1 1 0 0,1 0-2 0 0,8 6-3 0 0,-5-3 14 0 0,17 12 42 0 0,-24-16-53 0 0,0 0 0 0 0,0 0 1 0 0,0 0-1 0 0,1 0 0 0 0,-1 0 0 0 0,0 0 0 0 0,0 0 0 0 0,0 1 0 0 0,0-1 1 0 0,1 0-1 0 0,-1 0 0 0 0,0 0 0 0 0,0 0 0 0 0,0 1 0 0 0,0-1 1 0 0,0 0-1 0 0,0 0 0 0 0,1 0 0 0 0,-1 1 0 0 0,0-1 0 0 0,0 0 0 0 0,0 0 1 0 0,0 1-1 0 0,0-1 0 0 0,0 0 0 0 0,0 0 0 0 0,0 0 0 0 0,0 1 1 0 0,0-1-1 0 0,0 0 0 0 0,0 0 0 0 0,0 1 0 0 0,0-1 0 0 0,0 0 0 0 0,0 0 1 0 0,0 0-1 0 0,-1 1 0 0 0,1-1 0 0 0,0 0 0 0 0,0 0 0 0 0,0 0 1 0 0,0 1-1 0 0,0-1 0 0 0,0 0 0 0 0,-1 0 0 0 0,1 0 0 0 0,0 0 0 0 0,0 0 1 0 0,0 1-1 0 0,0-1 0 0 0,-1 0 0 0 0,1 0 0 0 0,0 0 0 0 0,0 0 1 0 0,0 0-1 0 0,-1 0 0 0 0,1 0 0 0 0,0 0 0 0 0,0 0 0 0 0,-1 0 0 0 0,1 1 0 0 0,0-1-31 0 0,0 0 0 0 0,-1 0-1 0 0,1 0 1 0 0,0 0-1 0 0,-1 1 1 0 0,1-1 0 0 0,0 0-1 0 0,-1 0 1 0 0,1 0-1 0 0,0 0 1 0 0,-1 0 0 0 0,1 0-1 0 0,0 0 1 0 0,0 0-1 0 0,-1 0 1 0 0,1 0 0 0 0,0 0-1 0 0,-1 0 1 0 0,1 0-1 0 0,0 0 1 0 0,-1 0 0 0 0,1 0-1 0 0,0 0 1 0 0,-1 0-1 0 0,1 0 1 0 0,0 0 0 0 0,-1-1-1 0 0,1 1 1 0 0,0 0 31 0 0,0-1-15 0 0,0 0 0 0 0,1 0 1 0 0,-1 0-1 0 0,0 0 0 0 0,0 1 0 0 0,1-1 1 0 0,-1 0-1 0 0,0 0 0 0 0,0 0 0 0 0,0 0 1 0 0,0 0-1 0 0,0 0 0 0 0,0 0 1 0 0,0 0-1 0 0,-1 0 0 0 0,1 0 0 0 0,0 1 1 0 0,0-1-1 0 0,-1 0 0 0 0,1 0 0 0 0,-1 0 1 0 0,1 0-1 0 0,0 1 0 0 0,-1-1 0 0 0,0 0 1 0 0,1 0-1 0 0,-1 1 0 0 0,1-1 1 0 0,-1 0 14 0 0,-2-1-45 0 0,0 0 1 0 0,1 0 0 0 0,-1 0-1 0 0,0 0 1 0 0,-1 1 0 0 0,1-1 0 0 0,-2 0 44 0 0,3 2-90 0 0,2-2 73 0 0,0 0-17 0 0,0-1-1 0 0,0 0 1 0 0,0 1 0 0 0,0-1 0 0 0,1 1-1 0 0,-1-1 1 0 0,1 0 0 0 0,-1 1-1 0 0,1-1 1 0 0,0 0 34 0 0,-1 2-8 0 0,0 1 0 0 0,0-1-1 0 0,0 0 1 0 0,0 0 0 0 0,0 1-1 0 0,0-1 1 0 0,0 0 0 0 0,0 0 0 0 0,0 1-1 0 0,-1-1 1 0 0,1 0 0 0 0,0 1-1 0 0,-1-1 1 0 0,1 0 0 0 0,0 1 0 0 0,-1-1-1 0 0,1 1 1 0 0,-1-1 8 0 0,1 1-11 0 0,-1-2-13 0 0,0 1 0 0 0,0-1 0 0 0,0 1 1 0 0,0 0-1 0 0,0-1 0 0 0,-1 1 0 0 0,1 0 0 0 0,0 0 0 0 0,-1 0 0 0 0,1-1 0 0 0,-1 2 0 0 0,-1-2 24 0 0,-11-9-273 0 0,13 10 247 0 0,1 1-1 0 0,-1 0 1 0 0,1-1-1 0 0,-1 1 0 0 0,1-1 1 0 0,-1 1-1 0 0,1-1 1 0 0,0 0-1 0 0,-1 1 1 0 0,1-1-1 0 0,-1 1 0 0 0,1-1 1 0 0,0 0-1 0 0,0 1 1 0 0,-1-1-1 0 0,1 0 1 0 0,0 1-1 0 0,0-1 0 0 0,0 0 1 0 0,0 1-1 0 0,0-1 1 0 0,0 0-1 0 0,0 1 1 0 0,0-1-1 0 0,0 0 1 0 0,0 0-1 0 0,0 1 0 0 0,0-1 1 0 0,1 0-1 0 0,-1 1 1 0 0,0-1-1 0 0,0 0 1 0 0,1 1-1 0 0,-1-1 0 0 0,0 1 1 0 0,1-1-1 0 0,-1 0 1 0 0,1 1-1 0 0,-1-1 27 0 0,16-10-210 0 0,-29-5 31 0 0,10 14 154 0 0,0 0 0 0 0,-1 0 0 0 0,1 0 0 0 0,0 0 0 0 0,-1 1 1 0 0,0-1 24 0 0,-11-5-2 0 0,15 7 4 0 0,0 0 0 0 0,0 0 0 0 0,0 0 0 0 0,0 0 0 0 0,-1 0 0 0 0,1 0 0 0 0,0 0 0 0 0,0-1 0 0 0,0 1 0 0 0,0 0 0 0 0,0 0 0 0 0,0 0-1 0 0,0 0 1 0 0,0-1 0 0 0,0 1 0 0 0,0 0 0 0 0,0 0 0 0 0,-1 0 0 0 0,1 0 0 0 0,0-1 0 0 0,0 1 0 0 0,0 0 0 0 0,0 0 0 0 0,0 0 0 0 0,0 0 0 0 0,0-1 0 0 0,0 1 0 0 0,1 0-1 0 0,-1 0 1 0 0,0 0 0 0 0,0 0 0 0 0,0-1 0 0 0,0 1 0 0 0,0 0 0 0 0,0 0 0 0 0,0 0 0 0 0,0 0 0 0 0,0 0 0 0 0,0-1 0 0 0,1 1 0 0 0,-1 0 0 0 0,0 0 0 0 0,0 0 0 0 0,0 0-1 0 0,0 0-1 0 0,2-7 231 0 0,-2 4-199 0 0,-1 1 0 0 0,0 0 1 0 0,-1 0-1 0 0,1-1 1 0 0,0 1-1 0 0,-1 0 1 0 0,1 0-1 0 0,-1 0 1 0 0,1 0-1 0 0,-1 0 0 0 0,0 1 1 0 0,0-1-1 0 0,0 0 1 0 0,0 1-1 0 0,-1-1-32 0 0,-15-14 94 0 0,18 15-91 0 0,0 1 1 0 0,0-1 0 0 0,0 0 0 0 0,0 0 0 0 0,0 0 0 0 0,0 0 0 0 0,0 1 0 0 0,0-1 0 0 0,1 0 0 0 0,-1 0 0 0 0,0 0-1 0 0,0 0 1 0 0,1 1 0 0 0,-1-1 0 0 0,1 0 0 0 0,-1 1 0 0 0,0-1 0 0 0,1 0 0 0 0,-1 0 0 0 0,1 1 0 0 0,0-1-1 0 0,-1 1 1 0 0,1-1 0 0 0,0 0-4 0 0,9-15 90 0 0,-9 15-84 0 0,-1 1-1 0 0,0-1 1 0 0,0 0-1 0 0,1 1 0 0 0,-1-1 1 0 0,0 1-1 0 0,0-1 0 0 0,0 0 1 0 0,0 1-1 0 0,0-1 1 0 0,0 0-1 0 0,0 1 0 0 0,0-1 1 0 0,0 0-1 0 0,0 1 1 0 0,0-1-1 0 0,-1 0 0 0 0,1 1 1 0 0,0-1-1 0 0,0 1 1 0 0,-1-1-1 0 0,1 0 0 0 0,0 1 1 0 0,-1-1-1 0 0,1 1-5 0 0,-2-2 16 0 0,0 0-1 0 0,0 0 0 0 0,-1 0 1 0 0,1 0-1 0 0,-1 1 1 0 0,1-1-1 0 0,-1 1 0 0 0,1 0 1 0 0,-1-1-1 0 0,0 1 1 0 0,1 0-1 0 0,-2 1-15 0 0,-14-8 119 0 0,16 6-31 0 0,16-2 147 0 0,-14 4-231 0 0,1 0 1 0 0,-1-1-1 0 0,0 1 1 0 0,1-1-1 0 0,-1 1 1 0 0,0 0-1 0 0,0-1 1 0 0,0 1-1 0 0,1-1 1 0 0,-1 1-1 0 0,0-1 0 0 0,0 1 1 0 0,0-1-1 0 0,0 1 1 0 0,0-1-1 0 0,0 1 1 0 0,0-1-1 0 0,0 1 1 0 0,0-1-1 0 0,0 1 1 0 0,0-1-1 0 0,0 1 1 0 0,0-1-1 0 0,0 1 1 0 0,-1 0-1 0 0,1-1 0 0 0,0 1 1 0 0,0-1-1 0 0,0 1 1 0 0,-1-1-5 0 0,-12-8 66 0 0,11 8-61 0 0,1 1 1 0 0,0-1-1 0 0,0 1 0 0 0,0-1 1 0 0,0 1-1 0 0,0-1 0 0 0,0 0 1 0 0,0 0-1 0 0,0 1 0 0 0,0-1 1 0 0,0 0-1 0 0,0 0 0 0 0,1 0 1 0 0,-1 0-1 0 0,0 0 0 0 0,0 0 1 0 0,1 0-1 0 0,-1 0 0 0 0,1 0 1 0 0,-1-1-1 0 0,1 1 0 0 0,0 0 1 0 0,-1-1-6 0 0,1 1 0 0 0,0 0 0 0 0,0 0 1 0 0,0 0-1 0 0,0-1 0 0 0,0 1 1 0 0,1 0-1 0 0,-1 0 0 0 0,0 0 1 0 0,0 0-1 0 0,1 0 1 0 0,-1 0-1 0 0,1 0 0 0 0,-1 0 1 0 0,1 0-1 0 0,-1 0 0 0 0,1 0 1 0 0,0 1-1 0 0,0-1 1 0 0,-1 0-1 0 0,1 0 0 0 0,0 0 1 0 0,0 1-1 0 0,0-1 0 0 0,0 1 1 0 0,0-1-1 0 0,-1 0 0 0 0,1 1 1 0 0,0 0-1 0 0,1-1 0 0 0,-2 1 1 0 0,1 0 0 0 0,-1 0 0 0 0,0 0 0 0 0,0 0-1 0 0,1 0 1 0 0,-1 0 0 0 0,0 0 0 0 0,0-1 0 0 0,1 1-1 0 0,-1 0 1 0 0,0 0 0 0 0,0 0 0 0 0,0 0 0 0 0,1 0 0 0 0,-1 0-1 0 0,0-1 1 0 0,0 1 0 0 0,0 0 0 0 0,1 0 0 0 0,-1 0 0 0 0,0 0-1 0 0,0-1 1 0 0,0 1 0 0 0,0 0 0 0 0,0 0 0 0 0,0 0 0 0 0,1-1-1 0 0,-1 1 1 0 0,0 0 0 0 0,0 0 0 0 0,0-1 0 0 0,0 1 0 0 0,0 0-1 0 0,0 0 1 0 0,0-1 0 0 0,0 1 0 0 0,0 0 0 0 0,0 0 0 0 0,0-1-1 0 0,0 1 1 0 0,0 0 0 0 0,0 0 0 0 0,0-1 0 0 0,0 1 0 0 0,-1 0-1 0 0,1 0 1 0 0,0 0 0 0 0,0-1 0 0 0,0 1 0 0 0,0 0 0 0 0,0 0-1 0 0,-1 0 1 0 0,1-1 0 0 0,0 1 0 0 0,0 0 0 0 0,0 0 0 0 0,0 0-1 0 0,-1 0 1 0 0,1-1-1 0 0,-11-4 23 0 0,11 5-20 0 0,-20-8 104 0 0,20 8-107 0 0,0 0 1 0 0,0 0 0 0 0,0 0 0 0 0,0 0 0 0 0,0 0 0 0 0,0 0 0 0 0,0 0 0 0 0,0 0 0 0 0,0 0 0 0 0,0 0 0 0 0,0 0 0 0 0,0 0 0 0 0,-1-1-1 0 0,1 1 1 0 0,0 0 0 0 0,0 0 0 0 0,0 0 0 0 0,0 0 0 0 0,0 0 0 0 0,0 0 0 0 0,0 0 0 0 0,0 0 0 0 0,0 0 0 0 0,0 0 0 0 0,0 0 0 0 0,0 0-1 0 0,0 0 1 0 0,0 0 0 0 0,0-1 0 0 0,0 1 0 0 0,0 0 0 0 0,0 0 0 0 0,0 0 0 0 0,0 0 0 0 0,0 0 0 0 0,0 0 0 0 0,0 0 0 0 0,0 0 0 0 0,0 0-1 0 0,0 0 1 0 0,0 0 0 0 0,0-1 0 0 0,0 1 0 0 0,0 0 0 0 0,0 0 0 0 0,0 0 0 0 0,0 0 0 0 0,0 0 0 0 0,0 0 0 0 0,0 0 0 0 0,0 0 0 0 0,0 0-1 0 0,6-3 31 0 0,7 0 60 0 0,-12 3-27 0 0,-23-3 246 0 0,11 3-286 0 0,30 0 133 0 0,-26-1-100 0 0,6 0-56 0 0,-1 0-1 0 0,0 1 1 0 0,0-1 0 0 0,0 1 0 0 0,0 0 0 0 0,1-1-1 0 0,-1 1 1 0 0,0 0 0 0 0,-2 0-1 0 0,12 0 71 0 0,-1 1 0 0 0,1-1 1 0 0,-1 2-1 0 0,2-1-71 0 0,-7 0 72 0 0,-2-1 0 0 0,-13 4 11 0 0,2 2-30 0 0,11-5-50 0 0,0-1 1 0 0,0 1-1 0 0,0 0 0 0 0,0-1 0 0 0,1 1 0 0 0,-1-1 1 0 0,0 1-1 0 0,0-1 0 0 0,0 1 0 0 0,1-1 0 0 0,-1 1 1 0 0,0-1-1 0 0,1 0 0 0 0,-1 1 0 0 0,0-1 0 0 0,1 1 1 0 0,-1-1-1 0 0,1 0 0 0 0,-1 1 0 0 0,0-1-3 0 0,21 18 16 0 0,1 2 15 0 0,-21-19-30 0 0,0 0 0 0 0,-1 0 0 0 0,1 0 0 0 0,0 0 0 0 0,-1 0-1 0 0,1 1 1 0 0,-1-1 0 0 0,1 0 0 0 0,-1 0 0 0 0,1 1 0 0 0,-1-1 0 0 0,0 0 0 0 0,0 0 0 0 0,1 1 0 0 0,-1-1-1 0 0,0 0 1 0 0,0 1 0 0 0,-1-1 0 0 0,1 2-1 0 0,-2 7 5 0 0,1-8-1 0 0,0 0-1 0 0,1 0 0 0 0,-1 0 0 0 0,1 1 1 0 0,0-1-1 0 0,0 0 0 0 0,-1 1 0 0 0,1-1 1 0 0,1 0-1 0 0,-1 0 0 0 0,0 1 1 0 0,1-1-1 0 0,-1 0 0 0 0,1 0 0 0 0,-1 0 1 0 0,1 1-1 0 0,0-1 0 0 0,0 0-3 0 0,8 15 0 0 0,-8-13 0 0 0,1-1 0 0 0,-1 1 0 0 0,1-1 0 0 0,0 0 0 0 0,1 0 0 0 0,-1 1 0 0 0,0-1 0 0 0,1-1 0 0 0,0 1 0 0 0,-1 0 0 0 0,3 1 0 0 0,-2-2 0 0 0,2 2 0 0 0,1 0 0 0 0,-1 1 0 0 0,0-1 0 0 0,3 6 0 0 0,-6-8 0 0 0,-1 0 0 0 0,1 1 0 0 0,-1-1 0 0 0,0 0 0 0 0,0 1 0 0 0,0-1 0 0 0,0 1 0 0 0,0-1 0 0 0,0 1 0 0 0,-1 0 0 0 0,1-1 0 0 0,-1 1 0 0 0,0 0 0 0 0,0 1 0 0 0,5 47 11 0 0,-5-48-9 0 0,0-1 1 0 0,1 1-1 0 0,-1 0 1 0 0,0-1-1 0 0,1 1 0 0 0,0-1 1 0 0,-1 1-1 0 0,1-1 1 0 0,0 1-1 0 0,0-1 0 0 0,0 1 1 0 0,1-1-1 0 0,-1 0 1 0 0,1 0-1 0 0,-1 0 1 0 0,1 0-1 0 0,0 0 0 0 0,0 0 1 0 0,-1 0-1 0 0,1 0 1 0 0,1-1-1 0 0,-1 1-2 0 0,10 7 0 0 0,-5 3 0 0 0,-2-1 0 0 0,-9-4 11 0 0,4-6-8 0 0,0 0 0 0 0,0 0 0 0 0,0-1 0 0 0,0 1 0 0 0,0 0 0 0 0,1-1 0 0 0,-1 1 0 0 0,0 0-1 0 0,1-1 1 0 0,-1 1 0 0 0,0-1 0 0 0,1 1 0 0 0,-1 0 0 0 0,1-1 0 0 0,-1 1 0 0 0,1-1 0 0 0,-1 1 0 0 0,1-1-3 0 0,11 12 11 0 0,-10-11 42 0 0,-2-1 11 0 0,-2 1-11 0 0,-3 2-30 0 0,3-2 37 0 0,1 0 0 0 0,-8 7-19 0 0,9-3-27 0 0,0-3-4 0 0,-1-1-9 0 0,1 0 0 0 0,0 0 0 0 0,-1 0-1 0 0,0 1 1 0 0,1-1 0 0 0,-1 0-1 0 0,0 0 1 0 0,1 0 0 0 0,-1 0 0 0 0,0 0-1 0 0,0 0 1 0 0,0-1 0 0 0,0 1 0 0 0,0 0-1 0 0,0 0 1 0 0,0-1 0 0 0,-1 2-1 0 0,-24 10 23 0 0,15-7 5 0 0,-8 4-30 0 0,9-5 19 0 0,0 1-1 0 0,0 1 0 0 0,0 0-16 0 0,7-4 3 0 0,1 0-1 0 0,-1 0 0 0 0,1 0 1 0 0,-1 1-1 0 0,1-1 0 0 0,0 0 1 0 0,0 1-1 0 0,0 0 0 0 0,0 0 1 0 0,1-1-1 0 0,-1 1 0 0 0,0 1-2 0 0,1-1 0 0 0,-1-1 0 0 0,1 1 0 0 0,-1-1 0 0 0,1 1 0 0 0,-1-1 0 0 0,0 0 0 0 0,0 0 0 0 0,0 0 0 0 0,0 0 0 0 0,-1 0 0 0 0,1 0 0 0 0,0-1 0 0 0,-1 1 0 0 0,-36 17 0 0 0,25-14 0 0 0,-71 38 53 0 0,82-42-47 0 0,-1 2 0 0 0,1-1 0 0 0,-1 0 0 0 0,1 1 0 0 0,0-1 0 0 0,0 1-1 0 0,0 0 1 0 0,0 0 0 0 0,-1 3-6 0 0,-27 26 22 0 0,28-30-22 0 0,-1 1 0 0 0,0-1 0 0 0,1 0 0 0 0,-1 0 0 0 0,0 0 0 0 0,0-1 0 0 0,0 1 0 0 0,0-1 0 0 0,0 0 0 0 0,0 0 0 0 0,0 0 0 0 0,-2-1 0 0 0,4 1 0 0 0,-9 2-12 0 0,9-2-52 0 0,2-1-125 0 0,0 0-414 0 0,0 0-182 0 0,0 0-42 0 0,-4-4-1574 0 0,3 3 730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1.9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557 0 4144 0 0,'0'0'319'0'0,"0"0"10"0"0,0 0 824 0 0,0 0 383 0 0,0 0 80 0 0,0 0-95 0 0,0 0-457 0 0,0 0-198 0 0,0 0-40 0 0,0 0-44 0 0,0 0-154 0 0,0 0-70 0 0,0 0-12 0 0,0 0-44 0 0,0 0-173 0 0,0 0-75 0 0,0 9 435 0 0,-1-3-588 0 0,0-1 0 0 0,0 0 0 0 0,-1 0 0 0 0,0 1 0 0 0,0-1 0 0 0,0-1 0 0 0,-1 2-101 0 0,-5 15 398 0 0,-4 9 81 0 0,0 0 0 0 0,-2-1-1 0 0,-2 0 1 0 0,-11 16-479 0 0,19-32 169 0 0,0 1 1 0 0,2-1-1 0 0,-1 2-169 0 0,-15 32 349 0 0,-11 18 28 0 0,20-38 14 0 0,-13 22-391 0 0,-99 159 907 0 0,94-153-679 0 0,6-12 655 0 0,-9 24-883 0 0,-5 15 173 0 0,27-60-115 0 0,8-16-43 0 0,0 1 0 0 0,0-1-1 0 0,1 1 1 0 0,-2 5-15 0 0,-5 8 0 0 0,0-4-1848 0 0,-8-6-3528 0 0,11-7-2095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1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118 189 4232 0 0,'0'0'191'0'0,"0"-1"-11"0"0,-4-1-114 0 0,-23-18 473 0 0,27 19-566 0 0,-1 0 1 0 0,0 0-1 0 0,1 0 1 0 0,-1 0-1 0 0,1-1 0 0 0,-1 1 1 0 0,1 0-1 0 0,0 0 1 0 0,-1-1-1 0 0,1 1 0 0 0,0 0 1 0 0,0 0-1 0 0,0-1 1 0 0,0 1-1 0 0,0 0 27 0 0,0 0-94 0 0,-6-9-113 0 0,-1-15 418 0 0,7 23-67 0 0,-9-2 707 0 0,-8-16 732 0 0,-6-6 1520 0 0,18 11-996 0 0,4 11-2021 0 0,1 3 80 0 0,-8-17 420 0 0,3 6 3540 0 0,5 12-4014 0 0,0-1 0 0 0,0 1 0 0 0,1-1-1 0 0,-1 1 1 0 0,0-1 0 0 0,1 1 0 0 0,-1-1-1 0 0,0 1 1 0 0,1 0 0 0 0,-1-1-1 0 0,1 1 1 0 0,-1-1 0 0 0,1 1 0 0 0,-1 0-1 0 0,1-1 1 0 0,-1 1 0 0 0,1 0 0 0 0,-1 0-1 0 0,1 0 1 0 0,-1-1 0 0 0,1 1-1 0 0,0 0 1 0 0,-1 0 0 0 0,1 0 0 0 0,-1 0-1 0 0,1 0 1 0 0,-1 0 0 0 0,1 0 0 0 0,0 0-1 0 0,-1 0 1 0 0,1 0 0 0 0,-1 0-1 0 0,1 0 1 0 0,0 1 0 0 0,-1-1-112 0 0,22 12 202 0 0,-11-5 176 0 0,9 5 19 0 0,-2 0 0 0 0,11 9-397 0 0,-29-20 9 0 0,18 11 93 0 0,-12-9-68 0 0,-1 1 0 0 0,1 0-1 0 0,-1 0 1 0 0,0 1 0 0 0,0-1 0 0 0,-1 1-1 0 0,1 0-33 0 0,106 147 703 0 0,-79-111-521 0 0,1-1-1 0 0,2-2 1 0 0,5 2-182 0 0,-7-8 403 0 0,-2 1 0 0 0,-1 2-1 0 0,20 30-402 0 0,-12-13 394 0 0,-22-32-256 0 0,-2-1 1 0 0,-1 2 0 0 0,5 10-139 0 0,-10-16 97 0 0,-7-13-8 0 0,-1-2-14 0 0,0 0-10 0 0,0 0-42 0 0,0 0-174 0 0,0 0-75 0 0,0 0-20 0 0,5 8-2866 0 0,-5-8 1536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2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16 920 0 0,'0'0'332'0'0,"0"0"1057"0"0,4-14 7331 0 0,-3 13-8379 0 0,-1 1-11 0 0,0 0-10 0 0,0 0-35 0 0,0 0-18 0 0,0 0-3 0 0,0 0 9 0 0,0 0 40 0 0,0 0 21 0 0,-1 8 339 0 0,-10 44 483 0 0,3 0 0 0 0,-2 47-1156 0 0,8-32 555 0 0,4 1 0 0 0,9 57-555 0 0,-1-25 236 0 0,6 88 426 0 0,8 113 328 0 0,-20-84-110 0 0,0-116-272 0 0,-1-52-278 0 0,1 22 252 0 0,1-37-344 0 0,-2-14-128 0 0,0 1 1 0 0,-2 9-111 0 0,-1-28-112 0 0,0-2-685 0 0,0 0-311 0 0,0 0-62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1:02.3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2532 6448 0 0,'-7'-5'585'0'0,"5"4"-534"0"0,1 0 1 0 0,0 1-1 0 0,0-1 0 0 0,0 0 0 0 0,0-1 0 0 0,1 1 1 0 0,-1 0-1 0 0,0 0 0 0 0,0 0 0 0 0,1 0 0 0 0,-1-1 1 0 0,0 1-1 0 0,1 0 0 0 0,-1-1 0 0 0,1 1 0 0 0,0 0 1 0 0,-1-1-1 0 0,1 1 0 0 0,0 0 0 0 0,0-1 1 0 0,0 1-52 0 0,0-2 246 0 0,0 0 0 0 0,0 1 0 0 0,0-1 0 0 0,0 0 0 0 0,1 1 0 0 0,-1-1 0 0 0,1 1 0 0 0,0-2-246 0 0,5-11 651 0 0,-1-1 1 0 0,-1 0-1 0 0,1-14-651 0 0,-1 10 158 0 0,9-20 765 0 0,-6 11 889 0 0,7-21-1812 0 0,5-19 1084 0 0,4-18-485 0 0,-2 8-321 0 0,-9 40 294 0 0,0-11-572 0 0,-3 12 360 0 0,-6 24-297 0 0,1-1-1 0 0,-2 0 1 0 0,1-7-63 0 0,-1-16 58 0 0,3 0-1 0 0,1 0 1 0 0,1 1 0 0 0,2 0 0 0 0,2 1-1 0 0,3-4-57 0 0,13-32 3 0 0,10-23 58 0 0,-30 80-54 0 0,12-29 133 0 0,3 1 0 0 0,1 1-140 0 0,68-103 433 0 0,-50 79-456 0 0,-9 15-34 0 0,21-24 57 0 0,86-125 0 0 0,-103 146 0 0 0,-9 11 0 0 0,27-36 0 0 0,33-28 0 0 0,-57 73 0 0 0,9-16 0 0 0,16-31 0 0 0,-51 75 0 0 0,17-22-3 0 0,0 1 0 0 0,14-11 3 0 0,19-25 70 0 0,-28 23-6 0 0,-20 30-64 0 0,-6 8 1 0 0,1 1 0 0 0,0-1 0 0 0,-1 0-1 0 0,1 0 1 0 0,0 1 0 0 0,0-1 0 0 0,0 1 0 0 0,0-1 0 0 0,1 1 0 0 0,-1-1-1 0 0,0 1 1 0 0,1 0 0 0 0,-1 0-1 0 0,6-5 55 0 0,-2 1 19 0 0,-3 2 17 0 0,1-2-3 0 0,-2 3-3 0 0,-2 1-59 0 0,0 0-1 0 0,0 0 0 0 0,0-1 0 0 0,1 1 0 0 0,-1 0 1 0 0,-1 0-1 0 0,1 0 0 0 0,0 0 0 0 0,0 0 0 0 0,-1 0-25 0 0,-1 0 15 0 0,-1 0-1 0 0,1 0 0 0 0,-1 0 1 0 0,0 0-1 0 0,0 1 0 0 0,0-1 1 0 0,1 1-1 0 0,-1 0 0 0 0,0 0 1 0 0,0 0-1 0 0,0 1 0 0 0,-1 0-14 0 0,-11 2 35 0 0,1 1 0 0 0,-8 3-35 0 0,-14 4 50 0 0,22-7-35 0 0,1 1-1 0 0,0 0 0 0 0,0 1 0 0 0,-2 2-14 0 0,-15 7 19 0 0,-5 0-28 0 0,-157 70 82 0 0,176-77-71 0 0,-30 16 50 0 0,40-18-31 0 0,19-5 32 0 0,4-5-92 0 0,1-1 0 0 0,-1 0 0 0 0,0-1-1 0 0,0 0 1 0 0,-1-1 0 0 0,6-5 39 0 0,15-5 11 0 0,11-5-11 0 0,8-4-17 0 0,1 2 0 0 0,1 2-1 0 0,15-1 18 0 0,-44 16 48 0 0,4-2 33 0 0,12 0-81 0 0,-34 7-12 0 0,1 1 0 0 0,0 0 0 0 0,0 0 1 0 0,0 2-1 0 0,0-1 0 0 0,1 1 12 0 0,-9 0-3 0 0,-1-1 0 0 0,1 1 1 0 0,0 0-1 0 0,-1-1 0 0 0,1 1 1 0 0,-1 0-1 0 0,1 1 0 0 0,-1-1 1 0 0,0 0-1 0 0,1 1 0 0 0,-1-1 1 0 0,0 1-1 0 0,0 0 0 0 0,1 0 3 0 0,-2-1 10 0 0,-1 0 1 0 0,1 0-1 0 0,0 1 0 0 0,0-1 0 0 0,-1 0 0 0 0,1 0 0 0 0,-1 0 1 0 0,1 1-1 0 0,-1-1 0 0 0,1 0 0 0 0,-1 1 0 0 0,0-1 0 0 0,0 0 1 0 0,1 1-1 0 0,-1-1 0 0 0,0 0 0 0 0,0 1 0 0 0,0-1 0 0 0,-1 0 1 0 0,1 1-1 0 0,0-1 0 0 0,0 0 0 0 0,-1 1 0 0 0,1-1 0 0 0,-1 0 1 0 0,1 0-1 0 0,-1 1 0 0 0,1-1 0 0 0,-2 1-10 0 0,-9 16 332 0 0,0-1-1 0 0,-2 0 1 0 0,0-1 0 0 0,-2 1-332 0 0,-60 59 659 0 0,69-70-625 0 0,-52 44 69 0 0,38-35-82 0 0,2 1-1 0 0,-1 1 1 0 0,-8 12-21 0 0,26-28-28 0 0,0 0 0 0 0,1 0 0 0 0,-1 0 0 0 0,0 0 0 0 0,0 0 0 0 0,1 0 0 0 0,-1 0 0 0 0,0 0 0 0 0,1 0 0 0 0,-1 0-1 0 0,1 1 1 0 0,0-1 0 0 0,-1 0 0 0 0,1 0 0 0 0,0 1 0 0 0,0-1 0 0 0,-1 0 0 0 0,1 0 0 0 0,0 1 0 0 0,0-1 28 0 0,1 0-98 0 0,0 0 1 0 0,-1-1-1 0 0,1 1 1 0 0,-1 0-1 0 0,1-1 0 0 0,0 1 1 0 0,0-1-1 0 0,-1 1 1 0 0,1-1-1 0 0,0 1 1 0 0,0-1-1 0 0,0 0 0 0 0,0 1 1 0 0,-1-1-1 0 0,1 0 1 0 0,0 1-1 0 0,0-1 1 0 0,0 0-1 0 0,0 0 1 0 0,0 0-1 0 0,0 0 0 0 0,0 0 1 0 0,0 0-1 0 0,-1 0 1 0 0,1 0-1 0 0,0-1 1 0 0,0 1-1 0 0,0 0 98 0 0,25-3-7058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3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1 118 920 0 0,'0'0'407'0'0,"0"0"1371"0"0,0 0 601 0 0,0 0 117 0 0,0 0-258 0 0,0 0-1192 0 0,0-1-522 0 0,1-1-442 0 0,0 0 1 0 0,1 0-1 0 0,-1 0 0 0 0,0 1 1 0 0,0-1-1 0 0,1 0 1 0 0,-1 1-1 0 0,1 0 1 0 0,0-1-1 0 0,-1 1 1 0 0,1 0-1 0 0,0 0 1 0 0,0 0-1 0 0,0 0 1 0 0,0 0-1 0 0,0 0 0 0 0,0 0 1 0 0,0 1-83 0 0,9-4 204 0 0,0 1 0 0 0,0 1 0 0 0,1 0-204 0 0,2-1 73 0 0,32-5 717 0 0,0 2 0 0 0,15 1-790 0 0,96 0 1447 0 0,-40 2-1017 0 0,314-10 365 0 0,492-7-1565 0 0,-458 17 834 0 0,-46-3 1691 0 0,-254 3-1586 0 0,97-1-173 0 0,-77 2 4 0 0,371 12 0 0 0,-501-8 0 0 0,-29-1 0 0 0,1 1 0 0 0,0 0 0 0 0,4 3 0 0 0,-22-1-66 0 0,-7-3-285 0 0,-6 1-1778 0 0,3-1-4004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4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3224 0 0,'0'0'523'0'0,"0"0"986"0"0,0 0 437 0 0,0 0 92 0 0,0 0-184 0 0,0 0-812 0 0,0 0-361 0 0,0 0-69 0 0,0 0-63 0 0,0 0-191 0 0,0 0-81 0 0,0 0-18 0 0,0 0 2 0 0,0 0 22 0 0,0 0 5 0 0,2 0 0 0 0,-1 0-243 0 0,-1 0 1 0 0,1 0 0 0 0,0 0-1 0 0,0 0 1 0 0,0 1 0 0 0,-1-1-1 0 0,1 0 1 0 0,0 1 0 0 0,-1-1-1 0 0,1 0 1 0 0,0 1 0 0 0,0-1 0 0 0,-1 1-1 0 0,1-1 1 0 0,-1 1 0 0 0,1 0-1 0 0,-1-1 1 0 0,1 1 0 0 0,-1-1-1 0 0,1 1 1 0 0,-1 0 0 0 0,1 0 0 0 0,-1 0-46 0 0,2 2 134 0 0,0 1 0 0 0,-1 0 0 0 0,0-1 0 0 0,0 1 0 0 0,0 0 0 0 0,0 0-134 0 0,1 10 342 0 0,0-1 0 0 0,-1 0 0 0 0,-1 3-342 0 0,-2 45 1575 0 0,-9 43-1575 0 0,1-6 535 0 0,5 66 314 0 0,1-33-178 0 0,5 340 881 0 0,1-445-1581 0 0,2 0-1 0 0,0-1 0 0 0,3 7 30 0 0,-1-4 30 0 0,0 0 0 0 0,-1 16-30 0 0,-4-31 18 0 0,0-1 1 0 0,1 1-1 0 0,1-1 0 0 0,0 1-18 0 0,-1-1-6 0 0,-2-11-19 0 0,1 1 0 0 0,-1-1 1 0 0,0 0-1 0 0,0 0 1 0 0,0 0-1 0 0,1 1 0 0 0,-1-1 1 0 0,1 0-1 0 0,-1 0 0 0 0,1 0 1 0 0,-1 0-1 0 0,1 0 1 0 0,0 1 24 0 0,0-2-1752 0 0,-1 0-6157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5.0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1 629 5528 0 0,'0'0'249'0'0,"0"0"-1"0"0,0 0 63 0 0,0 0 834 0 0,6-11 4544 0 0,-2 4-5257 0 0,1 0 0 0 0,1 0 0 0 0,0 0 0 0 0,0 0-1 0 0,0 1 1 0 0,1 0 0 0 0,-1 0 0 0 0,2 1-432 0 0,8-10 438 0 0,2 1-280 0 0,0 1 0 0 0,0 0 0 0 0,1 1 0 0 0,1 1 0 0 0,2 0-158 0 0,-21 10 0 0 0,230-124 10 0 0,96-83 310 0 0,-291 185-346 0 0,2 1-1 0 0,0 1 0 0 0,7 0 27 0 0,-1-3 136 0 0,-31 17 104 0 0,0 0 0 0 0,11-4-240 0 0,-22 11 184 0 0,-2 0 6 0 0,0 0 22 0 0,0 0 10 0 0,0 0 2 0 0,0 0-149 0 0,0 0-626 0 0,0 0-267 0 0,0 0-57 0 0,0 0-12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5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 1376 0 0,'0'0'397'0'0,"0"0"1133"0"0,0 0 498 0 0,0 0 98 0 0,0-2-131 0 0,1-13 1265 0 0,0 15-3183 0 0,-1 0 0 0 0,0 1 0 0 0,0-1 0 0 0,0 0-1 0 0,0 0 1 0 0,0 0 0 0 0,0 0 0 0 0,0 0 0 0 0,0 0 0 0 0,0 0-1 0 0,0 0 1 0 0,0 0 0 0 0,0 0 0 0 0,0 0 0 0 0,0 0-1 0 0,0 0 1 0 0,0 0 0 0 0,0 0 0 0 0,0 0 0 0 0,0 0 0 0 0,0 0-1 0 0,1 0 1 0 0,-1 0 0 0 0,0 0 0 0 0,0 0 0 0 0,0 0-1 0 0,0 0 1 0 0,0 0 0 0 0,0 0 0 0 0,0 0 0 0 0,0 0 0 0 0,0 0-1 0 0,0 0 1 0 0,0 0 0 0 0,0 0 0 0 0,0 0 0 0 0,0 0-1 0 0,0 0 1 0 0,0 0 0 0 0,0 0 0 0 0,1 0 0 0 0,-1 0 0 0 0,0 0-1 0 0,0 0 1 0 0,0 0 0 0 0,0 0 0 0 0,0 0 0 0 0,0 0-1 0 0,0-1 1 0 0,0 1 0 0 0,0 0 0 0 0,0 0 0 0 0,0 0 0 0 0,0 0-1 0 0,0 0 1 0 0,0 0 0 0 0,0 0 0 0 0,0 0 0 0 0,0 0-1 0 0,0 0 1 0 0,0 0 0 0 0,0 0 0 0 0,0 0-77 0 0,4 12 3676 0 0,-2 2-4913 0 0,16 286 3069 0 0,-7-163-224 0 0,28 134-1608 0 0,-5-49 668 0 0,-17-101-655 0 0,11 104-3 0 0,-26-206-2 0 0,1 4 1 0 0,-2 0 0 0 0,0 1 0 0 0,-1-1 0 0 0,-1 0 0 0 0,-2 2-9 0 0,-2-1-243 0 0,3-14-274 0 0,0 0 0 0 0,1 1 0 0 0,-1 8 517 0 0,2-19-1558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6.6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0 240 4144 0 0,'0'0'191'0'0,"0"0"263"0"0,0 0 1005 0 0,0 0 438 0 0,0 0 88 0 0,2 0-177 0 0,36-1 15 0 0,-1-1 0 0 0,6-3-1823 0 0,336-34 2929 0 0,-173 20-2442 0 0,95-7-269 0 0,-182 18-174 0 0,151-7 72 0 0,-141 12-107 0 0,641-19-5 0 0,-657 18 2 0 0,343-16 64 0 0,-22 0 1637 0 0,-24 1-1410 0 0,-217 10-330 0 0,126-10-4162 0 0,-292 15-235 0 0,-11 0-1111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52.2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72 2760 0 0,'2'-1'207'0'0,"-1"-1"-41"0"0,0 1 1 0 0,0 0 0 0 0,0-1 0 0 0,0 1-1 0 0,0-1 1 0 0,-1 1 0 0 0,1-1 0 0 0,0 0-1 0 0,-1 1 1 0 0,1-1 0 0 0,-1 0 0 0 0,1 1-1 0 0,-1-2-166 0 0,0 1 226 0 0,1-1-1 0 0,-1 1 0 0 0,1 0 1 0 0,-1 0-1 0 0,1 0 0 0 0,0 0 1 0 0,0 0-1 0 0,0 1 0 0 0,0-1 1 0 0,0 0-1 0 0,1 0 0 0 0,-1 0 1 0 0,1 1-226 0 0,5-4 692 0 0,5-4 715 0 0,-6 3 5485 0 0,4 14-5964 0 0,-8-7-883 0 0,-1 0 0 0 0,0 0 0 0 0,0 0-1 0 0,0 0 1 0 0,0 1 0 0 0,1-1 0 0 0,-2 0 0 0 0,1 0-1 0 0,0 1 1 0 0,0-1 0 0 0,0 1 0 0 0,-1-1-1 0 0,1 1 1 0 0,0-1 0 0 0,-1 1 0 0 0,0-1-1 0 0,1 1 1 0 0,-1 0 0 0 0,0-1 0 0 0,0 1-1 0 0,0-1 1 0 0,0 1-45 0 0,0 5 143 0 0,-1 0-1 0 0,0-1 1 0 0,0 1 0 0 0,-1 0-1 0 0,0 0-142 0 0,1-4 14 0 0,-3 12 136 0 0,1-6-118 0 0,0 1 1 0 0,1 0-1 0 0,0 1 1 0 0,1-1-1 0 0,-1 6-32 0 0,10 186 440 0 0,8-71-84 0 0,-6-61-82 0 0,-7-30 28 0 0,-2 1 0 0 0,-1 8-302 0 0,-1-12 248 0 0,2 0 1 0 0,5 29-249 0 0,4 8 152 0 0,-2-9 105 0 0,15 51-257 0 0,-19-97 26 0 0,0 1-1 0 0,-1 0 0 0 0,0 10-25 0 0,-2-24-47 0 0,0 0-1 0 0,0 0 1 0 0,1 0-1 0 0,0 0 1 0 0,0-1-1 0 0,1 2 48 0 0,-2-5-975 0 0,-1-2-306 0 0,0-2-1102 0 0,3-8-4212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52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10368 0 0,'2'-1'472'0'0,"0"1"5"0"0,-1 0 1 0 0,1-1-1 0 0,-1 1 1 0 0,1 0-1 0 0,-1 0 1 0 0,1 1-1 0 0,-1-1 1 0 0,1 0-1 0 0,-1 0 1 0 0,1 1-1 0 0,-1-1 1 0 0,0 1-1 0 0,1-1 1 0 0,-1 1-1 0 0,1-1 1 0 0,-1 1-1 0 0,0 0 1 0 0,1 0-478 0 0,9 5-474 0 0,20 9 1589 0 0,0 1 1 0 0,-1 2-1116 0 0,23 13 646 0 0,23 12-130 0 0,-2 3-1 0 0,-3 4 1 0 0,-1 2 0 0 0,5 10-516 0 0,-62-50 17 0 0,0-2 0 0 0,1 1 0 0 0,0-2 0 0 0,1 0 0 0 0,7 3-17 0 0,-5-4-239 0 0,-1 1-1 0 0,0 1 1 0 0,0 0 0 0 0,13 13 239 0 0,-15-12-5558 0 0,-1-2-1945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5:30.3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60 10136 0 0,'0'0'230'0'0,"0"0"30"0"0,0 0 19 0 0,1-2-40 0 0,10-20 1013 0 0,-2 7 48 0 0,-8 14-788 0 0,1 0 0 0 0,9-5-178 0 0,-9 5-311 0 0,-1 0 0 0 0,1 0 0 0 0,-1 1-1 0 0,1-1 1 0 0,0 0 0 0 0,-1 0 0 0 0,1 1-1 0 0,0-1 1 0 0,0 1 0 0 0,-1 0 0 0 0,1-1 0 0 0,1 1-23 0 0,-1 0 84 0 0,0 0 1 0 0,-1 0-1 0 0,1 0 1 0 0,-1-1 0 0 0,1 1-1 0 0,-1-1 1 0 0,1 1-1 0 0,-1-1 1 0 0,1 1 0 0 0,-1-1-1 0 0,1 0-84 0 0,-1 2 98 0 0,0 0 0 0 0,0 0 0 0 0,1 0 0 0 0,-1-1-1 0 0,1 1 1 0 0,-1 0 0 0 0,0-1 0 0 0,1 1 0 0 0,-1-1 0 0 0,1 1-1 0 0,-1-1-97 0 0,0 0 41 0 0,14 5 369 0 0,0-2 0 0 0,0 0-1 0 0,0 0 1 0 0,1-1-1 0 0,11-1-409 0 0,11-3 104 0 0,-27 1 341 0 0,-1 1-1 0 0,1 0 1 0 0,0 0 0 0 0,8 2-445 0 0,8 2 165 0 0,-24-4-165 0 0,12 4 0 0 0,6 4 386 0 0,-1 2 0 0 0,0 0-1 0 0,0 1 1 0 0,-1 1-1 0 0,1 1-385 0 0,12 8-248 0 0,30 14 248 0 0,-25-14 122 0 0,-34-20-111 0 0,18 11 134 0 0,1-1 0 0 0,0-1 0 0 0,1 0-145 0 0,6 3 89 0 0,0 1 0 0 0,0 2 0 0 0,9 8-89 0 0,2-3 245 0 0,-28-13-198 0 0,1 1-1 0 0,0-2 1 0 0,0 0-1 0 0,1 0 0 0 0,-1-1 1 0 0,9 1-47 0 0,-9-2 81 0 0,-1 1 0 0 0,0-1-1 0 0,11 8-80 0 0,-11-5 79 0 0,0-2 0 0 0,0 0 0 0 0,13 4-79 0 0,-4-3 36 0 0,-1 2 0 0 0,0 0 0 0 0,-1 0 0 0 0,14 11-36 0 0,70 52 132 0 0,-99-69-126 0 0,18 17 36 0 0,11 7 50 0 0,-24-21-65 0 0,-1 1 0 0 0,0 0 0 0 0,-1 1 1 0 0,1 0-1 0 0,-2 0 0 0 0,6 7-27 0 0,-5-6 29 0 0,0 1 0 0 0,1-1 1 0 0,0-1-1 0 0,1 1 0 0 0,6 3-29 0 0,-6-5 33 0 0,-1 0 0 0 0,0 1 1 0 0,2 2-34 0 0,21 19 28 0 0,7 2 30 0 0,-23-18-60 0 0,1-1-1 0 0,5 3 3 0 0,-2-3 43 0 0,0 1 0 0 0,-1 0-1 0 0,16 17-42 0 0,-29-24-1 0 0,0 1 1 0 0,0-1-1 0 0,0 1 0 0 0,2 5 1 0 0,-4-6 8 0 0,1 0 0 0 0,-1-1 0 0 0,1 1 0 0 0,1-1 0 0 0,-1 0 0 0 0,1 0 1 0 0,4 4-9 0 0,6 2 12 0 0,-11-9 3 0 0,0 1-1 0 0,0-1 1 0 0,0 1-1 0 0,-1 0 1 0 0,1 0-1 0 0,-1 1 1 0 0,0-1-1 0 0,0 1 1 0 0,0 0-1 0 0,0 0 1 0 0,-1 0-1 0 0,1 0-14 0 0,2 6 51 0 0,0-1-1 0 0,0 0 0 0 0,7 8-50 0 0,7 12 65 0 0,-5-12-38 0 0,-12-15-22 0 0,0 1 1 0 0,0-1-1 0 0,1 1 0 0 0,-1 0 1 0 0,-1-1-1 0 0,1 1 0 0 0,0 1-5 0 0,2 3 13 0 0,-1-1 0 0 0,1 1-1 0 0,0-1 1 0 0,1 0 0 0 0,1 1-13 0 0,-5-5 0 0 0,3 6 0 0 0,-3-5 0 0 0,-1-1 0 0 0,1 1 0 0 0,0-1 0 0 0,0 0 0 0 0,0 0 0 0 0,1 1 0 0 0,-1-1 0 0 0,0 0 0 0 0,1 0 0 0 0,0 0 0 0 0,-1 0 0 0 0,2 0 0 0 0,-1 1 0 0 0,1-1 0 0 0,-1 1 0 0 0,0 0 0 0 0,0-1 0 0 0,-1 1 0 0 0,2 3 0 0 0,-2-5 0 0 0,2 7 46 0 0,1 0 0 0 0,-2 1 0 0 0,2 5-46 0 0,11 27 190 0 0,-15-40-179 0 0,0 0-1 0 0,1 1 0 0 0,-1-1 1 0 0,1 0-1 0 0,-1 1 0 0 0,1-1 1 0 0,-1 0-1 0 0,1 1 0 0 0,0-1 1 0 0,0 0-1 0 0,0 1-10 0 0,13 22 41 0 0,-2-2-22 0 0,-4-6-2 0 0,0 0 0 0 0,4 13-17 0 0,2 1 0 0 0,-12-26 0 0 0,1 0 0 0 0,-1 1 0 0 0,0-1 0 0 0,0 1 0 0 0,-1-1 0 0 0,1 1 0 0 0,-1 0 0 0 0,0-1 0 0 0,0 1 0 0 0,-1 4 0 0 0,0 7 9 0 0,0-7 8 0 0,-1 0 1 0 0,2 0-1 0 0,-1 0 1 0 0,1 0-1 0 0,1 0 0 0 0,-1 0 1 0 0,2-1-1 0 0,0 4-17 0 0,-1-7 19 0 0,-1-1 0 0 0,0 1 0 0 0,0 0 1 0 0,0 0-1 0 0,0 4-19 0 0,-1-4 8 0 0,1-1 0 0 0,0 1 0 0 0,0 0 0 0 0,0-1 0 0 0,0 1 0 0 0,1-1-8 0 0,11 39 60 0 0,18 29-60 0 0,-4-7 0 0 0,-24-54 0 0 0,-3-7 0 0 0,1-1 0 0 0,-1 1 0 0 0,1-1 0 0 0,0 1 0 0 0,0-1 0 0 0,0 0 0 0 0,1 2 0 0 0,6 10 11 0 0,-7-13-8 0 0,0 0 1 0 0,0 0-1 0 0,0-1 0 0 0,0 1 0 0 0,0 0 1 0 0,-1 0-1 0 0,1 0 0 0 0,-1 0 0 0 0,1 0 1 0 0,-1 0-1 0 0,0 0 0 0 0,1 0 0 0 0,-1 1-3 0 0,0 141 467 0 0,0-139-447 0 0,0 0-1 0 0,1 0 1 0 0,0 0-1 0 0,0 0 1 0 0,1 0-20 0 0,-1 0-31 0 0,0 0 0 0 0,0 0 1 0 0,0 0-1 0 0,-1 0 0 0 0,1 1 31 0 0,7 85 176 0 0,-8-86-180 0 0,1 0-1 0 0,0 0 1 0 0,0 0-1 0 0,0 0 1 0 0,1 3 4 0 0,0-3-12 0 0,0 0-1 0 0,-1 0 1 0 0,0 0 0 0 0,-1 1-1 0 0,1 3 13 0 0,-1 13-96 0 0,-1-6 121 0 0,2 1 0 0 0,-1-1 0 0 0,2 1 0 0 0,0-1-25 0 0,0-6 5 0 0,-1 0 1 0 0,-1 0-1 0 0,0 0 0 0 0,0-1 1 0 0,-1 1-1 0 0,-2 8-5 0 0,2-7-13 0 0,0 0 0 0 0,0 0 1 0 0,1 1-1 0 0,0-1 0 0 0,1 4 13 0 0,2 3 3 0 0,5 45 32 0 0,-8-55-31 0 0,0-1 0 0 0,0 1-1 0 0,-1 0 1 0 0,0-1 0 0 0,0 1-1 0 0,-1 0 1 0 0,0 0-4 0 0,0 0 6 0 0,1 1 1 0 0,-1-1-1 0 0,1 0 0 0 0,1 1 1 0 0,0 5-7 0 0,0-6 6 0 0,-1 1 1 0 0,1-1-1 0 0,-1 1 1 0 0,-1-1-1 0 0,-1 7-6 0 0,1-7 0 0 0,0 1 0 0 0,1-1 0 0 0,0 1 0 0 0,0 0 0 0 0,1 4 0 0 0,0-4 0 0 0,0-1 0 0 0,-1 1 0 0 0,0-1 0 0 0,0 1 0 0 0,-2 4 0 0 0,2-9 0 0 0,0 1 0 0 0,0 0 0 0 0,0 0 0 0 0,1 0 0 0 0,0 1 0 0 0,0-1 0 0 0,1 0 0 0 0,0 3 0 0 0,0-1 0 0 0,-1 0 0 0 0,1 0 0 0 0,-1 0 0 0 0,-1 5 0 0 0,0-4 1 0 0,-1 8 15 0 0,-1 0 0 0 0,0-1-1 0 0,-1 1 1 0 0,-5 12-16 0 0,4-13 0 0 0,0 0 0 0 0,0 8 0 0 0,1-8 0 0 0,0 0 0 0 0,-4 6 0 0 0,5-12 11 0 0,0 0 0 0 0,1 0 0 0 0,-2 9-11 0 0,2-8 10 0 0,0-1 1 0 0,0 0-1 0 0,-4 7-10 0 0,-42 127 0 0 0,29-84 0 0 0,5-22 42 0 0,11-25-35 0 0,-2-1 1 0 0,0 1-1 0 0,-3 5-7 0 0,3-8 0 0 0,1 1 0 0 0,0 0 0 0 0,1 0 0 0 0,-2 6 0 0 0,2-6 0 0 0,0 0 0 0 0,0 0 0 0 0,-1 0 0 0 0,-2 2 0 0 0,-71 117 11 0 0,56-98 17 0 0,14-23-22 0 0,1 1 0 0 0,0 0 1 0 0,1 1-1 0 0,-1 2-6 0 0,3-5 0 0 0,-1-1 0 0 0,0 0 0 0 0,0 0 0 0 0,0 0 0 0 0,0-1 0 0 0,-6 5 0 0 0,4-3 0 0 0,0-1 0 0 0,1 1 0 0 0,-5 7 0 0 0,6-8 0 0 0,0 0 0 0 0,0 0 0 0 0,-1 0 0 0 0,-4 4 0 0 0,3-4 0 0 0,2-1 0 0 0,1-1 0 0 0,0 1 0 0 0,0 0 0 0 0,0 0 0 0 0,1 1 0 0 0,0-1 0 0 0,0 0 0 0 0,-1 4 0 0 0,1-2 0 0 0,-1 1 0 0 0,0-1 0 0 0,0 0 0 0 0,-3 4 0 0 0,-61 93 0 0 0,22-37 0 0 0,-13 17 0 0 0,17-16 53 0 0,18-31-42 0 0,15-26-11 0 0,1 0 0 0 0,0 0 0 0 0,1 0 0 0 0,-1 4 0 0 0,0 0 0 0 0,-2 1 0 0 0,-2 2 0 0 0,3-4 0 0 0,0 0 0 0 0,1 0 0 0 0,-4 14 0 0 0,4-11 0 0 0,5-13-4 0 0,-1 0-1 0 0,1 1 0 0 0,-1-1 1 0 0,0 0-1 0 0,0-1 1 0 0,-3 4 4 0 0,3-5-4 0 0,1 1 0 0 0,-1 0 1 0 0,1 0-1 0 0,0 0 0 0 0,-1 0 1 0 0,1 0-1 0 0,1 1 0 0 0,-1-1 1 0 0,1 0-1 0 0,-2 4 4 0 0,3-7 0 0 0,0 1 0 0 0,0-1 0 0 0,0 0 1 0 0,0 1-1 0 0,0-1 0 0 0,0 0 0 0 0,0 0 0 0 0,0 1 0 0 0,0-1 0 0 0,0 0 0 0 0,0 1 0 0 0,0-1 0 0 0,-1 0 0 0 0,1 0 1 0 0,0 1-1 0 0,0-1 0 0 0,0 0 0 0 0,0 0 0 0 0,-1 0 0 0 0,1 1 0 0 0,0-1 0 0 0,0 0 0 0 0,0 0 0 0 0,-1 0 0 0 0,1 1 1 0 0,0-1-1 0 0,0 0 0 0 0,-1 0 0 0 0,0 1-1 0 0,-1 0-1 0 0,1 0 1 0 0,-1 0 0 0 0,1 0 0 0 0,-1 0 0 0 0,1 1 0 0 0,0-1 0 0 0,0 0 0 0 0,-1 1 0 0 0,1-1 0 0 0,0 1-1 0 0,0 1 2 0 0,0-1-12 0 0,-11 10-29 0 0,8-8 29 0 0,3-3-48 0 0,1-1-12 0 0,0 0 0 0 0,0 0 0 0 0,0 0-1 0 0,0 0-6 0 0,-11-5-148 0 0,-10-18 142 0 0,19 20 86 0 0,0 0-1 0 0,1 0 0 0 0,-1 0 1 0 0,1 0-1 0 0,-1 0 0 0 0,1 0 1 0 0,0-1-1 0 0,0 1 0 0 0,-4-13-22 0 0,3 11-11 0 0,1 0 0 0 0,0-1 0 0 0,0 1 0 0 0,0-1 0 0 0,1 1 0 0 0,0-1 0 0 0,0 1 0 0 0,0-1 0 0 0,2-5 33 0 0,-2 4-38 0 0,1-1 0 0 0,-1 1-1 0 0,0-1 1 0 0,-1-2 38 0 0,-4-35-12 0 0,4 29 13 0 0,-1 0-1 0 0,0 0 0 0 0,-2-3 0 0 0,0-12 0 0 0,4 26 0 0 0,0-1 0 0 0,-1 1 0 0 0,0-1 0 0 0,0 1 0 0 0,-1-1 0 0 0,-5-29 0 0 0,4 20 0 0 0,0 0 0 0 0,-3-8 0 0 0,3 16-10 0 0,3 5-33 0 0,4-4 32 0 0,1 1 11 0 0,-2-3 0 0 0,-3 0 0 0 0,-2 1 15 0 0,1 6 54 0 0,1 1 5 0 0,1 2 0 0 0,12 36-54 0 0,-9-29-21 0 0,0 1 0 0 0,-1 0 1 0 0,0 0-1 0 0,-1 0 0 0 0,0 2 1 0 0,1 14 16 0 0,0 1 0 0 0,2-1 0 0 0,1 0 0 0 0,3 8-16 0 0,-7-28 0 0 0,-1 0 0 0 0,1 0 0 0 0,-2 0 0 0 0,1 0 0 0 0,-1 3 0 0 0,1-3 0 0 0,-1-1 0 0 0,0 0 0 0 0,1 0 0 0 0,0 0 0 0 0,0 0 0 0 0,1 0 0 0 0,0 0 0 0 0,0-1 0 0 0,1 16 0 0 0,-2-2 29 0 0,-1-17-21 0 0,11 22 30 0 0,-9-20 4 0 0,6-1-31 0 0,5-2-11 0 0,87-18 0 0 0,-73 13 0 0 0,13-1 0 0 0,12 0 0 0 0,16-2 0 0 0,-36 4 0 0 0,0 1 0 0 0,0 1 0 0 0,0 2 0 0 0,3 2 0 0 0,-17 0 0 0 0,0 1 0 0 0,0 1 0 0 0,15 5 0 0 0,-4-1 0 0 0,75 17 0 0 0,-100-24 0 0 0,1 0 0 0 0,0 0 0 0 0,0 1 0 0 0,0-2 0 0 0,-1 1 0 0 0,1-1 0 0 0,0 1 0 0 0,0-2 0 0 0,0 1 0 0 0,5-1 0 0 0,-9 1-186 0 0,3-1 444 0 0,-3 0-2992 0 0,-1-6-6171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3.2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37 14048 0 0,'0'0'322'0'0,"1"-8"429"0"0,4-11-280 0 0,-3 11-365 0 0,-2 7 445 0 0,0 1 179 0 0,0 0 36 0 0,0 0-22 0 0,1 1-128 0 0,11 20 158 0 0,-1 1 1 0 0,-1 1-1 0 0,-1-1 1 0 0,-2 1-1 0 0,0 1 0 0 0,3 18-774 0 0,2 33 1741 0 0,1 41-1741 0 0,-5-32 495 0 0,0 34-110 0 0,-6-65-147 0 0,3-2-1 0 0,7 33-237 0 0,0-8 264 0 0,-11-68-1833 0 0,-3-10-1897 0 0,0-2 2427 0 0,-2-1-6766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3.5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23 205 15120 0 0,'0'0'693'0'0,"0"0"-21"0"0,-15 0 1568 0 0,15 0-2153 0 0,0 0 1 0 0,-1 0-1 0 0,1 0 1 0 0,0 0 0 0 0,0 0-1 0 0,-1 0 1 0 0,1 0-1 0 0,0 0 1 0 0,0 0-1 0 0,-1 0 1 0 0,1 0-1 0 0,0 0 1 0 0,0 0 0 0 0,-1 0-1 0 0,1 0 1 0 0,0 0-1 0 0,0 0 1 0 0,0 0-1 0 0,-1 0 1 0 0,1 0-1 0 0,0 0 1 0 0,0-1 0 0 0,-1 1-1 0 0,1 0 1 0 0,0 0-1 0 0,0 0 1 0 0,0 0-1 0 0,0-1 1 0 0,-1 1-1 0 0,1 0 1 0 0,0 0 0 0 0,0 0-1 0 0,0-1 1 0 0,0 1-1 0 0,0 0 1 0 0,0 0-1 0 0,0-1 1 0 0,-1 1 0 0 0,1 0-1 0 0,0 0 1 0 0,0-1-1 0 0,0 1-87 0 0,7-11 1137 0 0,17-9-486 0 0,-4 9-245 0 0,1 2 1 0 0,0 0-1 0 0,0 1 1 0 0,0 2-1 0 0,6-1-406 0 0,37-7 1034 0 0,9 3-1034 0 0,-43 6 159 0 0,18-1-55 0 0,-31 5-66 0 0,-1-1 0 0 0,0 0 0 0 0,0-2 0 0 0,15-4-38 0 0,5-7-2053 0 0,0-1 0 0 0,0-3 2053 0 0,-9 4-8605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1:03.6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2239 2057 6448 0 0,'-2'-1'63'0'0,"2"1"-39"0"0,-1 0 0 0 0,1-1-1 0 0,-1 1 1 0 0,1 0 0 0 0,-1-1 0 0 0,1 1-1 0 0,0 0 1 0 0,-1-1 0 0 0,1 1-1 0 0,-1 0 1 0 0,1-1 0 0 0,0 1 0 0 0,-1-1-1 0 0,1 1 1 0 0,0-1 0 0 0,-1 1-1 0 0,1-1 1 0 0,0 1 0 0 0,0-1 0 0 0,0 1-1 0 0,-1-1 1 0 0,1 0-24 0 0,0 1 100 0 0,-16 1 7985 0 0,3 3-5708 0 0,12-3-2390 0 0,-1 0 0 0 0,0 0 0 0 0,0-1-1 0 0,0 1 1 0 0,0-1 0 0 0,0 0 0 0 0,0 1 0 0 0,0-1-1 0 0,0 0 1 0 0,0 0 0 0 0,0-1 0 0 0,0 1-1 0 0,0 0 1 0 0,0 0 0 0 0,-1-1 13 0 0,-7-2 213 0 0,0 0 0 0 0,1-1 0 0 0,-1-1 1 0 0,1 1-1 0 0,0-1 0 0 0,-6-4-213 0 0,1-3 390 0 0,-1 1 0 0 0,1-2 0 0 0,-2-3-390 0 0,-12-14 473 0 0,1-1-1 0 0,2-1 0 0 0,-19-31-472 0 0,3-5 624 0 0,-16-38-624 0 0,37 68 158 0 0,-2 0-1 0 0,-1 2 0 0 0,-8-6-157 0 0,-21-22 611 0 0,-14-11-611 0 0,39 43 163 0 0,14 16-6 0 0,-1 0 0 0 0,-9-7-157 0 0,19 20 18 0 0,-92-83 583 0 0,-51-61-601 0 0,106 103 167 0 0,-2 3 0 0 0,-1 1 0 0 0,-29-18-167 0 0,36 28 225 0 0,-14-15-225 0 0,8 6 111 0 0,24 21-69 0 0,2 0 0 0 0,0-1 0 0 0,-2-6-42 0 0,-26-29 85 0 0,11 12-71 0 0,27 32-12 0 0,-1 0 0 0 0,0 0 0 0 0,0 1 0 0 0,-1 0 0 0 0,-4-2-2 0 0,-107-93 184 0 0,103 92-139 0 0,-1 0 0 0 0,0 1 0 0 0,-9-3-45 0 0,14 8 12 0 0,0-1-1 0 0,0-1 1 0 0,0 0 0 0 0,1 0 0 0 0,0-2 0 0 0,1 1-1 0 0,0-1 1 0 0,0-2-12 0 0,-23-27 64 0 0,-3-1-64 0 0,34 37 4 0 0,-1 0-1 0 0,1 0 1 0 0,0 1-1 0 0,-1 0 1 0 0,0 0 0 0 0,1 0-1 0 0,-1 0 1 0 0,0 1-1 0 0,0-1 1 0 0,0 1-1 0 0,0 0 1 0 0,-1 0-1 0 0,1 0 1 0 0,0 1 0 0 0,0 0-1 0 0,0-1 1 0 0,-1 1-1 0 0,-2 1-3 0 0,2-2 14 0 0,1 1 0 0 0,0-1 0 0 0,-1-1 1 0 0,1 1-1 0 0,0-1 0 0 0,0 1 0 0 0,-2-2-14 0 0,-14-5 29 0 0,4 2 25 0 0,10 4-44 0 0,6 1-10 0 0,-1 1 1 0 0,0 0-1 0 0,1-1 0 0 0,-1 1 0 0 0,0 0 0 0 0,1 0 0 0 0,-1 0 1 0 0,0 0-1 0 0,1 0 0 0 0,-1-1 0 0 0,0 1 0 0 0,0 0 0 0 0,1 1 1 0 0,-1-1-1 0 0,0 0 0 0 0,1 0 0 0 0,-1 0 0 0 0,0 0 0 0 0,1 0 0 0 0,-1 1 1 0 0,0-1-1 0 0,1 0 0 0 0,-1 1 0 0 0,0-1 0 0 0,1 0 0 0 0,-1 1 1 0 0,1-1-1 0 0,-1 1 0 0 0,-2 1 11 0 0,0-1-10 0 0,-1 1 0 0 0,0 0 1 0 0,1 0-1 0 0,-1 0 0 0 0,1 1 0 0 0,0-1 0 0 0,-1 1 0 0 0,1 0 0 0 0,0-1 0 0 0,1 2 0 0 0,-1-1 1 0 0,0 0-1 0 0,1 0 0 0 0,0 1 0 0 0,0-1 0 0 0,0 1 0 0 0,-1 3-1 0 0,-3 8 0 0 0,1 1 0 0 0,0-1 0 0 0,2 1-1 0 0,-1 1 1 0 0,-10 39-2 0 0,3-25 2 0 0,-14 25 0 0 0,15-34 0 0 0,-11 23 0 0 0,15-41 14 0 0,6-3-10 0 0,-1-1 0 0 0,1 0 0 0 0,-1 0 0 0 0,0 0 0 0 0,1 0 1 0 0,-1 0-1 0 0,0 0 0 0 0,1 0 0 0 0,-1 0 0 0 0,1 0 1 0 0,-1 0-1 0 0,0 0 0 0 0,1-1 0 0 0,-1 1 0 0 0,1 0 0 0 0,-1 0 1 0 0,0-1-1 0 0,1 1 0 0 0,-1 0 0 0 0,1-1 0 0 0,-1 1 0 0 0,1 0 1 0 0,-1-1-1 0 0,1 1 0 0 0,0-1 0 0 0,-1 1 0 0 0,1-1 1 0 0,-1 1-5 0 0,0-2 7 0 0,1 0 1 0 0,-1 1-1 0 0,0-1 1 0 0,1 0-1 0 0,-1 1 1 0 0,1-1-1 0 0,0 0 0 0 0,-1 0 1 0 0,1 1-1 0 0,0-3-7 0 0,0-4 9 0 0,1-1 0 0 0,-1 0 0 0 0,2 1-1 0 0,0-4-8 0 0,4-11 0 0 0,2 0 0 0 0,0 0 0 0 0,2 1 0 0 0,4-6 0 0 0,11-28 0 0 0,-12 22-2 0 0,-1 5-49 0 0,14-27 51 0 0,-22 49-1 0 0,0 0 1 0 0,0 0-1 0 0,0 0 1 0 0,1 1-1 0 0,0-1 1 0 0,1 1-1 0 0,0 1 0 0 0,-1-1 1 0 0,2 1-1 0 0,-1 0 1 0 0,1 0-1 0 0,-1 1 1 0 0,1 0-1 0 0,1 0 0 0 0,-1 0 1 0 0,0 1-1 0 0,1 0 1 0 0,0 1-1 0 0,2-1 1 0 0,-8 3 0 0 0,11-4 0 0 0,0 1 0 0 0,1 1 0 0 0,-1 1 0 0 0,0 0 0 0 0,0 0 0 0 0,1 1 0 0 0,-1 1 0 0 0,0 0 0 0 0,2 2 0 0 0,3 1 0 0 0,0 1 0 0 0,-1 1 0 0 0,0 0 0 0 0,0 2 0 0 0,9 4 0 0 0,-16-6-118 0 0,0-1 1 0 0,1-1-1 0 0,0 0 0 0 0,0-1 0 0 0,0 0 0 0 0,1 0 0 0 0,-1-2 1 0 0,1 1-1 0 0,-1-1 0 0 0,1-1 0 0 0,0 0 0 0 0,-1-1 0 0 0,1 0 1 0 0,-1 0-1 0 0,1-1 0 0 0,0-1 118 0 0,25-12-8658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4.3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0 317 12840 0 0,'0'0'588'0'0,"0"0"-12"0"0,2 5 5865 0 0,9 23-5527 0 0,-7-15-696 0 0,-1 1 0 0 0,-1-1-1 0 0,0 2-217 0 0,6 37 419 0 0,4-8 821 0 0,15 35-1240 0 0,-26-78 168 0 0,-1 12 224 0 0,0-12-117 0 0,-4-27 96 0 0,-23-94 318 0 0,21 94-657 0 0,2 0 0 0 0,0-1 1 0 0,2 0-1 0 0,0 0 0 0 0,3-15-32 0 0,1 30-50 0 0,0 1 0 0 0,1 0 1 0 0,0 0-1 0 0,1 0 0 0 0,0 1 0 0 0,1-1 0 0 0,0 1 0 0 0,0 0 0 0 0,1 1 1 0 0,7-9 49 0 0,-9 13-86 0 0,1 1 0 0 0,0-1 0 0 0,0 1 0 0 0,0 0 0 0 0,1 0 0 0 0,-1 1 0 0 0,1 0 0 0 0,0 0 0 0 0,0 0 0 0 0,0 1 0 0 0,0-1 0 0 0,3 1 86 0 0,0-1-182 0 0,-4 1 33 0 0,0 1 0 0 0,0 0 1 0 0,0 0-1 0 0,0 0 0 0 0,0 1 0 0 0,1-1 0 0 0,-1 1 0 0 0,0 0 0 0 0,3 1 149 0 0,10 2-1057 0 0,-1 0 0 0 0,4 3 1057 0 0,17 2-2872 0 0,24 4-1534 0 0,-3-1 203 0 0,2-1 4203 0 0,-53-9 66 0 0,-1-1 1 0 0,1 1-1 0 0,-1-1 1 0 0,0 0-1 0 0,1-1 1 0 0,-1 0 0 0 0,0 0-1 0 0,1-1 1 0 0,-1 1-1 0 0,0-1 1 0 0,0-1-1 0 0,2 0-66 0 0,-7 1 189 0 0,0 0 0 0 0,0 0 0 0 0,1 0 0 0 0,-1 0 0 0 0,0 0 0 0 0,0 0 0 0 0,-1-1 0 0 0,1 1 0 0 0,0-1 0 0 0,-1 1 0 0 0,0-1 0 0 0,1 1 0 0 0,-1-1 0 0 0,0 0 0 0 0,0 0 0 0 0,-1 0 0 0 0,1 0 0 0 0,0-1-189 0 0,0-1 248 0 0,-1 1 0 0 0,1-1 0 0 0,-1 0 0 0 0,0 1 0 0 0,0-1 0 0 0,0 0 0 0 0,0 1 0 0 0,-1-1 0 0 0,0 1 0 0 0,0-1 0 0 0,-1-4-248 0 0,1 8 94 0 0,0-1 1 0 0,1 0 0 0 0,-1 1 0 0 0,0-1 0 0 0,0 1 0 0 0,0-1 0 0 0,0 1-1 0 0,0-1 1 0 0,-1 1 0 0 0,1-1 0 0 0,0 1 0 0 0,-1 0 0 0 0,1 0 0 0 0,-1 0 0 0 0,1 0-1 0 0,-1 0 1 0 0,0 0-95 0 0,-1 0 224 0 0,-1 0-1 0 0,1 0 0 0 0,0 1 0 0 0,-1-1 0 0 0,1 1 1 0 0,-1 0-1 0 0,-2 0-223 0 0,1 0 272 0 0,4 1-192 0 0,-1-1-1 0 0,1 1 0 0 0,0-1 0 0 0,0 1 0 0 0,0 0 0 0 0,0-1 0 0 0,0 1 0 0 0,0 0 0 0 0,0 0 0 0 0,0 0 1 0 0,0 0-1 0 0,0 0 0 0 0,0 0 0 0 0,0 0-79 0 0,-4 4 276 0 0,-2 3-77 0 0,-1 0-1 0 0,1 1 0 0 0,0-1 0 0 0,1 1 0 0 0,0 1 0 0 0,1-1 1 0 0,0 1-1 0 0,-3 7-198 0 0,0 3 420 0 0,2 0 0 0 0,0 1 0 0 0,-4 20-420 0 0,9-34 94 0 0,0 0 0 0 0,1 1 1 0 0,0-1-1 0 0,0 0 0 0 0,0 0 1 0 0,1 0-1 0 0,0 0 0 0 0,1 6-94 0 0,-1-10 18 0 0,0 1-1 0 0,0-1 1 0 0,1 1-1 0 0,-1-1 0 0 0,1 0 1 0 0,-1 1-1 0 0,1-1 1 0 0,0 0-1 0 0,0 0 0 0 0,1 0 1 0 0,-1 0-1 0 0,1-1 1 0 0,-1 1-1 0 0,1-1 0 0 0,0 1 1 0 0,0-1-1 0 0,1 1-17 0 0,-1-2 0 0 0,-1 0 0 0 0,0 0 0 0 0,0 0 0 0 0,1-1 1 0 0,-1 1-1 0 0,1-1 0 0 0,-1 0 0 0 0,1 1 0 0 0,-1-1 0 0 0,1 0 0 0 0,-1-1 0 0 0,0 1 0 0 0,1 0 0 0 0,-1-1 0 0 0,1 1 0 0 0,-1-1 0 0 0,0 0 0 0 0,1 1 0 0 0,-1-1 0 0 0,0 0 1 0 0,0-1-1 0 0,1 1 0 0 0,-1 0 0 0 0,0-1 0 0 0,5-3-4 0 0,1-1 0 0 0,-1 1 0 0 0,0-1 1 0 0,-1-1-1 0 0,5-5 4 0 0,0-3-85 0 0,-1 0 0 0 0,0 0 0 0 0,-1-1 1 0 0,-1 0-1 0 0,-1 0 0 0 0,4-12 85 0 0,-1 4-34 0 0,-8 16 33 0 0,0-1-1 0 0,0 1 0 0 0,-1-1 0 0 0,0 1 1 0 0,0-1-1 0 0,-1 0 0 0 0,0 1 1 0 0,-1-1-1 0 0,0 0 0 0 0,0 1 1 0 0,-2-4 1 0 0,-2 2 322 0 0,3 10 226 0 0,2 7-245 0 0,4 13-11 0 0,1-1 0 0 0,1 1 0 0 0,1-1 0 0 0,1 0 0 0 0,0-1 0 0 0,4 5-292 0 0,-8-17 15 0 0,0 0 1 0 0,0-1-1 0 0,1 0 1 0 0,0 1 0 0 0,0-2-1 0 0,0 1 1 0 0,0 0-1 0 0,1-1 1 0 0,0 0-1 0 0,0-1 1 0 0,0 1-1 0 0,0-1 1 0 0,1 0-1 0 0,-1-1 1 0 0,1 1-1 0 0,2 0-15 0 0,-2-2 11 0 0,-1 1-1 0 0,1-1 0 0 0,0 0 1 0 0,0 0-1 0 0,0-1 0 0 0,-1 0 1 0 0,1 0-1 0 0,0 0 0 0 0,0-1 0 0 0,-1 0 1 0 0,1-1-1 0 0,0 1 0 0 0,-1-1 1 0 0,1-1-1 0 0,-1 1 0 0 0,6-4-10 0 0,-4 1-350 0 0,0 0 1 0 0,0-1-1 0 0,-1 0 0 0 0,0-1 0 0 0,0 1 0 0 0,-1-2 1 0 0,1 1-1 0 0,-1 0 0 0 0,-1-1 0 0 0,0 0 0 0 0,0-1 1 0 0,0 1-1 0 0,-1-1 0 0 0,2-7 350 0 0,2 1-5697 0 0,-3 3-1604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4.6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8 109 17591 0 0,'0'0'804'0'0,"0"-9"272"0"0,-4-16-779 0 0,4 22-20 0 0,-1 1 1 0 0,0 0 0 0 0,1-1 0 0 0,-1 1 0 0 0,1-1-1 0 0,0 0 1 0 0,0 1 0 0 0,0-1 0 0 0,0 1-1 0 0,1-1 1 0 0,-1 1 0 0 0,0-1 0 0 0,1 1 0 0 0,0-1-1 0 0,0 1 1 0 0,-1 0 0 0 0,2-2-278 0 0,-1 2 409 0 0,0 1-341 0 0,-1 0-1 0 0,1 0 1 0 0,0-1 0 0 0,0 1-1 0 0,0 0 1 0 0,0 0-1 0 0,0 0 1 0 0,0 0 0 0 0,0 0-1 0 0,0 0 1 0 0,1 0-68 0 0,0-1 42 0 0,10-7-40 0 0,-8 9-65 0 0,-2 1-43 0 0,4-2-326 0 0,-3 0-185 0 0,0 0 0 0 0,0 1 0 0 0,1 0 0 0 0,-1 0-1 0 0,0 0 1 0 0,1 0 0 0 0,-1 0 617 0 0,10 3-7678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5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5064 0 0,'4'94'957'0'0,"-1"-46"2102"0"0,-2 0 3927 0 0,1-15-3713 0 0,1 0 0 0 0,3 12-3273 0 0,2 14 1058 0 0,-6-41-1057 0 0,1-1 0 0 0,3 10-1 0 0,-5-22 58 0 0,0 0-1 0 0,1 0 1 0 0,0 0-1 0 0,0 0 1 0 0,0 0-1 0 0,1-1 1 0 0,0 1-1 0 0,-1-1 1 0 0,2 0-1 0 0,1 2-57 0 0,-4-4-801 0 0,-1-2-372 0 0,2-2-1285 0 0,6-10-4869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5.4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0 177 22463 0 0,'0'0'514'0'0,"0"0"71"0"0,0 3 30 0 0,2 15 23 0 0,-1-13-616 0 0,0-1 1 0 0,-1 1-1 0 0,1 0 1 0 0,-1 0-1 0 0,0 2-22 0 0,-2 10 371 0 0,1 1-1 0 0,1 0 0 0 0,1-1 1 0 0,2 12-371 0 0,-2-22 152 0 0,1-1 0 0 0,0 0 0 0 0,0 0 1 0 0,0 0-1 0 0,3 5-152 0 0,7 24 293 0 0,-10-29-275 0 0,0-1 0 0 0,0 0 0 0 0,0 0 0 0 0,1 1 0 0 0,0-2 0 0 0,0 1 0 0 0,0 0 0 0 0,0 0 0 0 0,1-1 0 0 0,0 0-1 0 0,3 3-17 0 0,-7-7 2 0 0,0 0 0 0 0,0 1 0 0 0,1-1 0 0 0,-1 0-1 0 0,0 0 1 0 0,0 1 0 0 0,0-1 0 0 0,1 0 0 0 0,-1 0-1 0 0,0 0 1 0 0,0 0 0 0 0,1 1 0 0 0,-1-1-1 0 0,0 0 1 0 0,0 0 0 0 0,1 0 0 0 0,-1 0 0 0 0,0 0-1 0 0,1 0 1 0 0,-1 0 0 0 0,0 0 0 0 0,0 0 0 0 0,1 0-1 0 0,-1 0 1 0 0,0 0 0 0 0,1 0 0 0 0,-1 0-1 0 0,0 0 1 0 0,1 0 0 0 0,-1 0 0 0 0,0 0 0 0 0,0 0-1 0 0,1 0 1 0 0,-1 0 0 0 0,0-1 0 0 0,0 1 0 0 0,1 0-1 0 0,-1 0 1 0 0,0 0 0 0 0,0 0 0 0 0,1-1-1 0 0,-1 1 1 0 0,0 0 0 0 0,0 0 0 0 0,0-1-2 0 0,5-9 27 0 0,-5 9-23 0 0,5-15 40 0 0,-2 1-1 0 0,0-1 0 0 0,0-12-43 0 0,5-25 61 0 0,-4 31-50 0 0,-1 4-11 0 0,1 0 1 0 0,1 1-1 0 0,3-7 0 0 0,7-15 5 0 0,14-24-5 0 0,-23 51-15 0 0,1 0 0 0 0,1 1 1 0 0,0 0-1 0 0,0 0 0 0 0,1 0 0 0 0,1 1 0 0 0,1 0 15 0 0,-1 2-21 0 0,1 0 0 0 0,-1 1-1 0 0,5-2 22 0 0,-13 8-2 0 0,-1 0 0 0 0,0 1 0 0 0,1-1-1 0 0,-1 1 1 0 0,1-1 0 0 0,-1 1 0 0 0,1-1-1 0 0,-1 1 1 0 0,1 0 0 0 0,-1 0-1 0 0,1 0 1 0 0,-1 0 0 0 0,1 0 0 0 0,-1 0-1 0 0,1 0 1 0 0,0 0 0 0 0,-1 1 0 0 0,1-1-1 0 0,-1 0 1 0 0,0 1 0 0 0,1 0-1 0 0,-1-1 1 0 0,1 1 0 0 0,-1 0 0 0 0,0-1-1 0 0,1 1 1 0 0,-1 0 0 0 0,1 1 2 0 0,3 2 17 0 0,-1 1 0 0 0,1 0-1 0 0,-1 0 1 0 0,0 0 0 0 0,-1 0 0 0 0,1 1-17 0 0,6 11 129 0 0,-1 0 1 0 0,-1 0-1 0 0,-1 1 1 0 0,0 0-1 0 0,2 12-129 0 0,-4-10 157 0 0,2-1-1 0 0,0 0 0 0 0,1 0 1 0 0,1-1-1 0 0,2 2-156 0 0,-10-19 5 0 0,7 12 142 0 0,0-1 0 0 0,10 11-147 0 0,-14-19 26 0 0,1 1 0 0 0,0-1 0 0 0,0 0 0 0 0,0 0 1 0 0,1 0-1 0 0,-1-1 0 0 0,1 1 0 0 0,1-1-26 0 0,1 1-121 0 0,-1-1-1 0 0,1 0 1 0 0,0 0-1 0 0,0-1 1 0 0,0 0-1 0 0,1 0 1 0 0,-1-1-1 0 0,0 0 1 0 0,1 0-1 0 0,-1-1 1 0 0,0 0-1 0 0,1-1 1 0 0,-1 0-1 0 0,0 0 1 0 0,1-1-1 0 0,-1 0 1 0 0,0 0-1 0 0,0-1 1 0 0,0 0-1 0 0,-1 0 1 0 0,1-1-1 0 0,-1 0 1 0 0,0 0-1 0 0,0-1 1 0 0,0 0 0 0 0,2-2 121 0 0,15-16-1678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27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10816 1247 13824 0 0,'-236'-120'1472'0'0,"34"22"-218"0"0,-97-51 2162 0 0,-160-80-1880 0 0,119 79-1201 0 0,-70-8-335 0 0,176 77-748 0 0,-4 11 0 0 0,-158-22 748 0 0,-109 25-398 0 0,191 44 454 0 0,-110 14-56 0 0,-344 45 600 0 0,160 32 87 0 0,427-46-462 0 0,-477 79 208 0 0,5 26-362 0 0,137-5-104 0 0,351-73-69 0 0,3 7-1 0 0,-14 14 103 0 0,-96 51 736 0 0,-230 142-736 0 0,376-183 334 0 0,-45 41-334 0 0,-111 100 240 0 0,91-59-308 0 0,7 8-1 0 0,8 8 1 0 0,-136 180 68 0 0,239-266-161 0 0,4 3 1 0 0,5 3-1 0 0,4 3 1 0 0,4 2-1 0 0,-4 23 161 0 0,39-78-82 0 0,-117 292-428 0 0,111-263 390 0 0,4 1 0 0 0,3 2 0 0 0,-3 40 120 0 0,12-27-38 0 0,3 1 0 0 0,5 0-1 0 0,4-1 1 0 0,4 1-1 0 0,11 59 39 0 0,41 253-60 0 0,23 111 49 0 0,-43-296-4 0 0,-12-81-82 0 0,11 22 97 0 0,-14-85-40 0 0,2-1-1 0 0,30 61 41 0 0,154 271-368 0 0,-138-283 283 0 0,5-3 0 0 0,5-4-1 0 0,5-3 1 0 0,39 36 85 0 0,-36-60-61 0 0,3-5-1 0 0,98 72 62 0 0,-98-90-84 0 0,4-4-1 0 0,17 4 85 0 0,206 103-175 0 0,-108-70 87 0 0,5-10-1 0 0,31 0 89 0 0,452 118-215 0 0,104-37-84 0 0,11-61-2 0 0,-401-76 176 0 0,2-19 0 0 0,0-18-1 0 0,400-54 126 0 0,-374-5 0 0 0,341-95 0 0 0,-253 16 192 0 0,131-69-192 0 0,-331 86 180 0 0,-6-14 0 0 0,173-107-180 0 0,-317 144 103 0 0,-5-7 0 0 0,-4-8-1 0 0,10-20-102 0 0,-40 21 244 0 0,-6-6 0 0 0,-4-6 0 0 0,68-92-244 0 0,-80 75 725 0 0,65-111-725 0 0,-119 155 288 0 0,-5-3 1 0 0,-3-3-1 0 0,4-24-288 0 0,-3-12 252 0 0,-6-3 0 0 0,-6-1 0 0 0,-6-3 0 0 0,-7-1 1 0 0,-1-40-253 0 0,-17 69 111 0 0,-6 0 1 0 0,-4-1-1 0 0,-6 1 1 0 0,-5 0 0 0 0,-5 0-1 0 0,-26-103-111 0 0,14 123-27 0 0,-5 2 0 0 0,-4 1 0 0 0,-4 1 1 0 0,-35-58 26 0 0,-14-7-171 0 0,-7 4 1 0 0,-27-23 170 0 0,21 42-315 0 0,-6 4-1 0 0,-31-20 316 0 0,-16-4-2271 0 0,-88-66 2271 0 0,10 28-1426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29.1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286 104 13160 0 0,'-4'-16'745'0'0,"4"13"-702"0"0,0 1 0 0 0,0-1 1 0 0,-1 1-1 0 0,1-1 0 0 0,-1 1 0 0 0,1-1 0 0 0,-1 1 0 0 0,0-1 0 0 0,0 1 0 0 0,0 0 0 0 0,-1 0 1 0 0,1-1-1 0 0,0 1 0 0 0,-1 0 0 0 0,0 0 0 0 0,1 0 0 0 0,-2-1-43 0 0,-14-10 566 0 0,14 11-427 0 0,-1-1 0 0 0,1 0 1 0 0,-1 1-1 0 0,0-1 0 0 0,0 1 1 0 0,-3-1-140 0 0,-1 0 225 0 0,1 0 0 0 0,-1 1 0 0 0,0 0 0 0 0,0 1 1 0 0,1 0-1 0 0,-1 0 0 0 0,0 1 0 0 0,0-1 1 0 0,0 2-1 0 0,0-1 0 0 0,-2 2-225 0 0,5-1 112 0 0,0 0 0 0 0,0 0 0 0 0,0 0 1 0 0,1 1-1 0 0,-1 0 0 0 0,0 0 0 0 0,1 1 0 0 0,0-1 0 0 0,-1 1 0 0 0,1 0 0 0 0,0 0 1 0 0,1 0-1 0 0,-1 1 0 0 0,0-1 0 0 0,1 1 0 0 0,0 0 0 0 0,0 0 0 0 0,-1 1-112 0 0,-2 6 200 0 0,1-1-1 0 0,0 1 0 0 0,1 1 0 0 0,0-1 0 0 0,0 1 0 0 0,1 0 0 0 0,1-1 0 0 0,-1 6-199 0 0,-1 17 444 0 0,2 0-1 0 0,1 14-443 0 0,3-4 219 0 0,1 0 0 0 0,3 0-1 0 0,1-1 1 0 0,3 1 0 0 0,1-2-1 0 0,2 1 1 0 0,16 33-219 0 0,-19-52 61 0 0,1 0 1 0 0,1-2-1 0 0,2 1 0 0 0,0-2 1 0 0,1 0-1 0 0,1 0 1 0 0,4 2-62 0 0,-12-14 23 0 0,1-1 1 0 0,0 0 0 0 0,1 0 0 0 0,-1-1 0 0 0,1 0 0 0 0,1 0 0 0 0,0-1 0 0 0,0-1 0 0 0,0 0 0 0 0,0 0 0 0 0,1-1 0 0 0,-1-1 0 0 0,1 0 0 0 0,0 0 0 0 0,0-2 0 0 0,2 1-24 0 0,5-2 35 0 0,0 0-1 0 0,-1-1 0 0 0,1-1 1 0 0,-1-1-1 0 0,1-1 1 0 0,-1 0-1 0 0,0-2 0 0 0,-1 0 1 0 0,1 0-1 0 0,-1-2 1 0 0,0 0-1 0 0,14-11-34 0 0,-9 6-478 0 0,-1-2 0 0 0,-1-1 1 0 0,0 0-1 0 0,3-5 478 0 0,-7 4-1881 0 0,0 0 1 0 0,-1-1-1 0 0,-1-1 0 0 0,6-9 1881 0 0,3-13-7058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29.5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262 542 14768 0 0,'0'0'678'0'0,"0"0"-14"0"0,-1 0-601 0 0,1 0 1 0 0,0 0-1 0 0,-1 0 0 0 0,1 0 0 0 0,0 0 1 0 0,-1-1-1 0 0,1 1 0 0 0,0 0 0 0 0,-1 0 0 0 0,1 0 1 0 0,0 0-1 0 0,-1 0 0 0 0,1-1 0 0 0,0 1 1 0 0,-1 0-1 0 0,1 0 0 0 0,0-1 0 0 0,0 1 1 0 0,-1 0-1 0 0,1 0 0 0 0,0-1 0 0 0,0 1 0 0 0,0 0 1 0 0,-1-1-1 0 0,1 1 0 0 0,0 0-63 0 0,3-8 503 0 0,0 1 1 0 0,1-1-1 0 0,0 1 0 0 0,0 1 0 0 0,1-3-503 0 0,7-9 585 0 0,10-14 18 0 0,-16 25-600 0 0,-1-1 0 0 0,0 0 1 0 0,0 0-1 0 0,1-4-3 0 0,2-5 392 0 0,-1-1 0 0 0,-1 0 0 0 0,3-9-392 0 0,-8 19 52 0 0,1 0 0 0 0,-1 0 0 0 0,0 0 0 0 0,-1-1 0 0 0,1 1 0 0 0,-2 0 0 0 0,1 0 0 0 0,-1 0 0 0 0,-1-4-52 0 0,0 1-33 0 0,-1-1 0 0 0,0 1 0 0 0,0 0 0 0 0,-1 1-1 0 0,0-1 1 0 0,-1 1 0 0 0,0-1 0 0 0,-1 1 0 0 0,0 1-1 0 0,-3-4 34 0 0,-7-6 106 0 0,-15-13-106 0 0,25 27 18 0 0,-1-1-1 0 0,0 1 1 0 0,0 0-1 0 0,0 0 1 0 0,-1 1-1 0 0,-6-3-17 0 0,2 2 65 0 0,1 0 0 0 0,-1 1 0 0 0,0 1 1 0 0,0 0-1 0 0,0 0 0 0 0,-3 1-65 0 0,11 1 7 0 0,0 1-1 0 0,0 0 1 0 0,0 0-1 0 0,-1 0 1 0 0,1 0 0 0 0,0 1-1 0 0,0 0 1 0 0,0 0 0 0 0,0 0-1 0 0,0 0 1 0 0,0 1 0 0 0,0-1-1 0 0,0 1 1 0 0,0 0 0 0 0,1 0-1 0 0,-1 0 1 0 0,1 1 0 0 0,-1-1-1 0 0,-1 3-6 0 0,0 1 39 0 0,0-1-1 0 0,1 1 1 0 0,0 0-1 0 0,0 0 1 0 0,1 1-1 0 0,-1-1 1 0 0,1 1-1 0 0,1 0 1 0 0,-1 0-1 0 0,1-1 1 0 0,0 2-1 0 0,0 2-38 0 0,-1 11 154 0 0,1 1 0 0 0,0-1 0 0 0,2 12-154 0 0,0-6 68 0 0,2 0-1 0 0,1-1 1 0 0,0 1-1 0 0,2-1 1 0 0,2 0-1 0 0,0 0 1 0 0,1 0-1 0 0,2-1 0 0 0,0 0 1 0 0,2-1-1 0 0,1 0 1 0 0,1-1-1 0 0,0-1 1 0 0,2 0-1 0 0,6 5-67 0 0,-9-13 20 0 0,1 0 0 0 0,1-1-1 0 0,0-1 1 0 0,1-1 0 0 0,0 0 0 0 0,1-1-1 0 0,0 0 1 0 0,1-2 0 0 0,0 0-1 0 0,0-1 1 0 0,0 0 0 0 0,1-2 0 0 0,13 2-20 0 0,-16-3-61 0 0,1-2 0 0 0,-1 0 1 0 0,1-1-1 0 0,0-1 1 0 0,-1 0-1 0 0,1-2 0 0 0,0 1 1 0 0,-1-2-1 0 0,0 0 1 0 0,1-1-1 0 0,-1-1 0 0 0,-1-1 1 0 0,1 0-1 0 0,-1-1 1 0 0,0 0-1 0 0,4-4 61 0 0,-9 5-345 0 0,0 0 1 0 0,-1-1-1 0 0,1-1 1 0 0,-2 0-1 0 0,1 0 1 0 0,-1 0-1 0 0,0-1 0 0 0,0-1 1 0 0,-1 1-1 0 0,-1-1 1 0 0,0 0-1 0 0,0-1 1 0 0,-1 1-1 0 0,2-5 345 0 0,2-17-1367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29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0 293 18311 0 0,'0'0'838'0'0,"0"0"-16"0"0,1 2-395 0 0,3 10 262 0 0,0-1 1 0 0,1 0-1 0 0,0 0 0 0 0,1 0 1 0 0,3 5-690 0 0,40 51 990 0 0,-32-44-739 0 0,64 75 282 0 0,-48-61-410 0 0,-1 2 1 0 0,18 30-124 0 0,-27-34 43 0 0,3-2 0 0 0,16 18-43 0 0,7 6 93 0 0,-36-43-65 0 0,-11-12-10 0 0,1 0 0 0 0,-1 0-1 0 0,-1 0 1 0 0,1 0 0 0 0,0 0 0 0 0,0 1-1 0 0,-1-1 1 0 0,1 2-18 0 0,-1-2 64 0 0,-1-2 26 0 0,-10-9 342 0 0,2 2-321 0 0,0 0 0 0 0,0-1 1 0 0,0 0-1 0 0,1-1 1 0 0,0 1-1 0 0,-3-8-111 0 0,-11-18 164 0 0,-3-9-164 0 0,-9-16 31 0 0,15 28-153 0 0,1-1-1 0 0,2-1 1 0 0,-8-24 122 0 0,2-7-786 0 0,-7-35 786 0 0,21 65-261 0 0,0 0 1 0 0,3 0-1 0 0,-1-21 261 0 0,5 35-118 0 0,0 1 0 0 0,1-1 0 0 0,1 1 0 0 0,1-1 0 0 0,0 1 0 0 0,2 0 0 0 0,1-3 118 0 0,-5 17-23 0 0,1 0 0 0 0,0 0 0 0 0,1 1 0 0 0,-1-1 1 0 0,1 1-1 0 0,0-1 0 0 0,0 1 0 0 0,0 0 0 0 0,0 0 0 0 0,1 0 0 0 0,0 1 0 0 0,0-1 0 0 0,0 1 0 0 0,1-1 23 0 0,-3 3 3 0 0,1 0 0 0 0,-1-1 1 0 0,1 1-1 0 0,-1 0 0 0 0,1 0 0 0 0,0 0 0 0 0,0 1 1 0 0,0-1-1 0 0,-1 1 0 0 0,1-1 0 0 0,0 1 1 0 0,0 0-1 0 0,0 0 0 0 0,0 0 0 0 0,0 0 0 0 0,0 1 1 0 0,0-1-1 0 0,-1 1 0 0 0,1 0 0 0 0,0 0 0 0 0,0 0 1 0 0,-1 0-1 0 0,1 0 0 0 0,-1 1 0 0 0,1-1 0 0 0,-1 1 1 0 0,1 0-4 0 0,30 23 255 0 0,-1 1 0 0 0,-1 2 0 0 0,-1 1 0 0 0,5 9-255 0 0,-9-10 214 0 0,34 39 145 0 0,-25-28-172 0 0,1-1 1 0 0,4 1-188 0 0,-26-28-12 0 0,1 0 0 0 0,0-1 0 0 0,1-1 1 0 0,1 0 11 0 0,2 2-16 0 0,-12-7-75 0 0,1-1-1 0 0,0 1 1 0 0,0-2 0 0 0,0 1-1 0 0,0-1 1 0 0,7 1 91 0 0,-9-2-529 0 0,0 0 0 0 0,0-1-1 0 0,0 0 1 0 0,4 0 529 0 0,-6 0-838 0 0,-1-1 0 0 0,1 1 0 0 0,-1-1 0 0 0,0 0 0 0 0,1 0 0 0 0,-1 0 0 0 0,0-1 0 0 0,1 0 838 0 0,12-12-7429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30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18079 0 0,'3'2'828'0'0,"16"8"-568"0"0,0 2-1 0 0,0 1 1 0 0,-1 0 0 0 0,-1 1-1 0 0,0 1 1 0 0,5 7-260 0 0,16 19 748 0 0,-2 1 0 0 0,0 4-748 0 0,36 61 1002 0 0,-5-5-206 0 0,85 93 455 0 0,-108-145-1040 0 0,13 10-211 0 0,-24-26 53 0 0,-5-7-129 0 0,19 13 76 0 0,17 16-664 0 0,-63-54 409 0 0,-1-2-219 0 0,-1-2-921 0 0,-6-5-400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30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1047 24559 0 0,'0'0'562'0'0,"0"0"72"0"0,0 0 38 0 0,0 0-73 0 0,2-1-330 0 0,3-4-47 0 0,1-1-1 0 0,-1 0 0 0 0,0 0 1 0 0,0 0-1 0 0,1-3-221 0 0,15-19 453 0 0,34-38-265 0 0,-19 22-730 0 0,3 1 0 0 0,22-19 542 0 0,8-6-1779 0 0,-25 24-1738 0 0,-17 20-4818 0 0</inkml:trace>
  <inkml:trace contextRef="#ctx0" brushRef="#br0" timeOffset="1">157 12 3224 0 0,'-4'-6'288'0'0,"-6"1"-288"0"0,10 5 0 0 0,0 0 0 0 0,0 0 2728 0 0,0 0 496 0 0,0 0 96 0 0,0 0 16 0 0,0 0-3017 0 0,0 0-606 0 0,14 5-129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9:29.80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 0 0,'14'0'0'0,"11"0"0"0,-15 0 0 0,91 0 0 0,-79 0 0 0,2186 0 0 0,-735 0 0 0,-1279 0 0 0,-185 0 0 0,34 0 0 0,-69 0 0 0,5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4:01.7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83 1 920 0 0,'0'0'205'0'0,"0"0"529"0"0,0 0 235 0 0,0 0 44 0 0,0 0-113 0 0,0 0-512 0 0,0 0-218 0 0,0 0-46 0 0,0 0-3 0 0,0 0 33 0 0,0 0 20 0 0,0 0 2 0 0,-14 10 2466 0 0,12-6-2292 0 0,0 0-1 0 0,0 1 0 0 0,1 0 1 0 0,-1-1-1 0 0,1 1 0 0 0,0 2-349 0 0,0 0 174 0 0,-1-1-1 0 0,0 0 0 0 0,0 0 1 0 0,-2 5-174 0 0,2-7 62 0 0,1-1 0 0 0,0 1 0 0 0,0-1 0 0 0,0 1 0 0 0,1 0 0 0 0,-1-1 0 0 0,1 4-62 0 0,0-2 40 0 0,-1-1-1 0 0,1 1 1 0 0,-1-1-1 0 0,0 0 1 0 0,0 1 0 0 0,-2 1-40 0 0,-6 19 91 0 0,7-18-36 0 0,0 0 1 0 0,-1 0-1 0 0,0-1 1 0 0,0 1-1 0 0,0-1 1 0 0,-2 2-56 0 0,4-6 31 0 0,1-1 0 0 0,-1 1 0 0 0,1 0 1 0 0,0 0-1 0 0,-1 0 0 0 0,1-1 0 0 0,0 1 0 0 0,0 0 1 0 0,1 0-1 0 0,-1-1 0 0 0,0 1 0 0 0,0 1-31 0 0,1 1 114 0 0,-1 1-9 0 0,-1 0 1 0 0,1-1-1 0 0,1 1 1 0 0,-1 0 0 0 0,1 0-1 0 0,0 0 1 0 0,0-1-1 0 0,0 1 1 0 0,1 0 0 0 0,1 3-106 0 0,-2-6 117 0 0,0 0-10 0 0,4 3-21 0 0,-1 0-1 0 0,1 0 1 0 0,0 0 0 0 0,0-1 0 0 0,0 1 0 0 0,0-1 0 0 0,1-1 0 0 0,0 1 0 0 0,0-1 0 0 0,0 0 0 0 0,0 0-86 0 0,35 23 759 0 0,-29-21-639 0 0,0-1 1 0 0,0 0-1 0 0,0 0 1 0 0,7 0-121 0 0,19 6 115 0 0,-21-6-69 0 0,1 0 1 0 0,8 0-47 0 0,-9-2 19 0 0,0 2-1 0 0,8 2-18 0 0,106 29 131 0 0,-86-26-24 0 0,-30-7-58 0 0,-1 0 0 0 0,1 0 1 0 0,0-2-1 0 0,0 1 0 0 0,2-2-49 0 0,4 0 62 0 0,-1 2 0 0 0,5 0-62 0 0,83 11 336 0 0,-49-8-73 0 0,-37-4-266 0 0,0 2-1 0 0,6 1 4 0 0,-11-1 0 0 0,0-1-1 0 0,0-1 1 0 0,15-1 0 0 0,-15 0 31 0 0,1 0-1 0 0,-1 2 1 0 0,15 2-31 0 0,3 2 106 0 0,-1-2 0 0 0,1-1 0 0 0,0-1 0 0 0,23-4-106 0 0,-41 3 34 0 0,1 0-1 0 0,11 1-33 0 0,10 1 30 0 0,105 6 94 0 0,85-4-40 0 0,-196-2-32 0 0,-23-1-49 0 0,0 0-1 0 0,0-1 1 0 0,4 0-3 0 0,-7-1 10 0 0,0 0-1 0 0,1 1 0 0 0,-1 0 0 0 0,0 1 0 0 0,1-1 0 0 0,-1 1 0 0 0,5 2-9 0 0,55 2 0 0 0,11 0 173 0 0,-1-3 0 0 0,17-5-173 0 0,26 0 124 0 0,67-6-114 0 0,-108 4-10 0 0,-5 1-35 0 0,157-6 652 0 0,-118 4-606 0 0,-1 0-12 0 0,324 1 233 0 0,-390 7-181 0 0,1 2-51 0 0,-1 0 25 0 0,4-2-25 0 0,22 2 83 0 0,-43-1-70 0 0,-1-2-1 0 0,8-1-12 0 0,17-2-82 0 0,-19 1 84 0 0,25-4-2 0 0,47-2 0 0 0,54-9 352 0 0,80 4-352 0 0,-64 7 176 0 0,-47-2-176 0 0,-69 3 0 0 0,3 1 0 0 0,37-2 0 0 0,-48 2 0 0 0,48 4 0 0 0,-28 0 11 0 0,-3-3 42 0 0,13-3-53 0 0,-21 2 0 0 0,-42 4 0 0 0,0-2 0 0 0,0-1 0 0 0,8-1 0 0 0,-2-1 12 0 0,0 1-1 0 0,24 1-11 0 0,20-1 41 0 0,-12-1-41 0 0,-29 2 0 0 0,1-1 0 0 0,0-1 0 0 0,187-25 128 0 0,-190 24-128 0 0,-23 4 0 0 0,1 0 0 0 0,0 1 0 0 0,-1-1 0 0 0,1 0 0 0 0,-1 1 0 0 0,1 0 0 0 0,0 0 0 0 0,0 0 0 0 0,-1 0 0 0 0,1 1 0 0 0,0-1 0 0 0,-1 1 0 0 0,1 0 0 0 0,2 1 3 0 0,0-1-1 0 0,0 0 1 0 0,1 0-1 0 0,-1-1 0 0 0,0 0 1 0 0,5 0-3 0 0,20 1 49 0 0,-13 1-39 0 0,1-2 1 0 0,0 0-1 0 0,0-2 0 0 0,-1 0 0 0 0,1 0 0 0 0,0-2-10 0 0,6-1 2 0 0,0 2-1 0 0,20 0-1 0 0,85-4 64 0 0,-128 7-76 0 0,-1 0 0 0 0,1 0-1 0 0,0 0 1 0 0,-1 0 0 0 0,1 0-1 0 0,0 1 1 0 0,-1-1 0 0 0,1 0-1 0 0,0 1 1 0 0,-1 0 0 0 0,1-1 0 0 0,-1 1-1 0 0,1 0 1 0 0,-1-1 0 0 0,2 2 12 0 0,9 4 207 0 0,12-4-386 0 0,-11-2-137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31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13824 0 0,'0'0'629'0'0,"1"1"-12"0"0,2 5-490 0 0,1 0-1 0 0,0-1 0 0 0,1 1 1 0 0,-1-1-1 0 0,1 0 0 0 0,0 0 1 0 0,2 1-127 0 0,4 5 1526 0 0,46 43 5436 0 0,2-2-4889 0 0,32 29-1502 0 0,0 7-483 0 0,-63-59-142 0 0,-9-10-146 0 0,14 17 200 0 0,2 5-621 0 0,7 10-3650 0 0,-29-35-3838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31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376 71 2304 0 0,'-18'-17'-937'0'0,"9"8"3009"0"0,1 2-1 0 0,-1-1 1 0 0,-9-5-2072 0 0,14 10 966 0 0,0 1 0 0 0,0 0 0 0 0,0 0 0 0 0,0 1 0 0 0,-1-1 0 0 0,1 1 0 0 0,0 0 0 0 0,-1 0 0 0 0,1 0 0 0 0,-1 1 0 0 0,1 0 0 0 0,-2 0-966 0 0,-1 0 254 0 0,0 0 0 0 0,1 1-1 0 0,-1 0 1 0 0,0 0 0 0 0,0 1 0 0 0,0-1-1 0 0,1 2 1 0 0,-1-1 0 0 0,1 1 0 0 0,0 0 0 0 0,-4 2-254 0 0,1 1 126 0 0,1 0-1 0 0,1 0 1 0 0,-1 0 0 0 0,1 1 0 0 0,0 0 0 0 0,1 1 0 0 0,-6 7-126 0 0,-5 11 232 0 0,1 0 0 0 0,1 1 0 0 0,2 1 0 0 0,0 0 0 0 0,-1 12-232 0 0,8-20 108 0 0,1 0 0 0 0,1 0 0 0 0,1 1 0 0 0,1-1 0 0 0,1 1 0 0 0,1 0 0 0 0,1 5-108 0 0,-1-5 92 0 0,0-13-65 0 0,0 1 1 0 0,1-1-1 0 0,0 0 0 0 0,0 0 0 0 0,1 0 0 0 0,0 0 0 0 0,1 0 0 0 0,-1 0 0 0 0,2-1 1 0 0,-1 1-28 0 0,1-2 6 0 0,-1 0 1 0 0,1-1 0 0 0,0 1-1 0 0,0-1 1 0 0,0 0 0 0 0,1 0 0 0 0,0-1-1 0 0,0 1 1 0 0,0-1 0 0 0,1 0 0 0 0,-1-1-1 0 0,5 3-6 0 0,6 2 0 0 0,0-1-1 0 0,1 0 1 0 0,0-1 0 0 0,1-1-1 0 0,-1 0 1 0 0,18 1 0 0 0,24 1-52 0 0,28-1 52 0 0,-16-1-28 0 0,249 32-314 0 0,-293-32 236 0 0,-1 0 0 0 0,1 2-1 0 0,-1 1 1 0 0,0 2 0 0 0,-1 0-1 0 0,2 2 107 0 0,-15-6-44 0 0,0 1 1 0 0,-1 0-1 0 0,0 1 0 0 0,0 0 0 0 0,0 0 0 0 0,-1 1 0 0 0,0 1 1 0 0,-1 0-1 0 0,0 0 0 0 0,0 0 0 0 0,-1 1 0 0 0,-1 1 0 0 0,2 2 44 0 0,-6-5 41 0 0,1-1-1 0 0,-1 1 0 0 0,-1-1 0 0 0,0 1 1 0 0,0 0-1 0 0,-1 0 0 0 0,0 0 0 0 0,0 0 1 0 0,-1 1-1 0 0,0-1 0 0 0,-1 0 1 0 0,0 0-1 0 0,0 0 0 0 0,-1 0 0 0 0,0 0 1 0 0,-3 6-41 0 0,0 0 99 0 0,0-1 1 0 0,-1 0 0 0 0,-1-1 0 0 0,0 0 0 0 0,-1 0-1 0 0,0 0 1 0 0,-1-1 0 0 0,-1 0 0 0 0,-8 8-100 0 0,5-7 281 0 0,-1-1 1 0 0,-1-1-1 0 0,0 0 0 0 0,0-1 1 0 0,-1-1-1 0 0,-16 7-281 0 0,-7 0 577 0 0,0-1 0 0 0,-21 4-577 0 0,31-12 64 0 0,0-1 0 0 0,0-1 0 0 0,-1-2-1 0 0,1-1 1 0 0,-10-1-64 0 0,26-1-180 0 0,0-1 0 0 0,0-1 0 0 0,0 0-1 0 0,0 0 1 0 0,0-1 0 0 0,0-1 0 0 0,1 0 0 0 0,-2-2 180 0 0,2 1-1592 0 0,1-1 0 0 0,0 0 0 0 0,1 0 0 0 0,-1-1 0 0 0,-1-3 1592 0 0,-17-17-8134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31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59 408 1840 0 0,'-6'-7'741'0'0,"-23"-25"-1314"0"0,18 23 4213 0 0,0 1 4868 0 0,10 7-4575 0 0,1 1-1907 0 0,0 0-840 0 0,0 0-170 0 0,0 0-122 0 0,1 3-388 0 0,0-1-451 0 0,6 12 159 0 0,0-1 0 0 0,0-1 0 0 0,1 0 1 0 0,1 1-215 0 0,57 77 300 0 0,4 5-139 0 0,19 7 68 0 0,4-4-1 0 0,22 13-228 0 0,-60-64 34 0 0,3-2 0 0 0,1-3 0 0 0,3-2 0 0 0,2-3-34 0 0,-17-8 47 0 0,-30-17-47 0 0,2-1 0 0 0,-1-1 0 0 0,1 0 0 0 0,7 1 0 0 0,-20-9 6 0 0,-1 0 27 0 0,1 1 0 0 0,0-2 0 0 0,0 1 1 0 0,0-1-1 0 0,0 0 0 0 0,5 1-33 0 0,-10-3 60 0 0,0 0 1 0 0,1 1-1 0 0,-1-1 0 0 0,0 0 1 0 0,0 0-1 0 0,0 0 0 0 0,0 0 0 0 0,1 0 1 0 0,-1 0-1 0 0,0 0 0 0 0,-1 0 0 0 0,1 0 1 0 0,0 0-1 0 0,0-1 0 0 0,0 1 1 0 0,0-1-61 0 0,0-1 113 0 0,0 2-84 0 0,0-1 1 0 0,0 0-1 0 0,0 0 1 0 0,0 0-1 0 0,-1 0 1 0 0,1 0-1 0 0,-1 0 1 0 0,0 0-1 0 0,1 0 1 0 0,-1 0-1 0 0,0 0 1 0 0,0 0-1 0 0,0 0 1 0 0,0 0-1 0 0,-1 0 1 0 0,1 0 0 0 0,0 0-1 0 0,-1 0 1 0 0,0 0-1 0 0,0-1-29 0 0,-2-6 65 0 0,-1 0-1 0 0,0 1 0 0 0,-1 0 1 0 0,-1-1-65 0 0,2 1 15 0 0,-11-15 63 0 0,-12-13-78 0 0,-10-16-4 0 0,-3-15-185 0 0,13 21 115 0 0,-14-16 74 0 0,20 29-9 0 0,1-1 0 0 0,1 0 0 0 0,3-2-1 0 0,-3-7 10 0 0,-3-9-275 0 0,-15-20 275 0 0,-75-154-166 0 0,47 89 108 0 0,58 122 111 0 0,-1 0-1 0 0,0 1 1 0 0,-1 0-1 0 0,-1 1 0 0 0,-1 0 1 0 0,1 0-1 0 0,-2 1 1 0 0,0 0-1 0 0,-1 1-52 0 0,2-1 201 0 0,10 11-176 0 0,0 0-1 0 0,1 0 1 0 0,-1 0 0 0 0,0 0-1 0 0,0 0 1 0 0,0 0 0 0 0,0 1-1 0 0,0-1 1 0 0,0 0 0 0 0,0 1-1 0 0,0-1 1 0 0,0 0 0 0 0,0 1-1 0 0,0-1 1 0 0,0 1-25 0 0,5 0-13 0 0,-1 1 0 0 0,1 0 1 0 0,-1 0-1 0 0,1 0 0 0 0,-1 0 1 0 0,0 0-1 0 0,1 1 0 0 0,0 0 13 0 0,21 8-108 0 0,37 17-1059 0 0,-40-18-1 0 0,1 3-58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32.5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67 10592 0 0,'-23'-26'1401'0'0,"1"1"3477"0"0,24 23-4642 0 0,0 0 0 0 0,0 1 0 0 0,0 0-1 0 0,0-1 1 0 0,0 1 0 0 0,0 0-1 0 0,0 0 1 0 0,1 0 0 0 0,-1 0-1 0 0,0 0 1 0 0,1 1 0 0 0,-1-1-1 0 0,0 1 1 0 0,1-1 0 0 0,-1 1-1 0 0,1 0 1 0 0,-1 0 0 0 0,1 0-1 0 0,-1 0 1 0 0,0 1 0 0 0,1-1-1 0 0,-1 1-235 0 0,8 1 192 0 0,1 1 0 0 0,-2 1-1 0 0,1-1 1 0 0,6 5-192 0 0,-2-2 480 0 0,16 8-166 0 0,-1 1 0 0 0,-1 1-1 0 0,-1 2 1 0 0,0 0 0 0 0,-1 2-1 0 0,17 18-313 0 0,29 32 1007 0 0,32 44-1007 0 0,40 41 447 0 0,-26-48-206 0 0,-86-79-119 0 0,-11-7 220 0 0,15 18-342 0 0,-20-22-70 0 0,0 1 1 0 0,18 13 69 0 0,-27-26-244 0 0,-1 2 0 0 0,0-1 0 0 0,0 1 0 0 0,0 0 0 0 0,-1 0 1 0 0,3 6 243 0 0,-7-12-23 0 0,1 2-2074 0 0,-4-5 978 0 0,-12-13-373 0 0,-7 3-1026 0 0,-2-4-4367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32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87 786 1376 0 0,'-6'-2'8'0'0,"1"1"2"0"0,1 0 1 0 0,-1 0 0 0 0,1 0-1 0 0,-1-1 1 0 0,1 0 0 0 0,0 0-1 0 0,0 0 1 0 0,0 0 0 0 0,0-1 0 0 0,0 1-1 0 0,0-1 1 0 0,-2-3-11 0 0,3 3 324 0 0,0-1 1 0 0,1 1-1 0 0,0-1 1 0 0,-1 0 0 0 0,1 0-1 0 0,0 0 1 0 0,1 0-325 0 0,-1-1 1322 0 0,1 1 1 0 0,0 0-1 0 0,0 0 1 0 0,1 0-1 0 0,-1 0 1 0 0,1 0-1 0 0,0-1 1 0 0,0 1-1 0 0,1 0 1 0 0,-1 0 0 0 0,1-1-1 0 0,1-2-1322 0 0,-1 1 358 0 0,1 0-1 0 0,0 0 1 0 0,1 0 0 0 0,-1 1-1 0 0,1-1 1 0 0,1 1-1 0 0,-1-1 1 0 0,1 1 0 0 0,-1 0-1 0 0,2 0 1 0 0,-1 1 0 0 0,1-1-358 0 0,-2 2 81 0 0,1-1 0 0 0,-1 2 1 0 0,1-1-1 0 0,0 0 0 0 0,0 1 1 0 0,0-1-1 0 0,1 1 0 0 0,-1 0 1 0 0,0 1-1 0 0,1-1 0 0 0,0 1 1 0 0,-1 0-1 0 0,1 0 1 0 0,0 0-1 0 0,-1 1 0 0 0,3-1-81 0 0,13 2 150 0 0,0 0-1 0 0,0 2 1 0 0,-1 0 0 0 0,0 1-1 0 0,9 4-149 0 0,30 11 295 0 0,5 4-295 0 0,2 2 155 0 0,255 86 237 0 0,-144-58-305 0 0,-69-21-2 0 0,-56-18-5 0 0,-1-2 1 0 0,43 5-81 0 0,-51-13 66 0 0,1 0-1 0 0,-1-3 1 0 0,12-2-66 0 0,22-7 397 0 0,-74 8-393 0 0,2 0 26 0 0,0 0 0 0 0,-1 0 1 0 0,1 0-1 0 0,0-1 0 0 0,0 0 1 0 0,2 0-31 0 0,-5 1 73 0 0,-1-2-60 0 0,0 1 0 0 0,-1 0 1 0 0,1 0-1 0 0,-1 0 0 0 0,1 0 0 0 0,-1 1 0 0 0,0-1 0 0 0,1 0 1 0 0,-1 0-1 0 0,0 0 0 0 0,0 0 0 0 0,0 1 0 0 0,0-1-13 0 0,-3-4 37 0 0,-8-12 29 0 0,1-1-1 0 0,0 0 1 0 0,-3-11-66 0 0,-2-4-5 0 0,-60-103-42 0 0,42 74-175 0 0,-3 2-1 0 0,-2 1 0 0 0,-2 3 1 0 0,-3 1-1 0 0,-41-38 223 0 0,62 72-92 0 0,0 1 0 0 0,-1 1 0 0 0,-22-13 92 0 0,-85-44-81 0 0,110 65 89 0 0,-1 1 0 0 0,-1 1-1 0 0,0 0 1 0 0,0 2 0 0 0,0 1 0 0 0,-1 1 0 0 0,0 1 0 0 0,-6 0-8 0 0,24 3-120 0 0,1 1 0 0 0,-1 0 0 0 0,1 0 0 0 0,-1 0 0 0 0,1 0 0 0 0,-1 1 0 0 0,1 0 0 0 0,-1 0 1 0 0,1 1-1 0 0,0-1 0 0 0,0 1 0 0 0,-3 1 120 0 0,7-2-1395 0 0,1-1-69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33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21191 0 0,'0'0'480'0'0,"0"0"67"0"0,0 0 32 0 0,0 1-58 0 0,2 2-495 0 0,-1-1-1 0 0,0 0 1 0 0,1 0 0 0 0,0 0 0 0 0,-1 1-1 0 0,1-2 1 0 0,0 1 0 0 0,0 0-26 0 0,10 11-5 0 0,119 143 1862 0 0,-38-45-738 0 0,-44-56-824 0 0,3-1-1 0 0,8 4-294 0 0,117 95 491 0 0,-120-106-451 0 0,-22-16-40 0 0,-1 1 0 0 0,-2 2 0 0 0,-1 1 0 0 0,7 12 0 0 0,-33-39-32 0 0,-6-10-26 0 0,-1 0 0 0 0,0 0-1 0 0,0 1 1 0 0,-1-1 0 0 0,1 1-1 0 0,0-1 1 0 0,-1 0 58 0 0,-7-3-88 0 0,-103-69-2491 0 0,48 33-3242 0 0,-43-35 5821 0 0,17 2-2385 0 0,6-1-13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0:33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88 479 7368 0 0,'-13'-14'126'0'0,"8"9"-49"0"0,0 0 0 0 0,1 0 1 0 0,0 0-1 0 0,0-1 0 0 0,1 0 0 0 0,-1 1 0 0 0,1-2-77 0 0,-5-8 93 0 0,1 0 0 0 0,1 0 0 0 0,1-1 0 0 0,0 0-1 0 0,1 0 1 0 0,0-2-93 0 0,2 8 766 0 0,1 0 0 0 0,0 0 0 0 0,1-1 0 0 0,0 1 0 0 0,1 0 0 0 0,0 0 0 0 0,1-1-1 0 0,-1 1 1 0 0,2 0 0 0 0,2-7-766 0 0,0 5 473 0 0,0 1 0 0 0,0 0-1 0 0,1 1 1 0 0,0-1 0 0 0,1 1 0 0 0,0 0-1 0 0,1 1 1 0 0,0 0 0 0 0,0 0 0 0 0,1 0-1 0 0,0 1 1 0 0,1 1 0 0 0,8-6-473 0 0,-7 6 194 0 0,1 0 0 0 0,0 1 1 0 0,1 0-1 0 0,-1 1 0 0 0,1 1 0 0 0,0 0 1 0 0,0 0-1 0 0,0 1 0 0 0,1 1 1 0 0,-1 0-1 0 0,1 1 0 0 0,4 1-194 0 0,3 0 157 0 0,1 1 1 0 0,-1 2-1 0 0,0 0 0 0 0,0 1 0 0 0,0 1 0 0 0,0 1 0 0 0,-1 1 0 0 0,14 6-157 0 0,-23-8 21 0 0,-1 0 0 0 0,0 1 0 0 0,0 0 0 0 0,0 0 0 0 0,-1 1 0 0 0,0 1 0 0 0,0-1 0 0 0,0 1 0 0 0,-1 1 0 0 0,-1 0 0 0 0,1 0-1 0 0,-1 0 1 0 0,-1 1 0 0 0,0 0 0 0 0,0 0 0 0 0,1 6-21 0 0,-4-8 43 0 0,-1 0-1 0 0,0 0 0 0 0,-1 0 1 0 0,1 0-1 0 0,-2 0 0 0 0,1 0 1 0 0,-1 0-1 0 0,0 0 0 0 0,-1 0 1 0 0,0 1-43 0 0,-2 10 218 0 0,-1 0 1 0 0,0 0 0 0 0,-6 11-219 0 0,1-6 207 0 0,-2-1 0 0 0,-1-1 0 0 0,0 0 0 0 0,-15 19-207 0 0,4-5 204 0 0,12-21-411 0 0,0-1 0 0 0,0 0-1 0 0,-1-1 1 0 0,-1-1 0 0 0,0 0 0 0 0,-1 0-1 0 0,-1-1 1 0 0,1-1 0 0 0,-16 7 207 0 0,19-11-387 0 0,0-2-1 0 0,-10 4 388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27:00.506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36 0 0 0,'-32'0'0'0,"29"0"0"0,8 0 0 0,7350 0 0 0,7 0 0 0,-2728 0 0 0,-2 0 0 0,-4618 0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33:16.2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 0 0,'0'36'0'0,"0"778"0"0,0-785 0 0,0-38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27:00.506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36 0 0 0,'-32'0'0'0,"29"0"0"0,8 0 0 0,7350 0 0 0,7 0 0 0,-2728 0 0 0,-2 0 0 0,-4618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13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2 315 920 0 0,'0'1'279'0'0,"0"-1"8"0"0,0 3 324 0 0,0-2-131 0 0,0-1 278 0 0,0 0 540 0 0,0 0-83 0 0,0 0-401 0 0,0 0-168 0 0,0 0-36 0 0,0 0-2 0 0,0 0 26 0 0,0 0 7 0 0,0 0 6 0 0,-1 4 74 0 0,1 3 2762 0 0,2-6-1584 0 0,2-1-1291 0 0,6-6-329 0 0,4-4-72 0 0,-14 9-122 0 0,0 1-37 0 0,0 0-96 0 0,5-8-147 0 0,8-2 91 0 0,-2-4 104 0 0,-8 9 34 0 0,-3 4 143 0 0,3 0 146 0 0,-2 1-289 0 0,0-1 1 0 0,0 1-1 0 0,0-1 1 0 0,0 1-1 0 0,0-1 1 0 0,0 1-1 0 0,0-1 1 0 0,0 1-1 0 0,0-1 1 0 0,0 0-1 0 0,-1 0 1 0 0,1 1-1 0 0,0-1 1 0 0,-1 0-1 0 0,1 0 1 0 0,-1 0-1 0 0,1 0-34 0 0,0 0 96 0 0,-1 1-5 0 0,1-1-22 0 0,-1 0-61 0 0,0 1-1 0 0,0 0 1 0 0,1-1-1 0 0,-1 1 0 0 0,0-1 1 0 0,0 1-1 0 0,1 0 1 0 0,-1-1-1 0 0,1 1 1 0 0,-1 0-1 0 0,0-1 0 0 0,1 1 1 0 0,-1 0-1 0 0,1-1 1 0 0,-1 1-1 0 0,1 0 0 0 0,-1 0 1 0 0,1 0-1 0 0,-1-1-7 0 0,2 1 30 0 0,-1-1 54 0 0,0 0-11 0 0,11-8 71 0 0,0 2-56 0 0,-6 3-8 0 0,1-2 5 0 0,8-10-36 0 0,-12 13-52 0 0,-2 2 2 0 0,0 0 1 0 0,-1 1-1 0 0,1-1 1 0 0,0 0-1 0 0,0 1 0 0 0,0-1 1 0 0,0 1-1 0 0,0-1 0 0 0,0 1 1 0 0,0-1-1 0 0,0 1 1 0 0,-1 0-1 0 0,2-1 0 0 0,-1 1 1 0 0,0 0 0 0 0,0 0 6 0 0,6-3-6 0 0,-3 2 5 0 0,-4 1-6 0 0,1 0 1 0 0,-1 0 0 0 0,0 0 0 0 0,1 0-1 0 0,-1 0 1 0 0,0 0 0 0 0,1-1-1 0 0,-1 1 1 0 0,0 0 0 0 0,0 0-1 0 0,1 0 1 0 0,-1 0 0 0 0,0 0 0 0 0,1-1-1 0 0,-1 1 1 0 0,0 0 0 0 0,0 0-1 0 0,1 0 1 0 0,-1-1 0 0 0,0 1-1 0 0,0 0 1 0 0,0 0 0 0 0,1-1 0 0 0,-1 1 0 0 0,7-9 72 0 0,-4 4 18 0 0,-2 3 5 0 0,-1-2-7 0 0,0 3-85 0 0,0 0-1 0 0,0 1 1 0 0,0-1-1 0 0,0 1 0 0 0,1-1 1 0 0,-1 0-1 0 0,0 1 1 0 0,0-1-1 0 0,0 1 1 0 0,1-1-1 0 0,-1 1 1 0 0,0-1-1 0 0,1 0 1 0 0,-1 1-1 0 0,1-1 1 0 0,-1 1-1 0 0,1 0 1 0 0,-1-1-1 0 0,1 1 1 0 0,-1-1-1 0 0,1 1 1 0 0,-1 0-1 0 0,1-1 1 0 0,-1 1-1 0 0,1 0 1 0 0,0-1-3 0 0,4-2 4 0 0,0 0 0 0 0,0-1 0 0 0,-1 0 0 0 0,4-3-4 0 0,-8 5 0 0 0,2 0 0 0 0,10-3 0 0 0,-11 4 1 0 0,0 1 3 0 0,0 0 1 0 0,0 0-1 0 0,0-1 1 0 0,0 1 0 0 0,0-1-1 0 0,0 1 1 0 0,0-1-1 0 0,0 1 1 0 0,0-1-1 0 0,0 0 1 0 0,-1 1-1 0 0,1-1 1 0 0,0 0-1 0 0,0 0-4 0 0,6-6-36 0 0,-4 6-50 0 0,1 0-49 0 0,4-4-51 0 0,-7 5 196 0 0,1-1-1 0 0,-1 0 1 0 0,0 1 0 0 0,1-1 0 0 0,-1 0-1 0 0,0 0 1 0 0,0 0 0 0 0,1 0 0 0 0,-1 0-1 0 0,0 0 1 0 0,0 0 0 0 0,0 0-10 0 0,0-1 158 0 0,5 0-24 0 0,-1-3-108 0 0,2 2-26 0 0,8-5 11 0 0,-7 5 13 0 0,-6 2-115 0 0,-2 1-63 0 0,0 0-20 0 0,0 0 49 0 0,16-6 745 0 0,-11 4-586 0 0,18-7 29 0 0,8-2-235 0 0,-30 10-17 0 0,6 0-176 0 0,0-3 331 0 0,-1 3 58 0 0,-5 1 108 0 0,-1 0 74 0 0,0 0 18 0 0,2 0-32 0 0,0-1-210 0 0,-1 0 1 0 0,1 0 0 0 0,-1 0 0 0 0,1 0-1 0 0,0 1 1 0 0,0-1 0 0 0,-1 1 0 0 0,1-1-1 0 0,0 1 1 0 0,0-1 0 0 0,0 1-1 0 0,-1 0 1 0 0,2 0 17 0 0,1 0-90 0 0,-3 0-134 0 0,1 0 313 0 0,0 0 0 0 0,0 0 1 0 0,-1 0-1 0 0,1 0 0 0 0,0 0 0 0 0,0 0 0 0 0,-1-1 0 0 0,1 1 0 0 0,0-1-89 0 0,3 0 18 0 0,59-5 883 0 0,-36 1-978 0 0,-27 5 81 0 0,0 0 0 0 0,0-1 0 0 0,0 1-1 0 0,0 0 1 0 0,0 0 0 0 0,0-1 0 0 0,0 1 0 0 0,0 0 0 0 0,0-1-1 0 0,-1 1 1 0 0,1-1 0 0 0,0 1-4 0 0,2-2 7 0 0,0 0-7 0 0,9-2 0 0 0,-12 4 0 0 0,0 0 0 0 0,1 0-1 0 0,-1 0 1 0 0,0 0 0 0 0,1 0-1 0 0,-1 0 1 0 0,0 0 0 0 0,1 0 0 0 0,-1 0-1 0 0,1 0 1 0 0,-1 0 0 0 0,0 0-1 0 0,1 0 1 0 0,-1 0 0 0 0,0 0-1 0 0,1 0 1 0 0,-1 0 0 0 0,0 0-1 0 0,1 0 1 0 0,-1 0 0 0 0,0 0-1 0 0,1 1 1 0 0,12 3 39 0 0,-11-3 32 0 0,-1-1-1 0 0,1 1 1 0 0,0-1-1 0 0,0 0 1 0 0,0 0-1 0 0,0 0 1 0 0,0 0 0 0 0,0 0-1 0 0,0 0-70 0 0,-1 0-39 0 0,0-1 0 0 0,0 1 0 0 0,1 0 0 0 0,-1 0-1 0 0,0 0 1 0 0,1 1 0 0 0,-1-1 0 0 0,0 0 0 0 0,0 0 0 0 0,1 1 0 0 0,-1-1 0 0 0,1 1 39 0 0,1 0 313 0 0,1-1 1 0 0,-1 1 0 0 0,1-1 0 0 0,-1 1 0 0 0,1-1-1 0 0,1 0-313 0 0,28 0-816 0 0,-32 0 819 0 0,0-1-1 0 0,0 1 1 0 0,1 0 0 0 0,-1 0-1 0 0,0 1 1 0 0,0-1-1 0 0,1 0 1 0 0,-1 0-1 0 0,0 0 1 0 0,0 1 0 0 0,1-1-1 0 0,-1 1 1 0 0,0-1-3 0 0,1 1 4 0 0,1 0-1 0 0,-1 0 1 0 0,0 0 0 0 0,0-1 0 0 0,1 1 0 0 0,-1-1-1 0 0,0 0 1 0 0,2 1-4 0 0,3-1 34 0 0,-1 2-1 0 0,1-1 0 0 0,-1 0 1 0 0,7 3-34 0 0,-11-3 8 0 0,2 0 60 0 0,3-1 20 0 0,-5 0 1 0 0,0 0-30 0 0,2 2-47 0 0,-2-1-12 0 0,1 0 0 0 0,-1-1-1 0 0,0 1 1 0 0,1 0 0 0 0,-1-1 0 0 0,1 1-1 0 0,-1-1 1 0 0,2 0 0 0 0,6 1 0 0 0,-2 1 12 0 0,-2-1 48 0 0,-4-2-10 0 0,8 5-28 0 0,9 1 42 0 0,-18-5-10 0 0,1 2-53 0 0,0-1 0 0 0,0 0 0 0 0,0 0 0 0 0,1 0 0 0 0,-1 0 0 0 0,0 0 0 0 0,1 0 0 0 0,-1 0 0 0 0,1-1 0 0 0,0 1-1 0 0,-1-1 0 0 0,7 1 0 0 0,-1-1 0 0 0,27 2 12 0 0,-32-1 36 0 0,1 1-25 0 0,1 0 61 0 0,6 3-51 0 0,-3-3-32 0 0,-7-2-2 0 0,1 0-1 0 0,-1 1 1 0 0,0-1 0 0 0,1 0 0 0 0,-1 1-1 0 0,0-1 1 0 0,0 1 0 0 0,1-1 0 0 0,-1 1-1 0 0,0-1 1 0 0,1 2 1 0 0,25 9 77 0 0,-22-8-87 0 0,-4-3-44 0 0,1 1-10 0 0,31 18 227 0 0,-33-19-162 0 0,0 0 0 0 0,0 0-1 0 0,0 0 1 0 0,0 0 0 0 0,0 0 0 0 0,0 0 0 0 0,0 0 0 0 0,0 0-1 0 0,0 0 1 0 0,0 0 0 0 0,0 0 0 0 0,0 0 0 0 0,0 0-1 0 0,0 0 1 0 0,0 0 0 0 0,0 0 0 0 0,0 0 0 0 0,0 1 0 0 0,0-1-1 0 0,0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0 0 0,0 0 0 0 0,-1 1 0 0 0,1-1 0 0 0,0 0 1 0 0,0 0-1 0 0,0 0 0 0 0,-1 0 0 0 0,1 0 1 0 0,0 1-1 0 0,0-1 0 0 0,0 0 0 0 0,-1 0 0 0 0,1 0 1 0 0,0 1-1 0 0,0-1 0 0 0,0 0 0 0 0,0 0 1 0 0,0 0-1 0 0,0 1 0 0 0,-1-1 0 0 0,1 0 0 0 0,0 0 1 0 0,0 1-1 0 0,0-1 0 0 0,0 0 0 0 0,0 0 0 0 0,0 1 1 0 0,0-1-1 0 0,0 0 0 0 0,0 0 0 0 0,0 1 1 0 0,0-1-1 0 0,0 0 0 0 0,1 0 0 0 0,-1 1 0 0 0,0-1 1 0 0,0 0-1 0 0,0 0 0 0 0,0 0 0 0 0,0 1 0 0 0,0-1 1 0 0,1 0-1 0 0,-1 0 0 0 0,0 0 0 0 0,0 1 1 0 0,0-1-1 0 0,1 0 0 0 0,-1 0 0 0 0,0 0 0 0 0,20 20 11 0 0,-19-19 42 0 0,10 7-75 0 0,-10-8 8 0 0,1 1-14 0 0,0 0-1 0 0,-1 0 1 0 0,1 0-1 0 0,0-1 1 0 0,0 1-1 0 0,0-1 1 0 0,0 1-1 0 0,0-1 29 0 0,-2 2-66 0 0,0 1 50 0 0,0-3 38 0 0,0 1 1 0 0,0 0-1 0 0,0-1 1 0 0,0 1-1 0 0,0-1 0 0 0,0 1 1 0 0,0 0-1 0 0,0-1 1 0 0,1 1-1 0 0,-1 0 0 0 0,0-1 1 0 0,0 1-1 0 0,1-1 1 0 0,-1 2-23 0 0,2-1 8 0 0,-1 0 0 0 0,1 0 1 0 0,-1 1-1 0 0,1-1 0 0 0,-1 0 1 0 0,1 0-1 0 0,0 0 1 0 0,0 0-1 0 0,1 0-8 0 0,-1 0-67 0 0,-2-1-13 0 0,0 0 0 0 0,0 0 0 0 0,-1 0 77 0 0,1 0 0 0 0,0 0 0 0 0,0 0 0 0 0,0 0 0 0 0,0 0 0 0 0,-1 1 0 0 0,1-1 0 0 0,0 0 0 0 0,0 0 0 0 0,0 0 0 0 0,0 1 0 0 0,0-1 0 0 0,0 0 0 0 0,0 0 0 0 0,0 0-1 0 0,0 0 1 0 0,0 1 0 0 0,0-1 0 0 0,0 0 0 0 0,0 0 0 0 0,0 1 0 0 0,0-1 0 0 0,0 0 0 0 0,0 0 0 0 0,0 0 3 0 0,0 1-4 0 0,1 0 10 0 0,1 1-1 0 0,0-1 1 0 0,-1 1-1 0 0,1-1 1 0 0,0 0 0 0 0,0 0-1 0 0,0 0 1 0 0,0 0-1 0 0,2 0-5 0 0,6 4 58 0 0,-6-2-10 0 0,-1-1-25 0 0,-1-1 1 0 0,1 1 0 0 0,0-1-1 0 0,0 0 1 0 0,0 0-1 0 0,0 0 1 0 0,0 0-1 0 0,2 0-23 0 0,-5 1 54 0 0,-1 3-44 0 0,2-5-10 0 0,0 1 0 0 0,-1-1 0 0 0,1 1 0 0 0,-1-1 0 0 0,1 1 0 0 0,0-1 0 0 0,0 1 0 0 0,-1-1 0 0 0,1 0 0 0 0,0 1 0 0 0,0-1 0 0 0,0 0 0 0 0,0 1 0 0 0,6 2 0 0 0,-2 2 0 0 0,-5 3 0 0 0,0-7-6 0 0,0-1 1 0 0,0 1-1 0 0,0 0 0 0 0,0-1 0 0 0,0 1 1 0 0,0 0-1 0 0,0-1 0 0 0,0 1 0 0 0,-1 0 0 0 0,1-1 1 0 0,0 1-1 0 0,-1-1 0 0 0,1 1 0 0 0,0 0 0 0 0,-1-1 1 0 0,1 1-1 0 0,-1-1 0 0 0,1 1 6 0 0,-1-1-3 0 0,1 0 0 0 0,0 0-1 0 0,0 0 1 0 0,0 0 0 0 0,0 1 0 0 0,0-1-1 0 0,0 0 1 0 0,0 0 0 0 0,0 0 0 0 0,-1 0 0 0 0,1 0-1 0 0,0 1 1 0 0,0-1 0 0 0,0 0 0 0 0,0 0-1 0 0,0 0 1 0 0,0 0 0 0 0,0 0 0 0 0,0 1-1 0 0,0-1 1 0 0,0 0 0 0 0,0 0 0 0 0,0 0 0 0 0,0 0-1 0 0,0 0 1 0 0,0 1 0 0 0,0-1 0 0 0,0 0-1 0 0,0 0 1 0 0,1 0 0 0 0,-1 0 0 0 0,0 0-1 0 0,0 1 1 0 0,0-1 0 0 0,0 0 0 0 0,0 0 0 0 0,0 0-1 0 0,0 0 1 0 0,1 0 0 0 0,-1 0 0 0 0,0 0-1 0 0,0 1 1 0 0,0-1 0 0 0,0 0 0 0 0,0 0-1 0 0,1 0 1 0 0,-1 0 0 0 0,0 0 0 0 0,0 0 0 0 0,0 0-1 0 0,0 0 1 0 0,0 0 0 0 0,1 0 0 0 0,-1 0 3 0 0,3 2-21 0 0,-1-1 0 0 0,1 0 0 0 0,0 1 0 0 0,0-1 0 0 0,3 0 21 0 0,1 2 99 0 0,-6-3 0 0 0,-8 4-10 0 0,2 0-89 0 0,6-2 0 0 0,3 0 0 0 0,13 4-222 0 0,-21-1 132 0 0,2-4 118 0 0,1-1 0 0 0,-1 1 0 0 0,0 0 0 0 0,0 0-1 0 0,0-1 1 0 0,1 1 0 0 0,-1-1 0 0 0,-1 1-28 0 0,6 0 55 0 0,-3-1-53 0 0,0 1-1 0 0,1-1 1 0 0,-1 1-1 0 0,0-1 1 0 0,1 1-1 0 0,-1-1 1 0 0,1 1-1 0 0,-1-1 1 0 0,1 0-1 0 0,-1 1 1 0 0,1-1-1 0 0,-1 0 1 0 0,1 1-1 0 0,-1-1 1 0 0,1 0-1 0 0,0 0 0 0 0,-1 1 1 0 0,1-1-1 0 0,-1 0 1 0 0,1 0-1 0 0,0 0 1 0 0,-1 0-1 0 0,1 0-1 0 0,37 9-122 0 0,-36-8 22 0 0,-10-4 10 0 0,4 3 90 0 0,5 1 0 0 0,4 2 0 0 0,1-2 41 0 0,1-1 54 0 0,-12 3-8 0 0,-2-2-120 0 0,0 1-1 0 0,0-1 1 0 0,-6 0 33 0 0,58-1-33 0 0,-48-8-57 0 0,2 5-62 0 0,-1 0-1 0 0,0 0 1 0 0,0 0-1 0 0,0 1 1 0 0,0-1-1 0 0,-3-2 153 0 0,0-1-793 0 0,1-1-1123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33:16.2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 0 0,'0'36'0'0,"0"778"0"0,0-785 0 0,0-38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37:23.75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3616 1 0 0,'2'0'0'0,"-5"0"0"0,-19 0 0 0,-64 0 0 0,-3370 0 0 0,3450 0 0 0,-1 0 0 0,-18 0 0 0,13 0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37:38.87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2051 1 0 0,'5'0'0'0,"2"0"0"0,-1 0 0 0,-27 0 0 0,15 0 0 0,-76 0 0 0,52 0 0 0,-182 0 0 0,-907 0 0 0,1057 0 0 0,-83 0 0 0,95 0 0 0,25 0 0 0,19 0 0 0,0 0 0 0,-4 0 0 0,-67 0 0 0,72 0 0 0,-1 0 0 0,-92 0 0 0,89 0 0 0,2 0 0 0,-22 0 0 0,-25 0 0 0,45 0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38:39.8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 0 0,'1977'0'0'0,"-628"0"0"0,-1268 0 0 0,-71 0 0 0,-2 0 0 0,24 0 0 0,-27 0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3:21.9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1840 0 0,'0'13'309'0'0,"0"-10"629"0"0,0-3 276 0 0,0 0 54 0 0,0 0-47 0 0,0 0-238 0 0,0 0-102 0 0,0 0-17 0 0,0 0-30 0 0,0 0-102 0 0,0 0-42 0 0,2-1-8 0 0,-1 0-437 0 0,0 0 1 0 0,1 1 0 0 0,-1-1-1 0 0,0 1 1 0 0,1-1 0 0 0,-1 1-1 0 0,0-1 1 0 0,1 1 0 0 0,-1 0-1 0 0,1 0 1 0 0,-1 0 0 0 0,0 0-1 0 0,1 0 1 0 0,-1 0 0 0 0,2 0-246 0 0,-2 1 513 0 0,0 1-8 0 0,25 113 1855 0 0,-19-82-2046 0 0,-1 1 0 0 0,-1-1-1 0 0,-2 1 1 0 0,-1 30-314 0 0,0-8 464 0 0,3 8-464 0 0,8 44 177 0 0,-9-81-145 0 0,-1 0 0 0 0,-2 16-32 0 0,1-33-3 0 0,-1-8 11 0 0,0 0 0 0 0,-1 0 1 0 0,1 0-1 0 0,-1 1 0 0 0,0-1 0 0 0,0 0 1 0 0,0 0-1 0 0,0 0 0 0 0,0 1-8 0 0,0-1 365 0 0,0-2 122 0 0,0 0 22 0 0,0 0-113 0 0,0 0-486 0 0,0 0-212 0 0,0 0-39 0 0,-1-7-419 0 0,0 2 548 0 0,-3-6-1721 0 0,1 4-2590 0 0,-1-1-1999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3:22.4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53 5064 0 0,'1'-3'277'0'0,"0"0"1"0"0,1-1 0 0 0,-1 1-1 0 0,1 0 1 0 0,-1-1-1 0 0,1 1 1 0 0,0 0-1 0 0,0 0 1 0 0,0 1 0 0 0,1-1-1 0 0,-1 0 1 0 0,0 1-1 0 0,1-1 1 0 0,0 1-1 0 0,0 0 1 0 0,2-2-278 0 0,-9 1 2003 0 0,3 4 4028 0 0,3 2-5889 0 0,-1 0 0 0 0,1 0 0 0 0,-1 0 0 0 0,0 0 0 0 0,0 0 0 0 0,0 0 0 0 0,0 1 0 0 0,0-1 0 0 0,-1 0 0 0 0,1 3-142 0 0,-1 39 973 0 0,0-26-723 0 0,-2-3-124 0 0,0-1-1 0 0,-1 0 1 0 0,0 0 0 0 0,-1-1 0 0 0,-1 1-1 0 0,0-1 1 0 0,-1 1 0 0 0,-1-1-126 0 0,0 3 35 0 0,0 1 0 0 0,1 0-1 0 0,0 0 1 0 0,-1 14-35 0 0,2-8-925 0 0,2-11-4321 0 0,2-11-1270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3:23.2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54 1840 0 0,'0'0'83'0'0,"0"0"119"0"0,0 0 462 0 0,0 0 199 0 0,0 0 38 0 0,0 0-186 0 0,0-16-2383 0 0,8-9-233 0 0,-7 24 2086 0 0,-1 1 36 0 0,5-11 11041 0 0,-4 22-3673 0 0,1 1-8920 0 0,0 15 1988 0 0,-1 0 0 0 0,-2 26-657 0 0,-1-2 428 0 0,7 167 796 0 0,-2 59-810 0 0,-7-307-3613 0 0,1 15-1725 0 0,2-1-1494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3:23.7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0 10680 0 0,'0'0'489'0'0,"0"0"-8"0"0,1 0-310 0 0,1 0-29 0 0,-1 0 0 0 0,1 0-1 0 0,0 0 1 0 0,0 0 0 0 0,-1 1 0 0 0,1-1 0 0 0,0 0 0 0 0,-1 1 0 0 0,1-1-1 0 0,0 1 1 0 0,-1 0 0 0 0,1-1 0 0 0,0 1 0 0 0,-1 0 0 0 0,0 0-1 0 0,1 0 1 0 0,-1 0 0 0 0,1 0 0 0 0,-1 1 0 0 0,0-1 0 0 0,0 0-1 0 0,0 1 1 0 0,0-1 0 0 0,0 0 0 0 0,0 1 0 0 0,0-1 0 0 0,0 1-1 0 0,0 0 1 0 0,-1-1 0 0 0,1 1 0 0 0,-1 0 0 0 0,1-1 0 0 0,-1 1-1 0 0,1 0-141 0 0,-1 6 502 0 0,1 1 1 0 0,-1-1-1 0 0,0 0 0 0 0,0 0 0 0 0,-1 0 0 0 0,-1 4-502 0 0,1-8 119 0 0,-8 59 1225 0 0,6-45-1220 0 0,-1-1 0 0 0,0-1-1 0 0,-2 1 1 0 0,0-1 0 0 0,0 1-1 0 0,-3 2-123 0 0,-8 21 10 0 0,15-33-175 0 0,-9 26-1618 0 0,10-18-5380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3:24.5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1 4608 0 0,'0'0'353'0'0,"-1"16"1375"0"0,-1-9 295 0 0,-1-1 0 0 0,2 0 0 0 0,-1 1 0 0 0,0 4-2023 0 0,-2 52 2629 0 0,2-29-1664 0 0,1-7-491 0 0,2-1-1 0 0,1 1 0 0 0,1-1 0 0 0,2 3-473 0 0,2 22 485 0 0,-2-13-247 0 0,-2-16-35 0 0,0 0 1 0 0,-2 12-204 0 0,-1-16 74 0 0,0 17 6 0 0,1 0 0 0 0,2 0-1 0 0,3 14-79 0 0,-4-31-173 0 0,-2-13 75 0 0,1-1-1 0 0,0 1 1 0 0,0-1 0 0 0,0 0 0 0 0,0 1 0 0 0,1 0 98 0 0,-1-1-206 0 0,0-2-69 0 0,0 0-1 0 0,0 0 0 0 0,0 0 1 0 0,-1 1-1 0 0,1-1 1 0 0,-1 0-1 0 0,1 0 1 0 0,-1 1-1 0 0,0 1 276 0 0,0 11-1584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3:25.1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 1 7832 0 0,'0'9'373'0'0,"0"6"4550"0"0,0 1-2220 0 0,1-7-1684 0 0,-1-1 0 0 0,0 0-1 0 0,-2 8-1018 0 0,-1 7 438 0 0,-1-1 0 0 0,-2-1-1 0 0,0 1 1 0 0,-1-1-1 0 0,-1 0 1 0 0,-9 18-438 0 0,-32 54 110 0 0,24-34-2547 0 0,21-53 1130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14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930 59 1840 0 0,'0'0'133'0'0,"1"-1"82"0"0,0 0 0 0 0,0 0-1 0 0,0 0 1 0 0,0 0 0 0 0,0 0-1 0 0,0 0 1 0 0,0-1 0 0 0,-1 1-1 0 0,1 0 1 0 0,-1 0 0 0 0,1 0-1 0 0,-1-1 1 0 0,0 1 0 0 0,1 0-1 0 0,-1 0 1 0 0,0-1-1 0 0,0 1 1 0 0,0 0 0 0 0,0 0-1 0 0,0-1 1 0 0,0 1 0 0 0,-1 0-1 0 0,1 0 1 0 0,-1-1 0 0 0,1 1-1 0 0,-1 0 1 0 0,1 0 0 0 0,-1-1-215 0 0,0 1 147 0 0,1 0-1 0 0,-1 0 1 0 0,1 1 0 0 0,-1-1 0 0 0,0 0 0 0 0,1 0 0 0 0,-1 1-1 0 0,0-1 1 0 0,0 0 0 0 0,1 1 0 0 0,-1-1 0 0 0,0 0 0 0 0,0 1-1 0 0,0-1 1 0 0,0 1 0 0 0,-1-1-147 0 0,-2 0 575 0 0,-1 0 1 0 0,0-1-1 0 0,0 2 0 0 0,0-1-575 0 0,-25-4 1302 0 0,25 5-1227 0 0,-1 0-1 0 0,1 0 1 0 0,0 0 0 0 0,-1 1 0 0 0,1 0 0 0 0,-1 0 0 0 0,1 0 0 0 0,0 0 0 0 0,0 1 0 0 0,0-1 0 0 0,-2 2-75 0 0,0 0 150 0 0,-1 1 1 0 0,0 0 0 0 0,1 0-1 0 0,0 0 1 0 0,0 1 0 0 0,-3 2-151 0 0,-1 2 313 0 0,-5 1-313 0 0,-9 7 143 0 0,6-2-70 0 0,-28 21-218 0 0,20-15 120 0 0,0 0 1 0 0,-12 15 24 0 0,-2 7 201 0 0,2 2-201 0 0,-11 10-8 0 0,6-7-136 0 0,23-22 91 0 0,0 4 53 0 0,-9 10-11 0 0,19-25 14 0 0,-38 47 64 0 0,31-36 15 0 0,-7 14-82 0 0,-19 43-88 0 0,30-56 39 0 0,1 2 49 0 0,-13 24-15 0 0,13-29 45 0 0,2 1 1 0 0,1 0 0 0 0,1 1-1 0 0,2 0 1 0 0,1 0 0 0 0,0 7-31 0 0,-6 41-35 0 0,-4 23-18 0 0,15-85 57 0 0,0-1 14 0 0,0 0 0 0 0,1-1 1 0 0,1 1-1 0 0,0 0-18 0 0,1 3 45 0 0,1 0 1 0 0,0-1-1 0 0,2 0 0 0 0,-1 1 1 0 0,5 4-46 0 0,-5-10 13 0 0,-3-6 0 0 0,0 1 0 0 0,0 0 1 0 0,1-1-1 0 0,-1 1 0 0 0,1-1 1 0 0,2 2-14 0 0,4 3 22 0 0,0-1 0 0 0,1 1 0 0 0,5 2-22 0 0,-5-5 0 0 0,0 1 0 0 0,1-1 0 0 0,-1 0 0 0 0,1-1 0 0 0,0 0 0 0 0,0 0 0 0 0,5 0 0 0 0,-9-2-7 0 0,1 0 0 0 0,0 0 0 0 0,0-1 0 0 0,-1 0 0 0 0,1 0 0 0 0,0-1 0 0 0,0 1 0 0 0,-1-1-1 0 0,1 0 8 0 0,6-2-4 0 0,-1 0-1 0 0,1 0 1 0 0,-1-1-1 0 0,0 0 1 0 0,-1-1-1 0 0,1 0 1 0 0,2-2 4 0 0,7-5-11 0 0,0 0 0 0 0,-1-1 1 0 0,3-5 9 0 0,89-63 2 0 0,-83 61-1 0 0,-1-2 0 0 0,24-22 0 0 0,-47 39-1 0 0,28-29 12 0 0,2-4-11 0 0,-4 2 52 0 0,25-31 51 0 0,-51 60-76 0 0,55-79 167 0 0,-52 73-157 0 0,28-47 62 0 0,-22 36-70 0 0,37-77 147 0 0,-22 45-85 0 0,5-12-19 0 0,1-17 47 0 0,27-55 309 0 0,-52 117-283 0 0,-1 0 0 0 0,-1-1-1 0 0,3-15-144 0 0,-10 34 29 0 0,-1-1 0 0 0,1 1-1 0 0,-1-1 1 0 0,-1 1-1 0 0,1 0 1 0 0,-1-1-1 0 0,-1-2-28 0 0,-2-10 123 0 0,1 4-8 0 0,-1 1-1 0 0,0-1-114 0 0,1 8 47 0 0,2 3-24 0 0,0 0-1 0 0,-1 0 1 0 0,1-1 0 0 0,-1 1-1 0 0,-1-1-22 0 0,-8-12 47 0 0,6 8-14 0 0,-5-6-33 0 0,-9-9 11 0 0,15 18 27 0 0,2 4-35 0 0,1-1-1 0 0,-1 0 1 0 0,1 1-1 0 0,-1-1 1 0 0,0 1-1 0 0,-1-2-2 0 0,-1 1 22 0 0,0 0-1 0 0,-1 0 0 0 0,-3-1-21 0 0,0-1 24 0 0,-3 0 16 0 0,5 2-40 0 0,5 2 0 0 0,0-1 0 0 0,-1 1 0 0 0,1 0 0 0 0,-1-1 0 0 0,0 1 0 0 0,-38-6 0 0 0,37 6 0 0 0,-6-1 0 0 0,-8-1 0 0 0,14 2 0 0 0,0 0 0 0 0,0 0 0 0 0,0 1 0 0 0,0-1 0 0 0,0 1 0 0 0,0-1 0 0 0,-1 1 0 0 0,-4 1-10 0 0,0 1 0 0 0,0 1 0 0 0,1-1 0 0 0,-1 1 0 0 0,1 0 0 0 0,-1 0 10 0 0,-9 6-12 0 0,12-7-4 0 0,0 0 0 0 0,-4 4 16 0 0,4-4-26 0 0,0 1 0 0 0,-4 1 26 0 0,1-1-17 0 0,-1 1-26 0 0,-5 4 43 0 0,-15 8 0 0 0,0-1 0 0 0,-21 14 0 0 0,9-6 0 0 0,22-11-16 0 0,1 0 0 0 0,1 2 0 0 0,-6 5 16 0 0,17-14-5 0 0,-13 11-26 0 0,1 1 0 0 0,1 0 0 0 0,1 1 0 0 0,2 1 0 0 0,-12 19 31 0 0,-27 44 0 0 0,27-44 0 0 0,15-22 0 0 0,2-2 0 0 0,-4 3 0 0 0,2-3 0 0 0,2 1 0 0 0,-2 3 0 0 0,-10 17 0 0 0,7-15 0 0 0,2 0 0 0 0,0 1 0 0 0,2 1 0 0 0,-1 4 0 0 0,-7 20 0 0 0,2-4 0 0 0,5-13-12 0 0,3-9-19 0 0,1 0 0 0 0,0 5 31 0 0,-12 48-93 0 0,8-38 68 0 0,-3 28 25 0 0,11-49 0 0 0,0-4 0 0 0,0 0 0 0 0,-1 0 0 0 0,-8 22 0 0 0,8-23 0 0 0,1 0 0 0 0,0 0 0 0 0,0 1 0 0 0,2-1 0 0 0,0 0 0 0 0,0 1 0 0 0,1-1 0 0 0,-1 42-64 0 0,1-48 64 0 0,1 0 0 0 0,0 0 0 0 0,0 0 0 0 0,0 0 0 0 0,0 1 0 0 0,1 0 0 0 0,-1-1 0 0 0,1 1 0 0 0,-1 2 0 0 0,-1-4 0 0 0,0-1 0 0 0,1 0 0 0 0,-1 0 0 0 0,1 0 0 0 0,0 1 0 0 0,-1-1 0 0 0,1 0 0 0 0,1 0 0 0 0,-1 0 0 0 0,1 1 0 0 0,-1-2-7 0 0,-1 0-1 0 0,1 0 0 0 0,0 0 0 0 0,0 0 0 0 0,0 0 1 0 0,0-1-1 0 0,0 1 0 0 0,0 0 0 0 0,1 0 1 0 0,-1-1-1 0 0,0 1 0 0 0,0 0 0 0 0,1-1 0 0 0,-1 1 1 0 0,0-1-1 0 0,1 1 0 0 0,-1-1 0 0 0,1 0 0 0 0,1 1 8 0 0,21 1-60 0 0,-20-1 60 0 0,0-1 0 0 0,0 0 0 0 0,0 0 0 0 0,1 0 0 0 0,1-1 0 0 0,12 0 0 0 0,-15 1 0 0 0,0-1 0 0 0,1 1 0 0 0,-1 0 0 0 0,0-1 0 0 0,0 0 0 0 0,3 0 0 0 0,19-8 0 0 0,-13 4 0 0 0,6-2 1 0 0,-1 0-1 0 0,8-7 0 0 0,9-2-11 0 0,-26 12 0 0 0,0-1 0 0 0,0 1 0 0 0,5-6 11 0 0,20-16 55 0 0,-11 8-67 0 0,-18 15 16 0 0,-1 0-1 0 0,0-1 0 0 0,1-1-3 0 0,5-5 44 0 0,35-32-34 0 0,-14 10-10 0 0,-1-1 27 0 0,-12 13 0 0 0,-7 9-19 0 0,4-5-7 0 0,-1 0 0 0 0,4-7-1 0 0,-8 11 0 0 0,7-8 0 0 0,-5 7 11 0 0,22-26 100 0 0,30-38-105 0 0,-31 35-6 0 0,-24 30 1 0 0,6-9 9 0 0,13-14-10 0 0,-12 16 81 0 0,0 0-1 0 0,-2-2-80 0 0,25-42 258 0 0,-15 17-103 0 0,-8 16-96 0 0,-10 18 6 0 0,2-5-65 0 0,-4 7-2 0 0,1 1-1 0 0,5-9 3 0 0,20-32 0 0 0,-21 35 67 0 0,0 0-1 0 0,3-11-66 0 0,-6 15 15 0 0,2-4 41 0 0,-4 9-24 0 0,0 1 0 0 0,0-5-32 0 0,1-1 38 0 0,-1-1 0 0 0,1-8-38 0 0,-4 5 21 0 0,-1 11-12 0 0,1 0-1 0 0,0 1 1 0 0,1-1 0 0 0,-1 0-1 0 0,2-2-8 0 0,-2 4 12 0 0,1-1 0 0 0,-1 1-1 0 0,0-1 1 0 0,0 1 0 0 0,0-1-1 0 0,0 1 1 0 0,0-1 0 0 0,-1-2-12 0 0,-1-10 42 0 0,2 12-29 0 0,-1-1 0 0 0,0 1 0 0 0,1-1-1 0 0,-1 0 1 0 0,-1 0-13 0 0,2 3 0 0 0,-1-2 0 0 0,0 0 0 0 0,1 0 0 0 0,0 0 0 0 0,0-2 0 0 0,-1-7 0 0 0,-2 0 0 0 0,1 7 0 0 0,1 1 0 0 0,0-1 0 0 0,1 1 0 0 0,-1-1 0 0 0,1 4 3 0 0,0 0 1 0 0,0 0-1 0 0,0 0 0 0 0,-1 0 0 0 0,1 0 0 0 0,-1 1 0 0 0,1-1 0 0 0,-1 0 0 0 0,1 0 0 0 0,-1 0 1 0 0,0 0-1 0 0,1 0 0 0 0,-1 1 0 0 0,0-2-3 0 0,-6-6 20 0 0,6 7-13 0 0,0-1 0 0 0,0 1 0 0 0,0-1 0 0 0,0 1 0 0 0,-1 0 0 0 0,1-1 0 0 0,-1 1 0 0 0,0 0 0 0 0,-1-1-7 0 0,1 0 1 0 0,-1-1-1 0 0,-1 0 15 0 0,3 2-2 0 0,-1 1 0 0 0,1-1 0 0 0,0 0 0 0 0,-1 1 0 0 0,1-1 0 0 0,-1 1 0 0 0,1-1 0 0 0,-1 1 0 0 0,0 0 0 0 0,1-1 0 0 0,-1 1 0 0 0,1 0 0 0 0,-3 0-13 0 0,1 0-6 0 0,-1 0 1 0 0,0 0-1 0 0,0 1 0 0 0,1-1 0 0 0,-1 1 0 0 0,0 0 0 0 0,1 0 0 0 0,-1 0 0 0 0,-2 1 6 0 0,3-1-24 0 0,0 0 1 0 0,0 0-1 0 0,-2 0 24 0 0,-2 1-20 0 0,-2 1 23 0 0,-8 2-18 0 0,-45 21-122 0 0,59-25 124 0 0,0 1-1 0 0,1-1 1 0 0,-1 1-1 0 0,0-1 0 0 0,0 1 14 0 0,-10 6 1 0 0,-1 1-37 0 0,0-1 0 0 0,-3 4 36 0 0,10-6 3 0 0,0 0-1 0 0,0 0 0 0 0,1 1 1 0 0,-1 0-3 0 0,-12 13 108 0 0,-17 17-487 0 0,1-1 88 0 0,23-25 236 0 0,4-3 21 0 0,-1 0-1 0 0,-3 1 35 0 0,12-8 2 0 0,-33 24-39 0 0,27-19 21 0 0,-1-1 0 0 0,2 1-1 0 0,-5 6 17 0 0,-19 24 0 0 0,-10 14 0 0 0,-23 39 0 0 0,42-62 0 0 0,-4 3 0 0 0,6-8 0 0 0,-12 19 0 0 0,21-26-5 0 0,-4 5-24 0 0,2 0-1 0 0,-4 11 30 0 0,9-19 0 0 0,-2 3 0 0 0,3-6 0 0 0,0 0 0 0 0,-1 7 0 0 0,0-2 0 0 0,-6 11 0 0 0,2-3 0 0 0,-6 8 0 0 0,9-18 0 0 0,1 0 0 0 0,-3 10 0 0 0,7-15 0 0 0,-2 4 0 0 0,0 5 0 0 0,-3 9 0 0 0,3-7 0 0 0,2-11 0 0 0,0 1 0 0 0,1-1 0 0 0,0 0 0 0 0,1 6 0 0 0,1 6 0 0 0,-2 2 0 0 0,0-3 0 0 0,2 4 0 0 0,0-18 0 0 0,-1 0 0 0 0,1 0 0 0 0,1 0 0 0 0,-1 0 0 0 0,1 1 0 0 0,4 6 0 0 0,1 2 0 0 0,4 7 0 0 0,-11-20 0 0 0,0 1 0 0 0,1-1 0 0 0,-1 1 0 0 0,0-1 0 0 0,1 1 0 0 0,-1-1 0 0 0,1 1 0 0 0,-1-1 0 0 0,1 1 0 0 0,-1-1 0 0 0,1 0 0 0 0,-1 1 0 0 0,1-1 0 0 0,-1 0 0 0 0,1 1 0 0 0,11 3 0 0 0,-7-3 0 0 0,16 3 0 0 0,-18-3-4 0 0,-1 0 0 0 0,1 0 0 0 0,0 0 0 0 0,0 0 0 0 0,0-1 0 0 0,0 0 0 0 0,0 1 0 0 0,0-1 0 0 0,0 0 0 0 0,0 0 0 0 0,0 0 0 0 0,0 0 0 0 0,0-1 0 0 0,-1 1 0 0 0,1 0 0 0 0,1-1 4 0 0,2-1 0 0 0,-1 1 0 0 0,1-1 0 0 0,-1 0 0 0 0,1 0 0 0 0,-1-1 0 0 0,0 1 0 0 0,0-1 0 0 0,0 0 0 0 0,2-2 0 0 0,70-59 0 0 0,-51 39 0 0 0,-14 13 0 0 0,8-8 0 0 0,-7 6 0 0 0,4-2 0 0 0,4-4 0 0 0,16-20 0 0 0,-24 25 0 0 0,12-15 130 0 0,18-31-130 0 0,-20 26 74 0 0,-1 1-6 0 0,-4 5-28 0 0,15-24-40 0 0,-25 40 0 0 0,-1 2 0 0 0,4-5 0 0 0,-1 2 0 0 0,0-1 0 0 0,-1 0 0 0 0,7-13 0 0 0,2-2 72 0 0,2-9-72 0 0,-11 21 8 0 0,24-50 31 0 0,-9 17-14 0 0,-22 47-24 0 0,5-10 31 0 0,0-1-1 0 0,2-10-31 0 0,-7 16 22 0 0,2 0-1 0 0,0 0 0 0 0,2-3-21 0 0,-2 3 3 0 0,-1 1-1 0 0,0-1 0 0 0,0 0 0 0 0,-1 0 0 0 0,-1 0-2 0 0,3-28 184 0 0,-3 27 126 0 0,-1-6-310 0 0,0 15-7 0 0,0-2-23 0 0,-1 1 0 0 0,0-1 1 0 0,1 0-1 0 0,-1 1 0 0 0,0-1 1 0 0,0 1-1 0 0,-1-2 30 0 0,-1-1 17 0 0,2 3-6 0 0,0 0-1 0 0,0 1 0 0 0,0-1 1 0 0,-1 0-1 0 0,-1 0-10 0 0,0-2 17 0 0,3 3-4 0 0,-1 1 0 0 0,0-1-1 0 0,1 1 1 0 0,-1 0 0 0 0,1-1-1 0 0,-1 1 1 0 0,0-1-1 0 0,1 1 1 0 0,-1 0 0 0 0,0-1-1 0 0,1 1 1 0 0,-1 0 0 0 0,0-1-1 0 0,0 1 1 0 0,1 0 0 0 0,-1 0-1 0 0,0 0 1 0 0,0 0-1 0 0,0 0 1 0 0,1 0 0 0 0,-1 0-1 0 0,0 0 1 0 0,0 0 0 0 0,0 0-1 0 0,0 0-12 0 0,-2 0-23 0 0,0 1 1 0 0,-1 0-1 0 0,1 0 0 0 0,0 0 0 0 0,-2 0 23 0 0,0 1 30 0 0,1 0-41 0 0,1-1 1 0 0,-1 1-1 0 0,0 0 0 0 0,-2 2 11 0 0,-9 4-29 0 0,8-5 22 0 0,1 0-1 0 0,0 1 0 0 0,0 0 0 0 0,-1 1 8 0 0,-21 17-33 0 0,27-21 33 0 0,-16 12-9 0 0,2-1-35 0 0,-2 4 44 0 0,12-11-7 0 0,-15 14-61 0 0,-8 12 68 0 0,-2 4 0 0 0,11-11-7 0 0,-5 9-50 0 0,-26 23 57 0 0,12-16-64 0 0,20-18 67 0 0,5-5-16 0 0,-3 3-39 0 0,-4 9 52 0 0,7-11-2 0 0,-3 8 146 0 0,0 0 0 0 0,0 5-144 0 0,-1 1 0 0 0,12-24 0 0 0,1 0 0 0 0,-4 2 0 0 0,-3 8 0 0 0,4-7-18 0 0,-29 52-265 0 0,28-47 377 0 0,6-10-26 0 0,-1 0 0 0 0,0 0 0 0 0,0-1-1 0 0,-4 6-67 0 0,3-8 0 0 0,1 1 0 0 0,0-1 0 0 0,1 0 0 0 0,-1 1 0 0 0,1 0 0 0 0,0-1 0 0 0,0 1 0 0 0,-2 4 0 0 0,4-6 9 0 0,-4 9-111 0 0,1 1 1 0 0,-2-1-1 0 0,-1 2 102 0 0,-2 2-59 0 0,-14 22-50 0 0,21-34 155 0 0,-1-1 0 0 0,1 1-1 0 0,0-1 1 0 0,0 2-46 0 0,-2 5 153 0 0,-6 7-263 0 0,6-11 38 0 0,0-1-1 0 0,1 1 0 0 0,-2 3 73 0 0,-3 24 456 0 0,6-28-456 0 0,0-1 0 0 0,0 0 0 0 0,1 0 0 0 0,-1 0 0 0 0,1 0 0 0 0,-1 1 0 0 0,1-3 0 0 0,0-1 0 0 0,0 1 0 0 0,0 0 0 0 0,-1 0 0 0 0,1 0 0 0 0,-1 0 0 0 0,1 0 0 0 0,-1 1 0 0 0,-2 5 0 0 0,2-4 0 0 0,0 1 0 0 0,0-1 0 0 0,0 1 0 0 0,0-1 0 0 0,0 1 0 0 0,-1-1 0 0 0,0 0 0 0 0,-1 2 0 0 0,2-3 1 0 0,-1 0-1 0 0,1 0 0 0 0,0 1 0 0 0,0-1 1 0 0,1 0-1 0 0,-1 0 0 0 0,0 2 0 0 0,0 1-11 0 0,0 1-1 0 0,1 3 12 0 0,0-8-107 0 0,0-1-21 0 0,-2 3-94 0 0,2-2 246 0 0,-1 0 1 0 0,1 0-1 0 0,0 0 0 0 0,-1 0 1 0 0,1 0-1 0 0,0 0 0 0 0,0 0 1 0 0,0 0-1 0 0,0 0 1 0 0,0 0-1 0 0,0 0 0 0 0,0 0 1 0 0,0 0-1 0 0,1 0 1 0 0,-1-1-1 0 0,0 1 0 0 0,1 1-24 0 0,-1-2 0 0 0,1 0 0 0 0,-1 1 0 0 0,0-1 0 0 0,0 1 0 0 0,1-1 1 0 0,-1 1-1 0 0,0-1 0 0 0,0 0 0 0 0,0 1 0 0 0,0-1 0 0 0,0 1 0 0 0,0-1 0 0 0,0 1 0 0 0,0-1 0 0 0,0 1 0 0 0,0-1 0 0 0,0 5 10 0 0,0 0 9 0 0,-1-4-50 0 0,0-1 10 0 0,1 0-94 0 0,0 0-12 0 0,0 0 34 0 0,0 0 145 0 0,0 0 63 0 0,0 0 11 0 0,1 0-19 0 0,-1 0-105 0 0,1 0-1 0 0,0 0 1 0 0,0 0 0 0 0,0 0 0 0 0,0 0-1 0 0,-1 0 1 0 0,1 0 0 0 0,0-1 0 0 0,0 1-1 0 0,0 0 1 0 0,-1 0 0 0 0,2-1-2 0 0,1 0 0 0 0,-1 0 0 0 0,4-2 0 0 0,1-2 29 0 0,0 0-183 0 0,1 0 1 0 0,-1 0-1 0 0,3-4 154 0 0,0 1 368 0 0,10-8-368 0 0,-16 12-11 0 0,2 0-84 0 0,0 0 0 0 0,2-3 95 0 0,10-9-275 0 0,4-4 382 0 0,-2 1 196 0 0,-10 10-183 0 0,9-10-120 0 0,-6 2 3 0 0,0 1 1 0 0,-1-1-1 0 0,0-1-3 0 0,-7 10 1 0 0,4-5-1 0 0,2-2-11 0 0,2-4-255 0 0,10-9 266 0 0,7-10-28 0 0,-29 38 28 0 0,7-13 0 0 0,1 1 0 0 0,1-7 0 0 0,1-1 0 0 0,3-2 0 0 0,-1 0 11 0 0,-3 7 16 0 0,0 0-1 0 0,3-1-26 0 0,-4 3 0 0 0,6-11 0 0 0,-3 5 0 0 0,7-14-2 0 0,-5 9 15 0 0,36-65 37 0 0,-23 41 13 0 0,-2 3 3 0 0,-20 35-56 0 0,2-8-10 0 0,-3 8 54 0 0,5-7-54 0 0,-7 13 3 0 0,11-20 4 0 0,1-5-7 0 0,-10 22 18 0 0,-3 5-8 0 0,0 0 0 0 0,0 0 0 0 0,0 0 0 0 0,-1 0 0 0 0,1 0-1 0 0,0 0 1 0 0,-1 0 0 0 0,0 0 0 0 0,0 0 0 0 0,0 0 0 0 0,0 0-1 0 0,0 0-9 0 0,-1-5 22 0 0,1 6-15 0 0,0 1 0 0 0,0-1-1 0 0,0 0 1 0 0,0 0 0 0 0,0 0-1 0 0,0 1 1 0 0,-1-1-1 0 0,1 0 1 0 0,0 0 0 0 0,-1 0-1 0 0,1 1 1 0 0,0-1 0 0 0,-1 0-1 0 0,1 1 1 0 0,-1-1-1 0 0,0 0 1 0 0,1 1 0 0 0,-1-1-1 0 0,0 0-6 0 0,-2-1 48 0 0,3 2-45 0 0,-1-1 0 0 0,1 1 0 0 0,-1-1 0 0 0,0 1 0 0 0,1 0 0 0 0,-1-1 0 0 0,0 1 0 0 0,0-1-3 0 0,-4-1 26 0 0,4 2-21 0 0,1-1 0 0 0,-1 1 0 0 0,0 0 0 0 0,0 0 0 0 0,1-1 0 0 0,-1 1 0 0 0,0 0 0 0 0,0 0 0 0 0,0-1-1 0 0,0 1 1 0 0,0 0 0 0 0,1 0 0 0 0,-1 0 0 0 0,0 0 0 0 0,0 0 0 0 0,0 0 0 0 0,0 0 0 0 0,0 0-1 0 0,0 1 1 0 0,1-1-5 0 0,-8 2-19 0 0,0 1 0 0 0,0-1 0 0 0,1 2 0 0 0,0-1 0 0 0,0 0 0 0 0,0 1 0 0 0,0 0-1 0 0,1 1 1 0 0,-1-1 0 0 0,-1 3 19 0 0,-10 9-112 0 0,1 2-1 0 0,-8 9 113 0 0,21-23-4 0 0,-46 56-138 0 0,26-33 113 0 0,1 2 1 0 0,3 0-1 0 0,-7 13 29 0 0,15-22 0 0 0,-25 44 0 0 0,27-45-13 0 0,-14 28-38 0 0,10-16 51 0 0,3-7 0 0 0,0 4 0 0 0,-39 119-74 0 0,48-140 66 0 0,1 0 0 0 0,0 1 0 0 0,0-1 0 0 0,1 0 8 0 0,0 28-21 0 0,1-29 20 0 0,-1-1-14 0 0,0-1-1 0 0,1 0 0 0 0,0 1 0 0 0,0-1 0 0 0,1 1 16 0 0,-1-3-9 0 0,-1-1 0 0 0,1 1 0 0 0,0-1 0 0 0,0 1 0 0 0,0 0 0 0 0,0-1 0 0 0,0 1 0 0 0,1-1 0 0 0,-1 0 0 0 0,1 1 0 0 0,-1-1 0 0 0,1 0 0 0 0,1 1 9 0 0,-3-1-9 0 0,1-1-1 0 0,-1 0 0 0 0,1 0 0 0 0,-1 0 0 0 0,1 1 1 0 0,0-1-1 0 0,-1 0 0 0 0,1 0 0 0 0,-1 0 0 0 0,1 0 1 0 0,0 0-1 0 0,-1 0 0 0 0,1 0 0 0 0,-1 0 0 0 0,1 0 1 0 0,0 0-1 0 0,-1 0 0 0 0,1 0 0 0 0,-1 0 1 0 0,1-1-1 0 0,0 1 10 0 0,1-1-31 0 0,1 0-1 0 0,-1 0 1 0 0,0 0 0 0 0,1 0 31 0 0,-2 0-3 0 0,7-3-13 0 0,0-1-1 0 0,0 0 1 0 0,5-6 16 0 0,20-18-36 0 0,-27 23 34 0 0,67-68-53 0 0,-42 41 38 0 0,34-41 17 0 0,-45 47 0 0 0,-2 0 0 0 0,12-27 0 0 0,4-22 74 0 0,-11 23-16 0 0,-18 42-59 0 0,9-20 86 0 0,7-22-85 0 0,-11 23 25 0 0,-3 13 14 0 0,0-7-39 0 0,-3 11 13 0 0,-2 6 0 0 0,0 0 0 0 0,-1 0-1 0 0,0 1 1 0 0,0-3-13 0 0,-1-3 106 0 0,1 7 70 0 0,-1 0 0 0 0,0-3-176 0 0,0 6 20 0 0,-1 0 1 0 0,1 1-1 0 0,-1-1 0 0 0,1 0 0 0 0,-1 1 1 0 0,0-1-1 0 0,0 0 0 0 0,0 1 0 0 0,0-1-20 0 0,0 0-53 0 0,-1 0-17 0 0,1-1-1 0 0,-1 1 1 0 0,0 0-1 0 0,-2-2 71 0 0,3 4 3 0 0,0-1 0 0 0,1 0 0 0 0,-1 1 0 0 0,0-1 0 0 0,0 1 0 0 0,0 0 0 0 0,0-1 0 0 0,0 1-1 0 0,0-1 1 0 0,0 1 0 0 0,0 0 0 0 0,0 0 0 0 0,0-1 0 0 0,0 1 0 0 0,0 0 0 0 0,0 0 0 0 0,-1 0-3 0 0,-1 0 6 0 0,-1 1 0 0 0,1-1 0 0 0,0 0 0 0 0,-1 1 0 0 0,1 0 0 0 0,0 0 0 0 0,-1 0 0 0 0,1 0 0 0 0,0 0 0 0 0,0 0 0 0 0,0 1 0 0 0,-1 0-6 0 0,-7 5 75 0 0,1-1 0 0 0,-6 7-75 0 0,10-9 10 0 0,-28 22-703 0 0,-6 9 693 0 0,23-19-103 0 0,1 0 0 0 0,2 1-1 0 0,-2 2 104 0 0,-19 32-116 0 0,3 1 0 0 0,-15 35 116 0 0,38-69-8 0 0,-20 43-48 0 0,29-61 57 0 0,-19 47-25 0 0,15-35 7 0 0,1-1-1 0 0,0 1 0 0 0,1 2 18 0 0,2-11-5 0 0,-1 4-31 0 0,0 7 36 0 0,1-12-2 0 0,1 1-1 0 0,-1-1 1 0 0,0 0 0 0 0,1 0-1 0 0,0 0 1 0 0,-1 1 0 0 0,1-1-1 0 0,1 1 3 0 0,-2-3 0 0 0,0 0 0 0 0,1 1 0 0 0,-1-1 0 0 0,0 1 0 0 0,1-1 0 0 0,-1 0 0 0 0,0 1 0 0 0,1-1 0 0 0,-1 0 0 0 0,1 0 0 0 0,-1 1 0 0 0,1-1 0 0 0,-1 0 0 0 0,1 0 0 0 0,-1 1 0 0 0,1-1 0 0 0,-1 0 0 0 0,1 0 0 0 0,-1 0 0 0 0,1 0 0 0 0,-1 0 0 0 0,1 0 0 0 0,0 0 0 0 0,-1 0 0 0 0,1 0 0 0 0,-1 0 0 0 0,1 0 0 0 0,-1 0 0 0 0,1 0 0 0 0,1 0 0 0 0,-1-1 0 0 0,1 1 0 0 0,-1 0 0 0 0,1-1 0 0 0,-1 1 0 0 0,1-1 0 0 0,-1 1 0 0 0,0-1 0 0 0,1 0 0 0 0,0 0 0 0 0,14-10 54 0 0,-1-1-1 0 0,-1-1 0 0 0,8-9-53 0 0,45-53 0 0 0,-59 66 0 0 0,45-62 0 0 0,-46 62 0 0 0,38-62 58 0 0,-35 54-52 0 0,67-116 69 0 0,-53 84 54 0 0,3-16-129 0 0,-24 58 30 0 0,-1 1 0 0 0,0-1-1 0 0,-1 0 1 0 0,1 0-1 0 0,-1-4-29 0 0,-2 9 19 0 0,1 0-1 0 0,0 0 1 0 0,-1 0 0 0 0,1 0-1 0 0,-1 1 1 0 0,1-1-1 0 0,-1 0 1 0 0,0 0-1 0 0,0 1 1 0 0,0-1-1 0 0,0 0 1 0 0,-1 1-1 0 0,0-1-18 0 0,2 1 12 0 0,-1 0 0 0 0,0 0-1 0 0,1 1 1 0 0,-1-1 0 0 0,0 0-1 0 0,0 1 1 0 0,0-1 0 0 0,0 1-1 0 0,0-1 1 0 0,0 1 0 0 0,0-1-1 0 0,0 1 1 0 0,0-1 0 0 0,0 1-1 0 0,0 0 1 0 0,-1-1 0 0 0,1 1-1 0 0,0 0 1 0 0,0 0-1 0 0,0 0 1 0 0,0 0 0 0 0,-1 0-1 0 0,1 0 1 0 0,0 0 0 0 0,0 0-1 0 0,0 0-11 0 0,-3 1 35 0 0,0 0-1 0 0,0 0 1 0 0,0 1-1 0 0,1-1 0 0 0,-1 1 1 0 0,1-1-1 0 0,-1 1 1 0 0,1 0-1 0 0,-3 2-34 0 0,-4 4 94 0 0,1-1 0 0 0,-3 4-94 0 0,-3 4 6 0 0,0 1 0 0 0,-4 8-6 0 0,-24 34-61 0 0,37-49 47 0 0,-7 9-20 0 0,2 0 1 0 0,-6 12 33 0 0,13-21-8 0 0,1-1 1 0 0,0 1-1 0 0,1-1 1 0 0,0 1-1 0 0,0 0 1 0 0,1-1-1 0 0,1 4 8 0 0,-1 1-30 0 0,1-6 0 0 0,0 0 0 0 0,0 1 1 0 0,1-1-1 0 0,0 0 0 0 0,1 3 30 0 0,-1-8-1 0 0,0 0-4 0 0,-1 0 0 0 0,1-1 0 0 0,-1 1 0 0 0,1-1 0 0 0,0 1 0 0 0,0-1 0 0 0,0 1 5 0 0,-1-2-1 0 0,1 1-1 0 0,-1-1 1 0 0,1 0 0 0 0,-1 1 0 0 0,1-1 0 0 0,-1 0 0 0 0,1 1 0 0 0,-1-1-1 0 0,1 0 1 0 0,-1 1 0 0 0,1-1 0 0 0,0 0 0 0 0,-1 0 0 0 0,1 0 0 0 0,-1 1 0 0 0,1-1-1 0 0,0 0 1 0 0,-1 0 0 0 0,1 0 0 0 0,0 0 0 0 0,-1 0 0 0 0,1 0 0 0 0,0 0-1 0 0,0 0 2 0 0,1 0 3 0 0,1-1 0 0 0,-1 1-1 0 0,1-1 1 0 0,-1 1-1 0 0,1-1 1 0 0,-1 0-1 0 0,1 0 1 0 0,-1 0-1 0 0,0 0 1 0 0,0 0 0 0 0,0 0-1 0 0,0 0 1 0 0,1-1-3 0 0,3-2 18 0 0,1-2 0 0 0,-1 1 1 0 0,1-1-19 0 0,0 0 10 0 0,6-6 56 0 0,0-1 0 0 0,-1 0-1 0 0,5-8-65 0 0,26-34 227 0 0,-39 50-221 0 0,13-18-65 0 0,7-15 59 0 0,1-1-16 0 0,-13 20 17 0 0,0 0 0 0 0,0-5-1 0 0,-7 14 3 0 0,-1 0 0 0 0,0-1-1 0 0,-1 1 1 0 0,1-11-3 0 0,-4 19 6 0 0,0 1 0 0 0,0 0 0 0 0,0-1 0 0 0,0 1 0 0 0,0-1 0 0 0,0 1 0 0 0,-1 0 0 0 0,1-1 0 0 0,-1 1 0 0 0,1 0 0 0 0,-1 0 0 0 0,0-1 0 0 0,0 1-6 0 0,1 0 7 0 0,-1 1 0 0 0,1-1 0 0 0,-1 0 1 0 0,0 1-1 0 0,0-1 0 0 0,1 0 0 0 0,-1 1 1 0 0,0-1-1 0 0,0 1 0 0 0,0-1 0 0 0,1 1 0 0 0,-1 0 1 0 0,0-1-1 0 0,0 1 0 0 0,0 0 0 0 0,0-1 1 0 0,0 1-1 0 0,0 0 0 0 0,0 0 0 0 0,0 0 0 0 0,-1-1-7 0 0,-1 1 2 0 0,-1 0 0 0 0,1 1 0 0 0,-1-1 0 0 0,1 1-1 0 0,-1-1 1 0 0,1 1 0 0 0,0 0 0 0 0,-1 0 0 0 0,1 0 0 0 0,0 0-1 0 0,0 0-1 0 0,-7 4-2 0 0,0-1 0 0 0,-6 5 2 0 0,5-2-15 0 0,1 0 0 0 0,0 1-1 0 0,1 0 1 0 0,-1 0 0 0 0,2 0-1 0 0,-1 2 16 0 0,-12 15-116 0 0,-10 17 116 0 0,-30 48-133 0 0,55-80 113 0 0,-50 83-38 0 0,39-62 40 0 0,2 0-1 0 0,2 2 19 0 0,4-7-60 0 0,1 3 60 0 0,7-26-6 0 0,1 0 0 0 0,-1 1 0 0 0,1-1 0 0 0,0 0 0 0 0,0 2 6 0 0,0-4-3 0 0,0 0-1 0 0,1 0 0 0 0,-1 0 1 0 0,0 0-1 0 0,1 0 0 0 0,-1 0 1 0 0,1 0-1 0 0,-1 0 0 0 0,1 0 4 0 0,-1-1-1 0 0,1 1 0 0 0,-1-1 0 0 0,0 1 0 0 0,1-1 0 0 0,-1 0 0 0 0,1 1 0 0 0,-1-1 0 0 0,1 0-1 0 0,-1 0 1 0 0,1 1 0 0 0,-1-1 0 0 0,1 0 0 0 0,-1 0 0 0 0,1 0 0 0 0,-1 1 0 0 0,1-1 0 0 0,-1 0 0 0 0,1 0-1 0 0,0 0 2 0 0,0 0-2 0 0,0 0 0 0 0,0 0 0 0 0,1 0 0 0 0,-1 0 0 0 0,0 0 0 0 0,0-1 0 0 0,0 1 0 0 0,1 0 0 0 0,-1-1 0 0 0,0 1 0 0 0,0 0 0 0 0,0-1 0 0 0,0 1 0 0 0,0-1 0 0 0,0 1 0 0 0,0-1 2 0 0,4-2-16 0 0,-1 0 0 0 0,4-3 16 0 0,6-7 35 0 0,8-10-35 0 0,-6 7 36 0 0,13-16 39 0 0,-2-1 0 0 0,-1 0 0 0 0,1-7-75 0 0,3-9 0 0 0,7-23 0 0 0,-20 39 0 0 0,-9 16 22 0 0,0 0-1 0 0,-2 1 0 0 0,2-11-21 0 0,-8 24 13 0 0,1 1 0 0 0,-1-1 0 0 0,0 1 0 0 0,0-1 0 0 0,0 1 0 0 0,0-1 0 0 0,0 1-13 0 0,0 1 7 0 0,-1 0 1 0 0,1 0-1 0 0,0 0 0 0 0,-1 0 1 0 0,1 0-1 0 0,0 0 0 0 0,-1 1 0 0 0,1-1 1 0 0,-1 0-1 0 0,0 0 0 0 0,1 0 1 0 0,-1 1-1 0 0,0-1 0 0 0,0 0 1 0 0,1 1-1 0 0,-1-1 0 0 0,0 0 0 0 0,0 1 1 0 0,-1-1-8 0 0,1 0 13 0 0,0 1 0 0 0,0 0 1 0 0,0 0-1 0 0,0-1 0 0 0,0 1 0 0 0,0 0 1 0 0,0 0-1 0 0,0 0 0 0 0,0 0 0 0 0,0 0 1 0 0,0 0-1 0 0,0 0 0 0 0,0 0 0 0 0,0 0 1 0 0,0 0-1 0 0,0 0 0 0 0,0 1 1 0 0,0-1-1 0 0,0 1-13 0 0,-2 0 28 0 0,0 0 1 0 0,0 0-1 0 0,0 0 1 0 0,0 1-1 0 0,-1 0-28 0 0,-3 3 37 0 0,0 1-1 0 0,0-1 0 0 0,0 1 0 0 0,-1 2-36 0 0,-23 26-1 0 0,19-19 1 0 0,-8 16 0 0 0,7-11 0 0 0,-4 8-3 0 0,1-1 0 0 0,2 2 0 0 0,1-1 0 0 0,-1 10 3 0 0,10-23-27 0 0,0-1-1 0 0,1 1 28 0 0,2-7-18 0 0,0 0 0 0 0,0 0 0 0 0,2 0 1 0 0,0 5 17 0 0,-1-10-11 0 0,0-1-1 0 0,0 1 1 0 0,0 0 0 0 0,-1 2 11 0 0,1-1-22 0 0,0-3 13 0 0,0 0 0 0 0,0 0-1 0 0,0 0 1 0 0,0-1 0 0 0,0 1 0 0 0,1 0-1 0 0,-1 0 1 0 0,0 0 0 0 0,1 0-1 0 0,-1 0 1 0 0,1-1 0 0 0,-1 1 0 0 0,1 0-1 0 0,0 0 10 0 0,-1 0-8 0 0,1-1 0 0 0,-1 0-1 0 0,0 1 1 0 0,1-1-1 0 0,-1 0 1 0 0,0 0 0 0 0,1 1-1 0 0,-1-1 1 0 0,1 0-1 0 0,-1 0 1 0 0,0 1-1 0 0,1-1 1 0 0,-1 0 0 0 0,1 0-1 0 0,-1 0 1 0 0,1 1-1 0 0,-1-1 1 0 0,1 0-1 0 0,-1 0 1 0 0,1 0 0 0 0,-1 0-1 0 0,1 0 1 0 0,-1 0-1 0 0,1 0 1 0 0,0 0 0 0 0,-1 0-1 0 0,1 0 1 0 0,-1 0-1 0 0,1 0 1 0 0,-1 0-1 0 0,1-1 9 0 0,1 0-19 0 0,0 0-1 0 0,0 0 0 0 0,0 0 1 0 0,0 0-1 0 0,0 0 1 0 0,-1 0-1 0 0,1-1 0 0 0,0 1 1 0 0,-1-1 19 0 0,13-13-73 0 0,42-61 62 0 0,-19 22 11 0 0,19-46 0 0 0,-28 38 0 0 0,-27 59 7 0 0,0 0-1 0 0,0 1 1 0 0,-1-1 0 0 0,1 0-1 0 0,-1 1 1 0 0,1-1-1 0 0,-1 0 1 0 0,0 0-1 0 0,-1 1 1 0 0,1-1-1 0 0,-1 0-6 0 0,1 3 4 0 0,0-1-1 0 0,0 1 0 0 0,0 0 0 0 0,0 0 0 0 0,0 0 1 0 0,0-1-1 0 0,0 1 0 0 0,-1 0 0 0 0,1 0 0 0 0,0-1 0 0 0,0 1 1 0 0,0 0-1 0 0,-1 0 0 0 0,1 0 0 0 0,0-1 0 0 0,0 1 1 0 0,-1 0-1 0 0,1 0 0 0 0,0 0 0 0 0,0 0 0 0 0,-1 0 1 0 0,1 0-1 0 0,0-1 0 0 0,-1 1 0 0 0,1 0 0 0 0,0 0 1 0 0,0 0-1 0 0,-1 0 0 0 0,1 0 0 0 0,0 0 0 0 0,-1 0 0 0 0,1 0 1 0 0,0 0-1 0 0,-1 0 0 0 0,1 0 0 0 0,0 0 0 0 0,-1 0 1 0 0,1 0-1 0 0,0 0 0 0 0,0 0 0 0 0,-1 1-3 0 0,-1-1 31 0 0,0 1 0 0 0,0 0 0 0 0,0 0 0 0 0,0 0 0 0 0,-1 0-31 0 0,2 0 2 0 0,-2 1 31 0 0,-1 1-1 0 0,1-1 0 0 0,0 1 0 0 0,0-1 0 0 0,0 1 0 0 0,-1 1-32 0 0,-5 7 157 0 0,-1 1-157 0 0,6-6 34 0 0,-38 53 72 0 0,3 2-1 0 0,4 1 0 0 0,-14 36-105 0 0,43-84 11 0 0,-28 66 38 0 0,31-70-80 0 0,0-1 0 0 0,0 0 1 0 0,1 1-1 0 0,1 0 0 0 0,0 5 31 0 0,0-7-102 0 0,1-5-12 0 0,0-1 0 0 0,0 0 0 0 0,0 1-1 0 0,0-1 1 0 0,0 0 0 0 0,1 0 0 0 0,-1 1 0 0 0,1 1 114 0 0,0-4-254 0 0,-1 1 0 0 0,0-1-1 0 0,1 0 1 0 0,-1 0 0 0 0,0 1 0 0 0,1-1-1 0 0,-1 0 1 0 0,0 0 0 0 0,1 1 0 0 0,-1-1-1 0 0,1 0 1 0 0,-1 0 0 0 0,1 0 0 0 0,-1 1-1 0 0,0-1 1 0 0,1 0 0 0 0,-1 0-1 0 0,1 0 1 0 0,-1 0 0 0 0,1 0 0 0 0,-1 0-1 0 0,1 0 1 0 0,0 0 254 0 0,4-1-6078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3:25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136 50 3224 0 0,'0'0'589'0'0,"-5"-4"3680"0"0,3 3-3576 0 0,0 0-1 0 0,0 0 1 0 0,0 0-1 0 0,-1 0 1 0 0,1 0-1 0 0,0 1 0 0 0,0-1 1 0 0,-1 1-1 0 0,1 0 1 0 0,0-1-1 0 0,-1 1 1 0 0,0 0-693 0 0,-3 8 486 0 0,3-6-432 0 0,-1 0-1 0 0,1 1 1 0 0,0 0 0 0 0,0 0-1 0 0,0 0 1 0 0,0 0-1 0 0,1 0 1 0 0,-1 1 0 0 0,1-1-1 0 0,-1 3-53 0 0,-4 5 112 0 0,1 0 1 0 0,1 1-1 0 0,0 0 1 0 0,0 0-1 0 0,0 6-112 0 0,-14 64 399 0 0,14-51-231 0 0,2 0 0 0 0,1 1 0 0 0,1-1 0 0 0,3 20-168 0 0,0-38 61 0 0,0-1 0 0 0,0 1 0 0 0,1-1 0 0 0,1 0-1 0 0,0 0 1 0 0,0-1 0 0 0,1 1 0 0 0,1-1 0 0 0,0 0-1 0 0,0 0 1 0 0,1-1 0 0 0,1 0 0 0 0,-1 0 0 0 0,2-1-1 0 0,2 3-60 0 0,-7-7 19 0 0,1-1-1 0 0,-1-1 0 0 0,1 1 1 0 0,-1-1-1 0 0,1 0 1 0 0,0 0-1 0 0,0 0 0 0 0,0-1 1 0 0,1 1-1 0 0,-1-1 0 0 0,1-1 1 0 0,-1 1-1 0 0,1-1 0 0 0,5 1-18 0 0,-7-2 0 0 0,-1 1 0 0 0,1-1-1 0 0,0 0 1 0 0,0-1-1 0 0,-1 1 1 0 0,1 0 0 0 0,0-1-1 0 0,0 0 1 0 0,-1 0-1 0 0,1 0 1 0 0,-1-1 0 0 0,1 1-1 0 0,-1-1 1 0 0,0 0 0 0 0,1 0-1 0 0,-1 0 1 0 0,0 0-1 0 0,0 0 1 0 0,0-1 0 0 0,-1 1-1 0 0,1-1 1 0 0,0 0-1 0 0,-1-1 1 0 0,1 1-10 0 0,6-9-36 0 0,-1 1 1 0 0,5-11 45 0 0,-10 18-7 0 0,-1 0 0 0 0,0-1 1 0 0,-1 1-1 0 0,1-1 1 0 0,-1 1-1 0 0,0-1 0 0 0,0 0 1 0 0,0 1-1 0 0,-1-1 0 0 0,1-2 7 0 0,-3-106 69 0 0,-5-1 0 0 0,-10-39-69 0 0,15 144 56 0 0,1 0 0 0 0,-2 0 0 0 0,1 0 0 0 0,-1 0 1 0 0,0 1-1 0 0,-1-1 0 0 0,0 1 0 0 0,-4-6-56 0 0,6 11 42 0 0,0 0 0 0 0,0 1 1 0 0,0-1-1 0 0,0 0 0 0 0,0 1 0 0 0,-1 0 0 0 0,1-1 0 0 0,-1 1 0 0 0,1 0 0 0 0,-1 0 1 0 0,0 1-1 0 0,0-1 0 0 0,0 0 0 0 0,0 1 0 0 0,0 0 0 0 0,-1 0 0 0 0,1 0 0 0 0,0 0 1 0 0,0 0-1 0 0,-1 1 0 0 0,1-1 0 0 0,0 1 0 0 0,-1 0 0 0 0,1 0 0 0 0,-2 0-42 0 0,-2 1 28 0 0,0 0 0 0 0,0 1-1 0 0,0 0 1 0 0,0 0 0 0 0,1 0 0 0 0,-1 1-1 0 0,1 0 1 0 0,-1 0 0 0 0,-5 4-28 0 0,7-5 496 0 0,3-1-1775 0 0,0 0-4317 0 0,2-1-1098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3:26.4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143 1 2760 0 0,'0'1'207'0'0,"0"2"67"0"0,0 0 0 0 0,0 0 0 0 0,1 0 0 0 0,-1 0 0 0 0,1 0 0 0 0,0 0 0 0 0,1 3-274 0 0,-2-5 362 0 0,1 1-1 0 0,-1-1 1 0 0,1 1 0 0 0,-1-1 0 0 0,0 1-1 0 0,0 0 1 0 0,1-1 0 0 0,-1 1 0 0 0,0-1-1 0 0,-1 2-361 0 0,-5 47 7267 0 0,-8 23-3591 0 0,8-49-3422 0 0,-1 0 1 0 0,-1-1-1 0 0,-1 0 1 0 0,-1 0-1 0 0,-1-1 1 0 0,-1 0-1 0 0,-1-1 1 0 0,0-1-1 0 0,-6 5-254 0 0,1 2-2212 0 0,14-19 1104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3:27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107 62 3224 0 0,'0'0'532'0'0,"0"0"1025"0"0,-9 0 2547 0 0,6 0-3850 0 0,0 0-1 0 0,-1 1 1 0 0,1 0 0 0 0,0-1-1 0 0,0 1 1 0 0,0 0-1 0 0,0 1 1 0 0,0-1 0 0 0,0 0-1 0 0,0 1 1 0 0,1 0-1 0 0,-1 0 1 0 0,0 0 0 0 0,1 0-1 0 0,0 0 1 0 0,-1 0 0 0 0,1 1-1 0 0,0-1 1 0 0,0 1-1 0 0,0-1 1 0 0,0 1 0 0 0,1 0-1 0 0,-2 2-253 0 0,-2 5 314 0 0,1 0 0 0 0,-1 0 0 0 0,2 1-1 0 0,-1 0 1 0 0,1-1 0 0 0,0 10-314 0 0,-1 8 362 0 0,2 1 0 0 0,1 0 1 0 0,1 0-1 0 0,3 12-362 0 0,-2-30 29 0 0,0 0 0 0 0,1 0 0 0 0,0 0 0 0 0,1-1 0 0 0,1 0 0 0 0,-1 1 0 0 0,1-1 0 0 0,1 0 0 0 0,0-1 0 0 0,1 1 0 0 0,6 8-29 0 0,-9-14-17 0 0,0 0-1 0 0,1 0 1 0 0,0 0 0 0 0,0-1 0 0 0,0 1 0 0 0,0-1-1 0 0,0 0 1 0 0,1 0 0 0 0,-1 0 0 0 0,1-1-1 0 0,0 1 1 0 0,0-1 0 0 0,0 0 0 0 0,0-1-1 0 0,0 1 1 0 0,0-1 0 0 0,1 0 0 0 0,-1 0 0 0 0,0-1-1 0 0,1 1 1 0 0,-1-1 0 0 0,0-1 0 0 0,1 1-1 0 0,-1-1 1 0 0,2 0 17 0 0,-1 0-64 0 0,0-1-1 0 0,-1 1 0 0 0,1-1 1 0 0,-1-1-1 0 0,0 1 1 0 0,1-1-1 0 0,-1 0 1 0 0,0 0-1 0 0,0 0 1 0 0,-1-1-1 0 0,1 0 1 0 0,-1 0-1 0 0,0 0 0 0 0,0 0 1 0 0,0-1-1 0 0,0 1 1 0 0,1-5 64 0 0,20-28-189 0 0,-20 30 192 0 0,1-1 0 0 0,-1 0 0 0 0,0 0-1 0 0,-1 0 1 0 0,0-1 0 0 0,-1 1-1 0 0,3-10-2 0 0,-3 7 162 0 0,0-1-1 0 0,-1 1 1 0 0,0-1-1 0 0,-1 0 1 0 0,-1 0-1 0 0,0 0 0 0 0,0 0 1 0 0,-1 0-1 0 0,-1 0 1 0 0,0 1-1 0 0,-1-1 1 0 0,0 1-1 0 0,-4-11-161 0 0,-6-13 429 0 0,5 14-9 0 0,-1 0 0 0 0,-7-11-420 0 0,13 25 137 0 0,-1 1 1 0 0,0 1-1 0 0,0-1 0 0 0,0 0 0 0 0,-1 1 0 0 0,0 0 0 0 0,0 0 0 0 0,0 0 0 0 0,-1 1 0 0 0,-2-2-137 0 0,5 5 52 0 0,0 0 1 0 0,0 0-1 0 0,0 0 0 0 0,0 0 0 0 0,0 0 1 0 0,-1 0-1 0 0,1 1 0 0 0,0-1 0 0 0,-1 1 1 0 0,1 0-1 0 0,0 0 0 0 0,0 1 1 0 0,-1-1-1 0 0,1 1 0 0 0,0-1 0 0 0,0 1 1 0 0,-1 0-1 0 0,1 0 0 0 0,0 0 1 0 0,0 1-1 0 0,0-1 0 0 0,0 1-52 0 0,-2 1-54 0 0,0-1 0 0 0,0 1-1 0 0,0 0 1 0 0,0 1 0 0 0,1-1-1 0 0,0 1 1 0 0,-1 0 0 0 0,1 0 0 0 0,1 1-1 0 0,-1-1 1 0 0,1 1 0 0 0,-2 2 54 0 0,0 8-1227 0 0,0-3-76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3:27.5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166 1 3224 0 0,'-18'11'820'0'0,"12"-10"689"0"0,0-2 1711 0 0,5 1-309 0 0,4 3 553 0 0,6 1-3153 0 0,-9-3 87 0 0,1 0-291 0 0,0-1 1 0 0,0 1-1 0 0,0 0 0 0 0,-1 0 1 0 0,1 0-1 0 0,0 0 0 0 0,-1 0 1 0 0,1 0-1 0 0,0 0 0 0 0,-1 0 1 0 0,1 0-1 0 0,-1 0 0 0 0,0 0 1 0 0,1 1-1 0 0,-1-1 0 0 0,0 0 1 0 0,0 0-1 0 0,0 0 0 0 0,0 0 1 0 0,0 1-1 0 0,0-1 1 0 0,0 0-1 0 0,0 0 0 0 0,0 0 1 0 0,-1 1-108 0 0,0 5 189 0 0,0-1 1 0 0,-1 0 0 0 0,-1 0-1 0 0,0 2-189 0 0,0 0 184 0 0,-1 3-25 0 0,-2 0-1 0 0,1-1 1 0 0,-1 1-1 0 0,-1-1 1 0 0,-2 2-159 0 0,1-1 57 0 0,0 1 0 0 0,1-1-1 0 0,1 1 1 0 0,-1 1-57 0 0,-30 74 80 0 0,27-61-123 0 0,9-20-355 0 0,-1 0 0 0 0,0-1 0 0 0,-1 1 0 0 0,1-1 0 0 0,-3 3 398 0 0,-2 1-6686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3:27.9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1 13824 0 0,'0'0'608'0'0,"-10"0"128"0"0,2 3-584 0 0,-1-3-152 0 0,9 0 0 0 0,-8 0 0 0 0,-5 5 768 0 0,13-5 119 0 0,0 0 25 0 0,0 0 8 0 0,13 0-736 0 0,-5 0-184 0 0,-8 0 0 0 0,0 0-5039 0 0,4-8-1041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3:28.4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0 17647 0 0,'31'8'384'0'0,"-31"-8"88"0"0,0 0 8 0 0,-13 8 24 0 0,5-5-408 0 0,-2 5-96 0 0,10-8 0 0 0,-8 8 0 0 0,-4-4-96 0 0,12-4-32 0 0,0 0-16 0 0,0 0 0 0 0,16 0-936 0 0,-2-4-184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3:35.3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 7568 0 0,'0'0'166'0'0,"0"0"29"0"0,0 0 14 0 0,7-4 110 0 0,2 1 181 0 0,-7 2 152 0 0,-2 1 20 0 0,0 0 5 0 0,0 0-5 0 0,0 0-6 0 0,0 0-2 0 0,0 0-36 0 0,0 0-152 0 0,0 0-70 0 0,0 0-12 0 0,0 0 8 0 0,0 0 46 0 0,0 0 22 0 0,0 0 1 0 0,0 0-61 0 0,0 0-1030 0 0,0 0-3335 0 0,0 0-1407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27:00.506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36 0 0 0,'-32'0'0'0,"29"0"0"0,8 0 0 0,7350 0 0 0,7 0 0 0,-2728 0 0 0,-2 0 0 0,-4618 0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33:16.2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 0 0,'0'36'0'0,"0"778"0"0,0-785 0 0,0-38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37:23.75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3616 1 0 0,'2'0'0'0,"-5"0"0"0,-19 0 0 0,-64 0 0 0,-3370 0 0 0,3450 0 0 0,-1 0 0 0,-18 0 0 0,13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15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930 59 1840 0 0,'0'0'133'0'0,"1"-1"82"0"0,0 0 0 0 0,0 0-1 0 0,0 0 1 0 0,0 0 0 0 0,0 0-1 0 0,0 0 1 0 0,0-1 0 0 0,-1 1-1 0 0,1 0 1 0 0,-1 0 0 0 0,1 0-1 0 0,-1-1 1 0 0,0 1 0 0 0,1 0-1 0 0,-1 0 1 0 0,0-1-1 0 0,0 1 1 0 0,0 0 0 0 0,0 0-1 0 0,0-1 1 0 0,0 1 0 0 0,-1 0-1 0 0,1 0 1 0 0,-1-1 0 0 0,1 1-1 0 0,-1 0 1 0 0,1 0 0 0 0,-1-1-215 0 0,0 1 147 0 0,1 0-1 0 0,-1 0 1 0 0,1 1 0 0 0,-1-1 0 0 0,0 0 0 0 0,1 0 0 0 0,-1 1-1 0 0,0-1 1 0 0,0 0 0 0 0,1 1 0 0 0,-1-1 0 0 0,0 0 0 0 0,0 1-1 0 0,0-1 1 0 0,0 1 0 0 0,-1-1-147 0 0,-2 0 575 0 0,-1 0 1 0 0,0-1-1 0 0,0 2 0 0 0,0-1-575 0 0,-25-4 1302 0 0,25 5-1227 0 0,-1 0-1 0 0,1 0 1 0 0,0 0 0 0 0,-1 1 0 0 0,1 0 0 0 0,-1 0 0 0 0,1 0 0 0 0,0 0 0 0 0,0 1 0 0 0,0-1 0 0 0,-2 2-75 0 0,0 0 150 0 0,-1 1 1 0 0,0 0 0 0 0,1 0-1 0 0,0 0 1 0 0,0 1 0 0 0,-3 2-151 0 0,-1 2 313 0 0,-5 1-313 0 0,-9 7 143 0 0,6-2-70 0 0,-28 21-218 0 0,20-15 120 0 0,0 0 1 0 0,-12 15 24 0 0,-2 7 201 0 0,2 2-201 0 0,-11 10-8 0 0,6-7-136 0 0,23-22 91 0 0,0 4 53 0 0,-9 10-11 0 0,19-25 14 0 0,-38 47 64 0 0,31-36 15 0 0,-7 14-82 0 0,-19 43-88 0 0,30-56 39 0 0,1 2 49 0 0,-13 24-15 0 0,13-29 45 0 0,2 1 1 0 0,1 0 0 0 0,1 1-1 0 0,2 0 1 0 0,1 0 0 0 0,0 7-31 0 0,-6 41-35 0 0,-4 23-18 0 0,15-85 57 0 0,0-1 14 0 0,0 0 0 0 0,1-1 1 0 0,1 1-1 0 0,0 0-18 0 0,1 3 45 0 0,1 0 1 0 0,0-1-1 0 0,2 0 0 0 0,-1 1 1 0 0,5 4-46 0 0,-5-10 13 0 0,-3-6 0 0 0,0 1 0 0 0,0 0 1 0 0,1-1-1 0 0,-1 1 0 0 0,1-1 1 0 0,2 2-14 0 0,4 3 22 0 0,0-1 0 0 0,1 1 0 0 0,5 2-22 0 0,-5-5 0 0 0,0 1 0 0 0,1-1 0 0 0,-1 0 0 0 0,1-1 0 0 0,0 0 0 0 0,0 0 0 0 0,5 0 0 0 0,-9-2-7 0 0,1 0 0 0 0,0 0 0 0 0,0-1 0 0 0,-1 0 0 0 0,1 0 0 0 0,0-1 0 0 0,0 1 0 0 0,-1-1-1 0 0,1 0 8 0 0,6-2-4 0 0,-1 0-1 0 0,1 0 1 0 0,-1-1-1 0 0,0 0 1 0 0,-1-1-1 0 0,1 0 1 0 0,2-2 4 0 0,7-5-11 0 0,0 0 0 0 0,-1-1 1 0 0,3-5 9 0 0,89-63 2 0 0,-83 61-1 0 0,-1-2 0 0 0,24-22 0 0 0,-47 39-1 0 0,28-29 12 0 0,2-4-11 0 0,-4 2 52 0 0,25-31 51 0 0,-51 60-76 0 0,55-79 167 0 0,-52 73-157 0 0,28-47 62 0 0,-22 36-70 0 0,37-77 147 0 0,-22 45-85 0 0,5-12-19 0 0,1-17 47 0 0,27-55 309 0 0,-52 117-283 0 0,-1 0 0 0 0,-1-1-1 0 0,3-15-144 0 0,-10 34 29 0 0,-1-1 0 0 0,1 1-1 0 0,-1-1 1 0 0,-1 1-1 0 0,1 0 1 0 0,-1-1-1 0 0,-1-2-28 0 0,-2-10 123 0 0,1 4-8 0 0,-1 1-1 0 0,0-1-114 0 0,1 8 47 0 0,2 3-24 0 0,0 0-1 0 0,-1 0 1 0 0,1-1 0 0 0,-1 1-1 0 0,-1-1-22 0 0,-8-12 47 0 0,6 8-14 0 0,-5-6-33 0 0,-9-9 11 0 0,15 18 27 0 0,2 4-35 0 0,1-1-1 0 0,-1 0 1 0 0,1 1-1 0 0,-1-1 1 0 0,0 1-1 0 0,-1-2-2 0 0,-1 1 22 0 0,0 0-1 0 0,-1 0 0 0 0,-3-1-21 0 0,0-1 24 0 0,-3 0 16 0 0,5 2-40 0 0,5 2 0 0 0,0-1 0 0 0,-1 1 0 0 0,1 0 0 0 0,-1-1 0 0 0,0 1 0 0 0,-38-6 0 0 0,37 6 0 0 0,-6-1 0 0 0,-8-1 0 0 0,14 2 0 0 0,0 0 0 0 0,0 0 0 0 0,0 1 0 0 0,0-1 0 0 0,0 1 0 0 0,0-1 0 0 0,-1 1 0 0 0,-4 1-10 0 0,0 1 0 0 0,0 1 0 0 0,1-1 0 0 0,-1 1 0 0 0,1 0 0 0 0,-1 0 10 0 0,-9 6-12 0 0,12-7-4 0 0,0 0 0 0 0,-4 4 16 0 0,4-4-26 0 0,0 1 0 0 0,-4 1 26 0 0,1-1-17 0 0,-1 1-26 0 0,-5 4 43 0 0,-15 8 0 0 0,0-1 0 0 0,-21 14 0 0 0,9-6 0 0 0,22-11-16 0 0,1 0 0 0 0,1 2 0 0 0,-6 5 16 0 0,17-14-5 0 0,-13 11-26 0 0,1 1 0 0 0,1 0 0 0 0,1 1 0 0 0,2 1 0 0 0,-12 19 31 0 0,-27 44 0 0 0,27-44 0 0 0,15-22 0 0 0,2-2 0 0 0,-4 3 0 0 0,2-3 0 0 0,2 1 0 0 0,-2 3 0 0 0,-10 17 0 0 0,7-15 0 0 0,2 0 0 0 0,0 1 0 0 0,2 1 0 0 0,-1 4 0 0 0,-7 20 0 0 0,2-4 0 0 0,5-13-12 0 0,3-9-19 0 0,1 0 0 0 0,0 5 31 0 0,-12 48-93 0 0,8-38 68 0 0,-3 28 25 0 0,11-49 0 0 0,0-4 0 0 0,0 0 0 0 0,-1 0 0 0 0,-8 22 0 0 0,8-23 0 0 0,1 0 0 0 0,0 0 0 0 0,0 1 0 0 0,2-1 0 0 0,0 0 0 0 0,0 1 0 0 0,1-1 0 0 0,-1 42-64 0 0,1-48 64 0 0,1 0 0 0 0,0 0 0 0 0,0 0 0 0 0,0 0 0 0 0,0 1 0 0 0,1 0 0 0 0,-1-1 0 0 0,1 1 0 0 0,-1 2 0 0 0,-1-4 0 0 0,0-1 0 0 0,1 0 0 0 0,-1 0 0 0 0,1 0 0 0 0,0 1 0 0 0,-1-1 0 0 0,1 0 0 0 0,1 0 0 0 0,-1 0 0 0 0,1 1 0 0 0,-1-2-7 0 0,-1 0-1 0 0,1 0 0 0 0,0 0 0 0 0,0 0 0 0 0,0 0 1 0 0,0-1-1 0 0,0 1 0 0 0,0 0 0 0 0,1 0 1 0 0,-1-1-1 0 0,0 1 0 0 0,0 0 0 0 0,1-1 0 0 0,-1 1 1 0 0,0-1-1 0 0,1 1 0 0 0,-1-1 0 0 0,1 0 0 0 0,1 1 8 0 0,21 1-60 0 0,-20-1 60 0 0,0-1 0 0 0,0 0 0 0 0,0 0 0 0 0,1 0 0 0 0,1-1 0 0 0,12 0 0 0 0,-15 1 0 0 0,0-1 0 0 0,1 1 0 0 0,-1 0 0 0 0,0-1 0 0 0,0 0 0 0 0,3 0 0 0 0,19-8 0 0 0,-13 4 0 0 0,6-2 1 0 0,-1 0-1 0 0,8-7 0 0 0,9-2-11 0 0,-26 12 0 0 0,0-1 0 0 0,0 1 0 0 0,5-6 11 0 0,20-16 55 0 0,-11 8-67 0 0,-18 15 16 0 0,-1 0-1 0 0,0-1 0 0 0,1-1-3 0 0,5-5 44 0 0,35-32-34 0 0,-14 10-10 0 0,-1-1 27 0 0,-12 13 0 0 0,-7 9-19 0 0,4-5-7 0 0,-1 0 0 0 0,4-7-1 0 0,-8 11 0 0 0,7-8 0 0 0,-5 7 11 0 0,22-26 100 0 0,30-38-105 0 0,-31 35-6 0 0,-24 30 1 0 0,6-9 9 0 0,13-14-10 0 0,-12 16 81 0 0,0 0-1 0 0,-2-2-80 0 0,25-42 258 0 0,-15 17-103 0 0,-8 16-96 0 0,-10 18 6 0 0,2-5-65 0 0,-4 7-2 0 0,1 1-1 0 0,5-9 3 0 0,20-32 0 0 0,-21 35 67 0 0,0 0-1 0 0,3-11-66 0 0,-6 15 15 0 0,2-4 41 0 0,-4 9-24 0 0,0 1 0 0 0,0-5-32 0 0,1-1 38 0 0,-1-1 0 0 0,1-8-38 0 0,-4 5 21 0 0,-1 11-12 0 0,1 0-1 0 0,0 1 1 0 0,1-1 0 0 0,-1 0-1 0 0,2-2-8 0 0,-2 4 12 0 0,1-1 0 0 0,-1 1-1 0 0,0-1 1 0 0,0 1 0 0 0,0-1-1 0 0,0 1 1 0 0,0-1 0 0 0,-1-2-12 0 0,-1-10 42 0 0,2 12-29 0 0,-1-1 0 0 0,0 1 0 0 0,1-1-1 0 0,-1 0 1 0 0,-1 0-13 0 0,2 3 0 0 0,-1-2 0 0 0,0 0 0 0 0,1 0 0 0 0,0 0 0 0 0,0-2 0 0 0,-1-7 0 0 0,-2 0 0 0 0,1 7 0 0 0,1 1 0 0 0,0-1 0 0 0,1 1 0 0 0,-1-1 0 0 0,1 4 3 0 0,0 0 1 0 0,0 0-1 0 0,0 0 0 0 0,-1 0 0 0 0,1 0 0 0 0,-1 1 0 0 0,1-1 0 0 0,-1 0 0 0 0,1 0 0 0 0,-1 0 1 0 0,0 0-1 0 0,1 0 0 0 0,-1 1 0 0 0,0-2-3 0 0,-6-6 20 0 0,6 7-13 0 0,0-1 0 0 0,0 1 0 0 0,0-1 0 0 0,0 1 0 0 0,-1 0 0 0 0,1-1 0 0 0,-1 1 0 0 0,0 0 0 0 0,-1-1-7 0 0,1 0 1 0 0,-1-1-1 0 0,-1 0 15 0 0,3 2-2 0 0,-1 1 0 0 0,1-1 0 0 0,0 0 0 0 0,-1 1 0 0 0,1-1 0 0 0,-1 1 0 0 0,1-1 0 0 0,-1 1 0 0 0,0 0 0 0 0,1-1 0 0 0,-1 1 0 0 0,1 0 0 0 0,-3 0-13 0 0,1 0-6 0 0,-1 0 1 0 0,0 0-1 0 0,0 1 0 0 0,1-1 0 0 0,-1 1 0 0 0,0 0 0 0 0,1 0 0 0 0,-1 0 0 0 0,-2 1 6 0 0,3-1-24 0 0,0 0 1 0 0,0 0-1 0 0,-2 0 24 0 0,-2 1-20 0 0,-2 1 23 0 0,-8 2-18 0 0,-45 21-122 0 0,59-25 124 0 0,0 1-1 0 0,1-1 1 0 0,-1 1-1 0 0,0-1 0 0 0,0 1 14 0 0,-10 6 1 0 0,-1 1-37 0 0,0-1 0 0 0,-3 4 36 0 0,10-6 3 0 0,0 0-1 0 0,0 0 0 0 0,1 1 1 0 0,-1 0-3 0 0,-12 13 108 0 0,-17 17-487 0 0,1-1 88 0 0,23-25 236 0 0,4-3 21 0 0,-1 0-1 0 0,-3 1 35 0 0,12-8 2 0 0,-33 24-39 0 0,27-19 21 0 0,-1-1 0 0 0,2 1-1 0 0,-5 6 17 0 0,-19 24 0 0 0,-10 14 0 0 0,-23 39 0 0 0,42-62 0 0 0,-4 3 0 0 0,6-8 0 0 0,-12 19 0 0 0,21-26-5 0 0,-4 5-24 0 0,2 0-1 0 0,-4 11 30 0 0,9-19 0 0 0,-2 3 0 0 0,3-6 0 0 0,0 0 0 0 0,-1 7 0 0 0,0-2 0 0 0,-6 11 0 0 0,2-3 0 0 0,-6 8 0 0 0,9-18 0 0 0,1 0 0 0 0,-3 10 0 0 0,7-15 0 0 0,-2 4 0 0 0,0 5 0 0 0,-3 9 0 0 0,3-7 0 0 0,2-11 0 0 0,0 1 0 0 0,1-1 0 0 0,0 0 0 0 0,1 6 0 0 0,1 6 0 0 0,-2 2 0 0 0,0-3 0 0 0,2 4 0 0 0,0-18 0 0 0,-1 0 0 0 0,1 0 0 0 0,1 0 0 0 0,-1 0 0 0 0,1 1 0 0 0,4 6 0 0 0,1 2 0 0 0,4 7 0 0 0,-11-20 0 0 0,0 1 0 0 0,1-1 0 0 0,-1 1 0 0 0,0-1 0 0 0,1 1 0 0 0,-1-1 0 0 0,1 1 0 0 0,-1-1 0 0 0,1 1 0 0 0,-1-1 0 0 0,1 0 0 0 0,-1 1 0 0 0,1-1 0 0 0,-1 0 0 0 0,1 1 0 0 0,11 3 0 0 0,-7-3 0 0 0,16 3 0 0 0,-18-3-4 0 0,-1 0 0 0 0,1 0 0 0 0,0 0 0 0 0,0 0 0 0 0,0-1 0 0 0,0 0 0 0 0,0 1 0 0 0,0-1 0 0 0,0 0 0 0 0,0 0 0 0 0,0 0 0 0 0,0 0 0 0 0,0-1 0 0 0,-1 1 0 0 0,1 0 0 0 0,1-1 4 0 0,2-1 0 0 0,-1 1 0 0 0,1-1 0 0 0,-1 0 0 0 0,1 0 0 0 0,-1-1 0 0 0,0 1 0 0 0,0-1 0 0 0,0 0 0 0 0,2-2 0 0 0,70-59 0 0 0,-51 39 0 0 0,-14 13 0 0 0,8-8 0 0 0,-7 6 0 0 0,4-2 0 0 0,4-4 0 0 0,16-20 0 0 0,-24 25 0 0 0,12-15 130 0 0,18-31-130 0 0,-20 26 74 0 0,-1 1-6 0 0,-4 5-28 0 0,15-24-40 0 0,-25 40 0 0 0,-1 2 0 0 0,4-5 0 0 0,-1 2 0 0 0,0-1 0 0 0,-1 0 0 0 0,7-13 0 0 0,2-2 72 0 0,2-9-72 0 0,-11 21 8 0 0,24-50 31 0 0,-9 17-14 0 0,-22 47-24 0 0,5-10 31 0 0,0-1-1 0 0,2-10-31 0 0,-7 16 22 0 0,2 0-1 0 0,0 0 0 0 0,2-3-21 0 0,-2 3 3 0 0,-1 1-1 0 0,0-1 0 0 0,0 0 0 0 0,-1 0 0 0 0,-1 0-2 0 0,3-28 184 0 0,-3 27 126 0 0,-1-6-310 0 0,0 15-7 0 0,0-2-23 0 0,-1 1 0 0 0,0-1 1 0 0,1 0-1 0 0,-1 1 0 0 0,0-1 1 0 0,0 1-1 0 0,-1-2 30 0 0,-1-1 17 0 0,2 3-6 0 0,0 0-1 0 0,0 1 0 0 0,0-1 1 0 0,-1 0-1 0 0,-1 0-10 0 0,0-2 17 0 0,3 3-4 0 0,-1 1 0 0 0,0-1-1 0 0,1 1 1 0 0,-1 0 0 0 0,1-1-1 0 0,-1 1 1 0 0,0-1-1 0 0,1 1 1 0 0,-1 0 0 0 0,0-1-1 0 0,1 1 1 0 0,-1 0 0 0 0,0-1-1 0 0,0 1 1 0 0,1 0 0 0 0,-1 0-1 0 0,0 0 1 0 0,0 0-1 0 0,0 0 1 0 0,1 0 0 0 0,-1 0-1 0 0,0 0 1 0 0,0 0 0 0 0,0 0-1 0 0,0 0-12 0 0,-2 0-23 0 0,0 1 1 0 0,-1 0-1 0 0,1 0 0 0 0,0 0 0 0 0,-2 0 23 0 0,0 1 30 0 0,1 0-41 0 0,1-1 1 0 0,-1 1-1 0 0,0 0 0 0 0,-2 2 11 0 0,-9 4-29 0 0,8-5 22 0 0,1 0-1 0 0,0 1 0 0 0,0 0 0 0 0,-1 1 8 0 0,-21 17-33 0 0,27-21 33 0 0,-16 12-9 0 0,2-1-35 0 0,-2 4 44 0 0,12-11-7 0 0,-15 14-61 0 0,-8 12 68 0 0,-2 4 0 0 0,11-11-7 0 0,-5 9-50 0 0,-26 23 57 0 0,12-16-64 0 0,20-18 67 0 0,5-5-16 0 0,-3 3-39 0 0,-4 9 52 0 0,7-11-2 0 0,-3 8 146 0 0,0 0 0 0 0,0 5-144 0 0,-1 1 0 0 0,12-24 0 0 0,1 0 0 0 0,-4 2 0 0 0,-3 8 0 0 0,4-7-18 0 0,-29 52-265 0 0,28-47 377 0 0,6-10-26 0 0,-1 0 0 0 0,0 0 0 0 0,0-1-1 0 0,-4 6-67 0 0,3-8 0 0 0,1 1 0 0 0,0-1 0 0 0,1 0 0 0 0,-1 1 0 0 0,1 0 0 0 0,0-1 0 0 0,0 1 0 0 0,-2 4 0 0 0,4-6 9 0 0,-4 9-111 0 0,1 1 1 0 0,-2-1-1 0 0,-1 2 102 0 0,-2 2-59 0 0,-14 22-50 0 0,21-34 155 0 0,-1-1 0 0 0,1 1-1 0 0,0-1 1 0 0,0 2-46 0 0,-2 5 153 0 0,-6 7-263 0 0,6-11 38 0 0,0-1-1 0 0,1 1 0 0 0,-2 3 73 0 0,-3 24 456 0 0,6-28-456 0 0,0-1 0 0 0,0 0 0 0 0,1 0 0 0 0,-1 0 0 0 0,1 0 0 0 0,-1 1 0 0 0,1-3 0 0 0,0-1 0 0 0,0 1 0 0 0,0 0 0 0 0,-1 0 0 0 0,1 0 0 0 0,-1 0 0 0 0,1 0 0 0 0,-1 1 0 0 0,-2 5 0 0 0,2-4 0 0 0,0 1 0 0 0,0-1 0 0 0,0 1 0 0 0,0-1 0 0 0,0 1 0 0 0,-1-1 0 0 0,0 0 0 0 0,-1 2 0 0 0,2-3 1 0 0,-1 0-1 0 0,1 0 0 0 0,0 1 0 0 0,0-1 1 0 0,1 0-1 0 0,-1 0 0 0 0,0 2 0 0 0,0 1-11 0 0,0 1-1 0 0,1 3 12 0 0,0-8-107 0 0,0-1-21 0 0,-2 3-94 0 0,2-2 246 0 0,-1 0 1 0 0,1 0-1 0 0,0 0 0 0 0,-1 0 1 0 0,1 0-1 0 0,0 0 0 0 0,0 0 1 0 0,0 0-1 0 0,0 0 1 0 0,0 0-1 0 0,0 0 0 0 0,0 0 1 0 0,0 0-1 0 0,1 0 1 0 0,-1-1-1 0 0,0 1 0 0 0,1 1-24 0 0,-1-2 0 0 0,1 0 0 0 0,-1 1 0 0 0,0-1 0 0 0,0 1 0 0 0,1-1 1 0 0,-1 1-1 0 0,0-1 0 0 0,0 0 0 0 0,0 1 0 0 0,0-1 0 0 0,0 1 0 0 0,0-1 0 0 0,0 1 0 0 0,0-1 0 0 0,0 1 0 0 0,0-1 0 0 0,0 5 10 0 0,0 0 9 0 0,-1-4-50 0 0,0-1 10 0 0,1 0-94 0 0,0 0-12 0 0,0 0 34 0 0,0 0 145 0 0,0 0 63 0 0,0 0 11 0 0,1 0-19 0 0,-1 0-105 0 0,1 0-1 0 0,0 0 1 0 0,0 0 0 0 0,0 0 0 0 0,0 0-1 0 0,-1 0 1 0 0,1 0 0 0 0,0-1 0 0 0,0 1-1 0 0,0 0 1 0 0,-1 0 0 0 0,2-1-2 0 0,1 0 0 0 0,-1 0 0 0 0,4-2 0 0 0,1-2 29 0 0,0 0-183 0 0,1 0 1 0 0,-1 0-1 0 0,3-4 154 0 0,0 1 368 0 0,10-8-368 0 0,-16 12-11 0 0,2 0-84 0 0,0 0 0 0 0,2-3 95 0 0,10-9-275 0 0,4-4 382 0 0,-2 1 196 0 0,-10 10-183 0 0,9-10-120 0 0,-6 2 3 0 0,0 1 1 0 0,-1-1-1 0 0,0-1-3 0 0,-7 10 1 0 0,4-5-1 0 0,2-2-11 0 0,2-4-255 0 0,10-9 266 0 0,7-10-28 0 0,-29 38 28 0 0,7-13 0 0 0,1 1 0 0 0,1-7 0 0 0,1-1 0 0 0,3-2 0 0 0,-1 0 11 0 0,-3 7 16 0 0,0 0-1 0 0,3-1-26 0 0,-4 3 0 0 0,6-11 0 0 0,-3 5 0 0 0,7-14-2 0 0,-5 9 15 0 0,36-65 37 0 0,-23 41 13 0 0,-2 3 3 0 0,-20 35-56 0 0,2-8-10 0 0,-3 8 54 0 0,5-7-54 0 0,-7 13 3 0 0,11-20 4 0 0,1-5-7 0 0,-10 22 18 0 0,-3 5-8 0 0,0 0 0 0 0,0 0 0 0 0,0 0 0 0 0,-1 0 0 0 0,1 0-1 0 0,0 0 1 0 0,-1 0 0 0 0,0 0 0 0 0,0 0 0 0 0,0 0 0 0 0,0 0-1 0 0,0 0-9 0 0,-1-5 22 0 0,1 6-15 0 0,0 1 0 0 0,0-1-1 0 0,0 0 1 0 0,0 0 0 0 0,0 0-1 0 0,0 1 1 0 0,-1-1-1 0 0,1 0 1 0 0,0 0 0 0 0,-1 0-1 0 0,1 1 1 0 0,0-1 0 0 0,-1 0-1 0 0,1 1 1 0 0,-1-1-1 0 0,0 0 1 0 0,1 1 0 0 0,-1-1-1 0 0,0 0-6 0 0,-2-1 48 0 0,3 2-45 0 0,-1-1 0 0 0,1 1 0 0 0,-1-1 0 0 0,0 1 0 0 0,1 0 0 0 0,-1-1 0 0 0,0 1 0 0 0,0-1-3 0 0,-4-1 26 0 0,4 2-21 0 0,1-1 0 0 0,-1 1 0 0 0,0 0 0 0 0,0 0 0 0 0,1-1 0 0 0,-1 1 0 0 0,0 0 0 0 0,0 0 0 0 0,0-1-1 0 0,0 1 1 0 0,0 0 0 0 0,1 0 0 0 0,-1 0 0 0 0,0 0 0 0 0,0 0 0 0 0,0 0 0 0 0,0 0 0 0 0,0 0-1 0 0,0 1 1 0 0,1-1-5 0 0,-8 2-19 0 0,0 1 0 0 0,0-1 0 0 0,1 2 0 0 0,0-1 0 0 0,0 0 0 0 0,0 1 0 0 0,0 0-1 0 0,1 1 1 0 0,-1-1 0 0 0,-1 3 19 0 0,-10 9-112 0 0,1 2-1 0 0,-8 9 113 0 0,21-23-4 0 0,-46 56-138 0 0,26-33 113 0 0,1 2 1 0 0,3 0-1 0 0,-7 13 29 0 0,15-22 0 0 0,-25 44 0 0 0,27-45-13 0 0,-14 28-38 0 0,10-16 51 0 0,3-7 0 0 0,0 4 0 0 0,-39 119-74 0 0,48-140 66 0 0,1 0 0 0 0,0 1 0 0 0,0-1 0 0 0,1 0 8 0 0,0 28-21 0 0,1-29 20 0 0,-1-1-14 0 0,0-1-1 0 0,1 0 0 0 0,0 1 0 0 0,0-1 0 0 0,1 1 16 0 0,-1-3-9 0 0,-1-1 0 0 0,1 1 0 0 0,0-1 0 0 0,0 1 0 0 0,0 0 0 0 0,0-1 0 0 0,0 1 0 0 0,1-1 0 0 0,-1 0 0 0 0,1 1 0 0 0,-1-1 0 0 0,1 0 0 0 0,1 1 9 0 0,-3-1-9 0 0,1-1-1 0 0,-1 0 0 0 0,1 0 0 0 0,-1 0 0 0 0,1 1 1 0 0,0-1-1 0 0,-1 0 0 0 0,1 0 0 0 0,-1 0 0 0 0,1 0 1 0 0,0 0-1 0 0,-1 0 0 0 0,1 0 0 0 0,-1 0 0 0 0,1 0 1 0 0,0 0-1 0 0,-1 0 0 0 0,1 0 0 0 0,-1 0 1 0 0,1-1-1 0 0,0 1 10 0 0,1-1-31 0 0,1 0-1 0 0,-1 0 1 0 0,0 0 0 0 0,1 0 31 0 0,-2 0-3 0 0,7-3-13 0 0,0-1-1 0 0,0 0 1 0 0,5-6 16 0 0,20-18-36 0 0,-27 23 34 0 0,67-68-53 0 0,-42 41 38 0 0,34-41 17 0 0,-45 47 0 0 0,-2 0 0 0 0,12-27 0 0 0,4-22 74 0 0,-11 23-16 0 0,-18 42-59 0 0,9-20 86 0 0,7-22-85 0 0,-11 23 25 0 0,-3 13 14 0 0,0-7-39 0 0,-3 11 13 0 0,-2 6 0 0 0,0 0 0 0 0,-1 0-1 0 0,0 1 1 0 0,0-3-13 0 0,-1-3 106 0 0,1 7 70 0 0,-1 0 0 0 0,0-3-176 0 0,0 6 20 0 0,-1 0 1 0 0,1 1-1 0 0,-1-1 0 0 0,1 0 0 0 0,-1 1 1 0 0,0-1-1 0 0,0 0 0 0 0,0 1 0 0 0,0-1-20 0 0,0 0-53 0 0,-1 0-17 0 0,1-1-1 0 0,-1 1 1 0 0,0 0-1 0 0,-2-2 71 0 0,3 4 3 0 0,0-1 0 0 0,1 0 0 0 0,-1 1 0 0 0,0-1 0 0 0,0 1 0 0 0,0 0 0 0 0,0-1 0 0 0,0 1-1 0 0,0-1 1 0 0,0 1 0 0 0,0 0 0 0 0,0 0 0 0 0,0-1 0 0 0,0 1 0 0 0,0 0 0 0 0,0 0 0 0 0,-1 0-3 0 0,-1 0 6 0 0,-1 1 0 0 0,1-1 0 0 0,0 0 0 0 0,-1 1 0 0 0,1 0 0 0 0,0 0 0 0 0,-1 0 0 0 0,1 0 0 0 0,0 0 0 0 0,0 0 0 0 0,0 1 0 0 0,-1 0-6 0 0,-7 5 75 0 0,1-1 0 0 0,-6 7-75 0 0,10-9 10 0 0,-28 22-703 0 0,-6 9 693 0 0,23-19-103 0 0,1 0 0 0 0,1 1-1 0 0,0 2 104 0 0,-20 32-116 0 0,3 1 0 0 0,-15 35 116 0 0,38-69-8 0 0,-20 43-48 0 0,29-61 57 0 0,-19 47-25 0 0,15-35 7 0 0,1-1-1 0 0,0 1 0 0 0,1 2 18 0 0,2-11-5 0 0,-1 4-31 0 0,0 7 36 0 0,1-12-2 0 0,1 1-1 0 0,-1-1 1 0 0,0 0 0 0 0,1 0-1 0 0,0 0 1 0 0,-1 1 0 0 0,1-1-1 0 0,1 1 3 0 0,-2-3 0 0 0,0 0 0 0 0,1 1 0 0 0,-1-1 0 0 0,0 1 0 0 0,1-1 0 0 0,-1 0 0 0 0,0 1 0 0 0,1-1 0 0 0,-1 0 0 0 0,1 0 0 0 0,-1 1 0 0 0,1-1 0 0 0,-1 0 0 0 0,1 0 0 0 0,-1 1 0 0 0,1-1 0 0 0,-1 0 0 0 0,1 0 0 0 0,-1 0 0 0 0,1 0 0 0 0,-1 0 0 0 0,1 0 0 0 0,0 0 0 0 0,-1 0 0 0 0,1 0 0 0 0,-1 0 0 0 0,1 0 0 0 0,-1 0 0 0 0,1 0 0 0 0,1 0 0 0 0,-1-1 0 0 0,1 1 0 0 0,-1 0 0 0 0,1-1 0 0 0,-1 1 0 0 0,1-1 0 0 0,-1 1 0 0 0,0-1 0 0 0,1 0 0 0 0,0 0 0 0 0,14-10 54 0 0,-1-1-1 0 0,-1-1 0 0 0,8-9-53 0 0,45-53 0 0 0,-59 66 0 0 0,45-62 0 0 0,-46 62 0 0 0,38-62 58 0 0,-35 54-52 0 0,67-116 69 0 0,-53 84 54 0 0,3-16-129 0 0,-24 58 30 0 0,-1 1 0 0 0,0-1-1 0 0,-1 0 1 0 0,1 0-1 0 0,-1-4-29 0 0,-2 9 19 0 0,1 0-1 0 0,0 0 1 0 0,-1 0 0 0 0,1 0-1 0 0,-1 1 1 0 0,1-1-1 0 0,-1 0 1 0 0,0 0-1 0 0,0 1 1 0 0,0-1-1 0 0,0 0 1 0 0,-1 1-1 0 0,0-1-18 0 0,2 1 12 0 0,-1 0 0 0 0,0 0-1 0 0,1 1 1 0 0,-1-1 0 0 0,0 0-1 0 0,0 1 1 0 0,0-1 0 0 0,0 1-1 0 0,0-1 1 0 0,0 1 0 0 0,0-1-1 0 0,0 1 1 0 0,0-1 0 0 0,0 1-1 0 0,0 0 1 0 0,-1-1 0 0 0,1 1-1 0 0,0 0 1 0 0,0 0-1 0 0,0 0 1 0 0,0 0 0 0 0,-1 0-1 0 0,1 0 1 0 0,0 0 0 0 0,0 0-1 0 0,0 0-11 0 0,-3 1 35 0 0,0 0-1 0 0,0 0 1 0 0,0 1-1 0 0,1-1 0 0 0,-1 1 1 0 0,1-1-1 0 0,-1 1 1 0 0,1 0-1 0 0,-3 2-34 0 0,-4 4 94 0 0,1-1 0 0 0,-3 4-94 0 0,-3 4 6 0 0,0 1 0 0 0,-4 8-6 0 0,-24 34-61 0 0,37-49 47 0 0,-7 9-20 0 0,2 0 1 0 0,-6 12 33 0 0,13-21-8 0 0,1-1 1 0 0,0 1-1 0 0,1-1 1 0 0,0 1-1 0 0,0 0 1 0 0,1-1-1 0 0,1 4 8 0 0,-1 1-30 0 0,1-6 0 0 0,0 0 0 0 0,0 1 1 0 0,1-1-1 0 0,0 0 0 0 0,1 3 30 0 0,-1-8-1 0 0,0 0-4 0 0,-1 0 0 0 0,1-1 0 0 0,-1 1 0 0 0,1-1 0 0 0,0 1 0 0 0,0-1 0 0 0,0 1 5 0 0,-1-2-1 0 0,1 1-1 0 0,-1-1 1 0 0,1 0 0 0 0,-1 1 0 0 0,1-1 0 0 0,-1 0 0 0 0,1 1 0 0 0,-1-1-1 0 0,1 0 1 0 0,-1 1 0 0 0,1-1 0 0 0,0 0 0 0 0,-1 0 0 0 0,1 0 0 0 0,-1 1 0 0 0,1-1-1 0 0,0 0 1 0 0,-1 0 0 0 0,1 0 0 0 0,0 0 0 0 0,-1 0 0 0 0,1 0 0 0 0,0 0-1 0 0,0 0 2 0 0,1 0 3 0 0,1-1 0 0 0,-1 1-1 0 0,1-1 1 0 0,-1 1-1 0 0,1-1 1 0 0,-1 0-1 0 0,1 0 1 0 0,-1 0-1 0 0,0 0 1 0 0,0 0 0 0 0,0 0-1 0 0,0 0 1 0 0,1-1-3 0 0,3-2 18 0 0,1-2 0 0 0,-1 1 1 0 0,1-1-19 0 0,0 0 10 0 0,6-6 56 0 0,0-1 0 0 0,-1 0-1 0 0,5-8-65 0 0,26-34 227 0 0,-39 50-221 0 0,13-18-65 0 0,7-15 59 0 0,1-1-16 0 0,-13 20 17 0 0,0 0 0 0 0,0-5-1 0 0,-7 14 3 0 0,-1 0 0 0 0,0-1-1 0 0,-1 1 1 0 0,1-11-3 0 0,-4 19 6 0 0,0 1 0 0 0,0 0 0 0 0,0-1 0 0 0,0 1 0 0 0,0-1 0 0 0,0 1 0 0 0,-1 0 0 0 0,1-1 0 0 0,-1 1 0 0 0,0 0 0 0 0,1 0 0 0 0,-1-1 0 0 0,0 1-6 0 0,1 0 7 0 0,-1 1 0 0 0,1-1 0 0 0,-1 0 1 0 0,0 1-1 0 0,0-1 0 0 0,1 0 0 0 0,-1 1 1 0 0,0-1-1 0 0,0 1 0 0 0,0-1 0 0 0,1 1 0 0 0,-1 0 1 0 0,0-1-1 0 0,0 1 0 0 0,0 0 0 0 0,0-1 1 0 0,0 1-1 0 0,0 0 0 0 0,0 0 0 0 0,0 0 0 0 0,-1-1-7 0 0,-1 1 2 0 0,-1 0 0 0 0,1 1 0 0 0,-1-1 0 0 0,1 1-1 0 0,-1-1 1 0 0,1 1 0 0 0,0 0 0 0 0,-1 0 0 0 0,1 0 0 0 0,0 0-1 0 0,0 0-1 0 0,-7 4-2 0 0,0-1 0 0 0,-6 5 2 0 0,5-2-15 0 0,1 0 0 0 0,0 1-1 0 0,1 0 1 0 0,-1 0 0 0 0,2 0-1 0 0,-1 2 16 0 0,-12 15-116 0 0,-10 17 116 0 0,-30 48-133 0 0,55-80 113 0 0,-50 83-38 0 0,39-62 40 0 0,2 0-1 0 0,2 2 19 0 0,4-7-60 0 0,1 3 60 0 0,7-26-6 0 0,1 0 0 0 0,-1 1 0 0 0,1-1 0 0 0,0 0 0 0 0,0 2 6 0 0,0-4-3 0 0,0 0-1 0 0,1 0 0 0 0,-1 0 1 0 0,0 0-1 0 0,1 0 0 0 0,-1 0 1 0 0,1 0-1 0 0,-1 0 0 0 0,1 0 4 0 0,-1-1-1 0 0,1 1 0 0 0,-1-1 0 0 0,0 1 0 0 0,1-1 0 0 0,-1 0 0 0 0,1 1 0 0 0,-1-1 0 0 0,1 0-1 0 0,-1 0 1 0 0,1 1 0 0 0,-1-1 0 0 0,1 0 0 0 0,-1 0 0 0 0,1 0 0 0 0,-1 1 0 0 0,1-1 0 0 0,-1 0 0 0 0,1 0-1 0 0,0 0 2 0 0,0 0-2 0 0,0 0 0 0 0,0 0 0 0 0,1 0 0 0 0,-1 0 0 0 0,0 0 0 0 0,0-1 0 0 0,0 1 0 0 0,1 0 0 0 0,-1-1 0 0 0,0 1 0 0 0,0 0 0 0 0,0-1 0 0 0,0 1 0 0 0,0-1 0 0 0,0 1 0 0 0,0-1 2 0 0,4-2-16 0 0,-1 0 0 0 0,4-3 16 0 0,6-7 35 0 0,8-10-35 0 0,-6 7 36 0 0,13-16 39 0 0,-2-1 0 0 0,-1 0 0 0 0,1-7-75 0 0,3-9 0 0 0,7-23 0 0 0,-20 39 0 0 0,-9 16 22 0 0,0 0-1 0 0,-2 1 0 0 0,2-11-21 0 0,-8 24 13 0 0,1 1 0 0 0,-1-1 0 0 0,0 1 0 0 0,0-1 0 0 0,0 1 0 0 0,0-1 0 0 0,0 1-13 0 0,0 1 7 0 0,-1 0 1 0 0,1 0-1 0 0,0 0 0 0 0,-1 0 1 0 0,1 0-1 0 0,0 0 0 0 0,-1 1 0 0 0,1-1 1 0 0,-1 0-1 0 0,0 0 0 0 0,1 0 1 0 0,-1 1-1 0 0,0-1 0 0 0,0 0 1 0 0,1 1-1 0 0,-1-1 0 0 0,0 0 0 0 0,0 1 1 0 0,-1-1-8 0 0,1 0 13 0 0,0 1 0 0 0,0 0 1 0 0,0 0-1 0 0,0-1 0 0 0,0 1 0 0 0,0 0 1 0 0,0 0-1 0 0,0 0 0 0 0,0 0 0 0 0,0 0 1 0 0,0 0-1 0 0,0 0 0 0 0,0 0 0 0 0,0 0 1 0 0,0 0-1 0 0,0 0 0 0 0,0 1 1 0 0,0-1-1 0 0,0 1-13 0 0,-2 0 28 0 0,0 0 1 0 0,0 0-1 0 0,0 0 1 0 0,0 1-1 0 0,-1 0-28 0 0,-3 3 37 0 0,0 1-1 0 0,0-1 0 0 0,0 1 0 0 0,-1 2-36 0 0,-23 26-1 0 0,19-19 1 0 0,-8 16 0 0 0,7-11 0 0 0,-4 8-3 0 0,1-1 0 0 0,2 2 0 0 0,1-1 0 0 0,-1 10 3 0 0,10-23-27 0 0,0-1-1 0 0,1 1 28 0 0,2-7-18 0 0,0 0 0 0 0,0 0 0 0 0,2 0 1 0 0,0 5 17 0 0,-1-10-11 0 0,0-1-1 0 0,0 1 1 0 0,0 0 0 0 0,-1 2 11 0 0,1-1-22 0 0,0-3 13 0 0,0 0 0 0 0,0 0-1 0 0,0 0 1 0 0,0-1 0 0 0,0 1 0 0 0,1 0-1 0 0,-1 0 1 0 0,0 0 0 0 0,1 0-1 0 0,-1 0 1 0 0,1-1 0 0 0,-1 1 0 0 0,1 0-1 0 0,0 0 10 0 0,-1 0-8 0 0,1-1 0 0 0,-1 0-1 0 0,0 1 1 0 0,1-1-1 0 0,-1 0 1 0 0,0 0 0 0 0,1 1-1 0 0,-1-1 1 0 0,1 0-1 0 0,-1 0 1 0 0,0 1-1 0 0,1-1 1 0 0,-1 0 0 0 0,1 0-1 0 0,-1 0 1 0 0,1 1-1 0 0,-1-1 1 0 0,1 0-1 0 0,-1 0 1 0 0,1 0 0 0 0,-1 0-1 0 0,1 0 1 0 0,-1 0-1 0 0,1 0 1 0 0,0 0 0 0 0,-1 0-1 0 0,1 0 1 0 0,-1 0-1 0 0,1 0 1 0 0,-1 0-1 0 0,1-1 9 0 0,1 0-19 0 0,0 0-1 0 0,0 0 0 0 0,0 0 1 0 0,0 0-1 0 0,0 0 1 0 0,-1 0-1 0 0,1-1 0 0 0,0 1 1 0 0,-1-1 19 0 0,13-13-73 0 0,42-61 62 0 0,-19 22 11 0 0,19-46 0 0 0,-28 38 0 0 0,-27 59 7 0 0,0 0-1 0 0,0 1 1 0 0,-1-1 0 0 0,1 0-1 0 0,-1 1 1 0 0,1-1-1 0 0,-1 0 1 0 0,0 0-1 0 0,-1 1 1 0 0,1-1-1 0 0,-1 0-6 0 0,1 3 4 0 0,0-1-1 0 0,0 1 0 0 0,0 0 0 0 0,0 0 0 0 0,0 0 1 0 0,0-1-1 0 0,0 1 0 0 0,-1 0 0 0 0,1 0 0 0 0,0-1 0 0 0,0 1 1 0 0,0 0-1 0 0,-1 0 0 0 0,1 0 0 0 0,0-1 0 0 0,0 1 1 0 0,-1 0-1 0 0,1 0 0 0 0,0 0 0 0 0,0 0 0 0 0,-1 0 1 0 0,1 0-1 0 0,0-1 0 0 0,-1 1 0 0 0,1 0 0 0 0,0 0 1 0 0,0 0-1 0 0,-1 0 0 0 0,1 0 0 0 0,0 0 0 0 0,-1 0 0 0 0,1 0 1 0 0,0 0-1 0 0,-1 0 0 0 0,1 0 0 0 0,0 0 0 0 0,-1 0 1 0 0,1 0-1 0 0,0 0 0 0 0,0 0 0 0 0,-1 1-3 0 0,-1-1 31 0 0,0 1 0 0 0,0 0 0 0 0,0 0 0 0 0,0 0 0 0 0,-1 0-31 0 0,2 0 2 0 0,-2 1 31 0 0,-1 1-1 0 0,1-1 0 0 0,0 1 0 0 0,0-1 0 0 0,0 1 0 0 0,-1 1-32 0 0,-5 7 157 0 0,-1 1-157 0 0,6-6 34 0 0,-38 53 72 0 0,3 2-1 0 0,4 1 0 0 0,-14 36-105 0 0,43-84 11 0 0,-28 66 38 0 0,31-70-80 0 0,0-1 0 0 0,0 0 1 0 0,1 1-1 0 0,1 0 0 0 0,0 5 31 0 0,0-7-102 0 0,1-5-12 0 0,0-1 0 0 0,0 0 0 0 0,0 1-1 0 0,0-1 1 0 0,0 0 0 0 0,1 0 0 0 0,-1 1 0 0 0,1 1 114 0 0,0-4-254 0 0,-1 1 0 0 0,0-1-1 0 0,1 0 1 0 0,-1 0 0 0 0,0 1 0 0 0,1-1-1 0 0,-1 0 1 0 0,0 0 0 0 0,1 1 0 0 0,-1-1-1 0 0,1 0 1 0 0,-1 0 0 0 0,1 0 0 0 0,-1 1-1 0 0,0-1 1 0 0,1 0 0 0 0,-1 0-1 0 0,1 0 1 0 0,-1 0 0 0 0,1 0 0 0 0,-1 0-1 0 0,1 0 1 0 0,0 0 254 0 0,4-1-6078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37:38.87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2051 1 0 0,'5'0'0'0,"2"0"0"0,-1 0 0 0,-27 0 0 0,15 0 0 0,-76 0 0 0,52 0 0 0,-182 0 0 0,-907 0 0 0,1057 0 0 0,-83 0 0 0,95 0 0 0,25 0 0 0,19 0 0 0,0 0 0 0,-4 0 0 0,-67 0 0 0,72 0 0 0,-1 0 0 0,-92 0 0 0,89 0 0 0,2 0 0 0,-22 0 0 0,-25 0 0 0,45 0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38:39.8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 0 0,'1977'0'0'0,"-628"0"0"0,-1268 0 0 0,-71 0 0 0,-2 0 0 0,24 0 0 0,-27 0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3:50.9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1840 0 0,'0'13'309'0'0,"0"-10"629"0"0,0-3 276 0 0,0 0 54 0 0,0 0-47 0 0,0 0-238 0 0,0 0-102 0 0,0 0-17 0 0,0 0-30 0 0,0 0-102 0 0,0 0-42 0 0,2-1-8 0 0,-1 0-437 0 0,0 0 1 0 0,1 1 0 0 0,-1-1-1 0 0,0 1 1 0 0,1-1 0 0 0,-1 1-1 0 0,0-1 1 0 0,1 1 0 0 0,-1 0-1 0 0,1 0 1 0 0,-1 0 0 0 0,0 0-1 0 0,1 0 1 0 0,-1 0 0 0 0,2 0-246 0 0,-2 1 513 0 0,0 1-8 0 0,25 113 1855 0 0,-19-82-2046 0 0,-1 1 0 0 0,-1-1-1 0 0,-2 1 1 0 0,-1 30-314 0 0,0-8 464 0 0,3 8-464 0 0,8 44 177 0 0,-9-81-145 0 0,-1 0 0 0 0,-2 16-32 0 0,1-33-3 0 0,-1-8 11 0 0,0 0 0 0 0,-1 0 1 0 0,1 0-1 0 0,-1 1 0 0 0,0-1 0 0 0,0 0 1 0 0,0 0-1 0 0,0 0 0 0 0,0 1-8 0 0,0-1 365 0 0,0-2 122 0 0,0 0 22 0 0,0 0-113 0 0,0 0-486 0 0,0 0-212 0 0,0 0-39 0 0,-1-7-419 0 0,0 2 548 0 0,-3-6-1721 0 0,1 4-2590 0 0,-1-1-1999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3:50.9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53 5064 0 0,'1'-3'277'0'0,"0"0"1"0"0,1-1 0 0 0,-1 1-1 0 0,1 0 1 0 0,-1-1-1 0 0,1 1 1 0 0,0 0-1 0 0,0 0 1 0 0,0 1 0 0 0,1-1-1 0 0,-1 0 1 0 0,0 1-1 0 0,1-1 1 0 0,0 1-1 0 0,0 0 1 0 0,2-2-278 0 0,-9 1 2003 0 0,3 4 4028 0 0,3 2-5889 0 0,-1 0 0 0 0,1 0 0 0 0,-1 0 0 0 0,0 0 0 0 0,0 0 0 0 0,0 0 0 0 0,0 1 0 0 0,0-1 0 0 0,-1 0 0 0 0,1 3-142 0 0,-1 39 973 0 0,0-26-723 0 0,-2-3-124 0 0,0-1-1 0 0,-1 0 1 0 0,0 0 0 0 0,-1-1 0 0 0,-1 1-1 0 0,0-1 1 0 0,-1 1 0 0 0,-1-1-126 0 0,0 3 35 0 0,0 1 0 0 0,1 0-1 0 0,0 0 1 0 0,-1 14-35 0 0,2-8-925 0 0,2-11-4321 0 0,2-11-1270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3:50.9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54 1840 0 0,'0'0'83'0'0,"0"0"119"0"0,0 0 462 0 0,0 0 199 0 0,0 0 38 0 0,0 0-186 0 0,0-16-2383 0 0,8-9-233 0 0,-7 24 2086 0 0,-1 1 36 0 0,5-11 11041 0 0,-4 22-3673 0 0,1 1-8920 0 0,0 15 1988 0 0,-1 0 0 0 0,-2 26-657 0 0,-1-2 428 0 0,7 167 796 0 0,-2 59-810 0 0,-7-307-3613 0 0,1 15-1725 0 0,2-1-1494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3:50.9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0 10680 0 0,'0'0'489'0'0,"0"0"-8"0"0,1 0-310 0 0,1 0-29 0 0,-1 0 0 0 0,1 0-1 0 0,0 0 1 0 0,0 0 0 0 0,-1 1 0 0 0,1-1 0 0 0,0 0 0 0 0,-1 1 0 0 0,1-1-1 0 0,0 1 1 0 0,-1 0 0 0 0,1-1 0 0 0,0 1 0 0 0,-1 0 0 0 0,0 0-1 0 0,1 0 1 0 0,-1 0 0 0 0,1 0 0 0 0,-1 1 0 0 0,0-1 0 0 0,0 0-1 0 0,0 1 1 0 0,0-1 0 0 0,0 0 0 0 0,0 1 0 0 0,0-1 0 0 0,0 1-1 0 0,0 0 1 0 0,-1-1 0 0 0,1 1 0 0 0,-1 0 0 0 0,1-1 0 0 0,-1 1-1 0 0,1 0-141 0 0,-1 6 502 0 0,1 1 1 0 0,-1-1-1 0 0,0 0 0 0 0,0 0 0 0 0,-1 0 0 0 0,-1 4-502 0 0,1-8 119 0 0,-8 59 1225 0 0,6-45-1220 0 0,-1-1 0 0 0,0-1-1 0 0,-2 1 1 0 0,0-1 0 0 0,0 1-1 0 0,-3 2-123 0 0,-8 21 10 0 0,15-33-175 0 0,-9 26-1618 0 0,10-18-5380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3:50.9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 1 7832 0 0,'0'9'373'0'0,"0"6"4550"0"0,0 1-2220 0 0,1-7-1684 0 0,-1-1 0 0 0,0 0-1 0 0,-2 8-1018 0 0,-1 7 438 0 0,-1-1 0 0 0,-2-1-1 0 0,0 1 1 0 0,-1-1-1 0 0,-1 0 1 0 0,-9 18-438 0 0,-32 54 110 0 0,24-34-2547 0 0,21-53 1130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3:50.9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136 50 3224 0 0,'0'0'589'0'0,"-5"-4"3680"0"0,3 3-3576 0 0,0 0-1 0 0,0 0 1 0 0,0 0-1 0 0,-1 0 1 0 0,1 0-1 0 0,0 1 0 0 0,0-1 1 0 0,-1 1-1 0 0,1 0 1 0 0,0-1-1 0 0,-1 1 1 0 0,0 0-693 0 0,-3 8 486 0 0,3-6-432 0 0,-1 0-1 0 0,1 1 1 0 0,0 0 0 0 0,0 0-1 0 0,0 0 1 0 0,0 0-1 0 0,1 0 1 0 0,-1 1 0 0 0,1-1-1 0 0,-1 3-53 0 0,-4 5 112 0 0,1 0 1 0 0,1 1-1 0 0,0 0 1 0 0,0 0-1 0 0,0 6-112 0 0,-14 64 399 0 0,14-51-231 0 0,2 0 0 0 0,1 1 0 0 0,1-1 0 0 0,3 20-168 0 0,0-38 61 0 0,0-1 0 0 0,0 1 0 0 0,1-1 0 0 0,1 0-1 0 0,0 0 1 0 0,0-1 0 0 0,1 1 0 0 0,1-1 0 0 0,0 0-1 0 0,0 0 1 0 0,1-1 0 0 0,1 0 0 0 0,-1 0 0 0 0,2-1-1 0 0,2 3-60 0 0,-7-7 19 0 0,1-1-1 0 0,-1-1 0 0 0,1 1 1 0 0,-1-1-1 0 0,1 0 1 0 0,0 0-1 0 0,0 0 0 0 0,0-1 1 0 0,1 1-1 0 0,-1-1 0 0 0,1-1 1 0 0,-1 1-1 0 0,1-1 0 0 0,5 1-18 0 0,-7-2 0 0 0,-1 1 0 0 0,1-1-1 0 0,0 0 1 0 0,0-1-1 0 0,-1 1 1 0 0,1 0 0 0 0,0-1-1 0 0,0 0 1 0 0,-1 0-1 0 0,1 0 1 0 0,-1-1 0 0 0,1 1-1 0 0,-1-1 1 0 0,0 0 0 0 0,1 0-1 0 0,-1 0 1 0 0,0 0-1 0 0,0 0 1 0 0,0-1 0 0 0,-1 1-1 0 0,1-1 1 0 0,0 0-1 0 0,-1-1 1 0 0,1 1-10 0 0,6-9-36 0 0,-1 1 1 0 0,5-11 45 0 0,-10 18-7 0 0,-1 0 0 0 0,0-1 1 0 0,-1 1-1 0 0,1-1 1 0 0,-1 1-1 0 0,0-1 0 0 0,0 0 1 0 0,0 1-1 0 0,-1-1 0 0 0,1-2 7 0 0,-3-106 69 0 0,-5-1 0 0 0,-10-39-69 0 0,15 144 56 0 0,1 0 0 0 0,-2 0 0 0 0,1 0 0 0 0,-1 0 1 0 0,0 1-1 0 0,-1-1 0 0 0,0 1 0 0 0,-4-6-56 0 0,6 11 42 0 0,0 0 0 0 0,0 1 1 0 0,0-1-1 0 0,0 0 0 0 0,0 1 0 0 0,-1 0 0 0 0,1-1 0 0 0,-1 1 0 0 0,1 0 0 0 0,-1 0 1 0 0,0 1-1 0 0,0-1 0 0 0,0 0 0 0 0,0 1 0 0 0,0 0 0 0 0,-1 0 0 0 0,1 0 0 0 0,0 0 1 0 0,0 0-1 0 0,-1 1 0 0 0,1-1 0 0 0,0 1 0 0 0,-1 0 0 0 0,1 0 0 0 0,-2 0-42 0 0,-2 1 28 0 0,0 0 0 0 0,0 1-1 0 0,0 0 1 0 0,0 0 0 0 0,1 0 0 0 0,-1 1-1 0 0,1 0 1 0 0,-1 0 0 0 0,-5 4-28 0 0,7-5 496 0 0,3-1-1775 0 0,0 0-4317 0 0,2-1-1098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3:50.9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143 1 2760 0 0,'0'1'207'0'0,"0"2"67"0"0,0 0 0 0 0,0 0 0 0 0,1 0 0 0 0,-1 0 0 0 0,1 0 0 0 0,0 0 0 0 0,1 3-274 0 0,-2-5 362 0 0,1 1-1 0 0,-1-1 1 0 0,1 1 0 0 0,-1-1 0 0 0,0 1-1 0 0,0 0 1 0 0,1-1 0 0 0,-1 1 0 0 0,0-1-1 0 0,-1 2-361 0 0,-5 47 7267 0 0,-8 23-3591 0 0,8-49-3422 0 0,-1 0 1 0 0,-1-1-1 0 0,-1 0 1 0 0,-1 0-1 0 0,-1-1 1 0 0,-1 0-1 0 0,-1-1 1 0 0,0-1-1 0 0,-6 5-254 0 0,1 2-2212 0 0,14-19 1104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3:50.9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107 62 3224 0 0,'0'0'532'0'0,"0"0"1025"0"0,-9 0 2547 0 0,6 0-3850 0 0,0 0-1 0 0,-1 1 1 0 0,1 0 0 0 0,0-1-1 0 0,0 1 1 0 0,0 0-1 0 0,0 1 1 0 0,0-1 0 0 0,0 0-1 0 0,0 1 1 0 0,1 0-1 0 0,-1 0 1 0 0,0 0 0 0 0,1 0-1 0 0,0 0 1 0 0,-1 0 0 0 0,1 1-1 0 0,0-1 1 0 0,0 1-1 0 0,0-1 1 0 0,0 1 0 0 0,1 0-1 0 0,-2 2-253 0 0,-2 5 314 0 0,1 0 0 0 0,-1 0 0 0 0,2 1-1 0 0,-1 0 1 0 0,1-1 0 0 0,0 10-314 0 0,-1 8 362 0 0,2 1 0 0 0,1 0 1 0 0,1 0-1 0 0,3 12-362 0 0,-2-30 29 0 0,0 0 0 0 0,1 0 0 0 0,0 0 0 0 0,1-1 0 0 0,1 0 0 0 0,-1 1 0 0 0,1-1 0 0 0,1 0 0 0 0,0-1 0 0 0,1 1 0 0 0,6 8-29 0 0,-9-14-17 0 0,0 0-1 0 0,1 0 1 0 0,0 0 0 0 0,0-1 0 0 0,0 1 0 0 0,0-1-1 0 0,0 0 1 0 0,1 0 0 0 0,-1 0 0 0 0,1-1-1 0 0,0 1 1 0 0,0-1 0 0 0,0 0 0 0 0,0-1-1 0 0,0 1 1 0 0,0-1 0 0 0,1 0 0 0 0,-1 0 0 0 0,0-1-1 0 0,1 1 1 0 0,-1-1 0 0 0,0-1 0 0 0,1 1-1 0 0,-1-1 1 0 0,2 0 17 0 0,-1 0-64 0 0,0-1-1 0 0,-1 1 0 0 0,1-1 1 0 0,-1-1-1 0 0,0 1 1 0 0,1-1-1 0 0,-1 0 1 0 0,0 0-1 0 0,0 0 1 0 0,-1-1-1 0 0,1 0 1 0 0,-1 0-1 0 0,0 0 0 0 0,0 0 1 0 0,0-1-1 0 0,0 1 1 0 0,1-5 64 0 0,20-28-189 0 0,-20 30 192 0 0,1-1 0 0 0,-1 0 0 0 0,0 0-1 0 0,-1 0 1 0 0,0-1 0 0 0,-1 1-1 0 0,3-10-2 0 0,-3 7 162 0 0,0-1-1 0 0,-1 1 1 0 0,0-1-1 0 0,-1 0 1 0 0,-1 0-1 0 0,0 0 0 0 0,0 0 1 0 0,-1 0-1 0 0,-1 0 1 0 0,0 1-1 0 0,-1-1 1 0 0,0 1-1 0 0,-4-11-161 0 0,-6-13 429 0 0,5 14-9 0 0,-1 0 0 0 0,-7-11-420 0 0,13 25 137 0 0,-1 1 1 0 0,0 1-1 0 0,0-1 0 0 0,0 0 0 0 0,-1 1 0 0 0,0 0 0 0 0,0 0 0 0 0,0 0 0 0 0,-1 1 0 0 0,-2-2-137 0 0,5 5 52 0 0,0 0 1 0 0,0 0-1 0 0,0 0 0 0 0,0 0 0 0 0,0 0 1 0 0,-1 0-1 0 0,1 1 0 0 0,0-1 0 0 0,-1 1 1 0 0,1 0-1 0 0,0 0 0 0 0,0 1 1 0 0,-1-1-1 0 0,1 1 0 0 0,0-1 0 0 0,0 1 1 0 0,-1 0-1 0 0,1 0 0 0 0,0 0 1 0 0,0 1-1 0 0,0-1 0 0 0,0 1-52 0 0,-2 1-54 0 0,0-1 0 0 0,0 1-1 0 0,0 0 1 0 0,0 1 0 0 0,1-1-1 0 0,0 1 1 0 0,-1 0 0 0 0,1 0 0 0 0,1 1-1 0 0,-1-1 1 0 0,1 1 0 0 0,-2 2 54 0 0,0 8-1227 0 0,0-3-76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16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930 59 1840 0 0,'0'0'133'0'0,"1"-1"82"0"0,0 0 0 0 0,0 0-1 0 0,0 0 1 0 0,0 0 0 0 0,0 0-1 0 0,0 0 1 0 0,0-1 0 0 0,-1 1-1 0 0,1 0 1 0 0,-1 0 0 0 0,1 0-1 0 0,-1-1 1 0 0,0 1 0 0 0,1 0-1 0 0,-1 0 1 0 0,0-1-1 0 0,0 1 1 0 0,0 0 0 0 0,0 0-1 0 0,0-1 1 0 0,0 1 0 0 0,-1 0-1 0 0,1 0 1 0 0,-1-1 0 0 0,1 1-1 0 0,-1 0 1 0 0,1 0 0 0 0,-1-1-215 0 0,0 1 147 0 0,1 0-1 0 0,-1 0 1 0 0,1 1 0 0 0,-1-1 0 0 0,0 0 0 0 0,1 0 0 0 0,-1 1-1 0 0,0-1 1 0 0,0 0 0 0 0,1 1 0 0 0,-1-1 0 0 0,0 0 0 0 0,0 1-1 0 0,0-1 1 0 0,0 1 0 0 0,-1-1-147 0 0,-2 0 575 0 0,-1 0 1 0 0,0-1-1 0 0,0 2 0 0 0,0-1-575 0 0,-25-4 1302 0 0,25 5-1227 0 0,-1 0-1 0 0,1 0 1 0 0,0 0 0 0 0,-1 1 0 0 0,1 0 0 0 0,-1 0 0 0 0,1 0 0 0 0,0 0 0 0 0,0 1 0 0 0,0-1 0 0 0,-2 2-75 0 0,0 0 150 0 0,-1 1 1 0 0,0 0 0 0 0,1 0-1 0 0,0 0 1 0 0,0 1 0 0 0,-3 2-151 0 0,-1 2 313 0 0,-5 1-313 0 0,-9 7 143 0 0,6-2-70 0 0,-28 21-218 0 0,20-15 120 0 0,0 0 1 0 0,-12 15 24 0 0,-2 7 201 0 0,2 2-201 0 0,-11 10-8 0 0,6-7-136 0 0,23-22 91 0 0,0 4 53 0 0,-9 10-11 0 0,19-25 14 0 0,-38 47 64 0 0,31-36 15 0 0,-7 14-82 0 0,-19 43-88 0 0,30-56 39 0 0,1 2 49 0 0,-13 24-15 0 0,13-29 45 0 0,2 1 1 0 0,1 0 0 0 0,1 1-1 0 0,2 0 1 0 0,1 0 0 0 0,0 7-31 0 0,-6 41-35 0 0,-4 23-18 0 0,15-85 57 0 0,0-1 14 0 0,0 0 0 0 0,1-1 1 0 0,1 1-1 0 0,0 0-18 0 0,1 3 45 0 0,1 0 1 0 0,0-1-1 0 0,2 0 0 0 0,-1 1 1 0 0,5 4-46 0 0,-5-10 13 0 0,-3-6 0 0 0,0 1 0 0 0,0 0 1 0 0,1-1-1 0 0,-1 1 0 0 0,1-1 1 0 0,2 2-14 0 0,4 3 22 0 0,0-1 0 0 0,1 1 0 0 0,5 2-22 0 0,-5-5 0 0 0,0 1 0 0 0,1-1 0 0 0,-1 0 0 0 0,1-1 0 0 0,0 0 0 0 0,0 0 0 0 0,5 0 0 0 0,-9-2-7 0 0,1 0 0 0 0,0 0 0 0 0,0-1 0 0 0,-1 0 0 0 0,1 0 0 0 0,0-1 0 0 0,0 1 0 0 0,-1-1-1 0 0,1 0 8 0 0,6-2-4 0 0,-1 0-1 0 0,1 0 1 0 0,-1-1-1 0 0,0 0 1 0 0,-1-1-1 0 0,1 0 1 0 0,2-2 4 0 0,7-5-11 0 0,0 0 0 0 0,-1-1 1 0 0,3-5 9 0 0,89-63 2 0 0,-83 61-1 0 0,-1-2 0 0 0,24-22 0 0 0,-47 39-1 0 0,28-29 12 0 0,2-4-11 0 0,-4 2 52 0 0,25-31 51 0 0,-51 60-76 0 0,55-79 167 0 0,-52 73-157 0 0,28-47 62 0 0,-22 36-70 0 0,37-77 147 0 0,-22 45-85 0 0,5-12-19 0 0,1-17 47 0 0,27-55 309 0 0,-52 117-283 0 0,-1 0 0 0 0,-1-1-1 0 0,3-15-144 0 0,-10 34 29 0 0,-1-1 0 0 0,1 1-1 0 0,-1-1 1 0 0,-1 1-1 0 0,1 0 1 0 0,-1-1-1 0 0,-1-2-28 0 0,-2-10 123 0 0,1 4-8 0 0,-1 1-1 0 0,0-1-114 0 0,1 8 47 0 0,2 3-24 0 0,0 0-1 0 0,-1 0 1 0 0,1-1 0 0 0,-1 1-1 0 0,-1-1-22 0 0,-8-12 47 0 0,6 8-14 0 0,-5-6-33 0 0,-9-9 11 0 0,15 18 27 0 0,2 4-35 0 0,1-1-1 0 0,-1 0 1 0 0,1 1-1 0 0,-1-1 1 0 0,0 1-1 0 0,-1-2-2 0 0,-1 1 22 0 0,0 0-1 0 0,-1 0 0 0 0,-3-1-21 0 0,0-1 24 0 0,-3 0 16 0 0,5 2-40 0 0,5 2 0 0 0,0-1 0 0 0,-1 1 0 0 0,1 0 0 0 0,-1-1 0 0 0,0 1 0 0 0,-38-6 0 0 0,37 6 0 0 0,-6-1 0 0 0,-8-1 0 0 0,14 2 0 0 0,0 0 0 0 0,0 0 0 0 0,0 1 0 0 0,0-1 0 0 0,0 1 0 0 0,-1-1 0 0 0,1 1 0 0 0,-5 1-10 0 0,0 1 0 0 0,0 1 0 0 0,1-1 0 0 0,-1 1 0 0 0,1 0 0 0 0,-1 0 10 0 0,-9 6-12 0 0,12-7-4 0 0,0 0 0 0 0,-4 4 16 0 0,4-4-26 0 0,0 1 0 0 0,-4 1 26 0 0,1-1-17 0 0,-1 1-26 0 0,-5 4 43 0 0,-15 8 0 0 0,0-1 0 0 0,-21 14 0 0 0,9-6 0 0 0,22-11-16 0 0,1 0 0 0 0,1 2 0 0 0,-6 5 16 0 0,17-14-5 0 0,-13 11-26 0 0,1 1 0 0 0,1 0 0 0 0,1 1 0 0 0,2 1 0 0 0,-12 19 31 0 0,-27 44 0 0 0,27-44 0 0 0,15-22 0 0 0,2-2 0 0 0,-4 3 0 0 0,2-3 0 0 0,2 1 0 0 0,-2 3 0 0 0,-10 17 0 0 0,7-15 0 0 0,2 0 0 0 0,0 1 0 0 0,2 1 0 0 0,-1 4 0 0 0,-7 20 0 0 0,2-4 0 0 0,5-13-12 0 0,3-9-19 0 0,1 0 0 0 0,0 5 31 0 0,-12 48-93 0 0,8-38 68 0 0,-3 28 25 0 0,11-49 0 0 0,0-4 0 0 0,0 0 0 0 0,-1 0 0 0 0,-8 22 0 0 0,8-23 0 0 0,1 0 0 0 0,0 0 0 0 0,0 1 0 0 0,2-1 0 0 0,0 0 0 0 0,0 1 0 0 0,1-1 0 0 0,-1 42-64 0 0,1-48 64 0 0,1 0 0 0 0,0 0 0 0 0,0 0 0 0 0,0 0 0 0 0,0 1 0 0 0,1 0 0 0 0,-1-1 0 0 0,1 1 0 0 0,-1 2 0 0 0,-1-4 0 0 0,0-1 0 0 0,1 0 0 0 0,-1 0 0 0 0,1 0 0 0 0,0 1 0 0 0,-1-1 0 0 0,1 0 0 0 0,1 0 0 0 0,-1 0 0 0 0,1 1 0 0 0,-1-2-7 0 0,-1 0-1 0 0,1 0 0 0 0,0 0 0 0 0,0 0 0 0 0,0 0 1 0 0,0-1-1 0 0,0 1 0 0 0,0 0 0 0 0,1 0 1 0 0,-1-1-1 0 0,0 1 0 0 0,0 0 0 0 0,1-1 0 0 0,-1 1 1 0 0,0-1-1 0 0,1 1 0 0 0,-1-1 0 0 0,1 0 0 0 0,1 1 8 0 0,21 1-60 0 0,-20-1 60 0 0,0-1 0 0 0,0 0 0 0 0,0 0 0 0 0,1 0 0 0 0,1-1 0 0 0,12 0 0 0 0,-15 1 0 0 0,0-1 0 0 0,1 1 0 0 0,-1 0 0 0 0,0-1 0 0 0,0 0 0 0 0,3 0 0 0 0,19-8 0 0 0,-13 4 0 0 0,6-2 1 0 0,-1 0-1 0 0,8-7 0 0 0,9-2-11 0 0,-26 12 0 0 0,0-1 0 0 0,0 1 0 0 0,5-6 11 0 0,20-16 55 0 0,-11 8-67 0 0,-18 15 16 0 0,-1 0-1 0 0,0-1 0 0 0,1-1-3 0 0,5-5 44 0 0,35-32-34 0 0,-14 10-10 0 0,-1-1 27 0 0,-12 13 0 0 0,-7 9-19 0 0,4-5-7 0 0,-1 0 0 0 0,4-7-1 0 0,-8 11 0 0 0,7-8 0 0 0,-5 7 11 0 0,22-26 100 0 0,30-38-105 0 0,-31 35-6 0 0,-24 30 1 0 0,6-9 9 0 0,13-14-10 0 0,-12 16 81 0 0,0 0-1 0 0,-2-2-80 0 0,25-42 258 0 0,-15 17-103 0 0,-8 16-96 0 0,-10 18 6 0 0,2-5-65 0 0,-4 7-2 0 0,1 1-1 0 0,5-9 3 0 0,20-32 0 0 0,-21 35 67 0 0,0 0-1 0 0,3-11-66 0 0,-6 15 15 0 0,2-4 41 0 0,-4 9-24 0 0,0 1 0 0 0,0-5-32 0 0,1-1 38 0 0,-1-1 0 0 0,1-8-38 0 0,-4 5 21 0 0,-1 11-12 0 0,1 0-1 0 0,0 1 1 0 0,1-1 0 0 0,-1 0-1 0 0,2-2-8 0 0,-2 4 12 0 0,1-1 0 0 0,-1 1-1 0 0,0-1 1 0 0,0 1 0 0 0,0-1-1 0 0,0 1 1 0 0,0-1 0 0 0,-1-2-12 0 0,-1-10 42 0 0,2 12-29 0 0,-1-1 0 0 0,0 1 0 0 0,1-1-1 0 0,-1 0 1 0 0,-1 0-13 0 0,2 3 0 0 0,-1-2 0 0 0,0 0 0 0 0,1 0 0 0 0,0 0 0 0 0,0-2 0 0 0,-1-7 0 0 0,-2 0 0 0 0,1 7 0 0 0,1 1 0 0 0,0-1 0 0 0,1 1 0 0 0,-1-1 0 0 0,1 4 3 0 0,0 0 1 0 0,0 0-1 0 0,0 0 0 0 0,-1 0 0 0 0,1 0 0 0 0,-1 1 0 0 0,1-1 0 0 0,-1 0 0 0 0,1 0 0 0 0,-1 0 1 0 0,0 0-1 0 0,1 0 0 0 0,-1 1 0 0 0,0-2-3 0 0,-6-6 20 0 0,6 7-13 0 0,0-1 0 0 0,0 1 0 0 0,0-1 0 0 0,0 1 0 0 0,-1 0 0 0 0,1-1 0 0 0,-1 1 0 0 0,0 0 0 0 0,-1-1-7 0 0,1 0 1 0 0,-1-1-1 0 0,-1 0 15 0 0,3 2-2 0 0,-1 1 0 0 0,1-1 0 0 0,0 0 0 0 0,-1 1 0 0 0,1-1 0 0 0,-1 1 0 0 0,1-1 0 0 0,-1 1 0 0 0,0 0 0 0 0,1-1 0 0 0,-1 1 0 0 0,1 0 0 0 0,-3 0-13 0 0,1 0-6 0 0,-1 0 1 0 0,0 0-1 0 0,0 1 0 0 0,1-1 0 0 0,-1 1 0 0 0,0 0 0 0 0,1 0 0 0 0,-1 0 0 0 0,-2 1 6 0 0,3-1-24 0 0,0 0 1 0 0,0 0-1 0 0,-2 0 24 0 0,-2 1-20 0 0,-2 1 23 0 0,-8 2-18 0 0,-45 21-122 0 0,59-25 124 0 0,0 1-1 0 0,1-1 1 0 0,-1 1-1 0 0,0-1 0 0 0,0 1 14 0 0,-10 6 1 0 0,-1 1-37 0 0,0-1 0 0 0,-3 4 36 0 0,10-6 3 0 0,0 0-1 0 0,0 0 0 0 0,1 1 1 0 0,-1 0-3 0 0,-12 13 108 0 0,-17 17-487 0 0,1-1 88 0 0,23-25 236 0 0,4-3 21 0 0,-1 0-1 0 0,-3 1 35 0 0,12-8 2 0 0,-33 24-39 0 0,27-19 21 0 0,-1-1 0 0 0,2 1-1 0 0,-5 6 17 0 0,-19 24 0 0 0,-10 14 0 0 0,-23 39 0 0 0,42-62 0 0 0,-4 3 0 0 0,6-8 0 0 0,-12 19 0 0 0,21-26-5 0 0,-4 5-24 0 0,2 0-1 0 0,-4 11 30 0 0,9-19 0 0 0,-2 3 0 0 0,3-6 0 0 0,0 0 0 0 0,-1 7 0 0 0,0-2 0 0 0,-6 11 0 0 0,2-3 0 0 0,-6 8 0 0 0,9-18 0 0 0,1 0 0 0 0,-3 10 0 0 0,7-15 0 0 0,-2 4 0 0 0,0 5 0 0 0,-3 9 0 0 0,3-7 0 0 0,2-11 0 0 0,0 1 0 0 0,1-1 0 0 0,0 0 0 0 0,1 6 0 0 0,1 6 0 0 0,-2 2 0 0 0,0-3 0 0 0,2 4 0 0 0,0-18 0 0 0,-1 0 0 0 0,1 0 0 0 0,1 0 0 0 0,-1 0 0 0 0,1 1 0 0 0,4 6 0 0 0,1 2 0 0 0,4 7 0 0 0,-11-20 0 0 0,0 1 0 0 0,1-1 0 0 0,-1 1 0 0 0,0-1 0 0 0,1 1 0 0 0,-1-1 0 0 0,1 1 0 0 0,-1-1 0 0 0,1 1 0 0 0,-1-1 0 0 0,1 0 0 0 0,-1 1 0 0 0,1-1 0 0 0,-1 0 0 0 0,1 1 0 0 0,11 3 0 0 0,-7-3 0 0 0,16 3 0 0 0,-18-3-4 0 0,-1 0 0 0 0,1 0 0 0 0,0 0 0 0 0,0 0 0 0 0,0-1 0 0 0,0 0 0 0 0,0 1 0 0 0,0-1 0 0 0,0 0 0 0 0,0 0 0 0 0,0 0 0 0 0,0 0 0 0 0,0-1 0 0 0,-1 1 0 0 0,1 0 0 0 0,1-1 4 0 0,2-1 0 0 0,-1 1 0 0 0,1-1 0 0 0,-1 0 0 0 0,1 0 0 0 0,-1-1 0 0 0,0 1 0 0 0,0-1 0 0 0,0 0 0 0 0,2-2 0 0 0,70-59 0 0 0,-51 39 0 0 0,-14 13 0 0 0,8-8 0 0 0,-7 6 0 0 0,4-2 0 0 0,4-4 0 0 0,16-20 0 0 0,-24 25 0 0 0,12-15 130 0 0,18-31-130 0 0,-20 26 74 0 0,-1 1-6 0 0,-4 5-28 0 0,15-24-40 0 0,-25 40 0 0 0,-1 2 0 0 0,4-5 0 0 0,-1 2 0 0 0,0-1 0 0 0,-1 0 0 0 0,7-13 0 0 0,2-2 72 0 0,2-9-72 0 0,-11 21 8 0 0,24-50 31 0 0,-9 17-14 0 0,-22 47-24 0 0,5-10 31 0 0,0-1-1 0 0,2-10-31 0 0,-7 16 22 0 0,2 0-1 0 0,0 0 0 0 0,2-3-21 0 0,-2 3 3 0 0,-1 1-1 0 0,0-1 0 0 0,0 0 0 0 0,-1 0 0 0 0,-1 0-2 0 0,3-28 184 0 0,-3 27 126 0 0,-1-6-310 0 0,0 15-7 0 0,0-2-23 0 0,-1 1 0 0 0,0-1 1 0 0,1 0-1 0 0,-1 1 0 0 0,0-1 1 0 0,0 1-1 0 0,-1-2 30 0 0,-1-1 17 0 0,2 3-6 0 0,0 0-1 0 0,0 1 0 0 0,0-1 1 0 0,-1 0-1 0 0,-1 0-10 0 0,0-2 17 0 0,3 3-4 0 0,-1 1 0 0 0,0-1-1 0 0,1 1 1 0 0,-1 0 0 0 0,1-1-1 0 0,-1 1 1 0 0,0-1-1 0 0,1 1 1 0 0,-1 0 0 0 0,0-1-1 0 0,1 1 1 0 0,-1 0 0 0 0,0-1-1 0 0,0 1 1 0 0,1 0 0 0 0,-1 0-1 0 0,0 0 1 0 0,0 0-1 0 0,0 0 1 0 0,1 0 0 0 0,-1 0-1 0 0,0 0 1 0 0,0 0 0 0 0,0 0-1 0 0,0 0-12 0 0,-2 0-23 0 0,0 1 1 0 0,-1 0-1 0 0,1 0 0 0 0,0 0 0 0 0,-2 0 23 0 0,0 1 30 0 0,1 0-41 0 0,1-1 1 0 0,-1 1-1 0 0,0 0 0 0 0,-2 2 11 0 0,-9 4-29 0 0,8-5 22 0 0,1 0-1 0 0,0 1 0 0 0,0 0 0 0 0,-1 1 8 0 0,-21 17-33 0 0,27-21 33 0 0,-16 12-9 0 0,2-1-35 0 0,-2 4 44 0 0,12-11-7 0 0,-15 14-61 0 0,-8 12 68 0 0,-2 4 0 0 0,11-11-7 0 0,-5 9-50 0 0,-26 23 57 0 0,12-16-64 0 0,20-18 67 0 0,5-5-16 0 0,-3 3-39 0 0,-4 9 52 0 0,7-11-2 0 0,-3 8 146 0 0,0 0 0 0 0,0 5-144 0 0,-1 1 0 0 0,12-24 0 0 0,1 0 0 0 0,-4 2 0 0 0,-3 8 0 0 0,4-7-18 0 0,-29 52-265 0 0,28-47 377 0 0,6-10-26 0 0,-1 0 0 0 0,0 0 0 0 0,0-1-1 0 0,-4 6-67 0 0,3-8 0 0 0,1 1 0 0 0,0-1 0 0 0,1 0 0 0 0,-1 1 0 0 0,1 0 0 0 0,0-1 0 0 0,0 1 0 0 0,-2 4 0 0 0,4-6 9 0 0,-4 9-111 0 0,1 1 1 0 0,-2-1-1 0 0,-1 2 102 0 0,-2 2-59 0 0,-14 22-50 0 0,21-34 155 0 0,-1-1 0 0 0,1 1-1 0 0,0-1 1 0 0,0 2-46 0 0,-2 5 153 0 0,-6 7-263 0 0,6-11 38 0 0,0-1-1 0 0,1 1 0 0 0,-2 3 73 0 0,-3 24 456 0 0,6-28-456 0 0,0-1 0 0 0,0 0 0 0 0,1 0 0 0 0,-1 0 0 0 0,1 0 0 0 0,-1 1 0 0 0,1-3 0 0 0,0-1 0 0 0,0 1 0 0 0,0 0 0 0 0,-1 0 0 0 0,1 0 0 0 0,-1 0 0 0 0,1 0 0 0 0,-1 1 0 0 0,-2 5 0 0 0,2-4 0 0 0,0 1 0 0 0,0-1 0 0 0,0 1 0 0 0,0-1 0 0 0,0 1 0 0 0,-1-1 0 0 0,0 0 0 0 0,-1 2 0 0 0,2-3 1 0 0,-1 0-1 0 0,1 0 0 0 0,0 1 0 0 0,0-1 1 0 0,1 0-1 0 0,-1 0 0 0 0,0 2 0 0 0,0 1-11 0 0,0 1-1 0 0,1 3 12 0 0,0-8-107 0 0,0-1-21 0 0,-2 3-94 0 0,2-2 246 0 0,-1 0 1 0 0,1 0-1 0 0,0 0 0 0 0,-1 0 1 0 0,1 0-1 0 0,0 0 0 0 0,0 0 1 0 0,0 0-1 0 0,0 0 1 0 0,0 0-1 0 0,0 0 0 0 0,0 0 1 0 0,0 0-1 0 0,1 0 1 0 0,-1-1-1 0 0,0 1 0 0 0,1 1-24 0 0,-1-2 0 0 0,1 0 0 0 0,-1 1 0 0 0,0-1 0 0 0,0 1 0 0 0,1-1 1 0 0,-1 1-1 0 0,0-1 0 0 0,0 0 0 0 0,0 1 0 0 0,0-1 0 0 0,0 1 0 0 0,0-1 0 0 0,0 1 0 0 0,0-1 0 0 0,0 1 0 0 0,0-1 0 0 0,0 5 10 0 0,0 0 9 0 0,-1-4-50 0 0,0-1 10 0 0,1 0-94 0 0,0 0-12 0 0,0 0 34 0 0,0 0 145 0 0,0 0 63 0 0,0 0 11 0 0,1 0-19 0 0,-1 0-105 0 0,1 0-1 0 0,0 0 1 0 0,0 0 0 0 0,0 0 0 0 0,0 0-1 0 0,-1 0 1 0 0,1 0 0 0 0,0-1 0 0 0,0 1-1 0 0,0 0 1 0 0,-1 0 0 0 0,2-1-2 0 0,1 0 0 0 0,-1 0 0 0 0,4-2 0 0 0,1-2 29 0 0,0 0-183 0 0,1 0 1 0 0,-1 0-1 0 0,3-4 154 0 0,0 1 368 0 0,10-8-368 0 0,-16 12-11 0 0,2 0-84 0 0,0 0 0 0 0,2-3 95 0 0,10-9-275 0 0,4-4 382 0 0,-2 1 196 0 0,-10 10-183 0 0,9-10-120 0 0,-6 2 3 0 0,0 1 1 0 0,-1-1-1 0 0,0-1-3 0 0,-7 10 1 0 0,4-5-1 0 0,2-2-11 0 0,2-4-255 0 0,10-9 266 0 0,7-10-28 0 0,-29 38 28 0 0,7-13 0 0 0,1 1 0 0 0,1-7 0 0 0,1-1 0 0 0,3-2 0 0 0,-1 0 11 0 0,-3 7 16 0 0,0 0-1 0 0,3-1-26 0 0,-4 3 0 0 0,6-11 0 0 0,-3 5 0 0 0,7-14-2 0 0,-5 9 15 0 0,36-65 37 0 0,-23 41 13 0 0,-2 3 3 0 0,-20 35-56 0 0,2-8-10 0 0,-3 8 54 0 0,5-7-54 0 0,-7 13 3 0 0,11-20 4 0 0,1-5-7 0 0,-10 22 18 0 0,-3 5-8 0 0,0 0 0 0 0,0 0 0 0 0,0 0 0 0 0,-1 0 0 0 0,1 0-1 0 0,0 0 1 0 0,-1 0 0 0 0,0 0 0 0 0,0 0 0 0 0,0 0 0 0 0,0 0-1 0 0,0 0-9 0 0,-1-5 22 0 0,1 6-15 0 0,0 1 0 0 0,0-1-1 0 0,0 0 1 0 0,0 0 0 0 0,0 0-1 0 0,0 1 1 0 0,-1-1-1 0 0,1 0 1 0 0,0 0 0 0 0,-1 0-1 0 0,1 1 1 0 0,0-1 0 0 0,-1 0-1 0 0,1 1 1 0 0,-1-1-1 0 0,0 0 1 0 0,1 1 0 0 0,-1-1-1 0 0,0 0-6 0 0,-2-1 48 0 0,3 2-45 0 0,-1-1 0 0 0,1 1 0 0 0,-1-1 0 0 0,0 1 0 0 0,1 0 0 0 0,-1-1 0 0 0,0 1 0 0 0,0-1-3 0 0,-4-1 26 0 0,4 2-21 0 0,1-1 0 0 0,-1 1 0 0 0,0 0 0 0 0,0 0 0 0 0,1-1 0 0 0,-1 1 0 0 0,0 0 0 0 0,0 0 0 0 0,0-1-1 0 0,0 1 1 0 0,0 0 0 0 0,1 0 0 0 0,-1 0 0 0 0,0 0 0 0 0,0 0 0 0 0,0 0 0 0 0,0 0 0 0 0,0 0-1 0 0,0 1 1 0 0,1-1-5 0 0,-8 2-19 0 0,0 1 0 0 0,0-1 0 0 0,1 2 0 0 0,0-1 0 0 0,0 0 0 0 0,0 1 0 0 0,0 0-1 0 0,1 1 1 0 0,-1-1 0 0 0,-1 3 19 0 0,-10 9-112 0 0,1 2-1 0 0,-8 9 113 0 0,21-23-4 0 0,-46 56-138 0 0,26-33 113 0 0,1 2 1 0 0,3 0-1 0 0,-7 13 29 0 0,15-22 0 0 0,-25 44 0 0 0,27-45-13 0 0,-14 28-38 0 0,10-16 51 0 0,3-7 0 0 0,0 4 0 0 0,-39 119-74 0 0,48-140 66 0 0,1 0 0 0 0,0 1 0 0 0,0-1 0 0 0,1 0 8 0 0,0 28-21 0 0,1-29 20 0 0,-1-1-14 0 0,0-1-1 0 0,1 0 0 0 0,0 1 0 0 0,0-1 0 0 0,1 1 16 0 0,-1-3-9 0 0,-1-1 0 0 0,1 1 0 0 0,0-1 0 0 0,0 1 0 0 0,0 0 0 0 0,0-1 0 0 0,0 1 0 0 0,1-1 0 0 0,-1 0 0 0 0,1 1 0 0 0,-1-1 0 0 0,1 0 0 0 0,1 1 9 0 0,-3-1-9 0 0,1-1-1 0 0,-1 0 0 0 0,1 0 0 0 0,-1 0 0 0 0,1 1 1 0 0,0-1-1 0 0,-1 0 0 0 0,1 0 0 0 0,-1 0 0 0 0,1 0 1 0 0,0 0-1 0 0,-1 0 0 0 0,1 0 0 0 0,-1 0 0 0 0,1 0 1 0 0,0 0-1 0 0,-1 0 0 0 0,1 0 0 0 0,-1 0 1 0 0,1-1-1 0 0,0 1 10 0 0,1-1-31 0 0,1 0-1 0 0,-1 0 1 0 0,0 0 0 0 0,1 0 31 0 0,-2 0-3 0 0,7-3-13 0 0,0-1-1 0 0,0 0 1 0 0,5-6 16 0 0,20-18-36 0 0,-27 23 34 0 0,67-68-53 0 0,-42 41 38 0 0,34-41 17 0 0,-45 47 0 0 0,-2 0 0 0 0,12-27 0 0 0,4-22 74 0 0,-11 23-16 0 0,-18 42-59 0 0,9-20 86 0 0,7-22-85 0 0,-11 23 25 0 0,-3 13 14 0 0,0-7-39 0 0,-3 11 13 0 0,-2 6 0 0 0,0 0 0 0 0,-1 0-1 0 0,0 1 1 0 0,0-3-13 0 0,-1-3 106 0 0,1 7 70 0 0,-1 0 0 0 0,0-3-176 0 0,0 6 20 0 0,-1 0 1 0 0,1 1-1 0 0,-1-1 0 0 0,1 0 0 0 0,-1 1 1 0 0,0-1-1 0 0,0 0 0 0 0,0 1 0 0 0,0-1-20 0 0,0 0-53 0 0,-1 0-17 0 0,1-1-1 0 0,-1 1 1 0 0,0 0-1 0 0,-2-2 71 0 0,3 4 3 0 0,0-1 0 0 0,1 0 0 0 0,-1 1 0 0 0,0-1 0 0 0,0 1 0 0 0,0 0 0 0 0,0-1 0 0 0,0 1-1 0 0,0-1 1 0 0,0 1 0 0 0,0 0 0 0 0,0 0 0 0 0,0-1 0 0 0,0 1 0 0 0,0 0 0 0 0,0 0 0 0 0,-1 0-3 0 0,-1 0 6 0 0,-1 1 0 0 0,1-1 0 0 0,0 0 0 0 0,-1 1 0 0 0,1 0 0 0 0,0 0 0 0 0,-1 0 0 0 0,1 0 0 0 0,0 0 0 0 0,0 0 0 0 0,0 1 0 0 0,-1 0-6 0 0,-7 5 75 0 0,1-1 0 0 0,-6 7-75 0 0,10-9 10 0 0,-28 22-703 0 0,-6 9 693 0 0,23-19-103 0 0,1 0 0 0 0,1 1-1 0 0,0 2 104 0 0,-20 32-116 0 0,3 1 0 0 0,-15 35 116 0 0,38-69-8 0 0,-20 43-48 0 0,29-61 57 0 0,-19 47-25 0 0,15-35 7 0 0,1-1-1 0 0,0 1 0 0 0,1 2 18 0 0,2-11-5 0 0,-1 4-31 0 0,0 7 36 0 0,1-12-2 0 0,1 1-1 0 0,-1-1 1 0 0,0 0 0 0 0,1 0-1 0 0,0 0 1 0 0,-1 1 0 0 0,1-1-1 0 0,1 1 3 0 0,-2-3 0 0 0,0 0 0 0 0,1 1 0 0 0,-1-1 0 0 0,0 1 0 0 0,1-1 0 0 0,-1 0 0 0 0,0 1 0 0 0,1-1 0 0 0,-1 0 0 0 0,1 0 0 0 0,-1 1 0 0 0,1-1 0 0 0,-1 0 0 0 0,1 0 0 0 0,-1 1 0 0 0,1-1 0 0 0,-1 0 0 0 0,1 0 0 0 0,-1 0 0 0 0,1 0 0 0 0,-1 0 0 0 0,1 0 0 0 0,0 0 0 0 0,-1 0 0 0 0,1 0 0 0 0,-1 0 0 0 0,1 0 0 0 0,-1 0 0 0 0,1 0 0 0 0,1 0 0 0 0,-1-1 0 0 0,1 1 0 0 0,-1 0 0 0 0,1-1 0 0 0,-1 1 0 0 0,1-1 0 0 0,-1 1 0 0 0,0-1 0 0 0,1 0 0 0 0,0 0 0 0 0,14-10 54 0 0,-1-1-1 0 0,-1-1 0 0 0,8-9-53 0 0,45-53 0 0 0,-59 66 0 0 0,45-62 0 0 0,-46 62 0 0 0,38-62 58 0 0,-35 54-52 0 0,67-116 69 0 0,-53 84 54 0 0,3-16-129 0 0,-24 58 30 0 0,-1 1 0 0 0,0-1-1 0 0,-1 0 1 0 0,1 0-1 0 0,-1-4-29 0 0,-2 9 19 0 0,1 0-1 0 0,0 0 1 0 0,-1 0 0 0 0,1 0-1 0 0,-1 1 1 0 0,1-1-1 0 0,-1 0 1 0 0,0 0-1 0 0,0 1 1 0 0,0-1-1 0 0,0 0 1 0 0,-1 1-1 0 0,0-1-18 0 0,2 1 12 0 0,-1 0 0 0 0,0 0-1 0 0,1 1 1 0 0,-1-1 0 0 0,0 0-1 0 0,0 1 1 0 0,0-1 0 0 0,0 1-1 0 0,0-1 1 0 0,0 1 0 0 0,0-1-1 0 0,0 1 1 0 0,0-1 0 0 0,0 1-1 0 0,0 0 1 0 0,-1-1 0 0 0,1 1-1 0 0,0 0 1 0 0,0 0-1 0 0,0 0 1 0 0,0 0 0 0 0,-1 0-1 0 0,1 0 1 0 0,0 0 0 0 0,0 0-1 0 0,0 0-11 0 0,-3 1 35 0 0,0 0-1 0 0,0 0 1 0 0,0 1-1 0 0,1-1 0 0 0,-1 1 1 0 0,1-1-1 0 0,-1 1 1 0 0,1 0-1 0 0,-3 2-34 0 0,-4 4 94 0 0,1-1 0 0 0,-3 4-94 0 0,-3 4 6 0 0,0 1 0 0 0,-4 8-6 0 0,-24 34-61 0 0,37-49 47 0 0,-7 9-20 0 0,2 0 1 0 0,-6 12 33 0 0,13-21-8 0 0,1-1 1 0 0,0 1-1 0 0,1-1 1 0 0,0 1-1 0 0,0 0 1 0 0,1-1-1 0 0,1 4 8 0 0,-1 1-30 0 0,1-6 0 0 0,0 0 0 0 0,0 1 1 0 0,1-1-1 0 0,0 0 0 0 0,1 3 30 0 0,-1-8-1 0 0,0 0-4 0 0,-1 0 0 0 0,1-1 0 0 0,-1 1 0 0 0,1-1 0 0 0,0 1 0 0 0,0-1 0 0 0,0 1 5 0 0,-1-2-1 0 0,1 1-1 0 0,-1-1 1 0 0,1 0 0 0 0,-1 1 0 0 0,1-1 0 0 0,-1 0 0 0 0,1 1 0 0 0,-1-1-1 0 0,1 0 1 0 0,-1 1 0 0 0,1-1 0 0 0,0 0 0 0 0,-1 0 0 0 0,1 0 0 0 0,-1 1 0 0 0,1-1-1 0 0,0 0 1 0 0,-1 0 0 0 0,1 0 0 0 0,0 0 0 0 0,-1 0 0 0 0,1 0 0 0 0,0 0-1 0 0,0 0 2 0 0,1 0 3 0 0,1-1 0 0 0,-1 1-1 0 0,1-1 1 0 0,-1 1-1 0 0,1-1 1 0 0,-1 0-1 0 0,1 0 1 0 0,-1 0-1 0 0,0 0 1 0 0,0 0 0 0 0,0 0-1 0 0,0 0 1 0 0,1-1-3 0 0,3-2 18 0 0,1-2 0 0 0,-1 1 1 0 0,1-1-19 0 0,0 0 10 0 0,6-6 56 0 0,0-1 0 0 0,-1 0-1 0 0,5-8-65 0 0,26-34 227 0 0,-39 50-221 0 0,13-18-65 0 0,7-15 59 0 0,1-1-16 0 0,-13 20 17 0 0,0 0 0 0 0,0-5-1 0 0,-7 14 3 0 0,-1 0 0 0 0,0-1-1 0 0,-1 1 1 0 0,1-11-3 0 0,-4 19 6 0 0,0 1 0 0 0,0 0 0 0 0,0-1 0 0 0,0 1 0 0 0,0-1 0 0 0,0 1 0 0 0,-1 0 0 0 0,1-1 0 0 0,-1 1 0 0 0,0 0 0 0 0,1 0 0 0 0,-1-1 0 0 0,0 1-6 0 0,1 0 7 0 0,-1 1 0 0 0,1-1 0 0 0,-1 0 1 0 0,0 1-1 0 0,0-1 0 0 0,1 0 0 0 0,-1 1 1 0 0,0-1-1 0 0,0 1 0 0 0,0-1 0 0 0,1 1 0 0 0,-1 0 1 0 0,0-1-1 0 0,0 1 0 0 0,0 0 0 0 0,0-1 1 0 0,0 1-1 0 0,0 0 0 0 0,0 0 0 0 0,0 0 0 0 0,-1-1-7 0 0,-1 1 2 0 0,-1 0 0 0 0,1 1 0 0 0,-1-1 0 0 0,1 1-1 0 0,-1-1 1 0 0,1 1 0 0 0,0 0 0 0 0,-1 0 0 0 0,1 0 0 0 0,0 0-1 0 0,0 0-1 0 0,-7 4-2 0 0,0-1 0 0 0,-6 5 2 0 0,5-2-15 0 0,1 0 0 0 0,0 1-1 0 0,1 0 1 0 0,-1 0 0 0 0,2 0-1 0 0,-1 2 16 0 0,-12 15-116 0 0,-10 17 116 0 0,-30 48-133 0 0,55-80 113 0 0,-50 83-38 0 0,39-62 40 0 0,2 0-1 0 0,2 2 19 0 0,4-7-60 0 0,1 3 60 0 0,7-26-6 0 0,1 0 0 0 0,-1 1 0 0 0,1-1 0 0 0,0 0 0 0 0,0 2 6 0 0,0-4-3 0 0,0 0-1 0 0,1 0 0 0 0,-1 0 1 0 0,0 0-1 0 0,1 0 0 0 0,-1 0 1 0 0,1 0-1 0 0,-1 0 0 0 0,1 0 4 0 0,-1-1-1 0 0,1 1 0 0 0,-1-1 0 0 0,0 1 0 0 0,1-1 0 0 0,-1 0 0 0 0,1 1 0 0 0,-1-1 0 0 0,1 0-1 0 0,-1 0 1 0 0,1 1 0 0 0,-1-1 0 0 0,1 0 0 0 0,-1 0 0 0 0,1 0 0 0 0,-1 1 0 0 0,1-1 0 0 0,-1 0 0 0 0,1 0-1 0 0,0 0 2 0 0,0 0-2 0 0,0 0 0 0 0,0 0 0 0 0,1 0 0 0 0,-1 0 0 0 0,0 0 0 0 0,0-1 0 0 0,0 1 0 0 0,1 0 0 0 0,-1-1 0 0 0,0 1 0 0 0,0 0 0 0 0,0-1 0 0 0,0 1 0 0 0,0-1 0 0 0,0 1 0 0 0,0-1 2 0 0,4-2-16 0 0,-1 0 0 0 0,4-3 16 0 0,6-7 35 0 0,8-10-35 0 0,-6 7 36 0 0,13-16 39 0 0,-2-1 0 0 0,-1 0 0 0 0,1-7-75 0 0,3-9 0 0 0,7-23 0 0 0,-20 39 0 0 0,-9 16 22 0 0,0 0-1 0 0,-2 1 0 0 0,2-11-21 0 0,-8 24 13 0 0,1 1 0 0 0,-1-1 0 0 0,0 1 0 0 0,0-1 0 0 0,0 1 0 0 0,0-1 0 0 0,0 1-13 0 0,0 1 7 0 0,-1 0 1 0 0,1 0-1 0 0,0 0 0 0 0,-1 0 1 0 0,1 0-1 0 0,0 0 0 0 0,-1 1 0 0 0,1-1 1 0 0,-1 0-1 0 0,0 0 0 0 0,1 0 1 0 0,-1 1-1 0 0,0-1 0 0 0,0 0 1 0 0,1 1-1 0 0,-1-1 0 0 0,0 0 0 0 0,0 1 1 0 0,-1-1-8 0 0,1 0 13 0 0,0 1 0 0 0,0 0 1 0 0,0 0-1 0 0,0-1 0 0 0,0 1 0 0 0,0 0 1 0 0,0 0-1 0 0,0 0 0 0 0,0 0 0 0 0,0 0 1 0 0,0 0-1 0 0,0 0 0 0 0,0 0 0 0 0,0 0 1 0 0,0 0-1 0 0,0 0 0 0 0,0 1 1 0 0,0-1-1 0 0,0 1-13 0 0,-2 0 28 0 0,0 0 1 0 0,0 0-1 0 0,0 0 1 0 0,0 1-1 0 0,-1 0-28 0 0,-3 3 37 0 0,0 1-1 0 0,0-1 0 0 0,0 1 0 0 0,-1 2-36 0 0,-23 26-1 0 0,19-19 1 0 0,-8 16 0 0 0,7-11 0 0 0,-4 8-3 0 0,1-1 0 0 0,2 2 0 0 0,1-1 0 0 0,-1 10 3 0 0,10-23-27 0 0,0-1-1 0 0,1 1 28 0 0,2-7-18 0 0,0 0 0 0 0,0 0 0 0 0,2 0 1 0 0,0 5 17 0 0,-1-10-11 0 0,0-1-1 0 0,0 1 1 0 0,0 0 0 0 0,-1 2 11 0 0,1-1-22 0 0,0-3 13 0 0,0 0 0 0 0,0 0-1 0 0,0 0 1 0 0,0-1 0 0 0,0 1 0 0 0,1 0-1 0 0,-1 0 1 0 0,0 0 0 0 0,1 0-1 0 0,-1 0 1 0 0,1-1 0 0 0,-1 1 0 0 0,1 0-1 0 0,0 0 10 0 0,-1 0-8 0 0,1-1 0 0 0,-1 0-1 0 0,0 1 1 0 0,1-1-1 0 0,-1 0 1 0 0,0 0 0 0 0,1 1-1 0 0,-1-1 1 0 0,1 0-1 0 0,-1 0 1 0 0,0 1-1 0 0,1-1 1 0 0,-1 0 0 0 0,1 0-1 0 0,-1 0 1 0 0,1 1-1 0 0,-1-1 1 0 0,1 0-1 0 0,-1 0 1 0 0,1 0 0 0 0,-1 0-1 0 0,1 0 1 0 0,-1 0-1 0 0,1 0 1 0 0,0 0 0 0 0,-1 0-1 0 0,1 0 1 0 0,-1 0-1 0 0,1 0 1 0 0,-1 0-1 0 0,1-1 9 0 0,1 0-19 0 0,0 0-1 0 0,0 0 0 0 0,0 0 1 0 0,0 0-1 0 0,0 0 1 0 0,-1 0-1 0 0,1-1 0 0 0,0 1 1 0 0,-1-1 19 0 0,13-13-73 0 0,42-61 62 0 0,-19 22 11 0 0,19-46 0 0 0,-28 38 0 0 0,-27 59 7 0 0,0 0-1 0 0,0 1 1 0 0,-1-1 0 0 0,1 0-1 0 0,-1 1 1 0 0,1-1-1 0 0,-1 0 1 0 0,0 0-1 0 0,-1 1 1 0 0,1-1-1 0 0,-1 0-6 0 0,1 3 4 0 0,0-1-1 0 0,0 1 0 0 0,0 0 0 0 0,0 0 0 0 0,0 0 1 0 0,0-1-1 0 0,0 1 0 0 0,-1 0 0 0 0,1 0 0 0 0,0-1 0 0 0,0 1 1 0 0,0 0-1 0 0,-1 0 0 0 0,1 0 0 0 0,0-1 0 0 0,0 1 1 0 0,-1 0-1 0 0,1 0 0 0 0,0 0 0 0 0,0 0 0 0 0,-1 0 1 0 0,1 0-1 0 0,0-1 0 0 0,-1 1 0 0 0,1 0 0 0 0,0 0 1 0 0,0 0-1 0 0,-1 0 0 0 0,1 0 0 0 0,0 0 0 0 0,-1 0 0 0 0,1 0 1 0 0,0 0-1 0 0,-1 0 0 0 0,1 0 0 0 0,0 0 0 0 0,-1 0 1 0 0,1 0-1 0 0,0 0 0 0 0,0 0 0 0 0,-1 1-3 0 0,-1-1 31 0 0,0 1 0 0 0,0 0 0 0 0,0 0 0 0 0,0 0 0 0 0,-1 0-31 0 0,2 0 2 0 0,-2 1 31 0 0,-1 1-1 0 0,1-1 0 0 0,0 1 0 0 0,0-1 0 0 0,0 1 0 0 0,-1 1-32 0 0,-5 7 157 0 0,-1 1-157 0 0,6-6 34 0 0,-38 53 72 0 0,3 2-1 0 0,4 1 0 0 0,-14 36-105 0 0,43-84 11 0 0,-28 66 38 0 0,31-70-80 0 0,0-1 0 0 0,0 0 1 0 0,1 1-1 0 0,1 0 0 0 0,0 5 31 0 0,0-7-102 0 0,1-5-12 0 0,0-1 0 0 0,0 0 0 0 0,0 1-1 0 0,0-1 1 0 0,0 0 0 0 0,1 0 0 0 0,-1 1 0 0 0,1 1 114 0 0,0-4-254 0 0,-1 1 0 0 0,0-1-1 0 0,1 0 1 0 0,-1 0 0 0 0,0 1 0 0 0,1-1-1 0 0,-1 0 1 0 0,0 0 0 0 0,1 1 0 0 0,-1-1-1 0 0,1 0 1 0 0,-1 0 0 0 0,1 0 0 0 0,-1 1-1 0 0,0-1 1 0 0,1 0 0 0 0,-1 0-1 0 0,1 0 1 0 0,-1 0 0 0 0,1 0 0 0 0,-1 0-1 0 0,1 0 1 0 0,0 0 254 0 0,4-1-6078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3:50.9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166 1 3224 0 0,'-18'11'820'0'0,"12"-10"689"0"0,0-2 1711 0 0,5 1-309 0 0,4 3 553 0 0,6 1-3153 0 0,-9-3 87 0 0,1 0-291 0 0,0-1 1 0 0,0 1-1 0 0,0 0 0 0 0,-1 0 1 0 0,1 0-1 0 0,0 0 0 0 0,-1 0 1 0 0,1 0-1 0 0,0 0 0 0 0,-1 0 1 0 0,1 0-1 0 0,-1 0 0 0 0,0 0 1 0 0,1 1-1 0 0,-1-1 0 0 0,0 0 1 0 0,0 0-1 0 0,0 0 0 0 0,0 0 1 0 0,0 1-1 0 0,0-1 1 0 0,0 0-1 0 0,0 0 0 0 0,0 0 1 0 0,-1 1-108 0 0,0 5 189 0 0,0-1 1 0 0,-1 0 0 0 0,-1 0-1 0 0,0 2-189 0 0,0 0 184 0 0,-1 3-25 0 0,-2 0-1 0 0,1-1 1 0 0,-1 1-1 0 0,-1-1 1 0 0,-2 2-159 0 0,1-1 57 0 0,0 1 0 0 0,1-1-1 0 0,1 1 1 0 0,-1 1-57 0 0,-30 74 80 0 0,27-61-123 0 0,9-20-355 0 0,-1 0 0 0 0,0-1 0 0 0,-1 1 0 0 0,1-1 0 0 0,-3 3 398 0 0,-2 1-6686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3:50.9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1 13824 0 0,'0'0'608'0'0,"-10"0"128"0"0,2 3-584 0 0,-1-3-152 0 0,9 0 0 0 0,-8 0 0 0 0,-5 5 768 0 0,13-5 119 0 0,0 0 25 0 0,0 0 8 0 0,13 0-736 0 0,-5 0-184 0 0,-8 0 0 0 0,0 0-5039 0 0,4-8-1041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3:50.9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0 17647 0 0,'31'8'384'0'0,"-31"-8"88"0"0,0 0 8 0 0,-13 8 24 0 0,5-5-408 0 0,-2 5-96 0 0,10-8 0 0 0,-8 8 0 0 0,-4-4-96 0 0,12-4-32 0 0,0 0-16 0 0,0 0 0 0 0,16 0-936 0 0,-2-4-184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3:50.9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 7568 0 0,'0'0'166'0'0,"0"0"29"0"0,0 0 14 0 0,7-4 110 0 0,2 1 181 0 0,-7 2 152 0 0,-2 1 20 0 0,0 0 5 0 0,0 0-5 0 0,0 0-6 0 0,0 0-2 0 0,0 0-36 0 0,0 0-152 0 0,0 0-70 0 0,0 0-12 0 0,0 0 8 0 0,0 0 46 0 0,0 0 22 0 0,0 0 1 0 0,0 0-61 0 0,0 0-1030 0 0,0 0-3335 0 0,0 0-1407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4:13.6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276 63 6968 0 0,'0'0'316'0'0,"0"0"-3"0"0,0 0-134 0 0,0 0 183 0 0,0 0 101 0 0,0 0 17 0 0,0 0-19 0 0,0 0-105 0 0,0 0-48 0 0,0 0-10 0 0,0 0-25 0 0,0 0-94 0 0,0 0-41 0 0,0 0-8 0 0,0-4 441 0 0,0 1 1 0 0,-1 0-1 0 0,0 0 1 0 0,1 0-1 0 0,-1-1 1 0 0,-1 0-572 0 0,-5-3 183 0 0,5 5-128 0 0,-1-1-1 0 0,1 1 1 0 0,-1 0 0 0 0,0 0-1 0 0,0 0 1 0 0,0 0-1 0 0,0 0 1 0 0,0 1 0 0 0,0-1-1 0 0,-2 0-54 0 0,4 2 78 0 0,-11-8 403 0 0,11 8-396 0 0,-14 0 172 0 0,9-1-140 0 0,1 1-1 0 0,-1 0 0 0 0,0 0 1 0 0,1 0-1 0 0,-1 1 1 0 0,0 0-1 0 0,1 0 1 0 0,-1 0-1 0 0,1 1 0 0 0,-1 0-116 0 0,4-1 114 0 0,2-1-29 0 0,-8 3 60 0 0,1 2-33 0 0,-3 5-80 0 0,-2-2-32 0 0,10-8 1 0 0,0 1 0 0 0,1 0 0 0 0,-1 0 0 0 0,0 0 0 0 0,1 0 0 0 0,-1 0-1 0 0,1 0 1 0 0,-1 0 0 0 0,1 0 0 0 0,0 1 0 0 0,0-1 0 0 0,-1 2-1 0 0,-2 0 27 0 0,-8 14 10 0 0,10-15-32 0 0,1 0-1 0 0,-1-1 1 0 0,1 1-1 0 0,-1 0 1 0 0,0-1-1 0 0,0 1 1 0 0,0-1-1 0 0,0 1 1 0 0,0-1-1 0 0,0 0 1 0 0,0 0-1 0 0,0 0 1 0 0,0 0-1 0 0,0 0 1 0 0,-1-1-1 0 0,1 1 1 0 0,0-1-1 0 0,-1 1 1 0 0,1-1-1 0 0,0 0 1 0 0,-2 0-5 0 0,-14 3 36 0 0,18-2-35 0 0,0-1 1 0 0,0 0 0 0 0,0 0-1 0 0,0 0 1 0 0,0 0 0 0 0,0 1-1 0 0,0-1 1 0 0,0 0 0 0 0,-1 0-1 0 0,1 0 1 0 0,0 1 0 0 0,0-1-1 0 0,0 0 1 0 0,0 0 0 0 0,1 0-1 0 0,-1 0 1 0 0,0 1 0 0 0,0-1-1 0 0,0 0 1 0 0,0 0 0 0 0,0 0-1 0 0,0 1 1 0 0,0-1 0 0 0,0 0-1 0 0,0 0 1 0 0,0 0-1 0 0,0 0 1 0 0,1 0 0 0 0,-1 1-1 0 0,0-1 1 0 0,0 0 0 0 0,0 0-1 0 0,0 0 1 0 0,0 0 0 0 0,1 0-1 0 0,-1 0 1 0 0,0 1 0 0 0,0-1-1 0 0,0 0-1 0 0,6 5 102 0 0,-6-5-102 0 0,0 2 83 0 0,2 4 46 0 0,0 0-81 0 0,-1 1 0 0 0,0-1 0 0 0,0 0 0 0 0,0 1 0 0 0,-1-1 0 0 0,0 1 0 0 0,0 3-48 0 0,0-5 43 0 0,0-2 3 0 0,0 1-1 0 0,0 0 0 0 0,-1-1 1 0 0,1 1-1 0 0,-1-1 0 0 0,1 1 0 0 0,-1-1 1 0 0,-1 3-46 0 0,1-1 51 0 0,-1 1-1 0 0,2 0 1 0 0,-1 0 0 0 0,0 0 0 0 0,1 0 0 0 0,0 0 0 0 0,1 3-51 0 0,0 5-26 0 0,-1-3 37 0 0,2-2 32 0 0,0 13-32 0 0,-3-5-12 0 0,1-12 6 0 0,0 4 7 0 0,0 0 0 0 0,1 0 1 0 0,1-1-1 0 0,0 5-12 0 0,0-8 8 0 0,3 16-6 0 0,-4 16-95 0 0,-1-35 12 0 0,13 9 91 0 0,-11-10 4 0 0,0 0 0 0 0,0 1 0 0 0,0 0-1 0 0,-1-1 1 0 0,1 1 0 0 0,-1 0-1 0 0,1 0 1 0 0,-1 0 0 0 0,0 0 0 0 0,0 0-1 0 0,0 0 1 0 0,0 0 0 0 0,0 1-1 0 0,0-1-13 0 0,1 2 16 0 0,0 0 0 0 0,0 0-1 0 0,1 0 1 0 0,-1-1-1 0 0,1 1 1 0 0,1 0-16 0 0,2 4 44 0 0,-6-7-43 0 0,1 0-1 0 0,0 0 1 0 0,0 0 0 0 0,0 0 0 0 0,0 0-1 0 0,0 0 1 0 0,0 0 0 0 0,0 0 0 0 0,0 0 0 0 0,0 0-1 0 0,0 0 1 0 0,0-1 0 0 0,0 1 0 0 0,1 0-1 0 0,2 2 13 0 0,-4-2-11 0 0,0-1 0 0 0,1 0 0 0 0,-1 0 0 0 0,0 0 0 0 0,0 1 1 0 0,0-1-1 0 0,0 0 0 0 0,0 0 0 0 0,1 0 0 0 0,-1 0 0 0 0,0 1 0 0 0,0-1 1 0 0,0 0-1 0 0,0 0 0 0 0,1 0 0 0 0,-1 0 0 0 0,0 0 0 0 0,0 0 0 0 0,1 0 0 0 0,-1 0 1 0 0,0 0-1 0 0,0 0 0 0 0,0 0 0 0 0,1 0 0 0 0,-1 0 0 0 0,0 0 0 0 0,0 0 1 0 0,0 0-1 0 0,1 0 0 0 0,-1 0 0 0 0,0 0-2 0 0,0 0 2 0 0,1 0 0 0 0,-1 0-1 0 0,0 0 1 0 0,0 0 0 0 0,0 0 0 0 0,0 0-1 0 0,1 0 1 0 0,-1 0 0 0 0,0 0 0 0 0,0 0 0 0 0,0 0-1 0 0,0 0 1 0 0,1 0 0 0 0,-1 0 0 0 0,0 0-1 0 0,0 1 1 0 0,0-1 0 0 0,0 0 0 0 0,0 0 0 0 0,1 0-1 0 0,-1 0 1 0 0,0 0 0 0 0,0 0 0 0 0,0 0-1 0 0,0 0 1 0 0,0 1 0 0 0,0-1 0 0 0,1 0 0 0 0,-1 0-1 0 0,0 0 1 0 0,0 0 0 0 0,0 0 0 0 0,0 1-1 0 0,0-1 1 0 0,0 0 0 0 0,0 0 0 0 0,0 0-2 0 0,1 1 4 0 0,-1 0 1 0 0,0 0-1 0 0,1 0 0 0 0,-1 0 1 0 0,1-1-1 0 0,-1 1 1 0 0,1 0-1 0 0,0 0 1 0 0,-1-1-1 0 0,1 1 1 0 0,0-1-1 0 0,-1 1 0 0 0,1 0 1 0 0,0-1-1 0 0,0 1 1 0 0,0-1-1 0 0,0 1-4 0 0,23 7 202 0 0,-17-7-105 0 0,8 1 49 0 0,-8 1-132 0 0,1 0-3 0 0,0-3 32 0 0,17-6-22 0 0,-15 4 22 0 0,-7-1-22 0 0,-1 2 22 0 0,1 0-42 0 0,0-1 0 0 0,0 2 0 0 0,0-1 0 0 0,-1 0 0 0 0,1 0 0 0 0,0 1 0 0 0,0 0 1 0 0,0 0-1 0 0,0-1 0 0 0,0 2-1 0 0,7-1 10 0 0,-9-2 33 0 0,-1 2-41 0 0,0-1 0 0 0,0 1 0 0 0,1-1 0 0 0,-1 1 0 0 0,0-1 0 0 0,0 1 1 0 0,1-1-1 0 0,-1 1 0 0 0,0-1 0 0 0,1 1 0 0 0,-1-1 0 0 0,0 1 0 0 0,1-1 0 0 0,-1 1 0 0 0,1 0 1 0 0,-1-1-1 0 0,1 1 0 0 0,-1 0 0 0 0,1-1 0 0 0,-1 1 0 0 0,1 0-2 0 0,9-6 42 0 0,25-32 72 0 0,-32 33-104 0 0,1-1-10 0 0,-3 4 5 0 0,0 0 0 0 0,0 1 0 0 0,0-1 0 0 0,0 0 0 0 0,0 1 0 0 0,1-1 0 0 0,-1 1 0 0 0,1-1 0 0 0,-1 1 0 0 0,1-1 0 0 0,-1 1 0 0 0,1 0 0 0 0,0 0-5 0 0,5-5-1 0 0,-3-2 1 0 0,10-33 64 0 0,8-2-53 0 0,-22 42-3 0 0,1 0-1 0 0,-1 1 1 0 0,1-1-1 0 0,-1 0 1 0 0,0 1-1 0 0,1-1 1 0 0,-1 0-1 0 0,1 1 1 0 0,-1-1-1 0 0,0 0 1 0 0,0 0-1 0 0,0 1 1 0 0,1-1-1 0 0,-1 0 1 0 0,0 0-1 0 0,0 0 1 0 0,0 1-1 0 0,0-1 1 0 0,0 0-1 0 0,0 0-7 0 0,-1 0 10 0 0,1 0 0 0 0,0 0-1 0 0,0 0 1 0 0,0 0 0 0 0,0 0-1 0 0,-1 0 1 0 0,2 0 0 0 0,-1 0-1 0 0,0 0 1 0 0,0 0-1 0 0,0 0 1 0 0,0 0 0 0 0,0 0-1 0 0,1 0-9 0 0,-1-1-9 0 0,1-2 10 0 0,0-1 0 0 0,-1 1-1 0 0,1-1 1 0 0,-1 1 0 0 0,0-1 0 0 0,0 1-1 0 0,-1-1 1 0 0,1 1 0 0 0,-2-4-1 0 0,1 3 7 0 0,1 1 1 0 0,0 0 0 0 0,0-1-1 0 0,0 1 1 0 0,1 0 0 0 0,0-4-8 0 0,1-13 39 0 0,-2 11 8 0 0,0 4-46 0 0,0 1 0 0 0,0-1 1 0 0,-1 1-1 0 0,1-1 0 0 0,-2-2-1 0 0,1-1-8 0 0,-3-8-40 0 0,-3-2 368 0 0,7 17-283 0 0,0 0 0 0 0,-1 0 0 0 0,1 1-1 0 0,-1-1 1 0 0,1 0 0 0 0,-1 1 0 0 0,0-1 0 0 0,0 1 0 0 0,0-1 0 0 0,1 1 0 0 0,-2-1 0 0 0,1 1 0 0 0,0-1-37 0 0,-1-1 26 0 0,0 1 0 0 0,0 0 0 0 0,0 0 0 0 0,0 0 0 0 0,0 0 0 0 0,-1 1 0 0 0,1-1 0 0 0,0 1 0 0 0,-1-1 0 0 0,1 1 0 0 0,-1 0 0 0 0,0 0 0 0 0,1 0 0 0 0,-1 0 0 0 0,0 0-26 0 0,-2 1 38 0 0,0-1 0 0 0,0 1 0 0 0,1-1 0 0 0,-1 0 1 0 0,-4-2-39 0 0,-13-3 63 0 0,20 6-141 0 0,-1-1 0 0 0,1 1-1 0 0,0-1 1 0 0,0 0-1 0 0,-1 0 1 0 0,1 0 0 0 0,0 0-1 0 0,0 0 1 0 0,0 0-1 0 0,0-1 1 0 0,0 1 0 0 0,1-1-1 0 0,-1 1 1 0 0,0-1-1 0 0,0-1 79 0 0,-8-7-684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4:56.0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1840 0 0,'0'13'309'0'0,"0"-10"629"0"0,0-3 276 0 0,0 0 54 0 0,0 0-47 0 0,0 0-238 0 0,0 0-102 0 0,0 0-17 0 0,0 0-30 0 0,0 0-102 0 0,0 0-42 0 0,2-1-8 0 0,-1 0-437 0 0,0 0 1 0 0,1 1 0 0 0,-1-1-1 0 0,0 1 1 0 0,1-1 0 0 0,-1 1-1 0 0,0-1 1 0 0,1 1 0 0 0,-1 0-1 0 0,1 0 1 0 0,-1 0 0 0 0,0 0-1 0 0,1 0 1 0 0,-1 0 0 0 0,2 0-246 0 0,-2 1 513 0 0,0 1-8 0 0,25 113 1855 0 0,-19-82-2046 0 0,-1 1 0 0 0,-1-1-1 0 0,-2 1 1 0 0,-1 30-314 0 0,0-8 464 0 0,3 8-464 0 0,8 44 177 0 0,-9-81-145 0 0,-1 0 0 0 0,-2 16-32 0 0,1-33-3 0 0,-1-8 11 0 0,0 0 0 0 0,-1 0 1 0 0,1 0-1 0 0,-1 1 0 0 0,0-1 0 0 0,0 0 1 0 0,0 0-1 0 0,0 0 0 0 0,0 1-8 0 0,0-1 365 0 0,0-2 122 0 0,0 0 22 0 0,0 0-113 0 0,0 0-486 0 0,0 0-212 0 0,0 0-39 0 0,-1-7-419 0 0,0 2 548 0 0,-3-6-1721 0 0,1 4-2590 0 0,-1-1-1999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4:56.0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53 5064 0 0,'1'-3'277'0'0,"0"0"1"0"0,1-1 0 0 0,-1 1-1 0 0,1 0 1 0 0,-1-1-1 0 0,1 1 1 0 0,0 0-1 0 0,0 0 1 0 0,0 1 0 0 0,1-1-1 0 0,-1 0 1 0 0,0 1-1 0 0,1-1 1 0 0,0 1-1 0 0,0 0 1 0 0,2-2-278 0 0,-9 1 2003 0 0,3 4 4028 0 0,3 2-5889 0 0,-1 0 0 0 0,1 0 0 0 0,-1 0 0 0 0,0 0 0 0 0,0 0 0 0 0,0 0 0 0 0,0 1 0 0 0,0-1 0 0 0,-1 0 0 0 0,1 3-142 0 0,-1 39 973 0 0,0-26-723 0 0,-2-3-124 0 0,0-1-1 0 0,-1 0 1 0 0,0 0 0 0 0,-1-1 0 0 0,-1 1-1 0 0,0-1 1 0 0,-1 1 0 0 0,-1-1-126 0 0,0 3 35 0 0,0 1 0 0 0,1 0-1 0 0,0 0 1 0 0,-1 14-35 0 0,2-8-925 0 0,2-11-4321 0 0,2-11-1270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4:56.0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54 1840 0 0,'0'0'83'0'0,"0"0"119"0"0,0 0 462 0 0,0 0 199 0 0,0 0 38 0 0,0 0-186 0 0,0-16-2383 0 0,8-9-233 0 0,-7 24 2086 0 0,-1 1 36 0 0,5-11 11041 0 0,-4 22-3673 0 0,1 1-8920 0 0,0 15 1988 0 0,-1 0 0 0 0,-2 26-657 0 0,-1-2 428 0 0,7 167 796 0 0,-2 59-810 0 0,-7-307-3613 0 0,1 15-1725 0 0,2-1-1494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4:56.0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0 10680 0 0,'0'0'489'0'0,"0"0"-8"0"0,1 0-310 0 0,1 0-29 0 0,-1 0 0 0 0,1 0-1 0 0,0 0 1 0 0,0 0 0 0 0,-1 1 0 0 0,1-1 0 0 0,0 0 0 0 0,-1 1 0 0 0,1-1-1 0 0,0 1 1 0 0,-1 0 0 0 0,1-1 0 0 0,0 1 0 0 0,-1 0 0 0 0,0 0-1 0 0,1 0 1 0 0,-1 0 0 0 0,1 0 0 0 0,-1 1 0 0 0,0-1 0 0 0,0 0-1 0 0,0 1 1 0 0,0-1 0 0 0,0 0 0 0 0,0 1 0 0 0,0-1 0 0 0,0 1-1 0 0,0 0 1 0 0,-1-1 0 0 0,1 1 0 0 0,-1 0 0 0 0,1-1 0 0 0,-1 1-1 0 0,1 0-141 0 0,-1 6 502 0 0,1 1 1 0 0,-1-1-1 0 0,0 0 0 0 0,0 0 0 0 0,-1 0 0 0 0,-1 4-502 0 0,1-8 119 0 0,-8 59 1225 0 0,6-45-1220 0 0,-1-1 0 0 0,0-1-1 0 0,-2 1 1 0 0,0-1 0 0 0,0 1-1 0 0,-3 2-123 0 0,-8 21 10 0 0,15-33-175 0 0,-9 26-1618 0 0,10-18-5380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4:56.0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1 4608 0 0,'0'0'353'0'0,"-1"16"1375"0"0,-1-9 295 0 0,-1-1 0 0 0,2 0 0 0 0,-1 1 0 0 0,0 4-2023 0 0,-2 52 2629 0 0,2-29-1664 0 0,1-7-491 0 0,2-1-1 0 0,1 1 0 0 0,1-1 0 0 0,2 3-473 0 0,2 22 485 0 0,-2-13-247 0 0,-2-16-35 0 0,0 0 1 0 0,-2 12-204 0 0,-1-16 74 0 0,0 17 6 0 0,1 0 0 0 0,2 0-1 0 0,3 14-79 0 0,-4-31-173 0 0,-2-13 75 0 0,1-1-1 0 0,0 1 1 0 0,0-1 0 0 0,0 0 0 0 0,0 1 0 0 0,1 0 98 0 0,-1-1-206 0 0,0-2-69 0 0,0 0-1 0 0,0 0 0 0 0,0 0 1 0 0,-1 1-1 0 0,1-1 1 0 0,-1 0-1 0 0,1 0 1 0 0,-1 1-1 0 0,0 1 276 0 0,0 11-1584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 2025 2760 0 0,'-2'1'40'0'0,"2"-1"-24"0"0,-1 0 0 0 0,1 0 0 0 0,-1 0 0 0 0,1 0 0 0 0,0 0-1 0 0,-1 0 1 0 0,1 1 0 0 0,0-1 0 0 0,-1 0 0 0 0,1 0 0 0 0,-1 0 0 0 0,1 0 0 0 0,0 1-16 0 0,-5 2 1792 0 0,4-3 1100 0 0,5-2 691 0 0,-2 0-4505 0 0,2-1 1028 0 0,0-1 0 0 0,1 1 1 0 0,0 0-1 0 0,-1 0 0 0 0,1 0 0 0 0,1 0 1 0 0,1 0-107 0 0,9-5 184 0 0,4-4 163 0 0,0 0 0 0 0,-1-1 0 0 0,17-15-347 0 0,-9 7 253 0 0,6-2-253 0 0,23-18 170 0 0,-36 25-112 0 0,13-12 275 0 0,0 0 1 0 0,-1-3-334 0 0,29-29 1283 0 0,21-13-1283 0 0,8-14 760 0 0,-63 60-511 0 0,29-27 307 0 0,-31 31-354 0 0,-4 1 47 0 0,-1-1-1 0 0,1-4-248 0 0,26-29 247 0 0,-20 26-165 0 0,6-6-76 0 0,6-2-6 0 0,-8 10 298 0 0,20-26-298 0 0,-8 8 586 0 0,35-29-586 0 0,-61 60-57 0 0,61-53 61 0 0,-22 19 61 0 0,-5 5-75 0 0,22-20 234 0 0,-3-4-224 0 0,-43 40 45 0 0,45-45 48 0 0,-38 41-15 0 0,-2-1-78 0 0,-7 6 80 0 0,33-38 46 0 0,-46 50-113 0 0,2-1-3 0 0,0-2-10 0 0,-7 8 20 0 0,-1 0-1 0 0,0 1 1 0 0,-1-2-1 0 0,0 1 1 0 0,-1 0-1 0 0,1-5-19 0 0,-2 5 46 0 0,3-6-46 0 0,-2 6 29 0 0,0-5-29 0 0,-2 10 23 0 0,7-34 7 0 0,-2-6 109 0 0,-3 27-86 0 0,-1 6-46 0 0,-2 9 7 0 0,-1 0 1 0 0,1 1-1 0 0,-1-1 0 0 0,1-2-14 0 0,-2-19 0 0 0,-1 12-2 0 0,1 10 10 0 0,1 0 0 0 0,-1 0 0 0 0,1 0 0 0 0,0 0 0 0 0,0 0 0 0 0,0 0 0 0 0,0-1-8 0 0,0 2 20 0 0,0 0 0 0 0,0-1 1 0 0,0 1-1 0 0,0-1 0 0 0,0 1 0 0 0,0-1 1 0 0,0 1-1 0 0,-1-1 0 0 0,1 1 0 0 0,-1-1 1 0 0,0 1-1 0 0,1 0 0 0 0,-1-1 0 0 0,0 1 1 0 0,0 0-1 0 0,0 0 0 0 0,0-1 1 0 0,0 1-1 0 0,0 0 0 0 0,-1 0 0 0 0,1 0 1 0 0,0 0-1 0 0,-1 0 0 0 0,1 0 0 0 0,-1 0-20 0 0,-9-6 55 0 0,10 6-60 0 0,0 0 1 0 0,-1 0 0 0 0,1 0-1 0 0,0 1 1 0 0,-1-1-1 0 0,0 0 1 0 0,1 0 0 0 0,-1 1-1 0 0,0-1 1 0 0,1 0 0 0 0,-1 1-1 0 0,0 0 1 0 0,0-1 4 0 0,-6 0-164 0 0,6 0 152 0 0,0 1 1 0 0,0 0-1 0 0,0 0 1 0 0,1-1-1 0 0,-1 1 1 0 0,0 0-1 0 0,0 0 1 0 0,0 0-1 0 0,1 0 1 0 0,-1 1-1 0 0,-1-1 12 0 0,-1 1-1 0 0,0 1-1 0 0,1-1 1 0 0,-1 0-1 0 0,1 1 1 0 0,0 0-1 0 0,-1-1 1 0 0,-1 3 1 0 0,-2 1-32 0 0,0 0-1 0 0,-3 4 33 0 0,6-5-12 0 0,0 0 0 0 0,-1 2 12 0 0,2-2-18 0 0,-1 0-1 0 0,1-1 0 0 0,-2 1 19 0 0,-13 12-53 0 0,10-8 1 0 0,-1-1 0 0 0,-9 7 52 0 0,4-4-51 0 0,1 0-1 0 0,0 1 0 0 0,0 2 52 0 0,2-3 8 0 0,-5 5-24 0 0,2 1 0 0 0,0 1 0 0 0,1 0 0 0 0,-1 3 16 0 0,10-13-165 0 0,1-1 0 0 0,0 0 0 0 0,0 1 0 0 0,1-1 0 0 0,0 1 165 0 0,-1 5-439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4:56.0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 1 7832 0 0,'0'9'373'0'0,"0"6"4550"0"0,0 1-2220 0 0,1-7-1684 0 0,-1-1 0 0 0,0 0-1 0 0,-2 8-1018 0 0,-1 7 438 0 0,-1-1 0 0 0,-2-1-1 0 0,0 1 1 0 0,-1-1-1 0 0,-1 0 1 0 0,-9 18-438 0 0,-32 54 110 0 0,24-34-2547 0 0,21-53 1130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4:56.0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136 50 3224 0 0,'0'0'589'0'0,"-5"-4"3680"0"0,3 3-3576 0 0,0 0-1 0 0,0 0 1 0 0,0 0-1 0 0,-1 0 1 0 0,1 0-1 0 0,0 1 0 0 0,0-1 1 0 0,-1 1-1 0 0,1 0 1 0 0,0-1-1 0 0,-1 1 1 0 0,0 0-693 0 0,-3 8 486 0 0,3-6-432 0 0,-1 0-1 0 0,1 1 1 0 0,0 0 0 0 0,0 0-1 0 0,0 0 1 0 0,0 0-1 0 0,1 0 1 0 0,-1 1 0 0 0,1-1-1 0 0,-1 3-53 0 0,-4 5 112 0 0,1 0 1 0 0,1 1-1 0 0,0 0 1 0 0,0 0-1 0 0,0 6-112 0 0,-14 64 399 0 0,14-51-231 0 0,2 0 0 0 0,1 1 0 0 0,1-1 0 0 0,3 20-168 0 0,0-38 61 0 0,0-1 0 0 0,0 1 0 0 0,1-1 0 0 0,1 0-1 0 0,0 0 1 0 0,0-1 0 0 0,1 1 0 0 0,1-1 0 0 0,0 0-1 0 0,0 0 1 0 0,1-1 0 0 0,1 0 0 0 0,-1 0 0 0 0,2-1-1 0 0,2 3-60 0 0,-7-7 19 0 0,1-1-1 0 0,-1-1 0 0 0,1 1 1 0 0,-1-1-1 0 0,1 0 1 0 0,0 0-1 0 0,0 0 0 0 0,0-1 1 0 0,1 1-1 0 0,-1-1 0 0 0,1-1 1 0 0,-1 1-1 0 0,1-1 0 0 0,5 1-18 0 0,-7-2 0 0 0,-1 1 0 0 0,1-1-1 0 0,0 0 1 0 0,0-1-1 0 0,-1 1 1 0 0,1 0 0 0 0,0-1-1 0 0,0 0 1 0 0,-1 0-1 0 0,1 0 1 0 0,-1-1 0 0 0,1 1-1 0 0,-1-1 1 0 0,0 0 0 0 0,1 0-1 0 0,-1 0 1 0 0,0 0-1 0 0,0 0 1 0 0,0-1 0 0 0,-1 1-1 0 0,1-1 1 0 0,0 0-1 0 0,-1-1 1 0 0,1 1-10 0 0,6-9-36 0 0,-1 1 1 0 0,5-11 45 0 0,-10 18-7 0 0,-1 0 0 0 0,0-1 1 0 0,-1 1-1 0 0,1-1 1 0 0,-1 1-1 0 0,0-1 0 0 0,0 0 1 0 0,0 1-1 0 0,-1-1 0 0 0,1-2 7 0 0,-3-106 69 0 0,-5-1 0 0 0,-10-39-69 0 0,15 144 56 0 0,1 0 0 0 0,-2 0 0 0 0,1 0 0 0 0,-1 0 1 0 0,0 1-1 0 0,-1-1 0 0 0,0 1 0 0 0,-4-6-56 0 0,6 11 42 0 0,0 0 0 0 0,0 1 1 0 0,0-1-1 0 0,0 0 0 0 0,0 1 0 0 0,-1 0 0 0 0,1-1 0 0 0,-1 1 0 0 0,1 0 0 0 0,-1 0 1 0 0,0 1-1 0 0,0-1 0 0 0,0 0 0 0 0,0 1 0 0 0,0 0 0 0 0,-1 0 0 0 0,1 0 0 0 0,0 0 1 0 0,0 0-1 0 0,-1 1 0 0 0,1-1 0 0 0,0 1 0 0 0,-1 0 0 0 0,1 0 0 0 0,-2 0-42 0 0,-2 1 28 0 0,0 0 0 0 0,0 1-1 0 0,0 0 1 0 0,0 0 0 0 0,1 0 0 0 0,-1 1-1 0 0,1 0 1 0 0,-1 0 0 0 0,-5 4-28 0 0,7-5 496 0 0,3-1-1775 0 0,0 0-4317 0 0,2-1-1098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4:56.0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143 1 2760 0 0,'0'1'207'0'0,"0"2"67"0"0,0 0 0 0 0,0 0 0 0 0,1 0 0 0 0,-1 0 0 0 0,1 0 0 0 0,0 0 0 0 0,1 3-274 0 0,-2-5 362 0 0,1 1-1 0 0,-1-1 1 0 0,1 1 0 0 0,-1-1 0 0 0,0 1-1 0 0,0 0 1 0 0,1-1 0 0 0,-1 1 0 0 0,0-1-1 0 0,-1 2-361 0 0,-5 47 7267 0 0,-8 23-3591 0 0,8-49-3422 0 0,-1 0 1 0 0,-1-1-1 0 0,-1 0 1 0 0,-1 0-1 0 0,-1-1 1 0 0,-1 0-1 0 0,-1-1 1 0 0,0-1-1 0 0,-6 5-254 0 0,1 2-2212 0 0,14-19 1104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4:56.0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107 62 3224 0 0,'0'0'532'0'0,"0"0"1025"0"0,-9 0 2547 0 0,6 0-3850 0 0,0 0-1 0 0,-1 1 1 0 0,1 0 0 0 0,0-1-1 0 0,0 1 1 0 0,0 0-1 0 0,0 1 1 0 0,0-1 0 0 0,0 0-1 0 0,0 1 1 0 0,1 0-1 0 0,-1 0 1 0 0,0 0 0 0 0,1 0-1 0 0,0 0 1 0 0,-1 0 0 0 0,1 1-1 0 0,0-1 1 0 0,0 1-1 0 0,0-1 1 0 0,0 1 0 0 0,1 0-1 0 0,-2 2-253 0 0,-2 5 314 0 0,1 0 0 0 0,-1 0 0 0 0,2 1-1 0 0,-1 0 1 0 0,1-1 0 0 0,0 10-314 0 0,-1 8 362 0 0,2 1 0 0 0,1 0 1 0 0,1 0-1 0 0,3 12-362 0 0,-2-30 29 0 0,0 0 0 0 0,1 0 0 0 0,0 0 0 0 0,1-1 0 0 0,1 0 0 0 0,-1 1 0 0 0,1-1 0 0 0,1 0 0 0 0,0-1 0 0 0,1 1 0 0 0,6 8-29 0 0,-9-14-17 0 0,0 0-1 0 0,1 0 1 0 0,0 0 0 0 0,0-1 0 0 0,0 1 0 0 0,0-1-1 0 0,0 0 1 0 0,1 0 0 0 0,-1 0 0 0 0,1-1-1 0 0,0 1 1 0 0,0-1 0 0 0,0 0 0 0 0,0-1-1 0 0,0 1 1 0 0,0-1 0 0 0,1 0 0 0 0,-1 0 0 0 0,0-1-1 0 0,1 1 1 0 0,-1-1 0 0 0,0-1 0 0 0,1 1-1 0 0,-1-1 1 0 0,2 0 17 0 0,-1 0-64 0 0,0-1-1 0 0,-1 1 0 0 0,1-1 1 0 0,-1-1-1 0 0,0 1 1 0 0,1-1-1 0 0,-1 0 1 0 0,0 0-1 0 0,0 0 1 0 0,-1-1-1 0 0,1 0 1 0 0,-1 0-1 0 0,0 0 0 0 0,0 0 1 0 0,0-1-1 0 0,0 1 1 0 0,1-5 64 0 0,20-28-189 0 0,-20 30 192 0 0,1-1 0 0 0,-1 0 0 0 0,0 0-1 0 0,-1 0 1 0 0,0-1 0 0 0,-1 1-1 0 0,3-10-2 0 0,-3 7 162 0 0,0-1-1 0 0,-1 1 1 0 0,0-1-1 0 0,-1 0 1 0 0,-1 0-1 0 0,0 0 0 0 0,0 0 1 0 0,-1 0-1 0 0,-1 0 1 0 0,0 1-1 0 0,-1-1 1 0 0,0 1-1 0 0,-4-11-161 0 0,-6-13 429 0 0,5 14-9 0 0,-1 0 0 0 0,-7-11-420 0 0,13 25 137 0 0,-1 1 1 0 0,0 1-1 0 0,0-1 0 0 0,0 0 0 0 0,-1 1 0 0 0,0 0 0 0 0,0 0 0 0 0,0 0 0 0 0,-1 1 0 0 0,-2-2-137 0 0,5 5 52 0 0,0 0 1 0 0,0 0-1 0 0,0 0 0 0 0,0 0 0 0 0,0 0 1 0 0,-1 0-1 0 0,1 1 0 0 0,0-1 0 0 0,-1 1 1 0 0,1 0-1 0 0,0 0 0 0 0,0 1 1 0 0,-1-1-1 0 0,1 1 0 0 0,0-1 0 0 0,0 1 1 0 0,-1 0-1 0 0,1 0 0 0 0,0 0 1 0 0,0 1-1 0 0,0-1 0 0 0,0 1-52 0 0,-2 1-54 0 0,0-1 0 0 0,0 1-1 0 0,0 0 1 0 0,0 1 0 0 0,1-1-1 0 0,0 1 1 0 0,-1 0 0 0 0,1 0 0 0 0,1 1-1 0 0,-1-1 1 0 0,1 1 0 0 0,-2 2 54 0 0,0 8-1227 0 0,0-3-76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4:56.0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166 1 3224 0 0,'-18'11'820'0'0,"12"-10"689"0"0,0-2 1711 0 0,5 1-309 0 0,4 3 553 0 0,6 1-3153 0 0,-9-3 87 0 0,1 0-291 0 0,0-1 1 0 0,0 1-1 0 0,0 0 0 0 0,-1 0 1 0 0,1 0-1 0 0,0 0 0 0 0,-1 0 1 0 0,1 0-1 0 0,0 0 0 0 0,-1 0 1 0 0,1 0-1 0 0,-1 0 0 0 0,0 0 1 0 0,1 1-1 0 0,-1-1 0 0 0,0 0 1 0 0,0 0-1 0 0,0 0 0 0 0,0 0 1 0 0,0 1-1 0 0,0-1 1 0 0,0 0-1 0 0,0 0 0 0 0,0 0 1 0 0,-1 1-108 0 0,0 5 189 0 0,0-1 1 0 0,-1 0 0 0 0,-1 0-1 0 0,0 2-189 0 0,0 0 184 0 0,-1 3-25 0 0,-2 0-1 0 0,1-1 1 0 0,-1 1-1 0 0,-1-1 1 0 0,-2 2-159 0 0,1-1 57 0 0,0 1 0 0 0,1-1-1 0 0,1 1 1 0 0,-1 1-57 0 0,-30 74 80 0 0,27-61-123 0 0,9-20-355 0 0,-1 0 0 0 0,0-1 0 0 0,-1 1 0 0 0,1-1 0 0 0,-3 3 398 0 0,-2 1-6686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4:56.0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1 13824 0 0,'0'0'608'0'0,"-10"0"128"0"0,2 3-584 0 0,-1-3-152 0 0,9 0 0 0 0,-8 0 0 0 0,-5 5 768 0 0,13-5 119 0 0,0 0 25 0 0,0 0 8 0 0,13 0-736 0 0,-5 0-184 0 0,-8 0 0 0 0,0 0-5039 0 0,4-8-1041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4:56.0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0 17647 0 0,'31'8'384'0'0,"-31"-8"88"0"0,0 0 8 0 0,-13 8 24 0 0,5-5-408 0 0,-2 5-96 0 0,10-8 0 0 0,-8 8 0 0 0,-4-4-96 0 0,12-4-32 0 0,0 0-16 0 0,0 0 0 0 0,16 0-936 0 0,-2-4-184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4:56.0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 7568 0 0,'0'0'166'0'0,"0"0"29"0"0,0 0 14 0 0,7-4 110 0 0,2 1 181 0 0,-7 2 152 0 0,-2 1 20 0 0,0 0 5 0 0,0 0-5 0 0,0 0-6 0 0,0 0-2 0 0,0 0-36 0 0,0 0-152 0 0,0 0-70 0 0,0 0-12 0 0,0 0 8 0 0,0 0 46 0 0,0 0 22 0 0,0 0 1 0 0,0 0-61 0 0,0 0-1030 0 0,0 0-3335 0 0,0 0-1407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7:26.9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686 1 456 0 0,'0'0'1216'0'0,"0"0"133"0"0,0 0 57 0 0,0 0-117 0 0,0 0-552 0 0,0 0-244 0 0,0 0-49 0 0,0 0-40 0 0,0 0-125 0 0,0 0-58 0 0,0 0-11 0 0,0 0 6 0 0,0 0 32 0 0,0 0 9 0 0,0 0 6 0 0,0 0-23 0 0,0 0-94 0 0,0 0-11 0 0,0 0 8 0 0,0 0 6 0 0,0 0 23 0 0,0 0 11 0 0,0 0 1 0 0,0 0-10 0 0,0 0-39 0 0,0 0-20 0 0,0 0-3 0 0,0 0-4 0 0,0 0-18 0 0,0 0-11 0 0,0 0-12 0 0,0 0 13 0 0,0 0 65 0 0,0 0 23 0 0,0 0 7 0 0,0 0-1 0 0,0 0-4 0 0,0 0-2 0 0,0 0 0 0 0,-6 6 1016 0 0,-4 3-918 0 0,9-8-158 0 0,-5 2 86 0 0,-13 8 38 0 0,18-11-168 0 0,1 0 2 0 0,-13 16 236 0 0,11-14-271 0 0,-1 0 0 0 0,1 0 0 0 0,0 0 1 0 0,-1 0-1 0 0,0-1 0 0 0,1 1 0 0 0,-1-1 1 0 0,0 0-1 0 0,0 1 0 0 0,0-1 1 0 0,-1 0-32 0 0,-2 16 208 0 0,-4 0-92 0 0,0 0 0 0 0,-2 0 0 0 0,1-1 0 0 0,-3 2-116 0 0,-27 35 510 0 0,-15 31-510 0 0,19-29 89 0 0,8-8 35 0 0,-15 35-124 0 0,18-34 12 0 0,6-12-13 0 0,6-13 66 0 0,-8 21-65 0 0,4-15 76 0 0,5-7 14 0 0,11-20-38 0 0,0 1 0 0 0,0-1 1 0 0,0 0-1 0 0,0 0 0 0 0,-1 0 0 0 0,1 0 1 0 0,-1 0-1 0 0,1 0 0 0 0,-1-1 0 0 0,0 1-52 0 0,-10 7 187 0 0,9-7-162 0 0,-19 23 99 0 0,3-6-124 0 0,11-12 0 0 0,3-3 0 0 0,-1-3 0 0 0,-5 3 12 0 0,10-4 47 0 0,1 0-4 0 0,-5 1-45 0 0,2 0-23 0 0,0 0-1 0 0,0 0 0 0 0,0 0 0 0 0,1 1 0 0 0,-1 0 0 0 0,1-1 0 0 0,-3 3 14 0 0,5-3-26 0 0,0-1 1 0 0,0 1-1 0 0,0-1 1 0 0,0 1-1 0 0,0-1 0 0 0,0 1 1 0 0,0-1-1 0 0,0 0 1 0 0,0 1-1 0 0,0-1 0 0 0,0 0 1 0 0,0 0-1 0 0,0 0 0 0 0,-1 0 26 0 0,1 0-153 0 0,1 0-40 0 0,0 0-21 0 0,0 0-2 0 0,0 0-17 0 0,-13 0-749 0 0,12 0 841 0 0,0 0 1 0 0,0 0-1 0 0,0 0 1 0 0,0 0 0 0 0,0-1-1 0 0,-1 1 1 0 0,1-1-1 0 0,0 1 1 0 0,0 0 0 0 0,0-1-1 0 0,0 0 1 0 0,0 1-1 0 0,0-1 1 0 0,1 0 0 0 0,-1 1-1 0 0,0-1 1 0 0,0 0 0 0 0,0 0-1 0 0,0 0 141 0 0,0-1-523 0 0,0 1-1030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7:27.3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1 4608 0 0,'0'0'353'0'0,"0"0"-39"0"0,0 0 696 0 0,0 0 334 0 0,0 8 1384 0 0,-8 34 240 0 0,7-23-2029 0 0,-1 0-1 0 0,-4 17-938 0 0,2-17 267 0 0,2 0 0 0 0,0 0 1 0 0,1 0-268 0 0,-4 84 971 0 0,5-90-657 0 0,-1 0 0 0 0,0 0 0 0 0,-1-1 0 0 0,-1 7-314 0 0,2 5 872 0 0,1-13 40 0 0,0-10-896 0 0,0-1 0 0 0,0 1-1 0 0,1-1 1 0 0,-1 0-1 0 0,0 1 1 0 0,0-1 0 0 0,0 1-1 0 0,1-1 1 0 0,-1 0-1 0 0,0 1 1 0 0,0-1 0 0 0,1 1-1 0 0,-1-1 1 0 0,0 0-1 0 0,1 0 1 0 0,-1 1 0 0 0,0-1-1 0 0,1 0 1 0 0,-1 1-1 0 0,1-1 1 0 0,-1 0 0 0 0,0 0-1 0 0,1 0 1 0 0,-1 0-1 0 0,1 1 1 0 0,-1-1 0 0 0,1 0-1 0 0,-1 0 1 0 0,1 0-1 0 0,-1 0 1 0 0,0 0 0 0 0,1 0-16 0 0,15-2 566 0 0,46-29 286 0 0,-36 16-250 0 0,25-9-602 0 0,-42 21 53 0 0,5-3 8 0 0,0 0 0 0 0,1 1-1 0 0,-1 1 1 0 0,14-2-61 0 0,12-1 82 0 0,-22 4-46 0 0,-1 0 0 0 0,12 0-36 0 0,-24 2-7 0 0,0 1 0 0 0,-1 0 0 0 0,1 1 0 0 0,-1-1 0 0 0,1 1 0 0 0,-1 0 0 0 0,1 0 0 0 0,-1 0 0 0 0,0 1 0 0 0,1 0 0 0 0,-1 0 0 0 0,1 0 7 0 0,-3-1-726 0 0,-2-1-266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81 1482 11976 0 0,'0'0'922'0'0,"0"0"-567"0"0,0 0-152 0 0,0 0-3 0 0,-2-1-134 0 0,0 1 0 0 0,0-1 1 0 0,0 1-1 0 0,1 0 0 0 0,-1-1 1 0 0,0 1-1 0 0,0 0 0 0 0,0 0 1 0 0,-2 0-67 0 0,3 0 18 0 0,0 0 1 0 0,0 1 0 0 0,0-1 0 0 0,0 0 0 0 0,0 0 0 0 0,0 1-1 0 0,0-1 1 0 0,0 0 0 0 0,0 1 0 0 0,0-1 0 0 0,0 1 0 0 0,0-1-1 0 0,0 1 1 0 0,0-1 0 0 0,0 1 0 0 0,1 0 0 0 0,-1-1 0 0 0,0 1-19 0 0,0 0 17 0 0,1 0 0 0 0,-1 0 0 0 0,1 0 1 0 0,0 0-1 0 0,-1 0 0 0 0,1 0 1 0 0,0 0-1 0 0,0 0 0 0 0,0 0 1 0 0,0 0-1 0 0,0 0 0 0 0,0 0 0 0 0,0 1-17 0 0,0 6 10 0 0,0-5-3 0 0,-1 0 0 0 0,0 0 1 0 0,0 0-1 0 0,0 0 0 0 0,-1 0 0 0 0,0 1-7 0 0,-4 9 11 0 0,-2 7-11 0 0,6-16 8 0 0,1 1 0 0 0,-1-1 0 0 0,1 0 0 0 0,0 1 0 0 0,0-1 0 0 0,1 0 0 0 0,-1 1 0 0 0,1-1 0 0 0,1 4-8 0 0,-1-5 0 0 0,0-1 0 0 0,0 1 0 0 0,-1 1 0 0 0,1-1 0 0 0,-1-1 0 0 0,1 1 0 0 0,0-1 0 0 0,0 1 0 0 0,0 2 0 0 0,0-1 0 0 0,0 0 0 0 0,-1 0 0 0 0,0 1 0 0 0,0-1 0 0 0,-1 4 0 0 0,1-5 0 0 0,0-2 0 0 0,1 0 0 0 0,0 1 0 0 0,0-1 0 0 0,0 0 0 0 0,0 0 0 0 0,0 0 0 0 0,1 0 0 0 0,-1 0 0 0 0,0 1 0 0 0,1-1 0 0 0,-1 0 0 0 0,7 11 0 0 0,-7-11-4 0 0,1-1 0 0 0,0 1 0 0 0,-1 0 0 0 0,1-1 0 0 0,0 1 0 0 0,0 0 0 0 0,0-1 1 0 0,0 1-1 0 0,0-1 0 0 0,0 1 0 0 0,0-1 0 0 0,0 0 0 0 0,0 1 0 0 0,0-1 0 0 0,0 0 0 0 0,0 1 1 0 0,0-1-1 0 0,0 0 0 0 0,0 0 0 0 0,0 0 0 0 0,0 0 0 0 0,1 0 4 0 0,-2 0-4 0 0,0 0 0 0 0,0 0 0 0 0,1 0 0 0 0,-1 0 0 0 0,0 0 0 0 0,0 0 0 0 0,0 0 0 0 0,1 0 0 0 0,-1-1 0 0 0,0 1 0 0 0,0 0 0 0 0,0 0-1 0 0,0 0 1 0 0,1 0 0 0 0,-1 0 0 0 0,0 0 0 0 0,0-1 4 0 0,1 1-8 0 0,40-19-109 0 0,-29 13 118 0 0,-5 3 1 0 0,0 0 0 0 0,0 0 0 0 0,-1-1 0 0 0,0 0 0 0 0,0 0 0 0 0,6-5-2 0 0,15-18 191 0 0,-3 4 299 0 0,1 1 0 0 0,3-1-490 0 0,38-30 235 0 0,-39 31-64 0 0,19-20 44 0 0,-24 22-157 0 0,19-20 45 0 0,3-7-103 0 0,33-44 52 0 0,-12 20 69 0 0,-12 15 86 0 0,-34 35-58 0 0,11-14 107 0 0,17-18 184 0 0,-28 30-272 0 0,25-32-36 0 0,-4-4-197 0 0,14-18 70 0 0,-23 31-8 0 0,-7 9 60 0 0,10-8 313 0 0,11-7-370 0 0,-32 36-24 0 0,25-31 24 0 0,-19 21 0 0 0,11-15 67 0 0,-18 25-70 0 0,5-11 117 0 0,9-19-114 0 0,-7 11 78 0 0,-7 13-46 0 0,-2-1 0 0 0,1-5-32 0 0,-4 12 0 0 0,-3 8 0 0 0,2-9 0 0 0,-4 10 0 0 0,1 1 0 0 0,0-1 0 0 0,1 1 0 0 0,2-4 0 0 0,-1 1 0 0 0,-2 3 0 0 0,0 0 0 0 0,-1-1 0 0 0,4-6 0 0 0,-4 7 29 0 0,0 0 0 0 0,1-2-29 0 0,2-8 6 0 0,-2 7 26 0 0,-3 6-27 0 0,1 0-1 0 0,0 1 1 0 0,0-1 0 0 0,0 1-1 0 0,1 0 1 0 0,-1-1-1 0 0,1 1-4 0 0,4-6 0 0 0,-2 5 0 0 0,-1-1 0 0 0,-1 1 0 0 0,1-1 0 0 0,0 0 0 0 0,-1 0 0 0 0,0 0 0 0 0,1-2 0 0 0,-2 1 0 0 0,0 4 0 0 0,-1 0 0 0 0,1-1 0 0 0,-1 1 0 0 0,0-1 0 0 0,0 0 0 0 0,2-6 0 0 0,-2 8 0 0 0,1-1 0 0 0,-1 0 0 0 0,0 1 0 0 0,0-1 0 0 0,0 0 0 0 0,1 1 0 0 0,-1-1 0 0 0,0 0 0 0 0,0 1 0 0 0,0-1 0 0 0,0 0 0 0 0,-1 0 0 0 0,1 1 0 0 0,0-1 0 0 0,0 0 0 0 0,0 1 0 0 0,-1-1 0 0 0,1 0 0 0 0,-2-1 0 0 0,1 1 0 0 0,0-1 0 0 0,0 1 0 0 0,-1-1 0 0 0,1 1 0 0 0,-1 0 0 0 0,1 0 0 0 0,-1-1 0 0 0,-1 0 0 0 0,-3-1 0 0 0,-7-4 0 0 0,12 7 0 0 0,0 0 0 0 0,-1-1 0 0 0,1 1 0 0 0,0 0 0 0 0,0-1 0 0 0,-1 1 0 0 0,1 0 0 0 0,0 0 0 0 0,-1 0 0 0 0,1 0 0 0 0,0 0 0 0 0,-1 0 0 0 0,1 0 0 0 0,0 1 0 0 0,0-1 0 0 0,-1 0 0 0 0,-7 1 0 0 0,8-1 5 0 0,-1 0 0 0 0,1 1 0 0 0,-1-1-1 0 0,1 0 1 0 0,-1 1 0 0 0,1-1-1 0 0,-1 1 1 0 0,1 0 0 0 0,0-1 0 0 0,-1 1-1 0 0,1 0 1 0 0,0-1 0 0 0,0 1-1 0 0,0 0 1 0 0,-1 0-5 0 0,-7 5-24 0 0,6-4-167 0 0,0 0 1 0 0,1 0-1 0 0,-1 0 0 0 0,0 0 0 0 0,1 0 1 0 0,0 0-1 0 0,-2 2 191 0 0,0 1-1046 0 0,-3 2-75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6:35.61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1156 0 0,0-1164 0 0,0 23 0 0,0-17 0 0,0 14 0 0,0 84 0 0,0-94 0 0,0 6 0 0,0 396 0 0,0 418 0 0,0-775 0 0,0-20 0 0,0 12 0 0,0 111 0 0,0-140 0 0,0 18 0 0,0 4 0 0,0 113 0 0,0-115 0 0,0 120 0 0,0-65 0 0,0-60 0 0,0-36 0 0,0 0 0 0,0 1 0 0,0 2 0 0,0-2 0 0,0 36 0 0,0-28 0 0,0 14 0 0,0-13 0 0,0 8 0 0,0 2 0 0,0-5 0 0,0 6 0 0,0 14 0 0,0-17 0 0,0-4 0 0,0 7 0 0,0 21 0 0,0 5 0 0,0-46 0 0,0-1 0 0,0-13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00.81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477 1 0 0,'10'0'0'0,"2"0"0"0,38 0 0 0,-43 0 0 0,-6 0 0 0,-20 0 0 0,-56 0 0 0,68 0 0 0,-182 0 0 0,110 0 0 0,15 0 0 0,-2 0 0 0,60 0 0 0,-1 0 0 0,-18 0 0 0,5 0 0 0,239 0 0 0,-193 0 0 0,3 0 0 0,94 0 0 0,-93 0 0 0,92 0 0 0,-115 0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21.12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556 0 0 0,'-4'0'0'0,"-4"0"0"0,0 0 0 0,-35 0 0 0,15 0 0 0,-71 0 0 0,57 0 0 0,10 0 0 0,-12 0 0 0,17 0 0 0,-21 0 0 0,9 0 0 0,-5 0 0 0,42 0 0 0,-19 0 0 0,-3 0 0 0,-3 0 0 0,15 0 0 0,8 0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 0 0,'0'-6'0'0,"0"13"0"0,0 10 0 0,0 1156 0 0,0-1164 0 0,0 23 0 0,0-17 0 0,0 14 0 0,0 84 0 0,0-94 0 0,0 6 0 0,0 396 0 0,0 418 0 0,0-775 0 0,0-20 0 0,0 12 0 0,0 111 0 0,0-140 0 0,0 18 0 0,0 4 0 0,0 113 0 0,0-115 0 0,0 120 0 0,0-65 0 0,0-60 0 0,0-36 0 0,0 0 0 0,0 1 0 0,0 2 0 0,0-2 0 0,0 36 0 0,0-28 0 0,0 14 0 0,0-13 0 0,0 8 0 0,0 2 0 0,0-5 0 0,0 6 0 0,0 14 0 0,0-17 0 0,0-4 0 0,0 7 0 0,0 21 0 0,0 5 0 0,0-46 0 0,0-1 0 0,0-13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477 1 0 0,'10'0'0'0,"2"0"0"0,38 0 0 0,-43 0 0 0,-6 0 0 0,-20 0 0 0,-56 0 0 0,68 0 0 0,-182 0 0 0,110 0 0 0,15 0 0 0,-2 0 0 0,60 0 0 0,-1 0 0 0,-18 0 0 0,5 0 0 0,239 0 0 0,-193 0 0 0,3 0 0 0,94 0 0 0,-93 0 0 0,92 0 0 0,-115 0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7:32.87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556 0 0 0,'-4'0'0'0,"-4"0"0"0,0 0 0 0,-35 0 0 0,15 0 0 0,-71 0 0 0,57 0 0 0,10 0 0 0,-12 0 0 0,17 0 0 0,-21 0 0 0,9 0 0 0,-5 0 0 0,42 0 0 0,-19 0 0 0,-3 0 0 0,-3 0 0 0,15 0 0 0,8 0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3.9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282 65 6992 0 0,'-8'-2'455'0'0,"-2"0"-170"0"0,8 2 74 0 0,3-1 290 0 0,-1 1-324 0 0,0 0 10 0 0,0 0-45 0 0,0 0-178 0 0,0 0-34 0 0,1 0 2 0 0,6 1 76 0 0,-3-1 5 0 0,-1 0 0 0 0,1 0 1 0 0,1 0-162 0 0,2-1 1043 0 0,3 0-341 0 0,-1-2-312 0 0,0 2 0 0 0,6 0-390 0 0,5-1 436 0 0,-10 1 218 0 0,6 1-654 0 0,5-1 263 0 0,6 0-249 0 0,13-1 156 0 0,3-1 100 0 0,-20 1 499 0 0,4 3-769 0 0,-4-1 217 0 0,25 3 267 0 0,-18 0-332 0 0,0 0-82 0 0,12 0 39 0 0,-37-3-103 0 0,4 0-4 0 0,0 0 0 0 0,5 2-2 0 0,2 1 0 0 0,0-2 0 0 0,6 0 0 0 0,5 0 0 0 0,34 4 0 0 0,-40-3 89 0 0,22 3 164 0 0,19 3-72 0 0,-22-3 432 0 0,28-3-613 0 0,-36-1-9 0 0,20-1-182 0 0,-13 0 237 0 0,-19 0-28 0 0,-1 1-19 0 0,-9 0 72 0 0,7-1-71 0 0,61-5 394 0 0,-18-1-474 0 0,-14 4 134 0 0,2-1-44 0 0,-12 1 574 0 0,22-5-584 0 0,-14-1 256 0 0,-5 2-144 0 0,-10 1-112 0 0,-15 2 0 0 0,1 1 0 0 0,1 1 0 0 0,-2 1 27 0 0,-1-2 0 0 0,6-2-27 0 0,10 0 10 0 0,-4 1 1 0 0,30-4 64 0 0,10-2-33 0 0,-13 1-10 0 0,-28 4 0 0 0,3 2 171 0 0,15 2-203 0 0,-16 1 101 0 0,68 3-12 0 0,-68-2-34 0 0,31 0-55 0 0,21-4 0 0 0,-22 0 0 0 0,-36 2 28 0 0,24 1 8 0 0,-16 1 72 0 0,17-3-108 0 0,-7 1 266 0 0,-4 1-160 0 0,31-2-91 0 0,8 0 34 0 0,-35 1-49 0 0,0 2 0 0 0,17 0 0 0 0,-36-1 56 0 0,10 4-56 0 0,-10-2 8 0 0,21 3-8 0 0,42 4 0 0 0,-23-1-6 0 0,-20-3 92 0 0,-23-3 184 0 0,4 3-270 0 0,-10-4 138 0 0,13 6 203 0 0,-7-3 69 0 0,0 0-410 0 0,32 6 461 0 0,21 6-336 0 0,-52-11-64 0 0,-10-4-46 0 0,0 1 1 0 0,0 0-1 0 0,6 5-15 0 0,19 15-57 0 0,-24-15 113 0 0,8 7-56 0 0,1 2-3 0 0,-4-4 3 0 0,5 7 0 0 0,6 6 0 0 0,-19-20 0 0 0,3 1 0 0 0,0 1 0 0 0,0 1 0 0 0,-1 0 0 0 0,6 8 0 0 0,-4-2 3 0 0,-2-5 14 0 0,-1 1 0 0 0,0 1 0 0 0,1 0-17 0 0,6 18 10 0 0,4 15-10 0 0,-9-23 0 0 0,0 0 0 0 0,6 24 0 0 0,-11-35 0 0 0,-1 0 0 0 0,0 0 0 0 0,1 4 0 0 0,-1 2 0 0 0,-1-12 0 0 0,0 1 0 0 0,0-1 0 0 0,-1 1 0 0 0,1 4 0 0 0,-1 8 0 0 0,1 4 0 0 0,-1-16 0 0 0,0 0 0 0 0,0-1 0 0 0,-1 1 0 0 0,0 0 0 0 0,0 0 0 0 0,0-1 0 0 0,0 3 0 0 0,-2 9 0 0 0,1-8 0 0 0,0 1 0 0 0,-1-1 0 0 0,1 0 0 0 0,-1 0 0 0 0,0 0 0 0 0,-1-1 0 0 0,0 1 0 0 0,-3 5 0 0 0,2-3 0 0 0,0-1 0 0 0,1 1 0 0 0,-1 2 0 0 0,0 0 0 0 0,-4 9 0 0 0,-7 13 0 0 0,11-26-55 0 0,0 0 0 0 0,0-1-1 0 0,-1 0 1 0 0,-3 5 55 0 0,-1-2-11 0 0,6-5 15 0 0,-1-1-1 0 0,1 0 1 0 0,-4 3-4 0 0,-68 49-27 0 0,72-55 27 0 0,-13 10 0 0 0,-14 5 0 0 0,22-12 0 0 0,3-2 0 0 0,1-1 0 0 0,-2 1 0 0 0,-12 4-1 0 0,-4 3 1 0 0,-10 4 15 0 0,-81 25 51 0 0,64-24-66 0 0,-26 2 0 0 0,40-9-43 0 0,15-2-98 0 0,-10-1 141 0 0,-17 0 79 0 0,-28 2-78 0 0,17 0 65 0 0,16-2-60 0 0,-59 8-6 0 0,58-7 0 0 0,-1-3 0 0 0,26-2 0 0 0,-54 0-11 0 0,40-1-50 0 0,-15-3 281 0 0,0 0-208 0 0,26 3-12 0 0,-17 0 0 0 0,-17 0 0 0 0,3 0 0 0 0,32 0-1 0 0,-4-2 1 0 0,-12-1 12 0 0,10 2 70 0 0,14-1 36 0 0,-9 2-118 0 0,-1 1 158 0 0,-4-2-158 0 0,15 0 15 0 0,-8 0-15 0 0,0 1 0 0 0,1 2 0 0 0,-5 1 0 0 0,-15 2 0 0 0,22-3 0 0 0,-43 2 0 0 0,38-3 0 0 0,-2 2-2 0 0,12-2 8 0 0,1 0 1 0 0,-5-1-7 0 0,-1 0 125 0 0,-8 2-125 0 0,-4-1 104 0 0,-26 3-63 0 0,29-1 176 0 0,-80 1 787 0 0,52-2-999 0 0,23 0 150 0 0,-13-2-155 0 0,17-1 11 0 0,11 1-12 0 0,-10-2 1 0 0,-6-2-15 0 0,-1 2 15 0 0,-19-2 199 0 0,0-1-7 0 0,-23 4-19 0 0,40 2-234 0 0,-36-4 45 0 0,-2 0 152 0 0,16 1-136 0 0,3 0 0 0 0,46 3 0 0 0,0-1 0 0 0,0 1 0 0 0,-4 2 0 0 0,-5 0 0 0 0,-7 1 0 0 0,-18 2 0 0 0,21-2 0 0 0,-14 4 0 0 0,13-4 0 0 0,0-1 0 0 0,-17 3 0 0 0,32-4 0 0 0,-16 3 0 0 0,-4 3 0 0 0,15-4 0 0 0,-11 5 0 0 0,10-4 0 0 0,-10 2 0 0 0,12-4 0 0 0,0 1 0 0 0,-10 5 0 0 0,8-2 0 0 0,2-1 0 0 0,-6 4 0 0 0,9-5 0 0 0,0-1 0 0 0,-5 2 0 0 0,-5 3 0 0 0,-1 0 0 0 0,12-6 0 0 0,0 0 0 0 0,0 1 0 0 0,0 1 0 0 0,0 0 0 0 0,0 0 0 0 0,-4 5 0 0 0,-13 7 0 0 0,9-6 0 0 0,6-6 0 0 0,6-2 0 0 0,-1-1 0 0 0,1 1 0 0 0,-4 3 0 0 0,-15 19-42 0 0,-8 12 42 0 0,10-13-24 0 0,15-17-28 0 0,1-1 0 0 0,-3 6 52 0 0,-5 7-6 0 0,5-7 6 0 0,-4 6 0 0 0,3-4 0 0 0,-1-1 0 0 0,5-5 0 0 0,-1 1 0 0 0,1 0 0 0 0,0 0 0 0 0,-3 6 0 0 0,3-3 0 0 0,-1 1-30 0 0,0 1 0 0 0,1 1-1 0 0,0 3 31 0 0,-2 4 11 0 0,4-15-11 0 0,0 1 0 0 0,0 8 0 0 0,-1 1 0 0 0,2-10 0 0 0,1-1 0 0 0,-1 0 0 0 0,1 0 0 0 0,0 0 0 0 0,0 1 0 0 0,1 0 0 0 0,-1 12 0 0 0,0-9 0 0 0,1 0 0 0 0,0 2 0 0 0,1 11 0 0 0,3 25 0 0 0,-5-29 0 0 0,0-10 5 0 0,1 0 1 0 0,0 6-6 0 0,0-2 47 0 0,-1-9-32 0 0,0-1 0 0 0,1 0 0 0 0,-1 0 0 0 0,1 1-15 0 0,1 13-5 0 0,-1-11-4 0 0,0-1 0 0 0,0 0 0 0 0,0 0 0 0 0,0 0 0 0 0,0-1 0 0 0,0 1 0 0 0,1 0 0 0 0,0-1 0 0 0,0 1 9 0 0,25 42 0 0 0,-13-23 0 0 0,0-4 0 0 0,-7-7 0 0 0,2 3 0 0 0,1-1 0 0 0,2 4 0 0 0,-7-13 0 0 0,-3-2 0 0 0,1-1 0 0 0,-1 0 0 0 0,1 0 0 0 0,1 0 0 0 0,22 22 0 0 0,-22-21 0 0 0,1-1 0 0 0,1 0 0 0 0,-1 0 0 0 0,0 0 0 0 0,4 0 0 0 0,2 1 0 0 0,8 4 0 0 0,-4-2 0 0 0,1 2 0 0 0,2 2 0 0 0,-8-5 0 0 0,0 0 0 0 0,0-1 0 0 0,4 0 0 0 0,-9-2 0 0 0,18 3 0 0 0,-14-3 0 0 0,8 3 0 0 0,80 27 58 0 0,-45-15-36 0 0,-25-9-22 0 0,-12-4 0 0 0,-1 0 0 0 0,0-2 0 0 0,8 0 0 0 0,15 3 0 0 0,77 10-10 0 0,-103-14-46 0 0,11 4 56 0 0,3 0 2 0 0,11 1-2 0 0,-25-4 0 0 0,6 3 0 0 0,-5-2 0 0 0,5 1 0 0 0,76 6 0 0 0,-63-7 72 0 0,14 5-72 0 0,-17-4 0 0 0,-15-3 0 0 0,9 3 0 0 0,16 4 0 0 0,10 4 0 0 0,-34-9 0 0 0,0-1 0 0 0,10 0 0 0 0,7 0 0 0 0,22 4 136 0 0,6-4-136 0 0,-35-1 0 0 0,-9 0 0 0 0,4-1 0 0 0,14-2 0 0 0,31 5 0 0 0,-34-1 0 0 0,9-3 0 0 0,-7 1 0 0 0,146 0 0 0 0,-159-1 0 0 0,-1 1 0 0 0,2 1 0 0 0,4 0 0 0 0,16-2 0 0 0,-24 0 0 0 0,83-7 69 0 0,-83 7-66 0 0,-2-1 56 0 0,10-4-59 0 0,-7 2 5 0 0,1 1-5 0 0,4-1-25 0 0,-7 2 62 0 0,1 0-37 0 0,50-8-65 0 0,-4-2 128 0 0,-32 4-37 0 0,-4 2 308 0 0,-14 2-75 0 0,-1 2 0 0 0,6-1-259 0 0,27-2-28 0 0,-6 0-40 0 0,28-1 68 0 0,-55 4-43 0 0,10-2 43 0 0,-6 0-157 0 0,13-3 140 0 0,5-1 18 0 0,-16 5 29 0 0,2-1 71 0 0,0 2 0 0 0,1 1-101 0 0,5 0 152 0 0,6-3-152 0 0,-19 3-17 0 0,4 1 17 0 0,-5 0-55 0 0,6-1 55 0 0,7-2 0 0 0,14-2 0 0 0,-27 4 68 0 0,2 0-68 0 0,-2 0 92 0 0,3-1-92 0 0,1 0 65 0 0,3 1-65 0 0,0-1 15 0 0,19 1-15 0 0,3-1 0 0 0,25-3 0 0 0,-47 4 0 0 0,2 1 0 0 0,11 0 0 0 0,36-2 0 0 0,-52 2 0 0 0,9-1 0 0 0,-5 1 0 0 0,9 1 0 0 0,-2 0 0 0 0,-3-1 0 0 0,0 0 0 0 0,-6-1 0 0 0,-8 1 18 0 0,1-1 0 0 0,-1 0 0 0 0,6-2-18 0 0,-3 0 86 0 0,0 1 0 0 0,0 1 0 0 0,9 0-86 0 0,-10 1 80 0 0,-6-1-67 0 0,0 1 1 0 0,0 0-1 0 0,0 0 1 0 0,1 1-14 0 0,17 3 13 0 0,-13-3-16 0 0,8 3 3 0 0,2 0 0 0 0,-16-4-2 0 0,-2 0 3 0 0,-1 0 0 0 0,1 0 1 0 0,-1 0-1 0 0,1 0 0 0 0,-1 0 0 0 0,1 0 0 0 0,0 0 0 0 0,-1 0 1 0 0,1 1-1 0 0,-1-1 0 0 0,1 1-1 0 0,0-1 125 0 0,0-1 0 0 0,0 1-1 0 0,0 0 1 0 0,0 0 0 0 0,-1-1 0 0 0,1 1 0 0 0,0 0-1 0 0,0-1-124 0 0,4-3 283 0 0,-3 3-253 0 0,-1 0 0 0 0,0 0 0 0 0,0 0 0 0 0,1 0 0 0 0,-1 0 0 0 0,1 1-30 0 0,-2-1 0 0 0,1 1 0 0 0,-1 0 0 0 0,0 0 0 0 0,0 0 0 0 0,1 0 0 0 0,-1 0 0 0 0,0-1 0 0 0,0 1 0 0 0,1 0 0 0 0,-1 0 0 0 0,0 0 0 0 0,0-1 0 0 0,0 1 0 0 0,1 0 0 0 0,-1-1 0 0 0,0 1 0 0 0,0 0 0 0 0,2-3 0 0 0,-1 1 0 0 0,-1 2-10 0 0,0-1 1 0 0,0 1-1 0 0,1-1 0 0 0,-1 1 1 0 0,0-1-1 0 0,0 1 0 0 0,0 0 0 0 0,0-1 1 0 0,1 1-1 0 0,-1-1 0 0 0,0 1 0 0 0,0 0 1 0 0,1-1-1 0 0,-1 1 0 0 0,0 0 1 0 0,0-1-1 0 0,1 1 0 0 0,-1 0 0 0 0,0 0 1 0 0,1-1-1 0 0,-1 1 0 0 0,0 0 0 0 0,1 0 1 0 0,-1 0-1 0 0,0 0 0 0 0,1 0 1 0 0,-1-1-1 0 0,0 1 0 0 0,1 0 0 0 0,-1 0 10 0 0,2 0-141 0 0,-2 0-153 0 0,0 0 0 0 0,0 0 1 0 0,0 0-1 0 0,1 0 1 0 0,-1 0-1 0 0,0 0 0 0 0,0 0 1 0 0,0 0-1 0 0,0 0 0 0 0,0 0 1 0 0,0 0-1 0 0,1 0 0 0 0,-1 0 1 0 0,0 0-1 0 0,0 0 0 0 0,0 0 1 0 0,0 1-1 0 0,0-1 0 0 0,1 0 294 0 0,-1 0-2305 0 0,4 2-6296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16 9728 0 0,'0'0'222'0'0,"0"0"30"0"0,0 0 18 0 0,-1 0-44 0 0,-4 2 274 0 0,4-2-17 0 0,1 0 12 0 0,2 0 505 0 0,7 5 501 0 0,-2-3-989 0 0,-1-1 0 0 0,0 0 0 0 0,1-1-1 0 0,5-1-511 0 0,27-6 1078 0 0,-12 1-682 0 0,-17 4-273 0 0,25-3 97 0 0,20 0-220 0 0,-40 5 10 0 0,-8-1 36 0 0,0 1-1 0 0,6 1-45 0 0,21 5 309 0 0,-32-6-311 0 0,0-1-707 0 0,-2 1-16 0 0,2-3-5558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33 5528 0 0,'0'0'422'0'0,"-1"1"-276"0"0,-1 1-677 0 0,-6 6 6059 0 0,7-7-4792 0 0,1-1-21 0 0,0 0-3 0 0,0 0 0 0 0,0 0 0 0 0,0 0 0 0 0,0 0-34 0 0,0 0-141 0 0,1 0-66 0 0,0 1-292 0 0,1-1-1 0 0,-1 0 1 0 0,1 1 0 0 0,-1-1-1 0 0,1 0 1 0 0,0 0 0 0 0,-1 0-1 0 0,1-1 1 0 0,-1 1-179 0 0,16-6 473 0 0,-13 5-339 0 0,31-11 828 0 0,31-3-962 0 0,5 5-1445 0 0,-64 8 586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33 13160 0 0,'-3'0'1186'0'0,"1"1"-972"0"0,0 0-141 0 0,1-1 179 0 0,1 0 72 0 0,0 0 11 0 0,0 1-252 0 0,1-1 0 0 0,-1 1 0 0 0,0-1 0 0 0,1 1 0 0 0,-1-1 0 0 0,0 1 0 0 0,1-1 0 0 0,-1 1 0 0 0,1-1 0 0 0,-1 0 0 0 0,1 1-83 0 0,-1 0 134 0 0,1-1-60 0 0,0 1 0 0 0,0-1 0 0 0,0 1 0 0 0,0-1 0 0 0,0 0 0 0 0,-1 1 0 0 0,1-1 0 0 0,0 0 0 0 0,0 0 0 0 0,0 0-74 0 0,11 0 483 0 0,-9 0-362 0 0,12-2 501 0 0,-1-2 0 0 0,3 0-622 0 0,15-4 520 0 0,54-11-1186 0 0,-70 16-3958 0 0,-1-2-1569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77 1562 920 0 0,'0'0'4'0'0,"0"0"0"0"0,0 0-1 0 0,0 0 1 0 0,0 0 0 0 0,0-1 0 0 0,-1 1 0 0 0,1 0-1 0 0,0 0 1 0 0,0 0 0 0 0,0 0 0 0 0,0 0 0 0 0,0 0 0 0 0,0 0-1 0 0,0 0 1 0 0,0 0 0 0 0,0 0 0 0 0,-1 0 0 0 0,1 0-1 0 0,0-1 1 0 0,0 1 0 0 0,0 0 0 0 0,0 0 0 0 0,0 0 0 0 0,0 0-1 0 0,0 0 1 0 0,0 0 0 0 0,0 0 0 0 0,0 0 0 0 0,0 0-1 0 0,0-1 1 0 0,0 1 0 0 0,0 0 0 0 0,0 0 0 0 0,0 0 0 0 0,0 0-1 0 0,0 0 1 0 0,0 0 0 0 0,0 0 0 0 0,0 0 0 0 0,0-1-1 0 0,0 1 1 0 0,0 0 0 0 0,0 0-4 0 0,3-2 400 0 0,-1 0 140 0 0,-2 2-415 0 0,0-1 1 0 0,1 1 0 0 0,-1 0-1 0 0,0-1 1 0 0,1 1 0 0 0,-1 0-1 0 0,1-1 1 0 0,-1 1 0 0 0,1 0-1 0 0,-1 0 1 0 0,1-1 0 0 0,-1 1-1 0 0,1 0 1 0 0,-1 0 0 0 0,1 0-1 0 0,-1-1 1 0 0,1 1-126 0 0,-3-2 1008 0 0,-1 2 3700 0 0,-4 2-2964 0 0,-1 3-1564 0 0,7-5 65 0 0,0 1-44 0 0,0 0-104 0 0,1-1-80 0 0,-1 0 0 0 0,1 1 0 0 0,0-1 0 0 0,-1 0 1 0 0,1 0-1 0 0,0 0 0 0 0,0 1 0 0 0,-1-1 0 0 0,1 0 0 0 0,0 0 0 0 0,0 1 1 0 0,0-1-1 0 0,-1 0 0 0 0,1 0 0 0 0,0 1 0 0 0,0-1 0 0 0,0 0 0 0 0,0 1 0 0 0,0-1 1 0 0,0 0-1 0 0,0 0 0 0 0,0 1 0 0 0,0-1 0 0 0,0 0 0 0 0,0 1 0 0 0,0-1 0 0 0,0 0 1 0 0,0 1-1 0 0,0-1 0 0 0,0 0 0 0 0,0 0 0 0 0,0 1 0 0 0,0-1 0 0 0,0 0 0 0 0,1 1 1 0 0,-1-1-18 0 0,0 1 34 0 0,0-1 0 0 0,0 1 1 0 0,0 0-1 0 0,0-1 0 0 0,0 1 1 0 0,0-1-1 0 0,0 1 0 0 0,0 0 1 0 0,-1-1-1 0 0,1 1 0 0 0,0 0 1 0 0,-1-1-1 0 0,1 1 0 0 0,0-1 1 0 0,-1 1-35 0 0,0 1 79 0 0,0 0 0 0 0,0 0 0 0 0,-1-1 1 0 0,-1 2-80 0 0,-1 1 83 0 0,3-3-55 0 0,0 0 0 0 0,0 0 0 0 0,0 0 0 0 0,0 0 0 0 0,0 0 0 0 0,0 0 0 0 0,0 0 0 0 0,0 0 0 0 0,0 0 0 0 0,1 1 0 0 0,-1-1 0 0 0,1 0 1 0 0,-1 0-1 0 0,1 2-28 0 0,-1 1 55 0 0,0 0 1 0 0,0 0-1 0 0,0-1 1 0 0,0 1 0 0 0,-1 0-1 0 0,0 0 1 0 0,0-1-1 0 0,0 1 1 0 0,0-1 0 0 0,-3 3-56 0 0,4-5 21 0 0,1 0 0 0 0,-1 0 1 0 0,0 0-1 0 0,0 0 1 0 0,1 0-1 0 0,-1 0 0 0 0,0 0 1 0 0,1 1-1 0 0,0-1 1 0 0,-1 0-1 0 0,1 0 0 0 0,0 0 1 0 0,0 0-1 0 0,-1 1 1 0 0,1-1-1 0 0,0 0 0 0 0,0 0 1 0 0,1 1-22 0 0,-1 0 48 0 0,0 0-1 0 0,0-1 1 0 0,0 1 0 0 0,0 0 0 0 0,-1 1-48 0 0,0 5 86 0 0,1-5-48 0 0,0-2-26 0 0,1 0-1 0 0,-1 0 0 0 0,-1 0 1 0 0,1 1-1 0 0,0-1 0 0 0,0 0 1 0 0,0 0-1 0 0,-1 0 0 0 0,1 1-11 0 0,-1-1 6 0 0,0 1-1 0 0,0-1 1 0 0,1 1-1 0 0,-1-1 1 0 0,1 1-1 0 0,0-1 1 0 0,-1 1-1 0 0,1-1 1 0 0,0 1-1 0 0,0-1 1 0 0,0 1-1 0 0,1 0 1 0 0,-1-1-1 0 0,0 1 1 0 0,1-1-1 0 0,-1 1 1 0 0,1-1-6 0 0,0 4 53 0 0,-1-4-42 0 0,0 1 1 0 0,1-1 0 0 0,-1 0 0 0 0,0 0 0 0 0,1 0 0 0 0,-1 0 0 0 0,1 0 0 0 0,-1 0 0 0 0,1 0-12 0 0,1 1 19 0 0,-1-1 0 0 0,0 1 0 0 0,0-1 0 0 0,0 1 1 0 0,0-1-1 0 0,0 1 0 0 0,-1-1 0 0 0,1 1 0 0 0,0-1 1 0 0,-1 2-20 0 0,1-1-38 0 0,-1 0 0 0 0,1 0 0 0 0,0 0 1 0 0,0 0-1 0 0,0 0 0 0 0,0-1 1 0 0,1 1 37 0 0,0-1 0 0 0,-1 0 0 0 0,1 0 0 0 0,-1 0 0 0 0,1-1 0 0 0,0 1 0 0 0,0-1 0 0 0,0 1 0 0 0,0-1 0 0 0,5 2 0 0 0,-4-1 41 0 0,0 0 0 0 0,0-1 1 0 0,0 1-1 0 0,0-1 0 0 0,0 1 1 0 0,0-1-1 0 0,0 0 0 0 0,1 0-41 0 0,18-1-152 0 0,17-2 152 0 0,-17 1 110 0 0,0 1 272 0 0,-14 1-307 0 0,0 0 0 0 0,-1-1 0 0 0,1 0-75 0 0,3 0 69 0 0,-2 0-47 0 0,-1-1-1 0 0,1 1 1 0 0,7-3-22 0 0,-10 2 7 0 0,0 0 0 0 0,6 0-7 0 0,1 0 50 0 0,1-1-44 0 0,-1 1 72 0 0,0-1 0 0 0,2-1-78 0 0,31-9 161 0 0,-26 8-114 0 0,16-6-47 0 0,-17 4 38 0 0,-1 0 0 0 0,9-6-38 0 0,26-15 296 0 0,-28 13 45 0 0,-12 8-94 0 0,2-1-247 0 0,15-8 156 0 0,-13 6-58 0 0,2 1-98 0 0,9-4 43 0 0,0-2 1 0 0,-2 0-1 0 0,20-15-43 0 0,-26 15-3 0 0,50-36 161 0 0,-50 35-36 0 0,19-14 20 0 0,-25 19-40 0 0,12-12-102 0 0,-18 15-9 0 0,32-32 143 0 0,30-39-134 0 0,-52 58-6 0 0,30-29 203 0 0,-1 1 150 0 0,-37 37-280 0 0,6-6 5 0 0,11-17-72 0 0,39-53 55 0 0,-23 34-57 0 0,-18 23 2 0 0,16-13 0 0 0,-40 43 0 0 0,51-60-5 0 0,-4 4 64 0 0,-32 38-35 0 0,-1-1 0 0 0,-1 0 0 0 0,1-5-24 0 0,-2 4 2 0 0,9-18 54 0 0,-12 20 24 0 0,10-14-80 0 0,7-6 62 0 0,3-7-52 0 0,-9 15-10 0 0,0-1 0 0 0,24-31 0 0 0,-37 50 24 0 0,0 1 0 0 0,-1-1 0 0 0,3-10-24 0 0,0 1-8 0 0,5-11 8 0 0,-5 10 11 0 0,8-13-11 0 0,-15 31 13 0 0,-1-1 0 0 0,0 1 0 0 0,0-1 0 0 0,-1 0 0 0 0,0 1 0 0 0,0-1 0 0 0,0 0 0 0 0,-1 0 0 0 0,0 0-13 0 0,0-3 0 0 0,0 4 0 0 0,0-1 0 0 0,0 1 0 0 0,-2-6 0 0 0,1 2 0 0 0,2 8 0 0 0,-2-1 0 0 0,1 1 0 0 0,0 0 0 0 0,0-1 0 0 0,-1 0 0 0 0,0-4 0 0 0,1 5 0 0 0,-1 0 0 0 0,1 0 0 0 0,0 0 0 0 0,-1 0 0 0 0,1-1 0 0 0,-1 1 0 0 0,1 0 0 0 0,-1 1 0 0 0,0-1 0 0 0,0-1 0 0 0,-18-16 0 0 0,19 17 1 0 0,0 1-1 0 0,0 0 0 0 0,-1-1 1 0 0,1 1-1 0 0,0-1 0 0 0,0 1 1 0 0,0 0-1 0 0,0-1 1 0 0,0 1-1 0 0,-1-1 0 0 0,1 1-4 0 0,0-1 0 0 0,0 1 1 0 0,0 0-1 0 0,0-1 0 0 0,0 1 0 0 0,0 0 1 0 0,0-1-1 0 0,-1 1 0 0 0,1 0 1 0 0,0-1-1 0 0,0 1 0 0 0,-1 0 0 0 0,1-1 1 0 0,0 1-1 0 0,0 0 0 0 0,-1 0 0 0 0,1-1 4 0 0,-2 0-12 0 0,1 1 12 0 0,1 0 0 0 0,-1 0 0 0 0,1 0 0 0 0,-1-1 0 0 0,0 1 0 0 0,1 0 0 0 0,-1 0 0 0 0,0 0 0 0 0,1 0 0 0 0,-1 0 0 0 0,0 0 0 0 0,1 0 0 0 0,-1 0 0 0 0,0 0 0 0 0,1 0 0 0 0,-1 1 0 0 0,1-1 0 0 0,-1 0 0 0 0,0 0 0 0 0,1 0 0 0 0,-1 0 0 0 0,1 1 0 0 0,-1-1 0 0 0,0 0 0 0 0,1 1 0 0 0,-3 0 0 0 0,0 0-52 0 0,-1 1-1 0 0,1 0 0 0 0,0-1 0 0 0,-1 2 53 0 0,1-1-59 0 0,0 0 0 0 0,0-1 0 0 0,0 1-1 0 0,-3 0 60 0 0,-2 2-21 0 0,0-1 0 0 0,0 1-1 0 0,1 0 1 0 0,-1 0 0 0 0,1 1-1 0 0,0 0 1 0 0,1 0 0 0 0,-1 0-1 0 0,-4 6 22 0 0,4-4-176 0 0,1 0 0 0 0,0 0 0 0 0,0 1 0 0 0,-2 5 176 0 0,1 0-768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24 10592 0 0,'0'0'818'0'0,"0"0"-488"0"0,0 0-74 0 0,0 0 28 0 0,0 0 4 0 0,0 0 26 0 0,1 0 114 0 0,0-2-214 0 0,1 1-1 0 0,-1 0 1 0 0,1 0 0 0 0,-1 0-1 0 0,1 0 1 0 0,-1 0-1 0 0,1 1 1 0 0,0-1 0 0 0,-1 1-1 0 0,1-1-213 0 0,3 0 458 0 0,2-1 210 0 0,-1 1 1 0 0,5 0-669 0 0,6 0 468 0 0,10-4-185 0 0,-1 3 1 0 0,1 1-1 0 0,4 2-283 0 0,0 3-94 0 0,-22-2-1208 0 0,0 0-4845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19 2304 0 0,'-1'0'128'0'0,"-2"0"-56"0"0,2 0 51 0 0,1 0 69 0 0,0 0 0 0 0,0 0 0 0 0,0 0 0 0 0,-1 0 0 0 0,1 0 0 0 0,0 0 0 0 0,0 0 0 0 0,0 0 0 0 0,-1 0 0 0 0,1 0 0 0 0,0 0 0 0 0,0 0 0 0 0,0 1 0 0 0,-1-1 0 0 0,1 0 0 0 0,0 0 1 0 0,0 0-1 0 0,0 0 0 0 0,0 0 0 0 0,-1 1 0 0 0,1-1-192 0 0,0 0 2302 0 0,0 0-186 0 0,0 0-876 0 0,0 0-384 0 0,0 0-78 0 0,0 0-42 0 0,0 0-134 0 0,0 0-52 0 0,0 0-8 0 0,5-4-159 0 0,-1 1 0 0 0,1 1 0 0 0,0-1 0 0 0,-1 1 0 0 0,1 0 1 0 0,0 0-1 0 0,0 1 0 0 0,0 0 0 0 0,0 0 0 0 0,0 1 0 0 0,0 0 0 0 0,-1 0 0 0 0,3 1-383 0 0,6 1 328 0 0,27 6 123 0 0,-25-6-962 0 0,-1-1 1 0 0,13 0 510 0 0,-14-2-353 0 0,2 1-191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8 4608 0 0,'0'0'208'0'0,"0"0"-9"0"0,-3 2 520 0 0,1-1 412 0 0,2-1-873 0 0,0 0 0 0 0,-1 0 1 0 0,1 0-1 0 0,0 0 0 0 0,-1 0 0 0 0,1 0 0 0 0,0 0 0 0 0,-1 1 1 0 0,1-1-1 0 0,0 0 0 0 0,0 0 0 0 0,-1 0 0 0 0,1 1 0 0 0,0-1 0 0 0,0 0 1 0 0,-1 1-1 0 0,1-1 0 0 0,0 0 0 0 0,0 1 0 0 0,0-1 0 0 0,-1 0 1 0 0,1 1-1 0 0,0-1 0 0 0,0 1 0 0 0,0-1 0 0 0,0 1 0 0 0,0-1 1 0 0,-1 0-1 0 0,1 1 0 0 0,0-1 0 0 0,0 1 0 0 0,0-1 0 0 0,0 1 0 0 0,0-1 1 0 0,0 1-1 0 0,0-1 0 0 0,0 1-258 0 0,0 0 97 0 0,1-1 1 0 0,-1 1-1 0 0,0 0 1 0 0,0-1-1 0 0,0 1 1 0 0,1-1-1 0 0,-1 1 1 0 0,0 0-1 0 0,0-1 1 0 0,1 1-1 0 0,-1-1 1 0 0,0 1-1 0 0,1-1 1 0 0,-1 1-1 0 0,0-1 1 0 0,1 0-1 0 0,-1 1 1 0 0,0-1-1 0 0,1 1 1 0 0,-1-1-1 0 0,1 0 1 0 0,-1 0-1 0 0,1 1 1 0 0,-1-1-1 0 0,1 0-97 0 0,3 1 233 0 0,-1-1-1 0 0,1 0 0 0 0,0 0 1 0 0,0-1-1 0 0,-1 1 1 0 0,1-1-1 0 0,1-1-232 0 0,-3 1 42 0 0,16-5 570 0 0,8-5-612 0 0,-1 1-1842 0 0,-15 6-5091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44 10592 0 0,'0'0'488'0'0,"0"0"-12"0"0,1 0-307 0 0,1 0 80 0 0,0 0 0 0 0,1 0 0 0 0,-1-1 0 0 0,1 1 0 0 0,-1-1 0 0 0,1 0 0 0 0,1-1-249 0 0,16-8 3431 0 0,15-5-3431 0 0,-23 11-217 0 0,0 0-1 0 0,0 2 1 0 0,0 0-1 0 0,7 0 218 0 0,-11 2-1436 0 0,0 0-3869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12 9672 0 0,'-2'-3'1004'0'0,"0"1"-844"0"0,2 2 520 0 0,1-1 4400 0 0,3 0-4038 0 0,7-2-1122 0 0,-7 3 226 0 0,1 0 0 0 0,-1 0 0 0 0,6 2-146 0 0,5 0 211 0 0,12-1-134 0 0,8-2-77 0 0,-9-3-2430 0 0,-17 2 1008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16 6912 0 0,'-5'-1'667'0'0,"4"1"-629"0"0,0 0 0 0 0,0 0 1 0 0,0 0-1 0 0,0 0 0 0 0,0 0 1 0 0,0 0-1 0 0,0 0 1 0 0,0 0-1 0 0,0 1 0 0 0,0-1-38 0 0,-14 6 9285 0 0,14-6-8646 0 0,1 0-88 0 0,0 0-55 0 0,0 0-147 0 0,0 0-58 0 0,4 1 205 0 0,-2 0-433 0 0,0-1-1 0 0,-1 0 1 0 0,1 0-1 0 0,0 0 1 0 0,0 0-63 0 0,27-6 304 0 0,-2-1-159 0 0,-3 3-395 0 0,4-1-1331 0 0,-9 3-3822 0 0,-7 3-466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11864 0 0,'0'0'520'0'0,"0"0"120"0"0,0 0-512 0 0,2 4-128 0 0,2-3 0 0 0,0 1 0 0 0,0-1 216 0 0,1 3 16 0 0,1-3 8 0 0,0 3 0 0 0,2-2-72 0 0,2-1-8 0 0,0 1-8 0 0,2-2 0 0 0,2 0-704 0 0,1-3-144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 12672 0 0,'0'0'1120'0'0,"0"0"-896"0"0,0 0-224 0 0,3-1 0 0 0,-1 1 368 0 0,1 0 24 0 0,-3 0 8 0 0,2 1 0 0 0,2-1 88 0 0,0 0 23 0 0,2 0 1 0 0,3-1 0 0 0,1-1-288 0 0,1 0-48 0 0,2-2-16 0 0,0-1 0 0 0,1-2-960 0 0,1 2-200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 10592 0 0,'0'0'818'0'0,"0"0"-383"0"0,0 0 366 0 0,0 0 214 0 0,0 0 45 0 0,0 0-69 0 0,0 0-335 0 0,1 0-147 0 0,24-4 1244 0 0,-6 3-1458 0 0,-2-1-334 0 0,10 1 39 0 0,9 4-1436 0 0,-17-1 553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6912 0 0,'0'0'528'0'0,"1"0"-342"0"0,4 0 984 0 0,-1 0-73 0 0,25-2 2478 0 0,9-2-2694 0 0,45-9-2809 0 0,-70 11-2605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97 1627 11056 0 0,'-3'0'1144'0'0,"1"0"-1003"0"0,0 1 1 0 0,0-1-1 0 0,0 1 1 0 0,0-1 0 0 0,0 1-1 0 0,0 0 1 0 0,0 0 0 0 0,1-1-1 0 0,-1 1 1 0 0,0 0-1 0 0,1 0 1 0 0,-1 1 0 0 0,0-1-142 0 0,-9 10 792 0 0,4-3-665 0 0,7-7-131 0 0,-6 6 11 0 0,1 2 0 0 0,-2 2-7 0 0,-4 7-2 0 0,9-14 2 0 0,0-1 0 0 0,0 1 0 0 0,1-1 0 0 0,-1 4 0 0 0,0-2 0 0 0,0 0 0 0 0,-1 2 0 0 0,2-4 29 0 0,0 0 1 0 0,0 1 0 0 0,0-1 0 0 0,1 0 0 0 0,-1 1-1 0 0,1-1 1 0 0,0 1 0 0 0,0-1 0 0 0,1 1 0 0 0,-1-1 0 0 0,1 0-30 0 0,0 1 28 0 0,1 0 1 0 0,-1 0 0 0 0,1-1 0 0 0,0 1 0 0 0,1 1-29 0 0,-2-4-1 0 0,0-1 1 0 0,0 1 0 0 0,-1 0 0 0 0,1 0 0 0 0,0-1 0 0 0,0 1 0 0 0,0 0 0 0 0,0 0 0 0 0,0-1 0 0 0,0 1 0 0 0,0-1 0 0 0,1 1-1 0 0,-1-1 1 0 0,0 1 0 0 0,0-1 0 0 0,0 0 0 0 0,1 0 0 0 0,-1 1 0 0 0,0-1 0 0 0,0 0 0 0 0,1 0 0 0 0,-1 0 0 0 0,0 0 0 0 0,3 0 11 0 0,-1 0-1 0 0,1 0 1 0 0,-1 0 0 0 0,1-1 0 0 0,-1 1 0 0 0,0-1 0 0 0,4-1-11 0 0,26-8 746 0 0,0-2 0 0 0,21-12-746 0 0,-40 18 151 0 0,-1 0 0 0 0,0-1 0 0 0,0-1 0 0 0,-1 0 0 0 0,0 0-1 0 0,9-9-150 0 0,-3 0 68 0 0,45-37 91 0 0,-40 34-52 0 0,9-11-107 0 0,-4 3 34 0 0,-9 9 20 0 0,-1-1-1 0 0,3-4-53 0 0,28-44 117 0 0,-14 12-39 0 0,-18 26 0 0 0,43-81 226 0 0,-5 5 324 0 0,-34 71-276 0 0,25-41 280 0 0,-9 18-356 0 0,41-60-144 0 0,-51 78-116 0 0,18-24 32 0 0,26-35 6 0 0,-34 47-18 0 0,2-2 2 0 0,8-25 9 0 0,-38 64-134 0 0,6-11 38 0 0,9-17 239 0 0,-6 11-179 0 0,1 0-11 0 0,3-6 54 0 0,-13 24-42 0 0,-5 8-1 0 0,-1-1-1 0 0,0 1 0 0 0,0 0 1 0 0,0-1-1 0 0,-1 1 0 0 0,1-6-10 0 0,-1 1 32 0 0,-1 4-16 0 0,0 0 0 0 0,0-3-16 0 0,1-11 0 0 0,2-24 0 0 0,-4 31 0 0 0,1 9 0 0 0,-1-1 0 0 0,0 1 0 0 0,0 0 0 0 0,-1 0 0 0 0,-1-4 0 0 0,0-2 0 0 0,2 8 0 0 0,-1 0 0 0 0,0 0 0 0 0,0-2 0 0 0,-1 1 11 0 0,2 3-7 0 0,0 0 1 0 0,0 0-1 0 0,0 1 1 0 0,-1-1-1 0 0,1 0 1 0 0,-1 0-1 0 0,1 0 1 0 0,-1 1-1 0 0,1-1 0 0 0,-1 0 1 0 0,1 1-1 0 0,-1-1-4 0 0,0 0 0 0 0,1 0-1 0 0,0 1 0 0 0,-1 0 0 0 0,1-1 0 0 0,0 1 0 0 0,0 0 1 0 0,-1-1-1 0 0,1 1 0 0 0,0 0 0 0 0,-1 0 0 0 0,1-1 0 0 0,0 1 0 0 0,-1 0 1 0 0,1 0-1 0 0,0 0 0 0 0,-1 0 0 0 0,1-1 0 0 0,-1 1 0 0 0,1 0 1 0 0,-1 0-37 0 0,0-1 0 0 0,0 1 0 0 0,-1 0 0 0 0,1 0 0 0 0,0 0 0 0 0,0-1 0 0 0,0 1 0 0 0,0 0 0 0 0,-1 0 0 0 0,1 0 0 0 0,0 0 0 0 0,0 1 0 0 0,0-1 0 0 0,0 0 0 0 0,0 0 0 0 0,0 0 0 0 0,-2 1 37 0 0,-3 0-163 0 0,1 0 99 0 0,0 0 1 0 0,1 1-1 0 0,-2-1 64 0 0,-5 3-49 0 0,7-3 49 0 0,0 0 0 0 0,0 0 0 0 0,0 1 0 0 0,0 0 0 0 0,0-1 0 0 0,0 1 0 0 0,1 0 0 0 0,0 0 0 0 0,-1 1 0 0 0,1-1 0 0 0,0 1 0 0 0,0-1 0 0 0,-1 2 0 0 0,-3 4 0 0 0,-5 4-66 0 0,-1 5 54 0 0,-14 19-54 0 0,14-18 66 0 0,-6 11 0 0 0,1-3 5 0 0,-3 3-5 0 0,8-12-171 0 0,6-8 42 0 0,4-6-248 0 0,1 0 1 0 0,-1 0-1 0 0,1 0 0 0 0,-1 4 377 0 0,2-1-846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67 9672 0 0,'0'0'440'0'0,"1"-1"-6"0"0,28-16 1158 0 0,-13 7 1270 0 0,0 1 0 0 0,15-6-2862 0 0,-19 11 42 0 0,0 1 1 0 0,0 0-1 0 0,1 1 0 0 0,3 1-42 0 0,2 0-1429 0 0,-9 0-4533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11 102 11976 0 0,'-11'-1'922'0'0,"11"1"-894"0"0,0 0 0 0 0,0 0 0 0 0,0 0 0 0 0,0 0 0 0 0,0 0 0 0 0,0 0 0 0 0,0 0 0 0 0,0 0 0 0 0,0 0 0 0 0,0 0 0 0 0,0 0-1 0 0,0 0 1 0 0,0 0 0 0 0,0 0 0 0 0,0 0 0 0 0,0 0 0 0 0,0 0 0 0 0,0 0 0 0 0,0 0 0 0 0,0 0 0 0 0,0 0 0 0 0,0 0 0 0 0,0 0 0 0 0,0 0 0 0 0,0 0-1 0 0,0 0 1 0 0,0-1 0 0 0,0 1 0 0 0,0 0 0 0 0,0 0 0 0 0,0 0 0 0 0,0 0 0 0 0,0 0 0 0 0,0 0 0 0 0,0 0 0 0 0,0 0 0 0 0,0 0 0 0 0,0 0 0 0 0,0 0-1 0 0,0 0 1 0 0,0 0 0 0 0,0 0 0 0 0,0 0 0 0 0,0 0 0 0 0,0 0 0 0 0,0 0 0 0 0,0 0 0 0 0,0 0 0 0 0,0 0 0 0 0,0 0 0 0 0,0 0 0 0 0,0 0 0 0 0,0 0-1 0 0,0 0 1 0 0,0 0 0 0 0,0 0 0 0 0,0 0 0 0 0,0 0 0 0 0,0 0 0 0 0,0 0-28 0 0,3-3 1214 0 0,6-3 376 0 0,-7 5-1486 0 0,0-1 0 0 0,1 1 0 0 0,-1-1 0 0 0,0 0 0 0 0,0 0 0 0 0,0-1 0 0 0,-1 1 0 0 0,3-3-104 0 0,-2 2 42 0 0,1-1-1 0 0,0 1 0 0 0,-1 0 0 0 0,2 0-41 0 0,4-4 2 0 0,1 1-1 0 0,0 1 0 0 0,0 0 1 0 0,1 0-1 0 0,-1 2 0 0 0,0 0 1 0 0,8-1-2 0 0,18-6-549 0 0,-24 6-520 0 0,-2 1-210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32 10136 0 0,'0'0'777'0'0,"2"1"444"0"0,16 0 2483 0 0,-8 0-2924 0 0,0-1-1 0 0,8-2-779 0 0,20-6 394 0 0,-15 3-394 0 0,39-7-1192 0 0,-35 6-1231 0 0,-14 4-2801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53 6912 0 0,'0'0'314'0'0,"0"0"-6"0"0,0 0 87 0 0,2-1 736 0 0,-1 0 0 0 0,1 0-1 0 0,-1 0 1 0 0,1 1 0 0 0,0-1-1131 0 0,4-1 1826 0 0,25-11 19 0 0,0 2 0 0 0,20-3-1845 0 0,-20 9-322 0 0,1 3-1 0 0,15 1 323 0 0,-44 1-160 0 0,9 0-791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 1840 0 0,'-1'0'1823'0'0,"1"0"3145"0"0,0 0 5070 0 0,26-3-8268 0 0,6-1-1143 0 0,-14 2-481 0 0,-6 0-191 0 0,2 2 45 0 0,5-2-1734 0 0,-10 2-5251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 1376 0 0,'0'0'521'0'0,"0"0"1653"0"0,0 0 723 0 0,0 0 145 0 0,0 0-346 0 0,1 1-1565 0 0,-1-1-1002 0 0,1 1 0 0 0,-1 0-1 0 0,0-1 1 0 0,1 1 0 0 0,0-1 0 0 0,-1 0 0 0 0,1 1-1 0 0,-1-1 1 0 0,1 0 0 0 0,-1 1 0 0 0,1-1 0 0 0,-1 0-1 0 0,1 0 1 0 0,0 0 0 0 0,-1 0-129 0 0,11 0 1851 0 0,-3-1-1022 0 0,-5 1-365 0 0,1-1 0 0 0,-1 0 0 0 0,3-1-464 0 0,2 0 358 0 0,4-1-24 0 0,0-1-1608 0 0,12 0 1274 0 0,-15 3-6899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7 16439 0 0,'-4'0'805'0'0,"6"1"-34"0"0,7 0-355 0 0,72-5 464 0 0,-32-1-1696 0 0,31 5 816 0 0,-52 3-1545 0 0,-15-1 99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54 16384 0 0,'0'0'751'0'0,"0"0"-19"0"0,1 0-469 0 0,1-4-29 0 0,0 1 0 0 0,0 0 0 0 0,0 0 0 0 0,0 0 1 0 0,1 1-1 0 0,-1-1 0 0 0,1 1 0 0 0,0 0 0 0 0,-1 0 0 0 0,1 0 0 0 0,0 1 0 0 0,0 0 0 0 0,-1-1 0 0 0,4 1-234 0 0,16-7-235 0 0,-9 3-1992 0 0,4 0 2227 0 0,-7 3-1218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 12896 0 0,'0'0'997'0'0,"0"0"-510"0"0,0 0 298 0 0,1 1 198 0 0,-1-1-788 0 0,1 1 1 0 0,-1-1-1 0 0,1 1 1 0 0,0-1-1 0 0,-1 0 1 0 0,1 1-1 0 0,0-1 1 0 0,-1 0-1 0 0,1 0 1 0 0,0 1-1 0 0,-1-1 1 0 0,1 0-196 0 0,10 0 673 0 0,-6 0-458 0 0,24-2 244 0 0,1-3 1 0 0,7-3-460 0 0,-22 5-1080 0 0,-1-1-3619 0 0,0 1-1551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22 10592 0 0,'0'0'818'0'0,"0"0"-379"0"0,-1 0 2521 0 0,-2 1 1621 0 0,6 0-3579 0 0,5 1-1023 0 0,3-3 157 0 0,1-1 1 0 0,-1 0-1 0 0,4-3-136 0 0,3 0-861 0 0,-2 1-3942 0 0,0-3-1689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92 1493 5440 0 0,'0'0'248'0'0,"0"0"-6"0"0,0 0-104 0 0,0 0 112 0 0,0 0 66 0 0,0 0 18 0 0,0 0-9 0 0,0 0-45 0 0,0 0-21 0 0,0 0-3 0 0,0 0 0 0 0,0 0 0 0 0,0 0 0 0 0,0 0 0 0 0,0 0-6 0 0,0 0-23 0 0,0 0-16 0 0,1 0-3 0 0,-1 0-165 0 0,1 1 1 0 0,-1-1-1 0 0,1 0 0 0 0,0 1 1 0 0,-1-1-1 0 0,1 0 1 0 0,-1 1-1 0 0,1-1 1 0 0,-1 1-1 0 0,0-1 0 0 0,1 1 1 0 0,-1-1-1 0 0,0 1 1 0 0,1-1-1 0 0,-1 1 1 0 0,0-1-1 0 0,0 1 0 0 0,1 0 1 0 0,-1-1-1 0 0,0 1 1 0 0,0-1-1 0 0,0 1 0 0 0,0-1 1 0 0,0 1-1 0 0,0 0 1 0 0,0-1-1 0 0,0 1-43 0 0,-1 1 114 0 0,1 0-1 0 0,-1 0 1 0 0,1 0 0 0 0,-1 0-1 0 0,0 0 1 0 0,0-1 0 0 0,-1 3-114 0 0,-1 0 138 0 0,0 0 0 0 0,-1-1 0 0 0,1 1 0 0 0,-4 2-138 0 0,-7 8 98 0 0,6-7 15 0 0,6-5-39 0 0,-1 1 0 0 0,1 0-1 0 0,-1-1 1 0 0,0 4-74 0 0,-3 2 216 0 0,4-6-169 0 0,1 0 1 0 0,0 1-1 0 0,-1-1 0 0 0,1 0 0 0 0,0 1-47 0 0,1-2 7 0 0,-1-1 0 0 0,1 1-1 0 0,0 0 1 0 0,-1-1-1 0 0,1 1 1 0 0,0-1 0 0 0,-1 1-1 0 0,1-1 1 0 0,-1 0 0 0 0,1 1-1 0 0,-1-1-6 0 0,-3 6 67 0 0,0 0-15 0 0,1 0 0 0 0,0 0 0 0 0,0 2-52 0 0,2-6 33 0 0,1 0-1 0 0,-1 1 1 0 0,1-1 0 0 0,0 0-1 0 0,-1 1 1 0 0,1-1-1 0 0,0 0 1 0 0,1 1 0 0 0,-1-1-1 0 0,1 0 1 0 0,-1 1-33 0 0,2 3 11 0 0,-2-4-11 0 0,0-1 0 0 0,1 0 0 0 0,-1 1 0 0 0,1-1 0 0 0,-1 0 0 0 0,1 0 0 0 0,0 1 0 0 0,1 2 58 0 0,0-1 1 0 0,1 0 0 0 0,0 1 0 0 0,0-1 0 0 0,0-1 0 0 0,0 1 0 0 0,1 0 0 0 0,-1 0 0 0 0,1-1 0 0 0,0 0 0 0 0,3 2-59 0 0,38 15 568 0 0,-38-14-508 0 0,-2-2-22 0 0,-3-3-24 0 0,0 1-1 0 0,15 5 79 0 0,-12-4 43 0 0,1 0 1 0 0,0 0 0 0 0,3 0-136 0 0,10 2 396 0 0,14 1-396 0 0,-27-4 30 0 0,1 0 0 0 0,1 1-30 0 0,-1 0 44 0 0,-1-1 0 0 0,0 0 1 0 0,1 0-45 0 0,4 0 11 0 0,-8 0-8 0 0,1 0 1 0 0,-1-1-1 0 0,4 0-3 0 0,4 1 52 0 0,-6-1-27 0 0,-1 0 1 0 0,1 0-1 0 0,1 0-25 0 0,30-2 128 0 0,-31 1-95 0 0,26-3 51 0 0,-28 4-30 0 0,1 0 0 0 0,-1-1 0 0 0,3 1-54 0 0,-3 0 45 0 0,-1 0 0 0 0,1 0 0 0 0,0 0 0 0 0,1-1-45 0 0,-1 1 24 0 0,-1-1-1 0 0,0 1 1 0 0,0 0 0 0 0,3 0-24 0 0,4 0 43 0 0,-8-1-41 0 0,6 2 56 0 0,-3-1-12 0 0,0 0 0 0 0,0 0-1 0 0,2-1-45 0 0,-2 1 46 0 0,0 0-1 0 0,0 0 1 0 0,0 0-1 0 0,1 0-45 0 0,4 1 127 0 0,-8-1-111 0 0,0-1 0 0 0,0 1-1 0 0,0 0 1 0 0,0 0 0 0 0,0 0 0 0 0,0 0 0 0 0,0-1 0 0 0,0 1 0 0 0,-1 0-1 0 0,2-1-15 0 0,-2 1 10 0 0,0 0 0 0 0,0 0-1 0 0,1 0 1 0 0,-1 0-1 0 0,0 0 1 0 0,1-1-1 0 0,-1 1 1 0 0,0 0 0 0 0,0 0-1 0 0,1 0 1 0 0,-1 0-1 0 0,0 0 1 0 0,1 0-1 0 0,-1 0 1 0 0,0 0 0 0 0,1 0-1 0 0,-1 0-9 0 0,1 0 18 0 0,0 1 0 0 0,0-1-1 0 0,-1 0 1 0 0,1 0 0 0 0,0-1 0 0 0,0 1 0 0 0,0 0-1 0 0,0 0 1 0 0,0 0-18 0 0,5-1 67 0 0,-1 0-1 0 0,1 0 1 0 0,1 1-67 0 0,8-2 53 0 0,-10 1-53 0 0,8-1 0 0 0,-9 1 0 0 0,-4 1 1 0 0,8 0-4 0 0,-1 0 59 0 0,-4 0-30 0 0,3 0 40 0 0,0 0 0 0 0,3-1-66 0 0,9 0 204 0 0,5-1-140 0 0,-20 2-64 0 0,0-1 0 0 0,0 1 0 0 0,3 0 0 0 0,-5 0 3 0 0,0 0-1 0 0,-1 0 1 0 0,1 0-1 0 0,-1 0 1 0 0,1 0-1 0 0,0 0 1 0 0,-1 0-1 0 0,1 0 1 0 0,-1 0-1 0 0,1-1 1 0 0,0 1-1 0 0,-1 0 1 0 0,1 0-3 0 0,0-1 6 0 0,-1 1 0 0 0,0 0 0 0 0,1 0 0 0 0,-1 0 0 0 0,0 0 0 0 0,1 0 0 0 0,-1 0 0 0 0,0 0 0 0 0,1 0 0 0 0,-1-1 1 0 0,0 1-1 0 0,1 0 0 0 0,-1 0 0 0 0,0 0-6 0 0,17 0 165 0 0,4 3 168 0 0,-17-3-346 0 0,0 1-1 0 0,1-1 1 0 0,-1 1-1 0 0,2 0 14 0 0,7 1-66 0 0,-4-2 66 0 0,-7 0 2 0 0,-1 0 0 0 0,0 1 0 0 0,1-1 0 0 0,-1 0-1 0 0,1 0 1 0 0,-1 0 0 0 0,1 1 0 0 0,-1-1-1 0 0,1 1-1 0 0,-2-1 7 0 0,0 0 0 0 0,1 0 0 0 0,-1 0 0 0 0,0 0 0 0 0,0 0 0 0 0,1 0 0 0 0,-1 0 0 0 0,0 0 0 0 0,0 0 0 0 0,1 0 0 0 0,-1 0 0 0 0,0 0 0 0 0,0 0 0 0 0,1 0 0 0 0,-1 0 0 0 0,0 0 0 0 0,1 0-7 0 0,0 0 15 0 0,3 0-6 0 0,-3-1-6 0 0,0 0-6 0 0,3 1-8 0 0,4 0-49 0 0,-3 0 61 0 0,-4 1-2 0 0,0 0 2 0 0,5-1 9 0 0,8 0 54 0 0,-14 0-55 0 0,1 0 0 0 0,-1 0-1 0 0,1 0 1 0 0,-1 0 0 0 0,1 0-1 0 0,0 0 1 0 0,-1 0 0 0 0,1 0 0 0 0,-1-1-1 0 0,1 1 1 0 0,-1 0 0 0 0,1 0-9 0 0,3-1 66 0 0,7 1 62 0 0,-3 2-58 0 0,-6-2-56 0 0,-1 0-22 0 0,12 0 89 0 0,-11 0-67 0 0,5 0 25 0 0,19 2-39 0 0,-25-2 0 0 0,0 1 0 0 0,0-1 0 0 0,0 0 0 0 0,0 0 0 0 0,1 0 0 0 0,-1 0 0 0 0,0 0 0 0 0,0 0 0 0 0,0 0 0 0 0,0 0 0 0 0,3-1 0 0 0,27 0 64 0 0,49 1 128 0 0,-56-1-192 0 0,-4-1 0 0 0,34 2 0 0 0,-26-1 0 0 0,-9 0 0 0 0,13 0 0 0 0,-18 0 0 0 0,0 1 0 0 0,2-2 0 0 0,7 1 0 0 0,-11-1 0 0 0,1 1 0 0 0,-1 1 0 0 0,4-1 0 0 0,-9 1 0 0 0,-1 0 0 0 0,0-1 1 0 0,1 0-1 0 0,2 0 10 0 0,-4 0 9 0 0,-1 1 1 0 0,1 0-1 0 0,-1 0-19 0 0,7-1-5 0 0,6 0 5 0 0,-11 1 0 0 0,-3 0 0 0 0,0 0 0 0 0,-1-1 0 0 0,1 1 0 0 0,-1-1 0 0 0,1 1 0 0 0,-1-1 0 0 0,1 0 0 0 0,16-1 0 0 0,-8 0 0 0 0,1 0 0 0 0,-8 1 0 0 0,1 0 0 0 0,-1 1 0 0 0,1-1 0 0 0,2 1 0 0 0,6-2 0 0 0,1 1 0 0 0,0-1 0 0 0,4 2 0 0 0,0-2 0 0 0,-10 1 0 0 0,44-4 0 0 0,-32 4 0 0 0,-14 1 0 0 0,0 0 0 0 0,4-1 0 0 0,11-1 0 0 0,0 2 0 0 0,-14 0 0 0 0,0-1 0 0 0,6 0 0 0 0,11-2 54 0 0,-4 1-43 0 0,-1 1-12 0 0,-13 0 1 0 0,5-1 0 0 0,-9 2 0 0 0,-1 0 0 0 0,-1 0 0 0 0,1 0 0 0 0,-1 0 0 0 0,1 0 0 0 0,-1 0 0 0 0,1 0 0 0 0,-1 0 0 0 0,1 0 0 0 0,-1 0 0 0 0,1 0 0 0 0,-1 0 0 0 0,1-1 0 0 0,-1 1 0 0 0,1 0 0 0 0,-1 0 0 0 0,2-1 0 0 0,0 1 0 0 0,0 0 0 0 0,1-1 0 0 0,-1 1 0 0 0,2 0 0 0 0,-2 0 0 0 0,0 0 0 0 0,1-1 0 0 0,-1 1 0 0 0,2-1 0 0 0,12-1 0 0 0,-4 0 0 0 0,20-2 0 0 0,-24 2 0 0 0,0 2 0 0 0,6-1 0 0 0,-5 0 0 0 0,8 0 0 0 0,-6 0 0 0 0,4-1 0 0 0,23-6 64 0 0,71-16 11 0 0,-79 19 29 0 0,-18 3-57 0 0,0 0-1 0 0,10-4-46 0 0,-18 5 0 0 0,-2 1 0 0 0,0-1 0 0 0,0 0 0 0 0,0 1 0 0 0,0-1 0 0 0,0 0 0 0 0,8-4 44 0 0,1 1 1 0 0,9-3-45 0 0,-2 1 114 0 0,5-1 350 0 0,-16 5-356 0 0,-1 0 0 0 0,7-2-108 0 0,-5 1-131 0 0,2-1 67 0 0,-5 2 64 0 0,1 0 0 0 0,-1 0 0 0 0,0 1 0 0 0,2-1 0 0 0,2-1 0 0 0,-3 1 0 0 0,0 1 0 0 0,-1-2 0 0 0,2 0 0 0 0,1 0 0 0 0,0 0 0 0 0,4-1 0 0 0,11-4 0 0 0,17-8 0 0 0,-29 11 1 0 0,-4 2 2 0 0,0 0 1 0 0,0 0-1 0 0,3-3-3 0 0,-6 3 24 0 0,1 0-1 0 0,0 1 1 0 0,6-3-24 0 0,-6 3 11 0 0,-1 0 1 0 0,1 0 0 0 0,0-1-1 0 0,1-1-11 0 0,27-16 15 0 0,-26 16 36 0 0,0 0-1 0 0,-1 0 1 0 0,6-1-51 0 0,-3 1 1 0 0,-1 0-1 0 0,2-2 0 0 0,1-2 3 0 0,0 0-1 0 0,0-1 1 0 0,-1 0-1 0 0,-1-1 0 0 0,2-2-2 0 0,-5 7 54 0 0,1-1 0 0 0,-1 0-1 0 0,9-4-53 0 0,6-5 81 0 0,-12 9-57 0 0,0-1 0 0 0,7-2-24 0 0,2-2 37 0 0,0 0 24 0 0,-8 5-109 0 0,0 0 0 0 0,5-5 48 0 0,-14 10-1 0 0,14-11 65 0 0,0-1 1 0 0,8-9-65 0 0,-10 7 0 0 0,28-28 0 0 0,-23 27 0 0 0,1 0 0 0 0,1 1 0 0 0,16-9 0 0 0,-32 21 0 0 0,-1 0 0 0 0,1 0 0 0 0,-1 0 0 0 0,1 0 0 0 0,-1-1 0 0 0,1 0 0 0 0,3-1 0 0 0,11-9 0 0 0,0 0 0 0 0,10-10 0 0 0,-16 12 0 0 0,-3 4 0 0 0,-1-1 0 0 0,4-5 0 0 0,-6 7 0 0 0,0 1 0 0 0,1-1 0 0 0,7-7 0 0 0,-3 2 0 0 0,1 1 0 0 0,10-12 0 0 0,0 0 0 0 0,-14 16 0 0 0,33-32 184 0 0,-22 21-222 0 0,-9 9-1 0 0,4-5 39 0 0,8-10 61 0 0,3-3-122 0 0,-16 17 50 0 0,-4 5 11 0 0,-1 0 0 0 0,0 0 0 0 0,0-1 0 0 0,4-6 0 0 0,4-3 0 0 0,-4 5 0 0 0,28-41 0 0 0,-32 46 0 0 0,-1 1-1 0 0,1 0 1 0 0,4-4 0 0 0,6-6 55 0 0,-10 10-37 0 0,1-1 1 0 0,0 1 0 0 0,0 0-1 0 0,0 0-18 0 0,2-1-26 0 0,-2 0-1 0 0,1 0 27 0 0,-4 3-3 0 0,-1 1 1 0 0,1-1-1 0 0,-1 0 0 0 0,0 0 1 0 0,1-1 2 0 0,-1 1 0 0 0,0 0 1 0 0,0 0-1 0 0,0 0 1 0 0,1 0-1 0 0,1-1 0 0 0,5-5 0 0 0,2-1 0 0 0,9-6 0 0 0,-16 14 0 0 0,-1-1 0 0 0,0 0 0 0 0,0 0 0 0 0,0 0 0 0 0,0 0 0 0 0,0 0 0 0 0,0 0 0 0 0,0-1 0 0 0,-1 1 0 0 0,0 0 0 0 0,1-1 0 0 0,0-2 0 0 0,12-22 0 0 0,-13 25 0 0 0,1-1 0 0 0,0 1 0 0 0,0-1 0 0 0,0 1 0 0 0,0 0 0 0 0,0 0 0 0 0,3-2 0 0 0,-2 2 0 0 0,0-1 0 0 0,0 0 0 0 0,2-3 0 0 0,4-6 0 0 0,0-1 0 0 0,4-10 0 0 0,-12 22 0 0 0,0-1 0 0 0,0 1 0 0 0,1-1 0 0 0,-1 1 0 0 0,0-1 0 0 0,1 1 0 0 0,-1-1 0 0 0,5-3 0 0 0,2-3 0 0 0,-5 6 0 0 0,-1 0 0 0 0,0 0 0 0 0,0 0 0 0 0,0-1 0 0 0,1-1 0 0 0,-1 0 0 0 0,0 0 0 0 0,0 0 0 0 0,0 0 0 0 0,0-4 0 0 0,2-7 0 0 0,-2 11 0 0 0,0 1 0 0 0,0 0 0 0 0,0 0 0 0 0,1-2 0 0 0,4-5 0 0 0,0 0 18 0 0,6-12 28 0 0,-13 21-46 0 0,1 0 0 0 0,-1 0 0 0 0,0-1 0 0 0,1 1 0 0 0,-1 0 0 0 0,0 0 0 0 0,0-1 0 0 0,0 1 0 0 0,0-1 0 0 0,0 1 0 0 0,0 0 0 0 0,0 0 0 0 0,0-1 0 0 0,0 1 0 0 0,1 0 0 0 0,-1-1 0 0 0,1 1 0 0 0,1-4 0 0 0,-1 4 9 0 0,-1-1 0 0 0,1 1 0 0 0,0 0 0 0 0,0-1 0 0 0,0 1 0 0 0,0-1-9 0 0,0 1 2 0 0,-1 1-2 0 0,1-1 1 0 0,0 0-1 0 0,0 1 1 0 0,-1-1-1 0 0,1 0 1 0 0,0 0-1 0 0,-1 1 1 0 0,1-1-1 0 0,-1 0 0 0 0,0 0 1 0 0,1 0-1 0 0,-1 0 1 0 0,0 0-1 0 0,0 0 1 0 0,1 1-1 0 0,-1-1 1 0 0,0 0-1 0 0,0 0 0 0 0,-1-4 0 0 0,0 1 0 0 0,0 0 0 0 0,1 0 0 0 0,0-1 0 0 0,0 1 0 0 0,0 3 0 0 0,1 0 0 0 0,-1 0 0 0 0,1 0 0 0 0,-1 0 0 0 0,1 0 0 0 0,-1 0 0 0 0,1 0 0 0 0,0 0 0 0 0,0 0 0 0 0,0 0 0 0 0,-1 0 0 0 0,1 1 0 0 0,0-1 0 0 0,-1 0 0 0 0,1 0 0 0 0,0 0 0 0 0,-1 0 0 0 0,1 1 0 0 0,-1-1 0 0 0,0 0 0 0 0,1 0 0 0 0,-1 0 0 0 0,0 0 0 0 0,0-1 0 0 0,0 1 0 0 0,0 0 0 0 0,0-1 0 0 0,0 1 0 0 0,-1-1 0 0 0,1 1 0 0 0,0 0 0 0 0,-1-1 0 0 0,0 1 0 0 0,1 0 0 0 0,-1-1 0 0 0,0 1 0 0 0,0 0 0 0 0,0-1 0 0 0,0 1 0 0 0,1 1 0 0 0,0 0 0 0 0,0-1 0 0 0,-1 1 0 0 0,1-1 0 0 0,0 1 0 0 0,0 0 0 0 0,0-1 0 0 0,0 1 0 0 0,0-1 0 0 0,0 1 0 0 0,0-1 0 0 0,0 1 0 0 0,0 0 0 0 0,0-1 0 0 0,0 1 0 0 0,0-1 0 0 0,1 1 0 0 0,-1-1 0 0 0,0 1 0 0 0,0 0 0 0 0,0-1 0 0 0,1 1 0 0 0,-1-1 0 0 0,1 0 0 0 0,-1 1 0 0 0,0-1 0 0 0,1 1 0 0 0,-1-1 0 0 0,0 0 0 0 0,0 1 0 0 0,0-1 0 0 0,1-5 0 0 0,-1 6 0 0 0,0 0 0 0 0,0-1 0 0 0,0 1 0 0 0,0 0 0 0 0,0-1 0 0 0,0 1 0 0 0,0-1 0 0 0,0 1 0 0 0,0 0 0 0 0,0-1 0 0 0,0 1 0 0 0,0-1 0 0 0,0 1 0 0 0,0 0 0 0 0,0-1 0 0 0,-1 1 0 0 0,1 0 0 0 0,0-1 0 0 0,0 1 0 0 0,-1 0 0 0 0,1-1 0 0 0,0 1 0 0 0,0 0 0 0 0,-1-1 0 0 0,1 1 0 0 0,0 0 0 0 0,-1-1 0 0 0,-1 0 2 0 0,0 0-19 0 0,0-1 1 0 0,0 0 0 0 0,0 1-1 0 0,0-2 17 0 0,0 1 0 0 0,1-3 0 0 0,1 5 0 0 0,0 0 0 0 0,0 0 0 0 0,0 0 0 0 0,0 0 0 0 0,0 0 0 0 0,0 0 0 0 0,0-1 0 0 0,0 1 0 0 0,0 0 0 0 0,0 0 0 0 0,0 0 0 0 0,0 0 0 0 0,0 0 0 0 0,0 0 0 0 0,0 0 0 0 0,-1 0 0 0 0,1 0 0 0 0,0 0 0 0 0,0 0 0 0 0,0 0 0 0 0,0 0 0 0 0,0 0 0 0 0,0 0 0 0 0,0 0 0 0 0,0-1 0 0 0,0 1 0 0 0,0 0 0 0 0,0 0 0 0 0,0 0 0 0 0,-1 0 0 0 0,1 0 0 0 0,0 0 0 0 0,-4-2 0 0 0,1 1 0 0 0,1 0 0 0 0,0 0 0 0 0,0-1 0 0 0,-1 0 0 0 0,2 1 0 0 0,1 0-2 0 0,-1 1-1 0 0,1 0 0 0 0,0 0 1 0 0,0 0-1 0 0,0 0 1 0 0,0-1-1 0 0,0 1 0 0 0,0 0 1 0 0,0 0-1 0 0,0 0 0 0 0,0 0 1 0 0,0-1-1 0 0,0 1 0 0 0,0 0 1 0 0,0 0-1 0 0,0 0 1 0 0,0 0-1 0 0,0-1 0 0 0,0 1 1 0 0,0 0-1 0 0,0 0 0 0 0,1 0 1 0 0,-1 0-1 0 0,0-1 3 0 0,0 1 0 0 0,0 0-1 0 0,0 0 1 0 0,0 0-1 0 0,0 0 1 0 0,0 0 0 0 0,0 0-1 0 0,0 0 1 0 0,0 0-1 0 0,0 0 1 0 0,0 0-1 0 0,0 0 1 0 0,0 0 0 0 0,0 0-1 0 0,0 0 1 0 0,0-1-1 0 0,0 1 1 0 0,0 0-1 0 0,0 0 1 0 0,0 0 0 0 0,0 0-1 0 0,0 0 1 0 0,0 0-1 0 0,0 0 1 0 0,0 0-1 0 0,0 0 1 0 0,0 0-1 0 0,0 0 1 0 0,0 0 0 0 0,0 0-1 0 0,0 0 1 0 0,0 0-1 0 0,0 0 1 0 0,0 0-1 0 0,0-1 1 0 0,0 1 0 0 0,0 0-1 0 0,-1 0 1 0 0,1 0-1 0 0,0 0 1 0 0,-2-3-18 0 0,2 2 16 0 0,0 1 0 0 0,0 0 0 0 0,0-1 0 0 0,0 1-1 0 0,0 0 1 0 0,0 0 0 0 0,-1-1 0 0 0,1 1 0 0 0,0 0-1 0 0,0-1 1 0 0,0 1 0 0 0,-1 0 0 0 0,1 0 0 0 0,0-1-1 0 0,-1 1 1 0 0,1 0 0 0 0,0 0 0 0 0,-1 0 0 0 0,1-1 0 0 0,0 1-1 0 0,-1 0 3 0 0,0 0-9 0 0,0 0 7 0 0,1 0-1 0 0,0 0 1 0 0,-1 0-1 0 0,1 0 1 0 0,0 0 0 0 0,-1 0-1 0 0,1 0 1 0 0,0 0-1 0 0,0 0 1 0 0,-1 0-1 0 0,1 0 1 0 0,0 0 0 0 0,-1-1-1 0 0,1 1 1 0 0,0 0-1 0 0,0 0 1 0 0,-1 0-1 0 0,1 0 1 0 0,0 0 0 0 0,0-1-1 0 0,0 1 1 0 0,-1 0-1 0 0,1 0 1 0 0,0 0-1 0 0,0 0 1 0 0,0-1 0 0 0,-1 1 2 0 0,1 0-4 0 0,-1-1 1 0 0,1 1 0 0 0,-1 0-1 0 0,1-1 1 0 0,-1 1-1 0 0,0 0 1 0 0,1-1 0 0 0,-1 1-1 0 0,1 0 1 0 0,-1 0 0 0 0,0 0-1 0 0,0 0 1 0 0,1-1-1 0 0,-1 1 1 0 0,0 0 0 0 0,1 0-1 0 0,-1 0 1 0 0,0 0 0 0 0,0 0 3 0 0,-4 1-56 0 0,4 0 56 0 0,1 0-8 0 0,-8 4-62 0 0,7-5 55 0 0,1 1 1 0 0,-1-1-1 0 0,0 0 0 0 0,0 1 0 0 0,0-1 0 0 0,0 0 1 0 0,0 0-1 0 0,0 1 0 0 0,0-1 0 0 0,0 0 0 0 0,1 0 0 0 0,-2 0 15 0 0,-3 1-8 0 0,3-1-1 0 0,0 0 0 0 0,1 1 0 0 0,-1-1 0 0 0,0 0 0 0 0,1 0 0 0 0,-2 0 9 0 0,3 0-2 0 0,0 0-1 0 0,-1 0 0 0 0,1 0 1 0 0,-1 0-1 0 0,1 0 0 0 0,0 0 1 0 0,-1 0-1 0 0,1 0 0 0 0,0 0 0 0 0,-1 0 1 0 0,1 0-1 0 0,-1 0 0 0 0,1 0 1 0 0,0 0-1 0 0,-1 0 0 0 0,1 1 1 0 0,0-1-1 0 0,-1 0 0 0 0,1 0 1 0 0,0 0-1 0 0,0 0 0 0 0,-1 1 1 0 0,1-1 2 0 0,-2 1-3 0 0,-15 5 3 0 0,16-6 0 0 0,1 0 0 0 0,0 0 0 0 0,-1 0 0 0 0,1 0 0 0 0,0 0 1 0 0,-1 0-1 0 0,1 0 0 0 0,0 1 0 0 0,-1-1 0 0 0,1 0 0 0 0,0 0 0 0 0,-1 0 0 0 0,1 0 0 0 0,0 1 0 0 0,0-1 0 0 0,-1 0 0 0 0,1 0 0 0 0,0 1 0 0 0,0-1 0 0 0,-1 0 0 0 0,1 0 0 0 0,0 1 0 0 0,0-1 0 0 0,0 0 0 0 0,-2 3-11 0 0,-3 0-13 0 0,1 0 1 0 0,0 0-1 0 0,0 1 1 0 0,0-1-1 0 0,-2 4 24 0 0,5-6 0 0 0,1 0 0 0 0,0 0 0 0 0,-1 0 0 0 0,1 0 0 0 0,0-1-1 0 0,0 1 1 0 0,-1 0 0 0 0,1 0 0 0 0,0 0 0 0 0,0 0 3 0 0,0 0-1 0 0,0 0 1 0 0,0 0 0 0 0,-1 0-1 0 0,1 0 1 0 0,-1 1-3 0 0,0 0 35 0 0,-1 1 0 0 0,-1 0 0 0 0,1 0-1 0 0,0 0 1 0 0,-1-1 0 0 0,-1 2-35 0 0,0-1 4 0 0,0 1 0 0 0,-1 2-4 0 0,-2 3-481 0 0,1 1 1 0 0,0 0-1 0 0,-3 9 481 0 0,6-10-5032 0 0,1 0-1677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 5528 0 0,'0'0'249'0'0,"0"0"-1"0"0,0 0 73 0 0,0 0 882 0 0,1 0 408 0 0,10 0 4963 0 0,5-2-4340 0 0,2-1-711 0 0,-11 2-1128 0 0,-5 1-255 0 0,1-1 0 0 0,0 1 0 0 0,-1 0 1 0 0,1 0-1 0 0,0 0 0 0 0,-1 1-140 0 0,19 2 183 0 0,-10-1-258 0 0,-2-1-1102 0 0,4-1 1177 0 0,-3 0-739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30 14856 0 0,'0'0'680'0'0,"0"0"-11"0"0,1-1-429 0 0,14-2 366 0 0,-1 0 502 0 0,5-2 361 0 0,1 1-1469 0 0,10-2 267 0 0,-5 2-1068 0 0,0 1-1 0 0,24 2 802 0 0,-41 1-577 0 0,4 0-866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0 0 11056 0 0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04.0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14 5064 0 0,'0'0'389'0'0,"-3"-1"1426"0"0,2 1-1185 0 0,0 0 1 0 0,1 0-1 0 0,-1 0 0 0 0,0 0 1 0 0,1-1-1 0 0,-1 1 1 0 0,0 0-1 0 0,1-1 0 0 0,-1 1 1 0 0,0 0-1 0 0,1-1-630 0 0,-1 1 984 0 0,1 0-50 0 0,0 0-35 0 0,0 0-116 0 0,0 0-51 0 0,0 0-11 0 0,2 0 487 0 0,36 3 1511 0 0,-3-5-2143 0 0,-15 0-471 0 0,12-2-195 0 0,-31 4-17 0 0,8-1-3042 0 0,5-1 3149 0 0,-7 0-7477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27.02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 0 0 0,'-4'0'0'0,"-3"0"0"0,1529 0 0 0,-489 0 0 0,-1024 0 0 0,-1 0 0 0,-1 0 0 0,0 0 0 0,3 0 0 0,-5 0 0 0,4 0 0 0,-4 0 0 0,-30 0 0 0,29 0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50.3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485 21 0 0,'-3'4'0'0,"-24"22"0"0,17-16 0 0,-104 103 0 0,108-107 0 0,-203 201 0 0,184-183 0 0,-19 20 0 0,18-18 0 0,5-6 0 0,60-58 0 0,-27 26 0 0,138-136 0 0,-63 61 0 0,-60 61 0 0,-22 21 0 0,15-15 0 0,-4 4 0 0,3-3 0 0,8-8 0 0,-22 22 0 0,1 0 0 0,-1 0 0 0,42-41 0 0,-14 13 0 0,-28 28 0 0,-1 1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09:58.76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512 507 0 0,'3'2'0'0,"5"6"0"0,-13-13 0 0,-8-8 0 0,-16-15 0 0,14 13 0 0,11 10 0 0,-44-42 0 0,-66-66 0 0,88 88 0 0,-125-125 0 0,42 43 0 0,106 103 0 0,-2 0 0 0,5 3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3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54 2304 0 0,'0'-1'167'0'0,"2"-12"2199"0"0,4 3 2015 0 0,-6 9-3387 0 0,0 1-30 0 0,0-1-761 0 0,0 1 1 0 0,0 0 0 0 0,0-1 0 0 0,0 1 0 0 0,-1-1-1 0 0,1 1 1 0 0,0-1 0 0 0,0 1 0 0 0,0-1 0 0 0,0 1-1 0 0,0-1 1 0 0,0 1 0 0 0,1-1 0 0 0,-1 1 0 0 0,0-1-1 0 0,0 1 1 0 0,0 0 0 0 0,0-1 0 0 0,1 1 0 0 0,-1-1-1 0 0,0 1 1 0 0,0-1 0 0 0,1 1 0 0 0,-1 0 0 0 0,0-1-1 0 0,0 1 1 0 0,1 0 0 0 0,-1-1 0 0 0,1 1 0 0 0,-1 0-1 0 0,0-1 1 0 0,1 1 0 0 0,-1 0 0 0 0,1 0 0 0 0,-1-1-1 0 0,1 1-203 0 0,19-8 2428 0 0,-14 6-2426 0 0,-3 1 117 0 0,1 0 1 0 0,-1 1-1 0 0,1-1 0 0 0,-1 1 0 0 0,0 0 1 0 0,1 0-1 0 0,2 0-119 0 0,3 0 382 0 0,-7 0-190 0 0,-2 0 0 0 0,9 4 424 0 0,-5-3-497 0 0,-1 0 0 0 0,0 1-1 0 0,0-1 1 0 0,0 1 0 0 0,0 0-1 0 0,0 0 1 0 0,0 0 0 0 0,0 1-1 0 0,-1-1 1 0 0,1 1 0 0 0,-1-1-1 0 0,2 3-118 0 0,12 19 271 0 0,6 4-14 0 0,-13-17-155 0 0,11 4-20 0 0,-11-5-147 0 0,-6-7 162 0 0,1 1 1 0 0,-1-1-1 0 0,1 0 0 0 0,-1 0 1 0 0,1 0-1 0 0,0 0 0 0 0,0 0 1 0 0,1-1-1 0 0,2 2-97 0 0,-1-2 56 0 0,-3-1-32 0 0,0 0-1 0 0,0 1 1 0 0,0-1 0 0 0,0 1 0 0 0,0 0-1 0 0,0-1 1 0 0,-1 2 0 0 0,1-1 0 0 0,-1 0-1 0 0,1 0 1 0 0,0 2-24 0 0,24 26 339 0 0,-25-28-273 0 0,1 1 0 0 0,-1-1 0 0 0,1 1 0 0 0,-1 0 0 0 0,1 1-66 0 0,5 6 62 0 0,-2-4-38 0 0,-1-1 0 0 0,1 1 0 0 0,1-1 0 0 0,-1 0 0 0 0,1-1 0 0 0,0 0 0 0 0,2 1-24 0 0,-8-4-3 0 0,0-1 0 0 0,-1 0 0 0 0,1 0 0 0 0,0 1 0 0 0,-1-1 0 0 0,1 0 0 0 0,0 1 0 0 0,-1-1 0 0 0,1 1 0 0 0,0-1 0 0 0,-1 1 0 0 0,1-1 0 0 0,-1 1 0 0 0,1 0 0 0 0,-1-1 0 0 0,1 1 0 0 0,-1 0 3 0 0,5 3 101 0 0,-3-3-71 0 0,0 0-1 0 0,0 0 0 0 0,0 1 1 0 0,0-1-1 0 0,0 1 0 0 0,0-1 1 0 0,0 1-1 0 0,-1 0 0 0 0,2 1-29 0 0,7 4 84 0 0,-6-1-54 0 0,-2-3-4 0 0,0-1-1 0 0,-1 0 1 0 0,1 1-1 0 0,0-1 1 0 0,1 0 0 0 0,-1 0-1 0 0,0 0 1 0 0,1 0-1 0 0,0 0-25 0 0,0 1 17 0 0,0-1-1 0 0,0 1 1 0 0,-1 0-1 0 0,1 0 1 0 0,-1 0-1 0 0,2 3-16 0 0,-4-6-4 0 0,1 1 0 0 0,-1-1 0 0 0,0 1 0 0 0,1-1 1 0 0,-1 0-1 0 0,0 1 0 0 0,0-1 0 0 0,1 0 0 0 0,-1 1 0 0 0,0-1 0 0 0,1 0 0 0 0,-1 0 0 0 0,1 1 0 0 0,-1-1 0 0 0,0 0 0 0 0,1 0 1 0 0,-1 0-1 0 0,1 0 0 0 0,0 1 4 0 0,-1-1 5 0 0,1 0 0 0 0,-1 0 0 0 0,1 0 0 0 0,-1 1 0 0 0,1-1 1 0 0,0 0-1 0 0,-1 1 0 0 0,1-1 0 0 0,-1 0 0 0 0,1 1 0 0 0,-1-1 0 0 0,0 1 1 0 0,1-1-1 0 0,-1 1 0 0 0,1-1-5 0 0,16 15 77 0 0,-14-10-66 0 0,-3-4-8 0 0,0 0 0 0 0,0-1 0 0 0,1 1 0 0 0,-1-1 1 0 0,0 1-1 0 0,0 0 0 0 0,1-1 0 0 0,-1 1 0 0 0,0-1 0 0 0,1 1 1 0 0,-1-1-1 0 0,1 1 0 0 0,-1-1 0 0 0,0 0 0 0 0,1 1 0 0 0,0-1-3 0 0,17 18 78 0 0,-11-12-36 0 0,1 1-32 0 0,-4-3-9 0 0,3 9 10 0 0,0-6 27 0 0,-1-3-23 0 0,-3 1 4 0 0,1-1-1 0 0,0 0 1 0 0,0 0 0 0 0,5 3-19 0 0,13 9 124 0 0,19 9 81 0 0,-23-6 12 0 0,-16-17-150 0 0,1 3 10 0 0,3 0-9 0 0,9 6 3 0 0,-9-8-60 0 0,-2 0 20 0 0,-4-3-30 0 0,1 1 0 0 0,-1-1 0 0 0,0 1 0 0 0,0-1 0 0 0,0 1 0 0 0,1-1 0 0 0,-1 1 0 0 0,0-1 0 0 0,1 1 0 0 0,-1-1 0 0 0,0 1 0 0 0,1-1 0 0 0,-1 1 0 0 0,1-1 0 0 0,-1 0 0 0 0,0 1 0 0 0,1-1 0 0 0,-1 0 0 0 0,1 1 0 0 0,-1-1 0 0 0,1 0 0 0 0,0 0-1 0 0,4 3 11 0 0,-2-2 31 0 0,2 2-31 0 0,1 2-34 0 0,-5-4-87 0 0,-1-1-1293 0 0,0 0-5373 0 0,0 0-2303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4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512 0 1376 0 0,'0'0'424'0'0,"0"0"1244"0"0,0 0 548 0 0,0 0 109 0 0,0 0-181 0 0,0 0-835 0 0,0 0-370 0 0,0 0-71 0 0,0 0-68 0 0,0 0-216 0 0,0 0-96 0 0,0 0-21 0 0,0 0-14 0 0,0 0-45 0 0,0 0-22 0 0,0 0-2 0 0,0 0 7 0 0,0 0 28 0 0,0 0 11 0 0,0 0 2 0 0,0 0-14 0 0,0 0-64 0 0,0 0-30 0 0,-11 13 1202 0 0,8-9-1358 0 0,1-1 1 0 0,-1 0-1 0 0,0 0 1 0 0,0 0-1 0 0,-2 2-168 0 0,-11 11 506 0 0,-9 6 120 0 0,-30 40 150 0 0,45-51-702 0 0,6-5-49 0 0,-1-1-1 0 0,1 1 1 0 0,0 0-1 0 0,-1 2-24 0 0,-3 5 129 0 0,-1 0 1 0 0,-1 0-1 0 0,-4 5-129 0 0,-1 0 164 0 0,8-10-86 0 0,4-6-50 0 0,1 1-1 0 0,0-1 1 0 0,0 1 0 0 0,0-1-1 0 0,-1 4-27 0 0,0 0 140 0 0,-1 0 0 0 0,1-1 0 0 0,-1 1 0 0 0,-3 2-140 0 0,1-1 25 0 0,0 1 1 0 0,1 0-1 0 0,-1 1 1 0 0,1 0-26 0 0,0 0-14 0 0,3-7 14 0 0,0 0 0 0 0,-16 29 212 0 0,9-22-49 0 0,7-7-145 0 0,0-1 1 0 0,0 1-1 0 0,0 0 1 0 0,1-1-1 0 0,-1 1 1 0 0,0 0-1 0 0,1 0 1 0 0,0 0 0 0 0,-1 0-1 0 0,0 2-18 0 0,-2 7 38 0 0,3-9-30 0 0,1-1 1 0 0,-1 0 0 0 0,1 1 0 0 0,-1-1 0 0 0,1 0 0 0 0,-1 1-1 0 0,0-1 1 0 0,0 0 0 0 0,0 0 0 0 0,0 0 0 0 0,0 0-1 0 0,0 0 1 0 0,-1 1-9 0 0,0 0 19 0 0,0 1 0 0 0,0-1 0 0 0,-1 1 0 0 0,2 0 0 0 0,-1-1 0 0 0,0 1 1 0 0,-1 2-20 0 0,-6 6 70 0 0,8-10-66 0 0,1-1 0 0 0,-1 1 0 0 0,0-1 0 0 0,1 1 0 0 0,-1-1 0 0 0,1 1-1 0 0,-1 0 1 0 0,1-1 0 0 0,-1 1 0 0 0,1 0 0 0 0,-1-1 0 0 0,1 1 0 0 0,0 0-1 0 0,-1 0 1 0 0,1-1 0 0 0,0 1 0 0 0,0 0 0 0 0,-1 0 0 0 0,1 0 0 0 0,0-1 0 0 0,0 1-4 0 0,0 0 13 0 0,-1 1 0 0 0,1-1 1 0 0,-1 0-1 0 0,1 0 1 0 0,-1 0-1 0 0,0 0 0 0 0,1 0 1 0 0,-1 0-1 0 0,0 0 1 0 0,0-1-1 0 0,-1 2-13 0 0,-3 5-1 0 0,-17 31 119 0 0,12-28-97 0 0,7-3 22 0 0,1 0-33 0 0,-1 0-10 0 0,-2-1 10 0 0,4-5-4 0 0,0 1 0 0 0,-1-1 0 0 0,1 1 0 0 0,0 0 0 0 0,0 0 0 0 0,0 0 0 0 0,0-1 0 0 0,0 1 0 0 0,-1 2-6 0 0,1-1 21 0 0,0-1 0 0 0,-1 1 0 0 0,1 0 0 0 0,-1 0 0 0 0,0-1 1 0 0,0 1-1 0 0,-1 0-21 0 0,-8 14 108 0 0,9-12-108 0 0,-2 0 2 0 0,-15 12 23 0 0,19-17-208 0 0,0 0-21 0 0,0 0 4 0 0,0 0-210 0 0,0 0-885 0 0,0 0-376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37.9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1508 1376 0 0,'-6'4'-128'0'0,"4"-3"5693"0"0,1-2 6028 0 0,0-1-11525 0 0,0 0 0 0 0,0 0 0 0 0,0-1 0 0 0,1 1 0 0 0,-1-1 1 0 0,1 1-1 0 0,-1 0 0 0 0,1-1 0 0 0,0 1 0 0 0,0-1 0 0 0,0 1 0 0 0,0-1 0 0 0,0 1 0 0 0,0-1 0 0 0,1 1 0 0 0,-1-1 0 0 0,1 1 0 0 0,1-2-68 0 0,-2 1 126 0 0,1 1 0 0 0,0-1 0 0 0,-1 0 0 0 0,1 1 0 0 0,-1-1 0 0 0,0 1 0 0 0,0-4-126 0 0,1-5 365 0 0,-1-6 66 0 0,-1 16-388 0 0,1-1-1 0 0,0 0 1 0 0,0 1 0 0 0,0-1 0 0 0,0 0 0 0 0,0 1 0 0 0,0-1 0 0 0,0 0-1 0 0,0 1 1 0 0,1-1 0 0 0,0 0-43 0 0,1-13 209 0 0,-1 4-111 0 0,0 0 1 0 0,0 0-1 0 0,2-2-98 0 0,2-16 19 0 0,6-50-19 0 0,-4 7 680 0 0,0-63-680 0 0,-6 96 0 0 0,2-2 0 0 0,0 13 0 0 0,-1 0 0 0 0,-2 1 0 0 0,-1-1 0 0 0,0 5 0 0 0,1 1 0 0 0,1-1 0 0 0,1 0 0 0 0,1 1 0 0 0,4-48 0 0 0,-1 19 0 0 0,2 1 0 0 0,4-7 0 0 0,21-56 0 0 0,-31 105 0 0 0,-1 1 0 0 0,1-1 0 0 0,-1 0 0 0 0,-1 1 0 0 0,0-4 0 0 0,1 6 0 0 0,0 1 0 0 0,0 0 0 0 0,1 0 0 0 0,-1 0 0 0 0,1 0 0 0 0,0 0 0 0 0,0 0 0 0 0,1 0 0 0 0,1-4 0 0 0,7-5 0 0 0,-9 11 0 0 0,-1 1 0 0 0,1-1 0 0 0,0 0 0 0 0,-1 0 0 0 0,0 0 0 0 0,1 0 0 0 0,-1 0 0 0 0,1-1 0 0 0,0-3 0 0 0,0 2 0 0 0,10-4 0 0 0,-2 2 0 0 0,-5 5 11 0 0,8 5 76 0 0,-7-2-57 0 0,14 0-30 0 0,9 3 0 0 0,-14 3 0 0 0,-7-6 0 0 0,0-1 17 0 0,0 1 0 0 0,1 0 0 0 0,-2 1-1 0 0,1 0 1 0 0,0 0 0 0 0,0 1 0 0 0,2 1-17 0 0,-2-1 16 0 0,-1 0 1 0 0,0-1-1 0 0,1 0 1 0 0,0 0-1 0 0,5 0-16 0 0,6 3 3 0 0,-13-4 89 0 0,1 0-1 0 0,0 0 0 0 0,0-1 0 0 0,6 1-91 0 0,4 2 170 0 0,0 2-89 0 0,11 4-14 0 0,-3-1-57 0 0,-21-8-15 0 0,1 1 30 0 0,0-1-1 0 0,1 1 1 0 0,0-1-1 0 0,-1 0 0 0 0,1-1 1 0 0,4 1-25 0 0,2 0 111 0 0,-1 0 1 0 0,8 2-112 0 0,-8-1 178 0 0,-1-1-1 0 0,8 0-177 0 0,-17-1 5 0 0,-1 0-1 0 0,0 0 1 0 0,1 1 0 0 0,-1-1-1 0 0,1 0 1 0 0,-1 0-1 0 0,1 0 1 0 0,-1 0 0 0 0,0 1-1 0 0,1-1 1 0 0,-1 0-1 0 0,1 1 1 0 0,-1-1-1 0 0,0 0 1 0 0,1 0 0 0 0,-1 1-1 0 0,0-1-4 0 0,3 2 2 0 0,-2-1 3 0 0,1 0 0 0 0,0-1 0 0 0,0 1 0 0 0,0 0 0 0 0,-1-1 0 0 0,1 0 0 0 0,0 1 0 0 0,1-1-5 0 0,-1 0 10 0 0,0 0 0 0 0,0 0 0 0 0,0 1 1 0 0,0-1-1 0 0,0 1 0 0 0,0-1 1 0 0,-1 1-1 0 0,1 0 0 0 0,2 1-10 0 0,1 1 32 0 0,0 1 1 0 0,0 1-1 0 0,0-1 0 0 0,-1 1 0 0 0,2 1-32 0 0,7 8 71 0 0,-9-11-39 0 0,-1 0 0 0 0,1 1 0 0 0,0-1 0 0 0,0-1-1 0 0,1 1 1 0 0,-1-1 0 0 0,0 1 0 0 0,1-1 0 0 0,0-1-1 0 0,-1 1 1 0 0,1-1 0 0 0,0 1 0 0 0,0-1 0 0 0,0-1-1 0 0,0 1 1 0 0,0-1 0 0 0,0 1 0 0 0,0-1 0 0 0,0-1 0 0 0,0 1-1 0 0,0-1 1 0 0,1 0-32 0 0,5-2 61 0 0,-1 1 0 0 0,1 1-1 0 0,0 0 1 0 0,7 0-61 0 0,28-3 105 0 0,-36 2-84 0 0,1 2 0 0 0,-1-1 0 0 0,0 1 0 0 0,7 1-21 0 0,-9 0-1 0 0,0 0 0 0 0,0-1 0 0 0,0 0 0 0 0,0-1 0 0 0,1 0 0 0 0,-1 0 0 0 0,-1-1 0 0 0,4 0 1 0 0,4-3 13 0 0,-1-1 0 0 0,0 0 0 0 0,-1-1-1 0 0,1 0 1 0 0,2-3-13 0 0,-11 7 7 0 0,1 0-1 0 0,-1 1 0 0 0,1 0 1 0 0,-1 0-1 0 0,1 0 1 0 0,0 1-1 0 0,0 0 0 0 0,-1 0 1 0 0,1 0-1 0 0,6 1-6 0 0,-5 0 0 0 0,3 0 15 0 0,-8-1-4 0 0,0 1-1 0 0,0 0 1 0 0,-1 0 0 0 0,1 1-1 0 0,0-1 1 0 0,0 0 0 0 0,-1 1-1 0 0,1-1 1 0 0,0 1 0 0 0,-1-1-1 0 0,1 1 1 0 0,0 0-11 0 0,1 0 1 0 0,7 2-1 0 0,-1 0 0 0 0,1 0 0 0 0,1-1 0 0 0,-1-1 0 0 0,0 1 0 0 0,0-2 0 0 0,1 1 0 0 0,-1-2 0 0 0,6 0 0 0 0,16 1-1 0 0,-26 1 10 0 0,1-1 0 0 0,-1 0 0 0 0,1 0 0 0 0,-1-1 0 0 0,1 0 1 0 0,5-1-10 0 0,-9 1 2 0 0,5-2 54 0 0,0 1 0 0 0,-1 0 0 0 0,7 0-56 0 0,-13 2 19 0 0,0 0 0 0 0,0 0 0 0 0,0 0 1 0 0,0 0-1 0 0,0 0 0 0 0,0-1 0 0 0,0 1 0 0 0,0 0 0 0 0,0 0 0 0 0,0-1 0 0 0,1 1-19 0 0,16-7 122 0 0,-8 7-68 0 0,-10 0-52 0 0,1 0-1 0 0,0 0 0 0 0,-1 0 0 0 0,1 0 0 0 0,0 0 1 0 0,-1 0-1 0 0,1 0 0 0 0,0-1 0 0 0,-1 1 0 0 0,1 0 0 0 0,0 0 1 0 0,-1 0-1 0 0,1-1 0 0 0,0 1 0 0 0,-1 0-1 0 0,1-1 5 0 0,0 1-1 0 0,0 0 0 0 0,-1 0 1 0 0,1-1-1 0 0,0 1 1 0 0,0 0-1 0 0,-1 0 0 0 0,1 0 1 0 0,0 0-1 0 0,0 0 1 0 0,-1 0-1 0 0,1 0 0 0 0,0 0 1 0 0,0 0-5 0 0,6 0 10 0 0,-5-1 5 0 0,1 0 1 0 0,9 0 25 0 0,-9 1-31 0 0,0 0 0 0 0,0 0 0 0 0,0 1 0 0 0,0-1 0 0 0,0 1 0 0 0,0 0 0 0 0,0-1 0 0 0,0 1-1 0 0,1 1-9 0 0,-2-1 5 0 0,0 0 1 0 0,0-1-1 0 0,0 1 0 0 0,0-1 0 0 0,0 1 0 0 0,0-1 0 0 0,0 0 0 0 0,0 1 0 0 0,1-1-5 0 0,-2 0 3 0 0,1 0 1 0 0,-1 0-1 0 0,1 0 1 0 0,0 0 0 0 0,-1 1-1 0 0,1-1 1 0 0,-1 1-1 0 0,1-1 1 0 0,-1 1-1 0 0,1 0 1 0 0,-1-1-1 0 0,0 1 1 0 0,1 0-1 0 0,-1 0 1 0 0,0 0 0 0 0,0 0-4 0 0,9 5 7 0 0,0-1 6 0 0,-1-1 0 0 0,1 0 1 0 0,0 0-1 0 0,9 1-13 0 0,-14-5 20 0 0,-4 0-16 0 0,1 0-1 0 0,-1 0 1 0 0,0 0 0 0 0,1 0-1 0 0,-1 0 1 0 0,1 0 0 0 0,-1 0-1 0 0,1 1 1 0 0,-1-1 0 0 0,0 1-1 0 0,1-1 1 0 0,0 1-4 0 0,1-1 5 0 0,0 1-1 0 0,0-1 1 0 0,0 0-1 0 0,0 0 1 0 0,0-1-1 0 0,0 1 1 0 0,0-1-1 0 0,0 1 0 0 0,0-1 1 0 0,-1 0-1 0 0,1 0 1 0 0,0-1-5 0 0,10-2 10 0 0,-11 4-5 0 0,-1 0-1 0 0,0 0 0 0 0,0 0 0 0 0,-1 0 0 0 0,1-1 0 0 0,0 1 0 0 0,0 0 0 0 0,0-1 0 0 0,-1 1 0 0 0,1-1-1 0 0,0 1 1 0 0,-1-1 0 0 0,1 1 0 0 0,0-1 0 0 0,-1 1 0 0 0,1-1-4 0 0,5-3 20 0 0,-1-1 0 0 0,0 0 0 0 0,0 0 0 0 0,0 0 0 0 0,-1 0-1 0 0,1-2-19 0 0,4-4 9 0 0,-5 7 31 0 0,1 0-1 0 0,-1-1 1 0 0,1 1 0 0 0,1 1-1 0 0,-1-1 1 0 0,0 1-1 0 0,3-1-39 0 0,-2 1-17 0 0,-1-1 0 0 0,1 1 0 0 0,-1-1 0 0 0,0 0 0 0 0,0 0 0 0 0,-1 0 0 0 0,1-1 0 0 0,-1 0-1 0 0,0 0 1 0 0,0 0 0 0 0,-1 0 0 0 0,2-4 17 0 0,-1 4 0 0 0,0 0 0 0 0,-1 1 0 0 0,2 0 0 0 0,-1 0 0 0 0,0 0 0 0 0,1 0 0 0 0,0 0 0 0 0,17-15 0 0 0,-17 12 0 0 0,16-8 0 0 0,4-2 0 0 0,-24 15 0 0 0,-1 1 0 0 0,0 1 0 0 0,1 0 0 0 0,-1-1 0 0 0,0 1 0 0 0,1-1 0 0 0,-1 1 0 0 0,1-1 0 0 0,-1 1 0 0 0,1 0 0 0 0,-1-1 0 0 0,0 1 0 0 0,1 0 0 0 0,-1 0 0 0 0,1-1 0 0 0,-1 1 0 0 0,1 0 0 0 0,0 0 0 0 0,-1 0 0 0 0,1-1 0 0 0,-1 1 0 0 0,4-2 0 0 0,-1 0 0 0 0,1-1 0 0 0,-1 1 0 0 0,0-1 0 0 0,1-1 0 0 0,11-8 0 0 0,54-37-11 0 0,-58 39-20 0 0,-11 10 30 0 0,1-1-1 0 0,0 0 1 0 0,0 1-1 0 0,-1-1 1 0 0,1 1-1 0 0,0-1 1 0 0,0 1-1 0 0,0-1 1 0 0,0 1-1 0 0,-1 0 1 0 0,1-1 0 0 0,0 1-1 0 0,0 0 1 0 0,0-1-1 0 0,1 1 2 0 0,16-12 0 0 0,-11 9 0 0 0,-6 3 0 0 0,0 0 0 0 0,0 0 0 0 0,0 0 0 0 0,-1-1 0 0 0,1 1 0 0 0,0 0 0 0 0,0-1 0 0 0,0 1 0 0 0,-1 0 0 0 0,1-1 0 0 0,0 1 0 0 0,-1-1 0 0 0,1 1 0 0 0,0-1 0 0 0,-1 0 0 0 0,1 1 0 0 0,0-1 0 0 0,0-1 0 0 0,0 1 0 0 0,1 0 0 0 0,-1 0 0 0 0,0 0 0 0 0,1 0 0 0 0,-1 0 0 0 0,1 1 0 0 0,-1-1 0 0 0,1 0 0 0 0,0 1 0 0 0,-1-1 0 0 0,1 1 0 0 0,0 0 0 0 0,-1-1 0 0 0,1 1 0 0 0,1 0 0 0 0,-1-1 0 0 0,1 0 0 0 0,-1 1 0 0 0,1-1 0 0 0,-1 0 0 0 0,0 0 0 0 0,1 0 0 0 0,-1-1 0 0 0,2 0 0 0 0,3-4 0 0 0,1 5 0 0 0,2 1 0 0 0,-4 0 0 0 0,-1 0 0 0 0,0 0 0 0 0,1 0 0 0 0,0 1 0 0 0,2 3 0 0 0,-6-3 0 0 0,10 9 0 0 0,-8-6 0 0 0,1 0 0 0 0,0 0 0 0 0,0-1 0 0 0,0 1 0 0 0,0-1 0 0 0,1-1 0 0 0,0 1 0 0 0,-1-1 0 0 0,1 0 0 0 0,28 15 0 0 0,-5 2 0 0 0,-12-7 0 0 0,-16-11 0 0 0,1-1 0 0 0,-1 1 0 0 0,1 0 0 0 0,-1 0 0 0 0,0 0 0 0 0,1 0 0 0 0,-1 0 0 0 0,0 0 0 0 0,0 0 0 0 0,0 0 0 0 0,1 0 0 0 0,-1 1 0 0 0,-1-1 0 0 0,1 0 0 0 0,0 1 0 0 0,0-1 0 0 0,0 1 0 0 0,4 6 0 0 0,30 24 0 0 0,-19-16 0 0 0,0-1 0 0 0,0-1 0 0 0,2-1 0 0 0,0 0 0 0 0,0-1 0 0 0,12 5 0 0 0,-4 2 0 0 0,-22-15 0 0 0,1 0 0 0 0,-1-1 0 0 0,1 0 0 0 0,0 0 0 0 0,0 0 0 0 0,0 0 0 0 0,1 0 0 0 0,-4-3 0 0 0,1 0 0 0 0,6 9 0 0 0,8 2 0 0 0,-14-9 0 0 0,-1-1 0 0 0,1 1 0 0 0,-1-1 0 0 0,1 1 0 0 0,-1 0 0 0 0,2 2 0 0 0,-2-1 0 0 0,-1-2 0 0 0,-1 1 0 0 0,1-1 0 0 0,0 0 0 0 0,0 0 0 0 0,0 0 0 0 0,0 0 0 0 0,0 0 0 0 0,0 0 0 0 0,0-1 0 0 0,1 1 0 0 0,-1 0 0 0 0,0 0 0 0 0,3 3 0 0 0,1-1 0 0 0,0 0 0 0 0,0 0 0 0 0,4 3 0 0 0,-1-4 0 0 0,11-1 29 0 0,-12-2-5 0 0,-7 1-23 0 0,1 1 0 0 0,-1-1-1 0 0,1 0 1 0 0,-1 0 0 0 0,1 0-1 0 0,-1 0 1 0 0,1 0 0 0 0,0-1-1 0 0,-1 1 1 0 0,1 0-1 0 0,-1 0 1 0 0,1 0 0 0 0,-1 0-1 0 0,1-1 1 0 0,-1 1 0 0 0,1 0-1 0 0,-1 0 1 0 0,0-1 0 0 0,1 1-1 0 0,-1 0 1 0 0,1-1-1 0 0,-1 1 0 0 0,3-2 8 0 0,18-4 75 0 0,-18 5-63 0 0,1 1-1 0 0,0-1 1 0 0,-1 0-1 0 0,1-1 1 0 0,3 0-20 0 0,24-12 30 0 0,0 2-1 0 0,5 0-29 0 0,1-1 5 0 0,20-8-133 0 0,-27 14 37 0 0,5 0 54 0 0,-32 6 37 0 0,-2 1 0 0 0,0-1 0 0 0,0 1 0 0 0,0 0 0 0 0,0 0 0 0 0,-1-1 0 0 0,1 1 0 0 0,0 0 0 0 0,0 0 0 0 0,0 0 0 0 0,0 0 0 0 0,0 0 0 0 0,0 0 0 0 0,-1 0 0 0 0,1 0 0 0 0,0 0 0 0 0,4 0 0 0 0,-1 0 0 0 0,1-1 0 0 0,-1 0 0 0 0,0 0 0 0 0,1 0 0 0 0,-1-1 0 0 0,1 1 0 0 0,-1 1 0 0 0,1-1 0 0 0,-1 0 0 0 0,1 1 0 0 0,10-2 0 0 0,2 0-4 0 0,-2 3 24 0 0,3-3 139 0 0,-11 4-113 0 0,-5-1-57 0 0,10 8-156 0 0,-9-8 154 0 0,9 8 15 0 0,-10-6-2 0 0,-2-2 0 0 0,0 0 0 0 0,0 0 0 0 0,1-1 0 0 0,-1 1 0 0 0,1 0 0 0 0,-1-1 0 0 0,1 1 0 0 0,-1 0 0 0 0,1-1 0 0 0,-1 1 0 0 0,1 0 0 0 0,-1-1 0 0 0,1 1 0 0 0,0-1 0 0 0,-1 1 0 0 0,1-1 0 0 0,1 1 0 0 0,0 1 4 0 0,-1-1 9 0 0,0 0 0 0 0,1 0 0 0 0,-1 0 0 0 0,0 0 0 0 0,1-1 0 0 0,-1 1 0 0 0,1 0 0 0 0,-1 0 0 0 0,2-1-13 0 0,0 1 12 0 0,0-1-1 0 0,0 1 1 0 0,0-1 0 0 0,0 0 0 0 0,0 0 0 0 0,0-1 0 0 0,0 1 0 0 0,1-1-12 0 0,-1 1 0 0 0,1 0 0 0 0,6 2 0 0 0,-2-3 0 0 0,-6 0 247 0 0,-2 0-336 0 0,1 1 1 0 0,-1-1-1 0 0,1 1 1 0 0,-1-1-1 0 0,1 1 1 0 0,-1-1-1 0 0,1 1 1 0 0,0 0-1 0 0,-1-1 0 0 0,1 1 1 0 0,-1 0-1 0 0,1 0 1 0 0,0-1-1 0 0,-1 1 1 0 0,1 0-1 0 0,0 0 1 0 0,0 0 88 0 0,0-1-6539 0 0,-1 1-2239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29:40.455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18 1 0 0,'-16'0'0'0,"15"0"0"0,10 0 0 0,3974 0 0 0,1550 0 0 0,-5523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70 1516 10424 0 0,'-2'-2'941'0'0,"3"0"-800"0"0,0-1 0 0 0,0 1 0 0 0,0 0 0 0 0,1-1-141 0 0,-1 2 199 0 0,-1 1 23 0 0,0 0 96 0 0,0 0 39 0 0,0 0 10 0 0,0 0-34 0 0,0 0-146 0 0,0 0-69 0 0,-1 1-12 0 0,-5 19 358 0 0,1-6-158 0 0,3-9-113 0 0,0 1-1 0 0,0-1 1 0 0,-3 4-193 0 0,0 0 153 0 0,0 1 0 0 0,1 0 1 0 0,-1 5-154 0 0,-2 3 56 0 0,-5 18 92 0 0,7-27-85 0 0,4-5 2 0 0,-1-1-1 0 0,1 1 0 0 0,-1-1 1 0 0,1 2-65 0 0,0-1 117 0 0,1-3-76 0 0,0 0 1 0 0,-1 0 0 0 0,1 0-1 0 0,0 0 1 0 0,0 0-1 0 0,0 0 1 0 0,0 1 0 0 0,0-1-1 0 0,0 0 1 0 0,1 0-1 0 0,-1 0 1 0 0,1 1-42 0 0,1 4 157 0 0,-2-5-146 0 0,0 0 1 0 0,0 0-1 0 0,1-1 0 0 0,-1 1 0 0 0,0 0 0 0 0,0-1 0 0 0,1 1 0 0 0,-1 0 0 0 0,1-1 0 0 0,-1 1 0 0 0,1 0 0 0 0,0 0-11 0 0,0 0 0 0 0,0-1 0 0 0,0 1 0 0 0,0 0 0 0 0,0 0 0 0 0,0-1 0 0 0,0 1 0 0 0,1 0 0 0 0,-1-1 0 0 0,0 1 0 0 0,1-1 0 0 0,-1 0 0 0 0,1 1 0 0 0,0-1 0 0 0,0 1 0 0 0,1-1 0 0 0,-1 0 0 0 0,0 0 0 0 0,1 0 0 0 0,-1 0 0 0 0,1 0 0 0 0,15-1-1 0 0,-9 1 48 0 0,0-1 1 0 0,5 0-48 0 0,8-2 200 0 0,-6 0 33 0 0,-9 1-93 0 0,1 1 1 0 0,3-3-141 0 0,-1 1 85 0 0,8-2-47 0 0,-1-1-1 0 0,7-4-37 0 0,-5 0 30 0 0,0 0 0 0 0,16-11-30 0 0,-24 13 27 0 0,-2 1-1 0 0,1-1 1 0 0,-1 0-1 0 0,0-1 0 0 0,3-4-26 0 0,1-3 29 0 0,28-35 161 0 0,-31 38-47 0 0,1 2 1 0 0,0-1-144 0 0,3-2 290 0 0,0-2-290 0 0,26-29 468 0 0,66-75 222 0 0,-72 74-610 0 0,-2 3-6 0 0,-17 24-44 0 0,-7 7 27 0 0,8-8-57 0 0,21-15 57 0 0,-23 23-58 0 0,-1-1 0 0 0,0 0-1 0 0,8-13 2 0 0,-2 3 0 0 0,-10 12 11 0 0,4-8-11 0 0,14-20 53 0 0,-12 19-41 0 0,3-4 43 0 0,8-14 25 0 0,1-4-80 0 0,-16 24 72 0 0,1-1 0 0 0,0 2 0 0 0,6-5-72 0 0,32-33 219 0 0,-42 45-156 0 0,0 0 0 0 0,4-9-63 0 0,0 0 44 0 0,1-2 33 0 0,0-2-77 0 0,-12 21-5 0 0,7-12 14 0 0,4-3-9 0 0,-4 5 55 0 0,5-9-55 0 0,10-32 35 0 0,-4 9-6 0 0,-15 37-14 0 0,0 1 0 0 0,1-1 0 0 0,0 1 0 0 0,0-1-15 0 0,2-1 4 0 0,4-7-4 0 0,-9 13 0 0 0,1-4 0 0 0,1 1 0 0 0,-1-1 0 0 0,-1 0 0 0 0,3-5 0 0 0,-4 6 2 0 0,1 0-1 0 0,0 0 1 0 0,0 0-1 0 0,1 0 1 0 0,-1 0-1 0 0,1 1 1 0 0,3-4-2 0 0,4-4 87 0 0,-1 0 0 0 0,0 0 0 0 0,-1-1-87 0 0,-6 9 36 0 0,0 1-1 0 0,-1-1 0 0 0,0 0 1 0 0,0 0-36 0 0,0 0 1 0 0,0 0-1 0 0,1 0 1 0 0,0 0-1 0 0,-2 4 1 0 0,3-8-33 0 0,1 1-1 0 0,1 0 1 0 0,5-7 32 0 0,-9 11-32 0 0,1 1-1 0 0,-1 0 0 0 0,0-1 0 0 0,0 1 0 0 0,0 0 0 0 0,0-1 1 0 0,0 0 32 0 0,2-7-279 0 0,-2 7 267 0 0,2-4 8 0 0,0 0 0 0 0,3-2 4 0 0,-5 5 0 0 0,1 1 0 0 0,-1 0 0 0 0,0 0 0 0 0,0-1 0 0 0,-1 1 0 0 0,1-4 0 0 0,1-6 0 0 0,-1 10-40 0 0,-1 0 0 0 0,0 0 0 0 0,0 0 0 0 0,0 0 0 0 0,-1 0 0 0 0,1 0 0 0 0,-1 0 0 0 0,0 0 0 0 0,0 0 0 0 0,0 0 0 0 0,0 1 0 0 0,-1-1 0 0 0,1 0 0 0 0,-3-2 40 0 0,4 4-11 0 0,-1 0 0 0 0,1 1 0 0 0,0-1 0 0 0,-1 0 0 0 0,1 0 0 0 0,0 0 0 0 0,0 0 0 0 0,0 0 0 0 0,0 0 0 0 0,0-1 0 0 0,0 1 11 0 0,-1-7-31 0 0,1 7 31 0 0,0 1 0 0 0,-1-1 0 0 0,1 1 0 0 0,0 0 0 0 0,0-1 0 0 0,-1 1 0 0 0,1-1 0 0 0,0 1 0 0 0,-1 0 0 0 0,1-1 0 0 0,-1 1 0 0 0,1 0 0 0 0,0-1 0 0 0,-1 1 0 0 0,1 0 0 0 0,-1-1 0 0 0,-5-2 0 0 0,0-2 0 0 0,6 5 0 0 0,0-1-1 0 0,-1 1 0 0 0,1 0 0 0 0,-1-1 0 0 0,0 1 0 0 0,1 0 1 0 0,-1-1-1 0 0,1 1 0 0 0,-1 0 0 0 0,0-1 0 0 0,1 1 1 0 0,-1 0-1 0 0,0 0 1 0 0,-8-3-54 0 0,-4 0 57 0 0,11 2-3 0 0,-1 0-1 0 0,0 0 0 0 0,0 0 1 0 0,-1 1-1 0 0,-1-1 1 0 0,1 0 0 0 0,2 1-2 0 0,0 0 0 0 0,0-1 0 0 0,0 1 0 0 0,0 0 0 0 0,-2 0 2 0 0,3 0-54 0 0,-3 3-10 0 0,1-3 64 0 0,1 1 0 0 0,1-1 0 0 0,0 0 0 0 0,0 1 0 0 0,0-1 0 0 0,0 0 0 0 0,-1 1 0 0 0,1-1 0 0 0,0 1 0 0 0,-1 0 0 0 0,-10 7-53 0 0,1-3 41 0 0,8-4 7 0 0,1-1 0 0 0,0 1 0 0 0,0 0 1 0 0,-1 0-1 0 0,1 0 0 0 0,0 1 1 0 0,0-1-1 0 0,0 0 0 0 0,1 0 1 0 0,-1 1-1 0 0,-1 0 5 0 0,1 1 1 0 0,0-1-8 0 0,1-1 0 0 0,-1 1 0 0 0,1 0 0 0 0,0 0 1 0 0,-1 0-1 0 0,1 0 0 0 0,0 0 0 0 0,0 0 0 0 0,1 0 0 0 0,-1 0 0 0 0,0 1 7 0 0,0 1 68 0 0,0 0 0 0 0,0-1 0 0 0,0 1 0 0 0,-1-1-1 0 0,0 1 1 0 0,0-1-68 0 0,-6 13-6213 0 0,6-11-132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1.7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44 8808 0 0,'0'0'400'0'0,"0"0"0"0"0,-3-6 574 0 0,2 4-626 0 0,1 0 0 0 0,0 0 0 0 0,0 0 0 0 0,0 0 0 0 0,1 0 0 0 0,-1 0 0 0 0,0 1 0 0 0,1-1 0 0 0,-1 0 0 0 0,1 0 0 0 0,-1 0 0 0 0,1 1 0 0 0,0-1 0 0 0,0 0 0 0 0,0 1 0 0 0,0-1 0 0 0,1-1-348 0 0,-1 3 575 0 0,4-4 219 0 0,-3 5 1893 0 0,4 11-2394 0 0,-1 0-1 0 0,0 0 1 0 0,-1 1-1 0 0,0 0 1 0 0,1 12-293 0 0,-1-7 123 0 0,1 0 0 0 0,6 15-123 0 0,3 4 717 0 0,3 17-717 0 0,-2-7 315 0 0,-12-36-229 0 0,0 0-1 0 0,-1 0 0 0 0,0 1-85 0 0,3 19 155 0 0,13 64 258 0 0,-10 4 41 0 0,12 46-12 0 0,-19-140-433 0 0,2 50 310 0 0,-2-48-267 0 0,-1-1 0 0 0,1 0-1 0 0,0 0 1 0 0,2 2-52 0 0,-2-1 42 0 0,1-1 1 0 0,-1 1-1 0 0,-1-1 0 0 0,1 4-42 0 0,-1-7 19 0 0,1 1 0 0 0,-1-1 0 0 0,1 0 0 0 0,0 0 0 0 0,0 0-1 0 0,0 1-18 0 0,4 14 63 0 0,-4-14-53 0 0,0-1-1 0 0,0 0 1 0 0,1 0-1 0 0,-1 0 1 0 0,1 0-1 0 0,-1-1 1 0 0,1 1-1 0 0,2 2-9 0 0,6 12 138 0 0,-3-9-37 0 0,-3-5-76 0 0,17 19 76 0 0,2 0-62 0 0,-22-20-39 0 0,0-1 0 0 0,-1 0 0 0 0,1-1 0 0 0,-1 1 0 0 0,1-1 0 0 0,-1 1 0 0 0,1 0 0 0 0,-1-1 0 0 0,1 1 0 0 0,-1-1 0 0 0,1 0 0 0 0,0 1 0 0 0,-1-1 0 0 0,1 1 0 0 0,0-1 0 0 0,-1 0 0 0 0,1 0 0 0 0,0 1 0 0 0,0-1 0 0 0,-1 0 0 0 0,1 0 0 0 0,0 0 0 0 0,0 0 0 0 0,-1 0 0 0 0,1 0 0 0 0,3 1 13 0 0,-1-1 0 0 0,0 0 0 0 0,1 0 0 0 0,-1 0 0 0 0,0 0 0 0 0,0-1 0 0 0,1 1 0 0 0,-1-1 0 0 0,0 0 0 0 0,0 0 0 0 0,0 0 0 0 0,0 0 0 0 0,1 0 0 0 0,0-2-13 0 0,12-4 11 0 0,-11 5 2 0 0,1 0 0 0 0,-1-1 0 0 0,0 0 1 0 0,2-2-14 0 0,-1 2 2 0 0,0 0 0 0 0,0 0 0 0 0,1 0 0 0 0,-1 0 0 0 0,0 1 1 0 0,2 0-3 0 0,25-10-3 0 0,-30 10 3 0 0,-1 1 0 0 0,1 0 0 0 0,0 0 0 0 0,-1 1 0 0 0,1-1 0 0 0,2 0 0 0 0,3-2 0 0 0,6-5 30 0 0,1 0-1 0 0,1 0-29 0 0,-8 4 5 0 0,-6 3-5 0 0,-1 1 0 0 0,0-1-1 0 0,0 0 1 0 0,0 0 0 0 0,0 0 0 0 0,0 0-1 0 0,0 0 1 0 0,0 0 0 0 0,0 0 0 0 0,0-1 0 0 0,10-8 13 0 0,15-9 37 0 0,-19 13-33 0 0,0 0 0 0 0,0 1-1 0 0,1 1 1 0 0,4-3-17 0 0,-7 5 30 0 0,0 1 1 0 0,0-1-1 0 0,1 1 0 0 0,-1 0 0 0 0,1 0 0 0 0,1 1-30 0 0,12-3 59 0 0,28-11 5 0 0,-38 12-61 0 0,7-2 22 0 0,-1 1 0 0 0,0 1 0 0 0,5 0-25 0 0,-17 3 16 0 0,0-1 0 0 0,0 0 1 0 0,0 1-1 0 0,0 0 1 0 0,0-1-1 0 0,0 1 0 0 0,0 0 1 0 0,0 1-17 0 0,12 3 10 0 0,-12-5-1 0 0,1 1 0 0 0,-1 0 0 0 0,1 0 0 0 0,-1 1 0 0 0,0-1 0 0 0,0 1 0 0 0,1 0-9 0 0,11 4 43 0 0,43 7 171 0 0,-44-9 12 0 0,12 3 45 0 0,-25-7-260 0 0,1 1 0 0 0,-1-1 0 0 0,1 0 0 0 0,-1 1 0 0 0,1-1-1 0 0,-1 1 1 0 0,1 0 0 0 0,-1-1 0 0 0,1 1 0 0 0,-1 0 0 0 0,2 1-11 0 0,2 1 28 0 0,31 13 36 0 0,-35-16-64 0 0,0 0 0 0 0,-1 1 0 0 0,1-1 0 0 0,0 1 0 0 0,0-1 0 0 0,-1 0 0 0 0,1 1 0 0 0,0-1 0 0 0,0 0 0 0 0,-1 0 0 0 0,1 0 0 0 0,0 0 0 0 0,0 0 0 0 0,0 1 0 0 0,-1-1 0 0 0,1-1 0 0 0,0 1 0 0 0,1 0 0 0 0,-1 0 0 0 0,0 0 0 0 0,1 0 0 0 0,-1 0 0 0 0,0 0 0 0 0,1 0 0 0 0,-1 0 0 0 0,0 0 0 0 0,1 0 0 0 0,-1 0 0 0 0,0 1 0 0 0,1-1 0 0 0,-1 1 0 0 0,0-1 0 0 0,1 1 0 0 0,15 3 0 0 0,5 1 0 0 0,3 2 0 0 0,-24-7 0 0 0,0 1 0 0 0,0-1 0 0 0,0 1 1 0 0,0-1-1 0 0,0 1 0 0 0,0-1 0 0 0,0 0 0 0 0,0 1 0 0 0,0-1 0 0 0,0 0 0 0 0,0 0 0 0 0,0 0 1 0 0,0 0-1 0 0,0 0 0 0 0,0 0 0 0 0,0 0 0 0 0,1 0 0 0 0,-1 0 0 0 0,0-1 0 0 0,2 1 9 0 0,6 0 9 0 0,-6 0-14 0 0,0 0 1 0 0,-1 0-1 0 0,1 0 1 0 0,0 0-1 0 0,0-1 0 0 0,0 1 1 0 0,0-1-1 0 0,2-1-4 0 0,4-1 7 0 0,1 0 0 0 0,-1-1 0 0 0,0 0 1 0 0,0-1-1 0 0,-1 0 0 0 0,1 0 0 0 0,-1-1 0 0 0,0 0 0 0 0,3-3-7 0 0,9-7 0 0 0,-14 13 0 0 0,-1-1 0 0 0,0 0 0 0 0,0 0 0 0 0,2-4 0 0 0,-3 4 0 0 0,-2 0 0 0 0,1 1 0 0 0,0 0 0 0 0,0 0 0 0 0,0 0 0 0 0,0 0 0 0 0,0 0 0 0 0,0 1 0 0 0,1 0 0 0 0,0-1 0 0 0,-1 1 0 0 0,1 0 0 0 0,3 0 0 0 0,5-4 0 0 0,-8 3 0 0 0,1 1 0 0 0,-1 0 0 0 0,1 0 0 0 0,0 0 0 0 0,0 1 0 0 0,0-1 0 0 0,0 1 0 0 0,0 0 0 0 0,4 0 0 0 0,-5 1 0 0 0,0 0 0 0 0,0 1 0 0 0,0-1 0 0 0,0 1 0 0 0,0-1 0 0 0,0 1 0 0 0,0 0 0 0 0,0 1 0 0 0,2 0 0 0 0,6 5 0 0 0,0 0 0 0 0,0 1 0 0 0,-1 0 0 0 0,14 10 0 0 0,10 8 0 0 0,-31-23 0 0 0,-1-1-1 0 0,1 0 1 0 0,-1 0-1 0 0,1 0 1 0 0,0-1-1 0 0,1 1 1 0 0,0 0 3 0 0,-1 0 0 0 0,0 0-1 0 0,0 0 1 0 0,0 0 0 0 0,3 2-3 0 0,-2-1 6 0 0,0 0-1 0 0,1 0 1 0 0,-1-1 0 0 0,1 1 0 0 0,0-1 0 0 0,0-1 0 0 0,-1 1-1 0 0,1-1 1 0 0,0 0 0 0 0,0 0 0 0 0,6-1-6 0 0,-8 0 8 0 0,-1 0 0 0 0,1-1 1 0 0,0 0-1 0 0,-1 0 0 0 0,2 0-8 0 0,7-2 12 0 0,-8 3-12 0 0,1-1-1 0 0,-1-1 1 0 0,1 1 0 0 0,2-2 0 0 0,5-1 12 0 0,-9 3-6 0 0,0-1 0 0 0,0 0 0 0 0,0 1 0 0 0,0-1 0 0 0,0 0 1 0 0,0 0-1 0 0,-1 0 0 0 0,1-1 0 0 0,1-1-6 0 0,17-13-2 0 0,-8 8 2 0 0,0 2 0 0 0,1 0 0 0 0,11-4 0 0 0,-20 9 0 0 0,1 0 0 0 0,-1 0 0 0 0,1 1 0 0 0,-1 0 0 0 0,1 0 0 0 0,-1 1 0 0 0,1 0 0 0 0,-1 0 0 0 0,1 0 0 0 0,-1 0 0 0 0,1 1 0 0 0,0 0 0 0 0,8 1 0 0 0,-11-1 0 0 0,0-1 0 0 0,-1 0 0 0 0,1 1 0 0 0,-1-1 0 0 0,1 1 0 0 0,-1 0 0 0 0,1 0 0 0 0,-1 0 0 0 0,1 0 0 0 0,-1 1 0 0 0,0-1 0 0 0,37 22 0 0 0,-24-15 0 0 0,-7-5 0 0 0,-5-3 0 0 0,-1 1 0 0 0,0-1 0 0 0,0 1 0 0 0,0 0 0 0 0,0 0 0 0 0,0-1 0 0 0,0 1 0 0 0,2 2 0 0 0,14 7 0 0 0,-6-4 12 0 0,-6-7 13 0 0,-5 1-23 0 0,0 0 0 0 0,1-1 1 0 0,-1 1-1 0 0,0 0 0 0 0,1 0 0 0 0,-1 0 0 0 0,0 0 0 0 0,0 0 0 0 0,1 0 0 0 0,-1 0 0 0 0,0 1 0 0 0,1-1 0 0 0,-1 0-2 0 0,1 1 0 0 0,1-1 0 0 0,0 1 0 0 0,0-1 0 0 0,0 0 0 0 0,0 0 0 0 0,-1 0 0 0 0,1 0 0 0 0,0 0 0 0 0,0 0 0 0 0,0-1 0 0 0,0 0 0 0 0,1 0 0 0 0,3-1 5 0 0,-1 0-1 0 0,0-1 1 0 0,1 0-1 0 0,-1 0 1 0 0,0 0-1 0 0,2-3-4 0 0,18-8 26 0 0,-21 10-15 0 0,-4 3-11 0 0,0 0 0 0 0,-1 0 0 0 0,1 0 0 0 0,0 0 0 0 0,0 0 0 0 0,-1 0 0 0 0,1 1 0 0 0,0-1 0 0 0,0 0 0 0 0,0 1 0 0 0,0-1 0 0 0,0 0 0 0 0,1 1 0 0 0,1-3 0 0 0,-1 2 0 0 0,0 0 0 0 0,0 0 0 0 0,0 0 0 0 0,0 0 0 0 0,0 0 0 0 0,0 1 0 0 0,0-1 0 0 0,0 1 0 0 0,0-1 0 0 0,0 1 0 0 0,0 0 0 0 0,1-1 0 0 0,-1 1 0 0 0,0 0 0 0 0,0 1 0 0 0,1-1 0 0 0,-1-1 0 0 0,11 6 0 0 0,19 4 0 0 0,-15-3 0 0 0,0-1 0 0 0,2 0 0 0 0,-11-4 0 0 0,27 4 0 0 0,-26-3 0 0 0,0-1 0 0 0,1 0 0 0 0,-1 0 0 0 0,0-1 0 0 0,0 0 0 0 0,6-1 0 0 0,12 0 0 0 0,-11 0 0 0 0,0 0 0 0 0,2-2 0 0 0,-2 1 0 0 0,-1 1 0 0 0,3 0 0 0 0,9 1 0 0 0,-10 2 0 0 0,11 1 0 0 0,-23-2 0 0 0,0-1 0 0 0,0 1 0 0 0,0 0 0 0 0,-1 0 0 0 0,1 0 0 0 0,0 1 0 0 0,1 1 0 0 0,0-1 0 0 0,0 0 0 0 0,0-1 0 0 0,0 1 0 0 0,3-1 0 0 0,15 4 0 0 0,-14-2 0 0 0,1-1 0 0 0,0 0 0 0 0,4 0 0 0 0,13 2 0 0 0,-16-3 0 0 0,-1-1 0 0 0,1-1 0 0 0,0 1 0 0 0,-1-2 0 0 0,1 1 0 0 0,4-3 0 0 0,-11 4 0 0 0,0 0 0 0 0,0 1 0 0 0,0-1 0 0 0,-1 1 0 0 0,1 0 0 0 0,0 0 0 0 0,0 1 0 0 0,-1-1 0 0 0,1 1 0 0 0,-1 0 0 0 0,1 0 0 0 0,-1 1 0 0 0,0-2 0 0 0,9 8 0 0 0,-5-3 0 0 0,0-1 0 0 0,0 0 0 0 0,0 0 0 0 0,0 0 0 0 0,1-1 0 0 0,-1-1 0 0 0,4 1 0 0 0,24 5 0 0 0,-24-7 0 0 0,-9-2 0 0 0,0-1 0 0 0,25-2 0 0 0,-15 1 0 0 0,-1 1 0 0 0,13 0 0 0 0,-14 1 0 0 0,-1-2 0 0 0,-2 2 0 0 0,-2 0 11 0 0,-5 0 42 0 0,1 0-42 0 0,4 0 32 0 0,8-4-33 0 0,13-2-10 0 0,-2 2-12 0 0,-13 1-51 0 0,-3-2 77 0 0,-8 4 39 0 0,-1 1 12 0 0,0 0 5 0 0,1-1-2 0 0,8-5-71 0 0,-3 1 3 0 0,2 4 0 0 0,-7 1 0 0 0,-1 0 0 0 0,0 0 0 0 0,0 0 0 0 0,1 0 0 0 0,-1 0 0 0 0,0 0 0 0 0,1 0 0 0 0,-1 0 0 0 0,0 0 0 0 0,1 0 0 0 0,-1 0 0 0 0,0 0 0 0 0,1 0 0 0 0,-1 0 0 0 0,0-1 0 0 0,1 1 0 0 0,-1 0 0 0 0,0 0 0 0 0,0 0 0 0 0,1 0 0 0 0,-1-1 0 0 0,0 1 0 0 0,0 0 0 0 0,1 0 0 0 0,-1 0 0 0 0,0-1 0 0 0,0 1 0 0 0,0 0 0 0 0,0-1 0 0 0,1 1 0 0 0,-1 0 0 0 0,0-1 0 0 0,0 1 0 0 0,0 0 0 0 0,0 0 0 0 0,1-1 0 0 0,-1 1 0 0 0,0 0 0 0 0,0 0 0 0 0,0-1 0 0 0,1 1 0 0 0,-1 0 0 0 0,0 0 0 0 0,0 0 0 0 0,1 0 0 0 0,-1-1 0 0 0,0 1 0 0 0,1 0 0 0 0,-1 0 0 0 0,0 0 0 0 0,0 0 0 0 0,1 0 0 0 0,-1 0 0 0 0,0 0 0 0 0,1 0 0 0 0,-1 0 0 0 0,0 0 0 0 0,1 0 0 0 0,-1 0 0 0 0,0 0 0 0 0,5 0 0 0 0,0-1-1 0 0,9-8 13 0 0,-12 8 30 0 0,1-4-31 0 0,-3 5-11 0 0,0-1 0 0 0,1 1 0 0 0,-1 0 0 0 0,0-1 0 0 0,1 1 0 0 0,-1 0-1 0 0,0-1 1 0 0,0 1 0 0 0,1-1 0 0 0,-1 1 0 0 0,0 0 0 0 0,0-1 0 0 0,0 1 0 0 0,0-1 0 0 0,1 1 0 0 0,-1-1 0 0 0,0 1-1 0 0,0-1 1 0 0,0 1 0 0 0,0 0 0 0 0,0-1 0 0 0,0 1 0 0 0,0-1 0 0 0,-1-9 13 0 0,0 10-11 0 0,1-1 0 0 0,0 1 0 0 0,0-1 0 0 0,0 1 0 0 0,0 0 0 0 0,0-1-1 0 0,0 1 1 0 0,0-1 0 0 0,0 1 0 0 0,0-1 0 0 0,0 1 0 0 0,0 0 0 0 0,0-1 0 0 0,1 1 0 0 0,-1-1 0 0 0,0 1 0 0 0,0 0 0 0 0,0-1 0 0 0,1 1 0 0 0,-1-1 0 0 0,0 1 0 0 0,0 0 0 0 0,1-1 0 0 0,-1 1 0 0 0,0-1-2 0 0,2 1 4 0 0,0-6-4 0 0,-4-1 0 0 0,2 4 0 0 0,-1 1 0 0 0,1-1 0 0 0,0 1 0 0 0,-1 0 0 0 0,1-1 0 0 0,0 1 0 0 0,1-1 0 0 0,-1 1 0 0 0,0-1 0 0 0,1 2 0 0 0,-2-2 0 0 0,3-2 0 0 0,0-2 0 0 0,-2 5 4 0 0,1 0 0 0 0,-1 1 0 0 0,0-1 0 0 0,0 0 0 0 0,1 1 0 0 0,-1-1 0 0 0,0 1 0 0 0,-1-1 0 0 0,1 0 0 0 0,0 1 0 0 0,0-1 0 0 0,-1 0 0 0 0,1 1 0 0 0,-1-1 0 0 0,1 1 0 0 0,-2-2-4 0 0,2 2 0 0 0,0 1 0 0 0,0 0 0 0 0,0-1 0 0 0,0 1 0 0 0,0-1 0 0 0,0 1 0 0 0,0-1 0 0 0,0 1 0 0 0,0 0 0 0 0,0-1 0 0 0,0 1 0 0 0,0-1-1 0 0,0 1 1 0 0,0-1 0 0 0,0 1 0 0 0,0 0 0 0 0,0-1 0 0 0,1 1 0 0 0,-1-2 2 0 0,1 1-1 0 0,-1-1 0 0 0,1 1 0 0 0,-1-1 1 0 0,0 1-1 0 0,0-1 0 0 0,1 1 0 0 0,-1-1 1 0 0,0 0-2 0 0,-4-13 53 0 0,4 13-47 0 0,0 2-3 0 0,0-1 0 0 0,0 1 1 0 0,0-1-1 0 0,0 0 0 0 0,0 1 0 0 0,0-1 1 0 0,0 1-1 0 0,0-1 0 0 0,0 0 0 0 0,0 1 1 0 0,0-1-1 0 0,-1 1 0 0 0,1-1 0 0 0,0 1 1 0 0,0-1-1 0 0,-1 1 0 0 0,1-1 0 0 0,0 1 1 0 0,-1-1-1 0 0,1 1 0 0 0,-1-1 0 0 0,1 0-3 0 0,-1 0 10 0 0,0-1-1 0 0,0 1 0 0 0,0-1 0 0 0,1 0 1 0 0,-1 0-1 0 0,0 1 0 0 0,1-1 0 0 0,0 0 1 0 0,-1 0-1 0 0,1 0 0 0 0,0 1 0 0 0,0-1 0 0 0,0-1-9 0 0,-4-25 75 0 0,4 21-70 0 0,0 4 3 0 0,0 0-1 0 0,0-1 0 0 0,0 1 1 0 0,0 0-1 0 0,-1 0 0 0 0,1 0 1 0 0,-1-1-1 0 0,0 0-7 0 0,1 3 0 0 0,0 0 0 0 0,-1 0 0 0 0,2 0 0 0 0,-1-1 0 0 0,0 1 0 0 0,0 0-1 0 0,0 0 1 0 0,0 0 0 0 0,1 0 0 0 0,-1-1 0 0 0,2-7 12 0 0,-9-26 41 0 0,7 10-53 0 0,0 18 0 0 0,-7-15 11 0 0,6 3 42 0 0,1-9 71 0 0,-1 3-48 0 0,0 1-76 0 0,0 20 0 0 0,0 0 0 0 0,5-12 0 0 0,-4 14 0 0 0,0-20 0 0 0,-1 5 0 0 0,1 14 0 0 0,0 1 0 0 0,0 0 0 0 0,0 0 0 0 0,0-1 0 0 0,1 1 0 0 0,-1 0 0 0 0,1 0 0 0 0,-1 0 0 0 0,1 0 0 0 0,0 0 0 0 0,0-1 0 0 0,0-4 0 0 0,-1 1 0 0 0,0-1 0 0 0,0 1 0 0 0,0-1 0 0 0,-1-5 0 0 0,-1 8 0 0 0,2 2 0 0 0,-1 1 0 0 0,1-1 0 0 0,0 1 0 0 0,0-1 0 0 0,-1 1 0 0 0,1-1 0 0 0,0 0 0 0 0,0 1 0 0 0,0-2 0 0 0,-1-10 0 0 0,2-24 0 0 0,3 12 0 0 0,-4 21 0 0 0,-3-2 0 0 0,0-7 0 0 0,0 7 0 0 0,4-1 0 0 0,0 6 0 0 0,-1 0 0 0 0,-2-6 0 0 0,1 5-173 0 0,1 0-1 0 0,0 0 1 0 0,0-1-1 0 0,1 1 1 0 0,-1 0-1 0 0,0 0 1 0 0,1-1-1 0 0,0-1 174 0 0,0-1-764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3.0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 7 2304 0 0,'-5'-3'4034'0'0,"-6"0"3429"0"0,8 2-7538 0 0,1 1 953 0 0,2 0-289 0 0,0 0-495 0 0,0 0 1 0 0,-1 0-1 0 0,1 0 1 0 0,0 0-1 0 0,0 0 0 0 0,0 0 1 0 0,-1 0-1 0 0,1 0 1 0 0,0 0-1 0 0,0 0 0 0 0,0 0 1 0 0,0 0-1 0 0,-1 0 1 0 0,1 0-1 0 0,0 0 0 0 0,0 0 1 0 0,0 0-1 0 0,-1 1 1 0 0,1-1-1 0 0,0 0 0 0 0,0 0 1 0 0,0 0-1 0 0,0 0 1 0 0,0 0-1 0 0,-1 0 0 0 0,1 0-94 0 0,-1 3 206 0 0,1-1 0 0 0,-1 0 0 0 0,1 0 0 0 0,-1 0 0 0 0,1 0 0 0 0,0 1 0 0 0,0-1 0 0 0,0 0-206 0 0,0 0 430 0 0,1 6 820 0 0,1-3-953 0 0,-1 0 0 0 0,1 1 0 0 0,-1 0 0 0 0,0-1-1 0 0,0 1 1 0 0,-1 0 0 0 0,0-1 0 0 0,0 1-1 0 0,0 0 1 0 0,-1 2-297 0 0,1 38 503 0 0,0-37-433 0 0,-1 0 0 0 0,2 0-1 0 0,-1 0-69 0 0,0 25 131 0 0,0-27-89 0 0,0 0 0 0 0,0 0-1 0 0,1 4-41 0 0,0 10 120 0 0,-1-10 48 0 0,1-1 0 0 0,0 1 0 0 0,1 5-168 0 0,2 38 902 0 0,-4-49-862 0 0,0 0 0 0 0,0-1 0 0 0,-1 1 0 0 0,1 0 0 0 0,-1 0 0 0 0,0-1 1 0 0,0 1-1 0 0,-1 0 0 0 0,1-1-40 0 0,-5 21 91 0 0,-2 3 24 0 0,7-22-96 0 0,-1-1 1 0 0,0 1 0 0 0,1 0-1 0 0,0 0 1 0 0,1 1 0 0 0,-1-1-20 0 0,-1 34 53 0 0,4 7 888 0 0,-2-46-937 0 0,1 1 0 0 0,-1-1 0 0 0,0 1 0 0 0,0-1 0 0 0,1 1 0 0 0,-1-1 0 0 0,1 1 0 0 0,0 0-4 0 0,-1-1-2 0 0,0-1-1 0 0,0 0 1 0 0,0 1-1 0 0,0-1 1 0 0,0 1-1 0 0,0-1 1 0 0,0 1-1 0 0,0-1 1 0 0,0 0-1 0 0,0 1 1 0 0,0-1-1 0 0,0 1 1 0 0,-1-1-1 0 0,1 1 1 0 0,0-1-1 0 0,0 0 1 0 0,0 1-1 0 0,-1-1 1 0 0,1 0-1 0 0,0 1 3 0 0,-1 0-3 0 0,-1 8 18 0 0,0-5 11 0 0,1 1 0 0 0,0-1 0 0 0,1 1-1 0 0,-1 0 1 0 0,1 2-26 0 0,0-6 0 0 0,0 0 0 0 0,0 1 0 0 0,0-1 0 0 0,0 0 0 0 0,0 1 0 0 0,-1-1 0 0 0,1 0 0 0 0,0 1 0 0 0,-1-1 0 0 0,1 0 0 0 0,-1 1 0 0 0,0 3 0 0 0,-3 9 0 0 0,2-2-22 0 0,4-3-9 0 0,-2 0 20 0 0,5 7 67 0 0,-5-13-20 0 0,-6 20 96 0 0,1-7-132 0 0,1 11-64 0 0,3-19 64 0 0,1-5 0 0 0,0 0 0 0 0,0 0 0 0 0,-1 0 0 0 0,1 0 0 0 0,-1 0 0 0 0,0 0 0 0 0,0-2-1 0 0,1 0 1 0 0,-1-1 1 0 0,1 0-1 0 0,0 1 1 0 0,0-1-1 0 0,-1 1 1 0 0,1-1-1 0 0,0 1 1 0 0,0-1-1 0 0,0 1 1 0 0,-1-1-1 0 0,1 1 1 0 0,0-1 0 0 0,0 1-1 0 0,0-1 1 0 0,0 1-1 0 0,0-1 1 0 0,0 1-1 0 0,0-1 1 0 0,0 1-1 0 0,0-1 1 0 0,0 1-1 0 0,0-1 1 0 0,1 1-1 0 0,-1 14 53 0 0,0-13-53 0 0,-1 0 0 0 0,-2 6 0 0 0,-1 12 0 0 0,1-15 12 0 0,3 0 26 0 0,-1 0 0 0 0,1 0 0 0 0,0 0 0 0 0,0 0 0 0 0,0 3-38 0 0,1 29 78 0 0,-1-30-78 0 0,2 1 0 0 0,-1-2-12 0 0,-1-5-163 0 0,0-1-486 0 0,0 0-181 0 0,0-5-7314 0 0,0 0 43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3.6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0 506 5984 0 0,'0'0'464'0'0,"0"0"14"0"0,0 0 1198 0 0,0 0 551 0 0,0 0 114 0 0,0 0-162 0 0,0 0-782 0 0,5-6 1531 0 0,-2 2-2623 0 0,-1 0-1 0 0,1 1 0 0 0,0-1 1 0 0,0 1-1 0 0,1 0 1 0 0,2-2-305 0 0,5-7 178 0 0,3 0-74 0 0,0 0 0 0 0,1 1-1 0 0,0 0 1 0 0,1 1-1 0 0,16-8-103 0 0,24-14 202 0 0,61-46 814 0 0,-63 42-208 0 0,10-11-246 0 0,-10 9-444 0 0,-10 9-56 0 0,-18 12-49 0 0,65-41 40 0 0,-66 40-42 0 0,-19 12 32 0 0,0-2-8 0 0,-5 7-28 0 0,-1-1 0 0 0,1 1 1 0 0,0 0-1 0 0,0 0 1 0 0,-1 0-1 0 0,1 0 0 0 0,0 0 1 0 0,0 1-1 0 0,0-1 1 0 0,0 0-1 0 0,0 0 0 0 0,1 1 1 0 0,-1-1-1 0 0,1 0-7 0 0,-1 1 70 0 0,-1 0 15 0 0,4-7-909 0 0,-4 7-59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0:44.7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32 6448 0 0,'0'0'498'0'0,"-1"-1"-327"0"0,-15-10 1925 0 0,15 11-949 0 0,1 0-49 0 0,0 0-223 0 0,-3-4 445 0 0,0-2-35 0 0,3 1 2344 0 0,0 5-3462 0 0,0 0-1 0 0,0 0 1 0 0,0 0-1 0 0,0-1 1 0 0,0 1-1 0 0,0 0 0 0 0,0 0 1 0 0,0 0-1 0 0,0-1 1 0 0,0 1-1 0 0,0 0 0 0 0,0 0 1 0 0,0 0-1 0 0,0 0 1 0 0,0-1-1 0 0,1 1 1 0 0,-1 0-1 0 0,0 0 0 0 0,0 0 1 0 0,0 0-1 0 0,0 0 1 0 0,0-1-1 0 0,0 1 0 0 0,1 0 1 0 0,-1 0-1 0 0,0 0 1 0 0,0 0-1 0 0,0 0 1 0 0,0 0-1 0 0,1 0 0 0 0,-1 0 1 0 0,0 0-1 0 0,0 0 1 0 0,0 0-1 0 0,1 0 1 0 0,-1 0-1 0 0,0 0 0 0 0,0 0 1 0 0,0 0-1 0 0,1 0 1 0 0,-1 0-1 0 0,0 0 0 0 0,0 0 1 0 0,0 0-1 0 0,1 0-166 0 0,8 7-29 0 0,0 2 617 0 0,-1-3-253 0 0,-7-5-291 0 0,0 0 0 0 0,1 0 0 0 0,-1 0 0 0 0,1 0 0 0 0,-1 0 0 0 0,1 0 0 0 0,-1 0 0 0 0,2 0-44 0 0,8 5 191 0 0,5 1 42 0 0,31 8 224 0 0,-19-5-193 0 0,-2-1-81 0 0,-8-4-61 0 0,-1 0 0 0 0,1 2-1 0 0,-1 0 1 0 0,0 1 0 0 0,11 7-122 0 0,3 7 165 0 0,5 4 59 0 0,-13-9 30 0 0,0 0-1 0 0,13 14-253 0 0,-25-21 47 0 0,-7-5-6 0 0,1-1 1 0 0,0 0-1 0 0,0 0 0 0 0,0 0 1 0 0,0-1-1 0 0,0 0 0 0 0,4 2-41 0 0,-3-2 10 0 0,0 0-1 0 0,-1 0 1 0 0,1 1 0 0 0,-1 0 0 0 0,4 3-10 0 0,-5-3 11 0 0,1 0 0 0 0,-1 0 1 0 0,1-1-1 0 0,0 0 1 0 0,0 0-1 0 0,5 2-11 0 0,48 20 160 0 0,-49-21-102 0 0,-7-3-48 0 0,-1-1 0 0 0,1 1 0 0 0,-1 0 1 0 0,1-1-1 0 0,0 1 0 0 0,-1-1 0 0 0,1 0 1 0 0,0 1-1 0 0,1-1-10 0 0,0 1 42 0 0,1 3-20 0 0,-2-2 20 0 0,17 9-31 0 0,-17-9-9 0 0,0-1-1 0 0,0 1 1 0 0,1-1-1 0 0,-1 0 1 0 0,0 0-1 0 0,1 0 1 0 0,0 0-2 0 0,-2 0-23 0 0,-1-1-309 0 0,0 0-144 0 0,3-7-8265 0 0,-2 1-489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07.9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2414 71 920 0 0,'0'0'627'0'0,"0"0"2294"0"0,0 0 1001 0 0,0 0 204 0 0,0 0-412 0 0,0 0-1883 0 0,9 0 1 0 0,2-1-1254 0 0,1 0 0 0 0,0-1 1 0 0,-1-1-1 0 0,10-3-578 0 0,6-1 501 0 0,-3 2-152 0 0,-8 1-100 0 0,0 0 1 0 0,0 1-1 0 0,1 1 1 0 0,12 0-250 0 0,56-3 618 0 0,-40 1-355 0 0,242-18 473 0 0,-180 25-430 0 0,-85-1-125 0 0,-1 0 0 0 0,1 1 0 0 0,-1 2 0 0 0,20 6-181 0 0,-20-5 141 0 0,53 14 210 0 0,-56-14-299 0 0,0 1 1 0 0,0 0 0 0 0,4 3-53 0 0,-3-1 85 0 0,0-1 1 0 0,15 4-86 0 0,-3-2 149 0 0,0 1 0 0 0,0 1 1 0 0,-1 1-1 0 0,22 15-149 0 0,-46-24 41 0 0,1 1 0 0 0,-1 0 0 0 0,4 4-41 0 0,9 7 37 0 0,-5-4 23 0 0,-1 0-1 0 0,-1 1 0 0 0,0 0 1 0 0,-1 1-1 0 0,0 1 1 0 0,-1 0-1 0 0,3 6-59 0 0,13 24 124 0 0,-2 2 1 0 0,7 20-125 0 0,-13-25 10 0 0,20 33 96 0 0,-14-30 129 0 0,-1 6-235 0 0,-12-23 47 0 0,-1 1 1 0 0,-2 0-1 0 0,-1 0 0 0 0,-1 1 1 0 0,-2 0-1 0 0,1 28-47 0 0,-1-22 6 0 0,1-1 0 0 0,4 8-6 0 0,3 21 0 0 0,3-6 0 0 0,-11-47 2 0 0,-1 1-1 0 0,0-1 1 0 0,-1 1-1 0 0,0-1 1 0 0,0 1-1 0 0,-2 0 1 0 0,1 10-2 0 0,-2-8 18 0 0,0 1-1 0 0,1 0 1 0 0,1-1 0 0 0,1 1 0 0 0,0-1-1 0 0,4 11-17 0 0,-4-9 8 0 0,-1 0-1 0 0,0-1 0 0 0,-1 1 1 0 0,0-1-1 0 0,-2 1 1 0 0,0 6-8 0 0,-3 46 30 0 0,3-13 2 0 0,-1 1 0 0 0,-10 44-32 0 0,8-45 0 0 0,4-42 0 0 0,0 1 0 0 0,0-1 0 0 0,-1 0 0 0 0,-1 0 0 0 0,-1 1 0 0 0,1-1 12 0 0,0 0 1 0 0,-1 10-13 0 0,2-14 6 0 0,1 0 1 0 0,-1 0-1 0 0,-1 1 1 0 0,0-1-1 0 0,0 0 1 0 0,-1 1-7 0 0,0-2 8 0 0,1 1 0 0 0,0 0 0 0 0,1 1 0 0 0,-1-1 0 0 0,1 7-8 0 0,-9 30 24 0 0,-54 177-13 0 0,55-193 5 0 0,-1 6 21 0 0,-14 26-37 0 0,2-8 0 0 0,9-21 0 0 0,-2 0 0 0 0,-1 0 0 0 0,-11 14 0 0 0,-31 41 0 0 0,14-20 0 0 0,28-42 0 0 0,-7 8 0 0 0,-6 1 0 0 0,12-14 0 0 0,0-1 0 0 0,-15 11 0 0 0,-42 37 0 0 0,6-3 64 0 0,36-37-64 0 0,-6 6 0 0 0,-24 16 0 0 0,14-12 0 0 0,29-22 0 0 0,-1 0 0 0 0,0-1 0 0 0,-3-1 0 0 0,-22 13 0 0 0,21-11 0 0 0,-1-2 0 0 0,-1 0 0 0 0,-6 0 0 0 0,-94 40 0 0 0,69-27 0 0 0,-2-3 0 0 0,-6-1 0 0 0,37-14 0 0 0,-160 45 0 0 0,-2-1 0 0 0,160-46 0 0 0,-1-1 0 0 0,0-1 0 0 0,-1-2 0 0 0,-9-1 0 0 0,-4 0 0 0 0,-5 2 0 0 0,5 0 0 0 0,-4-2 0 0 0,-126 3 0 0 0,151-4 0 0 0,0 1 0 0 0,-10 3 0 0 0,16-2 0 0 0,0 0 0 0 0,-1-2 0 0 0,1 0 0 0 0,-12-1 0 0 0,-10-1 0 0 0,33 2 0 0 0,-1-1 0 0 0,1 0 0 0 0,0-1 0 0 0,0 0 0 0 0,0 0 0 0 0,0 0 0 0 0,0-1 0 0 0,-2-1 0 0 0,-10-4 0 0 0,0 1 0 0 0,1 1 0 0 0,-18-2 0 0 0,19 4 0 0 0,-1 0 0 0 0,1-2 0 0 0,1 0 0 0 0,-13-6 0 0 0,-114-48 0 0 0,139 58 0 0 0,-25-9 0 0 0,21 7 0 0 0,0 0 0 0 0,1 0 0 0 0,-1-1 0 0 0,1 0 0 0 0,-1 0 0 0 0,1-1 0 0 0,-11-6 0 0 0,0 0 0 0 0,0 2 0 0 0,-2-1 0 0 0,2 2 0 0 0,0-1 0 0 0,0-2 0 0 0,1 0 0 0 0,2 0 0 0 0,1-1 0 0 0,1 0 0 0 0,0-1 0 0 0,0-1 0 0 0,2 0 0 0 0,-1-2 0 0 0,-15-22 0 0 0,18 23 0 0 0,-1 1 0 0 0,0 1 0 0 0,-11-11 0 0 0,-32-39 0 0 0,-4 6 0 0 0,50 47 0 0 0,1 0 0 0 0,0-1 0 0 0,1 0 0 0 0,0-1 0 0 0,-2-6 0 0 0,-14-25 0 0 0,11 20-12 0 0,0 0 0 0 0,1-1 1 0 0,1 0-1 0 0,1-1 0 0 0,2 0 0 0 0,0 0 0 0 0,0-15 12 0 0,-4-11-53 0 0,-3-1 53 0 0,-3-8 0 0 0,16 59 0 0 0,0-8 0 0 0,-2 0 0 0 0,1 0 0 0 0,-1 0 0 0 0,-1 0 0 0 0,1 0 0 0 0,-4-5 0 0 0,3 3 0 0 0,-1 0 0 0 0,1 0 0 0 0,1-1 0 0 0,0 1 0 0 0,1-1 0 0 0,0-4 0 0 0,-3-14 0 0 0,3-8-31 0 0,2 30 20 0 0,-1 0 0 0 0,0 0 0 0 0,-1-6 11 0 0,0 6-6 0 0,1 1-1 0 0,0 0 1 0 0,0-1-1 0 0,1 1 1 0 0,0-1-1 0 0,1-4 7 0 0,0 1-8 0 0,0 1-1 0 0,-1-1 1 0 0,0-1 8 0 0,0-8 0 0 0,-1 16 0 0 0,1 0 0 0 0,-1 0 0 0 0,0 0 0 0 0,0 0 0 0 0,0 0 0 0 0,-2-4 0 0 0,1-20 0 0 0,2 16 0 0 0,-1 10 0 0 0,0 0 0 0 0,0-1 0 0 0,-1 1 0 0 0,1-1 0 0 0,0 1 0 0 0,-1 0 0 0 0,1-1 0 0 0,-1 1 0 0 0,-1-2 0 0 0,2 2 0 0 0,-1 0 0 0 0,0 0 0 0 0,1 0 0 0 0,-1 0 0 0 0,1-1 0 0 0,-1 1 0 0 0,1 0 0 0 0,0 0 0 0 0,0-2 0 0 0,0 1 0 0 0,0 1 0 0 0,0 0 0 0 0,-1 0 0 0 0,1-1 0 0 0,-1 1 0 0 0,0 0 0 0 0,1 0 0 0 0,-1 0 0 0 0,0 0 0 0 0,0 0 0 0 0,-1 0 0 0 0,1 0 0 0 0,0 0 0 0 0,-1 0 0 0 0,1 1 0 0 0,-1-1 0 0 0,-1-1 0 0 0,2 3-5 0 0,0-1 0 0 0,0 1 0 0 0,0 0 0 0 0,0 0 0 0 0,0 0-1 0 0,-1 0 1 0 0,1 1 0 0 0,0-1 0 0 0,0 0 0 0 0,0 0 0 0 0,0 1 0 0 0,0-1 0 0 0,0 0 0 0 0,0 1-1 0 0,0 0 6 0 0,-5 0-3 0 0,-3 3 30 0 0,1 0 1 0 0,-1 1-1 0 0,1-1 0 0 0,0 2 1 0 0,0-1-1 0 0,0 1 0 0 0,-1 2-27 0 0,-14 9 41 0 0,4-1-18 0 0,0-1-1 0 0,-13 17-22 0 0,-6 5 19 0 0,-13 7-19 0 0,47-41 0 0 0,0 1 0 0 0,1-1 0 0 0,0 1 0 0 0,0 0 0 0 0,0 0 0 0 0,0 1 0 0 0,0-1 0 0 0,1 0 0 0 0,-1-1 0 0 0,1 1 0 0 0,-1-1 0 0 0,0 0 0 0 0,-1 0 0 0 0,1 0 0 0 0,-3 2 0 0 0,-1-1-3 0 0,4-2-9 0 0,-1 0 1 0 0,1 0 0 0 0,0 1-1 0 0,0 0 1 0 0,0 0 0 0 0,0 0-1 0 0,-2 3 12 0 0,18-27-144 0 0,3 1 78 0 0,9-19 66 0 0,14-17-51 0 0,-19 33 51 0 0,0 2 0 0 0,10-8 0 0 0,17-17 0 0 0,-43 42 0 0 0,0 1 0 0 0,1-1 0 0 0,-1 1 0 0 0,0 0 0 0 0,3-1 0 0 0,10-7 0 0 0,-9 6 0 0 0,0-1 0 0 0,1 1 0 0 0,-1 1 0 0 0,1 0 0 0 0,0 0 0 0 0,6-2 0 0 0,-9 4 0 0 0,-1 1 0 0 0,0 0 0 0 0,1 0 0 0 0,-1 0 0 0 0,0 1 0 0 0,1-1 0 0 0,-1 1 0 0 0,1 0 0 0 0,-1 1 0 0 0,0 0 0 0 0,1-1 0 0 0,3 2 0 0 0,0 2 24 0 0,1 1 1 0 0,-1-1-1 0 0,0 1 0 0 0,-1 1 1 0 0,1 0-1 0 0,-1 0 0 0 0,6 5-24 0 0,-4-2 47 0 0,0-1-1 0 0,1-1 0 0 0,11 6-46 0 0,17 5 169 0 0,37 11-169 0 0,-39-16 26 0 0,5-1-26 0 0,-3 1 3 0 0,-30-10-8 0 0,0 0 1 0 0,1 0-1 0 0,3 3 5 0 0,-10-5-6 0 0,-1 1 1 0 0,1-1-1 0 0,0 1 0 0 0,-1 0 0 0 0,1 0 1 0 0,-1 0-1 0 0,0 0 0 0 0,1 1 0 0 0,-1-1 1 0 0,0 1-1 0 0,0-1 0 0 0,0 3 6 0 0,9 16-2448 0 0,-8-14 336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3.2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 5960 0 0,'0'0'266'0'0,"0"0"1"0"0,0 0-80 0 0,0 0 293 0 0,0 0 148 0 0,0 0 32 0 0,0 0 12 0 0,0 0 34 0 0,0 0 20 0 0,0 0 2 0 0,0 0-15 0 0,0 0-60 0 0,0 0-21 0 0,0 0-6 0 0,0 0-17 0 0,0 0-62 0 0,0 0-31 0 0,0 0-4 0 0,0 0-26 0 0,0 0-106 0 0,0 0-48 0 0,0 0-11 0 0,0 0-11 0 0,0 0-48 0 0,0 0-26 0 0,0 0-4 0 0,0 0 8 0 0,1 0 34 0 0,205-6 2863 0 0,-31 4-2837 0 0,-94 3-267 0 0,-17 2-34 0 0,-34-1 28 0 0,0-2 1 0 0,12-1-28 0 0,-29 1 17 0 0,-1 0 0 0 0,0 0 0 0 0,13 4-17 0 0,21 0 23 0 0,-12-3-23 0 0,-21 0 0 0 0,0-1 0 0 0,0 0 0 0 0,-1-1 0 0 0,11-1 0 0 0,27-6 0 0 0,-30 4-46 0 0,0 1 0 0 0,5 1 46 0 0,-5 0-46 0 0,0-1 0 0 0,4-2 46 0 0,-7 2-86 0 0,-15 2 16 0 0,-2 1 2 0 0,0 0 4 0 0,1 1 11 0 0,2 1 56 0 0,-2-2 6 0 0,-1 0-220 0 0,0 0-74 0 0,0 0-920 0 0,0 0-3827 0 0,0 0-1641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4.0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 32 2760 0 0,'0'0'125'0'0,"-6"5"302"0"0,-11 0 3215 0 0,15-5-3257 0 0,1 0 0 0 0,-1 1 0 0 0,1-1 0 0 0,-1 0 0 0 0,1 1 0 0 0,0-1 0 0 0,-1 1 0 0 0,1-1 0 0 0,0 1 0 0 0,-1 0 0 0 0,1-1 0 0 0,0 1-385 0 0,0 0 594 0 0,1-1-77 0 0,0 0-21 0 0,0 0-15 0 0,0 0-7 0 0,0 0-2 0 0,0 0-10 0 0,0 0-39 0 0,0 0-20 0 0,0 0-3 0 0,0 0-9 0 0,0 0-33 0 0,0 0-20 0 0,0 0-2 0 0,0 0 4 0 0,0 0 18 0 0,0 0 8 0 0,2 1-243 0 0,0-1 0 0 0,0 1 0 0 0,1-1 0 0 0,-1 1 0 0 0,0-1 0 0 0,0 0 0 0 0,1 0-1 0 0,1 0-122 0 0,-4 0 23 0 0,53-2 1497 0 0,14-3-1520 0 0,-16 0 562 0 0,13 2-562 0 0,44-2 459 0 0,17 2-320 0 0,-16-2 23 0 0,-51 3 380 0 0,34-7-542 0 0,-32 2 553 0 0,35 2-553 0 0,108 8 576 0 0,-160 2-199 0 0,-42-5-286 0 0,-1 0-22 0 0,0 0-5 0 0,0 0 0 0 0,0 0 0 0 0,0 0-22 0 0,0 0-97 0 0,0 0-45 0 0,0 0-11 0 0,0 0-51 0 0,0 0-213 0 0,0 0-89 0 0,0 0-16 0 0,0 0-195 0 0,0 0-790 0 0,0 0-338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35.3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35 5064 0 0,'-14'-8'303'0'0,"10"6"-264"0"0,0 0-1 0 0,0 0 1 0 0,1 0-1 0 0,-1 0 1 0 0,-3 0-39 0 0,5 1 485 0 0,0 0 0 0 0,0 0 1 0 0,-1 0-1 0 0,1 0 0 0 0,0-1 1 0 0,0 1-1 0 0,-1-2-485 0 0,-2 0 2461 0 0,4 2-531 0 0,1 1-721 0 0,0 0-316 0 0,0 0-58 0 0,0 0-42 0 0,0 0-109 0 0,0 0-48 0 0,0 0-11 0 0,0 0-21 0 0,0 0-84 0 0,0 0-37 0 0,0 0-10 0 0,0 0 2 0 0,0 0 12 0 0,0 0 7 0 0,12 5 910 0 0,-3 7-852 0 0,0 0 0 0 0,0 1 0 0 0,-1 0 0 0 0,0 2-552 0 0,27 47 304 0 0,32 29-169 0 0,-52-69-84 0 0,-13-18-43 0 0,0 0 0 0 0,1 0-1 0 0,-1 0 1 0 0,1 0 0 0 0,0-1 0 0 0,1 1-1 0 0,-1-1 1 0 0,3 2-8 0 0,7 4 36 0 0,1 0-1 0 0,10 4-35 0 0,-9-5 49 0 0,0 0-1 0 0,10 9-48 0 0,-4-2 75 0 0,1-1 0 0 0,20 9-75 0 0,-27-14 41 0 0,-4-3-9 0 0,0 1 1 0 0,-1 1 0 0 0,0 0-1 0 0,0 0 1 0 0,-1 1 0 0 0,7 8-33 0 0,10 14 101 0 0,10 18-101 0 0,-19-25 28 0 0,-12-18 44 0 0,4 6 156 0 0,0 0-1 0 0,0-1 1 0 0,9 8-228 0 0,4 5 56 0 0,-20-21-41 0 0,1 1 0 0 0,-1-1 0 0 0,1 0-1 0 0,0 0 1 0 0,1 0 0 0 0,-1 0 0 0 0,0 0-1 0 0,1-1 1 0 0,-1 1 0 0 0,1-1-1 0 0,2 1-14 0 0,14 7 35 0 0,-16-8-29 0 0,-1-1 1 0 0,1 1 0 0 0,0 0 0 0 0,0-1-1 0 0,-1 0 1 0 0,5 1-7 0 0,0 0 11 0 0,-6-1 31 0 0,2 3-19 0 0,0-3 37 0 0,-1-1 0 0 0,6 2-37 0 0,-7-1 31 0 0,-2-1 17 0 0,0 0 0 0 0,0 1-17 0 0,-1-1-53 0 0,1 0 0 0 0,-1 0-1 0 0,1 0 1 0 0,0 1-1 0 0,-1-1 1 0 0,1 0 0 0 0,-1 1-1 0 0,1-1 1 0 0,0 0 0 0 0,-1 1-1 0 0,1-1 1 0 0,0 0-1 0 0,0 1 1 0 0,-1-1 0 0 0,1 1-1 0 0,0-1 1 0 0,0 1-1 0 0,0-1 1 0 0,0 0 0 0 0,-1 1-1 0 0,1-1 1 0 0,0 1-1 0 0,-6 13-3 0 0,1-8 3 0 0,0 0 0 0 0,0 0 0 0 0,0 0 0 0 0,-2 0 0 0 0,3-2 0 0 0,1-1 0 0 0,-1 0 0 0 0,1 1 0 0 0,0 0 0 0 0,1-1 0 0 0,-2 3 0 0 0,0 0 7 0 0,0 0-1 0 0,-1 0 1 0 0,1 0 0 0 0,-1-1-1 0 0,-1 0 1 0 0,1 1 0 0 0,-1-2-1 0 0,-5 4-6 0 0,1 1 3 0 0,0 1 0 0 0,1 0 0 0 0,0 1 0 0 0,0 0-3 0 0,-2 3-1 0 0,-14 14 1 0 0,-1 0 0 0 0,-6 3 0 0 0,25-25-2 0 0,4-4 4 0 0,1 0 0 0 0,-1 0 0 0 0,1 0-1 0 0,0 0 1 0 0,0 0 0 0 0,0 1 0 0 0,0 0-2 0 0,-13 16 10 0 0,0-1-1 0 0,-2 0 1 0 0,0-1 0 0 0,0-1 0 0 0,-6 3-10 0 0,-6 7 4 0 0,23-21-4 0 0,2 0 0 0 0,-1 1 0 0 0,1 0 0 0 0,0 0 0 0 0,0 0 0 0 0,-1 3 0 0 0,1-2 0 0 0,0 1 0 0 0,-1-1 0 0 0,0-1 0 0 0,-1 1 0 0 0,-1 2 0 0 0,5-7 0 0 0,1 0 0 0 0,-1 0 0 0 0,0 0 0 0 0,0-1 0 0 0,0 1 0 0 0,0 0 0 0 0,-1-1 0 0 0,-1 2 0 0 0,-22 19 0 0 0,15-9 1 0 0,11-8 3 0 0,0-3 2 0 0,-1 3 5 0 0,-1 1 0 0 0,-1-1 0 0 0,1 0 0 0 0,-1 0 0 0 0,1 0 0 0 0,-1 0 0 0 0,-1 0 0 0 0,1 0 0 0 0,-1-1-11 0 0,-8 14 18 0 0,10-15-10 0 0,-1 0 0 0 0,0 1 0 0 0,1-1 0 0 0,-1 0 0 0 0,0 0 0 0 0,0-1 0 0 0,-1 1 0 0 0,1 0-8 0 0,2-3 2 0 0,1 1 1 0 0,-1-1-1 0 0,0 0 0 0 0,0 1 0 0 0,1-1 0 0 0,-1 0 1 0 0,0 0-1 0 0,0 1 0 0 0,1-1 0 0 0,-1 0 0 0 0,0 0 1 0 0,0 0-1 0 0,1 0 0 0 0,-1 0 0 0 0,-1 0-2 0 0,2 0 1 0 0,0 0 0 0 0,-1 0 1 0 0,1 0-1 0 0,0 0 0 0 0,0 0 0 0 0,-1 0 0 0 0,1 0 0 0 0,0 0 1 0 0,-1 0-1 0 0,1 0 0 0 0,0 0 0 0 0,0 0 0 0 0,-1 0 0 0 0,1 1 0 0 0,0-1 1 0 0,0 0-1 0 0,-1 0 0 0 0,1 0 0 0 0,0 0 0 0 0,0 1 0 0 0,0-1 0 0 0,-1 0 1 0 0,1 0-1 0 0,0 0 0 0 0,0 1 0 0 0,0-1 0 0 0,-1 0-1 0 0,-17 15 0 0 0,13-12-2 0 0,1 1-1 0 0,-1 0 0 0 0,1 0 0 0 0,0 0 0 0 0,-1 0 0 0 0,2 1 0 0 0,-1-1 0 0 0,0 2 3 0 0,3-4-108 0 0,1-2 0 0 0,0 0-245 0 0,0 0-1075 0 0,0 0-464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6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1 222 920 0 0,'0'0'279'0'0,"0"0"8"0"0,0 3 324 0 0,0-3-131 0 0,0 0 278 0 0,0 0 540 0 0,0 0-83 0 0,0 0-401 0 0,0 0-168 0 0,0 0-36 0 0,0 0-2 0 0,0 0 26 0 0,0 0 7 0 0,0 0 6 0 0,0 3 74 0 0,-1 2 2762 0 0,3-4-1584 0 0,1-2-1291 0 0,3-3-329 0 0,3-3-72 0 0,-9 7-122 0 0,0 0-37 0 0,0 0-96 0 0,3-6-147 0 0,5-1 91 0 0,-1-3 104 0 0,-5 7 34 0 0,-1 2 143 0 0,0 0 146 0 0,0 1-289 0 0,0 0 1 0 0,-1-1-1 0 0,1 1 1 0 0,0 0-1 0 0,-1-1 1 0 0,1 1-1 0 0,-1-1 1 0 0,1 1-1 0 0,-1-1 1 0 0,1 1-1 0 0,-1-1 1 0 0,1 1-1 0 0,-1-1 1 0 0,1 1-1 0 0,-1-1 1 0 0,0 1-1 0 0,1-2-34 0 0,-1 2 96 0 0,0 0-5 0 0,1-1-22 0 0,-1 1-61 0 0,0 0-1 0 0,0-1 1 0 0,0 1-1 0 0,1 0 0 0 0,-1-1 1 0 0,0 1-1 0 0,0 0 1 0 0,0 0-1 0 0,1-1 1 0 0,-1 1-1 0 0,0 0 0 0 0,0 0 1 0 0,1-1-1 0 0,-1 1 1 0 0,0 0-1 0 0,1 0 0 0 0,-1 0 1 0 0,0 0-1 0 0,1-1-7 0 0,0 1 30 0 0,-1 0 54 0 0,1-1-11 0 0,7-6 71 0 0,-1 3-56 0 0,-3 1-8 0 0,0-1 5 0 0,7-7-36 0 0,-10 8-52 0 0,0 2 2 0 0,-1 1 1 0 0,1 0-1 0 0,-1-1 1 0 0,1 1-1 0 0,-1-1 0 0 0,1 1 1 0 0,0 0-1 0 0,-1-1 0 0 0,1 1 1 0 0,-1 0-1 0 0,1-1 1 0 0,0 1-1 0 0,-1 0 0 0 0,1 0 1 0 0,0 0 0 0 0,-1-1 6 0 0,5-1-6 0 0,-3 2 5 0 0,-1 0-6 0 0,-1 0 1 0 0,0 0 0 0 0,0 0 0 0 0,0 0-1 0 0,1 0 1 0 0,-1-1 0 0 0,0 1-1 0 0,0 0 1 0 0,1 0 0 0 0,-1 0-1 0 0,0 0 1 0 0,0 0 0 0 0,0 0 0 0 0,0 0-1 0 0,1 0 1 0 0,-1-1 0 0 0,0 1-1 0 0,0 0 1 0 0,0 0 0 0 0,0 0-1 0 0,1 0 1 0 0,-1-1 0 0 0,0 1 0 0 0,0 0 0 0 0,4-7 72 0 0,-1 4 18 0 0,-3 1 5 0 0,0 0-7 0 0,0 1-85 0 0,0 1-1 0 0,0-1 1 0 0,0 1-1 0 0,0 0 0 0 0,0-1 1 0 0,0 1-1 0 0,1-1 1 0 0,-1 1-1 0 0,0-1 1 0 0,0 1-1 0 0,0 0 1 0 0,1-1-1 0 0,-1 1 1 0 0,0 0-1 0 0,0-1 1 0 0,1 1-1 0 0,-1 0 1 0 0,0-1-1 0 0,1 1 1 0 0,-1 0-1 0 0,0-1 1 0 0,1 1-1 0 0,-1 0 1 0 0,0 0-1 0 0,1 0 1 0 0,-1-1-3 0 0,4-1 4 0 0,-1 0 0 0 0,0-1 0 0 0,0 0 0 0 0,1-2-4 0 0,-3 4 0 0 0,0-1 0 0 0,7-1 0 0 0,-8 3 1 0 0,1-1 3 0 0,0 1 1 0 0,-1 0-1 0 0,1 0 1 0 0,0-1 0 0 0,-1 1-1 0 0,1 0 1 0 0,-1-1-1 0 0,1 1 1 0 0,-1 0-1 0 0,1-1 1 0 0,0 1-1 0 0,-1-1 1 0 0,0 1-1 0 0,1-1-4 0 0,4-4-36 0 0,-4 4-50 0 0,2 0-49 0 0,2-2-51 0 0,-4 3 196 0 0,0-1-1 0 0,0 1 1 0 0,0-1 0 0 0,0 1 0 0 0,-1-1-1 0 0,1 0 1 0 0,0 1 0 0 0,0-1 0 0 0,-1 0-1 0 0,1 1 1 0 0,0-1 0 0 0,-1 0-10 0 0,1 0 158 0 0,3-1-24 0 0,-1-1-108 0 0,1 1-26 0 0,6-4 11 0 0,-4 4 13 0 0,-5 1-115 0 0,-1 1-63 0 0,0 0-20 0 0,0 0 49 0 0,10-4 745 0 0,-7 3-586 0 0,12-6 29 0 0,4 0-235 0 0,-18 6-17 0 0,4 0-176 0 0,-1-1 331 0 0,0 1 58 0 0,-3 1 108 0 0,-1 0 74 0 0,0 0 18 0 0,1-1-32 0 0,0 1-210 0 0,0-1 1 0 0,0 0 0 0 0,0 1 0 0 0,0-1-1 0 0,0 1 1 0 0,0-1 0 0 0,0 1 0 0 0,1 0-1 0 0,-1 0 1 0 0,0-1 0 0 0,0 1-1 0 0,0 0 1 0 0,1 0 17 0 0,0 0-90 0 0,-1 0-134 0 0,0 0 313 0 0,1 0 0 0 0,-1 0 1 0 0,0 0-1 0 0,0 0 0 0 0,0 0 0 0 0,0 0 0 0 0,0-1 0 0 0,0 1 0 0 0,1 0-89 0 0,1-1 18 0 0,38-3 883 0 0,-23 0-978 0 0,-18 4 81 0 0,1 0 0 0 0,0 0 0 0 0,-1 0-1 0 0,1-1 1 0 0,-1 1 0 0 0,1 0 0 0 0,0 0 0 0 0,-1-1 0 0 0,1 1-1 0 0,-1 0 1 0 0,1-1 0 0 0,-1 1-4 0 0,2-1 7 0 0,0 0-7 0 0,6-2 0 0 0,-8 3 0 0 0,0 0 0 0 0,0 0-1 0 0,0 0 1 0 0,1 0 0 0 0,-1 0-1 0 0,0-1 1 0 0,0 1 0 0 0,1 0 0 0 0,-1 0-1 0 0,0 0 1 0 0,0 0 0 0 0,0 0-1 0 0,1 0 1 0 0,-1 0 0 0 0,0 1-1 0 0,0-1 1 0 0,1 0 0 0 0,-1 0-1 0 0,0 0 1 0 0,0 0 0 0 0,0 0-1 0 0,1 0 1 0 0,7 3 39 0 0,-7-2 32 0 0,0-1-1 0 0,1 0 1 0 0,-1 0-1 0 0,0 1 1 0 0,0-1-1 0 0,0 0 1 0 0,1 0 0 0 0,-1 0-1 0 0,0-1-70 0 0,0 1-39 0 0,0 0 0 0 0,0 0 0 0 0,-1 0 0 0 0,1 0-1 0 0,0 0 1 0 0,0 0 0 0 0,0 0 0 0 0,-1 1 0 0 0,1-1 0 0 0,0 0 0 0 0,0 0 0 0 0,0 1 39 0 0,1-1 313 0 0,0 1 1 0 0,1-1 0 0 0,-1 1 0 0 0,0-1 0 0 0,1 0-1 0 0,0 0-313 0 0,18 0-816 0 0,-21 0 819 0 0,1 0-1 0 0,0 0 1 0 0,0 0 0 0 0,0 0-1 0 0,-1 0 1 0 0,1 0-1 0 0,0 0 1 0 0,0 0-1 0 0,0 0 1 0 0,-1 1 0 0 0,1-1-1 0 0,0 0 1 0 0,0 1-3 0 0,0-1 4 0 0,1 1-1 0 0,-1 0 1 0 0,1-1 0 0 0,-1 0 0 0 0,0 1 0 0 0,1-1-1 0 0,-1 0 1 0 0,2 1-4 0 0,1-1 34 0 0,0 1-1 0 0,1 0 0 0 0,-1 0 1 0 0,4 2-34 0 0,-7-3 8 0 0,2 1 60 0 0,1-1 20 0 0,-3 0 1 0 0,1 0-30 0 0,0 1-47 0 0,0 0-12 0 0,-1-1 0 0 0,1 1-1 0 0,-1-1 1 0 0,1 1 0 0 0,-1-1 0 0 0,1 1-1 0 0,-1-1 1 0 0,2 0 0 0 0,4 1 0 0 0,-3 0 12 0 0,0-1 48 0 0,-2 0-10 0 0,4 3-28 0 0,6 0 42 0 0,-11-3-10 0 0,0 1-53 0 0,0 0 0 0 0,1 0 0 0 0,-1 0 0 0 0,1 0 0 0 0,-1-1 0 0 0,0 1 0 0 0,1 0 0 0 0,0-1 0 0 0,-1 0 0 0 0,1 1-1 0 0,0-1 0 0 0,3 0 0 0 0,1 0 0 0 0,16 2 12 0 0,-20-1 36 0 0,0 0-25 0 0,1 0 61 0 0,5 3-51 0 0,-3-2-32 0 0,-5-2-2 0 0,1 0-1 0 0,0 0 1 0 0,0 0 0 0 0,0 0 0 0 0,0 1-1 0 0,-1-1 1 0 0,1 0 0 0 0,0 1 0 0 0,0-1-1 0 0,0 0 1 0 0,0 1 1 0 0,16 7 77 0 0,-14-6-87 0 0,-2-1-44 0 0,0 0-10 0 0,20 12 227 0 0,-21-13-162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0 0 0,0 1 0 0 0,0-1 0 0 0,0 0 0 0 0,0 0 1 0 0,0 0-1 0 0,-1 0 0 0 0,1 0 0 0 0,0 0 1 0 0,0 0-1 0 0,0 0 0 0 0,0 1 0 0 0,0-1 0 0 0,0 0 1 0 0,-1 0-1 0 0,1 0 0 0 0,0 0 0 0 0,0 1 1 0 0,0-1-1 0 0,0 0 0 0 0,0 0 0 0 0,0 0 0 0 0,0 0 1 0 0,0 1-1 0 0,0-1 0 0 0,0 0 0 0 0,0 0 0 0 0,0 0 1 0 0,0 0-1 0 0,0 1 0 0 0,0-1 0 0 0,0 0 1 0 0,0 0-1 0 0,0 0 0 0 0,0 0 0 0 0,0 1 0 0 0,0-1 1 0 0,0 0-1 0 0,0 0 0 0 0,0 0 0 0 0,1 0 0 0 0,-1 0 1 0 0,0 1-1 0 0,0-1 0 0 0,0 0 0 0 0,0 0 1 0 0,0 0-1 0 0,0 0 0 0 0,1 0 0 0 0,-1 0 0 0 0,12 14 11 0 0,-11-13 42 0 0,6 5-75 0 0,-6-6 8 0 0,0 1-14 0 0,0-1-1 0 0,0 1 1 0 0,0-1-1 0 0,1 1 1 0 0,-1-1-1 0 0,0 0 1 0 0,0 1-1 0 0,1-1 29 0 0,-2 1-66 0 0,0 1 50 0 0,0-1 38 0 0,0-1 1 0 0,0 0-1 0 0,0 1 1 0 0,0-1-1 0 0,0 1 0 0 0,0-1 1 0 0,0 1-1 0 0,0-1 1 0 0,0 1-1 0 0,0-1 0 0 0,0 1 1 0 0,1-1-1 0 0,-1 0 1 0 0,0 1-23 0 0,1 0 8 0 0,0 0 0 0 0,0 0 1 0 0,0 0-1 0 0,0-1 0 0 0,0 1 1 0 0,0 0-1 0 0,0 0 1 0 0,0-1-1 0 0,2 1-8 0 0,-3 0-67 0 0,0-1-13 0 0,0 0 0 0 0,0 0 0 0 0,0 0 77 0 0,0 0 0 0 0,0 0 0 0 0,0 0 0 0 0,0 0 0 0 0,0 0 0 0 0,0 0 0 0 0,0 0 0 0 0,0 1 0 0 0,0-1 0 0 0,-1 0 0 0 0,1 0 0 0 0,0 0 0 0 0,0 0 0 0 0,0 0 0 0 0,0 0-1 0 0,0 1 1 0 0,0-1 0 0 0,0 0 0 0 0,0 0 0 0 0,0 0 0 0 0,0 0 0 0 0,0 0 0 0 0,0 1 0 0 0,0-1 0 0 0,0 0 3 0 0,0 0-4 0 0,1 1 10 0 0,0 0-1 0 0,0 0 1 0 0,1 0-1 0 0,-1 0 1 0 0,0 0 0 0 0,0 0-1 0 0,0-1 1 0 0,1 1-1 0 0,0 0-5 0 0,5 3 58 0 0,-5-3-10 0 0,0 1-25 0 0,0-1 1 0 0,-1 0 0 0 0,1 0-1 0 0,0-1 1 0 0,0 1-1 0 0,0 0 1 0 0,0 0-1 0 0,1-1-23 0 0,-3 1 54 0 0,0 3-44 0 0,0-4-10 0 0,0 1 0 0 0,1-1 0 0 0,-1 0 0 0 0,1 1 0 0 0,-1-1 0 0 0,1 0 0 0 0,-1 1 0 0 0,1-1 0 0 0,-1 0 0 0 0,0 0 0 0 0,1 1 0 0 0,0-1 0 0 0,-1 0 0 0 0,5 2 0 0 0,-2 2 0 0 0,-3 2 0 0 0,0-6-6 0 0,0 0 1 0 0,0 1-1 0 0,0-1 0 0 0,0 1 0 0 0,0-1 1 0 0,0 1-1 0 0,0-1 0 0 0,0 1 0 0 0,0-1 0 0 0,0 1 1 0 0,-1-1-1 0 0,1 0 0 0 0,0 1 0 0 0,0-1 0 0 0,-1 1 1 0 0,1-1-1 0 0,0 0 0 0 0,-1 1 6 0 0,1-1-3 0 0,0 0 0 0 0,0 0-1 0 0,0 0 1 0 0,0 0 0 0 0,0 0 0 0 0,0 0-1 0 0,0 1 1 0 0,0-1 0 0 0,0 0 0 0 0,0 0 0 0 0,0 0-1 0 0,0 0 1 0 0,-1 0 0 0 0,1 0 0 0 0,0 0-1 0 0,0 0 1 0 0,0 1 0 0 0,0-1 0 0 0,0 0-1 0 0,0 0 1 0 0,0 0 0 0 0,0 0 0 0 0,0 0 0 0 0,0 0-1 0 0,0 0 1 0 0,0 1 0 0 0,1-1 0 0 0,-1 0-1 0 0,0 0 1 0 0,0 0 0 0 0,0 0 0 0 0,0 0-1 0 0,0 0 1 0 0,0 0 0 0 0,0 0 0 0 0,0 0 0 0 0,0 1-1 0 0,0-1 1 0 0,0 0 0 0 0,0 0 0 0 0,0 0-1 0 0,1 0 1 0 0,-1 0 0 0 0,0 0 0 0 0,0 0-1 0 0,0 0 1 0 0,0 0 0 0 0,0 0 0 0 0,0 0 0 0 0,0 0-1 0 0,0 0 1 0 0,1 0 0 0 0,-1 0 0 0 0,0 0 3 0 0,2 1-21 0 0,-1 0 0 0 0,1 0 0 0 0,0 0 0 0 0,0 0 0 0 0,1 0 21 0 0,2 1 99 0 0,-4-2 0 0 0,-6 3-10 0 0,2 0-89 0 0,4-2 0 0 0,2 0 0 0 0,7 4-222 0 0,-12-2 132 0 0,1-2 118 0 0,-1-1 0 0 0,1 1 0 0 0,0-1 0 0 0,0 1-1 0 0,0-1 1 0 0,0 1 0 0 0,-1-1 0 0 0,1 0-28 0 0,2 1 55 0 0,0-1-53 0 0,-1 1-1 0 0,0-1 1 0 0,0 0-1 0 0,0 1 1 0 0,1-1-1 0 0,-1 0 1 0 0,0 1-1 0 0,1-1 1 0 0,-1 0-1 0 0,0 0 1 0 0,1 1-1 0 0,-1-1 1 0 0,0 0-1 0 0,1 0 1 0 0,-1 0-1 0 0,0 1 0 0 0,1-1 1 0 0,-1 0-1 0 0,1 0 1 0 0,-1 0-1 0 0,0 0 1 0 0,1 0-1 0 0,-1 0-1 0 0,24 6-122 0 0,-22-5 22 0 0,-7-3 10 0 0,2 2 90 0 0,4 1 0 0 0,2 1 0 0 0,1-2 41 0 0,0 0 54 0 0,-7 2-8 0 0,-1 0-120 0 0,-1-1-1 0 0,1-1 1 0 0,-5 1 33 0 0,38-1-33 0 0,-31-5-57 0 0,1 2-62 0 0,0 1-1 0 0,0 0 1 0 0,0 0-1 0 0,-1 0 1 0 0,1 0-1 0 0,-2-1 153 0 0,0-1-793 0 0,0-1-1123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7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23"/>
    </inkml:context>
    <inkml:brush xml:id="br0">
      <inkml:brushProperty name="width" value="0.1" units="cm"/>
      <inkml:brushProperty name="height" value="0.1" units="cm"/>
      <inkml:brushProperty name="color" value="#ED7D31"/>
      <inkml:brushProperty name="ignorePressure" value="1"/>
    </inkml:brush>
  </inkml:definitions>
  <inkml:trace contextRef="#ctx0" brushRef="#br0">1 1 0 0,'0'147'0'0,"0"431"0"0,0-570 0 0,0-2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8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19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594 42 1840 0 0,'1'-1'133'0'0,"-1"1"82"0"0,1-1 0 0 0,0 0-1 0 0,-1 1 1 0 0,1-1 0 0 0,-1 0-1 0 0,1 0 1 0 0,-1 0 0 0 0,1 1-1 0 0,-1-1 1 0 0,0 0 0 0 0,1 0-1 0 0,-1 0 1 0 0,0 0 0 0 0,0 1-1 0 0,0-1 1 0 0,0 0-1 0 0,1 0 1 0 0,-1 0 0 0 0,-1 0-1 0 0,1 0 1 0 0,0 0 0 0 0,0 0-1 0 0,0 1 1 0 0,0-1 0 0 0,-1 0-1 0 0,1 0 1 0 0,-1 0 0 0 0,1 0-215 0 0,-1 0 147 0 0,1 1-1 0 0,0-1 1 0 0,-1 1 0 0 0,1-1 0 0 0,0 0 0 0 0,-1 1 0 0 0,1-1-1 0 0,-1 1 1 0 0,1-1 0 0 0,-1 1 0 0 0,1-1 0 0 0,-1 1 0 0 0,0 0-1 0 0,1-1 1 0 0,-1 1 0 0 0,0 0-147 0 0,-2-1 575 0 0,0 0 1 0 0,0 0-1 0 0,0 0 0 0 0,0 1-575 0 0,-16-4 1302 0 0,15 4-1227 0 0,1 0-1 0 0,-1 0 1 0 0,1 1 0 0 0,-1-1 0 0 0,1 1 0 0 0,-1-1 0 0 0,1 1 0 0 0,0 0 0 0 0,-1 0 0 0 0,1 0 0 0 0,-1 1-75 0 0,-1 0 150 0 0,0 1 1 0 0,0 0 0 0 0,1 0-1 0 0,-1 0 1 0 0,1 0 0 0 0,-3 2-151 0 0,0 1 313 0 0,-3 2-313 0 0,-6 3 143 0 0,4 0-70 0 0,-18 14-218 0 0,12-10 120 0 0,2 0 1 0 0,-9 10 24 0 0,-1 5 201 0 0,0 2-201 0 0,-6 7-8 0 0,4-6-136 0 0,15-14 91 0 0,-1 1 53 0 0,-5 9-11 0 0,12-19 14 0 0,-24 34 64 0 0,20-26 15 0 0,-5 10-82 0 0,-13 31-88 0 0,20-40 39 0 0,1 1 49 0 0,-8 17-15 0 0,7-20 45 0 0,2 1 1 0 0,1 0 0 0 0,0 0-1 0 0,1 0 1 0 0,1 0 0 0 0,1 5-31 0 0,-5 29-35 0 0,-2 17-18 0 0,10-61 57 0 0,-1 0 14 0 0,0-1 0 0 0,1 1 1 0 0,0-1-1 0 0,1 1-18 0 0,1 2 45 0 0,-1-1 1 0 0,2 1-1 0 0,-1-1 0 0 0,1 0 1 0 0,3 4-46 0 0,-4-7 13 0 0,-1-4 0 0 0,0 0 0 0 0,0-1 1 0 0,0 1-1 0 0,0 0 0 0 0,0 0 1 0 0,1 1-14 0 0,3 1 22 0 0,0 1 0 0 0,1-1 0 0 0,3 3-22 0 0,-3-4 0 0 0,0 0 0 0 0,0 0 0 0 0,0 0 0 0 0,0-1 0 0 0,1 0 0 0 0,-1 0 0 0 0,3 0 0 0 0,-5-1-7 0 0,1 0 0 0 0,-1-1 0 0 0,0 0 0 0 0,1 0 0 0 0,-1 0 0 0 0,0 0 0 0 0,1-1 0 0 0,-1 1-1 0 0,0-1 8 0 0,4-1-4 0 0,0 0-1 0 0,0 0 1 0 0,0-1-1 0 0,0 0 1 0 0,-1 0-1 0 0,0-1 1 0 0,3-1 4 0 0,3-3-11 0 0,0-1 0 0 0,0 0 1 0 0,2-3 9 0 0,57-46 2 0 0,-54 44-1 0 0,0-1 0 0 0,15-16 0 0 0,-30 27-1 0 0,19-19 12 0 0,0-4-11 0 0,-2 2 52 0 0,15-22 51 0 0,-31 42-76 0 0,34-55 167 0 0,-33 50-157 0 0,18-32 62 0 0,-14 25-70 0 0,24-54 147 0 0,-15 32-85 0 0,4-9-19 0 0,0-12 47 0 0,18-38 309 0 0,-34 81-283 0 0,0 1 0 0 0,-1 0-1 0 0,2-12-144 0 0,-6 24 29 0 0,-1 0 0 0 0,0 1-1 0 0,0-1 1 0 0,0 0-1 0 0,0 0 1 0 0,-1 1-1 0 0,0-4-28 0 0,-2-5 123 0 0,1 3-8 0 0,0-1-1 0 0,-1 0-114 0 0,2 6 47 0 0,0 2-24 0 0,0 0-1 0 0,0-1 1 0 0,0 1 0 0 0,0 0-1 0 0,-1-1-22 0 0,-5-9 47 0 0,4 7-14 0 0,-3-5-33 0 0,-7-6 11 0 0,11 13 27 0 0,1 1-35 0 0,0 1-1 0 0,0 0 1 0 0,0 0-1 0 0,0 0 1 0 0,-1 0-1 0 0,0-1-2 0 0,0 1 22 0 0,-1-1-1 0 0,0 1 0 0 0,-2-1-21 0 0,0-1 24 0 0,-2 0 16 0 0,3 2-40 0 0,3 1 0 0 0,0-1 0 0 0,1 1 0 0 0,-1 0 0 0 0,0 0 0 0 0,-1-1 0 0 0,-23-3 0 0 0,23 4 0 0 0,-4-1 0 0 0,-5 0 0 0 0,9 1 0 0 0,0 0 0 0 0,0 0 0 0 0,0 0 0 0 0,0 1 0 0 0,0-1 0 0 0,0 1 0 0 0,0-1 0 0 0,-3 2-10 0 0,0 0 0 0 0,0 0 0 0 0,0 1 0 0 0,0-1 0 0 0,1 1 0 0 0,-1 0 10 0 0,-6 4-12 0 0,8-5-4 0 0,-1 0 0 0 0,-1 3 16 0 0,2-3-26 0 0,0 1 0 0 0,-4 1 26 0 0,3-1-17 0 0,-2 0-26 0 0,-3 3 43 0 0,-10 6 0 0 0,1 0 0 0 0,-14 9 0 0 0,5-5 0 0 0,15-7-16 0 0,1 1 0 0 0,0 0 0 0 0,-4 5 16 0 0,11-12-5 0 0,-8 10-26 0 0,1-1 0 0 0,0 1 0 0 0,1 0 0 0 0,1 1 0 0 0,-8 14 31 0 0,-17 30 0 0 0,18-31 0 0 0,9-15 0 0 0,1-1 0 0 0,-2 2 0 0 0,1-3 0 0 0,1 1 0 0 0,-1 3 0 0 0,-7 11 0 0 0,5-10 0 0 0,1 0 0 0 0,1 0 0 0 0,0 1 0 0 0,1 3 0 0 0,-6 14 0 0 0,2-2 0 0 0,3-10-12 0 0,1-7-19 0 0,2 1 0 0 0,0 3 31 0 0,-9 34-93 0 0,7-27 68 0 0,-3 20 25 0 0,6-34 0 0 0,2-3 0 0 0,-1-1 0 0 0,-1 1 0 0 0,-4 16 0 0 0,4-17 0 0 0,1 0 0 0 0,0 0 0 0 0,1 0 0 0 0,-1 0 0 0 0,2 1 0 0 0,-1-1 0 0 0,1 1 0 0 0,0 28-64 0 0,0-33 64 0 0,0 0 0 0 0,1-1 0 0 0,-1 1 0 0 0,1 0 0 0 0,0 0 0 0 0,0 1 0 0 0,0-1 0 0 0,0 0 0 0 0,0 2 0 0 0,-1-3 0 0 0,0 0 0 0 0,0-1 0 0 0,1 1 0 0 0,-1-1 0 0 0,0 1 0 0 0,1-1 0 0 0,0 1 0 0 0,-1-1 0 0 0,1 1 0 0 0,0 0 0 0 0,0-2-7 0 0,-1 1-1 0 0,1 0 0 0 0,0-1 0 0 0,-1 1 0 0 0,1 0 1 0 0,-1-1-1 0 0,1 1 0 0 0,0-1 0 0 0,0 1 1 0 0,-1-1-1 0 0,1 1 0 0 0,0-1 0 0 0,0 1 0 0 0,0-1 1 0 0,0 0-1 0 0,0 1 0 0 0,-1-1 0 0 0,1 0 0 0 0,1 0 8 0 0,14 2-60 0 0,-14-2 60 0 0,1 0 0 0 0,0 1 0 0 0,-1-1 0 0 0,1-1 0 0 0,1 1 0 0 0,7-1 0 0 0,-8 1 0 0 0,-1 0 0 0 0,0 0 0 0 0,0-1 0 0 0,0 1 0 0 0,0-1 0 0 0,2 0 0 0 0,11-5 0 0 0,-7 3 0 0 0,3-2 1 0 0,0 0-1 0 0,6-5 0 0 0,4-1-11 0 0,-16 8 0 0 0,0 0 0 0 0,0-1 0 0 0,4-2 11 0 0,12-13 55 0 0,-7 6-67 0 0,-11 11 16 0 0,-1 0-1 0 0,0 0 0 0 0,0-2-3 0 0,4-3 44 0 0,22-23-34 0 0,-9 8-10 0 0,0-1 27 0 0,-8 8 0 0 0,-5 8-19 0 0,3-4-7 0 0,-1 0 0 0 0,3-6-1 0 0,-5 9 0 0 0,4-6 0 0 0,-3 5 11 0 0,14-19 100 0 0,19-26-105 0 0,-19 24-6 0 0,-16 22 1 0 0,4-7 9 0 0,8-9-10 0 0,-7 11 81 0 0,-1-1-1 0 0,0-1-80 0 0,15-29 258 0 0,-9 12-103 0 0,-6 11-96 0 0,-6 12 6 0 0,2-3-65 0 0,-3 5-2 0 0,0 0-1 0 0,4-5 3 0 0,13-23 0 0 0,-14 25 67 0 0,0-1-1 0 0,2-8-66 0 0,-4 12 15 0 0,2-4 41 0 0,-4 7-24 0 0,1 0 0 0 0,1-2-32 0 0,-1-2 38 0 0,0 0 0 0 0,0-7-38 0 0,-2 5 21 0 0,0 7-12 0 0,0 0-1 0 0,0 1 1 0 0,0-1 0 0 0,1 1-1 0 0,-1-2-8 0 0,1 2 12 0 0,-1 0 0 0 0,0 0-1 0 0,0 0 1 0 0,1 1 0 0 0,-2-1-1 0 0,1 0 1 0 0,0 0 0 0 0,-1-1-12 0 0,0-8 42 0 0,1 9-29 0 0,0-1 0 0 0,-1 1 0 0 0,1-1-1 0 0,-1 1 1 0 0,0-2-13 0 0,1 4 0 0 0,0-2 0 0 0,-1 0 0 0 0,1-1 0 0 0,0 1 0 0 0,0-1 0 0 0,-1-5 0 0 0,-1-1 0 0 0,1 6 0 0 0,1 0 0 0 0,-1 0 0 0 0,1-1 0 0 0,-1 1 0 0 0,1 2 3 0 0,0 1 1 0 0,0-1-1 0 0,0 0 0 0 0,0 1 0 0 0,-1-1 0 0 0,1 0 0 0 0,0 1 0 0 0,0-1 0 0 0,-1 1 0 0 0,1-1 1 0 0,-1 0-1 0 0,1 1 0 0 0,-1-1 0 0 0,0 0-3 0 0,-2-4 20 0 0,2 4-13 0 0,0 0 0 0 0,0 0 0 0 0,1 0 0 0 0,-1 0 0 0 0,0 0 0 0 0,0 0 0 0 0,0 0 0 0 0,0 0 0 0 0,-1-1-7 0 0,1 2 1 0 0,-1-3-1 0 0,-1 1 15 0 0,2 2-2 0 0,0-1 0 0 0,0 1 0 0 0,0-1 0 0 0,1 1 0 0 0,-1-1 0 0 0,0 1 0 0 0,0 0 0 0 0,0-1 0 0 0,0 1 0 0 0,0 0 0 0 0,-1 0 0 0 0,1 0 0 0 0,-1 0-13 0 0,0 0-6 0 0,0 0 1 0 0,-1 0-1 0 0,1 0 0 0 0,0 1 0 0 0,-1-1 0 0 0,1 1 0 0 0,0-1 0 0 0,-1 1 0 0 0,-1 1 6 0 0,3-2-24 0 0,-1 1 1 0 0,0 0-1 0 0,-1 0 24 0 0,-2 0-20 0 0,-1 1 23 0 0,-5 1-18 0 0,-28 16-122 0 0,37-18 124 0 0,0 0-1 0 0,0 0 1 0 0,1 0-1 0 0,-1 0 0 0 0,0 1 14 0 0,-7 3 1 0 0,0 1-37 0 0,1 0 0 0 0,-3 2 36 0 0,6-4 3 0 0,0 1-1 0 0,1-1 0 0 0,0 1 1 0 0,0 0-3 0 0,-8 9 108 0 0,-11 12-487 0 0,0-1 88 0 0,16-17 236 0 0,2-3 21 0 0,-1 1-1 0 0,-1 1 35 0 0,6-7 2 0 0,-20 18-39 0 0,17-14 21 0 0,0 0 0 0 0,0 0-1 0 0,-2 4 17 0 0,-12 17 0 0 0,-7 11 0 0 0,-15 26 0 0 0,28-43 0 0 0,-4 2 0 0 0,4-6 0 0 0,-6 15 0 0 0,12-20-5 0 0,-3 4-24 0 0,2 0-1 0 0,-3 8 30 0 0,7-14 0 0 0,-2 3 0 0 0,1-5 0 0 0,1 1 0 0 0,-1 4 0 0 0,1-1 0 0 0,-5 8 0 0 0,2-4 0 0 0,-5 8 0 0 0,7-14 0 0 0,0 1 0 0 0,-2 6 0 0 0,5-10 0 0 0,-1 2 0 0 0,-1 5 0 0 0,-2 5 0 0 0,3-4 0 0 0,0-8 0 0 0,1 1 0 0 0,1-1 0 0 0,-1 0 0 0 0,1 4 0 0 0,0 4 0 0 0,0 2 0 0 0,0-2 0 0 0,0 2 0 0 0,0-12 0 0 0,1-1 0 0 0,0 1 0 0 0,-1 0 0 0 0,1 0 0 0 0,1 1 0 0 0,1 3 0 0 0,2 3 0 0 0,2 3 0 0 0,-7-12 0 0 0,0-1 0 0 0,0 1 0 0 0,0-1 0 0 0,1 0 0 0 0,-1 1 0 0 0,0-1 0 0 0,0 0 0 0 0,1 1 0 0 0,-1-1 0 0 0,0 0 0 0 0,1 0 0 0 0,-1 1 0 0 0,1-1 0 0 0,-1 0 0 0 0,1 0 0 0 0,6 3 0 0 0,-4-2 0 0 0,10 2 0 0 0,-11-2-4 0 0,0-1 0 0 0,0 1 0 0 0,0 0 0 0 0,-1-1 0 0 0,1 0 0 0 0,0 1 0 0 0,0-1 0 0 0,0 0 0 0 0,0 0 0 0 0,0 0 0 0 0,0 0 0 0 0,0 0 0 0 0,-1 0 0 0 0,1-1 0 0 0,0 1 0 0 0,1-1 4 0 0,0 0 0 0 0,1 0 0 0 0,-1 0 0 0 0,1 0 0 0 0,-1-1 0 0 0,1 0 0 0 0,-1 1 0 0 0,0-1 0 0 0,0 0 0 0 0,2-2 0 0 0,44-41 0 0 0,-33 27 0 0 0,-8 10 0 0 0,5-6 0 0 0,-4 4 0 0 0,1-1 0 0 0,3-3 0 0 0,11-14 0 0 0,-16 17 0 0 0,8-10 130 0 0,12-22-130 0 0,-13 19 74 0 0,-1 0-6 0 0,-3 3-28 0 0,10-16-40 0 0,-15 28 0 0 0,-2 1 0 0 0,3-3 0 0 0,0 1 0 0 0,-2 0 0 0 0,1-1 0 0 0,5-9 0 0 0,0-1 72 0 0,2-6-72 0 0,-7 14 8 0 0,15-34 31 0 0,-6 11-14 0 0,-14 33-24 0 0,4-7 31 0 0,-1-1-1 0 0,2-6-31 0 0,-4 10 22 0 0,0 1-1 0 0,0 0 0 0 0,3-3-21 0 0,-3 3 3 0 0,0 0-1 0 0,0 0 0 0 0,0 0 0 0 0,-1-1 0 0 0,0 1-2 0 0,1-20 184 0 0,-1 19 126 0 0,-1-4-310 0 0,0 10-7 0 0,0-1-23 0 0,-1 0 0 0 0,1 0 1 0 0,-1 1-1 0 0,1-1 0 0 0,-1 0 1 0 0,0 0-1 0 0,0 0 30 0 0,0-2 17 0 0,0 3-6 0 0,0-1-1 0 0,0 1 0 0 0,1 0 1 0 0,-1 0-1 0 0,-1-1-10 0 0,0-1 17 0 0,1 3-4 0 0,1 0 0 0 0,0-1-1 0 0,-1 1 1 0 0,1 0 0 0 0,0-1-1 0 0,-1 1 1 0 0,1 0-1 0 0,-1 0 1 0 0,1-1 0 0 0,0 1-1 0 0,-1 0 1 0 0,1 0 0 0 0,-1 0-1 0 0,1-1 1 0 0,-1 1 0 0 0,1 0-1 0 0,-1 0 1 0 0,1 0-1 0 0,-1 0 1 0 0,1 0 0 0 0,-1 0-1 0 0,1 0 1 0 0,-1 0 0 0 0,1 0-1 0 0,-1 0-12 0 0,-1 0-23 0 0,0 1 1 0 0,-1-1-1 0 0,1 1 0 0 0,0 0 0 0 0,-1 0 23 0 0,0 0 30 0 0,1 0-41 0 0,-1 0 1 0 0,1 1-1 0 0,0-1 0 0 0,-2 2 11 0 0,-6 2-29 0 0,6-2 22 0 0,0-1-1 0 0,0 0 0 0 0,0 1 0 0 0,-1 1 8 0 0,-13 11-33 0 0,18-14 33 0 0,-11 8-9 0 0,2 0-35 0 0,-2 2 44 0 0,7-8-7 0 0,-8 11-61 0 0,-6 8 68 0 0,-1 2 0 0 0,7-7-7 0 0,-4 6-50 0 0,-16 17 57 0 0,8-12-64 0 0,12-13 67 0 0,4-3-16 0 0,-2 2-39 0 0,-3 6 52 0 0,5-7-2 0 0,-3 5 146 0 0,1 1 0 0 0,0 3-144 0 0,-1 0 0 0 0,8-16 0 0 0,0-1 0 0 0,-1 2 0 0 0,-4 6 0 0 0,4-5-18 0 0,-19 36-265 0 0,18-33 377 0 0,3-6-26 0 0,1-1 0 0 0,-1 0 0 0 0,0 0-1 0 0,-3 3-67 0 0,3-4 0 0 0,0-1 0 0 0,0 0 0 0 0,0 1 0 0 0,1-1 0 0 0,-1 1 0 0 0,1-1 0 0 0,0 1 0 0 0,-1 2 0 0 0,1-3 9 0 0,-1 6-111 0 0,-1 0 1 0 0,1 0-1 0 0,-2 1 102 0 0,-2 2-59 0 0,-8 15-50 0 0,14-25 155 0 0,-1 1 0 0 0,0 0-1 0 0,1 0 1 0 0,-1 0-46 0 0,-1 4 153 0 0,-4 6-263 0 0,4-9 38 0 0,0 0-1 0 0,1 1 0 0 0,-1 1 73 0 0,-3 18 456 0 0,4-20-456 0 0,1-1 0 0 0,-1 0 0 0 0,1 0 0 0 0,-1 0 0 0 0,1 0 0 0 0,0 1 0 0 0,0-3 0 0 0,0 1 0 0 0,0 0 0 0 0,-1-1 0 0 0,1 1 0 0 0,0 0 0 0 0,0-1 0 0 0,-1 1 0 0 0,1 0 0 0 0,-2 4 0 0 0,1-3 0 0 0,1 1 0 0 0,-1-1 0 0 0,1 1 0 0 0,-1-1 0 0 0,0 1 0 0 0,0-1 0 0 0,0 0 0 0 0,-1 2 0 0 0,1-3 1 0 0,0 1-1 0 0,0-1 0 0 0,1 1 0 0 0,-1-1 1 0 0,0 1-1 0 0,1 0 0 0 0,0 0 0 0 0,-1 2-11 0 0,0 0-1 0 0,1 2 12 0 0,0-5-107 0 0,0-1-21 0 0,-1 2-94 0 0,1-1 246 0 0,-1 0 1 0 0,1-1-1 0 0,0 1 0 0 0,0 0 1 0 0,0-1-1 0 0,0 1 0 0 0,0 0 1 0 0,0-1-1 0 0,0 1 1 0 0,0 0-1 0 0,0-1 0 0 0,0 1 1 0 0,0 0-1 0 0,0-1 1 0 0,0 1-1 0 0,1 0 0 0 0,-1-1-24 0 0,0 1 0 0 0,0-1 0 0 0,0 0 0 0 0,1 1 0 0 0,-1-1 0 0 0,0 0 1 0 0,0 0-1 0 0,0 1 0 0 0,0-1 0 0 0,0 0 0 0 0,0 1 0 0 0,0-1 0 0 0,0 0 0 0 0,0 1 0 0 0,0-1 0 0 0,0 0 0 0 0,0 1 0 0 0,0 2 10 0 0,0 1 9 0 0,-1-4-50 0 0,1 0 10 0 0,0 1-94 0 0,0-1-12 0 0,0 0 34 0 0,0 0 145 0 0,0 0 63 0 0,0 0 11 0 0,0 0-19 0 0,1 0-105 0 0,-1 0-1 0 0,1 0 1 0 0,-1-1 0 0 0,1 1 0 0 0,0 0-1 0 0,-1 0 1 0 0,1 0 0 0 0,-1 0 0 0 0,1 0-1 0 0,-1 0 1 0 0,1-1 0 0 0,0 1-2 0 0,1-1 0 0 0,-2 1 0 0 0,4-3 0 0 0,1 0 29 0 0,0 0-183 0 0,-1-1 1 0 0,1 0-1 0 0,2-2 154 0 0,-1 0 368 0 0,6-5-368 0 0,-8 9-11 0 0,-1-1-84 0 0,1 0 0 0 0,1-2 95 0 0,6-7-275 0 0,4-2 382 0 0,-3 1 196 0 0,-5 6-183 0 0,5-6-120 0 0,-3 2 3 0 0,-1-1 1 0 0,-1 0-1 0 0,1 0-3 0 0,-5 6 1 0 0,3-3-1 0 0,1-2-11 0 0,1-2-255 0 0,7-7 266 0 0,4-6-28 0 0,-18 25 28 0 0,4-7 0 0 0,0-1 0 0 0,2-4 0 0 0,0-1 0 0 0,2-2 0 0 0,-1 0 11 0 0,-2 6 16 0 0,1 0-1 0 0,1-2-26 0 0,-2 3 0 0 0,4-8 0 0 0,-2 4 0 0 0,4-10-2 0 0,-3 6 15 0 0,22-46 37 0 0,-14 29 13 0 0,-1 3 3 0 0,-12 24-56 0 0,1-6-10 0 0,-3 6 54 0 0,3-5-54 0 0,-3 10 3 0 0,6-15 4 0 0,1-4-7 0 0,-6 16 18 0 0,-3 4-8 0 0,1 0 0 0 0,0-1 0 0 0,-1 1 0 0 0,1-1 0 0 0,-1 1-1 0 0,0 0 1 0 0,1-1 0 0 0,-1 1 0 0 0,0-1 0 0 0,0 1 0 0 0,0 0-1 0 0,0-1-9 0 0,-1-3 22 0 0,1 5-15 0 0,0-1 0 0 0,0 0-1 0 0,0 1 1 0 0,0-1 0 0 0,0 1-1 0 0,0-1 1 0 0,0 1-1 0 0,-1-1 1 0 0,1 1 0 0 0,0-1-1 0 0,0 1 1 0 0,-1-1 0 0 0,1 1-1 0 0,0-1 1 0 0,-1 1-1 0 0,1-1 1 0 0,0 1 0 0 0,-1-1-1 0 0,1 1-6 0 0,-2-2 48 0 0,1 2-45 0 0,1 0 0 0 0,0-1 0 0 0,-1 1 0 0 0,1 0 0 0 0,-1-1 0 0 0,1 1 0 0 0,0 0 0 0 0,-1 0-3 0 0,-2-2 26 0 0,2 2-21 0 0,1 0 0 0 0,-1-1 0 0 0,1 1 0 0 0,-1 0 0 0 0,1 0 0 0 0,-1-1 0 0 0,1 1 0 0 0,-1 0 0 0 0,0 0-1 0 0,1 0 1 0 0,-1 0 0 0 0,1 0 0 0 0,-1 0 0 0 0,1 0 0 0 0,-1 0 0 0 0,1 0 0 0 0,-1 0 0 0 0,0 0-1 0 0,1 0 1 0 0,-1 0-5 0 0,-4 2-19 0 0,0 0 0 0 0,1 0 0 0 0,-1 0 0 0 0,0 0 0 0 0,1 1 0 0 0,-1-1 0 0 0,1 1-1 0 0,0 0 1 0 0,0 1 0 0 0,-1 0 19 0 0,-7 8-112 0 0,1 0-1 0 0,-5 7 113 0 0,14-16-4 0 0,-31 39-138 0 0,18-23 113 0 0,1 1 1 0 0,1 1-1 0 0,-4 8 29 0 0,9-14 0 0 0,-16 30 0 0 0,18-32-13 0 0,-9 20-38 0 0,6-11 51 0 0,1-5 0 0 0,1 2 0 0 0,-24 85-74 0 0,29-99 66 0 0,1 0 0 0 0,1 0 0 0 0,-1 0 0 0 0,1 0 8 0 0,1 19-21 0 0,-1-19 20 0 0,0-2-14 0 0,0 0-1 0 0,1 0 0 0 0,-1 0 0 0 0,1 0 0 0 0,0 1 16 0 0,-1-3-9 0 0,1 0 0 0 0,-1 0 0 0 0,1 0 0 0 0,0 0 0 0 0,-1 1 0 0 0,1-1 0 0 0,0 0 0 0 0,0 0 0 0 0,0 0 0 0 0,0 0 0 0 0,0-1 0 0 0,0 1 0 0 0,1 1 9 0 0,-2-2-9 0 0,0 0-1 0 0,1 0 0 0 0,-1 0 0 0 0,0 0 0 0 0,1 1 1 0 0,-1-1-1 0 0,0 0 0 0 0,1 0 0 0 0,-1 0 0 0 0,1 0 1 0 0,-1 0-1 0 0,0 0 0 0 0,1 0 0 0 0,-1 0 0 0 0,0 0 1 0 0,1 0-1 0 0,-1 0 0 0 0,1 0 0 0 0,-1 0 1 0 0,0-1-1 0 0,1 1 10 0 0,0 0-31 0 0,1-1-1 0 0,-1 0 1 0 0,1 1 0 0 0,0-2 31 0 0,-2 2-3 0 0,5-3-13 0 0,0 0-1 0 0,0-1 1 0 0,4-3 16 0 0,12-14-36 0 0,-17 17 34 0 0,42-48-53 0 0,-26 29 38 0 0,22-29 17 0 0,-30 33 0 0 0,0 0 0 0 0,7-19 0 0 0,3-16 74 0 0,-7 17-16 0 0,-12 29-59 0 0,6-14 86 0 0,4-15-85 0 0,-6 16 25 0 0,-3 9 14 0 0,1-4-39 0 0,-3 6 13 0 0,0 5 0 0 0,-1 0 0 0 0,0 1-1 0 0,-1-1 1 0 0,1-1-13 0 0,-1-3 106 0 0,0 6 70 0 0,0-1 0 0 0,0-1-176 0 0,0 3 20 0 0,0 1 1 0 0,0 0-1 0 0,-1 0 0 0 0,1 0 0 0 0,-1-1 1 0 0,1 1-1 0 0,-1 0 0 0 0,1 0 0 0 0,-1 0-20 0 0,0-1-53 0 0,0 1-17 0 0,0-1-1 0 0,0 1 1 0 0,0-1-1 0 0,-2-1 71 0 0,3 3 3 0 0,-1-1 0 0 0,1 1 0 0 0,-1 0 0 0 0,1-1 0 0 0,-1 1 0 0 0,0 0 0 0 0,1-1 0 0 0,-1 1-1 0 0,1 0 1 0 0,-1 0 0 0 0,0 0 0 0 0,1-1 0 0 0,-1 1 0 0 0,0 0 0 0 0,1 0 0 0 0,-1 0 0 0 0,0 0-3 0 0,-1 0 6 0 0,-1 0 0 0 0,1 1 0 0 0,0-1 0 0 0,0 0 0 0 0,0 1 0 0 0,0 0 0 0 0,0-1 0 0 0,0 1 0 0 0,0 0 0 0 0,0 0 0 0 0,0 0 0 0 0,-1 1-6 0 0,-4 2 75 0 0,1 1 0 0 0,-5 3-75 0 0,8-4 10 0 0,-19 14-703 0 0,-3 6 693 0 0,14-13-103 0 0,1 1 0 0 0,0 0-1 0 0,0 1 104 0 0,-12 23-116 0 0,1 0 0 0 0,-8 26 116 0 0,23-49-8 0 0,-13 29-48 0 0,19-41 57 0 0,-12 32-25 0 0,9-25 7 0 0,1 0-1 0 0,1 0 0 0 0,-1 1 18 0 0,2-6-5 0 0,0 2-31 0 0,-1 5 36 0 0,1-9-2 0 0,0 1-1 0 0,1 0 1 0 0,-1-1 0 0 0,0 1-1 0 0,1-1 1 0 0,-1 1 0 0 0,1-1-1 0 0,0 1 3 0 0,-1-1 0 0 0,0-1 0 0 0,0 0 0 0 0,0 0 0 0 0,1 1 0 0 0,-1-1 0 0 0,0 0 0 0 0,0 0 0 0 0,1 0 0 0 0,-1 1 0 0 0,0-1 0 0 0,0 0 0 0 0,1 0 0 0 0,-1 0 0 0 0,0 0 0 0 0,1 1 0 0 0,-1-1 0 0 0,0 0 0 0 0,1 0 0 0 0,-1 0 0 0 0,0 0 0 0 0,1 0 0 0 0,-1 0 0 0 0,1 0 0 0 0,-1 0 0 0 0,0 0 0 0 0,1 0 0 0 0,-1 0 0 0 0,0 0 0 0 0,1 0 0 0 0,0 0 0 0 0,0 0 0 0 0,0-1 0 0 0,0 1 0 0 0,0 0 0 0 0,0-1 0 0 0,0 1 0 0 0,-1 0 0 0 0,1-1 0 0 0,0 1 0 0 0,0-1 0 0 0,9-7 54 0 0,0-1-1 0 0,-1 0 0 0 0,5-6-53 0 0,29-38 0 0 0,-38 47 0 0 0,29-44 0 0 0,-30 43 0 0 0,25-42 58 0 0,-22 37-52 0 0,42-81 69 0 0,-34 58 54 0 0,3-11-129 0 0,-17 41 30 0 0,1 1 0 0 0,-1-1-1 0 0,0 0 1 0 0,0 0-1 0 0,-1-3-29 0 0,0 7 19 0 0,0 0-1 0 0,0-1 1 0 0,0 1 0 0 0,-1 0-1 0 0,1-1 1 0 0,0 1-1 0 0,-1 0 1 0 0,0 0-1 0 0,1 0 1 0 0,-1-1-1 0 0,0 1 1 0 0,1 0-1 0 0,-2 0-18 0 0,2 0 12 0 0,-1 1 0 0 0,1-1-1 0 0,-1 1 1 0 0,1-1 0 0 0,-1 1-1 0 0,1-1 1 0 0,-1 1 0 0 0,1-1-1 0 0,-1 1 1 0 0,0 0 0 0 0,1-1-1 0 0,-1 1 1 0 0,0 0 0 0 0,1 0-1 0 0,-1-1 1 0 0,0 1 0 0 0,0 0-1 0 0,1 0 1 0 0,-1 0-1 0 0,0 0 1 0 0,0 0 0 0 0,1 0-1 0 0,-1 0 1 0 0,0 0 0 0 0,0 0-1 0 0,1 0-11 0 0,-3 1 35 0 0,1-1-1 0 0,-1 1 1 0 0,1 0-1 0 0,-1 0 0 0 0,1 0 1 0 0,0 1-1 0 0,0-1 1 0 0,0 0-1 0 0,-2 2-34 0 0,-2 2 94 0 0,0 1 0 0 0,-2 1-94 0 0,-2 4 6 0 0,1 0 0 0 0,-3 5-6 0 0,-16 25-61 0 0,24-34 47 0 0,-4 6-20 0 0,1-1 1 0 0,-4 10 33 0 0,9-17-8 0 0,0 1 1 0 0,0 0-1 0 0,0 0 1 0 0,1 0-1 0 0,0 1 1 0 0,0-1-1 0 0,1 2 8 0 0,0 1-30 0 0,0-4 0 0 0,0 0 0 0 0,0 0 1 0 0,0 0-1 0 0,1 0 0 0 0,1 2 30 0 0,-2-5-1 0 0,0-1-4 0 0,1 0 0 0 0,-1 0 0 0 0,0 0 0 0 0,1 1 0 0 0,-1-1 0 0 0,1 0 0 0 0,0 0 5 0 0,-1-1-1 0 0,0 0-1 0 0,0 1 1 0 0,1-1 0 0 0,-1 0 0 0 0,0 0 0 0 0,1 1 0 0 0,-1-1 0 0 0,0 0-1 0 0,1 0 1 0 0,-1 1 0 0 0,1-1 0 0 0,-1 0 0 0 0,0 0 0 0 0,1 0 0 0 0,-1 0 0 0 0,1 0-1 0 0,-1 0 1 0 0,0 0 0 0 0,1 0 0 0 0,-1 0 0 0 0,1 0 0 0 0,-1 0 0 0 0,0 0-1 0 0,1 0 2 0 0,1 0 3 0 0,-1 0 0 0 0,1 0-1 0 0,0-1 1 0 0,-1 1-1 0 0,1-1 1 0 0,-1 1-1 0 0,1-1 1 0 0,-1 1-1 0 0,1-1 1 0 0,-1 0 0 0 0,0 0-1 0 0,1 0 1 0 0,-1 0-3 0 0,3-2 18 0 0,1-1 0 0 0,-1 0 1 0 0,0 0-19 0 0,0 0 10 0 0,5-5 56 0 0,-1 1 0 0 0,0-1-1 0 0,3-6-65 0 0,16-24 227 0 0,-24 35-221 0 0,8-12-65 0 0,4-10 59 0 0,1-2-16 0 0,-8 15 17 0 0,-1-1 0 0 0,1-3-1 0 0,-5 10 3 0 0,0 0 0 0 0,-1 0-1 0 0,0-1 1 0 0,1-6-3 0 0,-3 13 6 0 0,0 0 0 0 0,0 0 0 0 0,0 0 0 0 0,0 0 0 0 0,0 0 0 0 0,-1 0 0 0 0,1 0 0 0 0,0 0 0 0 0,-1 0 0 0 0,1 0 0 0 0,0 0 0 0 0,-1 0 0 0 0,1 1-6 0 0,-1-1 7 0 0,1 1 0 0 0,0-1 0 0 0,-1 1 1 0 0,1-1-1 0 0,-1 1 0 0 0,1-1 0 0 0,-1 1 1 0 0,1 0-1 0 0,-1-1 0 0 0,1 1 0 0 0,-1 0 0 0 0,1-1 1 0 0,-1 1-1 0 0,0 0 0 0 0,1 0 0 0 0,-1-1 1 0 0,0 1-1 0 0,1 0 0 0 0,-1 0 0 0 0,0 0 0 0 0,0 0-7 0 0,-1 0 2 0 0,0 0 0 0 0,0 0 0 0 0,0 0 0 0 0,-1 1-1 0 0,1-1 1 0 0,0 1 0 0 0,0-1 0 0 0,0 1 0 0 0,0 0 0 0 0,0-1-1 0 0,0 1-1 0 0,-5 2-2 0 0,1 1 0 0 0,-4 2 2 0 0,3-1-15 0 0,0 0 0 0 0,1 0-1 0 0,0 1 1 0 0,0-1 0 0 0,1 1-1 0 0,-1 1 16 0 0,-8 11-116 0 0,-5 11 116 0 0,-20 35-133 0 0,35-57 113 0 0,-32 58-38 0 0,25-44 40 0 0,2 2-1 0 0,0 0 19 0 0,4-5-60 0 0,-1 2 60 0 0,6-17-6 0 0,0-1 0 0 0,-1 0 0 0 0,1 0 0 0 0,0 1 0 0 0,0 0 6 0 0,0-2-3 0 0,0 0-1 0 0,1-1 0 0 0,-1 1 1 0 0,0 0-1 0 0,0-1 0 0 0,0 1 1 0 0,1 0-1 0 0,-1-1 0 0 0,1 1 4 0 0,-1-1-1 0 0,0 1 0 0 0,0-1 0 0 0,1 0 0 0 0,-1 1 0 0 0,0-1 0 0 0,0 0 0 0 0,1 0 0 0 0,-1 0-1 0 0,0 1 1 0 0,1-1 0 0 0,-1 0 0 0 0,0 0 0 0 0,1 0 0 0 0,-1 0 0 0 0,0 0 0 0 0,1 1 0 0 0,-1-1 0 0 0,0 0-1 0 0,1 0 2 0 0,0 0-2 0 0,-1 0 0 0 0,1 0 0 0 0,0 0 0 0 0,0 0 0 0 0,0-1 0 0 0,-1 1 0 0 0,1 0 0 0 0,0 0 0 0 0,0 0 0 0 0,-1-1 0 0 0,1 1 0 0 0,0 0 0 0 0,-1-1 0 0 0,1 1 0 0 0,0 0 0 0 0,0-1 2 0 0,1-1-16 0 0,1 0 0 0 0,2-2 16 0 0,4-5 35 0 0,5-7-35 0 0,-4 4 36 0 0,9-10 39 0 0,-2-1 0 0 0,0-1 0 0 0,0-4-75 0 0,2-6 0 0 0,5-17 0 0 0,-13 28 0 0 0,-6 11 22 0 0,0 0-1 0 0,-1 0 0 0 0,1-6-21 0 0,-5 16 13 0 0,0 0 0 0 0,1 0 0 0 0,-1 1 0 0 0,0-1 0 0 0,0 0 0 0 0,0 0 0 0 0,-1 0-13 0 0,1 2 7 0 0,0-1 1 0 0,0 1-1 0 0,0-1 0 0 0,0 0 1 0 0,-1 1-1 0 0,1-1 0 0 0,0 0 0 0 0,-1 1 1 0 0,1-1-1 0 0,0 1 0 0 0,-1-1 1 0 0,1 1-1 0 0,-1-1 0 0 0,1 1 1 0 0,-1-1-1 0 0,1 1 0 0 0,-1-1 0 0 0,0 1 1 0 0,0-1-8 0 0,1 1 13 0 0,-1 0 0 0 0,0 0 1 0 0,1-1-1 0 0,-1 1 0 0 0,1 0 0 0 0,-1 0 1 0 0,0 0-1 0 0,1 0 0 0 0,-1 0 0 0 0,0 0 1 0 0,1 0-1 0 0,-1 0 0 0 0,0 0 0 0 0,1 0 1 0 0,-1 0-1 0 0,0 0 0 0 0,1 1 1 0 0,-1-1-1 0 0,0 0-13 0 0,-1 1 28 0 0,0 0 1 0 0,1 0-1 0 0,-1 0 1 0 0,0 0-1 0 0,0 0-28 0 0,-3 3 37 0 0,0 0-1 0 0,1-1 0 0 0,-1 2 0 0 0,0 0-36 0 0,-14 19-1 0 0,11-13 1 0 0,-5 10 0 0 0,5-6 0 0 0,-3 4-3 0 0,1 0 0 0 0,1 1 0 0 0,0 0 0 0 0,0 7 3 0 0,7-17-27 0 0,-1 0-1 0 0,1 1 28 0 0,1-5-18 0 0,1-1 0 0 0,0 1 0 0 0,0-1 1 0 0,1 5 17 0 0,-1-9-11 0 0,0 1-1 0 0,0 0 1 0 0,0 0 0 0 0,-1 2 11 0 0,1-1-22 0 0,0-3 13 0 0,0 1 0 0 0,0-1-1 0 0,0 1 1 0 0,0 0 0 0 0,0-1 0 0 0,1 1-1 0 0,-1 0 1 0 0,0-1 0 0 0,0 1-1 0 0,1-1 1 0 0,-1 1 0 0 0,0-1 0 0 0,1 1-1 0 0,-1 0 10 0 0,0-1-8 0 0,1 0 0 0 0,-1 1-1 0 0,0-1 1 0 0,0 0-1 0 0,1 0 1 0 0,-1 0 0 0 0,0 1-1 0 0,0-1 1 0 0,1 0-1 0 0,-1 0 1 0 0,0 0-1 0 0,0 0 1 0 0,1 1 0 0 0,-1-1-1 0 0,0 0 1 0 0,1 0-1 0 0,-1 0 1 0 0,0 0-1 0 0,1 0 1 0 0,-1 0 0 0 0,0 0-1 0 0,1 0 1 0 0,-1 0-1 0 0,0 0 1 0 0,1 0 0 0 0,-1 0-1 0 0,0 0 1 0 0,1 0-1 0 0,-1 0 1 0 0,0 0-1 0 0,1 0 9 0 0,0-1-19 0 0,0 0-1 0 0,1 1 0 0 0,-1-1 1 0 0,0 0-1 0 0,0 0 1 0 0,0 0-1 0 0,0 0 0 0 0,1 0 1 0 0,-1 0 19 0 0,7-10-73 0 0,28-42 62 0 0,-13 15 11 0 0,14-32 0 0 0,-20 26 0 0 0,-16 42 7 0 0,0 0-1 0 0,-1 0 1 0 0,1 1 0 0 0,-1-1-1 0 0,0 0 1 0 0,0 0-1 0 0,0 0 1 0 0,0 0-1 0 0,0 0 1 0 0,0 0-1 0 0,0 0-6 0 0,0 2 4 0 0,0 0-1 0 0,-1 0 0 0 0,1-1 0 0 0,0 1 0 0 0,0 0 1 0 0,0 0-1 0 0,0 0 0 0 0,0 0 0 0 0,0-1 0 0 0,0 1 0 0 0,0 0 1 0 0,0 0-1 0 0,-1 0 0 0 0,1 0 0 0 0,0 0 0 0 0,0-1 1 0 0,0 1-1 0 0,0 0 0 0 0,-1 0 0 0 0,1 0 0 0 0,0 0 1 0 0,0 0-1 0 0,0 0 0 0 0,-1 0 0 0 0,1 0 0 0 0,0 0 1 0 0,0 0-1 0 0,0 0 0 0 0,0 0 0 0 0,-1 0 0 0 0,1 0 0 0 0,0 0 1 0 0,0 0-1 0 0,-1 0 0 0 0,1 0 0 0 0,0 0 0 0 0,0 0 1 0 0,0 0-1 0 0,0 0 0 0 0,-1 0 0 0 0,1 0-3 0 0,-1 0 31 0 0,-1 1 0 0 0,1-1 0 0 0,0 1 0 0 0,0 0 0 0 0,-1 0-31 0 0,1-1 2 0 0,-1 2 31 0 0,0 0-1 0 0,0-1 0 0 0,-1 1 0 0 0,2 0 0 0 0,-1 0 0 0 0,-1 1-32 0 0,-2 5 157 0 0,-2 0-157 0 0,5-4 34 0 0,-25 38 72 0 0,2 1-1 0 0,2 0 0 0 0,-8 26-105 0 0,27-59 11 0 0,-17 46 38 0 0,18-49-80 0 0,2-1 0 0 0,-1 1 1 0 0,1 0-1 0 0,0 0 0 0 0,0 4 31 0 0,1-6-102 0 0,0-3-12 0 0,0 0 0 0 0,-1-1 0 0 0,1 1-1 0 0,1-1 1 0 0,-1 1 0 0 0,0 0 0 0 0,0-1 0 0 0,1 2 114 0 0,-1-3-254 0 0,1 1 0 0 0,-1-1-1 0 0,0 0 1 0 0,0 0 0 0 0,0 0 0 0 0,1 1-1 0 0,-1-1 1 0 0,0 0 0 0 0,0 0 0 0 0,1 0-1 0 0,-1 0 1 0 0,0 1 0 0 0,0-1 0 0 0,1 0-1 0 0,-1 0 1 0 0,0 0 0 0 0,1 0-1 0 0,-1 0 1 0 0,0 0 0 0 0,1 0 0 0 0,-1 0-1 0 0,0 0 1 0 0,1 0 254 0 0,2-1-6078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1424 2760 0 0,'-2'0'40'0'0,"2"0"-24"0"0,0 0 0 0 0,-1 0 0 0 0,1 0 0 0 0,0 0 0 0 0,0 1-1 0 0,-1-1 1 0 0,1 0 0 0 0,0 0 0 0 0,0 0 0 0 0,-1 0 0 0 0,1 0 0 0 0,0 0 0 0 0,0 1-16 0 0,-4 1 1792 0 0,4-2 1100 0 0,3-2 691 0 0,-2 1-4505 0 0,1-1 1028 0 0,1-1 0 0 0,0 1 1 0 0,0 0-1 0 0,0 0 0 0 0,0 0 0 0 0,1 0 1 0 0,1-1-107 0 0,4-2 184 0 0,5-3 163 0 0,-2-1 0 0 0,1 0 0 0 0,9-11-347 0 0,-4 6 253 0 0,3-3-253 0 0,14-12 170 0 0,-22 18-112 0 0,9-8 275 0 0,-2-1 1 0 0,1-2-334 0 0,18-20 1283 0 0,14-10-1283 0 0,4-9 760 0 0,-40 42-511 0 0,19-19 307 0 0,-20 22-354 0 0,-3 0 47 0 0,0 0-1 0 0,0-2-248 0 0,17-22 247 0 0,-12 19-165 0 0,3-4-76 0 0,4-2-6 0 0,-5 7 298 0 0,12-17-298 0 0,-5 4 586 0 0,23-19-586 0 0,-39 41-57 0 0,39-37 61 0 0,-14 14 61 0 0,-3 2-75 0 0,13-12 234 0 0,-1-4-224 0 0,-27 28 45 0 0,28-31 48 0 0,-25 29-15 0 0,0-2-78 0 0,-5 5 80 0 0,20-26 46 0 0,-28 34-113 0 0,1-1-3 0 0,0 0-10 0 0,-5 5 20 0 0,1 0-1 0 0,-2 0 1 0 0,1 0-1 0 0,-1 0 1 0 0,-1 0-1 0 0,2-4-19 0 0,-3 4 46 0 0,3-4-46 0 0,-1 4 29 0 0,0-3-29 0 0,-2 6 23 0 0,4-23 7 0 0,0-5 109 0 0,-3 19-86 0 0,0 4-46 0 0,-1 8 7 0 0,-1-1 1 0 0,1 0-1 0 0,-1 0 0 0 0,0-1-14 0 0,-1-15 0 0 0,0 10-2 0 0,1 7 10 0 0,-1-1 0 0 0,1 1 0 0 0,0-1 0 0 0,0 1 0 0 0,0 0 0 0 0,0-1 0 0 0,0 1-8 0 0,0 0 20 0 0,0 0 0 0 0,0-1 1 0 0,0 1-1 0 0,0 0 0 0 0,0 0 0 0 0,0 0 1 0 0,0 0-1 0 0,0 0 0 0 0,-1 0 0 0 0,1 0 1 0 0,-1 0-1 0 0,1 0 0 0 0,-1 0 0 0 0,1 1 1 0 0,-1-1-1 0 0,1 0 0 0 0,-1 0 1 0 0,0 0-1 0 0,0 0 0 0 0,1 1 0 0 0,-1-1 1 0 0,0 0-1 0 0,0 1 0 0 0,0-1 0 0 0,0 0-20 0 0,-6-4 55 0 0,6 5-60 0 0,1-1 1 0 0,-1 0 0 0 0,0 1-1 0 0,0-1 1 0 0,0 0-1 0 0,0 1 1 0 0,0-1 0 0 0,0 1-1 0 0,0 0 1 0 0,0-1 0 0 0,-1 1-1 0 0,1 0 1 0 0,0-1 4 0 0,-5 0-164 0 0,5 1 152 0 0,0 0 1 0 0,0 0-1 0 0,0-1 1 0 0,0 1-1 0 0,0 0 1 0 0,-1 0-1 0 0,1 0 1 0 0,0 0-1 0 0,0 0 1 0 0,0 0-1 0 0,-1 1 12 0 0,-1 0-1 0 0,1-1-1 0 0,0 1 1 0 0,0 0-1 0 0,-1 1 1 0 0,1-1-1 0 0,0 0 1 0 0,-1 1 1 0 0,-2 2-32 0 0,1 0-1 0 0,-2 2 33 0 0,3-4-12 0 0,0 1 0 0 0,0 2 12 0 0,1-3-18 0 0,0 1-1 0 0,0 0 0 0 0,-1-1 19 0 0,-9 10-53 0 0,7-7 1 0 0,-1 0 0 0 0,-5 5 52 0 0,2-3-51 0 0,0 0-1 0 0,1 1 0 0 0,0 1 52 0 0,1-2 8 0 0,-3 4-24 0 0,0 0 0 0 0,2 0 0 0 0,-1 1 0 0 0,0 3 16 0 0,7-11-165 0 0,0 1 0 0 0,0-1 0 0 0,0 1 0 0 0,1-1 0 0 0,-1 1 165 0 0,1 3-439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 1042 11976 0 0,'0'0'922'0'0,"0"0"-567"0"0,0 0-152 0 0,0 0-3 0 0,-2-1-134 0 0,1 1 0 0 0,0 0 1 0 0,0-1-1 0 0,0 1 0 0 0,-1 0 1 0 0,1 0-1 0 0,0 0 0 0 0,0 0 1 0 0,-2 0-67 0 0,3 0 18 0 0,-1 0 1 0 0,0 0 0 0 0,1 0 0 0 0,-1 0 0 0 0,0 1 0 0 0,1-1-1 0 0,-1 0 1 0 0,0 0 0 0 0,1 1 0 0 0,-1-1 0 0 0,1 0 0 0 0,-1 1-1 0 0,0-1 1 0 0,1 1 0 0 0,-1-1 0 0 0,1 0 0 0 0,-1 1 0 0 0,1 0-19 0 0,-1-1 17 0 0,1 1 0 0 0,0 0 0 0 0,0-1 1 0 0,-1 1-1 0 0,1 0 0 0 0,0-1 1 0 0,0 1-1 0 0,0 0 0 0 0,0 0 1 0 0,0-1-1 0 0,0 1 0 0 0,0 0 0 0 0,0 0-17 0 0,0 4 10 0 0,0-2-3 0 0,-1-1 0 0 0,1 0 1 0 0,-1 0-1 0 0,0 0 0 0 0,0 0 0 0 0,0 1-7 0 0,-3 7 11 0 0,-1 3-11 0 0,4-10 8 0 0,0 0 0 0 0,0 0 0 0 0,0 0 0 0 0,0 1 0 0 0,1-1 0 0 0,-1 0 0 0 0,1 0 0 0 0,0 0 0 0 0,1 3-8 0 0,-1-5 0 0 0,0 1 0 0 0,-1 0 0 0 0,1 1 0 0 0,0-1 0 0 0,0 0 0 0 0,0-1 0 0 0,0 1 0 0 0,0 0 0 0 0,0 1 0 0 0,0 0 0 0 0,-1 0 0 0 0,1 0 0 0 0,-1 0 0 0 0,1 0 0 0 0,-2 3 0 0 0,1-4 0 0 0,1-1 0 0 0,0 0 0 0 0,0-1 0 0 0,0 1 0 0 0,0 0 0 0 0,0 0 0 0 0,0 0 0 0 0,0-1 0 0 0,1 1 0 0 0,-1 0 0 0 0,0 0 0 0 0,0 0 0 0 0,4 7 0 0 0,-3-7-4 0 0,-1-1 0 0 0,1 1 0 0 0,-1-1 0 0 0,1 1 0 0 0,-1-1 0 0 0,1 0 0 0 0,-1 1 1 0 0,1-1-1 0 0,0 1 0 0 0,-1-1 0 0 0,1 0 0 0 0,-1 0 0 0 0,1 1 0 0 0,0-1 0 0 0,0 0 0 0 0,-1 0 1 0 0,1 0-1 0 0,0 0 0 0 0,-1 1 0 0 0,1-1 0 0 0,0 0 0 0 0,0 0 4 0 0,-1 0-4 0 0,0 0 0 0 0,0 0 0 0 0,0-1 0 0 0,0 1 0 0 0,0 0 0 0 0,1 0 0 0 0,-1 0 0 0 0,0 0 0 0 0,0 0 0 0 0,0 0 0 0 0,0 0 0 0 0,0 0-1 0 0,0 0 1 0 0,0 0 0 0 0,1 0 0 0 0,-1 0 0 0 0,0-1 4 0 0,0 1-8 0 0,27-13-109 0 0,-20 9 118 0 0,-2 2 1 0 0,-1-1 0 0 0,0 1 0 0 0,1-1 0 0 0,-1 0 0 0 0,-1 1 0 0 0,5-5-2 0 0,9-11 191 0 0,-2 1 299 0 0,1 2 0 0 0,2-2-490 0 0,24-20 235 0 0,-24 22-64 0 0,11-14 44 0 0,-15 14-157 0 0,12-13 45 0 0,2-5-103 0 0,22-31 52 0 0,-8 14 69 0 0,-9 11 86 0 0,-21 24-58 0 0,8-9 107 0 0,9-14 184 0 0,-16 22-272 0 0,15-23-36 0 0,-2-2-197 0 0,8-13 70 0 0,-14 21-8 0 0,-5 7 60 0 0,7-5 313 0 0,6-6-370 0 0,-19 26-24 0 0,15-22 24 0 0,-11 15 0 0 0,6-11 67 0 0,-12 17-70 0 0,4-6 117 0 0,6-15-114 0 0,-5 9 78 0 0,-5 8-46 0 0,0 0 0 0 0,0-4-32 0 0,-3 9 0 0 0,-1 5 0 0 0,1-5 0 0 0,-3 6 0 0 0,1 0 0 0 0,0 1 0 0 0,0-1 0 0 0,2-2 0 0 0,-1 1 0 0 0,-1 2 0 0 0,0-1 0 0 0,0 0 0 0 0,1-4 0 0 0,-1 5 29 0 0,-1 0 0 0 0,1-1-29 0 0,1-7 6 0 0,-1 5 26 0 0,-2 6-27 0 0,1-1-1 0 0,-1 0 1 0 0,1 0 0 0 0,0 1-1 0 0,0-1 1 0 0,0 0-1 0 0,0 0-4 0 0,3-3 0 0 0,-2 3 0 0 0,0-1 0 0 0,0 1 0 0 0,-1-1 0 0 0,1 0 0 0 0,-1 1 0 0 0,1-1 0 0 0,-1-1 0 0 0,0 0 0 0 0,0 3 0 0 0,-1 0 0 0 0,0 0 0 0 0,1 0 0 0 0,-1 0 0 0 0,0 0 0 0 0,1-5 0 0 0,-1 6 0 0 0,0-1 0 0 0,0 1 0 0 0,1-1 0 0 0,-1 1 0 0 0,0 0 0 0 0,0-1 0 0 0,0 1 0 0 0,0-1 0 0 0,0 1 0 0 0,0-1 0 0 0,0 1 0 0 0,0-1 0 0 0,0 1 0 0 0,0-1 0 0 0,-1 1 0 0 0,1-1 0 0 0,0 1 0 0 0,0-1 0 0 0,-1 0 0 0 0,0 0 0 0 0,0 0 0 0 0,0 0 0 0 0,1 0 0 0 0,-1 0 0 0 0,0 0 0 0 0,0 0 0 0 0,0 0 0 0 0,-1 0 0 0 0,-2-2 0 0 0,-4-1 0 0 0,7 3 0 0 0,0 1 0 0 0,0 0 0 0 0,0 0 0 0 0,1-1 0 0 0,-1 1 0 0 0,0 0 0 0 0,0 0 0 0 0,0 0 0 0 0,0 0 0 0 0,1 0 0 0 0,-1 0 0 0 0,0 0 0 0 0,0 0 0 0 0,0 0 0 0 0,0 1 0 0 0,1-1 0 0 0,-6 0 0 0 0,5 1 5 0 0,0-1 0 0 0,0 0 0 0 0,0 0-1 0 0,0 0 1 0 0,0 1 0 0 0,0-1-1 0 0,0 0 1 0 0,0 1 0 0 0,1-1 0 0 0,-1 1-1 0 0,0-1 1 0 0,0 1 0 0 0,0-1-1 0 0,1 1 1 0 0,-1 0-5 0 0,-5 3-24 0 0,4-3-167 0 0,0 0 1 0 0,0 1-1 0 0,1-1 0 0 0,-1 1 0 0 0,1-1 1 0 0,-1 1-1 0 0,0 1 191 0 0,-1 0-1046 0 0,-1 2-75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 1098 920 0 0,'0'0'4'0'0,"0"0"0"0"0,0 0-1 0 0,0 0 1 0 0,0 0 0 0 0,0 0 0 0 0,0 0 0 0 0,0 0-1 0 0,0 0 1 0 0,0 0 0 0 0,0 0 0 0 0,0 0 0 0 0,-1 0 0 0 0,1-1-1 0 0,0 1 1 0 0,0 0 0 0 0,0 0 0 0 0,0 0 0 0 0,0 0-1 0 0,0 0 1 0 0,0 0 0 0 0,0 0 0 0 0,0 0 0 0 0,0 0 0 0 0,0 0-1 0 0,0 0 1 0 0,0 0 0 0 0,0 0 0 0 0,0-1 0 0 0,0 1-1 0 0,0 0 1 0 0,0 0 0 0 0,0 0 0 0 0,0 0 0 0 0,0 0 0 0 0,0 0-1 0 0,0 0 1 0 0,0 0 0 0 0,0 0 0 0 0,0 0 0 0 0,0 0-1 0 0,0 0 1 0 0,0 0 0 0 0,0-1-4 0 0,2 0 400 0 0,-1 0 140 0 0,-1 0-415 0 0,0 1 1 0 0,1 0 0 0 0,-1 0-1 0 0,0-1 1 0 0,0 1 0 0 0,1 0-1 0 0,-1 0 1 0 0,0-1 0 0 0,1 1-1 0 0,-1 0 1 0 0,0 0 0 0 0,1 0-1 0 0,-1 0 1 0 0,0 0 0 0 0,1-1-1 0 0,-1 1 1 0 0,0 0-126 0 0,-1-1 1008 0 0,-1 0 3700 0 0,-2 3-2964 0 0,-2 2-1564 0 0,6-4 65 0 0,0 0-44 0 0,-2 1-104 0 0,2-1-80 0 0,0 0 0 0 0,0 0 0 0 0,0 1 0 0 0,0-1 1 0 0,-1 0-1 0 0,1 0 0 0 0,0 0 0 0 0,0 0 0 0 0,0 0 0 0 0,0 1 0 0 0,-1-1 1 0 0,1 0-1 0 0,0 0 0 0 0,0 0 0 0 0,0 1 0 0 0,0-1 0 0 0,0 0 0 0 0,0 0 0 0 0,0 0 1 0 0,0 1-1 0 0,0-1 0 0 0,0 0 0 0 0,0 0 0 0 0,0 0 0 0 0,0 1 0 0 0,0-1 0 0 0,0 0 1 0 0,0 0-1 0 0,0 1 0 0 0,0-1 0 0 0,0 0 0 0 0,0 0 0 0 0,0 0 0 0 0,0 1 0 0 0,0-1 1 0 0,1 0-18 0 0,-1 0 34 0 0,0 1 0 0 0,0-1 1 0 0,0 1-1 0 0,0-1 0 0 0,0 1 1 0 0,0-1-1 0 0,-1 1 0 0 0,1-1 1 0 0,0 0-1 0 0,0 1 0 0 0,0-1 1 0 0,0 1-1 0 0,-1-1 0 0 0,1 1 1 0 0,0-1-35 0 0,-1 1 79 0 0,0 1 0 0 0,1-1 0 0 0,-1 0 1 0 0,-1 1-80 0 0,-1 1 83 0 0,2-2-55 0 0,1-1 0 0 0,-1 1 0 0 0,0 0 0 0 0,1-1 0 0 0,-1 1 0 0 0,0 0 0 0 0,1 0 0 0 0,-1-1 0 0 0,1 1 0 0 0,0 0 0 0 0,-1 0 0 0 0,1 0 1 0 0,0 0-1 0 0,-1 0-28 0 0,1 2 55 0 0,-1 0 1 0 0,1 0-1 0 0,-1-1 1 0 0,0 1 0 0 0,0 0-1 0 0,0-1 1 0 0,0 1-1 0 0,-1-1 1 0 0,1 1 0 0 0,-2 1-56 0 0,2-3 21 0 0,1-1 0 0 0,-1 1 1 0 0,1 0-1 0 0,-1-1 1 0 0,1 1-1 0 0,-1 0 0 0 0,1 0 1 0 0,0-1-1 0 0,-1 1 1 0 0,1 0-1 0 0,0 0 0 0 0,0 0 1 0 0,0 0-1 0 0,0-1 1 0 0,0 1-1 0 0,0 0 0 0 0,0 0 1 0 0,0 0-22 0 0,0 1 48 0 0,0-1-1 0 0,0 0 1 0 0,0 0 0 0 0,0 0 0 0 0,0 2-48 0 0,-1 2 86 0 0,1-3-48 0 0,0-1-26 0 0,0 0-1 0 0,0 0 0 0 0,0 0 1 0 0,0-1-1 0 0,0 1 0 0 0,0 0 1 0 0,0 0-1 0 0,-1-1 0 0 0,1 2-11 0 0,-1-1 6 0 0,1 0-1 0 0,0 0 1 0 0,-1 0-1 0 0,1 0 1 0 0,0 0-1 0 0,-1 0 1 0 0,1 0-1 0 0,0 0 1 0 0,0 0-1 0 0,0 0 1 0 0,0 1-1 0 0,0-1 1 0 0,1 0-1 0 0,-1 0 1 0 0,0 0-1 0 0,0 0 1 0 0,1 0-6 0 0,0 3 53 0 0,-1-4-42 0 0,0 1 1 0 0,0 0 0 0 0,0 0 0 0 0,0-1 0 0 0,1 1 0 0 0,-1 0 0 0 0,0-1 0 0 0,1 1 0 0 0,-1 0-12 0 0,1 0 19 0 0,0 0 0 0 0,0 0 0 0 0,-1 0 0 0 0,1 0 1 0 0,0 0-1 0 0,-1 1 0 0 0,0-1 0 0 0,1 0 0 0 0,-1 0 1 0 0,1 1-20 0 0,-1-1-38 0 0,0 0 0 0 0,1 1 0 0 0,0-1 1 0 0,-1 1-1 0 0,1-1 0 0 0,0 0 1 0 0,0 1 37 0 0,0-2 0 0 0,0 1 0 0 0,0-1 0 0 0,0 1 0 0 0,0-1 0 0 0,0 1 0 0 0,0-1 0 0 0,0 0 0 0 0,1 1 0 0 0,2 0 0 0 0,-2 0 41 0 0,0-1 0 0 0,0 1 1 0 0,0-1-1 0 0,0 0 0 0 0,0 1 1 0 0,-1-1-1 0 0,1 0 0 0 0,1 0-41 0 0,11-1-152 0 0,11-1 152 0 0,-11 1 110 0 0,0 0 272 0 0,-9 1-307 0 0,0 0 0 0 0,0-1 0 0 0,0 1-75 0 0,2-1 69 0 0,-1 0-47 0 0,-1 0-1 0 0,1 0 1 0 0,4-2-22 0 0,-6 2 7 0 0,0 0 0 0 0,3-1-7 0 0,1 0 50 0 0,1 0-44 0 0,0 1 72 0 0,0-2 0 0 0,0 1-78 0 0,20-7 161 0 0,-16 5-114 0 0,10-3-47 0 0,-11 2 38 0 0,0-1 0 0 0,5-2-38 0 0,17-12 296 0 0,-18 9 45 0 0,-8 6-94 0 0,2 0-247 0 0,9-6 156 0 0,-8 4-58 0 0,1 0-98 0 0,6-2 43 0 0,-1-1 1 0 0,0-1-1 0 0,13-10-43 0 0,-17 10-3 0 0,31-25 161 0 0,-31 25-36 0 0,12-10 20 0 0,-16 13-40 0 0,7-8-102 0 0,-10 11-9 0 0,19-23 143 0 0,20-28-134 0 0,-33 41-6 0 0,18-20 203 0 0,0 0 150 0 0,-23 28-280 0 0,3-6 5 0 0,7-12-72 0 0,25-37 55 0 0,-14 24-57 0 0,-12 16 2 0 0,10-9 0 0 0,-26 31 0 0 0,34-43-5 0 0,-3 3 64 0 0,-21 26-35 0 0,0 0 0 0 0,-2 0 0 0 0,2-3-24 0 0,-2 2 2 0 0,6-13 54 0 0,-7 15 24 0 0,5-10-80 0 0,6-5 62 0 0,1-4-52 0 0,-6 11-10 0 0,1-2 0 0 0,15-22 0 0 0,-24 37 24 0 0,0-1 0 0 0,-1 0 0 0 0,3-7-24 0 0,-1 0-8 0 0,3-7 8 0 0,-2 7 11 0 0,5-9-11 0 0,-11 21 13 0 0,1 0 0 0 0,-1 0 0 0 0,0 0 0 0 0,0 0 0 0 0,0 0 0 0 0,-1 0 0 0 0,1 0 0 0 0,-1 0 0 0 0,0 0-13 0 0,0-3 0 0 0,0 4 0 0 0,0-1 0 0 0,-1 0 0 0 0,0-4 0 0 0,1 2 0 0 0,0 5 0 0 0,0 0 0 0 0,0 0 0 0 0,0 0 0 0 0,0 0 0 0 0,-1-1 0 0 0,0-2 0 0 0,1 3 0 0 0,0 1 0 0 0,0-1 0 0 0,0 0 0 0 0,-1 0 0 0 0,1 1 0 0 0,0-1 0 0 0,-1 0 0 0 0,1 1 0 0 0,0-1 0 0 0,-1 0 0 0 0,-11-12 0 0 0,12 13 1 0 0,-1-1-1 0 0,1 1 0 0 0,0 0 1 0 0,0 0-1 0 0,0-1 0 0 0,0 1 1 0 0,0 0-1 0 0,0 0 1 0 0,0-1-1 0 0,-1 1 0 0 0,1-1-4 0 0,0 1 0 0 0,0 0 1 0 0,0 0-1 0 0,0-1 0 0 0,0 1 0 0 0,0 0 1 0 0,0 0-1 0 0,0 0 0 0 0,0-1 1 0 0,0 1-1 0 0,-1 0 0 0 0,1 0 0 0 0,0-1 1 0 0,0 1-1 0 0,0 0 0 0 0,0 0 0 0 0,-1 0 4 0 0,0-1-12 0 0,1 1 12 0 0,-1 0 0 0 0,1 0 0 0 0,0-1 0 0 0,-1 1 0 0 0,1 0 0 0 0,-1 0 0 0 0,1 0 0 0 0,-1 0 0 0 0,1 0 0 0 0,0 0 0 0 0,-1 0 0 0 0,1 0 0 0 0,-1 0 0 0 0,1 0 0 0 0,0 0 0 0 0,-1 0 0 0 0,1 0 0 0 0,-1 1 0 0 0,1-1 0 0 0,0 0 0 0 0,-1 0 0 0 0,1 0 0 0 0,-1 0 0 0 0,1 1 0 0 0,0-1 0 0 0,-2 1 0 0 0,0 0-52 0 0,0 0-1 0 0,0 0 0 0 0,0 0 0 0 0,-1 1 53 0 0,1 0-59 0 0,0-1 0 0 0,0 0 0 0 0,0 0-1 0 0,-1 1 60 0 0,-2 0-21 0 0,-1 0 0 0 0,1 1-1 0 0,1 0 1 0 0,-1 0 0 0 0,0 0-1 0 0,1 1 1 0 0,0-1 0 0 0,0 1-1 0 0,-4 4 22 0 0,4-3-176 0 0,0-1 0 0 0,0 2 0 0 0,1-1 0 0 0,-3 4 176 0 0,2 0-768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62 1144 11056 0 0,'-2'0'1144'0'0,"1"0"-1003"0"0,-1 0 1 0 0,1 1-1 0 0,0-1 1 0 0,0 1 0 0 0,-1-1-1 0 0,1 1 1 0 0,0-1 0 0 0,0 1-1 0 0,0-1 1 0 0,0 1-1 0 0,0 0 1 0 0,0 0 0 0 0,0 0-142 0 0,-7 6 792 0 0,4-1-665 0 0,4-6-131 0 0,-4 6 11 0 0,1 0 0 0 0,-1 1-7 0 0,-4 7-2 0 0,7-12 2 0 0,0 0 0 0 0,0 1 0 0 0,0-1 0 0 0,-1 3 0 0 0,2-1 0 0 0,-2-1 0 0 0,0 2 0 0 0,2-3 29 0 0,-1 1 1 0 0,0-1 0 0 0,1 0 0 0 0,-1 1 0 0 0,1-1-1 0 0,0 0 1 0 0,0 1 0 0 0,0-1 0 0 0,0 1 0 0 0,1-1 0 0 0,-1 0-30 0 0,1 1 28 0 0,0 0 1 0 0,0-1 0 0 0,0 1 0 0 0,1 0 0 0 0,0 0-29 0 0,-2-3-1 0 0,1 1 1 0 0,-1 0 0 0 0,1-1 0 0 0,-1 1 0 0 0,1-1 0 0 0,-1 1 0 0 0,1-1 0 0 0,0 1 0 0 0,-1-1 0 0 0,1 0 0 0 0,0 1 0 0 0,-1-1-1 0 0,1 0 1 0 0,0 1 0 0 0,0-1 0 0 0,-1 0 0 0 0,1 0 0 0 0,0 1 0 0 0,0-1 0 0 0,0 0 0 0 0,-1 0 0 0 0,1 0 0 0 0,0 0 0 0 0,1 0 11 0 0,1 0-1 0 0,-1 0 1 0 0,0 0 0 0 0,0-1 0 0 0,0 1 0 0 0,0-1 0 0 0,3 0-11 0 0,16-6 746 0 0,0-2 0 0 0,14-7-746 0 0,-27 12 151 0 0,1-1 0 0 0,-1 0 0 0 0,0 0 0 0 0,0-1 0 0 0,0 0-1 0 0,5-6-150 0 0,-1 1 68 0 0,28-27 91 0 0,-26 23-52 0 0,7-6-107 0 0,-3 1 34 0 0,-6 7 20 0 0,0-1-1 0 0,1-4-53 0 0,19-29 117 0 0,-11 8-39 0 0,-9 18 0 0 0,26-58 226 0 0,-3 5 324 0 0,-22 49-276 0 0,17-29 280 0 0,-6 14-356 0 0,25-43-144 0 0,-31 55-116 0 0,10-17 32 0 0,18-25 6 0 0,-23 34-18 0 0,2-2 2 0 0,6-17 9 0 0,-26 44-134 0 0,5-8 38 0 0,5-11 239 0 0,-3 8-179 0 0,0-1-11 0 0,2-4 54 0 0,-9 17-42 0 0,-2 6-1 0 0,-1 0-1 0 0,0-1 0 0 0,0 1 1 0 0,0-1-1 0 0,-1 1 0 0 0,1-4-10 0 0,-1 0 32 0 0,0 3-16 0 0,0 0 0 0 0,-1-2-16 0 0,1-8 0 0 0,2-16 0 0 0,-3 20 0 0 0,0 8 0 0 0,1-1 0 0 0,-1 1 0 0 0,-1-1 0 0 0,1 1 0 0 0,-1-4 0 0 0,-1-1 0 0 0,2 6 0 0 0,0 0 0 0 0,-1 0 0 0 0,0-2 0 0 0,1 2 11 0 0,-1 1-7 0 0,1 0 1 0 0,0 1-1 0 0,0-1 1 0 0,0 1-1 0 0,-1-1 1 0 0,1 1-1 0 0,0-1 1 0 0,0 0-1 0 0,-1 1 0 0 0,1-1 1 0 0,-1 1-1 0 0,1-1-4 0 0,-1 1 0 0 0,1-1-1 0 0,0 1 0 0 0,0 0 0 0 0,0 0 0 0 0,0 0 0 0 0,0-1 1 0 0,-1 1-1 0 0,1 0 0 0 0,0 0 0 0 0,0 0 0 0 0,0-1 0 0 0,-1 1 0 0 0,1 0 1 0 0,0 0-1 0 0,0 0 0 0 0,-1 0 0 0 0,1 0 0 0 0,0 0 0 0 0,-1-1 1 0 0,1 1-37 0 0,-1 0 0 0 0,0 0 0 0 0,1 0 0 0 0,-1-1 0 0 0,0 1 0 0 0,0 0 0 0 0,1 0 0 0 0,-1 0 0 0 0,0 0 0 0 0,1 0 0 0 0,-1 0 0 0 0,0 0 0 0 0,0 0 0 0 0,1 1 0 0 0,-1-1 0 0 0,0 0 0 0 0,0 0 37 0 0,-3 1-163 0 0,1 0 99 0 0,0 0 1 0 0,0 0-1 0 0,-1 0 64 0 0,-3 1-49 0 0,4-1 49 0 0,0 0 0 0 0,1 0 0 0 0,-1 0 0 0 0,1 0 0 0 0,0 0 0 0 0,-1 1 0 0 0,1-1 0 0 0,0 1 0 0 0,0-1 0 0 0,0 1 0 0 0,0 0 0 0 0,0 0 0 0 0,-1 0 0 0 0,-1 4 0 0 0,-4 2-66 0 0,0 4 54 0 0,-9 13-54 0 0,8-12 66 0 0,-3 8 0 0 0,1-3 5 0 0,-3 2-5 0 0,6-8-171 0 0,3-6 42 0 0,4-4-248 0 0,-1 1 1 0 0,1-1-1 0 0,-1 0 0 0 0,0 2 377 0 0,1 1-846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 1049 5440 0 0,'0'0'248'0'0,"0"0"-6"0"0,0 0-104 0 0,0 0 112 0 0,0 0 66 0 0,0 0 18 0 0,0 0-9 0 0,0 0-45 0 0,0 0-21 0 0,0 0-3 0 0,0 0 0 0 0,0 0 0 0 0,0 0 0 0 0,0 0 0 0 0,0 0-6 0 0,0 0-23 0 0,0 0-16 0 0,0 1-3 0 0,1-1-165 0 0,-1 0 1 0 0,0 0-1 0 0,1 1 0 0 0,-1-1 1 0 0,0 0-1 0 0,1 0 1 0 0,-1 1-1 0 0,0-1 1 0 0,1 0-1 0 0,-1 1 0 0 0,0-1 1 0 0,0 0-1 0 0,1 1 1 0 0,-1-1-1 0 0,0 1 1 0 0,0-1-1 0 0,0 0 0 0 0,0 1 1 0 0,0-1-1 0 0,0 0 1 0 0,0 1-1 0 0,0-1 0 0 0,1 1 1 0 0,-2-1-1 0 0,1 1 1 0 0,0-1-1 0 0,0 1-43 0 0,0 0 114 0 0,0 0-1 0 0,-1 1 1 0 0,1-1 0 0 0,0 0-1 0 0,-1 1 1 0 0,0-1 0 0 0,0 1-114 0 0,-1 1 138 0 0,0 0 0 0 0,0 0 0 0 0,-1-1 0 0 0,-1 2-138 0 0,-5 6 98 0 0,4-5 15 0 0,4-3-39 0 0,-1 0 0 0 0,1-1-1 0 0,-1 1 1 0 0,0 2-74 0 0,-2 2 216 0 0,3-5-169 0 0,0 1 1 0 0,0 0-1 0 0,0-1 0 0 0,1 1 0 0 0,-1 0-47 0 0,1-2 7 0 0,0 1 0 0 0,-1-1-1 0 0,1 0 1 0 0,0 1-1 0 0,0-1 1 0 0,-1 1 0 0 0,1-1-1 0 0,0 0 1 0 0,0 1 0 0 0,-1-1-1 0 0,1 0-6 0 0,-3 4 67 0 0,1 0-15 0 0,0 0 0 0 0,0 1 0 0 0,0 0-52 0 0,1-3 33 0 0,1 0-1 0 0,0-1 1 0 0,0 1 0 0 0,-1-1-1 0 0,1 1 1 0 0,0 0-1 0 0,0-1 1 0 0,0 1 0 0 0,1-1-1 0 0,-1 1 1 0 0,1 0-33 0 0,-1 3 11 0 0,1-4-11 0 0,-1-1 0 0 0,0 1 0 0 0,0 0 0 0 0,1 0 0 0 0,-1 0 0 0 0,0 0 0 0 0,1 0 0 0 0,0 2 58 0 0,1-1 1 0 0,0 0 0 0 0,-1 1 0 0 0,1-1 0 0 0,0 0 0 0 0,0 0 0 0 0,1 0 0 0 0,-1-1 0 0 0,0 1 0 0 0,1 0 0 0 0,1 1-59 0 0,25 10 568 0 0,-24-10-508 0 0,-2-1-22 0 0,-2-1-24 0 0,0-1-1 0 0,10 4 79 0 0,-7-2 43 0 0,-1-1 1 0 0,1 0 0 0 0,2 1-136 0 0,6 1 396 0 0,9 0-396 0 0,-17-2 30 0 0,0 0 0 0 0,2 0-30 0 0,-2 0 44 0 0,0 0 0 0 0,0 0 1 0 0,0-1-45 0 0,3 2 11 0 0,-5-2-8 0 0,0 0 1 0 0,1 1-1 0 0,1-1-3 0 0,3 0 52 0 0,-4 0-27 0 0,0 0 1 0 0,0 0-1 0 0,1 0-25 0 0,19-1 128 0 0,-20 1-95 0 0,17-3 51 0 0,-18 2-30 0 0,0 1 0 0 0,0 0 0 0 0,2 0-54 0 0,-2 0 45 0 0,0 0 0 0 0,-1 0 0 0 0,1-1 0 0 0,1 1-45 0 0,-2 0 24 0 0,1 0-1 0 0,-1-1 1 0 0,1 1 0 0 0,0 0-24 0 0,4 0 43 0 0,-5 0-41 0 0,4 0 56 0 0,-3 0-12 0 0,1 0 0 0 0,-1 0-1 0 0,2 0-45 0 0,-1 0 46 0 0,-1 0-1 0 0,1 0 1 0 0,-1 0-1 0 0,1 0-45 0 0,3 0 127 0 0,-5 0-111 0 0,-1 0 0 0 0,1 0-1 0 0,-1 0 1 0 0,1 0 0 0 0,0 0 0 0 0,-1-1 0 0 0,1 1 0 0 0,0 0 0 0 0,-1 0-1 0 0,1-1-15 0 0,-1 1 10 0 0,0 0 0 0 0,0 0-1 0 0,1 0 1 0 0,-1 0-1 0 0,0 0 1 0 0,0 0-1 0 0,0 0 1 0 0,1 0 0 0 0,-1 0-1 0 0,0 0 1 0 0,0 0-1 0 0,0 0 1 0 0,1 0-1 0 0,-1 0 1 0 0,0 0 0 0 0,0 0-1 0 0,0 0-9 0 0,1 0 18 0 0,-1 0 0 0 0,1 0-1 0 0,0 0 1 0 0,-1 0 0 0 0,1 0 0 0 0,-1 0 0 0 0,1 0-1 0 0,-1 0 1 0 0,1-1-18 0 0,3 1 67 0 0,-1-1-1 0 0,1 0 1 0 0,0 1-67 0 0,6-1 53 0 0,-6 1-53 0 0,4-2 0 0 0,-6 1 0 0 0,-2 1 1 0 0,5 0-4 0 0,0 0 59 0 0,-4 0-30 0 0,3 0 40 0 0,0 0 0 0 0,2 0-66 0 0,6-1 204 0 0,2 0-140 0 0,-12 0-64 0 0,0 1 0 0 0,0 0 0 0 0,2 0 0 0 0,-4 0 3 0 0,1 0-1 0 0,-1 0 1 0 0,1 0-1 0 0,-1 0 1 0 0,0 0-1 0 0,1 0 1 0 0,-1 0-1 0 0,1-1 1 0 0,-1 1-1 0 0,0 0 1 0 0,1 0-1 0 0,-1 0 1 0 0,1 0-3 0 0,-1 0 6 0 0,0-1 0 0 0,0 1 0 0 0,1 0 0 0 0,-1 0 0 0 0,0 0 0 0 0,0 0 0 0 0,0 0 0 0 0,1 0 0 0 0,-1 0 0 0 0,0 0 1 0 0,0 0-1 0 0,1 0 0 0 0,-1 0 0 0 0,0 0-6 0 0,11 0 165 0 0,2 2 168 0 0,-10-2-346 0 0,-1 0-1 0 0,1 0 1 0 0,0 1-1 0 0,1 0 14 0 0,4 0-66 0 0,-2 0 66 0 0,-5-1 2 0 0,0 0 0 0 0,0 0 0 0 0,0 0 0 0 0,0 0-1 0 0,-1 0 1 0 0,1 0 0 0 0,0 0 0 0 0,0 1-1 0 0,0-1-1 0 0,-1 0 7 0 0,1 0 0 0 0,-1 0 0 0 0,0 0 0 0 0,0 0 0 0 0,0 0 0 0 0,0 0 0 0 0,1 0 0 0 0,-1 0 0 0 0,0 0 0 0 0,0 0 0 0 0,0 0 0 0 0,0 0 0 0 0,1 0 0 0 0,-1 0 0 0 0,0 0 0 0 0,0 0 0 0 0,0 0-7 0 0,1 0 15 0 0,2 0-6 0 0,-3 0-6 0 0,1-1-6 0 0,2 1-8 0 0,2 0-49 0 0,-2 0 61 0 0,-2 1-2 0 0,-1-1 2 0 0,4 0 9 0 0,5 0 54 0 0,-9 0-55 0 0,0 0 0 0 0,1 0-1 0 0,-1 0 1 0 0,1 0 0 0 0,-1 0-1 0 0,0 0 1 0 0,1 0 0 0 0,-1 0 0 0 0,0 0-1 0 0,1 0 1 0 0,-1 0 0 0 0,1-1-9 0 0,1 1 66 0 0,5 0 62 0 0,-2 1-58 0 0,-4-1-56 0 0,0 0-22 0 0,8 0 89 0 0,-9 0-67 0 0,5 0 25 0 0,12 2-39 0 0,-16-2 0 0 0,-1 0 0 0 0,1 0 0 0 0,0 0 0 0 0,-1 0 0 0 0,1 0 0 0 0,0 0 0 0 0,-1 0 0 0 0,1 0 0 0 0,0 0 0 0 0,0 0 0 0 0,1 0 0 0 0,18-1 64 0 0,31 1 128 0 0,-36-1-192 0 0,-2 0 0 0 0,22 1 0 0 0,-18-1 0 0 0,-4 1 0 0 0,7-1 0 0 0,-11 0 0 0 0,0 1 0 0 0,1-1 0 0 0,5 0 0 0 0,-7 0 0 0 0,0 0 0 0 0,0 1 0 0 0,2-1 0 0 0,-6 1 0 0 0,0 0 0 0 0,0-1 1 0 0,0 1-1 0 0,2-1 10 0 0,-3 0 9 0 0,0 1 1 0 0,0 0-1 0 0,0 0-19 0 0,4 0-5 0 0,4-1 5 0 0,-7 1 0 0 0,-3 0 0 0 0,1 0 0 0 0,0-1 0 0 0,-1 1 0 0 0,1 0 0 0 0,0-1 0 0 0,-1 1 0 0 0,1-1 0 0 0,10 0 0 0 0,-5-1 0 0 0,1 1 0 0 0,-6 0 0 0 0,1 1 0 0 0,0-1 0 0 0,0 1 0 0 0,1 0 0 0 0,5-1 0 0 0,0-1 0 0 0,0 2 0 0 0,2-1 0 0 0,1 0 0 0 0,-7 0 0 0 0,28-2 0 0 0,-20 2 0 0 0,-9 1 0 0 0,0 0 0 0 0,2-1 0 0 0,7 0 0 0 0,1 1 0 0 0,-10 0 0 0 0,1-1 0 0 0,3 0 0 0 0,7 0 54 0 0,-1-1-43 0 0,-3 1-12 0 0,-7 1 1 0 0,3-2 0 0 0,-5 2 0 0 0,-2 0 0 0 0,1 0 0 0 0,-1 0 0 0 0,0 0 0 0 0,1 0 0 0 0,-1 0 0 0 0,0 0 0 0 0,0 0 0 0 0,1 0 0 0 0,-1 0 0 0 0,0 0 0 0 0,1 0 0 0 0,-1 0 0 0 0,0 0 0 0 0,1 0 0 0 0,-1-1 0 0 0,1 1 0 0 0,1 0 0 0 0,-1-1 0 0 0,0 1 0 0 0,1 0 0 0 0,0 0 0 0 0,0 0 0 0 0,-1 0 0 0 0,1 0 0 0 0,-1-1 0 0 0,1 1 0 0 0,9-2 0 0 0,-4 1 0 0 0,14-2 0 0 0,-16 2 0 0 0,0 0 0 0 0,4 1 0 0 0,-3-1 0 0 0,5 0 0 0 0,-4 1 0 0 0,2-2 0 0 0,16-3 64 0 0,44-12 11 0 0,-50 13 29 0 0,-11 3-57 0 0,0-1-1 0 0,6-2-46 0 0,-11 4 0 0 0,-2-1 0 0 0,0 1 0 0 0,1-1 0 0 0,-1 1 0 0 0,0-1 0 0 0,0 1 0 0 0,6-4 44 0 0,-1 1 1 0 0,8-2-45 0 0,-3 1 114 0 0,3-1 350 0 0,-9 4-356 0 0,-1 0 0 0 0,4-2-108 0 0,-2 1-131 0 0,0-1 67 0 0,-3 2 64 0 0,1-1 0 0 0,-1 1 0 0 0,0 0 0 0 0,1-1 0 0 0,2 1 0 0 0,-2-1 0 0 0,0 1 0 0 0,-1 0 0 0 0,2-2 0 0 0,0 1 0 0 0,0 0 0 0 0,3-1 0 0 0,7-3 0 0 0,10-5 0 0 0,-18 8 1 0 0,-2 1 2 0 0,-1-1 1 0 0,0 1-1 0 0,3-2-3 0 0,-4 2 24 0 0,0 0-1 0 0,0 0 1 0 0,3-1-24 0 0,-2 2 11 0 0,-1-1 1 0 0,0 1 0 0 0,0-1-1 0 0,1-1-11 0 0,17-11 15 0 0,-17 11 36 0 0,0 0-1 0 0,1 1 1 0 0,2-2-51 0 0,-1 1 1 0 0,-1 0-1 0 0,1-1 0 0 0,2-2 3 0 0,-1 0-1 0 0,-1 0 1 0 0,1 0-1 0 0,-1-1 0 0 0,1-1-2 0 0,-3 4 54 0 0,0 0 0 0 0,0 0-1 0 0,5-3-53 0 0,5-4 81 0 0,-9 7-57 0 0,1-1 0 0 0,4-1-24 0 0,2-2 37 0 0,0 0 24 0 0,-6 4-109 0 0,1 0 0 0 0,2-4 48 0 0,-8 8-1 0 0,9-9 65 0 0,-1 0 1 0 0,5-7-65 0 0,-5 6 0 0 0,17-21 0 0 0,-15 20 0 0 0,2 0 0 0 0,-1 0 0 0 0,12-6 0 0 0,-22 16 0 0 0,0-1 0 0 0,1-1 0 0 0,-1 1 0 0 0,0 0 0 0 0,0-1 0 0 0,0 1 0 0 0,3-2 0 0 0,7-6 0 0 0,-1 0 0 0 0,7-7 0 0 0,-11 9 0 0 0,-1 2 0 0 0,-1 0 0 0 0,3-4 0 0 0,-4 5 0 0 0,0 1 0 0 0,0-1 0 0 0,5-5 0 0 0,-2 2 0 0 0,1 0 0 0 0,6-8 0 0 0,0 0 0 0 0,-9 11 0 0 0,22-23 184 0 0,-15 15-222 0 0,-6 7-1 0 0,3-4 39 0 0,5-6 61 0 0,2-3-122 0 0,-10 11 50 0 0,-3 5 11 0 0,-1-1 0 0 0,1 1 0 0 0,0-2 0 0 0,2-3 0 0 0,2-2 0 0 0,-2 3 0 0 0,19-29 0 0 0,-22 33 0 0 0,0 0-1 0 0,1 0 1 0 0,2-3 0 0 0,4-4 55 0 0,-7 7-37 0 0,1 0 1 0 0,0 0 0 0 0,1 0-1 0 0,-1 0-18 0 0,1 0-26 0 0,0 0-1 0 0,-1-1 27 0 0,-2 3-3 0 0,0 0 1 0 0,0-1-1 0 0,0 1 0 0 0,0 0 1 0 0,0-2 2 0 0,0 2 0 0 0,-1 0 1 0 0,1-1-1 0 0,0 1 1 0 0,0 0-1 0 0,1-1 0 0 0,3-4 0 0 0,1 0 0 0 0,7-5 0 0 0,-12 10 0 0 0,1 0 0 0 0,-1 0 0 0 0,0-1 0 0 0,1 1 0 0 0,-1-1 0 0 0,0 1 0 0 0,0-1 0 0 0,0 1 0 0 0,0-1 0 0 0,0 0 0 0 0,0 0 0 0 0,0-1 0 0 0,8-16 0 0 0,-8 17 0 0 0,0 1 0 0 0,0-1 0 0 0,1 0 0 0 0,-1 1 0 0 0,0-1 0 0 0,1 1 0 0 0,1-2 0 0 0,-1 1 0 0 0,0 0 0 0 0,0 0 0 0 0,1-2 0 0 0,3-5 0 0 0,-1 0 0 0 0,4-6 0 0 0,-9 13 0 0 0,1 1 0 0 0,0 0 0 0 0,0 0 0 0 0,-1 0 0 0 0,1 0 0 0 0,0 0 0 0 0,0 0 0 0 0,3-3 0 0 0,1-1 0 0 0,-3 4 0 0 0,-1-1 0 0 0,1 1 0 0 0,-1-1 0 0 0,0 0 0 0 0,1-1 0 0 0,0 1 0 0 0,-1-1 0 0 0,0 0 0 0 0,0 0 0 0 0,0-3 0 0 0,2-5 0 0 0,-2 9 0 0 0,0 0 0 0 0,1 0 0 0 0,-1-1 0 0 0,1 0 0 0 0,2-4 0 0 0,1 0 18 0 0,3-8 28 0 0,-8 14-46 0 0,1 0 0 0 0,-1 0 0 0 0,0 0 0 0 0,0 0 0 0 0,0 1 0 0 0,0-1 0 0 0,0 0 0 0 0,0 0 0 0 0,0 0 0 0 0,0 0 0 0 0,0 0 0 0 0,0 0 0 0 0,1 0 0 0 0,-1 0 0 0 0,0 0 0 0 0,0 0 0 0 0,1 0 0 0 0,0-2 0 0 0,-1 2 9 0 0,1 0 0 0 0,-1 0 0 0 0,1 0 0 0 0,-1 0 0 0 0,1 0 0 0 0,0 0-9 0 0,-1 0 2 0 0,1 1-2 0 0,-1 0 1 0 0,1-1-1 0 0,-1 1 1 0 0,1-1-1 0 0,-1 0 1 0 0,0 1-1 0 0,1-1 1 0 0,-1 1-1 0 0,0-1 0 0 0,1 1 1 0 0,-1-1-1 0 0,0 0 1 0 0,0 1-1 0 0,0-1 1 0 0,0 0-1 0 0,0 1 1 0 0,0-1-1 0 0,0 0 0 0 0,0-2 0 0 0,-1 0 0 0 0,1 0 0 0 0,0 0 0 0 0,0 0 0 0 0,0 0 0 0 0,0 2 0 0 0,0 1 0 0 0,0-1 0 0 0,1 0 0 0 0,-1 1 0 0 0,0-1 0 0 0,1 0 0 0 0,-1 1 0 0 0,1-1 0 0 0,-1 0 0 0 0,1 1 0 0 0,-1-1 0 0 0,1 1 0 0 0,-1-1 0 0 0,1 0 0 0 0,-1 1 0 0 0,0-1 0 0 0,1 1 0 0 0,-1-1 0 0 0,0 0 0 0 0,1 1 0 0 0,-1-1 0 0 0,0 1 0 0 0,0-1 0 0 0,0 0 0 0 0,0 0 0 0 0,0 0 0 0 0,0 0 0 0 0,0 0 0 0 0,0 0 0 0 0,-1 0 0 0 0,1 0 0 0 0,0 0 0 0 0,-1 0 0 0 0,1 0 0 0 0,-1 0 0 0 0,1 0 0 0 0,-1 0 0 0 0,0 0 0 0 0,1 1 0 0 0,0-1 0 0 0,0 1 0 0 0,0 0 0 0 0,0 0 0 0 0,-1-1 0 0 0,1 1 0 0 0,0 0 0 0 0,0-1 0 0 0,0 1 0 0 0,0 0 0 0 0,0-1 0 0 0,0 1 0 0 0,0 0 0 0 0,0 0 0 0 0,0-1 0 0 0,0 1 0 0 0,1 0 0 0 0,-1-1 0 0 0,0 1 0 0 0,0 0 0 0 0,0 0 0 0 0,0-1 0 0 0,1 1 0 0 0,-1-1 0 0 0,0 1 0 0 0,0-1 0 0 0,0 1 0 0 0,1 0 0 0 0,-1-1 0 0 0,0 1 0 0 0,0-1 0 0 0,0 1 0 0 0,0-4 0 0 0,0 4 0 0 0,1-1 0 0 0,-1 1 0 0 0,0 0 0 0 0,0 0 0 0 0,0-1 0 0 0,0 1 0 0 0,0 0 0 0 0,0-1 0 0 0,0 1 0 0 0,0 0 0 0 0,0 0 0 0 0,-1-1 0 0 0,1 1 0 0 0,0 0 0 0 0,0 0 0 0 0,0-1 0 0 0,0 1 0 0 0,0 0 0 0 0,0 0 0 0 0,-1-1 0 0 0,1 1 0 0 0,0 0 0 0 0,0 0 0 0 0,0 0 0 0 0,-1-1 0 0 0,1 1 0 0 0,0 0 0 0 0,-1-1 2 0 0,-1 0-19 0 0,1 0 1 0 0,0 0 0 0 0,0-1-1 0 0,-1 1 17 0 0,1-1 0 0 0,0-1 0 0 0,1 3 0 0 0,0 0 0 0 0,0-1 0 0 0,0 1 0 0 0,0 0 0 0 0,0 0 0 0 0,0 0 0 0 0,0 0 0 0 0,0 0 0 0 0,0 0 0 0 0,0 0 0 0 0,0 0 0 0 0,0 0 0 0 0,0 0 0 0 0,0 0 0 0 0,0 0 0 0 0,0 0 0 0 0,0 0 0 0 0,0 0 0 0 0,0 0 0 0 0,0 0 0 0 0,0 0 0 0 0,0 0 0 0 0,0 0 0 0 0,0 0 0 0 0,0 0 0 0 0,0 0 0 0 0,-1 0 0 0 0,1-1 0 0 0,0 1 0 0 0,0 0 0 0 0,0 0 0 0 0,0 0 0 0 0,-3-1 0 0 0,2 0 0 0 0,-1 0 0 0 0,1 0 0 0 0,0 1 0 0 0,-1-2 0 0 0,1 1 0 0 0,1 1-2 0 0,0 0-1 0 0,0 0 0 0 0,0-1 1 0 0,0 1-1 0 0,0 0 1 0 0,0 0-1 0 0,0 0 0 0 0,0 0 1 0 0,0 0-1 0 0,0 0 0 0 0,0-1 1 0 0,0 1-1 0 0,0 0 0 0 0,0 0 1 0 0,0 0-1 0 0,0 0 1 0 0,0 0-1 0 0,0 0 0 0 0,0 0 1 0 0,0-1-1 0 0,0 1 0 0 0,0 0 1 0 0,0 0-1 0 0,0 0 3 0 0,0 0 0 0 0,0 0-1 0 0,0 0 1 0 0,0 0-1 0 0,0 0 1 0 0,0 0 0 0 0,0 0-1 0 0,0 0 1 0 0,0 0-1 0 0,0 0 1 0 0,0-1-1 0 0,0 1 1 0 0,0 0 0 0 0,0 0-1 0 0,0 0 1 0 0,0 0-1 0 0,0 0 1 0 0,0 0-1 0 0,0 0 1 0 0,0 0 0 0 0,0 0-1 0 0,0 0 1 0 0,0 0-1 0 0,0 0 1 0 0,0 0-1 0 0,0 0 1 0 0,0 0-1 0 0,0 0 1 0 0,0 0 0 0 0,0 0-1 0 0,0 0 1 0 0,0 0-1 0 0,0 0 1 0 0,0 0-1 0 0,0 0 1 0 0,0 0 0 0 0,0 0-1 0 0,0 0 1 0 0,0-1-1 0 0,0 1 1 0 0,-2-2-18 0 0,2 2 16 0 0,0-1 0 0 0,0 1 0 0 0,0 0 0 0 0,0 0-1 0 0,0 0 1 0 0,0-1 0 0 0,0 1 0 0 0,0 0 0 0 0,0 0-1 0 0,-1 0 1 0 0,1-1 0 0 0,0 1 0 0 0,0 0 0 0 0,0 0-1 0 0,0 0 1 0 0,-1 0 0 0 0,1-1 0 0 0,0 1 0 0 0,0 0 0 0 0,0 0-1 0 0,-1 0 3 0 0,0 0-9 0 0,1 0 7 0 0,0 0-1 0 0,0 0 1 0 0,-1 0-1 0 0,1 0 1 0 0,0 0 0 0 0,0 0-1 0 0,0 0 1 0 0,-1 0-1 0 0,1 0 1 0 0,0 0-1 0 0,0 0 1 0 0,0 0 0 0 0,0-1-1 0 0,-1 1 1 0 0,1 0-1 0 0,0 0 1 0 0,0 0-1 0 0,0 0 1 0 0,0 0 0 0 0,-1 0-1 0 0,1 0 1 0 0,0 0-1 0 0,0-1 1 0 0,0 1-1 0 0,0 0 1 0 0,0 0 0 0 0,0 0 2 0 0,-1 0-4 0 0,1-1 1 0 0,0 1 0 0 0,-1 0-1 0 0,1 0 1 0 0,-1-1-1 0 0,1 1 1 0 0,0 0 0 0 0,-1 0-1 0 0,1 0 1 0 0,-1 0 0 0 0,1-1-1 0 0,0 1 1 0 0,-1 0-1 0 0,1 0 1 0 0,-1 0 0 0 0,1 0-1 0 0,-1 0 1 0 0,1 0 0 0 0,-1 0 3 0 0,-2 1-56 0 0,2 0 56 0 0,1-1-8 0 0,-5 4-62 0 0,5-4 55 0 0,-1 0 1 0 0,1 0-1 0 0,-1 1 0 0 0,1-1 0 0 0,-1 0 0 0 0,0 0 1 0 0,1 0-1 0 0,-1 0 0 0 0,1 1 0 0 0,-1-1 0 0 0,0 0 0 0 0,0 0 15 0 0,-2 0-8 0 0,2 0-1 0 0,0 1 0 0 0,0-1 0 0 0,0 0 0 0 0,0 0 0 0 0,0 0 0 0 0,-1 0 9 0 0,2 0-2 0 0,0 0-1 0 0,-1 0 0 0 0,1 0 1 0 0,0 0-1 0 0,0 0 0 0 0,-1 0 1 0 0,1 0-1 0 0,0 0 0 0 0,0 0 0 0 0,-1 0 1 0 0,1 0-1 0 0,0 0 0 0 0,0 0 1 0 0,0 0-1 0 0,-1 0 0 0 0,1 1 1 0 0,0-1-1 0 0,0 0 0 0 0,-1 0 1 0 0,1 0-1 0 0,0 0 0 0 0,0 0 1 0 0,0 0 2 0 0,-1 1-3 0 0,-10 3 3 0 0,10-4 0 0 0,1 0 0 0 0,0 0 0 0 0,0 0 0 0 0,-1 0 0 0 0,1 1 1 0 0,0-1-1 0 0,0 0 0 0 0,-1 0 0 0 0,1 0 0 0 0,0 0 0 0 0,0 0 0 0 0,0 0 0 0 0,-1 0 0 0 0,1 1 0 0 0,0-1 0 0 0,0 0 0 0 0,0 0 0 0 0,0 0 0 0 0,0 1 0 0 0,-1-1 0 0 0,1 0 0 0 0,0 0 0 0 0,0 0 0 0 0,0 1 0 0 0,-1 0-11 0 0,-2 2-13 0 0,0-1 1 0 0,1 0-1 0 0,-1 0 1 0 0,1 1-1 0 0,-3 2 24 0 0,5-5 0 0 0,0 1 0 0 0,0 0 0 0 0,-1-1 0 0 0,1 1 0 0 0,0-1-1 0 0,0 1 1 0 0,0 0 0 0 0,0-1 0 0 0,0 1 0 0 0,0 0 3 0 0,0-1-1 0 0,0 1 1 0 0,-1 0 0 0 0,1 0-1 0 0,0-1 1 0 0,0 1-3 0 0,-1 1 35 0 0,-1 0 0 0 0,1 0 0 0 0,-1 0-1 0 0,1 0 1 0 0,-1 0 0 0 0,0 0-35 0 0,-1 1 4 0 0,1 0 0 0 0,-2 1-4 0 0,0 2-481 0 0,0 1 1 0 0,0 0-1 0 0,-2 6 481 0 0,4-6-5032 0 0,1-1-1677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 1066 10424 0 0,'0'-2'941'0'0,"0"1"-800"0"0,1-1 0 0 0,-1 1 0 0 0,1-1 0 0 0,1 0-141 0 0,-2 1 199 0 0,0 1 23 0 0,0 0 96 0 0,0 0 39 0 0,0 0 10 0 0,0 0-34 0 0,0 0-146 0 0,0 0-69 0 0,0 1-12 0 0,-5 13 358 0 0,2-4-158 0 0,2-6-113 0 0,0-1-1 0 0,-1 1 1 0 0,-1 2-193 0 0,0 1 153 0 0,0 0 0 0 0,0 0 1 0 0,0 3-154 0 0,-1 3 56 0 0,-4 12 92 0 0,5-18-85 0 0,2-5 2 0 0,0 1-1 0 0,0-1 0 0 0,0 1 1 0 0,0 0-65 0 0,1 0 117 0 0,0-3-76 0 0,-1 1 1 0 0,1 0 0 0 0,0 0-1 0 0,0 0 1 0 0,0-1-1 0 0,0 1 1 0 0,0 0 0 0 0,0 0-1 0 0,0-1 1 0 0,0 1-1 0 0,1 0 1 0 0,-1 0-42 0 0,1 4 157 0 0,0-5-146 0 0,-1 1 1 0 0,0-1-1 0 0,0 1 0 0 0,0-1 0 0 0,0 1 0 0 0,0-1 0 0 0,1 1 0 0 0,-1-1 0 0 0,0 1 0 0 0,1-1 0 0 0,-1 1 0 0 0,1-1-11 0 0,-1 1 0 0 0,1 0 0 0 0,-1-1 0 0 0,1 1 0 0 0,0-1 0 0 0,0 1 0 0 0,-1-1 0 0 0,1 1 0 0 0,0-1 0 0 0,0 0 0 0 0,0 1 0 0 0,0-1 0 0 0,0 0 0 0 0,0 1 0 0 0,1-1 0 0 0,-1 0 0 0 0,1 0 0 0 0,-1 0 0 0 0,1 0 0 0 0,-1 0 0 0 0,1 0 0 0 0,10-1-1 0 0,-7 1 48 0 0,1 0 1 0 0,3-1-48 0 0,5-1 200 0 0,-4-1 33 0 0,-5 2-93 0 0,0 0 1 0 0,2-1-141 0 0,-1 0 85 0 0,6-2-47 0 0,-1 0-1 0 0,4-3-37 0 0,-3 0 30 0 0,0 0 0 0 0,11-8-30 0 0,-16 10 27 0 0,-1-1-1 0 0,0 1 1 0 0,0-1-1 0 0,-1 0 0 0 0,3-3-26 0 0,0-3 29 0 0,19-24 161 0 0,-21 28-47 0 0,1 0 1 0 0,0-1-144 0 0,2-1 290 0 0,0-1-290 0 0,17-20 468 0 0,41-54 222 0 0,-45 53-610 0 0,-2 2-6 0 0,-10 16-44 0 0,-5 6 27 0 0,6-6-57 0 0,12-11 57 0 0,-14 17-58 0 0,0-1 0 0 0,-2-1-1 0 0,7-8 2 0 0,-2 2 0 0 0,-6 8 11 0 0,2-5-11 0 0,10-14 53 0 0,-9 13-41 0 0,2-4 43 0 0,6-8 25 0 0,0-3-80 0 0,-10 16 72 0 0,1 0 0 0 0,0 0 0 0 0,4-2-72 0 0,20-24 219 0 0,-27 32-156 0 0,-1 0 0 0 0,4-6-63 0 0,0-1 44 0 0,0 0 33 0 0,0-2-77 0 0,-7 14-5 0 0,5-8 14 0 0,1-1-9 0 0,-2 2 55 0 0,3-6-55 0 0,7-22 35 0 0,-3 6-6 0 0,-9 26-14 0 0,-1 1 0 0 0,1-1 0 0 0,1 1 0 0 0,-1-1-15 0 0,2-1 4 0 0,1-4-4 0 0,-5 8 0 0 0,2-2 0 0 0,-1 0 0 0 0,0 0 0 0 0,0 0 0 0 0,0-4 0 0 0,-1 5 2 0 0,0-1-1 0 0,1 1 1 0 0,-1-1-1 0 0,1 1 1 0 0,0-1-1 0 0,-1 1 1 0 0,3-2-2 0 0,2-3 87 0 0,0-1 0 0 0,0 1 0 0 0,-1-2-87 0 0,-4 8 36 0 0,0-1-1 0 0,0 1 0 0 0,0-1 1 0 0,0 0-36 0 0,-1 0 1 0 0,1 0-1 0 0,0 0 1 0 0,0 1-1 0 0,-1 2 1 0 0,2-6-33 0 0,1 1-1 0 0,0 0 1 0 0,3-5 32 0 0,-5 9-32 0 0,0-1-1 0 0,0 0 0 0 0,0 1 0 0 0,-1-1 0 0 0,1 0 0 0 0,-1 1 1 0 0,1-2 32 0 0,1-4-279 0 0,-1 5 267 0 0,1-3 8 0 0,0 1 0 0 0,1-3 4 0 0,-2 5 0 0 0,0-1 0 0 0,0 1 0 0 0,-1 0 0 0 0,1-1 0 0 0,-1 1 0 0 0,1-3 0 0 0,0-4 0 0 0,0 7-40 0 0,-1 0 0 0 0,0 0 0 0 0,0-1 0 0 0,0 1 0 0 0,-1 0 0 0 0,1 0 0 0 0,0 0 0 0 0,-1 0 0 0 0,0 0 0 0 0,1 0 0 0 0,-1 0 0 0 0,0 0 0 0 0,0 0 0 0 0,-1-1 40 0 0,1 2-11 0 0,1 0 0 0 0,0 1 0 0 0,0-1 0 0 0,-1 0 0 0 0,1 1 0 0 0,0-1 0 0 0,0 0 0 0 0,0 1 0 0 0,0-1 0 0 0,0 0 0 0 0,0 0 11 0 0,-1-5-31 0 0,1 6 31 0 0,0 0 0 0 0,0-1 0 0 0,0 1 0 0 0,0 0 0 0 0,0 0 0 0 0,-1-1 0 0 0,1 1 0 0 0,0 0 0 0 0,0-1 0 0 0,-1 1 0 0 0,1 0 0 0 0,0 0 0 0 0,0 0 0 0 0,-1-1 0 0 0,1 1 0 0 0,0 0 0 0 0,-4-3 0 0 0,0 0 0 0 0,4 3 0 0 0,0-1-1 0 0,-1 1 0 0 0,1 0 0 0 0,0 0 0 0 0,-1-1 0 0 0,1 1 1 0 0,0 0-1 0 0,-1 0 0 0 0,1 0 0 0 0,-1-1 0 0 0,1 1 1 0 0,0 0-1 0 0,-1 0 1 0 0,-5-2-54 0 0,-2 0 57 0 0,6 1-3 0 0,0 0-1 0 0,0 1 0 0 0,1-1 1 0 0,-1 1-1 0 0,-2-1 1 0 0,1 1 0 0 0,2 0-2 0 0,0-1 0 0 0,-1 1 0 0 0,1 0 0 0 0,0 0 0 0 0,-1 0 2 0 0,1 0-54 0 0,-1 2-10 0 0,-1-2 64 0 0,2 1 0 0 0,1-1 0 0 0,-1 0 0 0 0,0 0 0 0 0,0 0 0 0 0,1 1 0 0 0,-1-1 0 0 0,0 0 0 0 0,1 1 0 0 0,-2 0 0 0 0,-6 5-53 0 0,1-3 41 0 0,6-3 7 0 0,-1 1 0 0 0,1-1 0 0 0,-1 1 1 0 0,1 0-1 0 0,0 0 0 0 0,-1-1 1 0 0,1 1-1 0 0,0 0 0 0 0,0 0 1 0 0,0 0-1 0 0,-1 1 5 0 0,1 0 1 0 0,-1-1-8 0 0,1 0 0 0 0,1 0 0 0 0,-1 1 0 0 0,0-1 1 0 0,0 0-1 0 0,0 1 0 0 0,1-1 0 0 0,-1 1 0 0 0,1-1 0 0 0,-1 1 0 0 0,1 0 7 0 0,-1 0 68 0 0,1 1 0 0 0,-1-1 0 0 0,0 1 0 0 0,0-1-1 0 0,-1 1 1 0 0,1 0-68 0 0,-4 8-6213 0 0,4-8-132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0"/>
    </inkml:context>
    <inkml:brush xml:id="br0">
      <inkml:brushProperty name="width" value="0.1" units="cm"/>
      <inkml:brushProperty name="height" value="0.1" units="cm"/>
      <inkml:brushProperty name="color" value="#ED7D31"/>
      <inkml:brushProperty name="ignorePressure" value="1"/>
    </inkml:brush>
  </inkml:definitions>
  <inkml:trace contextRef="#ctx0" brushRef="#br0">0 0 0 0,'0'104'0'0,"0"302"0"0,0-400 0 0,0-2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1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11 549 1376 0 0,'0'-1'421'0'0,"-5"-6"4151"0"0,1-1 1268 0 0,4 8-5044 0 0,0 0-32 0 0,0 0-64 0 0,0 0-27 0 0,0 0-7 0 0,0 0-28 0 0,0 0-106 0 0,0 0-48 0 0,0 0-11 0 0,0 0-10 0 0,0 0-38 0 0,0 0-10 0 0,0 0-6 0 0,0 0-1 0 0,0 0 0 0 0,0 0 0 0 0,0 0 0 0 0,0 0-17 0 0,0 0-72 0 0,0 0-30 0 0,0 0-8 0 0,-1 2 190 0 0,1-1-426 0 0,0 0 0 0 0,0 0 0 0 0,-1 1 0 0 0,1-1 0 0 0,0 0 0 0 0,0 0 0 0 0,1 1 0 0 0,-1-1 0 0 0,0 0-1 0 0,0 0 1 0 0,1 1 0 0 0,-1-1 0 0 0,0 0 0 0 0,1 1-45 0 0,9 16 196 0 0,-1-3-105 0 0,31 85 402 0 0,-32-79-389 0 0,-5-12 102 0 0,1 1 0 0 0,-1-1-1 0 0,-1 0 1 0 0,1 7-206 0 0,-2-13 59 0 0,0 0 1 0 0,0-1-1 0 0,-1 1 0 0 0,2 0 1 0 0,-1 0-1 0 0,1 1-59 0 0,1 3-7 0 0,-1-3-14 0 0,0-2 185 0 0,0 1-56 0 0,0 0-1 0 0,-1 0 0 0 0,1 0 0 0 0,1 3-107 0 0,-3 3 42 0 0,0-8-39 0 0,0 0 0 0 0,0 0 1 0 0,0 0-1 0 0,0 0 0 0 0,0 0 1 0 0,0 0-1 0 0,1 0 0 0 0,-1-1 1 0 0,0 1-1 0 0,1 1-3 0 0,-1 0 43 0 0,0 1-30 0 0,1 0-21 0 0,-1-3 15 0 0,1 1-1 0 0,0 0 1 0 0,-1 0 0 0 0,1-1-1 0 0,-1 1 1 0 0,1 0 0 0 0,-1 0-1 0 0,1 0 1 0 0,-1 0 0 0 0,0 0-1 0 0,1-1 1 0 0,-1 2-7 0 0,1-1 43 0 0,0 2-22 0 0,0-3-19 0 0,-1 0 1 0 0,0 0 0 0 0,0 0-1 0 0,1 0 1 0 0,-1 0 0 0 0,0 0-1 0 0,0 0 1 0 0,0 0-1 0 0,1-1 1 0 0,-1 1 0 0 0,0 0-1 0 0,0 0 1 0 0,1 0 0 0 0,-1 0-1 0 0,0 0 1 0 0,0 0-1 0 0,0-1 1 0 0,1 1 0 0 0,-1 0-1 0 0,0 0-2 0 0,0 0 1 0 0,8-5 154 0 0,-3 1 66 0 0,0 0 0 0 0,0 0 1 0 0,0-1-222 0 0,-4 5-71 0 0,1-1 1 0 0,-1 0 0 0 0,0 0-1 0 0,0 1 1 0 0,0-1 0 0 0,0 1-1 0 0,1-1 1 0 0,-1 1-1 0 0,1-1 71 0 0,8-3-102 0 0,8-5 504 0 0,-15 7-320 0 0,1 1 0 0 0,0-1-1 0 0,-1 0 1 0 0,2-2-82 0 0,-3 3-71 0 0,0 0 0 0 0,0 0-1 0 0,0 0 1 0 0,0 1 0 0 0,0-1 0 0 0,0 0 0 0 0,0 1-1 0 0,2-1 72 0 0,-2 1 35 0 0,0-1-1 0 0,0 1 1 0 0,0-1-1 0 0,0 0 1 0 0,-1 1 0 0 0,1-1-1 0 0,1-1-34 0 0,1-2 308 0 0,-3 4-330 0 0,0-1 0 0 0,0 0 1 0 0,-1 1-1 0 0,1-1 0 0 0,0 0 0 0 0,0 1 1 0 0,0-1-1 0 0,0 1 0 0 0,0-1 22 0 0,26-11-492 0 0,-6 0 492 0 0,-19 10 0 0 0,8-2 0 0 0,1 0 0 0 0,-5 3 0 0 0,-1-1 0 0 0,1 0 0 0 0,-1-1 0 0 0,3-1 0 0 0,-6 3 0 0 0,0 0 0 0 0,0 1 0 0 0,0-1 0 0 0,0 0 0 0 0,0 1 0 0 0,0-1 0 0 0,2 1 0 0 0,11-3 0 0 0,-1-3 0 0 0,0 0 0 0 0,0-1 0 0 0,5-5 0 0 0,-7 5 0 0 0,-6 4 0 0 0,0 0 0 0 0,-1-1 0 0 0,0 0 0 0 0,1-1 0 0 0,-4 4 8 0 0,1-1 0 0 0,-1 0 0 0 0,1 1 0 0 0,0 0 1 0 0,-1 0-1 0 0,3-1-8 0 0,7-4 35 0 0,33-17 89 0 0,-36 16-124 0 0,-8 6 0 0 0,1 0 0 0 0,-1 0 0 0 0,0 0 0 0 0,1 0 0 0 0,-1 0 0 0 0,0 1 0 0 0,1-1 0 0 0,0 0 0 0 0,14-4 0 0 0,-11 3 0 0 0,1 0 0 0 0,-1 0 0 0 0,0 0 0 0 0,1 0 0 0 0,-1-1 0 0 0,2-2 0 0 0,-1 2 0 0 0,1-1 0 0 0,5-2 0 0 0,-6 3 0 0 0,0 0 0 0 0,0-1 0 0 0,2-1 0 0 0,0 0 18 0 0,1-1 0 0 0,0 1 0 0 0,9-3-18 0 0,-1 2 13 0 0,-13 5-14 0 0,0 0 1 0 0,0 0-1 0 0,-1 0 1 0 0,1-1-1 0 0,2-1 1 0 0,15-8 20 0 0,-16 9-12 0 0,1 0-1 0 0,-1-1 0 0 0,0 0 1 0 0,-1 0-1 0 0,1 0 0 0 0,1-2-7 0 0,-2 3 0 0 0,-1-1 0 0 0,1 1 0 0 0,-1 0 0 0 0,1 0 0 0 0,0 0 0 0 0,3-1 0 0 0,7-3 0 0 0,-9 4 0 0 0,-1 0 0 0 0,0 1 0 0 0,1-1 0 0 0,1 1 0 0 0,13-5 0 0 0,6-1 0 0 0,7-7 0 0 0,37-14 0 0 0,-54 22 27 0 0,6-4-27 0 0,-10 5 19 0 0,1-1-1 0 0,8-1-18 0 0,1-2 0 0 0,-5 2 0 0 0,-7 3 18 0 0,-1-1 0 0 0,1 1 0 0 0,0-2-18 0 0,-3 2 10 0 0,-4 2-10 0 0,0 1 0 0 0,0-1 0 0 0,1 1 0 0 0,-1 0 0 0 0,0 0 0 0 0,3-1 0 0 0,1 0 0 0 0,3 0 0 0 0,-9 2 0 0 0,1 0 0 0 0,-1 0 0 0 0,1 0 0 0 0,-1 0 0 0 0,0 0 0 0 0,1-1 0 0 0,-1 1 0 0 0,1 0 0 0 0,-1 0 0 0 0,1 0 0 0 0,-1 0 0 0 0,0-1 0 0 0,1 1 0 0 0,-1 0 0 0 0,1 0 0 0 0,-1-1 0 0 0,0 1 0 0 0,1-1 0 0 0,-1 1 0 0 0,0 0 0 0 0,1 0 0 0 0,-1-1 1 0 0,0 1-1 0 0,1 0 0 0 0,-1 0 0 0 0,1-1 0 0 0,-1 1 0 0 0,0 0 0 0 0,1 0 1 0 0,-1 0-1 0 0,1 0 0 0 0,-1-1 0 0 0,1 1 0 0 0,-1 0 0 0 0,1 0 0 0 0,-1 0 0 0 0,0 0 1 0 0,1 0-1 0 0,-1 0 0 0 0,1 0 0 0 0,-1 0 0 0 0,1 0 0 0 0,-1 1 0 0 0,1-1 1 0 0,-1 0-1 0 0,0 0 7 0 0,1 0 46 0 0,-1 0 17 0 0,0 0 18 0 0,0 0-7 0 0,0 0-8 0 0,0-1-13 0 0,-2-4-48 0 0,2 1-12 0 0,2 1 0 0 0,-2 2 0 0 0,1 1 0 0 0,-1-1 0 0 0,0 1 0 0 0,1-1 0 0 0,-1 1 0 0 0,0-1 0 0 0,0 0 0 0 0,1 1 0 0 0,-1-1 0 0 0,0 1 0 0 0,0-1 0 0 0,0 0 0 0 0,0 1 0 0 0,0-1 0 0 0,0 0 0 0 0,0 1 0 0 0,0-1 0 0 0,0 0 0 0 0,0 1 0 0 0,0-1 0 0 0,0 0 0 0 0,0 1 0 0 0,-1-1 0 0 0,1 0 0 0 0,0 1 0 0 0,0-1 0 0 0,-1 0 0 0 0,1 1 0 0 0,0-1 0 0 0,-1 1 0 0 0,1-1 0 0 0,-1 0 0 0 0,0-1 0 0 0,1 1 0 0 0,-1-1 0 0 0,1 1 0 0 0,-1 0 0 0 0,1-1 0 0 0,-1 1 0 0 0,1-2 0 0 0,-6-15 0 0 0,5 14 8 0 0,-1 0-1 0 0,1 0 1 0 0,-1 0 0 0 0,0 0-1 0 0,0 0 1 0 0,0 0-1 0 0,-3-2-7 0 0,2 2 2 0 0,1 0 0 0 0,0 1-1 0 0,0-1 1 0 0,0 0-1 0 0,1 0 1 0 0,-1 0-1 0 0,0-4-1 0 0,-5-14 0 0 0,6 20 0 0 0,0-1 0 0 0,1 1 0 0 0,-1-1 0 0 0,0 1 0 0 0,-1 0 0 0 0,1-1 0 0 0,-1 0 0 0 0,1 1 0 0 0,0-1 0 0 0,-1-1 0 0 0,1 0 0 0 0,-3-7 0 0 0,2 8 0 0 0,1 0 0 0 0,0 0 0 0 0,0 0 0 0 0,0-2 0 0 0,-2-2 0 0 0,3 6 0 0 0,-1 0 0 0 0,1 0 0 0 0,0 0 0 0 0,-1 1 0 0 0,1-1 0 0 0,0 0 0 0 0,0-1 0 0 0,-1 1 0 0 0,1 0 0 0 0,0 0 0 0 0,0-2 0 0 0,-2-3 0 0 0,0 3 0 0 0,0 0 0 0 0,1 1 0 0 0,1 0 0 0 0,-1 1 0 0 0,1-1 0 0 0,-1 0 0 0 0,1 0 0 0 0,0 1 0 0 0,0-1 0 0 0,0 0 0 0 0,0-1 0 0 0,0-1 0 0 0,-1-7 118 0 0,1 11-113 0 0,0-1 1 0 0,0 1-1 0 0,0 0 0 0 0,0-1 1 0 0,0 1-1 0 0,0 0 0 0 0,0-1 0 0 0,0 1 1 0 0,0-1-1 0 0,0 1 0 0 0,0 0 1 0 0,0-1-1 0 0,0 1 0 0 0,0 0 1 0 0,0-1-1 0 0,0 1 0 0 0,1 0-5 0 0,-1-1-121 0 0,0 1 103 0 0,1 0 1 0 0,-1 0 0 0 0,0 0-1 0 0,1 0 1 0 0,-1-1-1 0 0,0 1 1 0 0,0 0-1 0 0,1 0 1 0 0,-1 0 0 0 0,0 0-1 0 0,1-1 1 0 0,-1 1-1 0 0,0 0 1 0 0,0 0 0 0 0,0 0-1 0 0,1-1 1 0 0,-1 1-1 0 0,0 0 1 0 0,0-1-1 0 0,0 1 1 0 0,1 0 0 0 0,-1 0-1 0 0,0-1 1 0 0,0 1-1 0 0,0 0 1 0 0,0-1 17 0 0,3-8-1782 0 0,-3 7 1420 0 0,0-4-952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24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17 780 1376 0 0,'-1'-1'421'0'0,"-5"-9"4151"0"0,-1 0 1268 0 0,6 9-5044 0 0,1 1-32 0 0,0 0-64 0 0,0 0-27 0 0,0 0-7 0 0,0 0-28 0 0,0 0-106 0 0,0 0-48 0 0,0 0-11 0 0,0 0-10 0 0,0 0-38 0 0,0 0-10 0 0,0 0-6 0 0,0 0-1 0 0,0 0 0 0 0,0 0 0 0 0,0 0 0 0 0,0 0-17 0 0,0 0-72 0 0,0 0-30 0 0,0 0-8 0 0,0 3 190 0 0,0-2-426 0 0,-1 1 0 0 0,1 0 0 0 0,0 0 0 0 0,0-1 0 0 0,0 1 0 0 0,0 0 0 0 0,0 0 0 0 0,0-1 0 0 0,0 1-1 0 0,1 0 1 0 0,-1 0 0 0 0,1-1 0 0 0,0 1 0 0 0,0 0-45 0 0,15 24 196 0 0,-2-4-105 0 0,47 120 402 0 0,-48-111-389 0 0,-7-19 102 0 0,-1 1 0 0 0,0 1-1 0 0,-2-1 1 0 0,3 9-206 0 0,-6-17 59 0 0,2-2 1 0 0,-1 1-1 0 0,0 0 0 0 0,1 0 1 0 0,0 0-1 0 0,1 2-59 0 0,3 4-7 0 0,-3-4-14 0 0,-1-4 185 0 0,1 3-56 0 0,0-1-1 0 0,0 1 0 0 0,-1-1 0 0 0,2 5-107 0 0,-3 3 42 0 0,-1-11-39 0 0,0 1 0 0 0,0-1 1 0 0,0 0-1 0 0,0 1 0 0 0,1-1 1 0 0,-1 1-1 0 0,0-1 0 0 0,1 0 1 0 0,-1 1-1 0 0,1 0-3 0 0,0 0 43 0 0,-1 3-30 0 0,0-1-21 0 0,1-3 15 0 0,0 0-1 0 0,0 0 1 0 0,0 0 0 0 0,0 0-1 0 0,0 0 1 0 0,0 0 0 0 0,-1 1-1 0 0,1-1 1 0 0,0 0 0 0 0,-1 0-1 0 0,1 1 1 0 0,-1-1-7 0 0,1 1 43 0 0,2 2-22 0 0,-3-4-19 0 0,1 0 1 0 0,-1 0 0 0 0,0 0-1 0 0,1 0 1 0 0,-1 0 0 0 0,0 0-1 0 0,1 0 1 0 0,-1 0-1 0 0,1 0 1 0 0,-1 0 0 0 0,0-1-1 0 0,1 1 1 0 0,-1 0 0 0 0,0 0-1 0 0,1 0 1 0 0,-1 0-1 0 0,0-1 1 0 0,0 1 0 0 0,1 0-1 0 0,-1-1-2 0 0,0 1 1 0 0,12-7 154 0 0,-4 2 66 0 0,1-1 0 0 0,-1 0 1 0 0,0 0-222 0 0,-7 5-71 0 0,1 0 1 0 0,0 0 0 0 0,-1 0-1 0 0,1 0 1 0 0,0 0 0 0 0,0 0-1 0 0,0 1 1 0 0,0-1-1 0 0,1 0 71 0 0,13-5-102 0 0,12-7 504 0 0,-23 11-320 0 0,1-1 0 0 0,0 1-1 0 0,-1-1 1 0 0,3-2-82 0 0,-5 4-71 0 0,0-1 0 0 0,0 1-1 0 0,0-1 1 0 0,0 1 0 0 0,1 0 0 0 0,-1 0 0 0 0,0 1-1 0 0,3-1 72 0 0,-3 0 35 0 0,0 1-1 0 0,0-1 1 0 0,0 0-1 0 0,0 0 1 0 0,0 0 0 0 0,0 0-1 0 0,2-2-34 0 0,1-2 308 0 0,-5 4-330 0 0,0 0 0 0 0,0 0 1 0 0,1 0-1 0 0,-1 0 0 0 0,0 0 0 0 0,0 1 1 0 0,1-1-1 0 0,-1 0 0 0 0,1 0 22 0 0,41-16-492 0 0,-10-1 492 0 0,-30 16 0 0 0,12-4 0 0 0,2 1 0 0 0,-8 3 0 0 0,0-1 0 0 0,0 0 0 0 0,0 0 0 0 0,3-3 0 0 0,-9 5 0 0 0,0-1 0 0 0,0 1 0 0 0,0 0 0 0 0,0 0 0 0 0,0 1 0 0 0,1-1 0 0 0,2 0 0 0 0,17-3 0 0 0,-1-4 0 0 0,0-1 0 0 0,-1-1 0 0 0,10-7 0 0 0,-13 8 0 0 0,-9 4 0 0 0,0 0 0 0 0,0 0 0 0 0,-1-1 0 0 0,1 0 0 0 0,-5 3 8 0 0,0 1 0 0 0,0 0 0 0 0,0 0 0 0 0,0 0 1 0 0,0 0-1 0 0,4-1-8 0 0,10-4 35 0 0,53-26 89 0 0,-57 23-124 0 0,-12 9 0 0 0,0-1 0 0 0,0 1 0 0 0,0-1 0 0 0,0 1 0 0 0,0 0 0 0 0,0-1 0 0 0,1 1 0 0 0,0 0 0 0 0,21-6 0 0 0,-15 5 0 0 0,0-1 0 0 0,-1 0 0 0 0,1 0 0 0 0,-1-1 0 0 0,0 1 0 0 0,3-4 0 0 0,-1 2 0 0 0,0 0 0 0 0,9-4 0 0 0,-9 5 0 0 0,-1-1 0 0 0,1 1 0 0 0,2-4 0 0 0,1 0 18 0 0,0 1 0 0 0,1 0 0 0 0,14-5-18 0 0,-1 4 13 0 0,-20 6-14 0 0,-1 1 1 0 0,-1-1-1 0 0,1 0 1 0 0,0 0-1 0 0,3-3 1 0 0,25-10 20 0 0,-26 12-12 0 0,0 0-1 0 0,0-1 0 0 0,-1 0 1 0 0,1 0-1 0 0,-1-1 0 0 0,3-2-7 0 0,-5 3 0 0 0,1 1 0 0 0,-1 0 0 0 0,1 0 0 0 0,0 0 0 0 0,0 0 0 0 0,5-1 0 0 0,11-5 0 0 0,-15 6 0 0 0,0 1 0 0 0,-1 0 0 0 0,1 0 0 0 0,3 0 0 0 0,19-7 0 0 0,11 0 0 0 0,11-11 0 0 0,56-20 0 0 0,-83 31 27 0 0,8-4-27 0 0,-14 4 19 0 0,0 2-1 0 0,14-4-18 0 0,0-1 0 0 0,-6 1 0 0 0,-13 6 18 0 0,1-1 0 0 0,-1-1 0 0 0,1-1-18 0 0,-4 2 10 0 0,-7 4-10 0 0,0-1 0 0 0,1 2 0 0 0,-1-1 0 0 0,1 0 0 0 0,0 1 0 0 0,3-2 0 0 0,2 0 0 0 0,5 0 0 0 0,-13 3 0 0 0,-1 0 0 0 0,1 0 0 0 0,0 0 0 0 0,0 0 0 0 0,-1 0 0 0 0,1-1 0 0 0,0 1 0 0 0,-1 0 0 0 0,1 0 0 0 0,0-1 0 0 0,-1 1 0 0 0,1 0 0 0 0,0-1 0 0 0,-1 1 0 0 0,1 0 0 0 0,-1-1 0 0 0,1 1 0 0 0,-1-1 0 0 0,1 1 0 0 0,0-1 0 0 0,-1 1 0 0 0,1-1 1 0 0,-1 1-1 0 0,1 0 0 0 0,-1-1 0 0 0,1 1 0 0 0,0 0 0 0 0,-1 0 0 0 0,1-1 1 0 0,0 1-1 0 0,-1 0 0 0 0,1 0 0 0 0,0 0 0 0 0,-1 0 0 0 0,1 0 0 0 0,0 0 0 0 0,0 0 1 0 0,-1 0-1 0 0,1 0 0 0 0,0 0 0 0 0,-1 0 0 0 0,1 0 0 0 0,0 0 0 0 0,-1 0 1 0 0,1 0-1 0 0,0 1 7 0 0,0-1 46 0 0,-1 0 17 0 0,0 0 18 0 0,0 0-7 0 0,0 0-8 0 0,0-2-13 0 0,-3-4-48 0 0,3-1-12 0 0,3 3 0 0 0,-3 3 0 0 0,1 0 0 0 0,-1 1 0 0 0,1-1 0 0 0,-1 0 0 0 0,1 0 0 0 0,-1 0 0 0 0,0 1 0 0 0,1-1 0 0 0,-1 0 0 0 0,0 0 0 0 0,0 0 0 0 0,0 0 0 0 0,0 0 0 0 0,0 0 0 0 0,0 1 0 0 0,0-1 0 0 0,0 0 0 0 0,0 0 0 0 0,0 0 0 0 0,0 0 0 0 0,0 0 0 0 0,0 0 0 0 0,-1 0 0 0 0,1 0 0 0 0,0 0 0 0 0,-1 0 0 0 0,1 0 0 0 0,-1 0 0 0 0,1 0 0 0 0,-1 0 0 0 0,1 0 0 0 0,-2 0 0 0 0,1-1 0 0 0,0 0 0 0 0,0 0 0 0 0,0 0 0 0 0,1 0 0 0 0,-1 0 0 0 0,0-1 0 0 0,1 0 0 0 0,-10-23 0 0 0,8 20 8 0 0,0 0-1 0 0,0 1 1 0 0,-1-1 0 0 0,0 0-1 0 0,0 1 1 0 0,-1 0-1 0 0,-3-5-7 0 0,3 5 2 0 0,0 0 0 0 0,1 0-1 0 0,0-1 1 0 0,0 1-1 0 0,0-1 1 0 0,1 0-1 0 0,-2-5-1 0 0,-6-20 0 0 0,9 27 0 0 0,0 1 0 0 0,-1-1 0 0 0,1 1 0 0 0,-1 0 0 0 0,0-1 0 0 0,0 1 0 0 0,0-1 0 0 0,-1 0 0 0 0,1 0 0 0 0,0-1 0 0 0,0-1 0 0 0,-5-10 0 0 0,5 12 0 0 0,0 0 0 0 0,0 0 0 0 0,1 0 0 0 0,-1-4 0 0 0,-2-2 0 0 0,3 9 0 0 0,1 0 0 0 0,-1-1 0 0 0,0 1 0 0 0,1 0 0 0 0,0-1 0 0 0,-1 1 0 0 0,1-1 0 0 0,0 1 0 0 0,0-1 0 0 0,0 1 0 0 0,-1-3 0 0 0,-3-6 0 0 0,2 7 0 0 0,-1-2 0 0 0,1 2 0 0 0,2 1 0 0 0,-1-1 0 0 0,0 1 0 0 0,1 0 0 0 0,-1-1 0 0 0,1 1 0 0 0,0-1 0 0 0,0 0 0 0 0,0-1 0 0 0,0-2 0 0 0,-2-9 118 0 0,2 14-113 0 0,0 1 1 0 0,0-1-1 0 0,0 1 0 0 0,0-1 1 0 0,0 1-1 0 0,0-1 0 0 0,0 1 0 0 0,0-1 1 0 0,0 1-1 0 0,0-1 0 0 0,0 1 1 0 0,0-1-1 0 0,0 1 0 0 0,1-1 1 0 0,-1 1-1 0 0,0-1 0 0 0,0 1-5 0 0,1-1-121 0 0,-1 1 103 0 0,1 0 1 0 0,-1-1 0 0 0,1 1-1 0 0,-1 0 1 0 0,1 0-1 0 0,-1 0 1 0 0,1 0-1 0 0,-1-1 1 0 0,1 1 0 0 0,-1 0-1 0 0,0 0 1 0 0,1-1-1 0 0,-1 1 1 0 0,1 0 0 0 0,-1-1-1 0 0,0 1 1 0 0,1-1-1 0 0,-1 1 1 0 0,0 0-1 0 0,0-1 1 0 0,1 1 0 0 0,-1-1-1 0 0,0 1 1 0 0,0 0-1 0 0,0-1 1 0 0,0 1 17 0 0,4-14-1782 0 0,-3 12 1420 0 0,0-7-952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731 19 2760 0 0,'0'0'444'0'0,"0"0"824"0"0,0 0 362 0 0,0 0 70 0 0,0 0-84 0 0,0 0-422 0 0,0 0-188 0 0,0 0-40 0 0,0 0-61 0 0,0 0-230 0 0,0 0-106 0 0,0-5 1796 0 0,-1 4-2221 0 0,0 0-1 0 0,1-1 1 0 0,-1 1-1 0 0,0 0 1 0 0,0 0-1 0 0,0 0 1 0 0,0 0-1 0 0,0 1 1 0 0,0-1-1 0 0,-1-1-143 0 0,1 2 55 0 0,1 0-1 0 0,-1-1 1 0 0,0 1 0 0 0,0 0-1 0 0,1 0 1 0 0,-1 0-1 0 0,0 0 1 0 0,1 0-1 0 0,-1-1 1 0 0,0 1 0 0 0,0 0-1 0 0,0 1 1 0 0,1-1-1 0 0,-1 0 1 0 0,0 0 0 0 0,1 0-1 0 0,-1 0 1 0 0,0 1-1 0 0,0-1 1 0 0,1 0-1 0 0,-1 1-54 0 0,-1-1 70 0 0,1 1-1 0 0,-1-1 0 0 0,1 0 1 0 0,0 0-1 0 0,-1 1 0 0 0,1-1 1 0 0,-1 0-70 0 0,-9 1 370 0 0,3 2-81 0 0,0-2 0 0 0,0 1 0 0 0,0-1 0 0 0,-1 0-289 0 0,-17 3 402 0 0,9-2-317 0 0,14-2-68 0 0,-1 1 0 0 0,1-1 1 0 0,0 1-1 0 0,-2 0-17 0 0,-4 1 21 0 0,6-2-9 0 0,1 1 1 0 0,-1-1-1 0 0,1 1 1 0 0,0 0-1 0 0,-2 0-12 0 0,-4 3 34 0 0,-1-1 0 0 0,-4 1-34 0 0,-2 1 49 0 0,10-4-41 0 0,0 1 0 0 0,-1-1 0 0 0,0 0-8 0 0,2-1 5 0 0,0 1 1 0 0,0 0 0 0 0,0 0 0 0 0,0 0 0 0 0,1 0-1 0 0,-1 0 1 0 0,-2 2-6 0 0,-2 1 81 0 0,-1 0 0 0 0,-4 2-81 0 0,5-3 64 0 0,1 0 0 0 0,-1 0 1 0 0,-1 2-65 0 0,-11 6 90 0 0,11-6-50 0 0,1 0 1 0 0,-2 1-41 0 0,4-2 2 0 0,-2 0 0 0 0,1 0 0 0 0,0-1 0 0 0,-1 0 0 0 0,-1 0-2 0 0,-13 6 0 0 0,18-7 0 0 0,1 0 0 0 0,0 0 0 0 0,0 0 0 0 0,0 0 0 0 0,-1 1 0 0 0,-5 4 11 0 0,2-1 19 0 0,6-4-27 0 0,0-1 1 0 0,0 0-1 0 0,0 0 0 0 0,0 0 1 0 0,0 0-1 0 0,-1 0 0 0 0,0 0-3 0 0,-5 2 0 0 0,-1 1 0 0 0,0-2 0 0 0,-6 3 0 0 0,6-3 0 0 0,-1 0 0 0 0,1 1 0 0 0,-5 4 0 0 0,3-3 10 0 0,8-4-5 0 0,1 1 0 0 0,-1 0 0 0 0,0 0 1 0 0,0 0-1 0 0,1 0 0 0 0,-1 0 0 0 0,0 0 0 0 0,1 1 1 0 0,-1-1-1 0 0,1 1 0 0 0,-1 0-5 0 0,-1 1 13 0 0,0-1 0 0 0,0 1 0 0 0,0-1 0 0 0,-1 0 0 0 0,1 0 0 0 0,-2 0-13 0 0,-6 5 15 0 0,-16 7-15 0 0,26-14 0 0 0,-2 1 0 0 0,2 8 0 0 0,1-8-3 0 0,0 1 0 0 0,0-1 0 0 0,0 0 0 0 0,-1 1 0 0 0,1-1 0 0 0,0 1 0 0 0,-1-1 0 0 0,1 0-1 0 0,-1 1 1 0 0,0-1 0 0 0,1 0 0 0 0,-1 0 0 0 0,-1 2 3 0 0,0 0-24 0 0,-1 0 0 0 0,0 0 0 0 0,-3 3 24 0 0,3-4-7 0 0,0 1 0 0 0,0-1-1 0 0,1 1 1 0 0,-2 2 7 0 0,2-2 4 0 0,1-1-1 0 0,0 1 1 0 0,0-1-1 0 0,0 1 1 0 0,1-1-1 0 0,-1 1 1 0 0,1 0-1 0 0,-1 0 1 0 0,1-1 0 0 0,0 1-1 0 0,0 0 1 0 0,0-1-1 0 0,1 1 1 0 0,-1 0-1 0 0,1 2-3 0 0,-1-5 0 0 0,0 1 0 0 0,0 0 0 0 0,0-1 0 0 0,0 1 0 0 0,0 0 0 0 0,0 0 0 0 0,0-1 0 0 0,0 1 0 0 0,0 0 0 0 0,0-1 0 0 0,0 1 0 0 0,0 0 0 0 0,-1 0 0 0 0,1-1 0 0 0,0 1 0 0 0,-1-1 0 0 0,1 1 0 0 0,0 0 0 0 0,-1-1 0 0 0,1 1 0 0 0,-1-1 0 0 0,1 1 0 0 0,-1 0 0 0 0,0-1 0 0 0,0 1 0 0 0,0 1 0 0 0,0-1 0 0 0,0 0 0 0 0,0 1 0 0 0,0-1 0 0 0,0 1 0 0 0,1-1 0 0 0,-1 1 0 0 0,0-1 0 0 0,1 1 0 0 0,-1 0 0 0 0,1 0 0 0 0,-1 0 0 0 0,1-2 0 0 0,0 1 0 0 0,0-1 0 0 0,0 1 0 0 0,-1-1 0 0 0,1 1 0 0 0,0-1 0 0 0,0 1 0 0 0,0-1 0 0 0,0 0 0 0 0,0 1 0 0 0,0-1 0 0 0,0 1 0 0 0,0-1 0 0 0,0 1 0 0 0,0-1 0 0 0,0 1 0 0 0,1-1 0 0 0,-1 0 0 0 0,0 1 0 0 0,0-1 0 0 0,0 1 0 0 0,1-1 0 0 0,-1 0 0 0 0,0 1 0 0 0,0-1 0 0 0,1 1 0 0 0,-1-1 0 0 0,0 0 0 0 0,1 1 0 0 0,-1-1 0 0 0,0 0 0 0 0,1 0 0 0 0,-1 1 0 0 0,0-1 0 0 0,1 0 0 0 0,0 0 0 0 0,2 4 0 0 0,-3-3 0 0 0,0 0 0 0 0,0-1 0 0 0,0 1 0 0 0,-1 0 0 0 0,1-1 0 0 0,0 1 0 0 0,-1 0 0 0 0,1-1 0 0 0,-1 1 0 0 0,1 0 1 0 0,-1 0-1 0 0,-3 7 53 0 0,4-8-59 0 0,-1 1 1 0 0,1-1 0 0 0,0 1-1 0 0,0-1 1 0 0,0 1-1 0 0,0-1 1 0 0,0 1 0 0 0,0 0-1 0 0,0-1 1 0 0,0 1-1 0 0,0-1 1 0 0,0 1 0 0 0,1-1-1 0 0,-1 1 1 0 0,0-1 0 0 0,0 1-1 0 0,0 0 1 0 0,1-1-1 0 0,-1 1 1 0 0,0-1 0 0 0,1 1-1 0 0,-1-1 1 0 0,0 0 0 0 0,1 1-1 0 0,-1-1 1 0 0,1 1-1 0 0,-1-1 1 0 0,0 0 0 0 0,1 1 5 0 0,4 2-18 0 0,-4-3 18 0 0,-1 0 0 0 0,1 1 0 0 0,0-1 0 0 0,0 1 0 0 0,-1-1 0 0 0,1 1 0 0 0,-1-1 0 0 0,1 1 0 0 0,0-1 0 0 0,-1 1 0 0 0,1-1 0 0 0,-1 1 0 0 0,1 0 0 0 0,-1 0 0 0 0,0-1 0 0 0,1 1 0 0 0,-1 0 0 0 0,0-1 0 0 0,0 1 0 0 0,1 0 0 0 0,-1 0 0 0 0,0 0 0 0 0,1 2 0 0 0,-1 4 0 0 0,0-7 0 0 0,0 0 0 0 0,0 0 0 0 0,0 0 0 0 0,0 0 0 0 0,0 0 0 0 0,0 1 0 0 0,0-1 0 0 0,0 0 0 0 0,0 0 0 0 0,0 0 0 0 0,0 0 0 0 0,0 0 0 0 0,0 1 0 0 0,0-1 0 0 0,0 0 0 0 0,0 0 0 0 0,0 0 0 0 0,0 0 0 0 0,0 0 0 0 0,0 0 0 0 0,0 1 0 0 0,0-1 0 0 0,0 0 0 0 0,1 0 0 0 0,-1 0 0 0 0,0 0 0 0 0,0 0 0 0 0,0 0 0 0 0,0 0 0 0 0,0 0 0 0 0,0 1 0 0 0,0-1 0 0 0,1 0 0 0 0,-1 0 0 0 0,0 0 0 0 0,0 0 0 0 0,0 0 0 0 0,0 0 0 0 0,0 0 0 0 0,0 0 0 0 0,1 0 0 0 0,-1 0 0 0 0,0 0 0 0 0,0 0 0 0 0,0 0 0 0 0,1 0 0 0 0,8 5 2 0 0,9 2-16 0 0,-12-5-41 0 0,-5-1 50 0 0,0 1 1 0 0,5 1-45 0 0,-2-2 48 0 0,-1 0-1 0 0,1 0 1 0 0,-1-1-1 0 0,1 1 1 0 0,0-1-1 0 0,-1 0 1 0 0,4 0 1 0 0,-4 0-1 0 0,6 0 1 0 0,-3 0 0 0 0,34-2 0 0 0,-21 2 32 0 0,1-2 0 0 0,5-1-32 0 0,2-6 0 0 0,-16 7 0 0 0,2-1 0 0 0,1 0 0 0 0,12-5 0 0 0,-1-3 45 0 0,-15 7-3 0 0,0-1-1 0 0,10-2-41 0 0,4 0 18 0 0,-10 3 5 0 0,1 0 0 0 0,3 0-23 0 0,-9 1 19 0 0,1 1 0 0 0,0-1 0 0 0,-1-1 0 0 0,4-1-19 0 0,5-2 83 0 0,-12 5-75 0 0,1-1 0 0 0,-1 1 0 0 0,0-1 1 0 0,0 0-1 0 0,-1-1 0 0 0,1 1 0 0 0,0-2-8 0 0,-2 2 1 0 0,1 0-1 0 0,-1 1 1 0 0,0 0 0 0 0,1-1-1 0 0,-1 1 1 0 0,1 1-1 0 0,0-1 1 0 0,1 1-1 0 0,19-9 70 0 0,28-15 47 0 0,-13 4-63 0 0,-38 20-53 0 0,3-1 1 0 0,1-2-1 0 0,0 1 1 0 0,-1 0-1 0 0,1-1 1 0 0,-1 0-1 0 0,3-4-1 0 0,-5 6 10 0 0,0-1 0 0 0,0 1 0 0 0,0 0 1 0 0,0-1-11 0 0,8-5 23 0 0,-6 4-13 0 0,0 1 0 0 0,0 0 0 0 0,2-1-10 0 0,-2 1 8 0 0,0 0 1 0 0,-1 0 0 0 0,1 0-1 0 0,0-1-8 0 0,-1 1 15 0 0,0 0 0 0 0,-1 1-1 0 0,1 0 1 0 0,0-1 0 0 0,0 1 0 0 0,1 0-15 0 0,1 0 27 0 0,-1-1 0 0 0,0 1 1 0 0,4-4-28 0 0,1-2 52 0 0,8-4-40 0 0,2-7 105 0 0,-18 18-103 0 0,1-1 46 0 0,-1-6 10 0 0,-2 6-43 0 0,-1 0-7 0 0,4-7 73 0 0,-2 2-53 0 0,-1 6-37 0 0,0 0 1 0 0,0 0 0 0 0,0-1-1 0 0,0 1 1 0 0,0 0 0 0 0,0 0-1 0 0,0 0 1 0 0,1 0 0 0 0,-1 0-1 0 0,1-1-3 0 0,-1 0 0 0 0,0 1 0 0 0,0-1 0 0 0,1 1 0 0 0,-1 0 0 0 0,0-1 0 0 0,-1 1 0 0 0,1-1 0 0 0,0 1 0 0 0,0 0 0 0 0,0-1 0 0 0,-1 1 0 0 0,1 0 0 0 0,-1-1 0 0 0,1 1 0 0 0,-1 0 0 0 0,0-2 0 0 0,-3-6 31 0 0,4 8-24 0 0,0 0 1 0 0,-1 0-1 0 0,1 0 1 0 0,0 0-1 0 0,-1-1 1 0 0,1 1-1 0 0,-1 1 1 0 0,1-1 0 0 0,-1 0-1 0 0,1 0 1 0 0,-1 0-1 0 0,0 0 1 0 0,1 0-1 0 0,-1 0 1 0 0,0 1-1 0 0,0-1 1 0 0,0 0-1 0 0,0 1 1 0 0,0-1 0 0 0,0 0-8 0 0,-3-1 18 0 0,0 1 1 0 0,0-1 0 0 0,0 1-1 0 0,-5-1-18 0 0,6 1 15 0 0,1 0 0 0 0,-1 0 0 0 0,1 1 0 0 0,0-1 0 0 0,-1-1 0 0 0,0 0-15 0 0,-6-2 38 0 0,-9-1-38 0 0,13 4 0 0 0,1-1 0 0 0,-1 1 0 0 0,-3-2 0 0 0,6 2 0 0 0,1 1 0 0 0,-1-1 0 0 0,0 1 0 0 0,1-1 0 0 0,-1 1 0 0 0,0 0 0 0 0,0 0 0 0 0,0 0 0 0 0,-10-1 0 0 0,10 1 0 0 0,-1 0 0 0 0,0 0 0 0 0,1 1 0 0 0,-1-1 0 0 0,0 1 0 0 0,1-1 0 0 0,-1 1 0 0 0,1 0 0 0 0,-2 1 0 0 0,4-2 0 0 0,-17 5 0 0 0,-10 4 64 0 0,6-2-64 0 0,-2 0 0 0 0,-5 1 0 0 0,-36 9 0 0 0,58-15 0 0 0,1 0 0 0 0,0 0 0 0 0,0 1 0 0 0,-2 1 0 0 0,-8 5 0 0 0,-37 19-53 0 0,-6 2 104 0 0,40-20-38 0 0,-11 3 45 0 0,16-7-60 0 0,1 1-1 0 0,-1 0 3 0 0,7-4 0 0 0,4-1 0 0 0,-1 0 0 0 0,0-1 0 0 0,1 1 0 0 0,-3 0 0 0 0,-2 1 0 0 0,0 0 0 0 0,-5 4 0 0 0,-10 4 0 0 0,20-10 0 0 0,1 0 0 0 0,-1 1 1 0 0,1-1-1 0 0,-1 0 0 0 0,1 0 0 0 0,0 1 0 0 0,-1-1 0 0 0,1 0 0 0 0,0 1 0 0 0,0 0 0 0 0,0 0 0 0 0,-9 10-11 0 0,5-8-8 0 0,-1 0 1 0 0,1 0 0 0 0,-4 2 18 0 0,-7 4-59 0 0,6-4 47 0 0,9-6 12 0 0,0 1 0 0 0,-1 0 0 0 0,1 0 0 0 0,-1-1 0 0 0,1 1 0 0 0,0 0 0 0 0,0 1 0 0 0,-1-1 0 0 0,1 0 0 0 0,0 0 0 0 0,0 1 0 0 0,1-2 0 0 0,0 0 0 0 0,-1 0 0 0 0,1 0 0 0 0,0 1 0 0 0,0-1 0 0 0,0 0 0 0 0,0 0 0 0 0,0 0 0 0 0,0 1 0 0 0,0-1 0 0 0,0 0 0 0 0,-1 0 0 0 0,1 1 0 0 0,0-1 0 0 0,0 0 0 0 0,0 0 0 0 0,0 1 0 0 0,0-1 0 0 0,1 1 0 0 0,-1-1 0 0 0,0 0-1 0 0,0 1 1 0 0,0-1 0 0 0,0 1-1 0 0,0 0 1 0 0,0-1 0 0 0,0 1 0 0 0,0-1-1 0 0,0 1 1 0 0,0-1 0 0 0,0 1-1 0 0,0-1 1 0 0,0 1 0 0 0,-1-1-1 0 0,1 0 1 0 0,0 1 0 0 0,0-1-1 0 0,0 1 1 0 0,-1-1 0 0 0,1 1 0 0 0,0-1-1 0 0,-1 1 1 0 0,1-1 0 0 0,0 0-1 0 0,-1 1 1 0 0,0 0-6 0 0,0 0 0 0 0,-1 0-1 0 0,1-1 1 0 0,0 1-1 0 0,-1 0 1 0 0,1 0 0 0 0,-1-1 6 0 0,-1 2-12 0 0,-19 8 12 0 0,21-10 0 0 0,1 0-1 0 0,0 0 0 0 0,0 0 1 0 0,-1 0-1 0 0,1 1 0 0 0,0-1 1 0 0,0 0-1 0 0,-1 0 0 0 0,1 0 1 0 0,0 0-1 0 0,0 1 0 0 0,0-1 1 0 0,-1 0-1 0 0,1 0 0 0 0,0 1 1 0 0,0-1-1 0 0,0 0 0 0 0,0 1 1 0 0,0 0-12 0 0,0 1-1 0 0,1-1 0 0 0,-1 1 1 0 0,1-1-1 0 0,0 1 0 0 0,0-1 1 0 0,-1 0-1 0 0,1 1 0 0 0,0-1 1 0 0,0 0 12 0 0,0 0-3 0 0,-1-1 1 0 0,0 1 0 0 0,0-1 0 0 0,1 0 0 0 0,-1 1-1 0 0,0-1 1 0 0,0 1 0 0 0,0-1 0 0 0,0 0 0 0 0,1 1-1 0 0,-1-1 1 0 0,0 1 0 0 0,0-1 0 0 0,0 1 0 0 0,0-1-1 0 0,0 0 1 0 0,0 1 0 0 0,0-1 0 0 0,0 1 0 0 0,-1-1-1 0 0,1 1 1 0 0,0-1 0 0 0,0 1 0 0 0,0-1 0 0 0,0 0-1 0 0,0 1 1 0 0,-1-1 0 0 0,1 0 0 0 0,0 1 0 0 0,0-1-1 0 0,-1 1 1 0 0,1-1 0 0 0,0 0 0 0 0,-1 1 0 0 0,1-1-1 0 0,0 0 1 0 0,-1 0 0 0 0,1 1 0 0 0,0-1 0 0 0,-1 0 2 0 0,7 5-54 0 0,-4-4 49 0 0,0 0 0 0 0,1 1-1 0 0,-1-1 1 0 0,1 0 0 0 0,0 0-1 0 0,-1 0 1 0 0,1-1 0 0 0,0 1-1 0 0,-1-1 1 0 0,1 1 0 0 0,0-1-1 0 0,-1 0 1 0 0,3 0 5 0 0,-3 0-16 0 0,0-1 0 0 0,0 1 0 0 0,0 0 0 0 0,-1-1 0 0 0,1 1 0 0 0,0-1 1 0 0,0 0-1 0 0,-1 0 0 0 0,2 0 16 0 0,2-1-12 0 0,4-1 1 0 0,0 0 0 0 0,1 1 1 0 0,-1 0-1 0 0,1 0 0 0 0,7 0 11 0 0,4 0-10 0 0,-6 0 27 0 0,-7 1 7 0 0,-1 0-1 0 0,5-1-23 0 0,5-2-16 0 0,0-1 0 0 0,-1 0 0 0 0,0-2 0 0 0,2 0 16 0 0,44-22 0 0 0,53-24 8 0 0,-113 52-8 0 0,12-6 0 0 0,6-4 0 0 0,8-4 0 0 0,13-7 43 0 0,-33 17-22 0 0,-6 5-21 0 0,-1-1 0 0 0,0 0 0 0 0,0 0 0 0 0,0 0 0 0 0,-1 0 0 0 0,1 0 1 0 0,0 0-1 0 0,0 0 0 0 0,0-1 0 0 0,8-8 63 0 0,-5 6-52 0 0,-2 0 32 0 0,0 1-21 0 0,-1 2 38 0 0,1-2 11 0 0,-2 2-6 0 0,0 1-1 0 0,-1 0 0 0 0,0-1-55 0 0,-1 1-1 0 0,1-1 1 0 0,-1 1 0 0 0,0-1-1 0 0,1 1 1 0 0,-1 0 0 0 0,1 0-1 0 0,-1-1 1 0 0,0 1-1 0 0,1 0 1 0 0,-1 0 0 0 0,0 1-9 0 0,-20 3 71 0 0,1 1-54 0 0,18-4-9 0 0,0-1 1 0 0,0 1-1 0 0,1 0 0 0 0,-1 0 0 0 0,0 0 0 0 0,-1 2-8 0 0,-14 4 15 0 0,12-5-15 0 0,-1 0 0 0 0,1 1 0 0 0,0 0 0 0 0,0 0 0 0 0,-1 1 0 0 0,-8 5 0 0 0,-61 31-144 0 0,57-30-1298 0 0,-6 1 1442 0 0,22-10-146 0 0,-13 6-690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 0 920 0 0,'0'0'205'0'0,"0"0"529"0"0,0 0 235 0 0,0 0 44 0 0,0 0-113 0 0,0 0-512 0 0,0 0-218 0 0,0 0-46 0 0,0 0-3 0 0,0 0 33 0 0,0 0 20 0 0,0 0 2 0 0,-7 5 2466 0 0,5-2-2292 0 0,1-1-1 0 0,0 0 0 0 0,1 0 1 0 0,-1 1-1 0 0,0-1 0 0 0,1 2-349 0 0,-1-1 174 0 0,0 0-1 0 0,0 0 0 0 0,0 0 1 0 0,-1 3-174 0 0,1-4 62 0 0,1 0 0 0 0,-1-1 0 0 0,1 1 0 0 0,-1 0 0 0 0,1 0 0 0 0,0 0 0 0 0,0 1-62 0 0,-1 0 40 0 0,1-1-1 0 0,0 0 1 0 0,-1 0-1 0 0,1 0 1 0 0,-1 1 0 0 0,0 0-40 0 0,-3 10 91 0 0,2-10-36 0 0,1 1 1 0 0,0-1-1 0 0,-1 0 1 0 0,1 1-1 0 0,-1-1 1 0 0,-1 1-56 0 0,3-3 31 0 0,0 0 0 0 0,0-1 0 0 0,-1 1 1 0 0,1 0-1 0 0,0 0 0 0 0,0 0 0 0 0,0 0 0 0 0,0 0 1 0 0,0 0-1 0 0,0 0 0 0 0,1 0 0 0 0,-1 0-31 0 0,0 1 114 0 0,0 0-9 0 0,0 1 1 0 0,0-1-1 0 0,0 1 1 0 0,0-1 0 0 0,0 1-1 0 0,1-1 1 0 0,-1 0-1 0 0,1 1 1 0 0,0-1 0 0 0,1 3-106 0 0,-2-5 117 0 0,1 1-10 0 0,1 2-21 0 0,0 0-1 0 0,1-1 1 0 0,-1 0 0 0 0,1 1 0 0 0,-1-1 0 0 0,1 0 0 0 0,0 0 0 0 0,0 0 0 0 0,0-1 0 0 0,0 1 0 0 0,0-1-86 0 0,18 12 759 0 0,-15-10-639 0 0,1-1 1 0 0,-1 0-1 0 0,0 0 1 0 0,4 0-121 0 0,9 3 115 0 0,-10-3-69 0 0,1 0 1 0 0,3 0-47 0 0,-5-1 19 0 0,1 1-1 0 0,4 1-18 0 0,54 15 131 0 0,-43-14-24 0 0,-17-2-58 0 0,0-1 0 0 0,1-1 1 0 0,-1 1-1 0 0,1-1 0 0 0,1-1-49 0 0,2 1 62 0 0,-1 0 0 0 0,3 1-62 0 0,42 5 336 0 0,-24-4-73 0 0,-20-2-266 0 0,0 1-1 0 0,4 1 4 0 0,-7-1 0 0 0,1-1-1 0 0,0 0 1 0 0,7 0 0 0 0,-7-1 31 0 0,0 1-1 0 0,0 0 1 0 0,7 1-31 0 0,2 2 106 0 0,0-1 0 0 0,0-1 0 0 0,-1-1 0 0 0,13-1-106 0 0,-21 1 34 0 0,0 0-1 0 0,6 0-33 0 0,5 1 30 0 0,54 4 94 0 0,43-4-40 0 0,-100 0-32 0 0,-12 0-49 0 0,1-1-1 0 0,-1 1 1 0 0,2-2-3 0 0,-3 1 10 0 0,-1 0-1 0 0,1-1 0 0 0,0 1 0 0 0,0 1 0 0 0,-1-1 0 0 0,1 0 0 0 0,3 2-9 0 0,27 1 0 0 0,6-1 173 0 0,-1-1 0 0 0,10-3-173 0 0,12 1 124 0 0,35-3-114 0 0,-55 1-10 0 0,-3 1-35 0 0,80-3 652 0 0,-60 2-606 0 0,-1 0-12 0 0,167 0 233 0 0,-200 4-181 0 0,0 1-51 0 0,0 0 25 0 0,1-1-25 0 0,12 1 83 0 0,-22 0-70 0 0,0-2-1 0 0,3 0-12 0 0,9-1-82 0 0,-9 1 84 0 0,12-3-2 0 0,24 0 0 0 0,28-6 352 0 0,42 3-352 0 0,-34 4 176 0 0,-24-1-176 0 0,-35 0 0 0 0,1 2 0 0 0,19-2 0 0 0,-24 2 0 0 0,24 1 0 0 0,-14 1 11 0 0,-2-2 42 0 0,8-2-53 0 0,-12 2 0 0 0,-21 1 0 0 0,0 0 0 0 0,-1-1 0 0 0,5-1 0 0 0,-1 0 12 0 0,0 1-1 0 0,12 0-11 0 0,10-1 41 0 0,-6 0-41 0 0,-14 1 0 0 0,0 0 0 0 0,0-1 0 0 0,95-13 128 0 0,-96 13-128 0 0,-12 1 0 0 0,-1 1 0 0 0,1-1 0 0 0,0 1 0 0 0,0 0 0 0 0,0-1 0 0 0,0 1 0 0 0,0 0 0 0 0,0 0 0 0 0,-1 0 0 0 0,1 1 0 0 0,0-1 0 0 0,0 0 0 0 0,0 1 0 0 0,1 0 3 0 0,0-1-1 0 0,1 1 1 0 0,-1-1-1 0 0,0 0 0 0 0,0 1 1 0 0,3-2-3 0 0,9 2 49 0 0,-5 0-39 0 0,0-1 1 0 0,-1 0-1 0 0,1-1 0 0 0,-1 0 0 0 0,1 0 0 0 0,0-1-10 0 0,3 0 2 0 0,-1 0-1 0 0,11 0-1 0 0,44-1 64 0 0,-66 3-76 0 0,0 0 0 0 0,0 0-1 0 0,0 0 1 0 0,0 0 0 0 0,-1 0-1 0 0,1 0 1 0 0,0 0 0 0 0,0 0-1 0 0,0 1 1 0 0,0-1 0 0 0,-1 0 0 0 0,1 1-1 0 0,0-1 1 0 0,0 0 0 0 0,0 1 12 0 0,5 2 207 0 0,7-1-386 0 0,-7-2-137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1020 9904 0 0,'-7'12'1141'0'0,"5"-9"-784"0"0,2-2 115 0 0,0-1 22 0 0,0 0 14 0 0,0 0 49 0 0,0 0 19 0 0,0 0 7 0 0,0-1-35 0 0,2-85 1730 0 0,1 37-2174 0 0,0 11-45 0 0,4-69 5 0 0,12-187 405 0 0,-12 225-216 0 0,-2 16 78 0 0,4-13-331 0 0,4 6 53 0 0,16-44-53 0 0,-26 93 0 0 0,-1-1 0 0 0,2-10 0 0 0,-1 2 0 0 0,-2 4 0 0 0,2-4 0 0 0,-3 20 15 0 0,0 0 0 0 0,0-1 0 0 0,0 1-1 0 0,0 0 1 0 0,0-1 0 0 0,0 1 0 0 0,0 0 0 0 0,0-1-1 0 0,1 1 1 0 0,-1 0 0 0 0,-1-1 0 0 0,1 1-1 0 0,0 0 1 0 0,0-1 0 0 0,0 1 0 0 0,0 0-1 0 0,0-1 1 0 0,0 1 0 0 0,0 0 0 0 0,0-1-15 0 0,-1 1 8 0 0,1 0 0 0 0,0 0 0 0 0,0 0 1 0 0,0 0-1 0 0,-1 0 0 0 0,1 0 0 0 0,0 0 0 0 0,0 0 1 0 0,-1 0-1 0 0,1 0 0 0 0,0 0 0 0 0,0 0 0 0 0,0 0 1 0 0,-1 0-1 0 0,1 0 0 0 0,0 0 0 0 0,0 0 0 0 0,0 0 1 0 0,-1 0-1 0 0,1 0 0 0 0,0 0 0 0 0,0 0 0 0 0,0 0 1 0 0,0 0-1 0 0,-1 1-8 0 0,-12 9 328 0 0,11-8-245 0 0,-10 9-76 0 0,1 0-1 0 0,0 0 0 0 0,1 1 1 0 0,-5 8-7 0 0,4-4-126 0 0,-1 0 1 0 0,0 0-1 0 0,-1-1 1 0 0,-1-1-1 0 0,0 0 0 0 0,-8 4 126 0 0,17-14-11 0 0,-1-1 0 0 0,-4 3 11 0 0,4-3-2 0 0,6-3 6 0 0,0 0 0 0 0,-1 0-1 0 0,1 0 1 0 0,0 1-1 0 0,0-1 1 0 0,0 0 0 0 0,-1 0-1 0 0,1 0 1 0 0,0 0-1 0 0,0 0 1 0 0,-1 0 0 0 0,1 0-1 0 0,0 0 1 0 0,0 0-1 0 0,-1 0 1 0 0,1 0-1 0 0,0 0 1 0 0,0 0 0 0 0,-1 0-1 0 0,1 0 1 0 0,0 0-1 0 0,0 0 1 0 0,-1 0 0 0 0,1 0-1 0 0,0 0 1 0 0,0 0-1 0 0,-1-1 1 0 0,1 1 0 0 0,0 0-1 0 0,0 0 1 0 0,0 0-1 0 0,-1 0 1 0 0,1 0 0 0 0,0-1-1 0 0,0 1 1 0 0,0 0-1 0 0,0 0 1 0 0,-1 0 0 0 0,1-1-1 0 0,0 1 1 0 0,0 0-1 0 0,0 0 1 0 0,0-1-1 0 0,0 1 1 0 0,0 0 0 0 0,0 0-1 0 0,0-1 1 0 0,0 1-1 0 0,0 0 1 0 0,0 0 0 0 0,0 0-1 0 0,0-1 1 0 0,0 1-1 0 0,0 0 1 0 0,0-1-4 0 0,0 1 9 0 0,0-1 0 0 0,-1-1 0 0 0,1 1-1 0 0,0 0 1 0 0,1-1 0 0 0,-1 1 0 0 0,0 0 0 0 0,0 0-1 0 0,1-1 1 0 0,-1 1 0 0 0,0 0 0 0 0,1-1-9 0 0,7-15-14 0 0,-6 14 20 0 0,8-14-6 0 0,1 1 0 0 0,0 1 0 0 0,5-5 0 0 0,-12 15 0 0 0,4-4 0 0 0,0 0 0 0 0,0 1 0 0 0,8-6 0 0 0,-11 9 45 0 0,1 1 1 0 0,0 0-1 0 0,0 0 1 0 0,0 1-1 0 0,1 0 0 0 0,5-2-45 0 0,-8 4 82 0 0,-1 0-1 0 0,1 0 0 0 0,0 0 1 0 0,0 1-1 0 0,0 0 0 0 0,0 0 1 0 0,3 0-82 0 0,-6 0 38 0 0,0 0 1 0 0,0 1-1 0 0,0-1 1 0 0,0 0-1 0 0,0 1 1 0 0,-1-1 0 0 0,1 1-1 0 0,0-1 1 0 0,0 1-1 0 0,0 0 1 0 0,0-1-1 0 0,0 1 1 0 0,-1 0-1 0 0,1 0 1 0 0,0-1-1 0 0,-1 1 1 0 0,1 0 0 0 0,0 1-39 0 0,2 2 198 0 0,0 0-14 0 0,0 1 0 0 0,0 0 0 0 0,-1 0 0 0 0,1-1 1 0 0,-1 2-1 0 0,-1-1 0 0 0,1 0 0 0 0,0 4-184 0 0,7 17 561 0 0,-2-10-87 0 0,0 0-1 0 0,7 10-473 0 0,-10-20 28 0 0,0 0 1 0 0,0-1-1 0 0,1 1 0 0 0,0-1 1 0 0,0 0-1 0 0,0 0 0 0 0,0-1 1 0 0,1 1-29 0 0,1 0-258 0 0,0-1 1 0 0,0 0 0 0 0,0 0-1 0 0,0 0 1 0 0,1-1 0 0 0,0 0-1 0 0,-1 0 1 0 0,3-1 257 0 0,3 1-1051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583 1207 3224 0 0,'1'-1'240'0'0,"4"-1"558"0"0,-2-1 6360 0 0,-2 3-4608 0 0,-1 0-1226 0 0,0 0-534 0 0,0 0-108 0 0,2-4 423 0 0,-2 3-1047 0 0,0 0 0 0 0,0 1 0 0 0,0-1 0 0 0,0 1-1 0 0,0-1 1 0 0,0 0 0 0 0,0 1 0 0 0,0-1 0 0 0,0 1-1 0 0,0-1 1 0 0,0 1 0 0 0,0-1 0 0 0,0 0 0 0 0,-1 1-1 0 0,1-1 1 0 0,0 1 0 0 0,0-1 0 0 0,-1 1 0 0 0,1-1-1 0 0,0 1-57 0 0,-10-10 734 0 0,1 1-162 0 0,-14-17 172 0 0,16 16-569 0 0,1-1 0 0 0,0 0-1 0 0,1 0 1 0 0,-1-4-175 0 0,-5-10 250 0 0,-42-99-25 0 0,40 85-274 0 0,5 16-394 0 0,-6-11 443 0 0,-9-21-42 0 0,-9-18 670 0 0,19 45-342 0 0,-7-28-286 0 0,7 19 43 0 0,-3-11-4 0 0,2-1 0 0 0,2 0 0 0 0,3-3-39 0 0,1 18 0 0 0,-1-2 0 0 0,-7-28 0 0 0,3 2 0 0 0,11 56 0 0 0,1 1 0 0 0,-1-1 0 0 0,0 1 0 0 0,0 0 0 0 0,-3-5 0 0 0,-2-4 0 0 0,4 8 13 0 0,-1 0-1 0 0,1 1 1 0 0,-1-1-1 0 0,0 1 1 0 0,-1 0-1 0 0,-1-2-12 0 0,5 7-3 0 0,0-2 5 0 0,-1 0 0 0 0,0 1 0 0 0,1-1 0 0 0,-1 1 0 0 0,0 0 0 0 0,0-1 0 0 0,0 1-1 0 0,0 0 1 0 0,0 0 0 0 0,0 0-2 0 0,1 1 3 0 0,-1-1-1 0 0,1 1 1 0 0,0 0-1 0 0,0 0 1 0 0,-1 0-1 0 0,1 0 1 0 0,0 0-1 0 0,-1 0 1 0 0,1 0-1 0 0,0 0 1 0 0,-1 0-1 0 0,1 0 1 0 0,0 1-1 0 0,0-1 1 0 0,-1 0-1 0 0,1 1 1 0 0,0-1-1 0 0,0 1-2 0 0,-3 1 0 0 0,0 1 0 0 0,0-1 0 0 0,1 1 0 0 0,-1-1 0 0 0,1 1 0 0 0,0 0 0 0 0,0 0 0 0 0,0 1 0 0 0,-7 8 0 0 0,-5 9 0 0 0,-1 2 0 0 0,8-12 0 0 0,0-1 0 0 0,1 1 0 0 0,1 1 0 0 0,-1-1 0 0 0,0 6 0 0 0,-3 2 6 0 0,7-12-17 0 0,2-7-11 0 0,3-1-15 0 0,8-17 37 0 0,0 0 0 0 0,3-8 0 0 0,5-11 0 0 0,51-98 0 0 0,-69 135 1 0 0,1-3 18 0 0,1 0 1 0 0,-1 0-1 0 0,1 1 1 0 0,-1-1 0 0 0,1 1-1 0 0,0-1 1 0 0,0 1 0 0 0,0 0-1 0 0,0-1 1 0 0,1 1 0 0 0,-1 0-1 0 0,2 0-19 0 0,-4 1 19 0 0,1 1-1 0 0,-1 0 0 0 0,1 0 1 0 0,-1 0-1 0 0,1 0 0 0 0,-1 0 1 0 0,1-1-1 0 0,-1 1 0 0 0,1 0 1 0 0,-1 0-1 0 0,0 0 0 0 0,1 0 1 0 0,-1 1-1 0 0,1-1 0 0 0,-1 0 0 0 0,1 0 1 0 0,-1 0-1 0 0,1 0 0 0 0,-1 0 1 0 0,1 0-1 0 0,-1 1 0 0 0,0-1 1 0 0,1 0-1 0 0,-1 0 0 0 0,1 1 1 0 0,-1-1-1 0 0,0 0 0 0 0,1 1 1 0 0,-1-1-1 0 0,0 0 0 0 0,0 1 1 0 0,1-1-1 0 0,-1 0 0 0 0,0 1-18 0 0,3 2 153 0 0,-1 1 0 0 0,0-1 0 0 0,0 1 0 0 0,0 1-153 0 0,3 5 265 0 0,3 3-122 0 0,0-1-1 0 0,1 0 1 0 0,0 0-1 0 0,1-1-142 0 0,-6-6 38 0 0,1-1 0 0 0,-1 0-1 0 0,1-1 1 0 0,0 1-1 0 0,0-1 1 0 0,0 0 0 0 0,1 0-1 0 0,-1 0 1 0 0,1-1 0 0 0,-1 0-1 0 0,4 1-37 0 0,-1-1-362 0 0,0-1 0 0 0,1 1 0 0 0,-1-1 0 0 0,1-1 0 0 0,-1 1 0 0 0,0-1 0 0 0,1-1 0 0 0,-1 0 0 0 0,0 0 0 0 0,2-1 362 0 0,13-4-7995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3:43.2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1725 9184 0 0,'-3'-1'830'0'0,"2"1"-632"0"0,0 0 0 0 0,0 0-1 0 0,0-1 1 0 0,0 1 0 0 0,0 0 0 0 0,0-1-1 0 0,0 1 1 0 0,0-1 0 0 0,1 1-1 0 0,-1-1 1 0 0,0 0 0 0 0,0 1-1 0 0,0-1 1 0 0,1 0 0 0 0,-1 0 0 0 0,0 1-1 0 0,0-2-197 0 0,0 0 292 0 0,0 0 0 0 0,0 0 0 0 0,0 0-1 0 0,0-1 1 0 0,1 1 0 0 0,-1-2-292 0 0,-2-5 450 0 0,2 2-276 0 0,0 1 1 0 0,0 0-1 0 0,1-1 0 0 0,-1 1 1 0 0,2-1-1 0 0,-1-1-174 0 0,1-8 409 0 0,-1 7-224 0 0,1-1 0 0 0,2-7-185 0 0,1-13 32 0 0,1-25 1137 0 0,9-35-1169 0 0,-2 16 45 0 0,6-35 102 0 0,-12 80-57 0 0,2 0-1 0 0,9-20-89 0 0,-3 11 9 0 0,-1 2-8 0 0,2 1-1 0 0,10-16 0 0 0,7-5 54 0 0,7-6-54 0 0,63-87 10 0 0,-89 131-9 0 0,1 1-1 0 0,1 0 0 0 0,13-10 0 0 0,-2 1 10 0 0,10-8 74 0 0,3 1 0 0 0,19-12-84 0 0,-2 1 309 0 0,81-70 75 0 0,-83 67-386 0 0,-14 12 236 0 0,32-22-234 0 0,-59 47 53 0 0,9-9-53 0 0,-5 4 35 0 0,-13 12-20 0 0,-1-1 0 0 0,1 1 0 0 0,-1-1 0 0 0,1-1-15 0 0,5-7 28 0 0,-7 8 21 0 0,-2 3-39 0 0,0 0 1 0 0,0 1 0 0 0,0-1 0 0 0,1 1 0 0 0,-1-1 0 0 0,0 1-1 0 0,0-1 1 0 0,0 1 0 0 0,1-1 0 0 0,-1 1 0 0 0,0-1 0 0 0,1 1-1 0 0,-1-1 1 0 0,0 1 0 0 0,1-1-11 0 0,-1 1 75 0 0,-7 1-9 0 0,-35 10-405 0 0,11-3-115 0 0,22-6 202 0 0,0 1 0 0 0,1 0 0 0 0,-8 4 252 0 0,-14 5-539 0 0,-30 8 283 0 0,56-19 248 0 0,0 1-1 0 0,-1-2 0 0 0,1 1 0 0 0,0 0 0 0 0,-1-1 0 0 0,-4 0 9 0 0,3-1 35 0 0,5-2 4 0 0,4-1 36 0 0,0 0-38 0 0,1-1 0 0 0,-1 1 0 0 0,1-1 0 0 0,1 1 0 0 0,-1 1-1 0 0,0-1 1 0 0,1 0 0 0 0,4-1-37 0 0,15-13 286 0 0,-18 13-219 0 0,1 0 0 0 0,0 0 0 0 0,3-1-67 0 0,8-4 27 0 0,-6 3 6 0 0,0 1 0 0 0,3-1-33 0 0,0 1 31 0 0,34-14 3 0 0,-37 15 98 0 0,0 0-1 0 0,1 0 0 0 0,0 2 0 0 0,0-1 0 0 0,3 1-131 0 0,-13 3 39 0 0,-1-1 0 0 0,0 1 0 0 0,1 0 0 0 0,-1 0 0 0 0,1 0-1 0 0,-1 1 1 0 0,0-1 0 0 0,1 0 0 0 0,-1 1 0 0 0,0-1 0 0 0,1 1 0 0 0,-1 0-1 0 0,1 0-38 0 0,-2 0 53 0 0,1 0-1 0 0,-1 0 1 0 0,1 0-1 0 0,-1 0 1 0 0,0 0-1 0 0,1 0 0 0 0,-1 0 1 0 0,0 1-1 0 0,0-1 1 0 0,0 0-1 0 0,0 1 1 0 0,0-1-1 0 0,0 1 1 0 0,0-1-1 0 0,0 1 0 0 0,-1 0 1 0 0,1-1-1 0 0,-1 1 1 0 0,1 0-53 0 0,0 1 119 0 0,-1 1 0 0 0,1-1 0 0 0,-1 1 0 0 0,0-1 0 0 0,0 1 0 0 0,0-1 0 0 0,-1 1 0 0 0,0 2-119 0 0,-1 6 857 0 0,-5 10-857 0 0,2-5 397 0 0,1-4-189 0 0,-1 0 0 0 0,-5 8-208 0 0,6-11 64 0 0,0-1 0 0 0,0 1 0 0 0,1 0 0 0 0,0 0 0 0 0,-1 7-64 0 0,3-13-200 0 0,0 1-1 0 0,1-1 1 0 0,0 0 0 0 0,0 0-1 0 0,0 0 1 0 0,0 1-1 0 0,1-1 1 0 0,-1 0 0 0 0,1 0-1 0 0,0 0 1 0 0,1 0-1 0 0,-1 0 1 0 0,1 0 0 0 0,-1 0-1 0 0,1 0 1 0 0,1 0 200 0 0,6 7-1762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5:23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1208 1 8496 0 0,'0'0'388'0'0,"0"0"-11"0"0,2 0-109 0 0,-1 0-1525 0 0,3 1 1530 0 0,7 1 4874 0 0,-10-2-4886 0 0,-1 0 0 0 0,1 0 0 0 0,-1 0 0 0 0,1 0-1 0 0,-1 0 1 0 0,1 0 0 0 0,-1 0 0 0 0,1 0 0 0 0,-1 0 0 0 0,1 0 0 0 0,0 0 0 0 0,-1 0 0 0 0,1 0 0 0 0,-1 0-1 0 0,1 0 1 0 0,-1 0 0 0 0,1-1 0 0 0,-1 1 0 0 0,0 0 0 0 0,1 0 0 0 0,-1-1 0 0 0,1 1 0 0 0,-1 0 0 0 0,1 0-1 0 0,-1-1 1 0 0,1 1-261 0 0,-1 0 320 0 0,0 0-37 0 0,0 0-10 0 0,0 0-18 0 0,0 0-72 0 0,0 0-30 0 0,0 0-8 0 0,0 0-14 0 0,0 0-48 0 0,0 0 3 0 0,0 2-10 0 0,-1 0-61 0 0,0 1-1 0 0,1-1 0 0 0,-1 1 1 0 0,0-1-1 0 0,0 0 1 0 0,0 1-1 0 0,-1-1 0 0 0,1 0 1 0 0,0 0-1 0 0,-1 0 0 0 0,1 0 1 0 0,-1 0-1 0 0,0 0 0 0 0,0 0 1 0 0,0-1-1 0 0,0 1 1 0 0,-2 1-15 0 0,1 0 90 0 0,0-1 0 0 0,0 2 1 0 0,0-1-1 0 0,0 0 0 0 0,-1 2-90 0 0,3-3 162 0 0,1 0-112 0 0,-1 0 0 0 0,1 0 0 0 0,-1 1 1 0 0,0-1-1 0 0,0 0 0 0 0,0 0 0 0 0,0 0 1 0 0,0 0-1 0 0,0 0 0 0 0,0-1 0 0 0,-1 1 1 0 0,1 0-1 0 0,-2 1-50 0 0,0 1-17 0 0,-1 0-1 0 0,0 0 1 0 0,-1-1 0 0 0,1 1-1 0 0,-1-1 18 0 0,-13 7-61 0 0,15-9 70 0 0,0 0 0 0 0,1 0 0 0 0,-1 0 0 0 0,1 1 0 0 0,-1-1 0 0 0,1 1 0 0 0,0-1 0 0 0,-1 1 0 0 0,1 0 0 0 0,0 0 0 0 0,0 0 0 0 0,0 0 1 0 0,1 1-1 0 0,-2 1-9 0 0,-16 23 247 0 0,10-15-120 0 0,-7 3 40 0 0,5-5-102 0 0,4-3-26 0 0,4-4-18 0 0,1-1 0 0 0,-1 1-1 0 0,1-1 1 0 0,0 1-1 0 0,0 0 1 0 0,0 0 0 0 0,0 0-1 0 0,1 0-20 0 0,-1 0 8 0 0,1 0-1 0 0,-1-1 1 0 0,0 1 0 0 0,0 0-1 0 0,0-1 1 0 0,0 0-1 0 0,0 1 1 0 0,0-1 0 0 0,0 0-1 0 0,-2 0-7 0 0,2 0 7 0 0,0 0-1 0 0,-1 0 0 0 0,1 0 1 0 0,0 1-1 0 0,0-1 1 0 0,0 0-1 0 0,1 1 0 0 0,-1-1 1 0 0,0 1-1 0 0,0 2-6 0 0,0 0 0 0 0,-1-1 0 0 0,1 0-1 0 0,-1 0 1 0 0,0-1 0 0 0,0 1-1 0 0,0 0 1 0 0,0-1 0 0 0,0 0-1 0 0,-1 0 1 0 0,0 0 0 0 0,-1 1 0 0 0,-21 20 63 0 0,8-8-9 0 0,16-15-43 0 0,0 1 0 0 0,0-1 1 0 0,1 0-1 0 0,-1 1 0 0 0,0-1 0 0 0,1 1 1 0 0,-1 0-1 0 0,1-1 0 0 0,-1 1 0 0 0,1 0 0 0 0,0 0 1 0 0,0 0-1 0 0,0 0 0 0 0,0 0 0 0 0,0 0 1 0 0,0 0-1 0 0,1 0 0 0 0,-1 1 0 0 0,1-1 1 0 0,-1 0-1 0 0,1 0 0 0 0,0 0 0 0 0,0 1-11 0 0,0-1 1 0 0,-1 0 0 0 0,1-1 0 0 0,0 1 0 0 0,-1 0-1 0 0,1 0 1 0 0,-1 0 0 0 0,1-1 0 0 0,-1 1 0 0 0,0 0 0 0 0,0-1-1 0 0,0 1 1 0 0,0-1 0 0 0,0 1 0 0 0,0-1 0 0 0,0 1 0 0 0,0-1-1 0 0,-26 22 1 0 0,23-20-2 0 0,-1 1 1 0 0,1 0 0 0 0,-1-1-1 0 0,1 1 1 0 0,0 1-1 0 0,-1 2 1 0 0,-7 10 9 0 0,6-10-1 0 0,1 1 0 0 0,0 0-1 0 0,1-1 1 0 0,0 2 0 0 0,0-1 0 0 0,0 0 0 0 0,1 2-8 0 0,2-7 7 0 0,0 0 0 0 0,0 0 0 0 0,0 0-1 0 0,0 0 1 0 0,-1 0 0 0 0,1 0 0 0 0,-1-1-1 0 0,0 1 1 0 0,0-1 0 0 0,0 1 0 0 0,0-1 0 0 0,0 1-7 0 0,-30 23 42 0 0,24-21-2 0 0,0 1-1 0 0,0 1 1 0 0,-2 2-40 0 0,6-5 29 0 0,1 0 1 0 0,0 0-1 0 0,-1 0 0 0 0,1 0 1 0 0,1 1-1 0 0,-1-1 0 0 0,-2 6-29 0 0,-3 10 43 0 0,-1 0 0 0 0,-1-1-1 0 0,-1 0 1 0 0,-1 0 0 0 0,0-2-1 0 0,-12 13-42 0 0,19-22 7 0 0,-1 1 1 0 0,1 0-1 0 0,1-1 0 0 0,0 2 0 0 0,0-1 0 0 0,1 0 1 0 0,-2 8-8 0 0,1-5 9 0 0,0 1 1 0 0,-1-1 0 0 0,-4 6-10 0 0,-35 68 0 0 0,27-56 0 0 0,-2 11 0 0 0,10-22 0 0 0,8-15 3 0 0,-1-1-1 0 0,1 1 1 0 0,0-1-1 0 0,0 1 1 0 0,1 0-1 0 0,-1-1 1 0 0,1 2-3 0 0,-1-1 4 0 0,1-1 1 0 0,0 1-1 0 0,-1-1 1 0 0,0 1-1 0 0,0-1 1 0 0,0 0-1 0 0,0 1 1 0 0,-1 0-5 0 0,-36 49 21 0 0,31-38 6 0 0,-2-1-1 0 0,-8 11-26 0 0,13-18 5 0 0,0 0 0 0 0,1 0 0 0 0,-1 1 0 0 0,1-1-1 0 0,1 1 1 0 0,-1 0 0 0 0,0 5-5 0 0,1-3 13 0 0,-1 1-1 0 0,-1-2 1 0 0,0 1-1 0 0,-2 5-12 0 0,-9 9 32 0 0,10-17-22 0 0,0 1-1 0 0,1 0 0 0 0,-3 5-9 0 0,3-4 0 0 0,-1-1 0 0 0,0 1 0 0 0,0-1 0 0 0,-5 5 0 0 0,5-6 0 0 0,0-1 0 0 0,1 1 0 0 0,-1 0 0 0 0,1 0 0 0 0,1 0 0 0 0,0 1 0 0 0,-2 5 0 0 0,-5 22 0 0 0,-3 25 0 0 0,12-54 0 0 0,-1-1-1 0 0,1 1 1 0 0,-2-1-1 0 0,1 0 1 0 0,0 1 0 0 0,-1-1-1 0 0,0-1 1 0 0,0 1-1 0 0,-3 3 1 0 0,2-4 2 0 0,1 1 1 0 0,0 0-1 0 0,0 0 0 0 0,0 0 0 0 0,0 0 1 0 0,1 1-1 0 0,0-1 0 0 0,0 1 0 0 0,0 0-2 0 0,-2 34 142 0 0,4-31-89 0 0,-1-1 0 0 0,0 0 0 0 0,0 1 0 0 0,-1-1 0 0 0,0 0 0 0 0,0 0 1 0 0,-3 6-54 0 0,1-6 10 0 0,0 0 1 0 0,1 0 0 0 0,0 1 0 0 0,1-1 0 0 0,0 1 0 0 0,0 0 0 0 0,1-1 0 0 0,0 1 0 0 0,1 0 0 0 0,0 0 0 0 0,0 0 0 0 0,1 0 0 0 0,0 0 0 0 0,1 3-11 0 0,-2-9 4 0 0,0 0 0 0 0,-1 1 0 0 0,1-1-1 0 0,-1 0 1 0 0,1 0 0 0 0,-1 1 0 0 0,0-1 0 0 0,0 0 0 0 0,0 0 0 0 0,-1 0 0 0 0,1 0 0 0 0,-1 0 0 0 0,0 0-1 0 0,0 0 1 0 0,0-1 0 0 0,0 1-4 0 0,-1 1 9 0 0,1 0 1 0 0,-1 0-1 0 0,1 1 0 0 0,0-1 0 0 0,0 0 0 0 0,0 2-9 0 0,1-3-4 0 0,0 0 9 0 0,0-1 0 0 0,1 1-1 0 0,-1-1 1 0 0,1 1 0 0 0,-1 0 0 0 0,1-1-1 0 0,0 1 1 0 0,0 0 0 0 0,0 0 0 0 0,0-1-1 0 0,0 1 1 0 0,1 0 0 0 0,-1-1 0 0 0,1 1-1 0 0,0-1 1 0 0,0 2-5 0 0,0-2 4 0 0,-1 0-1 0 0,1 0 0 0 0,-1 1 1 0 0,1-1-1 0 0,-1 0 1 0 0,0 1-1 0 0,0-1 1 0 0,0 0-1 0 0,0 1 0 0 0,0-1 1 0 0,-1 0-1 0 0,1 1 1 0 0,-1-1-1 0 0,0 0 0 0 0,1 0 1 0 0,-1 1-1 0 0,0-1 1 0 0,-1 2-4 0 0,-7 22 56 0 0,3-6-45 0 0,5-18-11 0 0,1-1 0 0 0,-1 0 0 0 0,0 0 0 0 0,1 0 0 0 0,-1 1 0 0 0,1-1 0 0 0,-1 0 0 0 0,1 1 0 0 0,0-1 0 0 0,0 0 0 0 0,-1 1-1 0 0,1-1 1 0 0,0 0 0 0 0,0 1 0 0 0,1-1 0 0 0,-1 0 0 0 0,0 1 0 0 0,0-1 0 0 0,0 0 0 0 0,1 1 0 0 0,-1-1 0 0 0,1 0 0 0 0,-1 0 0 0 0,1 1 0 0 0,0-1 0 0 0,-1 0 0 0 0,2 1 0 0 0,0 1 5 0 0,1 1-1 0 0,-1-1 1 0 0,1 1-1 0 0,-1-1 1 0 0,0 1 0 0 0,0 0-1 0 0,-1 0 1 0 0,1 0-1 0 0,-1 0 1 0 0,0 0-1 0 0,0 0 1 0 0,0 0 0 0 0,-1 0-1 0 0,1 2-4 0 0,5 10 13 0 0,-6-15-11 0 0,1 1 1 0 0,0-1 0 0 0,0 0 0 0 0,-1 1-1 0 0,1-1 1 0 0,-1 1 0 0 0,1-1-1 0 0,-1 1 1 0 0,0 0 0 0 0,1-1 0 0 0,-1 1-1 0 0,0-1 1 0 0,0 1 0 0 0,0-1-1 0 0,0 2-2 0 0,-1 1 2 0 0,0-1-1 0 0,1 1 0 0 0,-1-1 0 0 0,1 1 0 0 0,0 0 0 0 0,0-1 0 0 0,1 1 0 0 0,-1 0 0 0 0,1-1 0 0 0,0 3-1 0 0,2 3 2 0 0,1 1 0 0 0,-1-1 0 0 0,3 3-2 0 0,-3-6 5 0 0,3 6 35 0 0,-4-10-36 0 0,0 1 0 0 0,-1 0 0 0 0,1 0 0 0 0,-1-1 0 0 0,0 1 1 0 0,1 0-1 0 0,-1 0 0 0 0,-1 0 0 0 0,1 0 0 0 0,0 0 1 0 0,-1 0-1 0 0,0 1 0 0 0,0-1 0 0 0,0 0 0 0 0,0 0 0 0 0,0 2-4 0 0,-3 3 11 0 0,2-6-11 0 0,0-1 0 0 0,1 1 0 0 0,-1 0 0 0 0,1-1 0 0 0,-1 1 0 0 0,1 0 0 0 0,0 0 0 0 0,-1-1 0 0 0,1 1 0 0 0,0 0 0 0 0,0 0 0 0 0,0-1 0 0 0,0 1 0 0 0,1 0 0 0 0,-1 0 0 0 0,0-1 0 0 0,1 2 0 0 0,8 25 20 0 0,-8-21-11 0 0,1-1 0 0 0,0 0 0 0 0,0 0 1 0 0,0 0-1 0 0,1-1 0 0 0,1 2-9 0 0,-3-4 7 0 0,1 0 1 0 0,-1-1 0 0 0,0 1-1 0 0,1 0 1 0 0,-1 0-1 0 0,-1-1 1 0 0,1 1 0 0 0,0 0-1 0 0,-1 0 1 0 0,1 0 0 0 0,-1 0-1 0 0,0 0 1 0 0,0 0-1 0 0,0 0 1 0 0,0 0 0 0 0,-1 0-1 0 0,1 1-7 0 0,-1-1 9 0 0,1 0 0 0 0,0 1-1 0 0,0-1 1 0 0,0 0 0 0 0,0 1-1 0 0,0-1 1 0 0,1 0 0 0 0,0 0-1 0 0,0 1 1 0 0,0-1 0 0 0,0 0-1 0 0,0 0 1 0 0,0 0 0 0 0,1 0-1 0 0,0 0-8 0 0,4 7 23 0 0,0-1 0 0 0,1 0 0 0 0,7 7-23 0 0,4 4 5 0 0,-15-15 1 0 0,0 0 0 0 0,0 0-1 0 0,-1 0 1 0 0,1 0 0 0 0,-1 0 0 0 0,0 1 0 0 0,-1-1-1 0 0,1 1 1 0 0,-1-1 0 0 0,0 1 0 0 0,0 3-6 0 0,0-5 0 0 0,0 0 4 0 0,0-1-1 0 0,0 1 1 0 0,1-1 0 0 0,-1 1-1 0 0,1-1 1 0 0,0 0 0 0 0,0 0-1 0 0,0 0 1 0 0,0 0-1 0 0,1 0 1 0 0,-1 0-4 0 0,2 1 5 0 0,-1 0 0 0 0,0 0-1 0 0,0 0 1 0 0,-1 1 0 0 0,1 0-5 0 0,5 12 11 0 0,-5-11-2 0 0,-1 0 0 0 0,1 0 0 0 0,-1 0-1 0 0,0 1 1 0 0,0-1 0 0 0,0 4-9 0 0,-1-6 0 0 0,-1-1 0 0 0,1 1 0 0 0,1 0 0 0 0,-1 0 0 0 0,0-1 0 0 0,1 1 0 0 0,0-1 0 0 0,0 1 0 0 0,0-1 0 0 0,0 0 0 0 0,1 1 0 0 0,6 6 0 0 0,0 0 0 0 0,8 6 0 0 0,12 13 0 0 0,-27-27 2 0 0,-1 0 0 0 0,1 0 0 0 0,-1 0 0 0 0,0 0 0 0 0,0 0 0 0 0,0 1 0 0 0,0-1 0 0 0,0 0 0 0 0,-1 1 0 0 0,1-1 0 0 0,-1 1 0 0 0,1-1-1 0 0,-1 1 1 0 0,0-1 0 0 0,0 1 0 0 0,0-1-2 0 0,2 19 22 0 0,0-17-15 0 0,0 0-1 0 0,0 1 0 0 0,0-1 1 0 0,0 0-1 0 0,1 0 0 0 0,0 0 1 0 0,0-1-1 0 0,0 1 0 0 0,1 0-6 0 0,14 20 18 0 0,-11-14-18 0 0,-4-8 0 0 0,-1 1 0 0 0,0 0 0 0 0,0 0 0 0 0,0 1 0 0 0,-1-1 0 0 0,1 0 0 0 0,0 3 0 0 0,1 0 5 0 0,0-1-1 0 0,1 0 0 0 0,0 1 1 0 0,-1-2-1 0 0,2 1 0 0 0,-1 0 1 0 0,0-1-1 0 0,1 0 1 0 0,0 0-1 0 0,0 0 0 0 0,0 0 1 0 0,3 0-5 0 0,18 15 11 0 0,-26-19-11 0 0,1 1 0 0 0,-1-1 0 0 0,0 0 0 0 0,1 0 0 0 0,-1 1 0 0 0,0-1 0 0 0,0 0 0 0 0,1 1 0 0 0,-1-1 0 0 0,0 1 0 0 0,0-1 0 0 0,1 0 0 0 0,-1 1 0 0 0,0-1 0 0 0,0 1 0 0 0,0-1 0 0 0,0 0 0 0 0,0 1 0 0 0,0-1 0 0 0,0 1 0 0 0,1-1 0 0 0,-1 3 0 0 0,0-1 0 0 0,0 0 0 0 0,0 1 0 0 0,1-1 0 0 0,-1 1 0 0 0,1-1 0 0 0,0 0 0 0 0,0 0 0 0 0,0 1 0 0 0,0-1 0 0 0,0 0 0 0 0,0 0 0 0 0,0 0 0 0 0,1 0 0 0 0,-1 0 0 0 0,1 0 0 0 0,4 5 0 0 0,0-1 0 0 0,1 0 0 0 0,-1-1 0 0 0,1 1 0 0 0,0-1 0 0 0,0-1 0 0 0,4 3 0 0 0,-6-4 0 0 0,-1 0 0 0 0,0 1 0 0 0,0 0 0 0 0,0 0 0 0 0,-1 0 0 0 0,1 0 0 0 0,0 2 0 0 0,-3 4 0 0 0,-1-9 0 0 0,0 0 0 0 0,0 0 0 0 0,0 0 0 0 0,0 0 0 0 0,1 0 0 0 0,-1 0 0 0 0,0 0 0 0 0,0 0 0 0 0,0-1 0 0 0,1 1 0 0 0,-1 0 0 0 0,0 0 0 0 0,1 0 0 0 0,-1 0 0 0 0,1-1 0 0 0,-1 1 0 0 0,1 0 0 0 0,0 0 0 0 0,0 0 0 0 0,1 0 0 0 0,0 1 0 0 0,1 0 0 0 0,-1 0-1 0 0,1-1 1 0 0,0 0 0 0 0,-1 1 0 0 0,1-1-1 0 0,0 0 1 0 0,0 0 0 0 0,0-1 0 0 0,0 1 0 0 0,0-1 0 0 0,1 1 0 0 0,0 0 1 0 0,-1 0 0 0 0,1 0 0 0 0,0 0 0 0 0,-1 1-1 0 0,1-1 1 0 0,-1 1 0 0 0,0 0 0 0 0,1 0-1 0 0,-1 0 1 0 0,0 1 0 0 0,0-1 0 0 0,0 1-1 0 0,-1-1 1 0 0,1 1 0 0 0,-1 0 0 0 0,1 1-1 0 0,14 13 53 0 0,-15-15-53 0 0,0 0 0 0 0,0 0 0 0 0,1-1 0 0 0,-1 1 0 0 0,1-1 0 0 0,-1 1 0 0 0,1-1 0 0 0,0 0 0 0 0,2 1 0 0 0,4 2 0 0 0,0 0 0 0 0,0 0 0 0 0,-1 1 0 0 0,3 2 0 0 0,1 0 0 0 0,-1 0 0 0 0,-10-4 0 0 0,-1-2 0 0 0,0 0 0 0 0,0 0 0 0 0,0 0 0 0 0,0 0 0 0 0,0-1 0 0 0,0 1 0 0 0,1 0 0 0 0,-1 0 0 0 0,0 0 0 0 0,0 0 0 0 0,1 0 0 0 0,-1-1 0 0 0,0 1 0 0 0,1 0 0 0 0,0 0 0 0 0,1 2 0 0 0,0 0 0 0 0,0-1 0 0 0,1 1 0 0 0,-1-1 0 0 0,1 0 0 0 0,0 0 0 0 0,0 0 0 0 0,0 0 0 0 0,0 0 0 0 0,0 0 0 0 0,0-1 0 0 0,1 1 0 0 0,17 9 0 0 0,1 1 0 0 0,-16-6 0 0 0,-10 1 11 0 0,4-7-11 0 0,0 0 1 0 0,0 0 0 0 0,0 0 0 0 0,0 0-1 0 0,0 0 1 0 0,0 0 0 0 0,0 0-1 0 0,-1 0 1 0 0,1 0 0 0 0,0 0-1 0 0,0 0 1 0 0,0 0 0 0 0,0 0-1 0 0,0 0 1 0 0,0 0 0 0 0,0 0-1 0 0,0 0 1 0 0,0 0 0 0 0,0 0 0 0 0,0 0-1 0 0,0 0 1 0 0,0 0 0 0 0,0 0-1 0 0,0 0 1 0 0,0 0 0 0 0,0 1-1 0 0,0-1 1 0 0,0 0 0 0 0,0 0-1 0 0,0 0 1 0 0,0 0 0 0 0,0 0-1 0 0,0 0 1 0 0,0 0 0 0 0,0 0 0 0 0,0 0-1 0 0,0 0 1 0 0,0 0 0 0 0,0 0-1 0 0,0 0 1 0 0,0 0 0 0 0,0 0-1 0 0,0 0 1 0 0,0 0 0 0 0,0 1-1 0 0,0-1 1 0 0,0 0 0 0 0,0 0-1 0 0,0 0 1 0 0,0 0 0 0 0,0 0 0 0 0,0 0-1 0 0,0 0 1 0 0,0 0 0 0 0,1 0-1 0 0,-1 0 1 0 0,0 0 0 0 0,0 0-1 0 0,0 0 1 0 0,0 0 0 0 0,0 0-1 0 0,0 0 0 0 0,2 2 2 0 0,0 0-1 0 0,1 0 1 0 0,-1-1-1 0 0,1 1 1 0 0,-1-1-1 0 0,1 0 1 0 0,-1 1-1 0 0,1-1 1 0 0,1 0-2 0 0,8 6-3 0 0,-5-3 14 0 0,17 12 42 0 0,-24-16-53 0 0,0 0 0 0 0,0 0 1 0 0,0 0-1 0 0,1 0 0 0 0,-1 0 0 0 0,0 0 0 0 0,0 0 0 0 0,0 1 0 0 0,0-1 1 0 0,1 0-1 0 0,-1 0 0 0 0,0 0 0 0 0,0 0 0 0 0,0 1 0 0 0,0-1 1 0 0,0 0-1 0 0,0 0 0 0 0,1 0 0 0 0,-1 1 0 0 0,0-1 0 0 0,0 0 0 0 0,0 0 1 0 0,0 1-1 0 0,0-1 0 0 0,0 0 0 0 0,0 0 0 0 0,0 0 0 0 0,0 1 1 0 0,0-1-1 0 0,0 0 0 0 0,0 0 0 0 0,0 1 0 0 0,0-1 0 0 0,0 0 0 0 0,0 0 1 0 0,0 0-1 0 0,-1 1 0 0 0,1-1 0 0 0,0 0 0 0 0,0 0 0 0 0,0 0 1 0 0,0 1-1 0 0,0-1 0 0 0,0 0 0 0 0,-1 0 0 0 0,1 0 0 0 0,0 0 0 0 0,0 0 1 0 0,0 1-1 0 0,0-1 0 0 0,-1 0 0 0 0,1 0 0 0 0,0 0 0 0 0,0 0 1 0 0,0 0-1 0 0,-1 0 0 0 0,1 0 0 0 0,0 0 0 0 0,0 0 0 0 0,-1 0 0 0 0,1 1 0 0 0,0-1-31 0 0,0 0 0 0 0,-1 0-1 0 0,1 0 1 0 0,0 0-1 0 0,-1 1 1 0 0,1-1 0 0 0,0 0-1 0 0,-1 0 1 0 0,1 0-1 0 0,0 0 1 0 0,-1 0 0 0 0,1 0-1 0 0,0 0 1 0 0,0 0-1 0 0,-1 0 1 0 0,1 0 0 0 0,0 0-1 0 0,-1 0 1 0 0,1 0-1 0 0,0 0 1 0 0,-1 0 0 0 0,1 0-1 0 0,0 0 1 0 0,-1 0-1 0 0,1 0 1 0 0,0 0 0 0 0,-1-1-1 0 0,1 1 1 0 0,0 0 31 0 0,0-1-15 0 0,0 0 0 0 0,1 0 1 0 0,-1 0-1 0 0,0 0 0 0 0,0 1 0 0 0,1-1 1 0 0,-1 0-1 0 0,0 0 0 0 0,0 0 0 0 0,0 0 1 0 0,0 0-1 0 0,0 0 0 0 0,0 0 1 0 0,0 0-1 0 0,-1 0 0 0 0,1 0 0 0 0,0 1 1 0 0,0-1-1 0 0,-1 0 0 0 0,1 0 0 0 0,-1 0 1 0 0,1 0-1 0 0,0 1 0 0 0,-1-1 0 0 0,0 0 1 0 0,1 0-1 0 0,-1 1 0 0 0,1-1 1 0 0,-1 0 14 0 0,-2-1-45 0 0,0 0 1 0 0,1 0 0 0 0,-1 0-1 0 0,0 0 1 0 0,-1 1 0 0 0,1-1 0 0 0,-2 0 44 0 0,3 2-90 0 0,2-2 73 0 0,0 0-17 0 0,0-1-1 0 0,0 0 1 0 0,0 1 0 0 0,0-1 0 0 0,1 1-1 0 0,-1-1 1 0 0,1 0 0 0 0,-1 1-1 0 0,1-1 1 0 0,0 0 34 0 0,-1 2-8 0 0,0 1 0 0 0,0-1-1 0 0,0 0 1 0 0,0 0 0 0 0,0 1-1 0 0,0-1 1 0 0,0 0 0 0 0,0 0 0 0 0,0 1-1 0 0,-1-1 1 0 0,1 0 0 0 0,0 1-1 0 0,-1-1 1 0 0,1 0 0 0 0,0 1 0 0 0,-1-1-1 0 0,1 1 1 0 0,-1-1 8 0 0,1 1-11 0 0,-1-2-13 0 0,0 1 0 0 0,0-1 0 0 0,0 1 1 0 0,0 0-1 0 0,0-1 0 0 0,-1 1 0 0 0,1 0 0 0 0,0 0 0 0 0,-1 0 0 0 0,1-1 0 0 0,-1 2 0 0 0,-1-2 24 0 0,-11-9-273 0 0,13 10 247 0 0,1 1-1 0 0,-1 0 1 0 0,1-1-1 0 0,-1 1 0 0 0,1-1 1 0 0,-1 1-1 0 0,1-1 1 0 0,0 0-1 0 0,-1 1 1 0 0,1-1-1 0 0,-1 1 0 0 0,1-1 1 0 0,0 0-1 0 0,0 1 1 0 0,-1-1-1 0 0,1 0 1 0 0,0 1-1 0 0,0-1 0 0 0,0 0 1 0 0,0 1-1 0 0,0-1 1 0 0,0 0-1 0 0,0 1 1 0 0,0-1-1 0 0,0 0 1 0 0,0 0-1 0 0,0 1 0 0 0,0-1 1 0 0,1 0-1 0 0,-1 1 1 0 0,0-1-1 0 0,0 0 1 0 0,1 1-1 0 0,-1-1 0 0 0,0 1 1 0 0,1-1-1 0 0,-1 0 1 0 0,1 1-1 0 0,-1-1 27 0 0,16-10-210 0 0,-29-5 31 0 0,10 14 154 0 0,0 0 0 0 0,-1 0 0 0 0,1 0 0 0 0,0 0 0 0 0,-1 1 1 0 0,0-1 24 0 0,-11-5-2 0 0,15 7 4 0 0,0 0 0 0 0,0 0 0 0 0,0 0 0 0 0,0 0 0 0 0,-1 0 0 0 0,1 0 0 0 0,0 0 0 0 0,0-1 0 0 0,0 1 0 0 0,0 0 0 0 0,0 0 0 0 0,0 0-1 0 0,0 0 1 0 0,0-1 0 0 0,0 1 0 0 0,0 0 0 0 0,0 0 0 0 0,-1 0 0 0 0,1 0 0 0 0,0-1 0 0 0,0 1 0 0 0,0 0 0 0 0,0 0 0 0 0,0 0 0 0 0,0 0 0 0 0,0-1 0 0 0,0 1 0 0 0,1 0-1 0 0,-1 0 1 0 0,0 0 0 0 0,0 0 0 0 0,0-1 0 0 0,0 1 0 0 0,0 0 0 0 0,0 0 0 0 0,0 0 0 0 0,0 0 0 0 0,0 0 0 0 0,0-1 0 0 0,1 1 0 0 0,-1 0 0 0 0,0 0 0 0 0,0 0 0 0 0,0 0-1 0 0,0 0-1 0 0,2-7 231 0 0,-2 4-199 0 0,-1 1 0 0 0,0 0 1 0 0,-1 0-1 0 0,1-1 1 0 0,0 1-1 0 0,-1 0 1 0 0,1 0-1 0 0,-1 0 1 0 0,1 0-1 0 0,-1 0 0 0 0,0 1 1 0 0,0-1-1 0 0,0 0 1 0 0,0 1-1 0 0,-1-1-32 0 0,-15-14 94 0 0,18 15-91 0 0,0 1 1 0 0,0-1 0 0 0,0 0 0 0 0,0 0 0 0 0,0 0 0 0 0,0 0 0 0 0,0 1 0 0 0,0-1 0 0 0,1 0 0 0 0,-1 0 0 0 0,0 0-1 0 0,0 0 1 0 0,1 1 0 0 0,-1-1 0 0 0,1 0 0 0 0,-1 1 0 0 0,0-1 0 0 0,1 0 0 0 0,-1 0 0 0 0,1 1 0 0 0,0-1-1 0 0,-1 1 1 0 0,1-1 0 0 0,0 0-4 0 0,9-15 90 0 0,-9 15-84 0 0,-1 1-1 0 0,0-1 1 0 0,0 0-1 0 0,1 1 0 0 0,-1-1 1 0 0,0 1-1 0 0,0-1 0 0 0,0 0 1 0 0,0 1-1 0 0,0-1 1 0 0,0 0-1 0 0,0 1 0 0 0,0-1 1 0 0,0 0-1 0 0,0 1 1 0 0,0-1-1 0 0,-1 0 0 0 0,1 1 1 0 0,0-1-1 0 0,0 1 1 0 0,-1-1-1 0 0,1 0 0 0 0,0 1 1 0 0,-1-1-1 0 0,1 1-5 0 0,-2-2 16 0 0,0 0-1 0 0,0 0 0 0 0,-1 0 1 0 0,1 0-1 0 0,-1 1 1 0 0,1-1-1 0 0,-1 1 0 0 0,1 0 1 0 0,-1-1-1 0 0,0 1 1 0 0,1 0-1 0 0,-2 1-15 0 0,-14-8 119 0 0,16 6-31 0 0,16-2 147 0 0,-14 4-231 0 0,1 0 1 0 0,-1-1-1 0 0,0 1 1 0 0,1-1-1 0 0,-1 1 1 0 0,0 0-1 0 0,0-1 1 0 0,0 1-1 0 0,1-1 1 0 0,-1 1-1 0 0,0-1 0 0 0,0 1 1 0 0,0-1-1 0 0,0 1 1 0 0,0-1-1 0 0,0 1 1 0 0,0-1-1 0 0,0 1 1 0 0,0-1-1 0 0,0 1 1 0 0,0-1-1 0 0,0 1 1 0 0,0-1-1 0 0,0 1 1 0 0,-1 0-1 0 0,1-1 0 0 0,0 1 1 0 0,0-1-1 0 0,0 1 1 0 0,-1-1-5 0 0,-12-8 66 0 0,11 8-61 0 0,1 1 1 0 0,0-1-1 0 0,0 1 0 0 0,0-1 1 0 0,0 1-1 0 0,0-1 0 0 0,0 0 1 0 0,0 0-1 0 0,0 1 0 0 0,0-1 1 0 0,0 0-1 0 0,0 0 0 0 0,1 0 1 0 0,-1 0-1 0 0,0 0 0 0 0,0 0 1 0 0,1 0-1 0 0,-1 0 0 0 0,1 0 1 0 0,-1-1-1 0 0,1 1 0 0 0,0 0 1 0 0,-1-1-6 0 0,1 1 0 0 0,0 0 0 0 0,0 0 1 0 0,0 0-1 0 0,0-1 0 0 0,0 1 1 0 0,1 0-1 0 0,-1 0 0 0 0,0 0 1 0 0,0 0-1 0 0,1 0 1 0 0,-1 0-1 0 0,1 0 0 0 0,-1 0 1 0 0,1 0-1 0 0,-1 0 0 0 0,1 0 1 0 0,0 1-1 0 0,0-1 1 0 0,-1 0-1 0 0,1 0 0 0 0,0 0 1 0 0,0 1-1 0 0,0-1 0 0 0,0 1 1 0 0,0-1-1 0 0,-1 0 0 0 0,1 1 1 0 0,0 0-1 0 0,1-1 0 0 0,-2 1 1 0 0,1 0 0 0 0,-1 0 0 0 0,0 0 0 0 0,0 0-1 0 0,1 0 1 0 0,-1 0 0 0 0,0 0 0 0 0,0-1 0 0 0,1 1-1 0 0,-1 0 1 0 0,0 0 0 0 0,0 0 0 0 0,0 0 0 0 0,1 0 0 0 0,-1 0-1 0 0,0-1 1 0 0,0 1 0 0 0,0 0 0 0 0,1 0 0 0 0,-1 0 0 0 0,0 0-1 0 0,0-1 1 0 0,0 1 0 0 0,0 0 0 0 0,0 0 0 0 0,0 0 0 0 0,1-1-1 0 0,-1 1 1 0 0,0 0 0 0 0,0 0 0 0 0,0-1 0 0 0,0 1 0 0 0,0 0-1 0 0,0 0 1 0 0,0-1 0 0 0,0 1 0 0 0,0 0 0 0 0,0 0 0 0 0,0-1-1 0 0,0 1 1 0 0,0 0 0 0 0,0 0 0 0 0,0-1 0 0 0,0 1 0 0 0,-1 0-1 0 0,1 0 1 0 0,0 0 0 0 0,0-1 0 0 0,0 1 0 0 0,0 0 0 0 0,0 0-1 0 0,-1 0 1 0 0,1-1 0 0 0,0 1 0 0 0,0 0 0 0 0,0 0 0 0 0,0 0-1 0 0,-1 0 1 0 0,1-1-1 0 0,-11-4 23 0 0,11 5-20 0 0,-20-8 104 0 0,20 8-107 0 0,0 0 1 0 0,0 0 0 0 0,0 0 0 0 0,0 0 0 0 0,0 0 0 0 0,0 0 0 0 0,0 0 0 0 0,0 0 0 0 0,0 0 0 0 0,0 0 0 0 0,0 0 0 0 0,0 0 0 0 0,-1-1-1 0 0,1 1 1 0 0,0 0 0 0 0,0 0 0 0 0,0 0 0 0 0,0 0 0 0 0,0 0 0 0 0,0 0 0 0 0,0 0 0 0 0,0 0 0 0 0,0 0 0 0 0,0 0 0 0 0,0 0 0 0 0,0 0-1 0 0,0 0 1 0 0,0 0 0 0 0,0-1 0 0 0,0 1 0 0 0,0 0 0 0 0,0 0 0 0 0,0 0 0 0 0,0 0 0 0 0,0 0 0 0 0,0 0 0 0 0,0 0 0 0 0,0 0 0 0 0,0 0-1 0 0,0 0 1 0 0,0 0 0 0 0,0-1 0 0 0,0 1 0 0 0,0 0 0 0 0,0 0 0 0 0,0 0 0 0 0,0 0 0 0 0,0 0 0 0 0,0 0 0 0 0,0 0 0 0 0,0 0 0 0 0,0 0-1 0 0,6-3 31 0 0,7 0 60 0 0,-12 3-27 0 0,-23-3 246 0 0,11 3-286 0 0,30 0 133 0 0,-26-1-100 0 0,6 0-56 0 0,-1 0-1 0 0,0 1 1 0 0,0-1 0 0 0,0 1 0 0 0,0 0 0 0 0,1-1-1 0 0,-1 1 1 0 0,0 0 0 0 0,-2 0-1 0 0,12 0 71 0 0,-1 1 0 0 0,1-1 1 0 0,-1 2-1 0 0,2-1-71 0 0,-7 0 72 0 0,-2-1 0 0 0,-13 4 11 0 0,2 2-30 0 0,11-5-50 0 0,0-1 1 0 0,0 1-1 0 0,0 0 0 0 0,0-1 0 0 0,1 1 0 0 0,-1-1 1 0 0,0 1-1 0 0,0-1 0 0 0,0 1 0 0 0,1-1 0 0 0,-1 1 1 0 0,0-1-1 0 0,1 0 0 0 0,-1 1 0 0 0,0-1 0 0 0,1 1 1 0 0,-1-1-1 0 0,1 0 0 0 0,-1 1 0 0 0,0-1-3 0 0,21 18 16 0 0,1 2 15 0 0,-21-19-30 0 0,0 0 0 0 0,-1 0 0 0 0,1 0 0 0 0,0 0 0 0 0,-1 0-1 0 0,1 1 1 0 0,-1-1 0 0 0,1 0 0 0 0,-1 0 0 0 0,1 1 0 0 0,-1-1 0 0 0,0 0 0 0 0,0 0 0 0 0,1 1 0 0 0,-1-1-1 0 0,0 0 1 0 0,0 1 0 0 0,-1-1 0 0 0,1 2-1 0 0,-2 7 5 0 0,1-8-1 0 0,0 0-1 0 0,1 0 0 0 0,-1 0 0 0 0,1 1 1 0 0,0-1-1 0 0,0 0 0 0 0,-1 1 0 0 0,1-1 1 0 0,1 0-1 0 0,-1 0 0 0 0,0 1 1 0 0,1-1-1 0 0,-1 0 0 0 0,1 0 0 0 0,-1 0 1 0 0,1 1-1 0 0,0-1 0 0 0,0 0-3 0 0,8 15 0 0 0,-8-13 0 0 0,1-1 0 0 0,-1 1 0 0 0,1-1 0 0 0,0 0 0 0 0,1 0 0 0 0,-1 1 0 0 0,0-1 0 0 0,1-1 0 0 0,0 1 0 0 0,-1 0 0 0 0,3 1 0 0 0,-2-2 0 0 0,2 2 0 0 0,1 0 0 0 0,-1 1 0 0 0,0-1 0 0 0,3 6 0 0 0,-6-8 0 0 0,-1 0 0 0 0,1 1 0 0 0,-1-1 0 0 0,0 0 0 0 0,0 1 0 0 0,0-1 0 0 0,0 1 0 0 0,0-1 0 0 0,0 1 0 0 0,-1 0 0 0 0,1-1 0 0 0,-1 1 0 0 0,0 0 0 0 0,0 1 0 0 0,5 47 11 0 0,-5-48-9 0 0,0-1 1 0 0,1 1-1 0 0,-1 0 1 0 0,0-1-1 0 0,1 1 0 0 0,0-1 1 0 0,-1 1-1 0 0,1-1 1 0 0,0 1-1 0 0,0-1 0 0 0,0 1 1 0 0,1-1-1 0 0,-1 0 1 0 0,1 0-1 0 0,-1 0 1 0 0,1 0-1 0 0,0 0 0 0 0,0 0 1 0 0,-1 0-1 0 0,1 0 1 0 0,1-1-1 0 0,-1 1-2 0 0,10 7 0 0 0,-5 3 0 0 0,-2-1 0 0 0,-9-4 11 0 0,4-6-8 0 0,0 0 0 0 0,0 0 0 0 0,0-1 0 0 0,0 1 0 0 0,0 0 0 0 0,1-1 0 0 0,-1 1 0 0 0,0 0-1 0 0,1-1 1 0 0,-1 1 0 0 0,0-1 0 0 0,1 1 0 0 0,-1 0 0 0 0,1-1 0 0 0,-1 1 0 0 0,1-1 0 0 0,-1 1 0 0 0,1-1-3 0 0,11 12 11 0 0,-10-11 42 0 0,-2-1 11 0 0,-2 1-11 0 0,-3 2-30 0 0,3-2 37 0 0,1 0 0 0 0,-8 7-19 0 0,9-3-27 0 0,0-3-4 0 0,-1-1-9 0 0,1 0 0 0 0,0 0 0 0 0,-1 0-1 0 0,0 1 1 0 0,1-1 0 0 0,-1 0-1 0 0,0 0 1 0 0,1 0 0 0 0,-1 0 0 0 0,0 0-1 0 0,0 0 1 0 0,0-1 0 0 0,0 1 0 0 0,0 0-1 0 0,0 0 1 0 0,0-1 0 0 0,-1 2-1 0 0,-24 10 23 0 0,15-7 5 0 0,-8 4-30 0 0,9-5 19 0 0,0 1-1 0 0,0 1 0 0 0,0 0-16 0 0,7-4 3 0 0,1 0-1 0 0,-1 0 0 0 0,1 0 1 0 0,-1 1-1 0 0,1-1 0 0 0,0 0 1 0 0,0 1-1 0 0,0 0 0 0 0,0 0 1 0 0,1-1-1 0 0,-1 1 0 0 0,0 1-2 0 0,1-1 0 0 0,-1-1 0 0 0,1 1 0 0 0,-1-1 0 0 0,1 1 0 0 0,-1-1 0 0 0,0 0 0 0 0,0 0 0 0 0,0 0 0 0 0,0 0 0 0 0,-1 0 0 0 0,1 0 0 0 0,0-1 0 0 0,-1 1 0 0 0,-36 17 0 0 0,25-14 0 0 0,-71 38 53 0 0,82-42-47 0 0,-1 2 0 0 0,1-1 0 0 0,-1 0 0 0 0,1 1 0 0 0,0-1 0 0 0,0 1-1 0 0,0 0 1 0 0,0 0 0 0 0,-1 3-6 0 0,-27 26 22 0 0,28-30-22 0 0,-1 1 0 0 0,0-1 0 0 0,1 0 0 0 0,-1 0 0 0 0,0 0 0 0 0,0-1 0 0 0,0 1 0 0 0,0-1 0 0 0,0 0 0 0 0,0 0 0 0 0,0 0 0 0 0,-2-1 0 0 0,4 1 0 0 0,-9 2-12 0 0,9-2-52 0 0,2-1-125 0 0,0 0-414 0 0,0 0-182 0 0,0 0-42 0 0,-4-4-1574 0 0,3 3 730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1.9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557 0 4144 0 0,'0'0'319'0'0,"0"0"10"0"0,0 0 824 0 0,0 0 383 0 0,0 0 80 0 0,0 0-95 0 0,0 0-457 0 0,0 0-198 0 0,0 0-40 0 0,0 0-44 0 0,0 0-154 0 0,0 0-70 0 0,0 0-12 0 0,0 0-44 0 0,0 0-173 0 0,0 0-75 0 0,0 9 435 0 0,-1-3-588 0 0,0-1 0 0 0,0 0 0 0 0,-1 0 0 0 0,0 1 0 0 0,0-1 0 0 0,0-1 0 0 0,-1 2-101 0 0,-5 15 398 0 0,-4 9 81 0 0,0 0 0 0 0,-2-1-1 0 0,-2 0 1 0 0,-11 16-479 0 0,19-32 169 0 0,0 1 1 0 0,2-1-1 0 0,-1 2-169 0 0,-15 32 349 0 0,-11 18 28 0 0,20-38 14 0 0,-13 22-391 0 0,-99 159 907 0 0,94-153-679 0 0,6-12 655 0 0,-9 24-883 0 0,-5 15 173 0 0,27-60-115 0 0,8-16-43 0 0,0 1 0 0 0,0-1-1 0 0,1 1 1 0 0,-2 5-15 0 0,-5 8 0 0 0,0-4-1848 0 0,-8-6-3528 0 0,11-7-2095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1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118 189 4232 0 0,'0'0'191'0'0,"0"-1"-11"0"0,-4-1-114 0 0,-23-18 473 0 0,27 19-566 0 0,-1 0 1 0 0,0 0-1 0 0,1 0 1 0 0,-1 0-1 0 0,1-1 0 0 0,-1 1 1 0 0,1 0-1 0 0,0 0 1 0 0,-1-1-1 0 0,1 1 0 0 0,0 0 1 0 0,0 0-1 0 0,0-1 1 0 0,0 1-1 0 0,0 0 27 0 0,0 0-94 0 0,-6-9-113 0 0,-1-15 418 0 0,7 23-67 0 0,-9-2 707 0 0,-8-16 732 0 0,-6-6 1520 0 0,18 11-996 0 0,4 11-2021 0 0,1 3 80 0 0,-8-17 420 0 0,3 6 3540 0 0,5 12-4014 0 0,0-1 0 0 0,0 1 0 0 0,1-1-1 0 0,-1 1 1 0 0,0-1 0 0 0,1 1 0 0 0,-1-1-1 0 0,0 1 1 0 0,1 0 0 0 0,-1-1-1 0 0,1 1 1 0 0,-1-1 0 0 0,1 1 0 0 0,-1 0-1 0 0,1-1 1 0 0,-1 1 0 0 0,1 0 0 0 0,-1 0-1 0 0,1 0 1 0 0,-1-1 0 0 0,1 1-1 0 0,0 0 1 0 0,-1 0 0 0 0,1 0 0 0 0,-1 0-1 0 0,1 0 1 0 0,-1 0 0 0 0,1 0 0 0 0,0 0-1 0 0,-1 0 1 0 0,1 0 0 0 0,-1 0-1 0 0,1 0 1 0 0,0 1 0 0 0,-1-1-112 0 0,22 12 202 0 0,-11-5 176 0 0,9 5 19 0 0,-2 0 0 0 0,11 9-397 0 0,-29-20 9 0 0,18 11 93 0 0,-12-9-68 0 0,-1 1 0 0 0,1 0-1 0 0,-1 0 1 0 0,0 1 0 0 0,0-1 0 0 0,-1 1-1 0 0,1 0-33 0 0,106 147 703 0 0,-79-111-521 0 0,1-1-1 0 0,2-2 1 0 0,5 2-182 0 0,-7-8 403 0 0,-2 1 0 0 0,-1 2-1 0 0,20 30-402 0 0,-12-13 394 0 0,-22-32-256 0 0,-2-1 1 0 0,-1 2 0 0 0,5 10-139 0 0,-10-16 97 0 0,-7-13-8 0 0,-1-2-14 0 0,0 0-10 0 0,0 0-42 0 0,0 0-174 0 0,0 0-75 0 0,0 0-20 0 0,5 8-2866 0 0,-5-8 1536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2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16 920 0 0,'0'0'332'0'0,"0"0"1057"0"0,4-14 7331 0 0,-3 13-8379 0 0,-1 1-11 0 0,0 0-10 0 0,0 0-35 0 0,0 0-18 0 0,0 0-3 0 0,0 0 9 0 0,0 0 40 0 0,0 0 21 0 0,-1 8 339 0 0,-10 44 483 0 0,3 0 0 0 0,-2 47-1156 0 0,8-32 555 0 0,4 1 0 0 0,9 57-555 0 0,-1-25 236 0 0,6 88 426 0 0,8 113 328 0 0,-20-84-110 0 0,0-116-272 0 0,-1-52-278 0 0,1 22 252 0 0,1-37-344 0 0,-2-14-128 0 0,0 1 1 0 0,-2 9-111 0 0,-1-28-112 0 0,0-2-685 0 0,0 0-311 0 0,0 0-62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3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1 118 920 0 0,'0'0'407'0'0,"0"0"1371"0"0,0 0 601 0 0,0 0 117 0 0,0 0-258 0 0,0 0-1192 0 0,0-1-522 0 0,1-1-442 0 0,0 0 1 0 0,1 0-1 0 0,-1 0 0 0 0,0 1 1 0 0,0-1-1 0 0,1 0 1 0 0,-1 1-1 0 0,1 0 1 0 0,0-1-1 0 0,-1 1 1 0 0,1 0-1 0 0,0 0 1 0 0,0 0-1 0 0,0 0 1 0 0,0 0-1 0 0,0 0 0 0 0,0 0 1 0 0,0 1-83 0 0,9-4 204 0 0,0 1 0 0 0,0 1 0 0 0,1 0-204 0 0,2-1 73 0 0,32-5 717 0 0,0 2 0 0 0,15 1-790 0 0,96 0 1447 0 0,-40 2-1017 0 0,314-10 365 0 0,492-7-1565 0 0,-458 17 834 0 0,-46-3 1691 0 0,-254 3-1586 0 0,97-1-173 0 0,-77 2 4 0 0,371 12 0 0 0,-501-8 0 0 0,-29-1 0 0 0,1 1 0 0 0,0 0 0 0 0,4 3 0 0 0,-22-1-66 0 0,-7-3-285 0 0,-6 1-1778 0 0,3-1-4004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2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1144 27 2760 0 0,'0'0'444'0'0,"0"0"824"0"0,0 0 362 0 0,0 0 70 0 0,0 0-84 0 0,0 0-422 0 0,0 0-188 0 0,0 0-40 0 0,0 0-61 0 0,0 0-230 0 0,0 0-106 0 0,-1-7 1796 0 0,0 5-2221 0 0,0 0-1 0 0,0 1 1 0 0,-1-1-1 0 0,1 1 1 0 0,0-1-1 0 0,-1 1 1 0 0,1 0-1 0 0,-1-1 1 0 0,1 1-1 0 0,-3-1-143 0 0,3 2 55 0 0,0-1-1 0 0,0 1 1 0 0,0 0 0 0 0,0-1-1 0 0,0 1 1 0 0,0 0-1 0 0,-1 0 1 0 0,1 0-1 0 0,0 0 1 0 0,0 0 0 0 0,0 0-1 0 0,0 0 1 0 0,-1 0-1 0 0,1 0 1 0 0,0 0 0 0 0,0 0-1 0 0,0 1 1 0 0,0-1-1 0 0,0 1 1 0 0,-1-1-1 0 0,1 1-54 0 0,-1-1 70 0 0,-1 1-1 0 0,1 0 0 0 0,0-1 1 0 0,0 0-1 0 0,-1 0 0 0 0,1 1 1 0 0,-1-1-70 0 0,-14 2 370 0 0,5 1-81 0 0,0 0 0 0 0,-1-1 0 0 0,0 0 0 0 0,0-1-289 0 0,-29 5 402 0 0,16-3-317 0 0,21-3-68 0 0,0 0 0 0 0,0 1 1 0 0,-1 0-1 0 0,-1 0-17 0 0,-8 2 21 0 0,11-2-9 0 0,1-1 1 0 0,-1 1-1 0 0,0 0 1 0 0,0 0-1 0 0,-2 1-12 0 0,-7 3 34 0 0,0 0 0 0 0,-7 1-34 0 0,-3 1 49 0 0,14-5-41 0 0,1 0 0 0 0,0-1 0 0 0,-2 1-8 0 0,3-2 5 0 0,1 1 1 0 0,0 0 0 0 0,0 1 0 0 0,0-1 0 0 0,0 1-1 0 0,1 0 1 0 0,-4 2-6 0 0,-4 2 81 0 0,-1 0 0 0 0,-7 1-81 0 0,9-2 64 0 0,0-1 0 0 0,1 1 1 0 0,-3 2-65 0 0,-18 9 90 0 0,18-10-50 0 0,1 1 1 0 0,-2 2-41 0 0,5-3 2 0 0,-1 0 0 0 0,-1-1 0 0 0,0-1 0 0 0,1 1 0 0 0,-3-1-2 0 0,-22 9 0 0 0,31-11 0 0 0,0 1 0 0 0,0 0 0 0 0,0 0 0 0 0,0 0 0 0 0,0 1 0 0 0,-9 6 11 0 0,3-1 19 0 0,10-7-27 0 0,-1 0 1 0 0,0-1-1 0 0,0 1 0 0 0,1-1 1 0 0,-1 0-1 0 0,0 1 0 0 0,-1-1-3 0 0,-9 4 0 0 0,-1 0 0 0 0,1-1 0 0 0,-10 2 0 0 0,9-3 0 0 0,0 1 0 0 0,1 0 0 0 0,-10 5 0 0 0,8-3 10 0 0,11-5-5 0 0,0 0 0 0 0,0 0 0 0 0,0 0 1 0 0,0 1-1 0 0,1-1 0 0 0,-1 1 0 0 0,1 0 0 0 0,-1 0 1 0 0,1 0-1 0 0,0 0 0 0 0,-2 1-5 0 0,0 1 13 0 0,-1 0 0 0 0,0-1 0 0 0,0 0 0 0 0,0 0 0 0 0,0 0 0 0 0,-2 0-13 0 0,-11 6 15 0 0,-25 11-15 0 0,42-19 0 0 0,-3 1 0 0 0,2 10 0 0 0,2-10-3 0 0,0 0 0 0 0,0 0 0 0 0,-1 0 0 0 0,1 0 0 0 0,-1 0 0 0 0,1 0 0 0 0,-1 0 0 0 0,0-1-1 0 0,0 1 1 0 0,0 0 0 0 0,0 0 0 0 0,0 0 0 0 0,-1 1 3 0 0,-3 2-24 0 0,1-1 0 0 0,-1 0 0 0 0,-5 4 24 0 0,6-4-7 0 0,-1-1 0 0 0,1 1-1 0 0,0 0 1 0 0,-2 3 7 0 0,4-3 4 0 0,0-1-1 0 0,0 1 1 0 0,1 0-1 0 0,0-1 1 0 0,0 1-1 0 0,0 0 1 0 0,0 0-1 0 0,1-1 1 0 0,-1 1 0 0 0,1 0-1 0 0,0 0 1 0 0,1 0-1 0 0,-1 0 1 0 0,1 0-1 0 0,0 2-3 0 0,-1-5 0 0 0,1 0 0 0 0,-1 0 0 0 0,0 0 0 0 0,0 0 0 0 0,0 0 0 0 0,0 0 0 0 0,0 1 0 0 0,0-1 0 0 0,-1 0 0 0 0,1 0 0 0 0,0 0 0 0 0,-1 0 0 0 0,1 0 0 0 0,0-1 0 0 0,-1 1 0 0 0,1 0 0 0 0,-1 0 0 0 0,0 0 0 0 0,1 0 0 0 0,-1 0 0 0 0,0 0 0 0 0,0-1 0 0 0,1 1 0 0 0,-2 0 0 0 0,1 1 0 0 0,-1 0 0 0 0,0-1 0 0 0,1 1 0 0 0,-1 0 0 0 0,1 0 0 0 0,-1 1 0 0 0,1-1 0 0 0,0 0 0 0 0,0 0 0 0 0,0 1 0 0 0,1-1 0 0 0,-1 1 0 0 0,0 0 0 0 0,1-2 0 0 0,-1-1 0 0 0,1 1 0 0 0,0 0 0 0 0,0-1 0 0 0,0 1 0 0 0,-1-1 0 0 0,1 1 0 0 0,0 0 0 0 0,0-1 0 0 0,0 1 0 0 0,0 0 0 0 0,0-1 0 0 0,0 1 0 0 0,0 0 0 0 0,1-1 0 0 0,-1 1 0 0 0,0-1 0 0 0,0 1 0 0 0,0 0 0 0 0,1-1 0 0 0,-1 1 0 0 0,0-1 0 0 0,1 1 0 0 0,-1-1 0 0 0,1 1 0 0 0,-1 0 0 0 0,1-1 0 0 0,-1 0 0 0 0,1 1 0 0 0,-1-1 0 0 0,1 1 0 0 0,-1-1 0 0 0,1 0 0 0 0,-1 1 0 0 0,1-1 0 0 0,0 1 0 0 0,5 4 0 0 0,-6-4 0 0 0,0 0 0 0 0,-1 0 0 0 0,1 0 0 0 0,-1 0 0 0 0,1 0 0 0 0,-1 0 0 0 0,1 0 0 0 0,-1 0 0 0 0,1 0 0 0 0,-1-1 1 0 0,0 2-1 0 0,-6 9 53 0 0,7-10-59 0 0,-1 0 1 0 0,1 0 0 0 0,0-1-1 0 0,0 1 1 0 0,0 0-1 0 0,0 0 1 0 0,0 0 0 0 0,0-1-1 0 0,0 1 1 0 0,0 0-1 0 0,0 0 1 0 0,0 0 0 0 0,0-1-1 0 0,1 1 1 0 0,-1 0 0 0 0,0 0-1 0 0,1-1 1 0 0,-1 1-1 0 0,1 0 1 0 0,-1 0 0 0 0,1-1-1 0 0,-1 1 1 0 0,1-1 0 0 0,-1 1-1 0 0,1 0 1 0 0,0-1-1 0 0,-1 1 1 0 0,1-1 0 0 0,0 1 5 0 0,7 3-18 0 0,-7-4 18 0 0,0 1 0 0 0,0-1 0 0 0,0 1 0 0 0,0 0 0 0 0,0-1 0 0 0,0 1 0 0 0,0 0 0 0 0,0 0 0 0 0,0-1 0 0 0,0 1 0 0 0,0 0 0 0 0,-1 0 0 0 0,1 0 0 0 0,0 0 0 0 0,-1 0 0 0 0,1 0 0 0 0,-1 0 0 0 0,1 0 0 0 0,-1 0 0 0 0,1 0 0 0 0,-1 1 0 0 0,0-1 0 0 0,2 4 0 0 0,-3 4 0 0 0,1-9 0 0 0,0 0 0 0 0,0 1 0 0 0,0-1 0 0 0,0 0 0 0 0,0 0 0 0 0,0 0 0 0 0,0 1 0 0 0,0-1 0 0 0,0 0 0 0 0,0 0 0 0 0,0 0 0 0 0,0 1 0 0 0,0-1 0 0 0,0 0 0 0 0,0 0 0 0 0,0 0 0 0 0,1 1 0 0 0,-1-1 0 0 0,0 0 0 0 0,0 0 0 0 0,0 0 0 0 0,0 0 0 0 0,0 1 0 0 0,0-1 0 0 0,0 0 0 0 0,1 0 0 0 0,-1 0 0 0 0,0 0 0 0 0,0 0 0 0 0,0 0 0 0 0,1 1 0 0 0,-1-1 0 0 0,0 0 0 0 0,0 0 0 0 0,0 0 0 0 0,1 0 0 0 0,-1 0 0 0 0,0 0 0 0 0,0 0 0 0 0,0 0 0 0 0,1 0 0 0 0,-1 0 0 0 0,0 0 0 0 0,0 0 0 0 0,1 0 0 0 0,-1 1 0 0 0,14 5 2 0 0,15 5-16 0 0,-19-9-41 0 0,-9 0 50 0 0,1 0 1 0 0,7 3-45 0 0,-3-4 48 0 0,-1 1-1 0 0,1-1 1 0 0,-1-1-1 0 0,1 1 1 0 0,0-1-1 0 0,-1 1 1 0 0,6-2 1 0 0,-7 1-1 0 0,10 0 1 0 0,-3 0 0 0 0,51-2 0 0 0,-32 1 32 0 0,0-1 0 0 0,11-3-32 0 0,0-7 0 0 0,-24 9 0 0 0,4-1 0 0 0,1-1 0 0 0,17-6 0 0 0,1-4 45 0 0,-24 8-3 0 0,0 1-1 0 0,14-4-41 0 0,8 0 18 0 0,-15 3 5 0 0,0 1 0 0 0,5 1-23 0 0,-13 2 19 0 0,0-1 0 0 0,0 0 0 0 0,-1-1 0 0 0,6-3-19 0 0,9-2 83 0 0,-19 7-75 0 0,0 0 0 0 0,-1-1 0 0 0,1 0 1 0 0,-1-1-1 0 0,0 0 0 0 0,0 0 0 0 0,1-1-8 0 0,-4 2 1 0 0,0 0-1 0 0,1 0 1 0 0,0 1 0 0 0,0 0-1 0 0,0 0 1 0 0,0 1-1 0 0,1-1 1 0 0,1 1-1 0 0,31-11 70 0 0,43-23 47 0 0,-20 6-63 0 0,-61 29-53 0 0,7-3 1 0 0,0 0-1 0 0,0-1 1 0 0,-1 0-1 0 0,1 0 1 0 0,-1-1-1 0 0,5-5-1 0 0,-9 7 10 0 0,1 1 0 0 0,-1 0 0 0 0,1 0 1 0 0,0-1-11 0 0,13-8 23 0 0,-11 7-13 0 0,1 0 0 0 0,0 1 0 0 0,2-1-10 0 0,-2 1 8 0 0,0 0 1 0 0,-1-1 0 0 0,0 0-1 0 0,2-1-8 0 0,-4 2 15 0 0,1 1 0 0 0,0-1-1 0 0,0 1 1 0 0,0 0 0 0 0,1 0 0 0 0,1 0-15 0 0,0 0 27 0 0,0-1 0 0 0,0 0 1 0 0,6-4-28 0 0,3-3 52 0 0,10-7-40 0 0,4-8 105 0 0,-28 25-103 0 0,1-3 46 0 0,0-8 10 0 0,-5 10-43 0 0,1 0-7 0 0,5-12 73 0 0,-4 5-53 0 0,-1 7-37 0 0,-1 0 1 0 0,1 1 0 0 0,1-1-1 0 0,-1 0 1 0 0,0 1 0 0 0,0-1-1 0 0,1 1 1 0 0,-1-1 0 0 0,1 0-1 0 0,0-1-3 0 0,-1 1 0 0 0,1 0 0 0 0,-1 1 0 0 0,0-1 0 0 0,0 0 0 0 0,0 0 0 0 0,0 0 0 0 0,0 0 0 0 0,-1 0 0 0 0,1 0 0 0 0,-1 0 0 0 0,1 0 0 0 0,-1 0 0 0 0,0 0 0 0 0,0 0 0 0 0,0 0 0 0 0,-1-1 0 0 0,-3-11 31 0 0,4 13-24 0 0,1-1 1 0 0,0 1-1 0 0,-1-1 1 0 0,1 1-1 0 0,-1-1 1 0 0,0 1-1 0 0,1 0 1 0 0,-1-1 0 0 0,0 1-1 0 0,0 0 1 0 0,0-1-1 0 0,0 1 1 0 0,-1 0-1 0 0,1 0 1 0 0,0 0-1 0 0,0 0 1 0 0,-1 0-1 0 0,1 0 1 0 0,-1 0 0 0 0,0 0-8 0 0,-4-2 18 0 0,0 1 1 0 0,-1 0 0 0 0,0 0-1 0 0,-6-1-18 0 0,9 2 15 0 0,0 0 0 0 0,0 0 0 0 0,0-1 0 0 0,1 1 0 0 0,-1-1 0 0 0,-1-1-15 0 0,-10-3 38 0 0,-13-1-38 0 0,21 5 0 0 0,0 0 0 0 0,0 0 0 0 0,-6-2 0 0 0,11 3 0 0 0,-1 0 0 0 0,0 0 0 0 0,1 1 0 0 0,-1-1 0 0 0,0 1 0 0 0,1 0 0 0 0,-1 0 0 0 0,-1 0 0 0 0,-14-2 0 0 0,14 2 0 0 0,0 0 0 0 0,0 1 0 0 0,-1-1 0 0 0,1 1 0 0 0,0 0 0 0 0,0 0 0 0 0,0 0 0 0 0,0 0 0 0 0,-1 2 0 0 0,4-3 0 0 0,-25 7 0 0 0,-17 6 64 0 0,11-3-64 0 0,-4-1 0 0 0,-8 3 0 0 0,-57 12 0 0 0,93-21 0 0 0,0 0 0 0 0,0 0 0 0 0,0 1 0 0 0,-3 2 0 0 0,-12 6 0 0 0,-58 28-53 0 0,-11 3 104 0 0,64-29-38 0 0,-17 5 45 0 0,25-10-60 0 0,0 0-1 0 0,0 1 3 0 0,11-5 0 0 0,5-2 0 0 0,0-1 0 0 0,0 0 0 0 0,0 0 0 0 0,-4 1 0 0 0,-3 2 0 0 0,0-1 0 0 0,-7 6 0 0 0,-17 6 0 0 0,32-15 0 0 0,1 1 0 0 0,0 0 1 0 0,-1-1-1 0 0,1 1 0 0 0,0 0 0 0 0,0 0 0 0 0,0 0 0 0 0,0 0 0 0 0,1 0 0 0 0,-1 0 0 0 0,0 1 0 0 0,-14 15-11 0 0,8-12-8 0 0,0 0 1 0 0,-1-1 0 0 0,-5 3 18 0 0,-10 7-59 0 0,9-8 47 0 0,12-6 12 0 0,1 0 0 0 0,0 1 0 0 0,0-1 0 0 0,-1 0 0 0 0,1 0 0 0 0,0 1 0 0 0,0-1 0 0 0,1 1 0 0 0,-1 0 0 0 0,0-1 0 0 0,0 2 0 0 0,2-3 0 0 0,0 0 0 0 0,0 0 0 0 0,-1 1 0 0 0,1-1 0 0 0,0 0 0 0 0,0 1 0 0 0,0-1 0 0 0,-1 0 0 0 0,1 0 0 0 0,0 1 0 0 0,0-1 0 0 0,0 1 0 0 0,0-1 0 0 0,0 0 0 0 0,0 1 0 0 0,0-1 0 0 0,0 0 0 0 0,0 1 0 0 0,0 0 0 0 0,0-1 0 0 0,1 1-1 0 0,-1 0 1 0 0,0-1 0 0 0,0 1-1 0 0,0 0 1 0 0,0 0 0 0 0,0-1 0 0 0,0 1-1 0 0,0 0 1 0 0,0-1 0 0 0,0 1-1 0 0,0 0 1 0 0,-1 0 0 0 0,1-1-1 0 0,0 1 1 0 0,-1 0 0 0 0,1-1-1 0 0,0 1 1 0 0,-1 0 0 0 0,1-1 0 0 0,-1 1-1 0 0,1-1 1 0 0,-1 1 0 0 0,1-1-1 0 0,-1 1 1 0 0,-1 0-6 0 0,0 1 0 0 0,0-1-1 0 0,0 0 1 0 0,0 0-1 0 0,-1 0 1 0 0,1 0 0 0 0,-1 0 6 0 0,-2 1-12 0 0,-29 13 12 0 0,33-15 0 0 0,1 0-1 0 0,0 0 0 0 0,-1 0 1 0 0,1 0-1 0 0,-1 1 0 0 0,1-1 1 0 0,0 0-1 0 0,-1 0 0 0 0,1 1 1 0 0,0-1-1 0 0,-1 0 0 0 0,1 1 1 0 0,0-1-1 0 0,-1 0 0 0 0,1 1 1 0 0,0-1-1 0 0,0 0 0 0 0,-1 1 1 0 0,2 1-12 0 0,0 0-1 0 0,-1 1 0 0 0,1-1 1 0 0,0 0-1 0 0,0 0 0 0 0,1 0 1 0 0,-1 0-1 0 0,0 0 0 0 0,1 0 1 0 0,0 0 12 0 0,-2-2-3 0 0,0 1 1 0 0,1-1 0 0 0,-1 1 0 0 0,1-1 0 0 0,-1 1-1 0 0,0-1 1 0 0,0 1 0 0 0,1 0 0 0 0,-1-1 0 0 0,0 1-1 0 0,0-1 1 0 0,0 1 0 0 0,0 0 0 0 0,0-1 0 0 0,0 1-1 0 0,0 0 1 0 0,0-1 0 0 0,0 1 0 0 0,0-1 0 0 0,0 1-1 0 0,0 0 1 0 0,-1-1 0 0 0,1 1 0 0 0,0 0 0 0 0,0-1-1 0 0,-1 1 1 0 0,1-1 0 0 0,0 1 0 0 0,-1-1 0 0 0,1 1-1 0 0,-1-1 1 0 0,1 1 0 0 0,-1-1 0 0 0,1 1 0 0 0,-1-1-1 0 0,1 0 1 0 0,-1 1 0 0 0,1-1 0 0 0,-1 0 0 0 0,0 1 2 0 0,10 5-54 0 0,-5-4 49 0 0,0 0 0 0 0,-1 0-1 0 0,1 0 1 0 0,0-1 0 0 0,0 0-1 0 0,1 1 1 0 0,-1-1 0 0 0,0-1-1 0 0,0 1 1 0 0,0-1 0 0 0,1 1-1 0 0,-1-1 1 0 0,3 0 5 0 0,-4-1-16 0 0,0 1 0 0 0,0 0 0 0 0,0-1 0 0 0,0 0 0 0 0,0 1 0 0 0,-1-1 1 0 0,1 0-1 0 0,0 0 0 0 0,1-1 16 0 0,4-2-12 0 0,6 0 1 0 0,0 0 0 0 0,1 1 1 0 0,0 0-1 0 0,0 1 0 0 0,12-1 11 0 0,6 0-10 0 0,-11 0 27 0 0,-9 2 7 0 0,-1 0-1 0 0,6-3-23 0 0,9-2-16 0 0,-1 0 0 0 0,0-2 0 0 0,-1-1 0 0 0,2-2 16 0 0,71-29 0 0 0,82-36 8 0 0,-177 74-8 0 0,19-7 0 0 0,9-7 0 0 0,13-6 0 0 0,20-9 43 0 0,-51 25-22 0 0,-11 5-21 0 0,-1-1 0 0 0,1 1 0 0 0,0 0 0 0 0,-1 0 0 0 0,0-1 0 0 0,1 1 1 0 0,-1 0-1 0 0,0-1 0 0 0,1-1 0 0 0,11-11 63 0 0,-6 8-52 0 0,-3 1 32 0 0,-1 0-21 0 0,-2 4 38 0 0,2-3 11 0 0,-3 3-6 0 0,0 1-1 0 0,-1-1 0 0 0,-1 0-55 0 0,-1 0-1 0 0,1 0 1 0 0,-1 1 0 0 0,1-1-1 0 0,-1 1 1 0 0,1-1 0 0 0,-1 1-1 0 0,1 0 1 0 0,-1 0-1 0 0,1 0 1 0 0,-1 0 0 0 0,0 0-9 0 0,-31 7 71 0 0,1 0-54 0 0,28-7-9 0 0,1 1 1 0 0,-1 1-1 0 0,1-1 0 0 0,0 0 0 0 0,-1 1 0 0 0,-2 1-8 0 0,-20 7 15 0 0,17-7-15 0 0,0 1 0 0 0,0-1 0 0 0,1 1 0 0 0,0 1 0 0 0,-3 2 0 0 0,-12 4 0 0 0,-95 47-144 0 0,91-45-1298 0 0,-11 4 1442 0 0,34-16-146 0 0,-20 8-690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4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3224 0 0,'0'0'523'0'0,"0"0"986"0"0,0 0 437 0 0,0 0 92 0 0,0 0-184 0 0,0 0-812 0 0,0 0-361 0 0,0 0-69 0 0,0 0-63 0 0,0 0-191 0 0,0 0-81 0 0,0 0-18 0 0,0 0 2 0 0,0 0 22 0 0,0 0 5 0 0,2 0 0 0 0,-1 0-243 0 0,-1 0 1 0 0,1 0 0 0 0,0 0-1 0 0,0 0 1 0 0,0 1 0 0 0,-1-1-1 0 0,1 0 1 0 0,0 1 0 0 0,-1-1-1 0 0,1 0 1 0 0,0 1 0 0 0,0-1 0 0 0,-1 1-1 0 0,1-1 1 0 0,-1 1 0 0 0,1 0-1 0 0,-1-1 1 0 0,1 1 0 0 0,-1-1-1 0 0,1 1 1 0 0,-1 0 0 0 0,1 0 0 0 0,-1 0-46 0 0,2 2 134 0 0,0 1 0 0 0,-1 0 0 0 0,0-1 0 0 0,0 1 0 0 0,0 0 0 0 0,0 0-134 0 0,1 10 342 0 0,0-1 0 0 0,-1 0 0 0 0,-1 3-342 0 0,-2 45 1575 0 0,-9 43-1575 0 0,1-6 535 0 0,5 66 314 0 0,1-33-178 0 0,5 340 881 0 0,1-445-1581 0 0,2 0-1 0 0,0-1 0 0 0,3 7 30 0 0,-1-4 30 0 0,0 0 0 0 0,-1 16-30 0 0,-4-31 18 0 0,0-1 1 0 0,1 1-1 0 0,1-1 0 0 0,0 1-18 0 0,-1-1-6 0 0,-2-11-19 0 0,1 1 0 0 0,-1-1 1 0 0,0 0-1 0 0,0 0 1 0 0,0 0-1 0 0,1 1 0 0 0,-1-1 1 0 0,1 0-1 0 0,-1 0 0 0 0,1 0 1 0 0,-1 0-1 0 0,1 0 1 0 0,0 1 24 0 0,0-2-1752 0 0,-1 0-6157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5.0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1 629 5528 0 0,'0'0'249'0'0,"0"0"-1"0"0,0 0 63 0 0,0 0 834 0 0,6-11 4544 0 0,-2 4-5257 0 0,1 0 0 0 0,1 0 0 0 0,0 0 0 0 0,0 0-1 0 0,0 1 1 0 0,1 0 0 0 0,-1 0 0 0 0,2 1-432 0 0,8-10 438 0 0,2 1-280 0 0,0 1 0 0 0,0 0 0 0 0,1 1 0 0 0,1 1 0 0 0,2 0-158 0 0,-21 10 0 0 0,230-124 10 0 0,96-83 310 0 0,-291 185-346 0 0,2 1-1 0 0,0 1 0 0 0,7 0 27 0 0,-1-3 136 0 0,-31 17 104 0 0,0 0 0 0 0,11-4-240 0 0,-22 11 184 0 0,-2 0 6 0 0,0 0 22 0 0,0 0 10 0 0,0 0 2 0 0,0 0-149 0 0,0 0-626 0 0,0 0-267 0 0,0 0-57 0 0,0 0-12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5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 1376 0 0,'0'0'397'0'0,"0"0"1133"0"0,0 0 498 0 0,0 0 98 0 0,0-2-131 0 0,1-13 1265 0 0,0 15-3183 0 0,-1 0 0 0 0,0 1 0 0 0,0-1 0 0 0,0 0-1 0 0,0 0 1 0 0,0 0 0 0 0,0 0 0 0 0,0 0 0 0 0,0 0 0 0 0,0 0-1 0 0,0 0 1 0 0,0 0 0 0 0,0 0 0 0 0,0 0 0 0 0,0 0-1 0 0,0 0 1 0 0,0 0 0 0 0,0 0 0 0 0,0 0 0 0 0,0 0 0 0 0,0 0-1 0 0,1 0 1 0 0,-1 0 0 0 0,0 0 0 0 0,0 0 0 0 0,0 0-1 0 0,0 0 1 0 0,0 0 0 0 0,0 0 0 0 0,0 0 0 0 0,0 0 0 0 0,0 0-1 0 0,0 0 1 0 0,0 0 0 0 0,0 0 0 0 0,0 0 0 0 0,0 0-1 0 0,0 0 1 0 0,0 0 0 0 0,0 0 0 0 0,1 0 0 0 0,-1 0 0 0 0,0 0-1 0 0,0 0 1 0 0,0 0 0 0 0,0 0 0 0 0,0 0 0 0 0,0 0-1 0 0,0-1 1 0 0,0 1 0 0 0,0 0 0 0 0,0 0 0 0 0,0 0 0 0 0,0 0-1 0 0,0 0 1 0 0,0 0 0 0 0,0 0 0 0 0,0 0 0 0 0,0 0-1 0 0,0 0 1 0 0,0 0 0 0 0,0 0 0 0 0,0 0-77 0 0,4 12 3676 0 0,-2 2-4913 0 0,16 286 3069 0 0,-7-163-224 0 0,28 134-1608 0 0,-5-49 668 0 0,-17-101-655 0 0,11 104-3 0 0,-26-206-2 0 0,1 4 1 0 0,-2 0 0 0 0,0 1 0 0 0,-1-1 0 0 0,-1 0 0 0 0,-2 2-9 0 0,-2-1-243 0 0,3-14-274 0 0,0 0 0 0 0,1 1 0 0 0,-1 8 517 0 0,2-19-1558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46.6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0 240 4144 0 0,'0'0'191'0'0,"0"0"263"0"0,0 0 1005 0 0,0 0 438 0 0,0 0 88 0 0,2 0-177 0 0,36-1 15 0 0,-1-1 0 0 0,6-3-1823 0 0,336-34 2929 0 0,-173 20-2442 0 0,95-7-269 0 0,-182 18-174 0 0,151-7 72 0 0,-141 12-107 0 0,641-19-5 0 0,-657 18 2 0 0,343-16 64 0 0,-22 0 1637 0 0,-24 1-1410 0 0,-217 10-330 0 0,126-10-4162 0 0,-292 15-235 0 0,-11 0-1111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52.2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72 2760 0 0,'2'-1'207'0'0,"-1"-1"-41"0"0,0 1 1 0 0,0 0 0 0 0,0-1 0 0 0,0 1-1 0 0,0-1 1 0 0,-1 1 0 0 0,1-1 0 0 0,0 0-1 0 0,-1 1 1 0 0,1-1 0 0 0,-1 0 0 0 0,1 1-1 0 0,-1-2-166 0 0,0 1 226 0 0,1-1-1 0 0,-1 1 0 0 0,1 0 1 0 0,-1 0-1 0 0,1 0 0 0 0,0 0 1 0 0,0 0-1 0 0,0 1 0 0 0,0-1 1 0 0,0 0-1 0 0,1 0 0 0 0,-1 0 1 0 0,1 1-226 0 0,5-4 692 0 0,5-4 715 0 0,-6 3 5485 0 0,4 14-5964 0 0,-8-7-883 0 0,-1 0 0 0 0,0 0 0 0 0,0 0-1 0 0,0 0 1 0 0,0 1 0 0 0,1-1 0 0 0,-2 0 0 0 0,1 0-1 0 0,0 1 1 0 0,0-1 0 0 0,0 1 0 0 0,-1-1-1 0 0,1 1 1 0 0,0-1 0 0 0,-1 1 0 0 0,0-1-1 0 0,1 1 1 0 0,-1 0 0 0 0,0-1 0 0 0,0 1-1 0 0,0-1 1 0 0,0 1-45 0 0,0 5 143 0 0,-1 0-1 0 0,0-1 1 0 0,0 1 0 0 0,-1 0-1 0 0,0 0-142 0 0,1-4 14 0 0,-3 12 136 0 0,1-6-118 0 0,0 1 1 0 0,1 0-1 0 0,0 1 1 0 0,1-1-1 0 0,-1 6-32 0 0,10 186 440 0 0,8-71-84 0 0,-6-61-82 0 0,-7-30 28 0 0,-2 1 0 0 0,-1 8-302 0 0,-1-12 248 0 0,2 0 1 0 0,5 29-249 0 0,4 8 152 0 0,-2-9 105 0 0,15 51-257 0 0,-19-97 26 0 0,0 1-1 0 0,-1 0 0 0 0,0 10-25 0 0,-2-24-47 0 0,0 0-1 0 0,0 0 1 0 0,1 0-1 0 0,0 0 1 0 0,0-1-1 0 0,1 2 48 0 0,-2-5-975 0 0,-1-2-306 0 0,0-2-1102 0 0,3-8-4212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2:52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10368 0 0,'2'-1'472'0'0,"0"1"5"0"0,-1 0 1 0 0,1-1-1 0 0,-1 1 1 0 0,1 0-1 0 0,-1 0 1 0 0,1 1-1 0 0,-1-1 1 0 0,1 0-1 0 0,-1 0 1 0 0,1 1-1 0 0,-1-1 1 0 0,0 1-1 0 0,1-1 1 0 0,-1 1-1 0 0,1-1 1 0 0,-1 1-1 0 0,0 0 1 0 0,1 0-478 0 0,9 5-474 0 0,20 9 1589 0 0,0 1 1 0 0,-1 2-1116 0 0,23 13 646 0 0,23 12-130 0 0,-2 3-1 0 0,-3 4 1 0 0,-1 2 0 0 0,5 10-516 0 0,-62-50 17 0 0,0-2 0 0 0,1 1 0 0 0,0-2 0 0 0,1 0 0 0 0,7 3-17 0 0,-5-4-239 0 0,-1 1-1 0 0,0 1 1 0 0,0 0 0 0 0,13 13 239 0 0,-15-12-5558 0 0,-1-2-1945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15:30.3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60 10136 0 0,'0'0'230'0'0,"0"0"30"0"0,0 0 19 0 0,1-2-40 0 0,10-20 1013 0 0,-2 7 48 0 0,-8 14-788 0 0,1 0 0 0 0,9-5-178 0 0,-9 5-311 0 0,-1 0 0 0 0,1 0 0 0 0,-1 1-1 0 0,1-1 1 0 0,0 0 0 0 0,-1 0 0 0 0,1 1-1 0 0,0-1 1 0 0,0 1 0 0 0,-1 0 0 0 0,1-1 0 0 0,1 1-23 0 0,-1 0 84 0 0,0 0 1 0 0,-1 0-1 0 0,1 0 1 0 0,-1-1 0 0 0,1 1-1 0 0,-1-1 1 0 0,1 1-1 0 0,-1-1 1 0 0,1 1 0 0 0,-1-1-1 0 0,1 0-84 0 0,-1 2 98 0 0,0 0 0 0 0,0 0 0 0 0,1 0 0 0 0,-1-1-1 0 0,1 1 1 0 0,-1 0 0 0 0,0-1 0 0 0,1 1 0 0 0,-1-1 0 0 0,1 1-1 0 0,-1-1-97 0 0,0 0 41 0 0,14 5 369 0 0,0-2 0 0 0,0 0-1 0 0,0 0 1 0 0,1-1-1 0 0,11-1-409 0 0,11-3 104 0 0,-27 1 341 0 0,-1 1-1 0 0,1 0 1 0 0,0 0 0 0 0,8 2-445 0 0,8 2 165 0 0,-24-4-165 0 0,12 4 0 0 0,6 4 386 0 0,-1 2 0 0 0,0 0-1 0 0,0 1 1 0 0,-1 1-1 0 0,1 1-385 0 0,12 8-248 0 0,30 14 248 0 0,-25-14 122 0 0,-34-20-111 0 0,18 11 134 0 0,1-1 0 0 0,0-1 0 0 0,1 0-145 0 0,6 3 89 0 0,0 1 0 0 0,0 2 0 0 0,9 8-89 0 0,2-3 245 0 0,-28-13-198 0 0,1 1-1 0 0,0-2 1 0 0,0 0-1 0 0,1 0 0 0 0,-1-1 1 0 0,9 1-47 0 0,-9-2 81 0 0,-1 1 0 0 0,0-1-1 0 0,11 8-80 0 0,-11-5 79 0 0,0-2 0 0 0,0 0 0 0 0,13 4-79 0 0,-4-3 36 0 0,-1 2 0 0 0,0 0 0 0 0,-1 0 0 0 0,14 11-36 0 0,70 52 132 0 0,-99-69-126 0 0,18 17 36 0 0,11 7 50 0 0,-24-21-65 0 0,-1 1 0 0 0,0 0 0 0 0,-1 1 1 0 0,1 0-1 0 0,-2 0 0 0 0,6 7-27 0 0,-5-6 29 0 0,0 1 0 0 0,1-1 1 0 0,0-1-1 0 0,1 1 0 0 0,6 3-29 0 0,-6-5 33 0 0,-1 0 0 0 0,0 1 1 0 0,2 2-34 0 0,21 19 28 0 0,7 2 30 0 0,-23-18-60 0 0,1-1-1 0 0,5 3 3 0 0,-2-3 43 0 0,0 1 0 0 0,-1 0-1 0 0,16 17-42 0 0,-29-24-1 0 0,0 1 1 0 0,0-1-1 0 0,0 1 0 0 0,2 5 1 0 0,-4-6 8 0 0,1 0 0 0 0,-1-1 0 0 0,1 1 0 0 0,1-1 0 0 0,-1 0 0 0 0,1 0 1 0 0,4 4-9 0 0,6 2 12 0 0,-11-9 3 0 0,0 1-1 0 0,0-1 1 0 0,0 1-1 0 0,-1 0 1 0 0,1 0-1 0 0,-1 1 1 0 0,0-1-1 0 0,0 1 1 0 0,0 0-1 0 0,0 0 1 0 0,-1 0-1 0 0,1 0-14 0 0,2 6 51 0 0,0-1-1 0 0,0 0 0 0 0,7 8-50 0 0,7 12 65 0 0,-5-12-38 0 0,-12-15-22 0 0,0 1 1 0 0,0-1-1 0 0,1 1 0 0 0,-1 0 1 0 0,-1-1-1 0 0,1 1 0 0 0,0 1-5 0 0,2 3 13 0 0,-1-1 0 0 0,1 1-1 0 0,0-1 1 0 0,1 0 0 0 0,1 1-13 0 0,-5-5 0 0 0,3 6 0 0 0,-3-5 0 0 0,-1-1 0 0 0,1 1 0 0 0,0-1 0 0 0,0 0 0 0 0,0 0 0 0 0,1 1 0 0 0,-1-1 0 0 0,0 0 0 0 0,1 0 0 0 0,0 0 0 0 0,-1 0 0 0 0,2 0 0 0 0,-1 1 0 0 0,1-1 0 0 0,-1 1 0 0 0,0 0 0 0 0,0-1 0 0 0,-1 1 0 0 0,2 3 0 0 0,-2-5 0 0 0,2 7 46 0 0,1 0 0 0 0,-2 1 0 0 0,2 5-46 0 0,11 27 190 0 0,-15-40-179 0 0,0 0-1 0 0,1 1 0 0 0,-1-1 1 0 0,1 0-1 0 0,-1 1 0 0 0,1-1 1 0 0,-1 0-1 0 0,1 1 0 0 0,0-1 1 0 0,0 0-1 0 0,0 1-10 0 0,13 22 41 0 0,-2-2-22 0 0,-4-6-2 0 0,0 0 0 0 0,4 13-17 0 0,2 1 0 0 0,-12-26 0 0 0,1 0 0 0 0,-1 1 0 0 0,0-1 0 0 0,0 1 0 0 0,-1-1 0 0 0,1 1 0 0 0,-1 0 0 0 0,0-1 0 0 0,0 1 0 0 0,-1 4 0 0 0,0 7 9 0 0,0-7 8 0 0,-1 0 1 0 0,2 0-1 0 0,-1 0 1 0 0,1 0-1 0 0,1 0 0 0 0,-1 0 1 0 0,2-1-1 0 0,0 4-17 0 0,-1-7 19 0 0,-1-1 0 0 0,0 1 0 0 0,0 0 1 0 0,0 0-1 0 0,0 4-19 0 0,-1-4 8 0 0,1-1 0 0 0,0 1 0 0 0,0 0 0 0 0,0-1 0 0 0,0 1 0 0 0,1-1-8 0 0,11 39 60 0 0,18 29-60 0 0,-4-7 0 0 0,-24-54 0 0 0,-3-7 0 0 0,1-1 0 0 0,-1 1 0 0 0,1-1 0 0 0,0 1 0 0 0,0-1 0 0 0,0 0 0 0 0,1 2 0 0 0,6 10 11 0 0,-7-13-8 0 0,0 0 1 0 0,0 0-1 0 0,0-1 0 0 0,0 1 0 0 0,0 0 1 0 0,-1 0-1 0 0,1 0 0 0 0,-1 0 0 0 0,1 0 1 0 0,-1 0-1 0 0,0 0 0 0 0,1 0 0 0 0,-1 1-3 0 0,0 141 467 0 0,0-139-447 0 0,0 0-1 0 0,1 0 1 0 0,0 0-1 0 0,0 0 1 0 0,1 0-20 0 0,-1 0-31 0 0,0 0 0 0 0,0 0 1 0 0,0 0-1 0 0,-1 0 0 0 0,1 1 31 0 0,7 85 176 0 0,-8-86-180 0 0,1 0-1 0 0,0 0 1 0 0,0 0-1 0 0,0 0 1 0 0,1 3 4 0 0,0-3-12 0 0,0 0-1 0 0,-1 0 1 0 0,0 0 0 0 0,-1 1-1 0 0,1 3 13 0 0,-1 13-96 0 0,-1-6 121 0 0,2 1 0 0 0,-1-1 0 0 0,2 1 0 0 0,0-1-25 0 0,0-6 5 0 0,-1 0 1 0 0,-1 0-1 0 0,0 0 0 0 0,0-1 1 0 0,-1 1-1 0 0,-2 8-5 0 0,2-7-13 0 0,0 0 0 0 0,0 0 1 0 0,1 1-1 0 0,0-1 0 0 0,1 4 13 0 0,2 3 3 0 0,5 45 32 0 0,-8-55-31 0 0,0-1 0 0 0,0 1-1 0 0,-1 0 1 0 0,0-1 0 0 0,0 1-1 0 0,-1 0 1 0 0,0 0-4 0 0,0 0 6 0 0,1 1 1 0 0,-1-1-1 0 0,1 0 0 0 0,1 1 1 0 0,0 5-7 0 0,0-6 6 0 0,-1 1 1 0 0,1-1-1 0 0,-1 1 1 0 0,-1-1-1 0 0,-1 7-6 0 0,1-7 0 0 0,0 1 0 0 0,1-1 0 0 0,0 1 0 0 0,0 0 0 0 0,1 4 0 0 0,0-4 0 0 0,0-1 0 0 0,-1 1 0 0 0,0-1 0 0 0,0 1 0 0 0,-2 4 0 0 0,2-9 0 0 0,0 1 0 0 0,0 0 0 0 0,0 0 0 0 0,1 0 0 0 0,0 1 0 0 0,0-1 0 0 0,1 0 0 0 0,0 3 0 0 0,0-1 0 0 0,-1 0 0 0 0,1 0 0 0 0,-1 0 0 0 0,-1 5 0 0 0,0-4 1 0 0,-1 8 15 0 0,-1 0 0 0 0,0-1-1 0 0,-1 1 1 0 0,-5 12-16 0 0,4-13 0 0 0,0 0 0 0 0,0 8 0 0 0,1-8 0 0 0,0 0 0 0 0,-4 6 0 0 0,5-12 11 0 0,0 0 0 0 0,1 0 0 0 0,-2 9-11 0 0,2-8 10 0 0,0-1 1 0 0,0 0-1 0 0,-4 7-10 0 0,-42 127 0 0 0,29-84 0 0 0,5-22 42 0 0,11-25-35 0 0,-2-1 1 0 0,0 1-1 0 0,-3 5-7 0 0,3-8 0 0 0,1 1 0 0 0,0 0 0 0 0,1 0 0 0 0,-2 6 0 0 0,2-6 0 0 0,0 0 0 0 0,0 0 0 0 0,-1 0 0 0 0,-2 2 0 0 0,-71 117 11 0 0,56-98 17 0 0,14-23-22 0 0,1 1 0 0 0,0 0 1 0 0,1 1-1 0 0,-1 2-6 0 0,3-5 0 0 0,-1-1 0 0 0,0 0 0 0 0,0 0 0 0 0,0 0 0 0 0,0-1 0 0 0,-6 5 0 0 0,4-3 0 0 0,0-1 0 0 0,1 1 0 0 0,-5 7 0 0 0,6-8 0 0 0,0 0 0 0 0,0 0 0 0 0,-1 0 0 0 0,-4 4 0 0 0,3-4 0 0 0,2-1 0 0 0,1-1 0 0 0,0 1 0 0 0,0 0 0 0 0,0 0 0 0 0,1 1 0 0 0,0-1 0 0 0,0 0 0 0 0,-1 4 0 0 0,1-2 0 0 0,-1 1 0 0 0,0-1 0 0 0,0 0 0 0 0,-3 4 0 0 0,-61 93 0 0 0,22-37 0 0 0,-13 17 0 0 0,17-16 53 0 0,18-31-42 0 0,15-26-11 0 0,1 0 0 0 0,0 0 0 0 0,1 0 0 0 0,-1 4 0 0 0,0 0 0 0 0,-2 1 0 0 0,-2 2 0 0 0,3-4 0 0 0,0 0 0 0 0,1 0 0 0 0,-4 14 0 0 0,4-11 0 0 0,5-13-4 0 0,-1 0-1 0 0,1 1 0 0 0,-1-1 1 0 0,0 0-1 0 0,0-1 1 0 0,-3 4 4 0 0,3-5-4 0 0,1 1 0 0 0,-1 0 1 0 0,1 0-1 0 0,0 0 0 0 0,-1 0 1 0 0,1 0-1 0 0,1 1 0 0 0,-1-1 1 0 0,1 0-1 0 0,-2 4 4 0 0,3-7 0 0 0,0 1 0 0 0,0-1 0 0 0,0 0 1 0 0,0 1-1 0 0,0-1 0 0 0,0 0 0 0 0,0 0 0 0 0,0 1 0 0 0,0-1 0 0 0,0 0 0 0 0,0 1 0 0 0,0-1 0 0 0,-1 0 0 0 0,1 0 1 0 0,0 1-1 0 0,0-1 0 0 0,0 0 0 0 0,0 0 0 0 0,-1 0 0 0 0,1 1 0 0 0,0-1 0 0 0,0 0 0 0 0,0 0 0 0 0,-1 0 0 0 0,1 1 1 0 0,0-1-1 0 0,0 0 0 0 0,-1 0 0 0 0,0 1-1 0 0,-1 0-1 0 0,1 0 1 0 0,-1 0 0 0 0,1 0 0 0 0,-1 0 0 0 0,1 1 0 0 0,0-1 0 0 0,0 0 0 0 0,-1 1 0 0 0,1-1 0 0 0,0 1-1 0 0,0 1 2 0 0,0-1-12 0 0,-11 10-29 0 0,8-8 29 0 0,3-3-48 0 0,1-1-12 0 0,0 0 0 0 0,0 0 0 0 0,0 0-1 0 0,0 0-6 0 0,-11-5-148 0 0,-10-18 142 0 0,19 20 86 0 0,0 0-1 0 0,1 0 0 0 0,-1 0 1 0 0,1 0-1 0 0,-1 0 0 0 0,1 0 1 0 0,0-1-1 0 0,0 1 0 0 0,-4-13-22 0 0,3 11-11 0 0,1 0 0 0 0,0-1 0 0 0,0 1 0 0 0,0-1 0 0 0,1 1 0 0 0,0-1 0 0 0,0 1 0 0 0,0-1 0 0 0,2-5 33 0 0,-2 4-38 0 0,1-1 0 0 0,-1 1-1 0 0,0-1 1 0 0,-1-2 38 0 0,-4-35-12 0 0,4 29 13 0 0,-1 0-1 0 0,0 0 0 0 0,-2-3 0 0 0,0-12 0 0 0,4 26 0 0 0,0-1 0 0 0,-1 1 0 0 0,0-1 0 0 0,0 1 0 0 0,-1-1 0 0 0,-5-29 0 0 0,4 20 0 0 0,0 0 0 0 0,-3-8 0 0 0,3 16-10 0 0,3 5-33 0 0,4-4 32 0 0,1 1 11 0 0,-2-3 0 0 0,-3 0 0 0 0,-2 1 15 0 0,1 6 54 0 0,1 1 5 0 0,1 2 0 0 0,12 36-54 0 0,-9-29-21 0 0,0 1 0 0 0,-1 0 1 0 0,0 0-1 0 0,-1 0 0 0 0,0 2 1 0 0,1 14 16 0 0,0 1 0 0 0,2-1 0 0 0,1 0 0 0 0,3 8-16 0 0,-7-28 0 0 0,-1 0 0 0 0,1 0 0 0 0,-2 0 0 0 0,1 0 0 0 0,-1 3 0 0 0,1-3 0 0 0,-1-1 0 0 0,0 0 0 0 0,1 0 0 0 0,0 0 0 0 0,0 0 0 0 0,1 0 0 0 0,0 0 0 0 0,0-1 0 0 0,1 16 0 0 0,-2-2 29 0 0,-1-17-21 0 0,11 22 30 0 0,-9-20 4 0 0,6-1-31 0 0,5-2-11 0 0,87-18 0 0 0,-73 13 0 0 0,13-1 0 0 0,12 0 0 0 0,16-2 0 0 0,-36 4 0 0 0,0 1 0 0 0,0 1 0 0 0,0 2 0 0 0,3 2 0 0 0,-17 0 0 0 0,0 1 0 0 0,0 1 0 0 0,15 5 0 0 0,-4-1 0 0 0,75 17 0 0 0,-100-24 0 0 0,1 0 0 0 0,0 0 0 0 0,0 1 0 0 0,0-2 0 0 0,-1 1 0 0 0,1-1 0 0 0,0 1 0 0 0,0-2 0 0 0,0 1 0 0 0,5-1 0 0 0,-9 1-186 0 0,3-1 444 0 0,-3 0-2992 0 0,-1-6-6171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3.2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37 14048 0 0,'0'0'322'0'0,"1"-8"429"0"0,4-11-280 0 0,-3 11-365 0 0,-2 7 445 0 0,0 1 179 0 0,0 0 36 0 0,0 0-22 0 0,1 1-128 0 0,11 20 158 0 0,-1 1 1 0 0,-1 1-1 0 0,-1-1 1 0 0,-2 1-1 0 0,0 1 0 0 0,3 18-774 0 0,2 33 1741 0 0,1 41-1741 0 0,-5-32 495 0 0,0 34-110 0 0,-6-65-147 0 0,3-2-1 0 0,7 33-237 0 0,0-8 264 0 0,-11-68-1833 0 0,-3-10-1897 0 0,0-2 2427 0 0,-2-1-6766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3.5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23 205 15120 0 0,'0'0'693'0'0,"0"0"-21"0"0,-15 0 1568 0 0,15 0-2153 0 0,0 0 1 0 0,-1 0-1 0 0,1 0 1 0 0,0 0 0 0 0,0 0-1 0 0,-1 0 1 0 0,1 0-1 0 0,0 0 1 0 0,0 0-1 0 0,-1 0 1 0 0,1 0-1 0 0,0 0 1 0 0,0 0 0 0 0,-1 0-1 0 0,1 0 1 0 0,0 0-1 0 0,0 0 1 0 0,0 0-1 0 0,-1 0 1 0 0,1 0-1 0 0,0 0 1 0 0,0-1 0 0 0,-1 1-1 0 0,1 0 1 0 0,0 0-1 0 0,0 0 1 0 0,0 0-1 0 0,0-1 1 0 0,-1 1-1 0 0,1 0 1 0 0,0 0 0 0 0,0 0-1 0 0,0-1 1 0 0,0 1-1 0 0,0 0 1 0 0,0 0-1 0 0,0-1 1 0 0,-1 1 0 0 0,1 0-1 0 0,0 0 1 0 0,0-1-1 0 0,0 1-87 0 0,7-11 1137 0 0,17-9-486 0 0,-4 9-245 0 0,1 2 1 0 0,0 0-1 0 0,0 1 1 0 0,0 2-1 0 0,6-1-406 0 0,37-7 1034 0 0,9 3-1034 0 0,-43 6 159 0 0,18-1-55 0 0,-31 5-66 0 0,-1-1 0 0 0,0 0 0 0 0,0-2 0 0 0,15-4-38 0 0,5-7-2053 0 0,0-1 0 0 0,0-3 2053 0 0,-9 4-8605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4.3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0 317 12840 0 0,'0'0'588'0'0,"0"0"-12"0"0,2 5 5865 0 0,9 23-5527 0 0,-7-15-696 0 0,-1 1 0 0 0,-1-1-1 0 0,0 2-217 0 0,6 37 419 0 0,4-8 821 0 0,15 35-1240 0 0,-26-78 168 0 0,-1 12 224 0 0,0-12-117 0 0,-4-27 96 0 0,-23-94 318 0 0,21 94-657 0 0,2 0 0 0 0,0-1 1 0 0,2 0-1 0 0,0 0 0 0 0,3-15-32 0 0,1 30-50 0 0,0 1 0 0 0,1 0 1 0 0,0 0-1 0 0,1 0 0 0 0,0 1 0 0 0,1-1 0 0 0,0 1 0 0 0,0 0 0 0 0,1 1 1 0 0,7-9 49 0 0,-9 13-86 0 0,1 1 0 0 0,0-1 0 0 0,0 1 0 0 0,0 0 0 0 0,1 0 0 0 0,-1 1 0 0 0,1 0 0 0 0,0 0 0 0 0,0 0 0 0 0,0 1 0 0 0,0-1 0 0 0,3 1 86 0 0,0-1-182 0 0,-4 1 33 0 0,0 1 0 0 0,0 0 1 0 0,0 0-1 0 0,0 0 0 0 0,0 1 0 0 0,1-1 0 0 0,-1 1 0 0 0,0 0 0 0 0,3 1 149 0 0,10 2-1057 0 0,-1 0 0 0 0,4 3 1057 0 0,17 2-2872 0 0,24 4-1534 0 0,-3-1 203 0 0,2-1 4203 0 0,-53-9 66 0 0,-1-1 1 0 0,1 1-1 0 0,-1-1 1 0 0,0 0-1 0 0,1-1 1 0 0,-1 0 0 0 0,0 0-1 0 0,1-1 1 0 0,-1 1-1 0 0,0-1 1 0 0,0-1-1 0 0,2 0-66 0 0,-7 1 189 0 0,0 0 0 0 0,0 0 0 0 0,1 0 0 0 0,-1 0 0 0 0,0 0 0 0 0,0 0 0 0 0,-1-1 0 0 0,1 1 0 0 0,0-1 0 0 0,-1 1 0 0 0,0-1 0 0 0,1 1 0 0 0,-1-1 0 0 0,0 0 0 0 0,0 0 0 0 0,-1 0 0 0 0,1 0 0 0 0,0-1-189 0 0,0-1 248 0 0,-1 1 0 0 0,1-1 0 0 0,-1 0 0 0 0,0 1 0 0 0,0-1 0 0 0,0 0 0 0 0,0 1 0 0 0,-1-1 0 0 0,0 1 0 0 0,0-1 0 0 0,-1-4-248 0 0,1 8 94 0 0,0-1 1 0 0,1 0 0 0 0,-1 1 0 0 0,0-1 0 0 0,0 1 0 0 0,0-1 0 0 0,0 1-1 0 0,0-1 1 0 0,-1 1 0 0 0,1-1 0 0 0,0 1 0 0 0,-1 0 0 0 0,1 0 0 0 0,-1 0 0 0 0,1 0-1 0 0,-1 0 1 0 0,0 0-95 0 0,-1 0 224 0 0,-1 0-1 0 0,1 0 0 0 0,0 1 0 0 0,-1-1 0 0 0,1 1 1 0 0,-1 0-1 0 0,-2 0-223 0 0,1 0 272 0 0,4 1-192 0 0,-1-1-1 0 0,1 1 0 0 0,0-1 0 0 0,0 1 0 0 0,0 0 0 0 0,0-1 0 0 0,0 1 0 0 0,0 0 0 0 0,0 0 0 0 0,0 0 1 0 0,0 0-1 0 0,0 0 0 0 0,0 0 0 0 0,0 0-79 0 0,-4 4 276 0 0,-2 3-77 0 0,-1 0-1 0 0,1 1 0 0 0,0-1 0 0 0,1 1 0 0 0,0 1 0 0 0,1-1 1 0 0,0 1-1 0 0,-3 7-198 0 0,0 3 420 0 0,2 0 0 0 0,0 1 0 0 0,-4 20-420 0 0,9-34 94 0 0,0 0 0 0 0,1 1 1 0 0,0-1-1 0 0,0 0 0 0 0,0 0 1 0 0,1 0-1 0 0,0 0 0 0 0,1 6-94 0 0,-1-10 18 0 0,0 1-1 0 0,0-1 1 0 0,1 1-1 0 0,-1-1 0 0 0,1 0 1 0 0,-1 1-1 0 0,1-1 1 0 0,0 0-1 0 0,0 0 0 0 0,1 0 1 0 0,-1 0-1 0 0,1-1 1 0 0,-1 1-1 0 0,1-1 0 0 0,0 1 1 0 0,0-1-1 0 0,1 1-17 0 0,-1-2 0 0 0,-1 0 0 0 0,0 0 0 0 0,0 0 0 0 0,1-1 1 0 0,-1 1-1 0 0,1-1 0 0 0,-1 0 0 0 0,1 1 0 0 0,-1-1 0 0 0,1 0 0 0 0,-1-1 0 0 0,0 1 0 0 0,1 0 0 0 0,-1-1 0 0 0,1 1 0 0 0,-1-1 0 0 0,0 0 0 0 0,1 1 0 0 0,-1-1 0 0 0,0 0 1 0 0,0-1-1 0 0,1 1 0 0 0,-1 0 0 0 0,0-1 0 0 0,5-3-4 0 0,1-1 0 0 0,-1 1 0 0 0,0-1 1 0 0,-1-1-1 0 0,5-5 4 0 0,0-3-85 0 0,-1 0 0 0 0,0 0 0 0 0,-1-1 1 0 0,-1 0-1 0 0,-1 0 0 0 0,4-12 85 0 0,-1 4-34 0 0,-8 16 33 0 0,0-1-1 0 0,0 1 0 0 0,-1-1 0 0 0,0 1 1 0 0,0-1-1 0 0,-1 0 0 0 0,0 1 1 0 0,-1-1-1 0 0,0 0 0 0 0,0 1 1 0 0,-2-4 1 0 0,-2 2 322 0 0,3 10 226 0 0,2 7-245 0 0,4 13-11 0 0,1-1 0 0 0,1 1 0 0 0,1-1 0 0 0,1 0 0 0 0,0-1 0 0 0,4 5-292 0 0,-8-17 15 0 0,0 0 1 0 0,0-1-1 0 0,1 0 1 0 0,0 1 0 0 0,0-2-1 0 0,0 1 1 0 0,0 0-1 0 0,1-1 1 0 0,0 0-1 0 0,0-1 1 0 0,0 1-1 0 0,0-1 1 0 0,1 0-1 0 0,-1-1 1 0 0,1 1-1 0 0,2 0-15 0 0,-2-2 11 0 0,-1 1-1 0 0,1-1 0 0 0,0 0 1 0 0,0 0-1 0 0,0-1 0 0 0,-1 0 1 0 0,1 0-1 0 0,0 0 0 0 0,0-1 0 0 0,-1 0 1 0 0,1-1-1 0 0,0 1 0 0 0,-1-1 1 0 0,1-1-1 0 0,-1 1 0 0 0,6-4-10 0 0,-4 1-350 0 0,0 0 1 0 0,0-1-1 0 0,-1 0 0 0 0,0-1 0 0 0,0 1 0 0 0,-1-2 1 0 0,1 1-1 0 0,-1 0 0 0 0,-1-1 0 0 0,0 0 0 0 0,0-1 1 0 0,0 1-1 0 0,-1-1 0 0 0,2-7 350 0 0,2 1-5697 0 0,-3 3-1604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5:17.2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67 1 920 0 0,'0'0'205'0'0,"0"0"529"0"0,0 0 235 0 0,0 0 44 0 0,0 0-113 0 0,0 0-512 0 0,0 0-218 0 0,0 0-46 0 0,0 0-3 0 0,0 0 33 0 0,0 0 20 0 0,0 0 2 0 0,-11 7 2466 0 0,9-4-2292 0 0,0 0-1 0 0,1 0 0 0 0,0 1 1 0 0,-1-1-1 0 0,1 0 0 0 0,0 3-349 0 0,0-2 174 0 0,0 1-1 0 0,0-1 0 0 0,-1 0 1 0 0,-1 4-174 0 0,1-5 62 0 0,1-1 0 0 0,1 1 0 0 0,-1 0 0 0 0,0-1 0 0 0,1 1 0 0 0,-1-1 0 0 0,1 4-62 0 0,0-3 40 0 0,0 0-1 0 0,-1 0 1 0 0,0 0-1 0 0,1 0 1 0 0,-1 0 0 0 0,-1 2-40 0 0,-5 13 91 0 0,5-13-36 0 0,0 0 1 0 0,0 0-1 0 0,0 0 1 0 0,-1-1-1 0 0,0 1 1 0 0,-1 1-56 0 0,4-5 31 0 0,-1 0 0 0 0,1 0 0 0 0,0 1 1 0 0,0-1-1 0 0,-1 0 0 0 0,1 1 0 0 0,0-1 0 0 0,0 0 1 0 0,0 0-1 0 0,1 1 0 0 0,-1-1 0 0 0,0 1-31 0 0,1 1 114 0 0,-2 0-9 0 0,1 1 1 0 0,0-1-1 0 0,0 1 1 0 0,1-1 0 0 0,-1 1-1 0 0,1-1 1 0 0,0 0-1 0 0,0 1 1 0 0,0-1 0 0 0,2 4-106 0 0,-2-6 117 0 0,0 0-10 0 0,2 3-21 0 0,1-1-1 0 0,-1 1 1 0 0,1-1 0 0 0,0 1 0 0 0,1-1 0 0 0,-1-1 0 0 0,1 1 0 0 0,-1 0 0 0 0,1-1 0 0 0,0 0 0 0 0,0 0-86 0 0,27 17 759 0 0,-22-16-639 0 0,0 1 1 0 0,0-1-1 0 0,0-1 1 0 0,4 1-121 0 0,17 4 115 0 0,-17-4-69 0 0,0 0 1 0 0,7 0-47 0 0,-8-1 19 0 0,1 0-1 0 0,6 3-18 0 0,85 20 131 0 0,-68-19-24 0 0,-25-4-58 0 0,-1-1 0 0 0,1 0 1 0 0,0 0-1 0 0,0-1 0 0 0,2 0-49 0 0,2-1 62 0 0,0 1 0 0 0,5 2-62 0 0,65 6 336 0 0,-38-5-73 0 0,-31-3-266 0 0,1 1-1 0 0,5 1 4 0 0,-10 0 0 0 0,1-1-1 0 0,0-1 1 0 0,11-1 0 0 0,-11 0 31 0 0,0 1-1 0 0,0 0 1 0 0,12 2-31 0 0,1 2 106 0 0,1-2 0 0 0,0 0 0 0 0,0-2 0 0 0,19-2-106 0 0,-33 2 34 0 0,0 0-1 0 0,9 1-33 0 0,9 0 30 0 0,83 5 94 0 0,69-3-40 0 0,-158-2-32 0 0,-18 0-49 0 0,0 0-1 0 0,0-1 1 0 0,3 0-3 0 0,-5-1 10 0 0,0 1-1 0 0,0 0 0 0 0,0 0 0 0 0,0 0 0 0 0,0 0 0 0 0,-1 1 0 0 0,5 1-9 0 0,44 2 0 0 0,8-1 173 0 0,1-2 0 0 0,12-3-173 0 0,21 0 124 0 0,54-4-114 0 0,-86 2-10 0 0,-5 1-35 0 0,126-4 652 0 0,-93 3-606 0 0,-3 0-12 0 0,261 0 233 0 0,-313 5-181 0 0,1 2-51 0 0,-1 0 25 0 0,3-2-25 0 0,18 2 83 0 0,-35-1-70 0 0,0-1-1 0 0,5-1-12 0 0,15-1-82 0 0,-16 0 84 0 0,20-2-2 0 0,39-3 0 0 0,42-5 352 0 0,65 2-352 0 0,-52 6 176 0 0,-38-2-176 0 0,-54 2 0 0 0,2 1 0 0 0,28-2 0 0 0,-36 2 0 0 0,37 2 0 0 0,-23 1 11 0 0,-2-2 42 0 0,12-3-53 0 0,-18 2 0 0 0,-34 3 0 0 0,0-2 0 0 0,0 0 0 0 0,7-2 0 0 0,-2 1 12 0 0,0 0-1 0 0,19 0-11 0 0,17 0 41 0 0,-11-1-41 0 0,-22 2 0 0 0,0-1 0 0 0,0-1 0 0 0,151-18 128 0 0,-153 17-128 0 0,-18 4 0 0 0,-1-1 0 0 0,1 0 0 0 0,0 1 0 0 0,0-1 0 0 0,0 1 0 0 0,0 0 0 0 0,0 0 0 0 0,0 0 0 0 0,0 0 0 0 0,0 1 0 0 0,0-1 0 0 0,0 1 0 0 0,0-1 0 0 0,2 1 3 0 0,0 0-1 0 0,0 0 1 0 0,0 0-1 0 0,0-1 0 0 0,0 0 1 0 0,3 0-3 0 0,17 1 49 0 0,-10 0-39 0 0,0-1 1 0 0,0 0-1 0 0,0-1 0 0 0,0 0 0 0 0,0-1 0 0 0,0-1-10 0 0,5 0 2 0 0,0 0-1 0 0,17 1-1 0 0,67-3 64 0 0,-103 5-76 0 0,1 0 0 0 0,-1 0-1 0 0,0 0 1 0 0,1 0 0 0 0,-1 0-1 0 0,0 0 1 0 0,1 1 0 0 0,-1-1-1 0 0,0 0 1 0 0,1 1 0 0 0,-1-1 0 0 0,0 1-1 0 0,0-1 1 0 0,0 1 0 0 0,1 0 12 0 0,8 3 207 0 0,9-2-386 0 0,-8-2-137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4.6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8 109 17591 0 0,'0'0'804'0'0,"0"-9"272"0"0,-4-16-779 0 0,4 22-20 0 0,-1 1 1 0 0,0 0 0 0 0,1-1 0 0 0,-1 1 0 0 0,1-1-1 0 0,0 0 1 0 0,0 1 0 0 0,0-1 0 0 0,0 1-1 0 0,1-1 1 0 0,-1 1 0 0 0,0-1 0 0 0,1 1 0 0 0,0-1-1 0 0,0 1 1 0 0,-1 0 0 0 0,2-2-278 0 0,-1 2 409 0 0,0 1-341 0 0,-1 0-1 0 0,1 0 1 0 0,0-1 0 0 0,0 1-1 0 0,0 0 1 0 0,0 0-1 0 0,0 0 1 0 0,0 0 0 0 0,0 0-1 0 0,0 0 1 0 0,1 0-68 0 0,0-1 42 0 0,10-7-40 0 0,-8 9-65 0 0,-2 1-43 0 0,4-2-326 0 0,-3 0-185 0 0,0 0 0 0 0,0 1 0 0 0,1 0 0 0 0,-1 0-1 0 0,0 0 1 0 0,1 0 0 0 0,-1 0 617 0 0,10 3-7678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5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5064 0 0,'4'94'957'0'0,"-1"-46"2102"0"0,-2 0 3927 0 0,1-15-3713 0 0,1 0 0 0 0,3 12-3273 0 0,2 14 1058 0 0,-6-41-1057 0 0,1-1 0 0 0,3 10-1 0 0,-5-22 58 0 0,0 0-1 0 0,1 0 1 0 0,0 0-1 0 0,0 0 1 0 0,0 0-1 0 0,1-1 1 0 0,0 1-1 0 0,-1-1 1 0 0,2 0-1 0 0,1 2-57 0 0,-4-4-801 0 0,-1-2-372 0 0,2-2-1285 0 0,6-10-4869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3:52:25.4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0 177 22463 0 0,'0'0'514'0'0,"0"0"71"0"0,0 3 30 0 0,2 15 23 0 0,-1-13-616 0 0,0-1 1 0 0,-1 1-1 0 0,1 0 1 0 0,-1 0-1 0 0,0 2-22 0 0,-2 10 371 0 0,1 1-1 0 0,1 0 0 0 0,1-1 1 0 0,2 12-371 0 0,-2-22 152 0 0,1-1 0 0 0,0 0 0 0 0,0 0 1 0 0,0 0-1 0 0,3 5-152 0 0,7 24 293 0 0,-10-29-275 0 0,0-1 0 0 0,0 0 0 0 0,0 0 0 0 0,1 1 0 0 0,0-2 0 0 0,0 1 0 0 0,0 0 0 0 0,0 0 0 0 0,1-1 0 0 0,0 0-1 0 0,3 3-17 0 0,-7-7 2 0 0,0 0 0 0 0,0 1 0 0 0,1-1 0 0 0,-1 0-1 0 0,0 0 1 0 0,0 1 0 0 0,0-1 0 0 0,1 0 0 0 0,-1 0-1 0 0,0 0 1 0 0,0 0 0 0 0,1 1 0 0 0,-1-1-1 0 0,0 0 1 0 0,0 0 0 0 0,1 0 0 0 0,-1 0 0 0 0,0 0-1 0 0,1 0 1 0 0,-1 0 0 0 0,0 0 0 0 0,0 0 0 0 0,1 0-1 0 0,-1 0 1 0 0,0 0 0 0 0,1 0 0 0 0,-1 0-1 0 0,0 0 1 0 0,1 0 0 0 0,-1 0 0 0 0,0 0 0 0 0,0 0-1 0 0,1 0 1 0 0,-1 0 0 0 0,0-1 0 0 0,0 1 0 0 0,1 0-1 0 0,-1 0 1 0 0,0 0 0 0 0,0 0 0 0 0,1-1-1 0 0,-1 1 1 0 0,0 0 0 0 0,0 0 0 0 0,0-1-2 0 0,5-9 27 0 0,-5 9-23 0 0,5-15 40 0 0,-2 1-1 0 0,0-1 0 0 0,0-12-43 0 0,5-25 61 0 0,-4 31-50 0 0,-1 4-11 0 0,1 0 1 0 0,1 1-1 0 0,3-7 0 0 0,7-15 5 0 0,14-24-5 0 0,-23 51-15 0 0,1 0 0 0 0,1 1 1 0 0,0 0-1 0 0,0 0 0 0 0,1 0 0 0 0,1 1 0 0 0,1 0 15 0 0,-1 2-21 0 0,1 0 0 0 0,-1 1-1 0 0,5-2 22 0 0,-13 8-2 0 0,-1 0 0 0 0,0 1 0 0 0,1-1-1 0 0,-1 1 1 0 0,1-1 0 0 0,-1 1 0 0 0,1-1-1 0 0,-1 1 1 0 0,1 0 0 0 0,-1 0-1 0 0,1 0 1 0 0,-1 0 0 0 0,1 0 0 0 0,-1 0-1 0 0,1 0 1 0 0,0 0 0 0 0,-1 1 0 0 0,1-1-1 0 0,-1 0 1 0 0,0 1 0 0 0,1 0-1 0 0,-1-1 1 0 0,1 1 0 0 0,-1 0 0 0 0,0-1-1 0 0,1 1 1 0 0,-1 0 0 0 0,1 1 2 0 0,3 2 17 0 0,-1 1 0 0 0,1 0-1 0 0,-1 0 1 0 0,0 0 0 0 0,-1 0 0 0 0,1 1-17 0 0,6 11 129 0 0,-1 0 1 0 0,-1 0-1 0 0,-1 1 1 0 0,0 0-1 0 0,2 12-129 0 0,-4-10 157 0 0,2-1-1 0 0,0 0 0 0 0,1 0 1 0 0,1-1-1 0 0,2 2-156 0 0,-10-19 5 0 0,7 12 142 0 0,0-1 0 0 0,10 11-147 0 0,-14-19 26 0 0,1 1 0 0 0,0-1 0 0 0,0 0 0 0 0,0 0 1 0 0,1 0-1 0 0,-1-1 0 0 0,1 1 0 0 0,1-1-26 0 0,1 1-121 0 0,-1-1-1 0 0,1 0 1 0 0,0 0-1 0 0,0-1 1 0 0,0 0-1 0 0,1 0 1 0 0,-1-1-1 0 0,0 0 1 0 0,1 0-1 0 0,-1-1 1 0 0,0 0-1 0 0,1-1 1 0 0,-1 0-1 0 0,0 0 1 0 0,1-1-1 0 0,-1 0 1 0 0,0 0-1 0 0,0-1 1 0 0,0 0-1 0 0,-1 0 1 0 0,1-1-1 0 0,-1 0 1 0 0,0 0-1 0 0,0-1 1 0 0,0 0 0 0 0,2-2 121 0 0,15-16-1678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4:05:36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14072 3672 456 0 0,'-1'-16'189'0'0,"0"0"0"0"0,-2 0 0 0 0,1 1 0 0 0,-3-5-189 0 0,-9-34 4908 0 0,11 46-3602 0 0,-16-44 4725 0 0,0 2-3659 0 0,-31-108-2273 0 0,31 108-45 0 0,-51-131-10 0 0,50 137-33 0 0,-2 1 0 0 0,-27-41-11 0 0,7 24 204 0 0,-1 1 0 0 0,-4 3 0 0 0,-1 1 1 0 0,-7 0-205 0 0,-229-204 720 0 0,-12 12 0 0 0,-41-10-720 0 0,293 225 55 0 0,-161-116 390 0 0,-81-38-445 0 0,5 30-124 0 0,-92-28 124 0 0,203 106-120 0 0,-232-101-170 0 0,31 36 186 0 0,-23 10 104 0 0,-188-38 129 0 0,-4 20 25 0 0,582 150-153 0 0,-688-138 11 0 0,257 79 38 0 0,1 20 24 0 0,37 25-8 0 0,-222 26-66 0 0,303 12-60 0 0,2 14 0 0 0,-62 26 60 0 0,-749 193-842 0 0,308-16-19 0 0,744-217 869 0 0,-374 127 885 0 0,-80 57-893 0 0,-36 57 1439 0 0,452-203-1260 0 0,2 5 1 0 0,3 5-1 0 0,4 4 0 0 0,-50 50-179 0 0,84-67-2 0 0,-14 13-24 0 0,-64 70 26 0 0,74-59-275 0 0,-10 23 275 0 0,-60 94-326 0 0,131-184 301 0 0,-87 134-213 0 0,6 4 0 0 0,7 5 1 0 0,7 2-1 0 0,-28 93 238 0 0,74-166 38 0 0,5 2 0 0 0,3 1 0 0 0,-9 79-38 0 0,18-56 180 0 0,4 0-1 0 0,6 112-179 0 0,7-164 10 0 0,4 0 0 0 0,2 0 0 0 0,3-1-1 0 0,2 0 1 0 0,3-1 0 0 0,3-1-1 0 0,2 0-9 0 0,10 18-72 0 0,4-2 0 0 0,3-1 0 0 0,3-2 0 0 0,49 64 72 0 0,-9-26-272 0 0,4-4-1 0 0,4-3 0 0 0,48 37 273 0 0,136 109-518 0 0,35 8 518 0 0,-267-224-34 0 0,268 199-53 0 0,-223-174 124 0 0,1-3-1 0 0,73 31-36 0 0,363 134 307 0 0,15-29 66 0 0,-264-106 4 0 0,227 37-377 0 0,-121-53 82 0 0,34-14-82 0 0,745 37 53 0 0,-364-75-589 0 0,82-39 536 0 0,-74-46-359 0 0,-460 18 270 0 0,105-37 89 0 0,634-204 630 0 0,-744 178 145 0 0,-5-14 0 0 0,38-36-775 0 0,-274 118 100 0 0,323-160 198 0 0,-270 124-212 0 0,99-73-86 0 0,135-128 141 0 0,-242 164 33 0 0,70-79-174 0 0,41-70 150 0 0,-154 153 409 0 0,34-57-559 0 0,-83 98 140 0 0,-2-2-1 0 0,-5-2 1 0 0,-2-1-1 0 0,-4-3 1 0 0,-4-1-1 0 0,-3-1 0 0 0,-4-1 1 0 0,-4-2-1 0 0,-4 0 1 0 0,-3-1-1 0 0,-4-1 1 0 0,-2-53-140 0 0,-10 49-142 0 0,-4 1-1 0 0,-4 0 1 0 0,-4 0 0 0 0,-4 1 0 0 0,-7-12 142 0 0,6 42-177 0 0,-3 1-1 0 0,-2 1 1 0 0,-2 1 0 0 0,-3 1 0 0 0,-12-15 177 0 0,-29-39-307 0 0,-5 4 1 0 0,-9-4 306 0 0,-36-36-902 0 0,-6 6 0 0 0,-35-23 902 0 0,39 49-6699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8:59.7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557 0 4144 0 0,'0'0'319'0'0,"0"0"10"0"0,0 0 824 0 0,0 0 383 0 0,0 0 80 0 0,0 0-95 0 0,0 0-457 0 0,0 0-198 0 0,0 0-40 0 0,0 0-44 0 0,0 0-154 0 0,0 0-70 0 0,0 0-12 0 0,0 0-44 0 0,0 0-173 0 0,0 0-75 0 0,0 9 435 0 0,-1-3-588 0 0,0-1 0 0 0,0 0 0 0 0,-1 0 0 0 0,0 1 0 0 0,0-1 0 0 0,0-1 0 0 0,-1 2-101 0 0,-5 15 398 0 0,-4 9 81 0 0,0 0 0 0 0,-2-1-1 0 0,-2 0 1 0 0,-11 16-479 0 0,19-32 169 0 0,0 1 1 0 0,2-1-1 0 0,-1 2-169 0 0,-15 32 349 0 0,-11 18 28 0 0,20-38 14 0 0,-13 22-391 0 0,-99 159 907 0 0,94-153-679 0 0,6-12 655 0 0,-9 24-883 0 0,-5 15 173 0 0,27-60-115 0 0,8-16-43 0 0,0 1 0 0 0,0-1-1 0 0,1 1 1 0 0,-2 5-15 0 0,-5 8 0 0 0,0-4-1848 0 0,-8-6-3528 0 0,11-7-2095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8:59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118 189 4232 0 0,'0'0'191'0'0,"0"-1"-11"0"0,-4-1-114 0 0,-23-18 473 0 0,27 19-566 0 0,-1 0 1 0 0,0 0-1 0 0,1 0 1 0 0,-1 0-1 0 0,1-1 0 0 0,-1 1 1 0 0,1 0-1 0 0,0 0 1 0 0,-1-1-1 0 0,1 1 0 0 0,0 0 1 0 0,0 0-1 0 0,0-1 1 0 0,0 1-1 0 0,0 0 27 0 0,0 0-94 0 0,-6-9-113 0 0,-1-15 418 0 0,7 23-67 0 0,-9-2 707 0 0,-8-16 732 0 0,-6-6 1520 0 0,18 11-996 0 0,4 11-2021 0 0,1 3 80 0 0,-8-17 420 0 0,3 6 3540 0 0,5 12-4014 0 0,0-1 0 0 0,0 1 0 0 0,1-1-1 0 0,-1 1 1 0 0,0-1 0 0 0,1 1 0 0 0,-1-1-1 0 0,0 1 1 0 0,1 0 0 0 0,-1-1-1 0 0,1 1 1 0 0,-1-1 0 0 0,1 1 0 0 0,-1 0-1 0 0,1-1 1 0 0,-1 1 0 0 0,1 0 0 0 0,-1 0-1 0 0,1 0 1 0 0,-1-1 0 0 0,1 1-1 0 0,0 0 1 0 0,-1 0 0 0 0,1 0 0 0 0,-1 0-1 0 0,1 0 1 0 0,-1 0 0 0 0,1 0 0 0 0,0 0-1 0 0,-1 0 1 0 0,1 0 0 0 0,-1 0-1 0 0,1 0 1 0 0,0 1 0 0 0,-1-1-112 0 0,22 12 202 0 0,-11-5 176 0 0,9 5 19 0 0,-2 0 0 0 0,11 9-397 0 0,-29-20 9 0 0,18 11 93 0 0,-12-9-68 0 0,-1 1 0 0 0,1 0-1 0 0,-1 0 1 0 0,0 1 0 0 0,0-1 0 0 0,-1 1-1 0 0,1 0-33 0 0,106 147 703 0 0,-79-111-521 0 0,1-1-1 0 0,2-2 1 0 0,5 2-182 0 0,-7-8 403 0 0,-2 1 0 0 0,-1 2-1 0 0,20 30-402 0 0,-12-13 394 0 0,-22-32-256 0 0,-2-1 1 0 0,-1 2 0 0 0,5 10-139 0 0,-10-16 97 0 0,-7-13-8 0 0,-1-2-14 0 0,0 0-10 0 0,0 0-42 0 0,0 0-174 0 0,0 0-75 0 0,0 0-20 0 0,5 8-2866 0 0,-5-8 1536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8:59.7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16 920 0 0,'0'0'332'0'0,"0"0"1057"0"0,4-14 7331 0 0,-3 13-8379 0 0,-1 1-11 0 0,0 0-10 0 0,0 0-35 0 0,0 0-18 0 0,0 0-3 0 0,0 0 9 0 0,0 0 40 0 0,0 0 21 0 0,-1 8 339 0 0,-10 44 483 0 0,3 0 0 0 0,-2 47-1156 0 0,8-32 555 0 0,4 1 0 0 0,9 57-555 0 0,-1-25 236 0 0,6 88 426 0 0,8 113 328 0 0,-20-84-110 0 0,0-116-272 0 0,-1-52-278 0 0,1 22 252 0 0,1-37-344 0 0,-2-14-128 0 0,0 1 1 0 0,-2 9-111 0 0,-1-28-112 0 0,0-2-685 0 0,0 0-311 0 0,0 0-62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8:59.7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1 118 920 0 0,'0'0'407'0'0,"0"0"1371"0"0,0 0 601 0 0,0 0 117 0 0,0 0-258 0 0,0 0-1192 0 0,0-1-522 0 0,1-1-442 0 0,0 0 1 0 0,1 0-1 0 0,-1 0 0 0 0,0 1 1 0 0,0-1-1 0 0,1 0 1 0 0,-1 1-1 0 0,1 0 1 0 0,0-1-1 0 0,-1 1 1 0 0,1 0-1 0 0,0 0 1 0 0,0 0-1 0 0,0 0 1 0 0,0 0-1 0 0,0 0 0 0 0,0 0 1 0 0,0 1-83 0 0,9-4 204 0 0,0 1 0 0 0,0 1 0 0 0,1 0-204 0 0,2-1 73 0 0,32-5 717 0 0,0 2 0 0 0,15 1-790 0 0,96 0 1447 0 0,-40 2-1017 0 0,314-10 365 0 0,492-7-1565 0 0,-458 17 834 0 0,-46-3 1691 0 0,-254 3-1586 0 0,97-1-173 0 0,-77 2 4 0 0,371 12 0 0 0,-501-8 0 0 0,-29-1 0 0 0,1 1 0 0 0,0 0 0 0 0,4 3 0 0 0,-22-1-66 0 0,-7-3-285 0 0,-6 1-1778 0 0,3-1-4004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8:59.7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3224 0 0,'0'0'523'0'0,"0"0"986"0"0,0 0 437 0 0,0 0 92 0 0,0 0-184 0 0,0 0-812 0 0,0 0-361 0 0,0 0-69 0 0,0 0-63 0 0,0 0-191 0 0,0 0-81 0 0,0 0-18 0 0,0 0 2 0 0,0 0 22 0 0,0 0 5 0 0,2 0 0 0 0,-1 0-243 0 0,-1 0 1 0 0,1 0 0 0 0,0 0-1 0 0,0 0 1 0 0,0 1 0 0 0,-1-1-1 0 0,1 0 1 0 0,0 1 0 0 0,-1-1-1 0 0,1 0 1 0 0,0 1 0 0 0,0-1 0 0 0,-1 1-1 0 0,1-1 1 0 0,-1 1 0 0 0,1 0-1 0 0,-1-1 1 0 0,1 1 0 0 0,-1-1-1 0 0,1 1 1 0 0,-1 0 0 0 0,1 0 0 0 0,-1 0-46 0 0,2 2 134 0 0,0 1 0 0 0,-1 0 0 0 0,0-1 0 0 0,0 1 0 0 0,0 0 0 0 0,0 0-134 0 0,1 10 342 0 0,0-1 0 0 0,-1 0 0 0 0,-1 3-342 0 0,-2 45 1575 0 0,-9 43-1575 0 0,1-6 535 0 0,5 66 314 0 0,1-33-178 0 0,5 340 881 0 0,1-445-1581 0 0,2 0-1 0 0,0-1 0 0 0,3 7 30 0 0,-1-4 30 0 0,0 0 0 0 0,-1 16-30 0 0,-4-31 18 0 0,0-1 1 0 0,1 1-1 0 0,1-1 0 0 0,0 1-18 0 0,-1-1-6 0 0,-2-11-19 0 0,1 1 0 0 0,-1-1 1 0 0,0 0-1 0 0,0 0 1 0 0,0 0-1 0 0,1 1 0 0 0,-1-1 1 0 0,1 0-1 0 0,-1 0 0 0 0,1 0 1 0 0,-1 0-1 0 0,1 0 1 0 0,0 1 24 0 0,0-2-1752 0 0,-1 0-6157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8:59.7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1 629 5528 0 0,'0'0'249'0'0,"0"0"-1"0"0,0 0 63 0 0,0 0 834 0 0,6-11 4544 0 0,-2 4-5257 0 0,1 0 0 0 0,1 0 0 0 0,0 0 0 0 0,0 0-1 0 0,0 1 1 0 0,1 0 0 0 0,-1 0 0 0 0,2 1-432 0 0,8-10 438 0 0,2 1-280 0 0,0 1 0 0 0,0 0 0 0 0,1 1 0 0 0,1 1 0 0 0,2 0-158 0 0,-21 10 0 0 0,230-124 10 0 0,96-83 310 0 0,-291 185-346 0 0,2 1-1 0 0,0 1 0 0 0,7 0 27 0 0,-1-3 136 0 0,-31 17 104 0 0,0 0 0 0 0,11-4-240 0 0,-22 11 184 0 0,-2 0 6 0 0,0 0 22 0 0,0 0 10 0 0,0 0 2 0 0,0 0-149 0 0,0 0-626 0 0,0 0-267 0 0,0 0-57 0 0,0 0-12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6:09.4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1451 9904 0 0,'-11'16'1141'0'0,"8"-11"-784"0"0,2-4 115 0 0,1-1 22 0 0,0 0 14 0 0,0 0 49 0 0,0 0 19 0 0,0 0 7 0 0,0-1-35 0 0,4-121 1730 0 0,1 52-2174 0 0,-1 16-45 0 0,6-98 5 0 0,21-266 405 0 0,-20 320-216 0 0,-3 22 78 0 0,6-17-331 0 0,6 7 53 0 0,25-61-53 0 0,-40 130 0 0 0,-1 0 0 0 0,1-13 0 0 0,0 1 0 0 0,-3 6 0 0 0,2-5 0 0 0,-4 27 15 0 0,0 1 0 0 0,0-1 0 0 0,1 1-1 0 0,-1 0 1 0 0,0-1 0 0 0,0 1 0 0 0,0-1 0 0 0,0 1-1 0 0,0-1 1 0 0,0 1 0 0 0,0-1 0 0 0,0 1-1 0 0,0-1 1 0 0,0 1 0 0 0,0-1 0 0 0,0 1-1 0 0,-1-1 1 0 0,1 1 0 0 0,0-1 0 0 0,0 0-15 0 0,-1 1 8 0 0,1 0 0 0 0,0 0 0 0 0,-1 0 1 0 0,1 0-1 0 0,0 0 0 0 0,-1 0 0 0 0,1 0 0 0 0,0 0 1 0 0,-1 0-1 0 0,1 0 0 0 0,0 0 0 0 0,-1 0 0 0 0,1 0 1 0 0,0 0-1 0 0,0 0 0 0 0,-1 0 0 0 0,1 0 0 0 0,0 0 1 0 0,-1 0-1 0 0,1 0 0 0 0,0 1 0 0 0,-1-1 0 0 0,1 0 1 0 0,0 0-1 0 0,0 0-8 0 0,-22 15 328 0 0,19-12-245 0 0,-15 12-76 0 0,0 1-1 0 0,1 0 0 0 0,1 1 1 0 0,-7 11-7 0 0,6-4-126 0 0,-2-2 1 0 0,0 0-1 0 0,-1-1 1 0 0,-1 0-1 0 0,-2-2 0 0 0,-11 8 126 0 0,26-22-11 0 0,-1 0 0 0 0,-7 3 11 0 0,7-4-2 0 0,8-4 6 0 0,1 0 0 0 0,0 1-1 0 0,-1-1 1 0 0,1 0-1 0 0,0 0 1 0 0,-1 0 0 0 0,1 0-1 0 0,0 0 1 0 0,-1 1-1 0 0,1-1 1 0 0,0 0 0 0 0,-1 0-1 0 0,1 0 1 0 0,-1 0-1 0 0,1 0 1 0 0,0 0-1 0 0,-1 0 1 0 0,1 0 0 0 0,-1 0-1 0 0,1 0 1 0 0,0 0-1 0 0,-1-1 1 0 0,1 1 0 0 0,0 0-1 0 0,-1 0 1 0 0,1 0-1 0 0,-1 0 1 0 0,1 0 0 0 0,0-1-1 0 0,-1 1 1 0 0,1 0-1 0 0,0 0 1 0 0,0-1 0 0 0,-1 1-1 0 0,1 0 1 0 0,0 0-1 0 0,0-1 1 0 0,-1 1 0 0 0,1 0-1 0 0,0 0 1 0 0,0-1-1 0 0,0 1 1 0 0,-1 0-1 0 0,1-1 1 0 0,0 1 0 0 0,0 0-1 0 0,0-1 1 0 0,0 1-1 0 0,0-1 1 0 0,0 1 0 0 0,0 0-1 0 0,0-1 1 0 0,0 1-1 0 0,0 0 1 0 0,0-1-4 0 0,0 1 9 0 0,0-2 0 0 0,0 0 0 0 0,0 0-1 0 0,0 0 1 0 0,0 0 0 0 0,0 0 0 0 0,0 1 0 0 0,1-1-1 0 0,-1 0 1 0 0,1 0 0 0 0,0 0 0 0 0,0 0-9 0 0,11-22-14 0 0,-9 19 20 0 0,13-19-6 0 0,1 2 0 0 0,0 0 0 0 0,8-6 0 0 0,-18 20 0 0 0,5-5 0 0 0,0 1 0 0 0,1 0 0 0 0,12-7 0 0 0,-17 12 45 0 0,1 1 1 0 0,1 0-1 0 0,-1 1 1 0 0,1 0-1 0 0,0 1 0 0 0,9-4-45 0 0,-13 7 82 0 0,0 0-1 0 0,0-1 0 0 0,0 2 1 0 0,0-1-1 0 0,0 1 0 0 0,0-1 1 0 0,5 2-82 0 0,-10-1 38 0 0,1 1 1 0 0,0-1-1 0 0,-1 0 1 0 0,1 1-1 0 0,-1 0 1 0 0,1-1 0 0 0,-1 1-1 0 0,0 0 1 0 0,1 0-1 0 0,-1 0 1 0 0,0 0-1 0 0,1 0 1 0 0,-1 0-1 0 0,0 0 1 0 0,0 0-1 0 0,0 0 1 0 0,0 0 0 0 0,0 2-39 0 0,5 3 198 0 0,-2 0-14 0 0,1 1 0 0 0,-1-1 0 0 0,0 1 0 0 0,0 0 1 0 0,-1 1-1 0 0,0-1 0 0 0,-1 0 0 0 0,1 6-184 0 0,11 24 561 0 0,-3-14-87 0 0,0 0-1 0 0,11 13-473 0 0,-16-27 28 0 0,1-1 1 0 0,-1 0-1 0 0,1 0 0 0 0,1-1 1 0 0,0 0-1 0 0,0 0 0 0 0,0 0 1 0 0,2-1-29 0 0,0 1-258 0 0,1 0 1 0 0,0-1 0 0 0,0-1-1 0 0,1 0 1 0 0,-1 0 0 0 0,1-1-1 0 0,0 0 1 0 0,3-1 257 0 0,6 1-1051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8:59.7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 1376 0 0,'0'0'397'0'0,"0"0"1133"0"0,0 0 498 0 0,0 0 98 0 0,0-2-131 0 0,1-13 1265 0 0,0 15-3183 0 0,-1 0 0 0 0,0 1 0 0 0,0-1 0 0 0,0 0-1 0 0,0 0 1 0 0,0 0 0 0 0,0 0 0 0 0,0 0 0 0 0,0 0 0 0 0,0 0-1 0 0,0 0 1 0 0,0 0 0 0 0,0 0 0 0 0,0 0 0 0 0,0 0-1 0 0,0 0 1 0 0,0 0 0 0 0,0 0 0 0 0,0 0 0 0 0,0 0 0 0 0,0 0-1 0 0,1 0 1 0 0,-1 0 0 0 0,0 0 0 0 0,0 0 0 0 0,0 0-1 0 0,0 0 1 0 0,0 0 0 0 0,0 0 0 0 0,0 0 0 0 0,0 0 0 0 0,0 0-1 0 0,0 0 1 0 0,0 0 0 0 0,0 0 0 0 0,0 0 0 0 0,0 0-1 0 0,0 0 1 0 0,0 0 0 0 0,0 0 0 0 0,1 0 0 0 0,-1 0 0 0 0,0 0-1 0 0,0 0 1 0 0,0 0 0 0 0,0 0 0 0 0,0 0 0 0 0,0 0-1 0 0,0-1 1 0 0,0 1 0 0 0,0 0 0 0 0,0 0 0 0 0,0 0 0 0 0,0 0-1 0 0,0 0 1 0 0,0 0 0 0 0,0 0 0 0 0,0 0 0 0 0,0 0-1 0 0,0 0 1 0 0,0 0 0 0 0,0 0 0 0 0,0 0-77 0 0,4 12 3676 0 0,-2 2-4913 0 0,16 286 3069 0 0,-7-163-224 0 0,28 134-1608 0 0,-5-49 668 0 0,-17-101-655 0 0,11 104-3 0 0,-26-206-2 0 0,1 4 1 0 0,-2 0 0 0 0,0 1 0 0 0,-1-1 0 0 0,-1 0 0 0 0,-2 2-9 0 0,-2-1-243 0 0,3-14-274 0 0,0 0 0 0 0,1 1 0 0 0,-1 8 517 0 0,2-19-1558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8:59.7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0 240 4144 0 0,'0'0'191'0'0,"0"0"263"0"0,0 0 1005 0 0,0 0 438 0 0,0 0 88 0 0,2 0-177 0 0,36-1 15 0 0,-1-1 0 0 0,6-3-1823 0 0,336-34 2929 0 0,-173 20-2442 0 0,95-7-269 0 0,-182 18-174 0 0,151-7 72 0 0,-141 12-107 0 0,641-19-5 0 0,-657 18 2 0 0,343-16 64 0 0,-22 0 1637 0 0,-24 1-1410 0 0,-217 10-330 0 0,126-10-4162 0 0,-292 15-235 0 0,-11 0-1111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8:59.7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72 2760 0 0,'2'-1'207'0'0,"-1"-1"-41"0"0,0 1 1 0 0,0 0 0 0 0,0-1 0 0 0,0 1-1 0 0,0-1 1 0 0,-1 1 0 0 0,1-1 0 0 0,0 0-1 0 0,-1 1 1 0 0,1-1 0 0 0,-1 0 0 0 0,1 1-1 0 0,-1-2-166 0 0,0 1 226 0 0,1-1-1 0 0,-1 1 0 0 0,1 0 1 0 0,-1 0-1 0 0,1 0 0 0 0,0 0 1 0 0,0 0-1 0 0,0 1 0 0 0,0-1 1 0 0,0 0-1 0 0,1 0 0 0 0,-1 0 1 0 0,1 1-226 0 0,5-4 692 0 0,5-4 715 0 0,-6 3 5485 0 0,4 14-5964 0 0,-8-7-883 0 0,-1 0 0 0 0,0 0 0 0 0,0 0-1 0 0,0 0 1 0 0,0 1 0 0 0,1-1 0 0 0,-2 0 0 0 0,1 0-1 0 0,0 1 1 0 0,0-1 0 0 0,0 1 0 0 0,-1-1-1 0 0,1 1 1 0 0,0-1 0 0 0,-1 1 0 0 0,0-1-1 0 0,1 1 1 0 0,-1 0 0 0 0,0-1 0 0 0,0 1-1 0 0,0-1 1 0 0,0 1-45 0 0,0 5 143 0 0,-1 0-1 0 0,0-1 1 0 0,0 1 0 0 0,-1 0-1 0 0,0 0-142 0 0,1-4 14 0 0,-3 12 136 0 0,1-6-118 0 0,0 1 1 0 0,1 0-1 0 0,0 1 1 0 0,1-1-1 0 0,-1 6-32 0 0,10 186 440 0 0,8-71-84 0 0,-6-61-82 0 0,-7-30 28 0 0,-2 1 0 0 0,-1 8-302 0 0,-1-12 248 0 0,2 0 1 0 0,5 29-249 0 0,4 8 152 0 0,-2-9 105 0 0,15 51-257 0 0,-19-97 26 0 0,0 1-1 0 0,-1 0 0 0 0,0 10-25 0 0,-2-24-47 0 0,0 0-1 0 0,0 0 1 0 0,1 0-1 0 0,0 0 1 0 0,0-1-1 0 0,1 2 48 0 0,-2-5-975 0 0,-1-2-306 0 0,0-2-1102 0 0,3-8-4212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8:59.7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10368 0 0,'2'-1'472'0'0,"0"1"5"0"0,-1 0 1 0 0,1-1-1 0 0,-1 1 1 0 0,1 0-1 0 0,-1 0 1 0 0,1 1-1 0 0,-1-1 1 0 0,1 0-1 0 0,-1 0 1 0 0,1 1-1 0 0,-1-1 1 0 0,0 1-1 0 0,1-1 1 0 0,-1 1-1 0 0,1-1 1 0 0,-1 1-1 0 0,0 0 1 0 0,1 0-478 0 0,9 5-474 0 0,20 9 1589 0 0,0 1 1 0 0,-1 2-1116 0 0,23 13 646 0 0,23 12-130 0 0,-2 3-1 0 0,-3 4 1 0 0,-1 2 0 0 0,5 10-516 0 0,-62-50 17 0 0,0-2 0 0 0,1 1 0 0 0,0-2 0 0 0,1 0 0 0 0,7 3-17 0 0,-5-4-239 0 0,-1 1-1 0 0,0 1 1 0 0,0 0 0 0 0,13 13 239 0 0,-15-12-5558 0 0,-1-2-1945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9:30.0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0 941 3680 0 0,'0'0'284'0'0,"0"0"20"0"0,0 0 779 0 0,0 0 356 0 0,0 0 69 0 0,0 0-62 0 0,0 0-334 0 0,0 0-148 0 0,0 0-32 0 0,0 0-19 0 0,0 0-61 0 0,0 0-27 0 0,16-1 1246 0 0,10-5-1660 0 0,-1-2 0 0 0,-1-1 0 0 0,1-1 0 0 0,-1-1 0 0 0,-1-1 0 0 0,6-4-411 0 0,78-38 392 0 0,-11 9 284 0 0,72-22-676 0 0,-69 29 454 0 0,64-35-454 0 0,72-43 180 0 0,-199 97-117 0 0,29-15 98 0 0,1 2 1 0 0,15-2-162 0 0,-24 14-17 0 0,115-44-151 0 0,-135 48 155 0 0,0-2 0 0 0,-2-1 0 0 0,18-13 13 0 0,-41 25 7 0 0,1 0 0 0 0,0 1-1 0 0,0 1 1 0 0,0 1-1 0 0,1-1 1 0 0,0 2 0 0 0,8-1-7 0 0,21-7 152 0 0,-9 3-81 0 0,-17 4-58 0 0,1-1 0 0 0,-1 0 0 0 0,0-1 0 0 0,14-8-13 0 0,-13 6-104 0 0,0 0 1 0 0,1 2-1 0 0,11-3 104 0 0,-7 2-3 0 0,18-8 3 0 0,-2 2 57 0 0,-30 11 9 0 0,-1-1 1 0 0,1 0-1 0 0,5-3-66 0 0,6 2-256 0 0,-17 4 134 0 0,-3-1 95 0 0,1 1 1 0 0,-1 0 0 0 0,1-1 0 0 0,-1 1-1 0 0,1 0 1 0 0,-1 0 0 0 0,1 0 0 0 0,0 0 0 0 0,-1 0-1 0 0,1-1 1 0 0,-1 1 0 0 0,1 0 0 0 0,-1 0-1 0 0,1 0 1 0 0,0 1 0 0 0,-1-1 0 0 0,1 0-1 0 0,-1 0 1 0 0,1 0 26 0 0,3 2-622 0 0,-11 0 247 0 0,2-2-1390 0 0,12-4 1026 0 0,2-1-439 0 0,-7 4 15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9:30.4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144 0 16296 0 0,'0'0'365'0'0,"-2"0"56"0"0,-82 0 497 0 0,28 0 613 0 0,54 0-733 0 0,10 0 282 0 0,-5 1 2069 0 0,4 2-3117 0 0,0 0-1 0 0,0 0 1 0 0,1-1-1 0 0,-1 0 1 0 0,1 0-1 0 0,-1-1 1 0 0,1 0 0 0 0,4 0-32 0 0,0 0 52 0 0,1 1 0 0 0,-1 0 0 0 0,4 2-52 0 0,49 11 72 0 0,-44-11-44 0 0,0 1 0 0 0,16 6-28 0 0,-22-6 0 0 0,-9-3-1 0 0,0 0 1 0 0,0 0 0 0 0,0 0-1 0 0,0 1 1 0 0,0 0 0 0 0,0 1 0 0 0,-4-3 0 0 0,-1 0 1 0 0,0 0-1 0 0,0 0 0 0 0,0 0 1 0 0,0-1-1 0 0,-1 2 1 0 0,1-1-1 0 0,0 0 1 0 0,0 0-1 0 0,-1 0 0 0 0,1 0 1 0 0,0 0-1 0 0,-1 1 1 0 0,1-1-1 0 0,-1 0 1 0 0,0 0-1 0 0,1 1 0 0 0,-1-1 1 0 0,0 0-1 0 0,0 1 1 0 0,0-1-1 0 0,0 0 1 0 0,0 1-1 0 0,0-1 0 0 0,0 0 1 0 0,0 1-1 0 0,0-1 1 0 0,-1 0-1 0 0,1 0 1 0 0,-1 1-1 0 0,1 0 0 0 0,-4 10 63 0 0,1 1 1 0 0,0 0-1 0 0,1 2-63 0 0,0-1 216 0 0,-1 0 1 0 0,-2 8-217 0 0,-8 24 421 0 0,12-35-337 0 0,-2-1 0 0 0,0 0 1 0 0,0 0-1 0 0,-1 1 0 0 0,0-2 0 0 0,-1 1 0 0 0,0 0 0 0 0,-2 2-84 0 0,-12 12 67 0 0,0-1 0 0 0,-2-2-1 0 0,0 0 1 0 0,-2-1 0 0 0,-19 13-67 0 0,41-31-95 0 0,-1-1 1 0 0,0 0 0 0 0,1 1 0 0 0,-1-1 0 0 0,1 1 0 0 0,0-1 0 0 0,-1 1 0 0 0,1 0 0 0 0,0-1 0 0 0,0 1-1 0 0,0 0 1 0 0,0 0 0 0 0,1 0 0 0 0,-2 1 94 0 0,3 0-6269 0 0,6-1-2141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9:31.5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 0 5528 0 0,'-1'1'249'0'0,"-1"1"-129"0"0,2-2-111 0 0,-1 1 1 0 0,1-1 0 0 0,-1 1-1 0 0,1-1 1 0 0,-1 1 0 0 0,0-1-1 0 0,1 1 1 0 0,-1-1-1 0 0,0 0 1 0 0,0 1 0 0 0,1-1-1 0 0,-1 0 1 0 0,0 0 0 0 0,0 0-1 0 0,1 1 1 0 0,-1-1-1 0 0,0 0 1 0 0,0 0 0 0 0,1 0-1 0 0,-1 0 1 0 0,0 0 0 0 0,0 0-1 0 0,0 0 1 0 0,0-1-10 0 0,0 1 299 0 0,0 0 1 0 0,0 0-1 0 0,0 0 1 0 0,0 0-1 0 0,0 0 1 0 0,0 0-1 0 0,0 0 1 0 0,1-1-1 0 0,-1 1 1 0 0,0 0-1 0 0,0-1 1 0 0,0 1-1 0 0,0-1 1 0 0,0 1-1 0 0,1-1 1 0 0,-1 1-1 0 0,0-1 1 0 0,0 1-1 0 0,1-1 0 0 0,-1 0 1 0 0,0 0-300 0 0,1 1 2079 0 0,-8 1 104 0 0,8-1-2114 0 0,0 0-1 0 0,0 0 0 0 0,0 0 0 0 0,0 0 0 0 0,0 0 1 0 0,-1 0-1 0 0,1 0 0 0 0,0 0 0 0 0,0 1 0 0 0,0-1 0 0 0,0 0 1 0 0,0 0-1 0 0,0 0 0 0 0,-1 0 0 0 0,1 0 0 0 0,0 0 0 0 0,0 0 1 0 0,0 0-1 0 0,0 0 0 0 0,0 1 0 0 0,0-1 0 0 0,0 0 1 0 0,0 0-1 0 0,0 0 0 0 0,0 0 0 0 0,0 0 0 0 0,0 0 0 0 0,-1 1 1 0 0,1-1-1 0 0,0 0 0 0 0,0 0 0 0 0,0 0 0 0 0,0 0 0 0 0,0 0 1 0 0,0 1-1 0 0,0-1 0 0 0,0 0 0 0 0,0 0 0 0 0,1 0 1 0 0,-1 0-1 0 0,0 0 0 0 0,0 1 0 0 0,0-1 0 0 0,0 0 0 0 0,0 0 1 0 0,0 0-1 0 0,0 0 0 0 0,0 0 0 0 0,0 0 0 0 0,0 0 0 0 0,0 1 1 0 0,0-1-1 0 0,1 0 0 0 0,-1 0 0 0 0,0 0 0 0 0,0 0 1 0 0,0 0-1 0 0,0 0 0 0 0,0 0-68 0 0,14 10 860 0 0,17 5-831 0 0,-24-13 60 0 0,21 7 238 0 0,0 1 1 0 0,0 1-1 0 0,2 2-327 0 0,18 8 277 0 0,-14-7-123 0 0,121 48 403 0 0,-52-23-448 0 0,47 14 123 0 0,-27-6-76 0 0,1-6 0 0 0,126 24-156 0 0,-192-50 442 0 0,48 20-442 0 0,-58-18 37 0 0,-6 0 49 0 0,0 1 0 0 0,-2 3 0 0 0,37 24-86 0 0,-34-19 23 0 0,-25-17-6 0 0,1 0 1 0 0,0-1-1 0 0,1-1 0 0 0,-1-1 0 0 0,12 1-17 0 0,3 2 53 0 0,9 5-53 0 0,-20-4 53 0 0,-14-6-44 0 0,1-1 0 0 0,-1 0 0 0 0,1-1 0 0 0,8 2-9 0 0,10 1 39 0 0,-13 1 21 0 0,3 4-172 0 0,-39-4-132 0 0,17-5 193 0 0,2 0-61 0 0,7 1 90 0 0,-2-1-1752 0 0,-1-1-5687 0 0,-2 0 711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9:32.0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196 112 5064 0 0,'1'-1'34'0'0,"0"0"0"0"0,0 0 0 0 0,-1 0-1 0 0,1 0 1 0 0,0 0 0 0 0,-1-1 0 0 0,1 1 0 0 0,-1 0 0 0 0,1 0 0 0 0,-1 0 0 0 0,1 0 0 0 0,-1-1-1 0 0,0 1 1 0 0,0 0 0 0 0,1 0 0 0 0,-1-1 0 0 0,0 1 0 0 0,0 0 0 0 0,0-1 0 0 0,-1 0-34 0 0,0-1 485 0 0,0-1 0 0 0,0 1 0 0 0,-1 0 0 0 0,1-1 0 0 0,-1 1 1 0 0,-1-2-486 0 0,1 1 871 0 0,0 2-435 0 0,0 0 0 0 0,1-1 0 0 0,-1 1-1 0 0,0 0 1 0 0,0 1 0 0 0,0-1 0 0 0,-1 0 0 0 0,1 0 0 0 0,0 1 0 0 0,-1 0 0 0 0,-1-1-436 0 0,1 0 438 0 0,1 1 0 0 0,-1-1 0 0 0,0 0 0 0 0,1 0-1 0 0,-1 0 1 0 0,1 0 0 0 0,0 0 0 0 0,-1-1-438 0 0,1-4 2792 0 0,2 7-2707 0 0,0-1-1 0 0,0 1 0 0 0,0 0 0 0 0,-1-1 0 0 0,1 1 0 0 0,0 0 1 0 0,0-1-1 0 0,0 1 0 0 0,0 0 0 0 0,0-1 0 0 0,0 1 0 0 0,0 0 1 0 0,-1-1-1 0 0,1 1 0 0 0,0 0 0 0 0,0 0 0 0 0,-1-1 0 0 0,1 1 1 0 0,0 0-1 0 0,0 0 0 0 0,0 0 0 0 0,-1-1 0 0 0,1 1 0 0 0,0 0 0 0 0,-1 0 1 0 0,1 0-1 0 0,0 0 0 0 0,-1 0 0 0 0,1-1 0 0 0,0 1 0 0 0,0 0 1 0 0,-1 0-1 0 0,1 0 0 0 0,0 0 0 0 0,-1 0 0 0 0,1 0 0 0 0,0 0 1 0 0,-1 0-85 0 0,-6-1 332 0 0,0 1 0 0 0,0 0 0 0 0,0 0 0 0 0,-3 1-332 0 0,-10 0 794 0 0,19-1-480 0 0,1 0-130 0 0,1 18 169 0 0,0-16-324 0 0,0 0 0 0 0,0 0 0 0 0,0 0 0 0 0,-1 0 0 0 0,1 0 0 0 0,-1 0 0 0 0,1 0 0 0 0,-1 1 0 0 0,0-1 0 0 0,0 0 0 0 0,0 0 0 0 0,0 0 0 0 0,0 0 0 0 0,-1 0 0 0 0,1 0 0 0 0,-1 0 0 0 0,1 0 1 0 0,-1 2-30 0 0,-1 0 34 0 0,1 1 0 0 0,0-1 1 0 0,1 1-1 0 0,-1 0 1 0 0,1-1-1 0 0,0 1 1 0 0,0 1-35 0 0,0-4 23 0 0,0 0 1 0 0,0 0 0 0 0,0 0-1 0 0,1 0 1 0 0,-1 0 0 0 0,1 0-1 0 0,-1-1 1 0 0,1 1-1 0 0,-1 0 1 0 0,1 0 0 0 0,0-1-1 0 0,0 1 1 0 0,0 0 0 0 0,0-1-1 0 0,0 1 1 0 0,1-1 0 0 0,-1 1-1 0 0,2 0-23 0 0,69 56 144 0 0,-58-46-133 0 0,1 0-1 0 0,0-1 1 0 0,0-1 0 0 0,1 0-1 0 0,1-1 1 0 0,9 3-11 0 0,-15-8 0 0 0,-1 0 0 0 0,0-1 0 0 0,-1 2 0 0 0,1-1 0 0 0,0 2 0 0 0,-8-5 0 0 0,1 1 0 0 0,-1-1 0 0 0,0 1 0 0 0,0 0 0 0 0,0 0 0 0 0,0 0 0 0 0,0 0 0 0 0,-1 0 0 0 0,1 0 0 0 0,0 0 0 0 0,-1 1 0 0 0,0-1 0 0 0,1 1 0 0 0,-1-1 0 0 0,0 1 0 0 0,0-1 0 0 0,-1 1 0 0 0,1 0 0 0 0,-1-2 0 0 0,0 0 0 0 0,0 1 0 0 0,0-1 0 0 0,0 1 0 0 0,0-1 0 0 0,0 0 0 0 0,-1 1 0 0 0,1-1 0 0 0,-1 1 0 0 0,1-1 0 0 0,-1 0 0 0 0,1 0 0 0 0,-1 1 0 0 0,0-1 0 0 0,1 0 0 0 0,-1 0 0 0 0,0 0 0 0 0,0 0 0 0 0,0 1 0 0 0,0-1 0 0 0,-1 0 0 0 0,0 0 0 0 0,1 1 0 0 0,0-1 0 0 0,0 0 0 0 0,0 0 0 0 0,0 0 0 0 0,0 1 0 0 0,0-1 0 0 0,0 1 0 0 0,1-1 0 0 0,-1 1 0 0 0,0-1 0 0 0,1 1 0 0 0,-1-1 0 0 0,1 1 0 0 0,-1-1 0 0 0,1 1 0 0 0,0 0 0 0 0,0-1 0 0 0,0 1 0 0 0,0 0 0 0 0,0-1 0 0 0,0 1 0 0 0,0 0 0 0 0,0-1 0 0 0,3 8-7 0 0,-2-6-2 0 0,-1-1 1 0 0,1 1-1 0 0,0-1 0 0 0,-1 1 1 0 0,0 0-1 0 0,1-1 0 0 0,-1 1 1 0 0,0 1 8 0 0,-1-3-1 0 0,1 1 1 0 0,-1-1 0 0 0,1 1-1 0 0,-1-1 1 0 0,0 1 0 0 0,1-1-1 0 0,-1 0 1 0 0,0 1-1 0 0,0-1 1 0 0,0 0 0 0 0,0 0-1 0 0,0 1 1 0 0,0-1 0 0 0,0 0-1 0 0,-1 0 1 0 0,1 0-1 0 0,-1 0 1 0 0,-7 5 66 0 0,-1 0-1 0 0,0 0 1 0 0,0-1-1 0 0,0 0 1 0 0,-8 2-66 0 0,-57 15 76 0 0,16-5-58 0 0,47-13 7 0 0,6-2-23 0 0,1-1 0 0 0,-1 1 0 0 0,1 0 0 0 0,-1 1 0 0 0,1-1-1 0 0,0 1 1 0 0,0 0 0 0 0,0 1 0 0 0,-1 1-2 0 0,3-3-27 0 0,-1 1-1 0 0,1-1 0 0 0,0 0 0 0 0,-1 0 0 0 0,0 0 1 0 0,1-1-1 0 0,-1 1 0 0 0,-3 0 28 0 0,-19 10-1727 0 0,26-12 937 0 0,0 0-634 0 0,0 0-274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9:36.6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22 213 920 0 0,'0'0'341'0'0,"-9"0"3017"0"0,-2 1 1816 0 0,9 1 271 0 0,8 0-2018 0 0,5-3-4311 0 0,94-7 2686 0 0,152-15-1044 0 0,174-21-582 0 0,-196 27-50 0 0,-103 7-3 0 0,20-1 77 0 0,240-23 295 0 0,-332 27-216 0 0,0-2 1 0 0,37-12-280 0 0,-95 20-13 0 0,3 0 40 0 0,0 0 0 0 0,0 0-1 0 0,0-1 1 0 0,0 0 0 0 0,0 0-1 0 0,-1-1-26 0 0,-1 3 67 0 0,0 0-74 0 0,-2 0-90 0 0,-1 0-10 0 0,0 0 3 0 0,0 0-9 0 0,0 0-40 0 0,0 0-21 0 0,0 0-2 0 0,0 0-110 0 0,0 0-466 0 0,0 0-206 0 0,-1-2 626 0 0,0 1-1 0 0,0 0 1 0 0,1 0-1 0 0,-1 0 1 0 0,0 0-1 0 0,0 0 1 0 0,0 0-1 0 0,0 0 1 0 0,0 0 0 0 0,-1-1 332 0 0,0 1-727 0 0,-3-5-1449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49:37.1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252 168 456 0 0,'-32'-22'735'0'0,"20"14"4429"0"0,0 1-1 0 0,-14-6-5163 0 0,-65-33 7111 0 0,83 42-6555 0 0,4 2-374 0 0,0 1-1 0 0,1-1 0 0 0,-1 0 1 0 0,1 0-1 0 0,0 0 1 0 0,0-1-1 0 0,-1 1 0 0 0,2-1 1 0 0,-1 1-1 0 0,0-1 1 0 0,0 0-1 0 0,1 0 0 0 0,-1-1-181 0 0,-14-18 1053 0 0,8 11-738 0 0,8 10-139 0 0,1 1 0 0 0,0 0 11 0 0,0 0 45 0 0,0 0 21 0 0,0 0 3 0 0,0 0 0 0 0,0 0 2 0 0,0 0 4 0 0,0 0 2 0 0,0 0-9 0 0,0 0-40 0 0,0 0-21 0 0,0 0-2 0 0,0 0-20 0 0,0 0-78 0 0,1 2-87 0 0,0 0 1 0 0,0 0 0 0 0,0 0 0 0 0,1-1 0 0 0,-1 1 0 0 0,1-1 0 0 0,-1 1-1 0 0,1-1 1 0 0,-1 1 0 0 0,1-1-8 0 0,45 37-40 0 0,13 5 40 0 0,-15-11-29 0 0,27 25 29 0 0,84 85 53 0 0,-105-95-53 0 0,-47-44 0 0 0,-1 0 0 0 0,0 0 0 0 0,0 1 1 0 0,0-1-1 0 0,0 1 0 0 0,-1 0 0 0 0,1 1 0 0 0,-2-3 10 0 0,0-1 0 0 0,0 1 0 0 0,-1-1 0 0 0,1 1 0 0 0,-1-1 0 0 0,1 1 0 0 0,-1-1 1 0 0,0 1-1 0 0,1-1 0 0 0,-1 1 0 0 0,0 0 0 0 0,0-1 0 0 0,0 1 0 0 0,0-1 0 0 0,0 1 0 0 0,-1 0 0 0 0,1-1 0 0 0,0 1 1 0 0,-1-1-1 0 0,1 1 0 0 0,-1-1 0 0 0,0 1-10 0 0,-4 7 128 0 0,-1-1-1 0 0,0 1 1 0 0,0-1 0 0 0,-1-1 0 0 0,0 0-1 0 0,-6 5-127 0 0,-9 6 596 0 0,-18 11-596 0 0,0-1 166 0 0,-3 1 1 0 0,-44 23-167 0 0,6-5-41 0 0,66-40-166 0 0,13-6 131 0 0,0-1 0 0 0,0 1 0 0 0,0 0 0 0 0,1 0 1 0 0,-1 0-1 0 0,0 0 0 0 0,1 0 0 0 0,-1 0 0 0 0,0 0 0 0 0,1 0 0 0 0,0 1 0 0 0,-2 0 76 0 0,3-1-1336 0 0,0-1-375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6:10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912 1716 3224 0 0,'2'0'240'0'0,"5"-4"558"0"0,-1 0 6360 0 0,-6 4-4608 0 0,0 0-1226 0 0,0 0-534 0 0,0 0-108 0 0,3-6 423 0 0,-2 5-1047 0 0,-1 0 0 0 0,0 0 0 0 0,0 1 0 0 0,0-1-1 0 0,0 0 1 0 0,0 0 0 0 0,0 0 0 0 0,0 0 0 0 0,0 1-1 0 0,0-1 1 0 0,0 0 0 0 0,0 0 0 0 0,-1 0 0 0 0,1 1-1 0 0,0-1 1 0 0,-1 0 0 0 0,1 0 0 0 0,-1 1 0 0 0,1-1-1 0 0,-1 0-57 0 0,-14-13 734 0 0,1 1-162 0 0,-22-23 172 0 0,26 21-569 0 0,0 0 0 0 0,1-1-1 0 0,1 1 1 0 0,-2-6-175 0 0,-7-16 250 0 0,-66-139-25 0 0,62 121-274 0 0,9 21-394 0 0,-10-14 443 0 0,-14-30-42 0 0,-14-25 670 0 0,31 63-342 0 0,-14-41-286 0 0,13 29 43 0 0,-5-16-4 0 0,3-1 0 0 0,4-1 0 0 0,3-5-39 0 0,4 28 0 0 0,-4-4 0 0 0,-10-41 0 0 0,4 3 0 0 0,19 81 0 0 0,-1 1 0 0 0,1-1 0 0 0,-2 0 0 0 0,1 1 0 0 0,-5-6 0 0 0,-2-8 0 0 0,5 13 13 0 0,-1 0-1 0 0,0 0 1 0 0,0 0-1 0 0,0 1 1 0 0,-1 0-1 0 0,-3-3-12 0 0,9 9-3 0 0,-2-1 5 0 0,1-1 0 0 0,-1 1 0 0 0,1 0 0 0 0,-1 0 0 0 0,0 0 0 0 0,0 0 0 0 0,0 1-1 0 0,0-1 1 0 0,0 1 0 0 0,-1 0-2 0 0,2 0 3 0 0,0 0-1 0 0,0 1 1 0 0,0 0-1 0 0,0-1 1 0 0,0 1-1 0 0,0 0 1 0 0,0 0-1 0 0,0 0 1 0 0,0 0-1 0 0,0 0 1 0 0,0 1-1 0 0,0-1 1 0 0,0 1-1 0 0,0-1 1 0 0,0 1-1 0 0,0-1 1 0 0,0 1-1 0 0,0 0-2 0 0,-4 2 0 0 0,0 0 0 0 0,1 1 0 0 0,-1 0 0 0 0,1 0 0 0 0,0 0 0 0 0,0 0 0 0 0,0 0 0 0 0,0 2 0 0 0,-10 10 0 0 0,-8 15 0 0 0,-3 1 0 0 0,13-17 0 0 0,2 1 0 0 0,-1-1 0 0 0,2 2 0 0 0,1-1 0 0 0,-3 8 0 0 0,-4 3 6 0 0,11-18-17 0 0,4-8-11 0 0,3-3-15 0 0,15-24 37 0 0,-1 0 0 0 0,3-10 0 0 0,10-16 0 0 0,79-141 0 0 0,-108 193 1 0 0,2-4 18 0 0,0 0 1 0 0,0 0-1 0 0,1 0 1 0 0,-1 1 0 0 0,1-1-1 0 0,0 1 1 0 0,0-1 0 0 0,0 1-1 0 0,1 0 1 0 0,0 0 0 0 0,-1 0-1 0 0,4-1-19 0 0,-7 4 19 0 0,1 0-1 0 0,0-1 0 0 0,-1 1 1 0 0,1 0-1 0 0,0 0 0 0 0,-1 0 1 0 0,1 0-1 0 0,0 0 0 0 0,0 0 1 0 0,-1 0-1 0 0,1 0 0 0 0,0 0 1 0 0,0 0-1 0 0,-1 0 0 0 0,1 0 0 0 0,0 0 1 0 0,-1 0-1 0 0,1 1 0 0 0,0-1 1 0 0,-1 0-1 0 0,1 0 0 0 0,0 1 1 0 0,-1-1-1 0 0,1 0 0 0 0,0 1 1 0 0,-1-1-1 0 0,1 1 0 0 0,-1-1 1 0 0,1 1-1 0 0,-1-1 0 0 0,1 1 1 0 0,-1-1-1 0 0,0 1 0 0 0,1 0-18 0 0,3 3 153 0 0,-1 1 0 0 0,0 0 0 0 0,0 1 0 0 0,0 0-153 0 0,5 9 265 0 0,4 3-122 0 0,1 0-1 0 0,1-1 1 0 0,1-1-1 0 0,1 0-142 0 0,-10-9 38 0 0,1-2 0 0 0,0 1-1 0 0,1-1 1 0 0,0 0-1 0 0,-1 0 1 0 0,2-1 0 0 0,-1 0-1 0 0,1 0 1 0 0,-1-1 0 0 0,1 0-1 0 0,5 1-37 0 0,-2-1-362 0 0,1 0 0 0 0,0-2 0 0 0,0 1 0 0 0,0-1 0 0 0,1-1 0 0 0,-1 0 0 0 0,0-1 0 0 0,0 0 0 0 0,0-1 0 0 0,2 0 362 0 0,20-7-7995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1:23.0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 75 456 0 0,'0'0'1273'0'0,"0"0"142"0"0,0 0 66 0 0,0 0-152 0 0,0 0-693 0 0,0 0-305 0 0,0 0-62 0 0,-6-6 774 0 0,-22-4 741 0 0,26 10-1289 0 0,2 0-22 0 0,0 0-94 0 0,0 0-41 0 0,0 0-8 0 0,-6 0 726 0 0,-6 0 720 0 0,23 0 711 0 0,23-1-937 0 0,-4-4-1119 0 0,-20 3-248 0 0,1 0 0 0 0,0 1 0 0 0,5 0-183 0 0,22 0 310 0 0,9-3-310 0 0,10-1 72 0 0,-2 0-72 0 0,-29 2 29 0 0,1 1-1 0 0,-1 2 1 0 0,6 1-29 0 0,10 0 215 0 0,9-1-215 0 0,-12-1 22 0 0,-37 2 21 0 0,2 1-18 0 0,-4-2 50 0 0,6 1 7 0 0,-3-1-78 0 0,0 1 0 0 0,-1-1 0 0 0,1 0 1 0 0,0 0-1 0 0,0 0 0 0 0,-1-1 0 0 0,1 1 1 0 0,0 0-1 0 0,0-1 0 0 0,-1 0 0 0 0,1 0 1 0 0,0 0-1 0 0,-1 0 0 0 0,1 0 1 0 0,-1 0-1 0 0,0 0 0 0 0,1-1 0 0 0,0 0-4 0 0,5-5-12 0 0,0 4-49 0 0,-8 2-84 0 0,0 1 0 0 0,1-1 0 0 0,-1 1-1 0 0,1-1 1 0 0,-1 1 0 0 0,0-1 0 0 0,1 1 0 0 0,-1-1 0 0 0,0 1 0 0 0,0-1-1 0 0,1 1 1 0 0,-1-1 0 0 0,0 0 0 0 0,0 1 0 0 0,0-1 145 0 0,0 1-6709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1:26.0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1 447 7080 0 0,'0'0'324'0'0,"0"0"-4"0"0,2 0-183 0 0,10 1 112 0 0,0 0-1 0 0,0 0 1 0 0,0 1-1 0 0,0 0 1 0 0,4 2-249 0 0,-5-2 304 0 0,-1 0 1 0 0,0-1 0 0 0,1-1 0 0 0,-1 1-1 0 0,1-2 1 0 0,-1 1 0 0 0,1-2 0 0 0,7-1-305 0 0,10 0 652 0 0,129-4 1538 0 0,-33 2-1894 0 0,121-9 505 0 0,-47 2 227 0 0,41-1-282 0 0,-138 3-672 0 0,-57 5 2 0 0,31 1-76 0 0,-1 3 234 0 0,19-6-234 0 0,23 2 395 0 0,-25 3-79 0 0,90 1 172 0 0,-85 2-271 0 0,493-9 343 0 0,-495 6-275 0 0,28-1 46 0 0,125 4-8 0 0,-134-1-302 0 0,253-4 259 0 0,-258 3-85 0 0,-13-1-136 0 0,13 5-59 0 0,28-2 395 0 0,-72-2-116 0 0,75-3 13 0 0,-62 0-296 0 0,-29 0 4 0 0,4-2 0 0 0,39-3 0 0 0,15-1 166 0 0,12 0 36 0 0,126 0-2 0 0,2 5-73 0 0,-15 1 6 0 0,-123-3-61 0 0,12 1-37 0 0,-37 1 6 0 0,-26 3-30 0 0,185-4 56 0 0,13-2 314 0 0,-186 7-139 0 0,158 6 97 0 0,-190-4-604 0 0,33-4 265 0 0,1 1-143 0 0,46-4 207 0 0,0 0 19 0 0,-20 5-16 0 0,82 2 63 0 0,-116-1-109 0 0,20-4-21 0 0,23 0 43 0 0,184-6 165 0 0,-236 8-208 0 0,34 5 0 0 0,4 0 0 0 0,31-5 182 0 0,36-9-182 0 0,-62 6 11 0 0,-29 3-12 0 0,92-2 12 0 0,-146 4 8 0 0,94-7 26 0 0,3 2 46 0 0,-27 2-11 0 0,115-1-70 0 0,-35 3 1 0 0,62-17 205 0 0,-140 14-194 0 0,46-2 81 0 0,54 7-103 0 0,-120 1 0 0 0,-1-3 0 0 0,46-7 0 0 0,-19 2-1 0 0,84 7 1 0 0,-62 0 12 0 0,124-4 41 0 0,30-2-53 0 0,2-3 0 0 0,-117 2 0 0 0,-60 0 0 0 0,-29 2 0 0 0,-23 1 0 0 0,32 2 0 0 0,-9 2 0 0 0,0-4 0 0 0,47-9 0 0 0,149-11 0 0 0,-215 19 0 0 0,8 3 0 0 0,21-2 0 0 0,73 0 0 0 0,-16 0 0 0 0,-35 0-8 0 0,-32 2 11 0 0,15-5-3 0 0,77-9 113 0 0,-131 9 57 0 0,-20 5-153 0 0,0 0-1 0 0,-1 0 1 0 0,1 0 0 0 0,0 0 0 0 0,3 1-17 0 0,3-1 18 0 0,0 0 0 0 0,0-1 0 0 0,0 0 1 0 0,5-2-19 0 0,-5 2 137 0 0,0-1 1 0 0,0 1-1 0 0,1 1 0 0 0,5 0-137 0 0,71 1-480 0 0,-29-3 531 0 0,-50 2-34 0 0,0 1 0 0 0,0 0 0 0 0,1 0 0 0 0,-1 1 0 0 0,4 1-17 0 0,20-1 0 0 0,-27-2 0 0 0,0 1 0 0 0,0 0 0 0 0,0 0 0 0 0,3 1 0 0 0,-1 1 11 0 0,2-1 61 0 0,-9-2-67 0 0,0 1-1 0 0,0 0 0 0 0,0 0 1 0 0,0 0-1 0 0,0 0 0 0 0,-1 0 0 0 0,1 0 1 0 0,0 0-1 0 0,0 0 0 0 0,0 0 0 0 0,0 1 1 0 0,0-1-1 0 0,0 0-4 0 0,16 6 77 0 0,-14-6-55 0 0,6-2-8 0 0,27 5 54 0 0,-22 0-59 0 0,-13-1-25 0 0,27-1 157 0 0,-7-1 13 0 0,-11-1-154 0 0,1-2 0 0 0,-1 3 0 0 0,-7 2 26 0 0,28 0 76 0 0,-29-2-38 0 0,3 0 0 0 0,-4 0 0 0 0,-1 0 0 0 0,0 0 0 0 0,10 2-365 0 0,-5-2-6834 0 0,6-2-1212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4:51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438 76 2304 0 0,'-5'-4'203'0'0,"-24"0"133"0"0,24 2-1108 0 0,5 2 1141 0 0,-1 0 0 0 0,0 0 0 0 0,1-1 0 0 0,-1 1 0 0 0,1 0 0 0 0,-1 0 0 0 0,0-1 0 0 0,1 1 0 0 0,-1 0 0 0 0,1-1 0 0 0,-1 1 0 0 0,1 0 0 0 0,-1-1 0 0 0,1 1 0 0 0,-1-1 0 0 0,1 1 0 0 0,-1-1 0 0 0,1 1-1 0 0,0-1 1 0 0,-1 0 0 0 0,1 1 0 0 0,0-1 0 0 0,0 1 0 0 0,-1-1 0 0 0,1 0 0 0 0,0 1 0 0 0,0-1 0 0 0,0 1 0 0 0,0-1 0 0 0,-1 0 0 0 0,1 1 0 0 0,0-1-369 0 0,0 0 55 0 0,0 0-1 0 0,0 0 0 0 0,0 0 0 0 0,0 1 1 0 0,0-1-1 0 0,0 0 0 0 0,-1 0 0 0 0,1 0 1 0 0,0 1-1 0 0,-1-1 0 0 0,1 0 1 0 0,-1 0-1 0 0,1 1 0 0 0,-1-1 0 0 0,1 0 1 0 0,-1 1-1 0 0,1-1 0 0 0,-1 1 0 0 0,1-1 1 0 0,-1 0-1 0 0,0 1 0 0 0,0-1-54 0 0,-20-8 438 0 0,18 8-113 0 0,-1 0 0 0 0,1 0 0 0 0,0-1-1 0 0,0 1 1 0 0,0-1 0 0 0,1 0-1 0 0,-2 0-324 0 0,1 0 43 0 0,1 1 0 0 0,-1-1 0 0 0,0 1 0 0 0,1 0 0 0 0,-1 0 0 0 0,0 0 0 0 0,0 0 0 0 0,0 0 0 0 0,0 1-1 0 0,0-1 1 0 0,0 1 0 0 0,0 0 0 0 0,-1 0-43 0 0,-41 2 346 0 0,40-1-270 0 0,0 1 0 0 0,1 0 0 0 0,-1 0 0 0 0,1 0 0 0 0,-1 1 0 0 0,1-1 0 0 0,0 1 0 0 0,0 0 0 0 0,0 0 0 0 0,0 1 0 0 0,-2 1-76 0 0,-15 12 334 0 0,5-6-224 0 0,1 1-1 0 0,0 0 1 0 0,1 1 0 0 0,1 0 0 0 0,0 1 0 0 0,0 1-1 0 0,-6 10-109 0 0,13-15 2 0 0,-1 0 0 0 0,1 0 0 0 0,1 1 0 0 0,0 0 0 0 0,0 0-1 0 0,1 0 1 0 0,1 1 0 0 0,0 0 0 0 0,0-1 0 0 0,1 1 0 0 0,1 0-1 0 0,-1 9-1 0 0,2 8 38 0 0,2-1-1 0 0,0 0 0 0 0,2 6-37 0 0,-2-26 44 0 0,0 0-1 0 0,0 1 0 0 0,0-1 1 0 0,1 0-1 0 0,0 0 0 0 0,1 0 1 0 0,-1-1-1 0 0,2 1 0 0 0,-1-1 1 0 0,1 0-1 0 0,0 0 0 0 0,5 5-43 0 0,-5-8 20 0 0,0 0 0 0 0,0 0-1 0 0,0-1 1 0 0,1 1 0 0 0,-1-1-1 0 0,1-1 1 0 0,0 1 0 0 0,0-1-1 0 0,1 1-19 0 0,18 4 16 0 0,18 3-16 0 0,-16-4-1 0 0,-1 0 433 0 0,0-1 0 0 0,0-1 0 0 0,0-2 0 0 0,13 0-432 0 0,-32-3-188 0 0,-1 1 0 0 0,1-2 0 0 0,-1 1 0 0 0,1-1 0 0 0,-1 0 0 0 0,0-1 0 0 0,0 1 0 0 0,5-3 188 0 0,22-9-2241 0 0,-15 7-2607 0 0,-2-5-1454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4:51.9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47 11088 0 0,'0'0'505'0'0,"0"0"-9"0"0,2-1-317 0 0,15-15 255 0 0,-11 9 804 0 0,-5 7-329 0 0,-1 0-53 0 0,0 0-263 0 0,0 0-118 0 0,-8-8 349 0 0,-1 4-750 0 0,4-1-382 0 0,7 3 83 0 0,5 1-255 0 0,5 1-624 0 0,-3-3-42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4:52.3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10912 0 0,'7'2'169'0'0,"0"0"1"0"0,0 1 0 0 0,0 0-1 0 0,-1 0 1 0 0,1 1 0 0 0,3 2-170 0 0,-8-4 19 0 0,1 0 0 0 0,0 0 0 0 0,-1 1 1 0 0,1-1-1 0 0,-1 1 0 0 0,0-1 0 0 0,0 1 1 0 0,0 0-1 0 0,0 0 0 0 0,0 0 0 0 0,-1 0 1 0 0,1 0-1 0 0,-1 0 0 0 0,0 1 0 0 0,1 1-19 0 0,0 3 312 0 0,0 0 1 0 0,-1 1-1 0 0,0-1 0 0 0,-1 0 0 0 0,0 1 0 0 0,0-1 0 0 0,0 1 0 0 0,-1-1 0 0 0,-1 0 0 0 0,1 1 0 0 0,-1-1 1 0 0,-2 4-313 0 0,3-9 77 0 0,0 1 1 0 0,1 0-1 0 0,0-1 1 0 0,-1 1 0 0 0,1 0-1 0 0,0-1 1 0 0,1 1 0 0 0,-1 0-1 0 0,1-1 1 0 0,0 1-1 0 0,0 0 1 0 0,0 0-78 0 0,4 11 331 0 0,1 0 0 0 0,3 4-331 0 0,-1 0 193 0 0,5 6 63 0 0,-9-17-203 0 0,0-1 0 0 0,0 1 0 0 0,-1 0-1 0 0,0 0-52 0 0,-2-5 6 0 0,-1 0 0 0 0,1-1 0 0 0,-1 1-1 0 0,1-1 1 0 0,-1 1 0 0 0,0 0 0 0 0,0-1-1 0 0,0 1 1 0 0,0 0 0 0 0,-1-1 0 0 0,1 1-1 0 0,-1 0 1 0 0,0-1 0 0 0,1 1-1 0 0,-2 0-5 0 0,1 0-6 0 0,-9 28 22 0 0,9-30-23 0 0,1 1 0 0 0,0 0 0 0 0,0 0 0 0 0,-1 0 1 0 0,1-1-1 0 0,1 1 0 0 0,-1 0 0 0 0,0 0 0 0 0,0-1 0 0 0,1 1 1 0 0,-1 0-1 0 0,1-1 0 0 0,-1 1 0 0 0,1 0 0 0 0,0-1 1 0 0,0 1-1 0 0,0 0 7 0 0,4 7-184 0 0,-3-6 18 0 0,0-1 0 0 0,0 1 0 0 0,0 0 0 0 0,0-1 0 0 0,0 1 0 0 0,0-1 0 0 0,1 0 0 0 0,-1 0 0 0 0,1 0 0 0 0,0 0 166 0 0,7 5-1513 0 0,-8-6-717 0 0,-2-1-2588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4:52.6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1 138 15344 0 0,'0'0'348'0'0,"0"0"49"0"0,0 0 21 0 0,0 2-40 0 0,1 3-358 0 0,0 0 1 0 0,0-1-1 0 0,1 1 1 0 0,-1-1-1 0 0,1 1 1 0 0,1-1-1 0 0,-1 0 1 0 0,0 0-1 0 0,1 0 1 0 0,0 0-1 0 0,1 1-20 0 0,2 3 159 0 0,-1-1-1 0 0,-1 1 0 0 0,2 4-158 0 0,-2-3 96 0 0,-1 0-1 0 0,0 1 1 0 0,-1-1 0 0 0,0 1 0 0 0,0-1 0 0 0,-1 1-1 0 0,0 8-95 0 0,-1-4 19 0 0,1-1-1 0 0,0 0 0 0 0,1 0 0 0 0,1 0 0 0 0,0 0 0 0 0,1-1 0 0 0,0 1 0 0 0,1-1 1 0 0,0 0-1 0 0,2 2-18 0 0,-4-9 79 0 0,-1 0 1 0 0,0 0-1 0 0,0 0 1 0 0,0 0-1 0 0,0 0 1 0 0,-1 0-1 0 0,0 0 0 0 0,0 1 1 0 0,0-1-1 0 0,0 5-79 0 0,-1-9 256 0 0,-12 4 232 0 0,11-68 1024 0 0,1 59-1482 0 0,0-12 37 0 0,0 0 1 0 0,-1 0 0 0 0,-1 1 0 0 0,0-1-1 0 0,-2-6-67 0 0,1 12 7 0 0,2 0 1 0 0,-1 0-1 0 0,1-1 0 0 0,1 1 0 0 0,0-1 0 0 0,1 1 0 0 0,0-1 0 0 0,0-2-7 0 0,3-6 2 0 0,0 0 0 0 0,1 1 0 0 0,1-1-1 0 0,1 0-1 0 0,-3 9-3 0 0,1 1-1 0 0,0 1 0 0 0,0-1 1 0 0,4-3 3 0 0,-4 5-10 0 0,0 0 1 0 0,-1 0-1 0 0,0 0 1 0 0,0-1-1 0 0,0 1 1 0 0,-1-1-1 0 0,0-3 10 0 0,-2 9-13 0 0,-1-1 0 0 0,1 1 1 0 0,0-1-1 0 0,0 1 0 0 0,0-1 0 0 0,0 1 1 0 0,1-1-1 0 0,-1 1 0 0 0,0 0 0 0 0,1 0 1 0 0,0 0-1 0 0,-1 0 0 0 0,1 0 0 0 0,0 0 1 0 0,0 0-1 0 0,0 0 0 0 0,1 1 0 0 0,-1-1 13 0 0,3 0 29 0 0,-1 0-1 0 0,1 0 0 0 0,0 1 1 0 0,0 0-1 0 0,0 0 0 0 0,0 0 1 0 0,0 0-1 0 0,0 1 0 0 0,1 0-28 0 0,13 0-84 0 0,0 1-1 0 0,-1 0 0 0 0,11 3 85 0 0,8 1-1176 0 0,-21-2 161 0 0,-2 1-44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4:53.2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346 79 8840 0 0,'0'0'400'0'0,"0"0"0"0"0,10-12 3945 0 0,-10 10-4228 0 0,1 1 0 0 0,0 0 0 0 0,-1 0 0 0 0,1 0 0 0 0,-1 0 0 0 0,1-1 0 0 0,-1 1 0 0 0,1 0 0 0 0,-1 0 0 0 0,0-1 0 0 0,0 1 0 0 0,0-1-117 0 0,0 1 66 0 0,0 0 1 0 0,0 0-1 0 0,0 1 1 0 0,-1-1-1 0 0,1 0 1 0 0,0 1-1 0 0,-1-1 1 0 0,1 0-1 0 0,-1 0 1 0 0,1 1-1 0 0,-1-1 0 0 0,1 1 1 0 0,-1-1-1 0 0,1 0 1 0 0,-1 1-1 0 0,0-1 1 0 0,1 1-1 0 0,-1-1 1 0 0,0 1-1 0 0,0-1-66 0 0,-16-10 817 0 0,14 8-721 0 0,-1 0 0 0 0,1 1 0 0 0,-1 0 0 0 0,0-1 0 0 0,0 2 0 0 0,0-1 0 0 0,0 0 0 0 0,0 1 0 0 0,0-1 0 0 0,0 1 0 0 0,-1 0 0 0 0,-1 0-96 0 0,-1 1 100 0 0,0-1 0 0 0,-1 1-1 0 0,1 0 1 0 0,0 1 0 0 0,-1 0-1 0 0,1 0 1 0 0,0 0 0 0 0,0 1-1 0 0,0 0 1 0 0,0 0-1 0 0,0 1 1 0 0,0 0 0 0 0,1 0-1 0 0,0 1 1 0 0,-6 3-100 0 0,0 2 136 0 0,0 1-1 0 0,1 0 1 0 0,0 0-1 0 0,1 1 1 0 0,0 1-1 0 0,1 0 1 0 0,0 0-1 0 0,1 1 1 0 0,-5 8-136 0 0,3-1 127 0 0,1 0 0 0 0,0 1 1 0 0,2 0-1 0 0,0 0 1 0 0,1 1-1 0 0,0 5-127 0 0,5-19 26 0 0,-1 1 0 0 0,1 0 0 0 0,1 0 1 0 0,0 0-1 0 0,0 0 0 0 0,1-1 0 0 0,0 1 0 0 0,0 0 0 0 0,1 0 1 0 0,1 3-27 0 0,-2-8 10 0 0,1 1-1 0 0,0 0 1 0 0,1-1 0 0 0,-1 0 0 0 0,0 1 0 0 0,1-1 0 0 0,0 0 0 0 0,0 0 0 0 0,1-1-1 0 0,-1 1 1 0 0,1-1 0 0 0,-1 1 0 0 0,1-1 0 0 0,0 0 0 0 0,0-1 0 0 0,1 1 0 0 0,-1-1-1 0 0,0 0 1 0 0,2 1-10 0 0,7 2-259 0 0,2-1-1 0 0,-1 0 0 0 0,0 0 0 0 0,1-1 0 0 0,0-1 1 0 0,0-1-1 0 0,0 0 0 0 0,-1-1 0 0 0,5-1 260 0 0,17-2-1082 0 0,0-1 0 0 0,0-2 0 0 0,9-4 1082 0 0,-11 1-1833 0 0,-3-1-13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4:53.8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37 14656 0 0,'0'0'332'0'0,"0"0"50"0"0,0 0 24 0 0,1-1-53 0 0,1-5-142 0 0,7 13 875 0 0,-6-3-860 0 0,0 0 1 0 0,0 0-1 0 0,-1 0 0 0 0,1 0 0 0 0,-1 0 0 0 0,0 1 0 0 0,-1-1 1 0 0,2 5-227 0 0,8 39 486 0 0,-7-26-211 0 0,-1-6-166 0 0,1 5 33 0 0,1 0 0 0 0,1-1-1 0 0,0 0 1 0 0,2 1-142 0 0,3 4 56 0 0,-6-12-7 0 0,1 1 1 0 0,1-1-1 0 0,5 8-49 0 0,-10-17 3 0 0,1-1 0 0 0,-1 0 0 0 0,1 0 0 0 0,0 1 0 0 0,0-2 0 0 0,0 1 0 0 0,0 0 0 0 0,1-1 0 0 0,-1 1 0 0 0,1-1 0 0 0,-1 0 0 0 0,1 0 0 0 0,0 0 0 0 0,3 0-3 0 0,-3-1-3 0 0,1 0 0 0 0,-1-1 0 0 0,0 0 0 0 0,1 0 0 0 0,-1 0 0 0 0,0 0 0 0 0,1-1 0 0 0,-1 0 0 0 0,0 0 0 0 0,0 0 0 0 0,1 0-1 0 0,-1-1 1 0 0,0 1 0 0 0,0-1 0 0 0,0 0 0 0 0,-1 0 0 0 0,1-1 0 0 0,-1 1 0 0 0,1-1 0 0 0,-1 0 0 0 0,0 1 0 0 0,1-2 0 0 0,-2 1-1 0 0,1 0 1 0 0,0-1 0 0 0,1-2 3 0 0,7-19-60 0 0,-2 0-1 0 0,0-1 0 0 0,-2 0 1 0 0,1-7 60 0 0,-7 19-50 0 0,1 1 1 0 0,-2-1 0 0 0,0-2 49 0 0,0 8-5 0 0,0-1-1 0 0,0 1 0 0 0,1-1 1 0 0,0 1-1 0 0,0 0 1 0 0,1-1-1 0 0,0 1 1 0 0,1 0-1 0 0,2-6 6 0 0,24-44 11 0 0,-29 58 11 0 0,1-1-1 0 0,-1 1 1 0 0,0-1-1 0 0,0 1 1 0 0,0-1 0 0 0,1 1-1 0 0,-1-1 1 0 0,0 1 0 0 0,1-1-1 0 0,-1 1 1 0 0,0 0-1 0 0,1-1 1 0 0,-1 1 0 0 0,0-1-1 0 0,1 1 1 0 0,-1 0-1 0 0,1 0 1 0 0,-1-1 0 0 0,1 1-1 0 0,-1 0 1 0 0,0 0-1 0 0,1-1 1 0 0,-1 1 0 0 0,1 0-1 0 0,0 0 1 0 0,-1 0 0 0 0,1 0-1 0 0,-1 0-21 0 0,1 0 31 0 0,0 0-1 0 0,-1 1 1 0 0,1-1-1 0 0,-1 1 1 0 0,1-1 0 0 0,-1 1-1 0 0,1-1 1 0 0,-1 1-1 0 0,1 0 1 0 0,-1-1-1 0 0,0 1 1 0 0,1-1 0 0 0,-1 1-1 0 0,0 0 1 0 0,1-1-1 0 0,-1 1 1 0 0,0 0-1 0 0,0 0-29 0 0,8 37 954 0 0,-8-34-821 0 0,18 102 550 0 0,-15-89-450 0 0,0 0-1 0 0,1-1 1 0 0,5 10-234 0 0,-4-8 55 0 0,-2-11-55 0 0,0 1 0 0 0,1-1 0 0 0,0 0 0 0 0,0 0 0 0 0,0 0 0 0 0,1-1 0 0 0,0 0 0 0 0,3 4 0 0 0,1-1 0 0 0,0 0 0 0 0,0-1 0 0 0,1 0 0 0 0,0 0 0 0 0,3 0 0 0 0,-6-4-130 0 0,-1 0-1 0 0,1 0 0 0 0,0-1 1 0 0,0-1-1 0 0,1 1 1 0 0,-1-1-1 0 0,1 0 0 0 0,-1-1 1 0 0,1 1-1 0 0,-1-2 1 0 0,1 1-1 0 0,0-1 0 0 0,-1 0 1 0 0,1 0-1 0 0,0-1 1 0 0,-1 0-1 0 0,1-1 0 0 0,-1 0 1 0 0,1 0-1 0 0,-1 0 1 0 0,0-1-1 0 0,0 0 0 0 0,2-1 131 0 0,14-8-5258 0 0,2-4-1567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4:54.1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 80 1376 0 0,'0'0'64'0'0,"-9"-3"8"0"0,9-5-72 0 0,-4 0 0 0 0,0-3 0 0 0,-1 3 0 0 0,-3 0 3240 0 0,3 0 632 0 0,2 1 128 0 0,3 7 31 0 0,0-8-3279 0 0,0 8-656 0 0,0 0-96 0 0,0-11-4687 0 0,0 11-913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4:54.5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10592 0 0,'2'2'488'0'0,"0"1"-413"0"0,0 1 0 0 0,-1-1 0 0 0,1 1 0 0 0,0 0 0 0 0,-1 0 0 0 0,0 0 0 0 0,0 0 0 0 0,0 0 0 0 0,-1 0-75 0 0,7 40 239 0 0,-5 1 6187 0 0,-1 21-6426 0 0,-2-35 696 0 0,2-1 1 0 0,1 1-1 0 0,1 0 1 0 0,2 1-697 0 0,-3-25-177 0 0,1 1 0 0 0,0-1-1 0 0,0 1 1 0 0,0-1 0 0 0,1 0 0 0 0,0 0 0 0 0,0-1-1 0 0,1 1 1 0 0,0-1 0 0 0,5 5 177 0 0,-8-8-4780 0 0,-2-3-1522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6:08.5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 2453 9184 0 0,'-4'0'830'0'0,"2"-1"-632"0"0,1 1 0 0 0,-1 0-1 0 0,0-1 1 0 0,1 1 0 0 0,-1-1 0 0 0,1 0-1 0 0,-1 1 1 0 0,1-1 0 0 0,0 0-1 0 0,-1 0 1 0 0,1 1 0 0 0,0-1-1 0 0,0 0 1 0 0,-1 0 0 0 0,1-1 0 0 0,0 1-1 0 0,0-1-197 0 0,-1-1 292 0 0,0 0 0 0 0,1 0 0 0 0,-1 0-1 0 0,1 0 1 0 0,0-1 0 0 0,0-1-292 0 0,-4-8 450 0 0,3 4-276 0 0,1-1 1 0 0,0 1-1 0 0,0 0 0 0 0,1 0 1 0 0,0 0-1 0 0,1-3-174 0 0,-1-10 409 0 0,1 8-224 0 0,1 0 0 0 0,2-10-185 0 0,2-19 32 0 0,2-35 1137 0 0,14-49-1169 0 0,-4 21 45 0 0,11-49 102 0 0,-19 113-57 0 0,2 2-1 0 0,15-31-89 0 0,-5 18 9 0 0,-1 2-8 0 0,2 0-1 0 0,15-20 0 0 0,13-10 54 0 0,10-6-54 0 0,98-125 10 0 0,-138 186-9 0 0,1 1-1 0 0,2 2 0 0 0,19-16 0 0 0,-3 2 10 0 0,17-12 74 0 0,3 2 0 0 0,31-17-84 0 0,-3 2 309 0 0,126-100 75 0 0,-130 96-386 0 0,-21 15 236 0 0,49-30-234 0 0,-91 67 53 0 0,13-13-53 0 0,-6 5 35 0 0,-22 18-20 0 0,-1-1 0 0 0,0 0 0 0 0,0 0 0 0 0,1-3-15 0 0,9-9 28 0 0,-12 11 21 0 0,-3 6-39 0 0,0-1 1 0 0,0 0 0 0 0,1 0 0 0 0,-1 0 0 0 0,0 1 0 0 0,0-1-1 0 0,1 0 1 0 0,-1 0 0 0 0,0 1 0 0 0,1-1 0 0 0,-1 0 0 0 0,1 1-1 0 0,-1-1 1 0 0,1 0 0 0 0,0 0-11 0 0,-1 1 75 0 0,-12 2-9 0 0,-52 13-405 0 0,14-4-115 0 0,37-7 202 0 0,-1 0 0 0 0,1 0 0 0 0,-12 6 252 0 0,-22 7-539 0 0,-46 12 283 0 0,86-27 248 0 0,1-1-1 0 0,-1 0 0 0 0,0 0 0 0 0,0 0 0 0 0,0-1 0 0 0,-7 1 9 0 0,4-3 35 0 0,9-2 4 0 0,5-1 36 0 0,1-2-38 0 0,1 0 0 0 0,0 1 0 0 0,0 0 0 0 0,1 0 0 0 0,-1 1-1 0 0,1 0 1 0 0,1 0 0 0 0,6-3-37 0 0,23-17 286 0 0,-27 17-219 0 0,1 1 0 0 0,0 0 0 0 0,4-1-67 0 0,14-7 27 0 0,-11 6 6 0 0,1 0 0 0 0,5-1-33 0 0,-1 2 31 0 0,53-21 3 0 0,-57 21 98 0 0,1 1-1 0 0,-1 1 0 0 0,1 1 0 0 0,0 0 0 0 0,6 1-131 0 0,-22 3 39 0 0,0 1 0 0 0,0-1 0 0 0,-1 1 0 0 0,1 0 0 0 0,0 0-1 0 0,0 1 1 0 0,-1-1 0 0 0,1 1 0 0 0,0 0 0 0 0,-1-1 0 0 0,1 1 0 0 0,-1 1-1 0 0,2-1-38 0 0,-3 0 53 0 0,1 1-1 0 0,-1-1 1 0 0,0 1-1 0 0,0-1 1 0 0,0 1-1 0 0,0-1 0 0 0,0 1 1 0 0,0 0-1 0 0,0 0 1 0 0,-1 0-1 0 0,1 0 1 0 0,-1 0-1 0 0,1 0 1 0 0,-1 0-1 0 0,0 1 0 0 0,0-1 1 0 0,0 0-1 0 0,0 1 1 0 0,0 0-53 0 0,0 1 119 0 0,0 1 0 0 0,-1 0 0 0 0,1 0 0 0 0,-1 0 0 0 0,0 0 0 0 0,0 0 0 0 0,-1 0 0 0 0,-1 4-119 0 0,-2 7 857 0 0,-6 16-857 0 0,2-8 397 0 0,1-5-189 0 0,0-1 0 0 0,-8 13-208 0 0,8-18 64 0 0,0 1 0 0 0,1 0 0 0 0,1 0 0 0 0,1 0 0 0 0,-2 11-64 0 0,5-19-200 0 0,0-1-1 0 0,0 1 1 0 0,1 0 0 0 0,0 0-1 0 0,0 0 1 0 0,0 0-1 0 0,1 0 1 0 0,0 0 0 0 0,1 0-1 0 0,-1 0 1 0 0,1 0-1 0 0,0-1 1 0 0,1 1 0 0 0,0-1-1 0 0,0 0 1 0 0,1 2 200 0 0,10 8-1762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4:54.8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79 1 15520 0 0,'1'1'356'0'0,"13"19"616"0"0,-10-14-909 0 0,0-1-1 0 0,0 1 1 0 0,-1 0-1 0 0,0 0 1 0 0,0 1-1 0 0,1 0-62 0 0,4 24 327 0 0,0 0 0 0 0,-2 1 0 0 0,-1 8-327 0 0,1-2 557 0 0,35 246 1185 0 0,-36-262-1612 0 0,1-1 0 0 0,5 14-130 0 0,-3-12 120 0 0,5 21-120 0 0,-13-41-50 0 0,0-1 0 0 0,1 1 0 0 0,-1 0 0 0 0,1-1 0 0 0,0 1 0 0 0,0-1 0 0 0,0 1 0 0 0,0-1 0 0 0,1 1 0 0 0,-1-1 0 0 0,1 0 0 0 0,-1 0 0 0 0,1 0 0 0 0,0 0 0 0 0,0 0 0 0 0,0 0 0 0 0,0 0 0 0 0,0 0 50 0 0,-1-2-514 0 0,-1 0-685 0 0,0 0-302 0 0,0 0-60 0 0</inkml:trace>
  <inkml:trace contextRef="#ctx0" brushRef="#br0" timeOffset="1">0 390 14280 0 0,'0'0'1102'0'0,"0"0"-539"0"0,3 0 407 0 0,47-23 3478 0 0,-4 7-3191 0 0,-14 5-535 0 0,1 2-1 0 0,25-5-721 0 0,165-34-2 0 0,-148 31-3174 0 0,-44 9-4469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4:55.5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624 97 1840 0 0,'0'-6'59'0'0,"0"1"0"0"0,0 0 0 0 0,-1-1-1 0 0,1 1 1 0 0,-1 0 0 0 0,-1-1-59 0 0,-6-9 2454 0 0,-7 1 4085 0 0,8 10-5605 0 0,0 1-1 0 0,0-1 1 0 0,0 1-1 0 0,-1 0 1 0 0,1 1-1 0 0,-1 0 1 0 0,-1 0-934 0 0,-4-1 606 0 0,0 1 0 0 0,0 1 0 0 0,0 0 0 0 0,-2 1-606 0 0,-9 2 433 0 0,0 0 1 0 0,1 1 0 0 0,0 1-1 0 0,-15 6-433 0 0,-1 1 437 0 0,0 2 0 0 0,1 1 0 0 0,1 3 0 0 0,-13 8-437 0 0,35-16 115 0 0,0 1-1 0 0,1 1 0 0 0,0 1 1 0 0,-10 11-115 0 0,18-17 3 0 0,0 1 1 0 0,1-1-1 0 0,0 1 1 0 0,1 0 0 0 0,-1 0-1 0 0,1 0 1 0 0,0 0 0 0 0,-2 7-4 0 0,5-10-1 0 0,-1 0 1 0 0,1 0 0 0 0,0 0 0 0 0,0 0 0 0 0,0 0 0 0 0,1 0 0 0 0,-1 0 0 0 0,1 0-1 0 0,0 0 1 0 0,0 0 0 0 0,1 0 0 0 0,-1 0 0 0 0,1 0 0 0 0,0 0 0 0 0,0 0 0 0 0,0 0-1 0 0,0 0 1 0 0,1 1 0 0 0,2 2-32 0 0,0-1 0 0 0,1 1 0 0 0,-1-1 0 0 0,1-1 0 0 0,0 1 0 0 0,1-1 0 0 0,-1 0 0 0 0,2 1 32 0 0,10 7-168 0 0,0-2-1 0 0,6 3 169 0 0,0 0-76 0 0,68 40-168 0 0,-43-26 238 0 0,-1 1 1 0 0,-1 3-1 0 0,13 13 6 0 0,-42-30 11 0 0,0 1 0 0 0,0 0 0 0 0,-2 2 0 0 0,0-1 0 0 0,-1 2 0 0 0,-1 0 0 0 0,0 1 0 0 0,5 14-11 0 0,-15-27 27 0 0,0 0 0 0 0,-1 0 0 0 0,1 0-1 0 0,-2 0 1 0 0,1 1 0 0 0,-1-1 0 0 0,-1 1 0 0 0,1-1 0 0 0,-1 1 0 0 0,0-1 0 0 0,-1 0 0 0 0,0 3-27 0 0,1-6 28 0 0,-1 0 0 0 0,0 0 0 0 0,0 0 0 0 0,0 0 0 0 0,0 0 0 0 0,-1-1 0 0 0,1 1 0 0 0,-1 0 0 0 0,0-1 0 0 0,0 0 0 0 0,0 1 0 0 0,-1-1 0 0 0,1 0 0 0 0,-1 0 0 0 0,0 0 0 0 0,0 0 0 0 0,0-1 0 0 0,0 1-1 0 0,0-1 1 0 0,0 0 0 0 0,-1 0 0 0 0,1 0 0 0 0,-1 0 0 0 0,-1 0-28 0 0,-6 1 69 0 0,-1 0 0 0 0,1 0 0 0 0,-1-1 0 0 0,0-1 0 0 0,0 0 0 0 0,0 0 0 0 0,0-2 0 0 0,-12 0-69 0 0,-17-5 672 0 0,-40-10-672 0 0,15 2 400 0 0,14 8-283 0 0,25 4-236 0 0,-15-5 119 0 0,35 6-300 0 0,0-1 0 0 0,0 0-1 0 0,1 0 1 0 0,-1-1-1 0 0,1 1 1 0 0,0-2-1 0 0,-1 1 1 0 0,-1-2 300 0 0,-3-6-2091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4:56.5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183 223 13736 0 0,'0'0'306'0'0,"0"0"46"0"0,-8-3 362 0 0,4 1-673 0 0,1 0 1 0 0,-1 1 0 0 0,1-1 0 0 0,0 0 0 0 0,0-1 0 0 0,0 1-42 0 0,1 1 272 0 0,0-1 0 0 0,1 1-1 0 0,-1 0 1 0 0,0-1 0 0 0,0 1 0 0 0,0 0-1 0 0,0 0 1 0 0,0 0 0 0 0,0 1 0 0 0,-1-1-1 0 0,1 1 1 0 0,0-1 0 0 0,0 1 0 0 0,0-1-1 0 0,-1 1-271 0 0,2 1 82 0 0,0-1 0 0 0,0 0 0 0 0,0 0 0 0 0,1 1-1 0 0,-1-1 1 0 0,0 1 0 0 0,0-1 0 0 0,1 1 0 0 0,-1-1 0 0 0,0 1-1 0 0,0 0 1 0 0,1-1 0 0 0,-1 1 0 0 0,1 0 0 0 0,-1-1-1 0 0,0 2-81 0 0,0-1 181 0 0,-3 3-103 0 0,1 1 0 0 0,1-1 0 0 0,-1 0 1 0 0,0 1-1 0 0,1-1 0 0 0,0 1 1 0 0,0 0-1 0 0,0-1 0 0 0,1 1 0 0 0,0 0 1 0 0,-1 3-79 0 0,-5 16 183 0 0,-2 6-47 0 0,2 1 0 0 0,0 0 0 0 0,2 0 0 0 0,1 9-136 0 0,-5 27 73 0 0,0-9 4 0 0,1 38-77 0 0,1-31 59 0 0,4-34 50 0 0,0 18-109 0 0,6-39 644 0 0,-3-10-633 0 0,0 0-1 0 0,0 0 0 0 0,0 0 1 0 0,0 0-1 0 0,0 0 0 0 0,0 0 1 0 0,0 0-1 0 0,0 0 0 0 0,0 0 1 0 0,0 0-1 0 0,0 0 0 0 0,0 0 1 0 0,0 0-1 0 0,0 0 0 0 0,0-1 1 0 0,0 1-1 0 0,0 0 0 0 0,0 0 1 0 0,0 0-1 0 0,0 0 0 0 0,0 0 1 0 0,0 0-1 0 0,0 0 0 0 0,0 0 1 0 0,0 0-1 0 0,0 0 0 0 0,0 0 1 0 0,0 0-1 0 0,0 0 0 0 0,0 0 1 0 0,1 0-1 0 0,-1 0 0 0 0,0 0 1 0 0,0 0-1 0 0,0 0 0 0 0,0 0 1 0 0,0 0-1 0 0,0 0 0 0 0,0 0 1 0 0,0 0-1 0 0,0 0 0 0 0,0 0 1 0 0,0 0-1 0 0,0 0 0 0 0,0 0 1 0 0,0 0-1 0 0,0 0 0 0 0,0 0 1 0 0,1 0-1 0 0,-1 0 0 0 0,0 0 1 0 0,0 0-1 0 0,0 0 0 0 0,0 0 1 0 0,0 0-1 0 0,0 0 0 0 0,0 0 1 0 0,0 0-1 0 0,0 0 0 0 0,0 0-10 0 0,0-9 0 0 0,0 0 0 0 0,1-1 0 0 0,0 1 0 0 0,2-3 0 0 0,-1 1 0 0 0,-1-1 0 0 0,1 1 0 0 0,-2 0 0 0 0,1-7 0 0 0,0-19 0 0 0,2-25 0 0 0,-3 40 0 0 0,1-1 0 0 0,1 1 0 0 0,3-11 0 0 0,-4 28 0 0 0,16-75-80 0 0,4-54 80 0 0,-17 83 75 0 0,-1-9-75 0 0,-3 59 53 0 0,0 1 11 0 0,0 0 0 0 0,0 0 4 0 0,2 0 18 0 0,-1 1-69 0 0,1-1 0 0 0,0 1 0 0 0,0-1 0 0 0,0 1 0 0 0,-1 0 0 0 0,1 0 0 0 0,0 0 1 0 0,-1 0-1 0 0,1 0 0 0 0,-1 0 0 0 0,1 1 0 0 0,-1-1 0 0 0,0 0 0 0 0,0 1 0 0 0,1-1 1 0 0,-1 1-1 0 0,0 0 0 0 0,1 1-17 0 0,18 33 160 0 0,-19-35-150 0 0,15 29 164 0 0,1 0 0 0 0,1-2 0 0 0,1 0 0 0 0,19 20-174 0 0,-3-3 164 0 0,-24-29-91 0 0,1-1 1 0 0,0 0-1 0 0,7 5-73 0 0,3 1 75 0 0,15 14 40 0 0,1-1-1 0 0,20 11-114 0 0,-51-40 5 0 0,29 22 42 0 0,2-3-1 0 0,0-1 0 0 0,16 5-46 0 0,-46-24 0 0 0,1-1 0 0 0,0-1 0 0 0,0 1 0 0 0,0-1 0 0 0,1-1 0 0 0,-1 0 0 0 0,0 0 0 0 0,0-1 0 0 0,1 0 0 0 0,-1 0 0 0 0,4-2 0 0 0,-9 1 0 0 0,0-1 0 0 0,0 1 0 0 0,0-1 0 0 0,0 0 0 0 0,-1 0 0 0 0,1 0 0 0 0,0-1 0 0 0,-1 1 0 0 0,0-1 0 0 0,0 0 0 0 0,1 0 0 0 0,-2 0 0 0 0,1 0 0 0 0,0-1 0 0 0,1-1 0 0 0,-3 2 3 0 0,0 0-1 0 0,1 0 0 0 0,-1-1 1 0 0,0 1-1 0 0,-1 0 1 0 0,1-1-1 0 0,0 1 1 0 0,-1 0-1 0 0,0-1 1 0 0,0 1-1 0 0,0-1 0 0 0,0 1 1 0 0,0-1-1 0 0,-2-2-2 0 0,1-15 20 0 0,1 14-18 0 0,-1 0 0 0 0,0 0 0 0 0,0 0 1 0 0,-1 0-1 0 0,0 1-2 0 0,0-1 0 0 0,0-1 0 0 0,1 1 0 0 0,0 0-1 0 0,0 0 1 0 0,1-1 0 0 0,-7-114-57 0 0,5 90 50 0 0,0-31-125 0 0,6-54 132 0 0,-1 2-68 0 0,-1 75-162 0 0,-1 25 39 0 0,0 1 1 0 0,-1-1 0 0 0,-1 0-1 0 0,-1-1 191 0 0,1 8-1169 0 0,1 7-215 0 0,0 1-311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4:56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64 2760 0 0,'5'-5'173'0'0,"2"-4"-136"0"0,-8 9-12 0 0,1-1-1 0 0,0 1 0 0 0,0-1 1 0 0,0 0-1 0 0,-1 1 1 0 0,1-1-1 0 0,0 1 0 0 0,-1-1 1 0 0,1 1-1 0 0,0-1 1 0 0,-1 1-1 0 0,1-1 0 0 0,-1 1 1 0 0,1-1-1 0 0,-1 1 1 0 0,1-1-1 0 0,-1 1 0 0 0,1 0 1 0 0,-1-1-1 0 0,1 1 1 0 0,-1-1-25 0 0,-6-3 1443 0 0,5 3-717 0 0,0 0 0 0 0,0 0 0 0 0,0-1 0 0 0,0 1 1 0 0,0 0-1 0 0,1-1 0 0 0,-1 1 0 0 0,1-1 0 0 0,-1 1 0 0 0,1-1 1 0 0,-1 0-1 0 0,1 0 0 0 0,0 0 0 0 0,0 0 0 0 0,-1-1-726 0 0,2 3 80 0 0,0-1-1 0 0,0 1 0 0 0,0 0 1 0 0,0-1-1 0 0,0 1 0 0 0,0 0 1 0 0,0-1-1 0 0,0 1 1 0 0,0 0-1 0 0,0-1 0 0 0,0 1 1 0 0,0 0-1 0 0,0 0 1 0 0,-1-1-1 0 0,1 1 0 0 0,0 0 1 0 0,0-1-1 0 0,0 1 0 0 0,-1 0 1 0 0,1 0-1 0 0,0-1 1 0 0,0 1-1 0 0,-1 0 0 0 0,1 0 1 0 0,0 0-1 0 0,0-1 0 0 0,-1 1 1 0 0,1 0-1 0 0,0 0 1 0 0,-1 0-1 0 0,1 0 0 0 0,0 0 1 0 0,-1 0-1 0 0,1-1 1 0 0,0 1-1 0 0,-1 0 0 0 0,1 0 1 0 0,0 0-1 0 0,-1 0 0 0 0,1 0 1 0 0,0 0-1 0 0,-1 0 1 0 0,1 1-1 0 0,0-1 0 0 0,-1 0 1 0 0,1 0-80 0 0,-5 0 1144 0 0,7 2-616 0 0,-1 0-444 0 0,0 0 0 0 0,1 0 1 0 0,-1 0-1 0 0,-1 0 0 0 0,1 1 0 0 0,0-1 0 0 0,0 0 0 0 0,-1 1 1 0 0,1-1-1 0 0,-1 0 0 0 0,0 1 0 0 0,0 1-84 0 0,0 36 343 0 0,-1-20-223 0 0,6 161 906 0 0,6-16-307 0 0,-1-19-652 0 0,-6-76 37 0 0,2-1-1 0 0,11 46-103 0 0,-10-88 77 0 0,9 24-77 0 0,3 6 64 0 0,-19-56-74 0 0,0 0 0 0 0,1 0-1 0 0,-1 1 1 0 0,0-1 0 0 0,1 0 0 0 0,-1 0-1 0 0,1 0 1 0 0,-1 0 0 0 0,1 0-1 0 0,0 0 1 0 0,-1-1 0 0 0,1 1-1 0 0,0 0 1 0 0,0 0 0 0 0,0 0 0 0 0,0-1-1 0 0,-1 1 1 0 0,1 0 0 0 0,0-1-1 0 0,0 1 1 0 0,1 0 10 0 0,-2-1-17 0 0,1 0-1 0 0,-1 0 1 0 0,0 0-1 0 0,1 0 1 0 0,-1 0-1 0 0,1 0 0 0 0,-1 0 1 0 0,0 0-1 0 0,1 0 1 0 0,-1 0-1 0 0,0 0 1 0 0,1 0-1 0 0,-1-1 1 0 0,1 1-1 0 0,-1 0 1 0 0,0 0-1 0 0,1 0 1 0 0,-1 0-1 0 0,0-1 1 0 0,1 1-1 0 0,-1 0 1 0 0,0 0-1 0 0,1-1 18 0 0,-1 1-44 0 0,1-1 1 0 0,0 0-1 0 0,-1 0 1 0 0,1 0-1 0 0,-1 0 1 0 0,0 0-1 0 0,1 0 1 0 0,-1 0-1 0 0,1 0 1 0 0,-1 0-1 0 0,0 0 1 0 0,0 0-1 0 0,0 0 44 0 0,5-19-1000 0 0,1-6-700 0 0,-5-9-71 0 0,-1 1 1 0 0,-1 0-1 0 0,-3 0 1 0 0,-1-7 1770 0 0,-4-19-1552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4:57.3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11 288 5064 0 0,'-3'-9'278'0'0,"0"-1"0"0"0,2 1 0 0 0,-1-1 0 0 0,1 1-1 0 0,0-1 1 0 0,1 1 0 0 0,0-1 0 0 0,2-8-278 0 0,-2-12 2065 0 0,1 4 257 0 0,1 0 1 0 0,4-17-2323 0 0,-5 40 133 0 0,0-1-1 0 0,0 1 1 0 0,0 0-1 0 0,0 0 1 0 0,1 0 0 0 0,-1 1-1 0 0,1-1 1 0 0,-1 0 0 0 0,1 0-1 0 0,0 1 1 0 0,0-1 0 0 0,0 1-1 0 0,1 0 1 0 0,-1 0 0 0 0,1 0-1 0 0,-1 0 1 0 0,1 0-1 0 0,-1 0 1 0 0,1 0 0 0 0,0 1-1 0 0,0 0 1 0 0,0-1 0 0 0,2 1-133 0 0,2-2 193 0 0,1 1 0 0 0,0 0 0 0 0,0 0 0 0 0,0 1 0 0 0,0 0-1 0 0,0 0 1 0 0,1 1 0 0 0,5 0-193 0 0,10 2 270 0 0,0 2-1 0 0,-1 0 0 0 0,1 1 0 0 0,-1 1 0 0 0,-1 1 1 0 0,1 1-1 0 0,0 2-269 0 0,-7-3 94 0 0,0 1-1 0 0,-1 1 1 0 0,0 1 0 0 0,-1 0-1 0 0,0 0 1 0 0,0 1 0 0 0,-1 1 0 0 0,-1 0-1 0 0,10 13-93 0 0,-10-11 151 0 0,-1 0 0 0 0,-1 1 0 0 0,0 0 1 0 0,-1 1-1 0 0,-1 0 0 0 0,0 0 0 0 0,3 13-151 0 0,-7-19 176 0 0,-1 1 1 0 0,-1 1-1 0 0,1-1 0 0 0,-2 0 1 0 0,0 1-1 0 0,0-1 1 0 0,-1 6-177 0 0,0-11 132 0 0,-1-1 0 0 0,0 0 0 0 0,0 0 0 0 0,0 1 0 0 0,-1-1-1 0 0,1 0 1 0 0,-1 0 0 0 0,-1-1 0 0 0,1 1 0 0 0,-1 0 0 0 0,1-1 0 0 0,-2 1 0 0 0,1-1 0 0 0,0 0 0 0 0,-1 0 0 0 0,1 0 0 0 0,-2 0-132 0 0,-5 4 124 0 0,0 0-1 0 0,-1-1 0 0 0,0 0 0 0 0,0-1 1 0 0,0 0-1 0 0,-1-1 0 0 0,0 0 1 0 0,0-1-1 0 0,0 0 0 0 0,0-1 0 0 0,-1 0 1 0 0,-3-1-124 0 0,-27 3 643 0 0,-2-1 0 0 0,-37-3-643 0 0,69-1 10 0 0,-17-1-713 0 0,1 0 0 0 0,-1-2 0 0 0,-7-3 703 0 0,29 5-2641 0 0,7 1-6112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7:53.7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23 170 8896 0 0,'-2'3'135'0'0,"-12"5"682"0"0,10-5-683 0 0,3-3 481 0 0,0 4 2884 0 0,1-2 393 0 0,6 0-4162 0 0,67 6 1935 0 0,-29-8-1065 0 0,-34 0-422 0 0,0 0 0 0 0,0 0 0 0 0,6-1-178 0 0,15-1 284 0 0,157-6 1554 0 0,-97 6-422 0 0,30-8-1416 0 0,-3-9-14 0 0,-61 8 372 0 0,9 3-358 0 0,18 3 751 0 0,70 7-751 0 0,-40 0 185 0 0,-55-5 47 0 0,0-2-1 0 0,22-7-231 0 0,-63 9 1 0 0,26-1 195 0 0,2 1 0 0 0,16 2-196 0 0,-27 0 36 0 0,1-3 0 0 0,8-2-36 0 0,-43 6 0 0 0,49-8 64 0 0,29-11-64 0 0,-17 5 307 0 0,1 3 0 0 0,4 3-307 0 0,-48 4 46 0 0,-13 3-29 0 0,0 0 1 0 0,0 0-1 0 0,0 0 0 0 0,0 1 1 0 0,0-1-1 0 0,4 2-17 0 0,1 2 54 0 0,-8-2-52 0 0,-1 0 0 0 0,1 0-1 0 0,-1-1 1 0 0,1 1 0 0 0,-1-1-1 0 0,1 0 1 0 0,-1 1 0 0 0,1-1-1 0 0,0-1 1 0 0,0 1-2 0 0,3 0 4 0 0,1 0 0 0 0,0 0 0 0 0,0-1 0 0 0,-1 0 0 0 0,1 0 0 0 0,-1 0 1 0 0,1-1-1 0 0,-1 0 0 0 0,0-1 0 0 0,1 1 0 0 0,-1-1 0 0 0,0-1 0 0 0,5-2-4 0 0,1-2-21 0 0,-11 7-95 0 0,-1 1-60 0 0,0 0-1175 0 0,0 0-4873 0 0,0 0-2087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7:54.7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84 920 0 0,'-1'-6'444'0'0,"-1"2"1075"0"0,1 0 1 0 0,-1 0-1 0 0,1-1 1 0 0,0 1-1 0 0,0 0 1 0 0,1-1-1 0 0,-1 1 1 0 0,1-3-1520 0 0,-3-15 2630 0 0,3 20-1983 0 0,0-9 696 0 0,0 9 1858 0 0,3 8-3012 0 0,-1-1 0 0 0,0 0 1 0 0,-1 1-1 0 0,1 0 0 0 0,-1-1 1 0 0,0 1-1 0 0,-1 0 0 0 0,1 5-189 0 0,0 73 1004 0 0,-3 94-290 0 0,0-100-354 0 0,5 32-360 0 0,0 6 128 0 0,6 125 314 0 0,-6-177 103 0 0,5 24-545 0 0,2 23 558 0 0,-5-58-300 0 0,-2-26 19 0 0,-1 17-277 0 0,0 18 238 0 0,4 8-238 0 0,-2-27 49 0 0,-1 31 165 0 0,-4 29-214 0 0,0-20 66 0 0,4-2 324 0 0,2 16-3447 0 0,-5-97 1495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7:55.6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7832 0 0,'0'0'602'0'0,"0"0"-182"0"0,0 0 708 0 0,0 0 354 0 0,0 0 71 0 0,0 0-97 0 0,0 0-463 0 0,0 0-199 0 0,0 0-40 0 0,0 0-77 0 0,0 0-286 0 0,2 2-126 0 0,1 1-126 0 0,0 0-1 0 0,0 0 1 0 0,0 1-1 0 0,0 0 0 0 0,-1-1 1 0 0,1 1-1 0 0,-1 0 1 0 0,0 0-1 0 0,0 0 0 0 0,0 0 1 0 0,-1 1-1 0 0,1-1 1 0 0,0 4-139 0 0,1 9 347 0 0,-1 0 0 0 0,0 0 0 0 0,-1 3-347 0 0,4 35 691 0 0,14 71 590 0 0,-7-39-654 0 0,-9-59-368 0 0,-1 0 0 0 0,-2 14-259 0 0,0-17 182 0 0,1 0 0 0 0,1 0 0 0 0,3 13-182 0 0,5 26 280 0 0,-3 1-1 0 0,-3-1 1 0 0,-3 35-280 0 0,-4-57 65 0 0,2-27-26 0 0,0 0 0 0 0,2 11-39 0 0,1 7 37 0 0,0 2 14 0 0,1-1-1 0 0,7 25-50 0 0,-7-40 71 0 0,-1 1-1 0 0,0 0 1 0 0,-1 10-71 0 0,3 32 280 0 0,4 30 48 0 0,-3 125 192 0 0,0-48-128 0 0,3-73-216 0 0,-8-89-161 0 0,1 1-1 0 0,0-1 0 0 0,1 0 1 0 0,1 5-15 0 0,-2-5 17 0 0,1 0 0 0 0,-1 0 0 0 0,0 0-1 0 0,0 4-16 0 0,-1-8 5 0 0,1 1-1 0 0,-1-1 1 0 0,1 0-1 0 0,0 0 1 0 0,0 1-1 0 0,0-1 0 0 0,0 0 1 0 0,2 2-5 0 0,-2-2 11 0 0,1 0 1 0 0,-1 1 0 0 0,0-1-1 0 0,0 0 1 0 0,0 0-1 0 0,-1 0 1 0 0,1 1-1 0 0,-1 2-11 0 0,0-2 8 0 0,0-3-8 0 0,-1 0-1 0 0,1 0 1 0 0,0 0 0 0 0,0 0 0 0 0,0 0-1 0 0,0-1 1 0 0,0 1 0 0 0,0 0-1 0 0,0 0 1 0 0,0 0 0 0 0,0 0 0 0 0,1 0-1 0 0,-1 0 1 0 0,0 0 0 0 0,1 0-1 0 0,-1 0 1 0 0,0-1 0 0 0,1 1 0 0 0,-1 0-1 0 0,1 0 1 0 0,0 0 0 0 0,-1 0 0 0 0,1 0-432 0 0,-1-1-188 0 0,0-1-1708 0 0,0-5-6650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7:56.6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14 173 9872 0 0,'0'0'454'0'0,"0"0"-11"0"0,-5 5-268 0 0,-1-2-38 0 0,4-3 572 0 0,2 0 234 0 0,0 0 45 0 0,0 0-23 0 0,0 0-137 0 0,0 0-57 0 0,0 0-17 0 0,0 0-30 0 0,0 0-117 0 0,12 11 1036 0 0,-11-11-1584 0 0,0 1 0 0 0,-1-1 0 0 0,1 0 0 0 0,0 0 0 0 0,-1 0 0 0 0,1 1 0 0 0,0-1 0 0 0,-1 0 0 0 0,1 0 0 0 0,0 0 0 0 0,0 0 0 0 0,-1 0 0 0 0,1 0 0 0 0,0 0 0 0 0,-1-1-59 0 0,3 1 165 0 0,21 5 390 0 0,0-2 0 0 0,0-1-1 0 0,0 0 1 0 0,1-2 0 0 0,-1-1-1 0 0,6-2-554 0 0,25-1 0 0 0,-18 2 0 0 0,30-7 0 0 0,-48 6-21 0 0,0 2 0 0 0,0 0 0 0 0,13 1 21 0 0,27 0-33 0 0,59-1 398 0 0,-64 2 102 0 0,35-5-467 0 0,-17 0 0 0 0,-31 2 117 0 0,1-2 0 0 0,13-4-117 0 0,20-5 766 0 0,18 3-766 0 0,62-10 59 0 0,-76 7 20 0 0,1 4-1 0 0,6 3-78 0 0,-1-5 0 0 0,-4-3-105 0 0,87 6 26 0 0,-103 3 325 0 0,-1 5-241 0 0,-1-3 0 0 0,15-4-5 0 0,-41 5 0 0 0,-28 2 0 0 0,0 0 0 0 0,0 0 0 0 0,0-1 0 0 0,0-1 0 0 0,8 0 0 0 0,0 0 0 0 0,0 1 0 0 0,13 1 0 0 0,32-2 0 0 0,-23-1 280 0 0,8 2-280 0 0,-25 0 147 0 0,0-1 0 0 0,17-3-147 0 0,9-2 90 0 0,0 4-6 0 0,15-2-21 0 0,-51 4-10 0 0,-10 1-82 0 0,-2 0-396 0 0,0 0-189 0 0,0 0-1644 0 0,0 0-6431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7:57.4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43 5984 0 0,'0'0'464'0'0,"-8"-9"-94"0"0,6 7 222 0 0,1 0-71 0 0,0 1-1 0 0,0-1 1 0 0,-1 1 0 0 0,1 0 0 0 0,0-1 0 0 0,0 1 0 0 0,-1 0 0 0 0,1 0-1 0 0,-1 0 1 0 0,1 0 0 0 0,-1 0 0 0 0,1 0 0 0 0,-1 0-521 0 0,2 0 10 0 0,0-10 5896 0 0,1 9-2804 0 0,0 9-2398 0 0,2 35 453 0 0,-3-32-1023 0 0,0 0 1 0 0,1-1-1 0 0,1 8-134 0 0,1 9 298 0 0,0-1-1 0 0,-2 15-297 0 0,1-10 381 0 0,2 19-381 0 0,18 128 782 0 0,-8-58 124 0 0,19 70-906 0 0,-15-81 60 0 0,-13-81-31 0 0,-2 0 0 0 0,0 0 0 0 0,-2 5-29 0 0,3 30 72 0 0,-3-51-54 0 0,-1 0 1 0 0,0 0-1 0 0,-1 0 1 0 0,0 0-1 0 0,0-1 1 0 0,-1 1-1 0 0,-2 4-18 0 0,4-13 17 0 0,-1-1 0 0 0,0 1 0 0 0,0 0 0 0 0,-1 0 0 0 0,1-1 0 0 0,0 1 0 0 0,0-1 0 0 0,-2 2-17 0 0,2-2-86 0 0,0 0 1 0 0,0 0 0 0 0,0 0-1 0 0,0 0 1 0 0,1 0 0 0 0,-1 0 0 0 0,0 0-1 0 0,0 1 1 0 0,1-1 0 0 0,-1 0-1 0 0,1 1 1 0 0,-1-1 0 0 0,1 0 0 0 0,-1 1 84 0 0,-1-2-1095 0 0,0 0 51 0 0,1 0-2883 0 0,1 0 2196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04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2 315 920 0 0,'0'1'279'0'0,"0"-1"8"0"0,0 3 324 0 0,0-2-131 0 0,0-1 278 0 0,0 0 540 0 0,0 0-83 0 0,0 0-401 0 0,0 0-168 0 0,0 0-36 0 0,0 0-2 0 0,0 0 26 0 0,0 0 7 0 0,0 0 6 0 0,-1 4 74 0 0,1 3 2762 0 0,2-6-1584 0 0,2-1-1291 0 0,6-6-329 0 0,4-4-72 0 0,-14 9-122 0 0,0 1-37 0 0,0 0-96 0 0,5-8-147 0 0,8-2 91 0 0,-2-4 104 0 0,-8 9 34 0 0,-3 4 143 0 0,3 0 146 0 0,-2 1-289 0 0,0-1 1 0 0,0 1-1 0 0,0-1 1 0 0,0 1-1 0 0,0-1 1 0 0,0 1-1 0 0,0-1 1 0 0,0 1-1 0 0,0-1 1 0 0,0 0-1 0 0,-1 0 1 0 0,1 1-1 0 0,0-1 1 0 0,-1 0-1 0 0,1 0 1 0 0,-1 0-1 0 0,1 0-34 0 0,0 0 96 0 0,-1 1-5 0 0,1-1-22 0 0,-1 0-61 0 0,0 1-1 0 0,0 0 1 0 0,1-1-1 0 0,-1 1 0 0 0,0-1 1 0 0,0 1-1 0 0,1 0 1 0 0,-1-1-1 0 0,1 1 1 0 0,-1 0-1 0 0,0-1 0 0 0,1 1 1 0 0,-1 0-1 0 0,1-1 1 0 0,-1 1-1 0 0,1 0 0 0 0,-1 0 1 0 0,1 0-1 0 0,-1-1-7 0 0,2 1 30 0 0,-1-1 54 0 0,0 0-11 0 0,11-8 71 0 0,0 2-56 0 0,-6 3-8 0 0,1-2 5 0 0,8-10-36 0 0,-12 13-52 0 0,-2 2 2 0 0,0 0 1 0 0,-1 1-1 0 0,1-1 1 0 0,0 0-1 0 0,0 1 0 0 0,0-1 1 0 0,0 1-1 0 0,0-1 0 0 0,0 1 1 0 0,0-1-1 0 0,0 1 1 0 0,-1 0-1 0 0,2-1 0 0 0,-1 1 1 0 0,0 0 0 0 0,0 0 6 0 0,6-3-6 0 0,-3 2 5 0 0,-4 1-6 0 0,1 0 1 0 0,-1 0 0 0 0,0 0 0 0 0,1 0-1 0 0,-1 0 1 0 0,0 0 0 0 0,1-1-1 0 0,-1 1 1 0 0,0 0 0 0 0,0 0-1 0 0,1 0 1 0 0,-1 0 0 0 0,0 0 0 0 0,1-1-1 0 0,-1 1 1 0 0,0 0 0 0 0,0 0-1 0 0,1 0 1 0 0,-1-1 0 0 0,0 1-1 0 0,0 0 1 0 0,0 0 0 0 0,1-1 0 0 0,-1 1 0 0 0,7-9 72 0 0,-4 4 18 0 0,-2 3 5 0 0,-1-2-7 0 0,0 3-85 0 0,0 0-1 0 0,0 1 1 0 0,0-1-1 0 0,0 1 0 0 0,1-1 1 0 0,-1 0-1 0 0,0 1 1 0 0,0-1-1 0 0,0 1 1 0 0,1-1-1 0 0,-1 1 1 0 0,0-1-1 0 0,1 0 1 0 0,-1 1-1 0 0,1-1 1 0 0,-1 1-1 0 0,1 0 1 0 0,-1-1-1 0 0,1 1 1 0 0,-1-1-1 0 0,1 1 1 0 0,-1 0-1 0 0,1-1 1 0 0,-1 1-1 0 0,1 0 1 0 0,0-1-3 0 0,4-2 4 0 0,0 0 0 0 0,0-1 0 0 0,-1 0 0 0 0,4-3-4 0 0,-8 5 0 0 0,2 0 0 0 0,10-3 0 0 0,-11 4 1 0 0,0 1 3 0 0,0 0 1 0 0,0 0-1 0 0,0-1 1 0 0,0 1 0 0 0,0-1-1 0 0,0 1 1 0 0,0-1-1 0 0,0 1 1 0 0,0-1-1 0 0,0 0 1 0 0,-1 1-1 0 0,1-1 1 0 0,0 0-1 0 0,0 0-4 0 0,6-6-36 0 0,-4 6-50 0 0,1 0-49 0 0,4-4-51 0 0,-7 5 196 0 0,1-1-1 0 0,-1 0 1 0 0,0 1 0 0 0,1-1 0 0 0,-1 0-1 0 0,0 0 1 0 0,0 0 0 0 0,1 0 0 0 0,-1 0-1 0 0,0 0 1 0 0,0 0 0 0 0,0 0-10 0 0,0-1 158 0 0,5 0-24 0 0,-1-3-108 0 0,2 2-26 0 0,8-5 11 0 0,-7 5 13 0 0,-6 2-115 0 0,-2 1-63 0 0,0 0-20 0 0,0 0 49 0 0,16-6 745 0 0,-11 4-586 0 0,18-7 29 0 0,8-2-235 0 0,-30 10-17 0 0,6 0-176 0 0,0-3 331 0 0,-1 3 58 0 0,-5 1 108 0 0,-1 0 74 0 0,0 0 18 0 0,2 0-32 0 0,0-1-210 0 0,-1 0 1 0 0,1 0 0 0 0,-1 0 0 0 0,1 0-1 0 0,0 1 1 0 0,0-1 0 0 0,-1 1 0 0 0,1-1-1 0 0,0 1 1 0 0,0-1 0 0 0,0 1-1 0 0,-1 0 1 0 0,2 0 17 0 0,1 0-90 0 0,-3 0-134 0 0,1 0 313 0 0,0 0 0 0 0,0 0 1 0 0,-1 0-1 0 0,1 0 0 0 0,0 0 0 0 0,0 0 0 0 0,-1-1 0 0 0,1 1 0 0 0,0-1-89 0 0,3 0 18 0 0,59-5 883 0 0,-36 1-978 0 0,-27 5 81 0 0,0 0 0 0 0,0-1 0 0 0,0 1-1 0 0,0 0 1 0 0,0 0 0 0 0,0-1 0 0 0,0 1 0 0 0,0 0 0 0 0,0-1-1 0 0,-1 1 1 0 0,1-1 0 0 0,0 1-4 0 0,2-2 7 0 0,0 0-7 0 0,9-2 0 0 0,-12 4 0 0 0,0 0 0 0 0,1 0-1 0 0,-1 0 1 0 0,0 0 0 0 0,1 0-1 0 0,-1 0 1 0 0,0 0 0 0 0,1 0 0 0 0,-1 0-1 0 0,1 0 1 0 0,-1 0 0 0 0,0 0-1 0 0,1 0 1 0 0,-1 0 0 0 0,0 0-1 0 0,1 0 1 0 0,-1 0 0 0 0,0 0-1 0 0,1 0 1 0 0,-1 0 0 0 0,0 0-1 0 0,1 1 1 0 0,12 3 39 0 0,-11-3 32 0 0,-1-1-1 0 0,1 1 1 0 0,0-1-1 0 0,0 0 1 0 0,0 0-1 0 0,0 0 1 0 0,0 0 0 0 0,0 0-1 0 0,0 0-70 0 0,-1 0-39 0 0,0-1 0 0 0,0 1 0 0 0,1 0 0 0 0,-1 0-1 0 0,0 0 1 0 0,1 1 0 0 0,-1-1 0 0 0,0 0 0 0 0,0 0 0 0 0,1 1 0 0 0,-1-1 0 0 0,1 1 39 0 0,1 0 313 0 0,1-1 1 0 0,-1 1 0 0 0,1-1 0 0 0,-1 1 0 0 0,1-1-1 0 0,1 0-313 0 0,28 0-816 0 0,-32 0 819 0 0,0-1-1 0 0,0 1 1 0 0,1 0 0 0 0,-1 0-1 0 0,0 1 1 0 0,0-1-1 0 0,1 0 1 0 0,-1 0-1 0 0,0 0 1 0 0,0 1 0 0 0,1-1-1 0 0,-1 1 1 0 0,0-1-3 0 0,1 1 4 0 0,1 0-1 0 0,-1 0 1 0 0,0 0 0 0 0,0-1 0 0 0,1 1 0 0 0,-1-1-1 0 0,0 0 1 0 0,2 1-4 0 0,3-1 34 0 0,-1 2-1 0 0,1-1 0 0 0,-1 0 1 0 0,7 3-34 0 0,-11-3 8 0 0,2 0 60 0 0,3-1 20 0 0,-5 0 1 0 0,0 0-30 0 0,2 2-47 0 0,-2-1-12 0 0,1 0 0 0 0,-1-1-1 0 0,0 1 1 0 0,1 0 0 0 0,-1-1 0 0 0,1 1-1 0 0,-1-1 1 0 0,2 0 0 0 0,6 1 0 0 0,-2 1 12 0 0,-2-1 48 0 0,-4-2-10 0 0,8 5-28 0 0,9 1 42 0 0,-18-5-10 0 0,1 2-53 0 0,0-1 0 0 0,0 0 0 0 0,0 0 0 0 0,1 0 0 0 0,-1 0 0 0 0,0 0 0 0 0,1 0 0 0 0,-1 0 0 0 0,1-1 0 0 0,0 1-1 0 0,-1-1 0 0 0,7 1 0 0 0,-1-1 0 0 0,27 2 12 0 0,-32-1 36 0 0,1 1-25 0 0,1 0 61 0 0,6 3-51 0 0,-3-3-32 0 0,-7-2-2 0 0,1 0-1 0 0,-1 1 1 0 0,0-1 0 0 0,1 0 0 0 0,-1 1-1 0 0,0-1 1 0 0,0 1 0 0 0,1-1 0 0 0,-1 1-1 0 0,0-1 1 0 0,1 2 1 0 0,25 9 77 0 0,-22-8-87 0 0,-4-3-44 0 0,1 1-10 0 0,31 18 227 0 0,-33-19-162 0 0,0 0 0 0 0,0 0-1 0 0,0 0 1 0 0,0 0 0 0 0,0 0 0 0 0,0 0 0 0 0,0 0 0 0 0,0 0-1 0 0,0 0 1 0 0,0 0 0 0 0,0 0 0 0 0,0 0 0 0 0,0 0-1 0 0,0 0 1 0 0,0 0 0 0 0,0 0 0 0 0,0 0 0 0 0,0 1 0 0 0,0-1-1 0 0,0 0 1 0 0,0 0 0 0 0,0 0 0 0 0,0 0 0 0 0,0 0-1 0 0,0 0 1 0 0,0 0 0 0 0,0 0 0 0 0,0 0 0 0 0,0 0 0 0 0,0 0-1 0 0,0 0 1 0 0,0 0 0 0 0,0 0 0 0 0,0 0 0 0 0,0 0-1 0 0,0 0 1 0 0,0 0 0 0 0,0 0 0 0 0,0 0 0 0 0,0 0 0 0 0,0 0-1 0 0,0 0 1 0 0,0 0 0 0 0,0 0 0 0 0,0 0 0 0 0,0 0-1 0 0,0 0 1 0 0,0 0 0 0 0,0 0 0 0 0,0 0 0 0 0,0 0 0 0 0,0 0-1 0 0,0 0 0 0 0,0 0 0 0 0,-1 1 0 0 0,1-1 0 0 0,0 0 1 0 0,0 0-1 0 0,0 0 0 0 0,-1 0 0 0 0,1 0 1 0 0,0 1-1 0 0,0-1 0 0 0,0 0 0 0 0,-1 0 0 0 0,1 0 1 0 0,0 1-1 0 0,0-1 0 0 0,0 0 0 0 0,0 0 1 0 0,0 0-1 0 0,0 1 0 0 0,-1-1 0 0 0,1 0 0 0 0,0 0 1 0 0,0 1-1 0 0,0-1 0 0 0,0 0 0 0 0,0 0 0 0 0,0 1 1 0 0,0-1-1 0 0,0 0 0 0 0,0 0 0 0 0,0 1 1 0 0,0-1-1 0 0,0 0 0 0 0,1 0 0 0 0,-1 1 0 0 0,0-1 1 0 0,0 0-1 0 0,0 0 0 0 0,0 0 0 0 0,0 1 0 0 0,0-1 1 0 0,1 0-1 0 0,-1 0 0 0 0,0 0 0 0 0,0 1 1 0 0,0-1-1 0 0,1 0 0 0 0,-1 0 0 0 0,0 0 0 0 0,20 20 11 0 0,-19-19 42 0 0,10 7-75 0 0,-10-8 8 0 0,1 1-14 0 0,0 0-1 0 0,-1 0 1 0 0,1 0-1 0 0,0-1 1 0 0,0 1-1 0 0,0-1 1 0 0,0 1-1 0 0,0-1 29 0 0,-2 2-66 0 0,0 1 50 0 0,0-3 38 0 0,0 1 1 0 0,0 0-1 0 0,0-1 1 0 0,0 1-1 0 0,0-1 0 0 0,0 1 1 0 0,0 0-1 0 0,0-1 1 0 0,1 1-1 0 0,-1 0 0 0 0,0-1 1 0 0,0 1-1 0 0,1-1 1 0 0,-1 2-23 0 0,2-1 8 0 0,-1 0 0 0 0,1 0 1 0 0,-1 1-1 0 0,1-1 0 0 0,-1 0 1 0 0,1 0-1 0 0,0 0 1 0 0,0 0-1 0 0,1 0-8 0 0,-1 0-67 0 0,-2-1-13 0 0,0 0 0 0 0,0 0 0 0 0,-1 0 77 0 0,1 0 0 0 0,0 0 0 0 0,0 0 0 0 0,0 0 0 0 0,0 0 0 0 0,-1 1 0 0 0,1-1 0 0 0,0 0 0 0 0,0 0 0 0 0,0 0 0 0 0,0 1 0 0 0,0-1 0 0 0,0 0 0 0 0,0 0 0 0 0,0 0-1 0 0,0 0 1 0 0,0 1 0 0 0,0-1 0 0 0,0 0 0 0 0,0 0 0 0 0,0 1 0 0 0,0-1 0 0 0,0 0 0 0 0,0 0 0 0 0,0 0 3 0 0,0 1-4 0 0,1 0 10 0 0,1 1-1 0 0,0-1 1 0 0,-1 1-1 0 0,1-1 1 0 0,0 0 0 0 0,0 0-1 0 0,0 0 1 0 0,0 0-1 0 0,2 0-5 0 0,6 4 58 0 0,-6-2-10 0 0,-1-1-25 0 0,-1-1 1 0 0,1 1 0 0 0,0-1-1 0 0,0 0 1 0 0,0 0-1 0 0,0 0 1 0 0,0 0-1 0 0,2 0-23 0 0,-5 1 54 0 0,-1 3-44 0 0,2-5-10 0 0,0 1 0 0 0,-1-1 0 0 0,1 1 0 0 0,-1-1 0 0 0,1 1 0 0 0,0-1 0 0 0,0 1 0 0 0,-1-1 0 0 0,1 0 0 0 0,0 1 0 0 0,0-1 0 0 0,0 0 0 0 0,0 1 0 0 0,6 2 0 0 0,-2 2 0 0 0,-5 3 0 0 0,0-7-6 0 0,0-1 1 0 0,0 1-1 0 0,0 0 0 0 0,0-1 0 0 0,0 1 1 0 0,0 0-1 0 0,0-1 0 0 0,0 1 0 0 0,-1 0 0 0 0,1-1 1 0 0,0 1-1 0 0,-1-1 0 0 0,1 1 0 0 0,0 0 0 0 0,-1-1 1 0 0,1 1-1 0 0,-1-1 0 0 0,1 1 6 0 0,-1-1-3 0 0,1 0 0 0 0,0 0-1 0 0,0 0 1 0 0,0 0 0 0 0,0 1 0 0 0,0-1-1 0 0,0 0 1 0 0,0 0 0 0 0,0 0 0 0 0,-1 0 0 0 0,1 0-1 0 0,0 1 1 0 0,0-1 0 0 0,0 0 0 0 0,0 0-1 0 0,0 0 1 0 0,0 0 0 0 0,0 0 0 0 0,0 1-1 0 0,0-1 1 0 0,0 0 0 0 0,0 0 0 0 0,0 0 0 0 0,0 0-1 0 0,0 0 1 0 0,0 1 0 0 0,0-1 0 0 0,0 0-1 0 0,0 0 1 0 0,1 0 0 0 0,-1 0 0 0 0,0 0-1 0 0,0 1 1 0 0,0-1 0 0 0,0 0 0 0 0,0 0 0 0 0,0 0-1 0 0,0 0 1 0 0,1 0 0 0 0,-1 0 0 0 0,0 0-1 0 0,0 1 1 0 0,0-1 0 0 0,0 0 0 0 0,0 0-1 0 0,1 0 1 0 0,-1 0 0 0 0,0 0 0 0 0,0 0 0 0 0,0 0-1 0 0,0 0 1 0 0,0 0 0 0 0,1 0 0 0 0,-1 0 3 0 0,3 2-21 0 0,-1-1 0 0 0,1 0 0 0 0,0 1 0 0 0,0-1 0 0 0,3 0 21 0 0,1 2 99 0 0,-6-3 0 0 0,-8 4-10 0 0,2 0-89 0 0,6-2 0 0 0,3 0 0 0 0,13 4-222 0 0,-21-1 132 0 0,2-4 118 0 0,1-1 0 0 0,-1 1 0 0 0,0 0 0 0 0,0 0-1 0 0,0-1 1 0 0,1 1 0 0 0,-1-1 0 0 0,-1 1-28 0 0,6 0 55 0 0,-3-1-53 0 0,0 1-1 0 0,1-1 1 0 0,-1 1-1 0 0,0-1 1 0 0,1 1-1 0 0,-1-1 1 0 0,1 1-1 0 0,-1-1 1 0 0,1 0-1 0 0,-1 1 1 0 0,1-1-1 0 0,-1 0 1 0 0,1 1-1 0 0,-1-1 1 0 0,1 0-1 0 0,0 0 0 0 0,-1 1 1 0 0,1-1-1 0 0,-1 0 1 0 0,1 0-1 0 0,0 0 1 0 0,-1 0-1 0 0,1 0-1 0 0,37 9-122 0 0,-36-8 22 0 0,-10-4 10 0 0,4 3 90 0 0,5 1 0 0 0,4 2 0 0 0,1-2 41 0 0,1-1 54 0 0,-12 3-8 0 0,-2-2-120 0 0,0 1-1 0 0,0-1 1 0 0,-6 0 33 0 0,58-1-33 0 0,-48-8-57 0 0,2 5-62 0 0,-1 0-1 0 0,0 0 1 0 0,0 0-1 0 0,0 1 1 0 0,0-1-1 0 0,-3-2 153 0 0,0-1-793 0 0,1-1-1123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7:58.3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 4 12496 0 0,'0'0'572'0'0,"0"0"-11"0"0,0 0-206 0 0,0 0 479 0 0,0 0 249 0 0,0 0 49 0 0,-17-3 3658 0 0,15 3-4677 0 0,1 0 0 0 0,0 0 0 0 0,-1 0 0 0 0,1 0 0 0 0,0 0 0 0 0,-1 0 0 0 0,1 1 0 0 0,0-1-1 0 0,0 0 1 0 0,-1 1 0 0 0,1-1 0 0 0,0 1 0 0 0,0-1 0 0 0,0 1 0 0 0,0-1 0 0 0,-1 1 0 0 0,1 0 0 0 0,0 0 0 0 0,0-1-1 0 0,0 1 1 0 0,1 0 0 0 0,-2 1-113 0 0,2-2 47 0 0,-1 1-1 0 0,1-1 1 0 0,-1 0-1 0 0,1 1 1 0 0,-1-1-1 0 0,1 1 0 0 0,0-1 1 0 0,-1 0-1 0 0,1 1 1 0 0,0-1-1 0 0,-1 1 1 0 0,1-1-1 0 0,0 1 1 0 0,0-1-1 0 0,-1 1 1 0 0,1 0-1 0 0,0-1 1 0 0,0 1-1 0 0,0-1 0 0 0,0 1 1 0 0,0-1-1 0 0,0 1 1 0 0,0 0-1 0 0,0-1 1 0 0,0 1-1 0 0,0-1 1 0 0,0 1-1 0 0,0-1 1 0 0,0 1-1 0 0,0-1 1 0 0,1 1-1 0 0,-1 0 0 0 0,0-1 1 0 0,0 1-1 0 0,1-1 1 0 0,-1 1-1 0 0,0-1 1 0 0,1 1-1 0 0,-1-1-46 0 0,2 5 136 0 0,-1-3-65 0 0,0 1 0 0 0,0 0 1 0 0,0-1-1 0 0,0 1 0 0 0,1 0 0 0 0,-1-1 0 0 0,1 0 0 0 0,0 1 1 0 0,-1-1-1 0 0,1 0 0 0 0,0 0-71 0 0,4 2 42 0 0,-3-2-30 0 0,1 0-1 0 0,-1 1 1 0 0,1-2-1 0 0,0 1 1 0 0,-1 0-1 0 0,1-1 1 0 0,0 1 0 0 0,2-1-12 0 0,-2 0 15 0 0,1 0 1 0 0,-1 1 0 0 0,0-1 0 0 0,1 1 0 0 0,-1 0 0 0 0,0 0 0 0 0,1 2-16 0 0,13 5 67 0 0,45 18 60 0 0,-8-4-86 0 0,-1 2-1 0 0,9 9-40 0 0,179 112 0 0 0,-121-70 53 0 0,-91-58-22 0 0,9 6 405 0 0,42 19-436 0 0,-54-30-126 0 0,-14-7 17 0 0,0 0 0 0 0,9 2 109 0 0,-19-6 7 0 0,0-1 0 0 0,0 0 0 0 0,0 1-1 0 0,1-1 1 0 0,-2 1 0 0 0,1 0 0 0 0,0 0 0 0 0,0 0-7 0 0,4 3 19 0 0,0 0 0 0 0,0-1 1 0 0,0 0-1 0 0,6 2-19 0 0,-6-1 23 0 0,4 6 29 0 0,-11-10-54 0 0,4 11 88 0 0,-4-11-82 0 0,0 0 1 0 0,0 0-1 0 0,0 0 0 0 0,0 0 1 0 0,0 1-1 0 0,0-1 0 0 0,-1 0 1 0 0,1 0-1 0 0,0 0 1 0 0,-1 0-1 0 0,1 0 0 0 0,-1 0-4 0 0,0 2 13 0 0,1-1-3 0 0,0-1-1 0 0,-1 1 1 0 0,1 0-1 0 0,-1-1 1 0 0,1 1-1 0 0,-1-1 1 0 0,0 1-1 0 0,1-1 1 0 0,-1 1 0 0 0,0-1-1 0 0,0 1 1 0 0,0-1-1 0 0,0 0 1 0 0,-1 2-10 0 0,-16 13 58 0 0,-64 46-35 0 0,20-12 90 0 0,24-24-87 0 0,1-1 43 0 0,0 3-69 0 0,-54 38 64 0 0,-94 77 133 0 0,167-130-196 0 0,-17 11-1 0 0,21-16 13 0 0,2 0-1 0 0,-1 1 1 0 0,1 1 0 0 0,1 0-1 0 0,-1 1-12 0 0,5-4 8 0 0,0-1 0 0 0,0-1 0 0 0,0 0 0 0 0,-1 0 0 0 0,-6 3-8 0 0,-23 16 24 0 0,32-20-24 0 0,0-1 0 0 0,0 0 0 0 0,0-1 0 0 0,-1 1 0 0 0,-1 0 0 0 0,-20 10 0 0 0,11-1 1 0 0,8-6-3 0 0,-1 0-1 0 0,0 0 0 0 0,0-1 1 0 0,0 0-1 0 0,-4 1 3 0 0,12-5-75 0 0,1-1-70 0 0,0 0-15 0 0,0 0 0 0 0,9-12-1500 0 0,0 0-24 0 0,3-3-76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7:58.9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 5528 0 0,'0'0'422'0'0,"0"0"93"0"0,0 0 1418 0 0,0-1 1386 0 0,0-4-2364 0 0,0 2 7183 0 0,0 3-8064 0 0,0 0 0 0 0,0 0-1 0 0,0-1 1 0 0,0 1 0 0 0,0 0 0 0 0,0 0-1 0 0,0 0 1 0 0,0 0 0 0 0,0 0 0 0 0,-1 0 0 0 0,1 0-1 0 0,0 0 1 0 0,0 0 0 0 0,0-1 0 0 0,0 1 0 0 0,0 0-1 0 0,0 0 1 0 0,0 0 0 0 0,0 0 0 0 0,0 0-1 0 0,0 0 1 0 0,0 0 0 0 0,1 0 0 0 0,-1-1 0 0 0,0 1-1 0 0,0 0 1 0 0,0 0 0 0 0,0 0 0 0 0,0 0-1 0 0,0 0 1 0 0,0 0 0 0 0,0 0 0 0 0,0 0 0 0 0,0 0-1 0 0,0 0 1 0 0,0-1 0 0 0,0 1 0 0 0,0 0-1 0 0,1 0 1 0 0,-1 0 0 0 0,0 0 0 0 0,0 0 0 0 0,0 0-1 0 0,0 0 1 0 0,0 0 0 0 0,0 0 0 0 0,0 0-1 0 0,0 0 1 0 0,0 0 0 0 0,1 0 0 0 0,-1 0-74 0 0,4 6 685 0 0,3 12-816 0 0,2 18 529 0 0,-2 1-1 0 0,-1-1 0 0 0,0 20-397 0 0,-3-24 330 0 0,1-1-1 0 0,7 22-329 0 0,0 2 317 0 0,-1-6-66 0 0,-3-16-15 0 0,-2 0 1 0 0,2 25-237 0 0,-2 162 620 0 0,1-96-254 0 0,-2-74-214 0 0,-2 0-1 0 0,-4 25-151 0 0,1-58 19 0 0,0 1 0 0 0,1-1-1 0 0,1 1 1 0 0,0 1-19 0 0,1-12-27 0 0,-1-6-113 0 0,-1-1-56 0 0,0 0-17 0 0,0 0-226 0 0,0 0-935 0 0,0 0-405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8:00.0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60 104 4608 0 0,'0'0'353'0'0,"-1"0"-231"0"0,-17-1 1399 0 0,12 1 1130 0 0,-1-1 1 0 0,1 1-1 0 0,0 1 0 0 0,-1-1 1 0 0,1 1-2652 0 0,6-1 82 0 0,0 0 0 0 0,0 0 1 0 0,0 0-1 0 0,0 0 0 0 0,0 0 1 0 0,0 0-1 0 0,0 0 0 0 0,1 1 1 0 0,-1-1-1 0 0,0 0 1 0 0,0 0-1 0 0,0 0 0 0 0,0 0 1 0 0,0 0-1 0 0,0 0 0 0 0,0 0 1 0 0,0 0-1 0 0,0 1 0 0 0,0-1 1 0 0,0 0-1 0 0,0 0 0 0 0,0 0 1 0 0,0 0-1 0 0,0 0 0 0 0,0 0 1 0 0,0 0-1 0 0,0 1 0 0 0,0-1 1 0 0,0 0-1 0 0,0 0 0 0 0,0 0 1 0 0,0 0-1 0 0,0 0 0 0 0,0 0 1 0 0,0 0-1 0 0,-1 0 0 0 0,1 0 1 0 0,0 1-1 0 0,0-1 1 0 0,0 0-1 0 0,0 0 0 0 0,0 0 1 0 0,0 0-1 0 0,0 0 0 0 0,0 0 1 0 0,0 0-1 0 0,0 0 0 0 0,-1 0 1 0 0,1 0-1 0 0,0 0 0 0 0,0 0 1 0 0,0 0-1 0 0,0 0 0 0 0,0 0 1 0 0,0 0-1 0 0,0 0 0 0 0,-1 0 1 0 0,1 0-1 0 0,0 0 0 0 0,0 0 1 0 0,0 0-1 0 0,0 0 0 0 0,0 0 1 0 0,0 0-1 0 0,0 0 1 0 0,-1 0-1 0 0,1 0 0 0 0,0 0 1 0 0,0 0-1 0 0,0 0-82 0 0,12 6 1214 0 0,18 4-1174 0 0,-22-9 98 0 0,0 0-1 0 0,0 0 1 0 0,0-1-1 0 0,0 0 1 0 0,0 0-1 0 0,0-1 0 0 0,8-1-137 0 0,24-2 258 0 0,52-1-62 0 0,125-14-60 0 0,-67 6-112 0 0,-56 4 16 0 0,27 4-40 0 0,532 5 0 0 0,-414 5 0 0 0,68-20 64 0 0,-172 6-64 0 0,-67 4 0 0 0,41 3 0 0 0,13-6 11 0 0,0 0 42 0 0,-86 7-15 0 0,0-1 0 0 0,16-5-38 0 0,-30 1 724 0 0,-21 6-563 0 0,-1 0-229 0 0,1 0 66 0 0,-1 0-1 0 0,1-1 1 0 0,-1 1-1 0 0,0 0 1 0 0,1-1-1 0 0,-1 1 0 0 0,1 0 1 0 0,0 0-1 0 0,-1 0 1 0 0,1-1-1 0 0,-1 1 1 0 0,1 0-1 0 0,-1 0 0 0 0,1 0 1 0 0,-1 0-1 0 0,1 0 1 0 0,0 0-1 0 0,-1 0 0 0 0,1 0 1 0 0,-1 0-1 0 0,1 0 1 0 0,-1 0-1 0 0,1 0 1 0 0,0 1 2 0 0,0-1-331 0 0,-1 0 0 0 0,1 0 0 0 0,0 0 0 0 0,0 0 1 0 0,0 0-1 0 0,0 0 0 0 0,-1 0 0 0 0,1 0 0 0 0,0 0 0 0 0,0-1 1 0 0,0 1-1 0 0,-1 0 0 0 0,1 0 0 0 0,1-1 331 0 0,2-6-1024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8:06.6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205 92 3224 0 0,'0'0'428'0'0,"0"0"589"0"0,0 0 263 0 0,0 0 52 0 0,0 0-80 0 0,0-13 2535 0 0,-6 2-2648 0 0,5 8-1004 0 0,0 1 0 0 0,1 0 0 0 0,-1 0 0 0 0,0 0 0 0 0,-1 0 0 0 0,1 0 0 0 0,0 0 0 0 0,0 0 0 0 0,-1 0 0 0 0,1 0 0 0 0,-1 1 0 0 0,0-1 0 0 0,1 0 0 0 0,-1 1 0 0 0,0 0 0 0 0,0-1 0 0 0,0 1 0 0 0,0 0 0 0 0,0 0 1 0 0,-2-1-137 0 0,-13-3 1061 0 0,15 4-921 0 0,0 0 0 0 0,0 0 0 0 0,0 0 0 0 0,0 0 0 0 0,0 1 0 0 0,0-1 0 0 0,0 1 0 0 0,0 0 0 0 0,-2-1-139 0 0,-17-3 511 0 0,19 4-430 0 0,2 0-8 0 0,-1-2-13 0 0,-1 1-49 0 0,1 0-1 0 0,-1 0 0 0 0,0 0 0 0 0,0-1 1 0 0,0 2-1 0 0,0-1 0 0 0,0 0 0 0 0,0 0 1 0 0,0 1-1 0 0,0-1 0 0 0,0 1 0 0 0,-1-1-10 0 0,-27-1 521 0 0,28 2-359 0 0,2 0-64 0 0,0 0-30 0 0,0 0-4 0 0,-1 3 2 0 0,-3-2-70 0 0,-4 8 22 0 0,7-4 28 0 0,1-4-32 0 0,0 0-1 0 0,0 0 0 0 0,0-1 0 0 0,-1 1 1 0 0,1 0-1 0 0,0 0 0 0 0,0 0 1 0 0,-1-1-1 0 0,1 1 0 0 0,0 0 1 0 0,-1-1-1 0 0,1 1 0 0 0,-1 0 0 0 0,1 0-13 0 0,-7 4 55 0 0,6-4-36 0 0,0 0 0 0 0,0 0 0 0 0,0-1 0 0 0,0 1 0 0 0,0 0-1 0 0,0 0 1 0 0,0 0 0 0 0,0 0 0 0 0,0 0 0 0 0,1 0 0 0 0,-1 1 0 0 0,0-1 0 0 0,1 0 0 0 0,-1 0 0 0 0,1 0 0 0 0,-1 1 0 0 0,1-1 0 0 0,0 0 0 0 0,-1 1 0 0 0,1-1 0 0 0,0 0 0 0 0,0 1-1 0 0,0-1 1 0 0,0 0 0 0 0,0 1-19 0 0,-3 76 1152 0 0,3-57-972 0 0,-1-15-122 0 0,1 1-1 0 0,-1 0 1 0 0,2-1 0 0 0,-1 1-1 0 0,1 0 1 0 0,0-1-1 0 0,0 1 1 0 0,1-1-1 0 0,0 1 1 0 0,0-1 0 0 0,3 5-58 0 0,1 5 222 0 0,-6-14-207 0 0,1 0 1 0 0,-1 0-1 0 0,1 0 0 0 0,0 0 0 0 0,0 0 0 0 0,0-1 1 0 0,0 1-1 0 0,0 0 0 0 0,0-1 0 0 0,1 2-15 0 0,6 6 200 0 0,-1 0 0 0 0,0 0 0 0 0,0 2-200 0 0,-6-9-58 0 0,0-1-8 0 0,2 2 62 0 0,0 0 0 0 0,0-1 0 0 0,1 1-1 0 0,-1-1 1 0 0,1 1 0 0 0,-1-1 0 0 0,1 0 0 0 0,0 0-1 0 0,0-1 1 0 0,-1 1 0 0 0,1-1 0 0 0,0 0 0 0 0,1 0-1 0 0,1 0 5 0 0,4 1 23 0 0,-1-1 0 0 0,0 0 0 0 0,0-1-1 0 0,1 0 1 0 0,-1 0 0 0 0,4-1-23 0 0,3-2 64 0 0,11-2 21 0 0,-22 5-68 0 0,-1-1 0 0 0,1 0 0 0 0,-1 0 0 0 0,1 0 0 0 0,-1-1 0 0 0,0 0 0 0 0,1 1 0 0 0,1-3-17 0 0,17-5 56 0 0,-20 9-42 0 0,11-9 79 0 0,-11 8-85 0 0,2-4-9 0 0,8-10 58 0 0,-11 13-50 0 0,-1 1 0 0 0,0-1 0 0 0,0 1 0 0 0,0-1 0 0 0,0 0 0 0 0,0 1 0 0 0,0-1 0 0 0,0 0 0 0 0,-1 0 0 0 0,1 0 0 0 0,-1 1 0 0 0,1-3-7 0 0,5-15-2 0 0,-6 16 7 0 0,0 1 0 0 0,1 0-1 0 0,-2-1 1 0 0,1 1 0 0 0,0-1 0 0 0,0 1-1 0 0,-1 0 1 0 0,1-1 0 0 0,-1 1-5 0 0,-1-13 21 0 0,2 12-17 0 0,1-1 0 0 0,-1 1 0 0 0,0-1-1 0 0,-1 1 1 0 0,1-1 0 0 0,-1 1 0 0 0,1-1-1 0 0,-1 1 1 0 0,0-1 0 0 0,0 1 0 0 0,-1 0-1 0 0,1-1 1 0 0,-1 1 0 0 0,1 0 0 0 0,-1 0-1 0 0,0 0 1 0 0,-2-2-4 0 0,-9-16 8 0 0,11 18-1 0 0,0-1 0 0 0,0 1 0 0 0,0-1 0 0 0,-1 1 0 0 0,1 0 0 0 0,-1 0 0 0 0,0 0 0 0 0,1 1-7 0 0,-2-3 0 0 0,2 3 0 0 0,0 0 0 0 0,0 0 0 0 0,0 0 0 0 0,0 0 0 0 0,0 0 0 0 0,-1 0 0 0 0,1 0 0 0 0,0 1 0 0 0,-3-1 0 0 0,-11-8 0 0 0,0 1 0 0 0,0 0 0 0 0,-7-1 0 0 0,16 6 0 0 0,5 3 0 0 0,1 0 0 0 0,-1 1 0 0 0,1-1 0 0 0,-1 0 0 0 0,0 1 0 0 0,1-1 0 0 0,-1 1 0 0 0,0-1 0 0 0,1 1 0 0 0,-1 0 0 0 0,0-1 0 0 0,0 1 0 0 0,0 0 0 0 0,-5-2 0 0 0,6 1 0 0 0,0 1 0 0 0,0-1 0 0 0,-1 1 0 0 0,1-1 0 0 0,-1 1 0 0 0,1 0 0 0 0,0 0 0 0 0,-1 0 0 0 0,1 0 0 0 0,-1 0 0 0 0,1 0 0 0 0,-2 0 0 0 0,2 0 0 0 0,0 0 0 0 0,0-1 0 0 0,0 1 0 0 0,0 0 0 0 0,0 0 0 0 0,1 0 0 0 0,-1 0 0 0 0,0 0 0 0 0,0 1 0 0 0,0-1 0 0 0,0 0 0 0 0,0 0 0 0 0,0 0 0 0 0,0 1 0 0 0,0-1 0 0 0,1 1 0 0 0,-1-1 0 0 0,-1 1 0 0 0,-16 8 0 0 0,9-6 0 0 0,-15 6 0 0 0,23-9 0 0 0,0 0 0 0 0,0 0 0 0 0,0 1 0 0 0,0-1 0 0 0,0 0 0 0 0,0 1 0 0 0,0-1 0 0 0,0 1 0 0 0,0-1 0 0 0,1 1 0 0 0,-1 0 0 0 0,0-1 0 0 0,0 1 0 0 0,1 0 0 0 0,-1-1 0 0 0,0 1 0 0 0,0 1 0 0 0,-2 1 0 0 0,-6 4 0 0 0,10 3 0 0 0,0-8 1 0 0,-1 1-1 0 0,0-1 1 0 0,0 0-1 0 0,0 1 1 0 0,0-1-1 0 0,-1 0 1 0 0,1 1-1 0 0,-1 1 0 0 0,-2 12 56 0 0,2-1-22 0 0,1-13-28 0 0,-1 1-1 0 0,1-1 0 0 0,0 1 0 0 0,0-1 1 0 0,0 1-1 0 0,1-1 0 0 0,-1 1 0 0 0,1 1-5 0 0,-2 3 0 0 0,1-5 0 0 0,-1-1 0 0 0,0 1 0 0 0,1-1 0 0 0,-1 1 0 0 0,1-1 0 0 0,0 1 0 0 0,0 0 0 0 0,-1-1 0 0 0,1 1 0 0 0,0-1 0 0 0,0 1 0 0 0,0 0 0 0 0,1-1 0 0 0,-2 1 10 0 0,1 1-1 0 0,0-1 0 0 0,1 0 1 0 0,-1 1-1 0 0,0-1 0 0 0,1 0 1 0 0,-1 1-1 0 0,1-1 0 0 0,-1 0 1 0 0,1 0-1 0 0,0 0 0 0 0,1 1-9 0 0,0 1 13 0 0,1-1-1 0 0,0 0 1 0 0,1 0-1 0 0,-1 0 0 0 0,0 0 1 0 0,1 0-1 0 0,0 0 1 0 0,-1-1-1 0 0,1 0-12 0 0,0 0 4 0 0,-1 0-1 0 0,0-1 1 0 0,0 1-1 0 0,1-1 1 0 0,-1 0-1 0 0,1 0 1 0 0,-1 0-1 0 0,1-1 1 0 0,0 1-1 0 0,-1-1 1 0 0,1 0-1 0 0,0 0 1 0 0,-1 0-1 0 0,4-1-3 0 0,6-1 25 0 0,-1-1 0 0 0,0 0 0 0 0,8-3-25 0 0,-7 2 10 0 0,0-2-18 0 0,-1 0 1 0 0,1-1 0 0 0,-1 0-1 0 0,5-4 8 0 0,-16 9-52 0 0,9-11 467 0 0,-10 11-405 0 0,0 0-1 0 0,0 0 1 0 0,0 0-1 0 0,-1 0 1 0 0,1 1 0 0 0,-1-1-1 0 0,1 0 1 0 0,-1 0-1 0 0,0 1 1 0 0,1-1 0 0 0,-1 0-1 0 0,0 1 1 0 0,0-1 0 0 0,0 1-1 0 0,0-1 1 0 0,-1 0-10 0 0,-2-2 38 0 0,0 1 0 0 0,0-1 0 0 0,0 1 1 0 0,-1 0-1 0 0,0 0-38 0 0,-6-4 100 0 0,10 6-105 0 0,0 0-1 0 0,0 0 1 0 0,0 0 0 0 0,-1 1-1 0 0,1-1 1 0 0,0 0 0 0 0,0 1-1 0 0,-1-1 1 0 0,1 1-1 0 0,0 0 1 0 0,-1-1 0 0 0,1 1-1 0 0,0 0 1 0 0,-1 0 0 0 0,1 0-1 0 0,-1 0 1 0 0,1 0 0 0 0,0 0-1 0 0,-1 0 1 0 0,1 0-1 0 0,-1 1 6 0 0,-4 0-28 0 0,-2-1 51 0 0,1 1 1 0 0,-1 0 0 0 0,0 0-1 0 0,1 1 1 0 0,-1 0-1 0 0,1 1 1 0 0,-1 0-1 0 0,1 0 1 0 0,-6 4-24 0 0,3 0 75 0 0,5-4-60 0 0,3-2-15 0 0,1 0 0 0 0,0 0 0 0 0,0 0 0 0 0,0 0 0 0 0,-1 0 0 0 0,1 0 0 0 0,0 0 0 0 0,0 0 0 0 0,1 0 0 0 0,-1 1 0 0 0,0-1-1 0 0,0 0 1 0 0,0 1 0 0 0,1-1 0 0 0,-1 0 0 0 0,1 1 0 0 0,-3 8 0 0 0,4-8 0 0 0,0-1 0 0 0,0 1 0 0 0,1-1 0 0 0,-1 1 0 0 0,0-1 0 0 0,1 1 0 0 0,-1-1 0 0 0,1 0 0 0 0,-1 0 0 0 0,1 1 0 0 0,-1-2 0 0 0,-1 1 0 0 0,1-1 0 0 0,-1 1 0 0 0,0-1 0 0 0,1 0 0 0 0,-1 1 0 0 0,1-1 0 0 0,-1 0 0 0 0,1 1 0 0 0,-1-1 0 0 0,1 0 0 0 0,-1 0 0 0 0,1 1 0 0 0,-1-1 0 0 0,1 0 0 0 0,0 0 0 0 0,-1 0 0 0 0,1 0 0 0 0,-1 0 0 0 0,1 0 0 0 0,-1 0 0 0 0,1 0 0 0 0,0 0 0 0 0,-1 0 0 0 0,1 0 0 0 0,-1 0 0 0 0,1 0 0 0 0,-1 0 0 0 0,1-1 0 0 0,1 1 0 0 0,0 0-2 0 0,0-1 0 0 0,0 1-1 0 0,0 0 1 0 0,1-1 0 0 0,-1 0 0 0 0,0 1-1 0 0,0-1 1 0 0,0 0 0 0 0,0 0 0 0 0,-1 0-1 0 0,1 0 1 0 0,0-1 0 0 0,0 1-1 0 0,0 0 1 0 0,-1-1 0 0 0,1 1 0 0 0,-1-1-1 0 0,1 0 1 0 0,-1 1 0 0 0,1-2 2 0 0,2-5 13 0 0,-4 1-13 0 0,-1 6 0 0 0,1-1 0 0 0,-1 1 0 0 0,1 0 0 0 0,-1 0 0 0 0,1 0 0 0 0,-1 0 0 0 0,1 0 0 0 0,-1 0 0 0 0,0 0 0 0 0,0 0 0 0 0,0 0 0 0 0,1 0 0 0 0,-1 0 0 0 0,0 0 0 0 0,0 0 0 0 0,0 1 0 0 0,0-1 0 0 0,-1 0 0 0 0,1 1 0 0 0,0-1 0 0 0,0 1 0 0 0,0-1 0 0 0,0 1 0 0 0,-1 0 0 0 0,1-1 0 0 0,0 1 0 0 0,0 0 0 0 0,0 0 0 0 0,-1 0 0 0 0,1 0 0 0 0,0 0 0 0 0,-1 0 0 0 0,-8-1 0 0 0,7 0 0 0 0,0 1 0 0 0,0-1 0 0 0,0 1 0 0 0,0 0 0 0 0,-1 0 0 0 0,1 0 0 0 0,0 0 0 0 0,0 0 0 0 0,0 1 0 0 0,0-1 0 0 0,-2 2 0 0 0,-5 0 0 0 0,9-2-96 0 0,-1 0-1 0 0,0 1 0 0 0,1-1 1 0 0,-1 1-1 0 0,0-1 1 0 0,1 1-1 0 0,-1 0 0 0 0,1-1 1 0 0,-1 1-1 0 0,1 0 1 0 0,-1 0-1 0 0,1 0 0 0 0,-1 2 97 0 0,1-3-182 0 0,1 1 0 0 0,-1-1-1 0 0,1 1 1 0 0,-1-1-1 0 0,0 0 1 0 0,1 1-1 0 0,-1-1 1 0 0,1 0-1 0 0,-1 1 1 0 0,0-1-1 0 0,1 0 1 0 0,-1 1-1 0 0,0-1 1 0 0,0 0 0 0 0,1 0-1 0 0,-1 0 1 0 0,0 0-1 0 0,1 0 1 0 0,-1 0 182 0 0,1 0-7877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8:07.3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0 732 5064 0 0,'0'0'389'0'0,"0"0"-14"0"0,0 0 866 0 0,0 0 410 0 0,0 0 79 0 0,0 0-86 0 0,0 0-438 0 0,0 0-190 0 0,0 0-38 0 0,8 3 553 0 0,22-11 295 0 0,-26 7-1650 0 0,0 0 0 0 0,0 0 0 0 0,-1-1-1 0 0,1 0 1 0 0,-1 1 0 0 0,3-3-176 0 0,15-6 613 0 0,-10 6-341 0 0,-1 1-72 0 0,0-1 0 0 0,-1 0 0 0 0,1-1 0 0 0,4-2-200 0 0,11-8 394 0 0,2 2 0 0 0,8-4-394 0 0,25-11 220 0 0,37-22 19 0 0,-80 39-196 0 0,28-15 965 0 0,35-14-1008 0 0,84-41 882 0 0,-145 72-839 0 0,-1-1-1 0 0,0 0 0 0 0,-1-1 1 0 0,11-10-43 0 0,7-4 125 0 0,15-7-125 0 0,-17 12 24 0 0,33-17 40 0 0,-43 26-25 0 0,0-2-1 0 0,15-12-38 0 0,-12 3 77 0 0,-21 17-58 0 0,0 0-1 0 0,0 1 1 0 0,0 0 0 0 0,1 0 0 0 0,-1 0-1 0 0,1 1 1 0 0,6-3-19 0 0,20-10 0 0 0,11-6 0 0 0,-37 18 0 0 0,34-12 0 0 0,7-7 0 0 0,-38 19 0 0 0,22-8 0 0 0,-15 5 11 0 0,-14 6 32 0 0,2-3-33 0 0,5-1 1 0 0,-7 4-144 0 0,-3 1-765 0 0,-6 3-298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8:09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170 139 3224 0 0,'0'0'411'0'0,"13"-15"5662"0"0,-13 14-5965 0 0,0 1 1 0 0,0 0 0 0 0,0 0-1 0 0,1 0 1 0 0,-1 0 0 0 0,0-1-1 0 0,0 1 1 0 0,0 0 0 0 0,0 0-1 0 0,1-1 1 0 0,-1 1 0 0 0,0 0-1 0 0,0 0 1 0 0,0-1-1 0 0,0 1 1 0 0,0 0 0 0 0,0 0-1 0 0,0-1 1 0 0,0 1 0 0 0,0 0-1 0 0,0 0 1 0 0,0-1 0 0 0,0 1-1 0 0,0 0 1 0 0,0-1 0 0 0,0 1-1 0 0,0 0 1 0 0,0 0 0 0 0,0-1-1 0 0,0 1 1 0 0,0 0 0 0 0,0 0-1 0 0,0-1 1 0 0,0 1-1 0 0,-1 0 1 0 0,1 0 0 0 0,0-1-1 0 0,0 1 1 0 0,0 0-109 0 0,-1-2 1735 0 0,2 0-1208 0 0,-1 1-495 0 0,0 1 0 0 0,0 0 0 0 0,1 0 0 0 0,-1 0 1 0 0,0 0-1 0 0,0 0 0 0 0,0 0 0 0 0,0 0 0 0 0,0 0 0 0 0,0 0 0 0 0,0-1 0 0 0,1 1 0 0 0,-1 0 1 0 0,0 0-1 0 0,0 0 0 0 0,0 0 0 0 0,0 0 0 0 0,0-1 0 0 0,0 1 0 0 0,0 0 0 0 0,0 0 1 0 0,0 0-1 0 0,0 0 0 0 0,0 0 0 0 0,0-1 0 0 0,0 1 0 0 0,0 0 0 0 0,0 0 0 0 0,0 0 1 0 0,0 0-1 0 0,0-1 0 0 0,0 1 0 0 0,0 0 0 0 0,0 0 0 0 0,0 0 0 0 0,0 0 0 0 0,0 0 0 0 0,0-1-32 0 0,-13-12 2429 0 0,6 4-1830 0 0,6 8-463 0 0,-21-10 464 0 0,13 8-508 0 0,7 2-69 0 0,0 0 0 0 0,0 1 0 0 0,0-1 0 0 0,1 0 0 0 0,-1 1 0 0 0,0-1 0 0 0,0 1 0 0 0,0 0 0 0 0,0 0 0 0 0,0 0 0 0 0,0 0 0 0 0,-1 0-23 0 0,-3 1 88 0 0,0-1-1 0 0,0 2 0 0 0,-1-1 0 0 0,1 1 1 0 0,1 0-1 0 0,-1 0 0 0 0,0 1 1 0 0,0-1-1 0 0,1 1 0 0 0,0 0 0 0 0,-3 3-87 0 0,-8 14 598 0 0,14-16-556 0 0,-1 1-1 0 0,1 0 0 0 0,0 0-1 0 0,0 1 1 0 0,0-1 0 0 0,1 1-1 0 0,0 0 1 0 0,-1 3-41 0 0,0 5 54 0 0,2-3-11 0 0,1-2 27 0 0,1-1 1 0 0,1 0-1 0 0,0 1 1 0 0,0-1-1 0 0,0 0 1 0 0,1-1-1 0 0,0 1 1 0 0,1-1-1 0 0,1 3-70 0 0,-3-6 64 0 0,2 3 3 0 0,-1-1 1 0 0,1 0-1 0 0,0-1 1 0 0,3 3-68 0 0,-5-6 12 0 0,-1 0-1 0 0,1 0 1 0 0,0-1 0 0 0,-1 1 0 0 0,1-1-1 0 0,0 0 1 0 0,0 0 0 0 0,0 0 0 0 0,0 0-1 0 0,0 0 1 0 0,0 0 0 0 0,2-1-12 0 0,-2 1 6 0 0,6 0 33 0 0,0 0 0 0 0,1 0 0 0 0,-1-1 0 0 0,1 0 0 0 0,-1-1 0 0 0,6 0-39 0 0,23-4 12 0 0,-29 4 13 0 0,0 0 0 0 0,1 0 0 0 0,-1-1-1 0 0,0 0 1 0 0,0-1 0 0 0,6-2-25 0 0,-5 0 14 0 0,-1 0-1 0 0,-1 0 1 0 0,1-1-1 0 0,-1 0 1 0 0,0 0-1 0 0,0-1 0 0 0,-1 0 1 0 0,0-1-1 0 0,0 1 1 0 0,0-1-1 0 0,0-2-13 0 0,-6 7 0 0 0,1 1 0 0 0,-1-1 0 0 0,1 0 0 0 0,-1 1 0 0 0,0-1 0 0 0,0 0 0 0 0,0 0 0 0 0,-1 0 0 0 0,1 0 0 0 0,-1 0 0 0 0,1 0 0 0 0,-1 0 0 0 0,0 0 0 0 0,0 0 0 0 0,0 0 0 0 0,-1 0 0 0 0,1 0 0 0 0,-1 0 0 0 0,0 0 0 0 0,0 0 0 0 0,0 0 0 0 0,-1-2 0 0 0,0 2 5 0 0,-2-5 101 0 0,-1 0 0 0 0,-1 0 0 0 0,1 1 0 0 0,-1 0 1 0 0,-1 0-1 0 0,1 1 0 0 0,-1-1 0 0 0,0 1 0 0 0,-3-1-106 0 0,-22-15 0 0 0,26 16 0 0 0,-1 2 0 0 0,0-1 0 0 0,0 1 0 0 0,0 0 0 0 0,-1 0 0 0 0,-8-4-84 0 0,14 6 56 0 0,-1 1 0 0 0,0-1 0 0 0,0 1 0 0 0,1 0 0 0 0,-1 0 0 0 0,0 0 0 0 0,0 0 0 0 0,0 0 0 0 0,0 1 0 0 0,0-1 0 0 0,-2 1 28 0 0,-48-8 164 0 0,49 7-130 0 0,-12 3 171 0 0,11-2-192 0 0,-6 7-11 0 0,-4 5-4 0 0,11-10 2 0 0,1 1 0 0 0,-1 0 0 0 0,0 0 0 0 0,1 0 0 0 0,0 1 0 0 0,0-1 0 0 0,0 1 0 0 0,0 0 0 0 0,0-1 0 0 0,1 1 0 0 0,-1 0 0 0 0,1 1 0 0 0,0-1 0 0 0,1 0 0 0 0,-1 1 0 0 0,1-1 0 0 0,0 1 0 0 0,0 0 0 0 0,-2 12 40 0 0,-2 30 116 0 0,1-27-254 0 0,4-12 80 0 0,5-1 18 0 0,-4-5 3 0 0,1-1 4 0 0,-1 0 1 0 0,1 0-1 0 0,-1 0 1 0 0,1 0-1 0 0,0 0 0 0 0,-1 0 1 0 0,1 0-1 0 0,0-1 1 0 0,0 1-1 0 0,0 0 0 0 0,0-1 1 0 0,0 0-1 0 0,0 1 1 0 0,-1-1-1 0 0,1 0 0 0 0,0 0 1 0 0,0 0-1 0 0,2-1-7 0 0,4 1 0 0 0,1-1 0 0 0,-1 0 0 0 0,0 0 0 0 0,1-1 0 0 0,6-1 0 0 0,-7-1 0 0 0,1-7 0 0 0,-8 11 0 0 0,-1 0 0 0 0,1-1 0 0 0,-1 1 0 0 0,0 0 0 0 0,1 0 0 0 0,-1-1 0 0 0,0 1 0 0 0,1-1 0 0 0,-1 1 0 0 0,0 0 0 0 0,1-1 0 0 0,-1 1 0 0 0,0-1 0 0 0,0 1 0 0 0,0 0 0 0 0,1-1 0 0 0,-1 1 0 0 0,0-1 0 0 0,0 1 0 0 0,0-1 0 0 0,0 1 0 0 0,0-1 0 0 0,0 1 0 0 0,0-1 0 0 0,0 1 0 0 0,0-1 0 0 0,0 1 0 0 0,0-1 0 0 0,0 1 0 0 0,0-1 0 0 0,0 1 0 0 0,0-1 0 0 0,-1 0 0 0 0,1-12 4 0 0,1 8 2 0 0,-1 0 0 0 0,0 0-1 0 0,-1 0 1 0 0,1 0 0 0 0,-1 0 0 0 0,0-1-6 0 0,0 4 1 0 0,1 0 1 0 0,-1 0-1 0 0,0 1 1 0 0,0-1-1 0 0,0 0 0 0 0,0 1 1 0 0,0-1-1 0 0,0 1 1 0 0,0-1-1 0 0,-1 1 0 0 0,1-1 1 0 0,0 1-1 0 0,-1 0 1 0 0,1 0-1 0 0,-1 0 0 0 0,0 0 1 0 0,1 0-1 0 0,-3-1-1 0 0,4 2 0 0 0,-1-1 0 0 0,1 1 0 0 0,-1-1 0 0 0,1 1 0 0 0,-1 0 0 0 0,1-1 0 0 0,-1 1 0 0 0,0 0 0 0 0,1 0 0 0 0,-1-1 0 0 0,1 1 0 0 0,-1 0 0 0 0,0 0 0 0 0,1 0 0 0 0,-1 0 0 0 0,0 0 0 0 0,1 0 0 0 0,-1 0 0 0 0,0 0 0 0 0,1 0 0 0 0,-1 0 0 0 0,-2 0 0 0 0,1 0 0 0 0,0-1 0 0 0,0 1 0 0 0,0 0 0 0 0,0 0 0 0 0,0 0 0 0 0,0 0 0 0 0,0 0 0 0 0,0 0 0 0 0,0 1 0 0 0,0-1 0 0 0,0 1 0 0 0,1-1 0 0 0,-1 1 0 0 0,0 0 0 0 0,0 0 0 0 0,1-1 0 0 0,-1 1 0 0 0,0 1 0 0 0,1-1 0 0 0,-1 0 0 0 0,1 0 0 0 0,-1 0 0 0 0,1 1 0 0 0,-1-1 0 0 0,1 1 0 0 0,0-1 0 0 0,-1 2 0 0 0,-6 6-7 0 0,5-7 1 0 0,0 1 0 0 0,0 1-1 0 0,1-1 1 0 0,-1 0 0 0 0,1 1-1 0 0,-1-1 1 0 0,1 1 0 0 0,0 0-1 0 0,-1 3 7 0 0,3 1 0 0 0,1-5 0 0 0,1-1 0 0 0,-1 1 0 0 0,0 0 0 0 0,1-1 0 0 0,0 0 0 0 0,-1 1 0 0 0,1-1 0 0 0,0 0 0 0 0,0 0 0 0 0,0 0 0 0 0,0 0 0 0 0,1 0 0 0 0,-1 0 0 0 0,2 0 0 0 0,5 4 0 0 0,1 0 0 0 0,-1-1 0 0 0,4 1 0 0 0,-11-5 5 0 0,0 0-1 0 0,1 0 1 0 0,-1 0-1 0 0,0 0 1 0 0,1 0-1 0 0,-1 0 0 0 0,1-1 1 0 0,-1 1-1 0 0,1-1 1 0 0,-1 0-1 0 0,1 0 1 0 0,0 0-1 0 0,0 0-4 0 0,4 0 21 0 0,-6 0 27 0 0,1-1-32 0 0,4-6 145 0 0,-7 7-158 0 0,1 0 1 0 0,0-1-1 0 0,0 1 0 0 0,0 0 1 0 0,0-1-1 0 0,0 1 0 0 0,0 0 0 0 0,-1-1 1 0 0,1 1-1 0 0,0 0 0 0 0,0-1 0 0 0,0 1 1 0 0,-1 0-1 0 0,1-1 0 0 0,0 1 1 0 0,-1 0-1 0 0,1 0 0 0 0,0-1 0 0 0,0 1 1 0 0,-1 0-1 0 0,1 0 0 0 0,-1 0-3 0 0,-1-2-174 0 0,2 1 84 0 0,-1 1 0 0 0,0-1 0 0 0,0 1 0 0 0,1 0 0 0 0,-1-1 0 0 0,0 1 0 0 0,0 0 0 0 0,0-1 0 0 0,1 1 0 0 0,-1 0 0 0 0,0 0 0 0 0,0 0 1 0 0,0 0-1 0 0,0 0 0 0 0,0 0 0 0 0,0 0 0 0 0,1 0 0 0 0,-1 0 0 0 0,0 0 0 0 0,0 0 90 0 0,1 0-1035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8:10.3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34 137 1840 0 0,'0'0'285'0'0,"-1"0"526"0"0,0 0-820 0 0,0 0 296 0 0,0 0 1 0 0,-1 0 0 0 0,1 0 0 0 0,-1 0 0 0 0,1 0-1 0 0,0 0 1 0 0,-1-1 0 0 0,1 1 0 0 0,-1 0-1 0 0,1-1 1 0 0,0 1 0 0 0,0-1 0 0 0,-1 0-288 0 0,-3 0 343 0 0,2 2 632 0 0,1-3 2615 0 0,-1-4 976 0 0,8 8 2895 0 0,6 4-8667 0 0,-5-5 1231 0 0,0 1 0 0 0,-1-1 1 0 0,1 0-1 0 0,0 0 0 0 0,0 0 1 0 0,-1-1-1 0 0,1 0 1 0 0,0 0-1 0 0,0 0 0 0 0,0-1 1 0 0,0 0-1 0 0,2-1-25 0 0,33-2 298 0 0,3 1 186 0 0,-32 2-357 0 0,-1 0 0 0 0,1 0-1 0 0,0 1 1 0 0,0 1 0 0 0,0 0-127 0 0,4 1 58 0 0,0-2 0 0 0,0 0-1 0 0,0 0 1 0 0,0-2 0 0 0,4 0-58 0 0,19-2 177 0 0,8 3 24 0 0,-26 1 16 0 0,19-3-217 0 0,26-1 274 0 0,10-5-190 0 0,59 3-84 0 0,-105 4 704 0 0,21-3-704 0 0,-19 2 80 0 0,22 0-80 0 0,53 0 0 0 0,-87 2 0 0 0,0-1 0 0 0,18-4 0 0 0,6-1 0 0 0,-4 6-3 0 0,-30 2 22 0 0,0-1 0 0 0,-1-1 0 0 0,1 0 1 0 0,5-1-20 0 0,30-6 180 0 0,43-2-180 0 0,-38 5 5 0 0,53-6 48 0 0,-75 9-5 0 0,1 1 0 0 0,18 2-48 0 0,2 0 44 0 0,-16 1-6 0 0,-24-1-24 0 0,0-1-1 0 0,0 0 1 0 0,0 0-1 0 0,0 0 0 0 0,1-1 1 0 0,-1-1-1 0 0,6-1-13 0 0,-7 1 8 0 0,0 0-1 0 0,-1 1 1 0 0,1 1 0 0 0,0-1-1 0 0,7 1-7 0 0,26-2 26 0 0,-27 0-26 0 0,0 1 0 0 0,9 0 0 0 0,27-2 0 0 0,-39 1 0 0 0,1 2 0 0 0,-1-1 0 0 0,1 2-1 0 0,2 0 1 0 0,-5-1 3 0 0,1 1-1 0 0,-1-1 0 0 0,1-1 1 0 0,-1 1-1 0 0,7-3-2 0 0,-14 3 71 0 0,-2 0 83 0 0,12 0 226 0 0,-5 1-330 0 0,0-1 0 0 0,-1 1-1 0 0,1-2 1 0 0,2 1-50 0 0,25-1-7 0 0,-32 1-6 0 0,0 0 0 0 0,0 0-1 0 0,0 0 1 0 0,0 0 0 0 0,0-1 0 0 0,0 1 0 0 0,0-1-1 0 0,0 1 1 0 0,2-2 13 0 0,3 1-697 0 0,-6 1-253 0 0,-1 0-1562 0 0,0 0-6017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8:17.6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 4608 0 0,'0'0'353'0'0,"0"0"22"0"0,0 0 953 0 0,0 0 441 0 0,0 0 88 0 0,0 0-119 0 0,7-3-36 0 0,-4 5 1559 0 0,13 69-1781 0 0,-15-66-1235 0 0,-1 0 0 0 0,0 0-1 0 0,0 1 1 0 0,0-1-1 0 0,-1 0 1 0 0,0 0-1 0 0,0 0-244 0 0,-1 17 824 0 0,2-21-788 0 0,0 0 0 0 0,0 0 0 0 0,0-1 0 0 0,1 1 0 0 0,-1 0 1 0 0,0 0-1 0 0,0-1 0 0 0,1 1 0 0 0,-1 0 0 0 0,0 0 0 0 0,1-1 0 0 0,-1 1 0 0 0,1 0 0 0 0,-1-1-36 0 0,4 9 271 0 0,-4-8-218 0 0,0 1-1 0 0,1-1 0 0 0,-1 1 0 0 0,0-1 1 0 0,1 1-1 0 0,-1-1 0 0 0,1 0 0 0 0,-1 1 0 0 0,1-1 1 0 0,0 1-1 0 0,0-1 0 0 0,0 1-52 0 0,0-1 21 0 0,-1 0-1 0 0,1 0 0 0 0,0 0 1 0 0,-1 1-1 0 0,1-1 1 0 0,-1 0-1 0 0,1 1 1 0 0,-1-1-1 0 0,0 0 0 0 0,1 1 1 0 0,-1-1-1 0 0,0 1-20 0 0,-1 18 351 0 0,1 15 114 0 0,3-7-95 0 0,-2-15-169 0 0,0 1 0 0 0,1-1 1 0 0,1 3-202 0 0,-1-8 50 0 0,-1 0 0 0 0,0 1 1 0 0,-1-1-1 0 0,0 0 0 0 0,0 0 1 0 0,-2 7-51 0 0,1-6 26 0 0,1-1 0 0 0,-1 0 0 0 0,2 1 0 0 0,-1-1 0 0 0,1 0 0 0 0,1 5-26 0 0,4 16 47 0 0,-4-16 31 0 0,1 0 0 0 0,4 9-78 0 0,-7-19 17 0 0,1 0-1 0 0,0 0 1 0 0,-1 0 0 0 0,0 0 0 0 0,0 0-1 0 0,0 0 1 0 0,0 3-17 0 0,1 17 152 0 0,1-11-74 0 0,2 7-4 0 0,-2-14-46 0 0,-1 1 1 0 0,1-1-1 0 0,-1 0 0 0 0,0 1 0 0 0,-1-1 0 0 0,1 1 1 0 0,-1 3-29 0 0,0-9 1 0 0,0 1 1 0 0,0 0-1 0 0,0 0 1 0 0,0-1-1 0 0,0 1 1 0 0,0 0 0 0 0,0-1-1 0 0,0 1 1 0 0,0 0-1 0 0,0-1 1 0 0,0 1 0 0 0,1 0-1 0 0,-1-1 1 0 0,0 1-1 0 0,1 0 1 0 0,-1-1-1 0 0,0 1 1 0 0,1 0-2 0 0,1 4 36 0 0,3 95 38 0 0,-6-89-68 0 0,-1-9 7 0 0,2-2-11 0 0,-1 0-1 0 0,1 1 0 0 0,0-1 0 0 0,0 0 1 0 0,-1 1-1 0 0,1-1 0 0 0,0 0 0 0 0,0 1 0 0 0,0-1 1 0 0,-1 0-1 0 0,1 1 0 0 0,0-1 0 0 0,0 1 0 0 0,0-1 1 0 0,0 1-1 0 0,0-1 0 0 0,0 0 0 0 0,0 1 1 0 0,0-1-1 0 0,0 1 0 0 0,0-1 0 0 0,0 1 0 0 0,0-1 1 0 0,0 0-1 0 0,0 1 0 0 0,0-1 0 0 0,1 1 1 0 0,-1-1-2 0 0,-1 3 9 0 0,1 1-13 0 0,9 15 84 0 0,-4-11-37 0 0,2 0-33 0 0,-6-7-10 0 0,-1-1 0 0 0,1 1 0 0 0,0-1 0 0 0,-1 1 0 0 0,1 0 0 0 0,-1-1 0 0 0,1 1 0 0 0,-1 0 0 0 0,1-1 0 0 0,-1 1 0 0 0,0 0 0 0 0,1 0 0 0 0,-1 0 0 0 0,0-1 0 0 0,1 1 0 0 0,-1 0 0 0 0,0 1 0 0 0,0-2 0 0 0,0 1 0 0 0,1 0 0 0 0,-1 0 0 0 0,0 0 0 0 0,1 0 0 0 0,-1 0 0 0 0,1-1 0 0 0,-1 1 0 0 0,1 0 0 0 0,-1 0 0 0 0,1-1 0 0 0,0 1 0 0 0,-1 0 0 0 0,1-1 0 0 0,0 1 0 0 0,0-1 0 0 0,0 1 0 0 0,2 5 69 0 0,-2-5-52 0 0,0 0 0 0 0,-1 0 0 0 0,1 1 0 0 0,0-1-1 0 0,0 0 1 0 0,0 0 0 0 0,0 0 0 0 0,0 0 0 0 0,0-1 0 0 0,0 1-1 0 0,0 0 1 0 0,0 0 0 0 0,2 0-17 0 0,5 3 49 0 0,10 3 30 0 0,-17-7-72 0 0,1 1-1 0 0,-1 0 0 0 0,0-1 1 0 0,0 1-1 0 0,0-1 0 0 0,1 1 1 0 0,-1-1-1 0 0,0 0 1 0 0,1 1-1 0 0,-1-1 0 0 0,0 0 1 0 0,1 0-1 0 0,-1 0 1 0 0,0 0-1 0 0,1 0 0 0 0,-1 0 1 0 0,2-1-7 0 0,3 0 19 0 0,33 6 53 0 0,-37-5-66 0 0,1 0 0 0 0,0 0 0 0 0,-1 0-1 0 0,1-1 1 0 0,0 1 0 0 0,-1-1 0 0 0,3 0-6 0 0,5-1 23 0 0,57-1-23 0 0,-17-2 11 0 0,46-7 42 0 0,-80 12-53 0 0,0 0 0 0 0,0 0 0 0 0,0 2 0 0 0,6 1 0 0 0,-13-2 18 0 0,-1-1 0 0 0,1 0 0 0 0,-1 0 0 0 0,4-1-18 0 0,25 1 80 0 0,-5 2-23 0 0,-1-2 1 0 0,1-1-1 0 0,10-3-57 0 0,47 0 76 0 0,-40 4-66 0 0,5 1 44 0 0,46-6-54 0 0,-57 2 52 0 0,0 2 0 0 0,7 3-52 0 0,16-1 84 0 0,25-5 171 0 0,10-4-255 0 0,-79 6 24 0 0,30 0 82 0 0,10-1 12 0 0,-33 1-54 0 0,1 1-1 0 0,22 3-63 0 0,-23-1 42 0 0,-1 0 0 0 0,1-2 0 0 0,7-3-42 0 0,28-5 16 0 0,0 3 0 0 0,1 3 0 0 0,-1 2 0 0 0,12 4-16 0 0,-42 0 11 0 0,9 1 42 0 0,6-3-53 0 0,-20 2 23 0 0,-23-2-15 0 0,1 0 1 0 0,-1-1-1 0 0,1 0 0 0 0,0 0 0 0 0,1-1-8 0 0,66-6 36 0 0,1 3-1 0 0,25 3-35 0 0,-94 1 4 0 0,133-5 49 0 0,65-1 33 0 0,-182 6-55 0 0,8-1 1 0 0,-1-2 0 0 0,16-3-32 0 0,25-4 11 0 0,-17 5 7 0 0,-15 0 28 0 0,25 2-46 0 0,-22 3 0 0 0,-21 2 0 0 0,-1-2 0 0 0,1-1 0 0 0,0 0 0 0 0,-1-1 0 0 0,17-5 0 0 0,-23 4 12 0 0,0 1-1 0 0,1 0 1 0 0,7 1-12 0 0,-1-1 18 0 0,-12 1-14 0 0,37-4 3 0 0,20 2-7 0 0,33-1 0 0 0,-74 4 53 0 0,118-4 22 0 0,-109 2-57 0 0,-24 1-9 0 0,0 1 0 0 0,0 0 1 0 0,1 0-1 0 0,-1 0 0 0 0,9 3-9 0 0,7 0 21 0 0,0 0 1 0 0,0-1-1 0 0,23-2-21 0 0,-48 0 0 0 0,3 0 0 0 0,1 0 0 0 0,-1 0 0 0 0,0 0 0 0 0,0 0 0 0 0,0-1 0 0 0,0 0 0 0 0,1 0 0 0 0,6 0 0 0 0,125 1 64 0 0,39 0-64 0 0,-77 0 75 0 0,-71-2-14 0 0,-2-4-122 0 0,-7 5 57 0 0,-1 0-1 0 0,1 0 1 0 0,9 3 4 0 0,9-1 2 0 0,-18 0 24 0 0,1 3 16 0 0,32 6 42 0 0,-24-7-104 0 0,-6 0-14 0 0,0-1 0 0 0,13-1 34 0 0,34 2 0 0 0,17 5 0 0 0,13-8 11 0 0,-26 5-22 0 0,-60-5 11 0 0,-6 1 0 0 0,1 0 0 0 0,0 0 0 0 0,-1-1 0 0 0,1 1 0 0 0,0-1 0 0 0,2-1 0 0 0,0 0 0 0 0,7-1-91 0 0,-12 2-381 0 0,-3 0-169 0 0,0 0-1155 0 0,-2-1-4708 0 0,-9-3-2015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8:18.6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95 402 456 0 0,'0'0'1960'0'0,"0"0"236"0"0,0 0 106 0 0,0 0-146 0 0,0 0-706 0 0,0 0-306 0 0,0 0-66 0 0,7 0 434 0 0,-5-1 6729 0 0,-28-9-7593 0 0,25 9-484 0 0,7-13 392 0 0,-6 13-540 0 0,0 0-1 0 0,1 0 1 0 0,-1 0-1 0 0,0 0 0 0 0,0 0 1 0 0,0 0-1 0 0,1 0 1 0 0,-1 0-1 0 0,0 0 1 0 0,0 0-1 0 0,-1 0 1 0 0,1 0-1 0 0,0 0 0 0 0,0 0 1 0 0,0 0-1 0 0,-1 0 1 0 0,1 0-1 0 0,0 1 1 0 0,-1-1-1 0 0,1 0 1 0 0,-1 0-16 0 0,-15-18 240 0 0,14 16-214 0 0,-1 1 0 0 0,1 0 0 0 0,0-1 0 0 0,0 1 1 0 0,0-1-1 0 0,0 0 0 0 0,0 0 0 0 0,1 0 0 0 0,-1-1-26 0 0,0-5 19 0 0,0 1 0 0 0,1-1 0 0 0,0 0 0 0 0,0 0 0 0 0,1 0 0 0 0,1 1 0 0 0,-1-1 0 0 0,1 0 0 0 0,1 0 0 0 0,-1 1 0 0 0,2-4-19 0 0,2-11 67 0 0,-4 14-8 0 0,-1 1 0 0 0,0-1 0 0 0,0 1 0 0 0,-1-1 0 0 0,0 1 0 0 0,-1-1-1 0 0,-1-5-58 0 0,2 8 16 0 0,1 3 19 0 0,0 0 0 0 0,0 1 0 0 0,0-1 0 0 0,0 0 0 0 0,0 0 0 0 0,1 0-1 0 0,0 0 1 0 0,-1 0 0 0 0,2-1-35 0 0,-1 2 15 0 0,-1 0 1 0 0,1 1-1 0 0,0-1 0 0 0,-1 0 0 0 0,0 1 1 0 0,1-1-1 0 0,-1 0 0 0 0,0 0 0 0 0,0 0 1 0 0,0 1-1 0 0,0-1 0 0 0,0 0 0 0 0,0 0 0 0 0,-1 0 1 0 0,1 1-1 0 0,0-1 0 0 0,-1 0 0 0 0,0 1 1 0 0,1-1-1 0 0,-1-1-15 0 0,-16-10-147 0 0,13 9 147 0 0,3 3-2 0 0,1 0 0 0 0,-1 0 0 0 0,1 1-1 0 0,-1-1 1 0 0,1 0 0 0 0,-1 1 0 0 0,1-1 0 0 0,-1 0 0 0 0,0 1-1 0 0,1-1 1 0 0,-1 1 0 0 0,0-1 0 0 0,1 1 0 0 0,-1-1 0 0 0,0 1-1 0 0,0 0 1 0 0,0-1 0 0 0,1 1 0 0 0,-1 0 0 0 0,0 0-1 0 0,0 0 1 0 0,0-1 0 0 0,0 1 0 0 0,1 0 0 0 0,-1 0 0 0 0,0 0-1 0 0,0 0 1 0 0,0 0 0 0 0,0 1 0 0 0,0-1 2 0 0,-1 0-23 0 0,0 0-99 0 0,2 0-20 0 0,0 0-200 0 0,0 0-834 0 0,0 0-354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9:03.5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461 1179 456 0 0,'0'0'141'0'0,"0"0"-10"0"0,0 0-3 0 0,1-2 35 0 0,2-5 145 0 0,-2 5 62 0 0,-1 2 13 0 0,2 0 61 0 0,7 0 253 0 0,-7 0 115 0 0,-2 0 20 0 0,0 0 9 0 0,0 0 13 0 0,0 0 2 0 0,0 0 0 0 0,0 0-20 0 0,0 0-83 0 0,0 0-32 0 0,0 0-7 0 0,0 0-60 0 0,0 0-240 0 0,0 0-108 0 0,0 0-18 0 0,0 0 28 0 0,0 0 146 0 0,0 0 67 0 0,0 0 14 0 0,0 0-41 0 0,0 0-171 0 0,0 0-71 0 0,0 0-17 0 0,0 0-2 0 0,0 0 5 0 0,0 0 2 0 0,0 0 0 0 0,0 0 2 0 0,0 0 4 0 0,0 0 2 0 0,0 0 0 0 0,0 0-12 0 0,0 0-50 0 0,-19-1 806 0 0,10-3-992 0 0,8 3-15 0 0,-1 1 0 0 0,1-1 0 0 0,-1 0 0 0 0,0 0 0 0 0,1 1 0 0 0,-1-1 0 0 0,0 1 0 0 0,1-1 0 0 0,-1 1-1 0 0,0 0 1 0 0,-1 0 7 0 0,-7 0 18 0 0,8 0 67 0 0,2 0 12 0 0,0 0-6 0 0,0 0-22 0 0,0 0 1 0 0,-2 0 16 0 0,-75 0 401 0 0,78 0-482 0 0,-1-1 0 0 0,0 1 0 0 0,0 0 0 0 0,1 0 1 0 0,-1 0-1 0 0,0-1 0 0 0,0 1 0 0 0,0 0 0 0 0,0 0 0 0 0,1 0 0 0 0,-1-1 0 0 0,0 1 0 0 0,0 0 1 0 0,0 0-1 0 0,0-1 0 0 0,0 1 0 0 0,0 0 0 0 0,0-1 0 0 0,0 1 0 0 0,1 0 0 0 0,-1 0 0 0 0,0-1 1 0 0,0 1-1 0 0,0 0 0 0 0,0-1 0 0 0,-1 1 0 0 0,1 0 0 0 0,0 0 0 0 0,0-1 0 0 0,0 1 0 0 0,0 0 1 0 0,0-1-1 0 0,0 1 0 0 0,0 0 0 0 0,0 0 0 0 0,-1-1 0 0 0,1 1 0 0 0,0 0 0 0 0,0 0 0 0 0,0 0 1 0 0,0-1-1 0 0,-1 1 0 0 0,1 0 0 0 0,0 0 0 0 0,0 0 0 0 0,-1 0 0 0 0,1-1 0 0 0,0 1-5 0 0,-24-15 28 0 0,21 14 34 0 0,-3-1 15 0 0,4 1-5 0 0,2 1-5 0 0,-21 1 83 0 0,20-1-148 0 0,0 0-8 0 0,0 1 0 0 0,0-1 1 0 0,0 0-1 0 0,0 0 0 0 0,0 0 0 0 0,0 0 0 0 0,0 0 0 0 0,0 0 0 0 0,0 0 0 0 0,0 0 1 0 0,0 0-1 0 0,0 0 0 0 0,0 0 0 0 0,0-1 0 0 0,0 1 0 0 0,0 0 0 0 0,0-1 0 0 0,0 1 1 0 0,0-1-1 0 0,0 1 0 0 0,0-1 0 0 0,1 0 0 0 0,-2 0 6 0 0,1 0 9 0 0,1 1 0 0 0,-1-1 0 0 0,0 0-1 0 0,0 0 1 0 0,0 1 0 0 0,0-1 0 0 0,0 1 0 0 0,0-1 0 0 0,0 1-1 0 0,0-1 1 0 0,0 1 0 0 0,0-1 0 0 0,0 1 0 0 0,0 0 0 0 0,0 0-1 0 0,-1-1-8 0 0,1 1 42 0 0,-1 0-80 0 0,-6 1-3 0 0,5 0 36 0 0,0-1 1 0 0,0 0-1 0 0,0 0 0 0 0,0 0 1 0 0,0 0-1 0 0,0 0 1 0 0,1-1-1 0 0,-1 1 1 0 0,0-1-1 0 0,0 0 0 0 0,-1 0 5 0 0,2 0 134 0 0,2 1 78 0 0,0 0 20 0 0,0 0-60 0 0,0 0-260 0 0,0 0-46 0 0,-5-4-47 0 0,2 0 170 0 0,1 2 14 0 0,1-1 0 0 0,0 1 0 0 0,-1 0 0 0 0,1 0 0 0 0,0-1 0 0 0,0 1 0 0 0,0-1 0 0 0,0-1-3 0 0,0-2 71 0 0,0 5 53 0 0,-12-8 67 0 0,12 9-232 0 0,-2-3 42 0 0,6-8-371 0 0,2 3 370 0 0,-1 0 0 0 0,-5 0 0 0 0,-6 1 0 0 0,7 2 0 0 0,7-16 0 0 0,-6 16 0 0 0,0-10 0 0 0,-6 9 0 0 0,4 5 0 0 0,1 1 0 0 0,-1 0 0 0 0,1-1 0 0 0,0 1 0 0 0,-1 0 0 0 0,1 0 0 0 0,0-1 0 0 0,0 1 0 0 0,-1 0 0 0 0,1 0 0 0 0,0-1 0 0 0,0 1 0 0 0,-1 0 0 0 0,1-1 0 0 0,0 1 0 0 0,0 0 0 0 0,0-1 0 0 0,0 1 0 0 0,-1-1 0 0 0,1 1 0 0 0,0 0 0 0 0,0-1 0 0 0,0 1 0 0 0,0 0 0 0 0,0-1 0 0 0,0 1 0 0 0,0-1 0 0 0,0 1 0 0 0,0 0 0 0 0,0-1 0 0 0,0 1 0 0 0,1-1 0 0 0,-1 1 0 0 0,0 0 0 0 0,0-1 0 0 0,0 1 0 0 0,0 0 0 0 0,0-1 0 0 0,1 1 0 0 0,-1 0 0 0 0,0-1 0 0 0,0 1 0 0 0,1 0 0 0 0,-1-1 0 0 0,0 1 0 0 0,1 0 0 0 0,-1 0 0 0 0,1-1 0 0 0,5-10 0 0 0,1-2 0 0 0,-11 7 0 0 0,4 5 0 0 0,-1 0 0 0 0,0 0 0 0 0,0 1 0 0 0,0-1 0 0 0,1 0 0 0 0,-1 0 0 0 0,0 0 0 0 0,1 0 0 0 0,-1-1 0 0 0,1 1 0 0 0,-1 0 0 0 0,1-11-200 0 0,0 11 104 0 0,0-1 16 0 0,4-15 265 0 0,-3 16-178 0 0,-1 0 0 0 0,0 0-1 0 0,0 1 1 0 0,0-1 0 0 0,0 0-1 0 0,0 0 1 0 0,-1 0 0 0 0,1 0-1 0 0,0 0 1 0 0,0 0 0 0 0,-1 0 0 0 0,1 0-1 0 0,0 0 1 0 0,-1 0 0 0 0,1 0-1 0 0,-1 0 1 0 0,1 1 0 0 0,-1-1-1 0 0,0-1-6 0 0,-5-2 0 0 0,5-4 0 0 0,1 8 10 0 0,1-1 0 0 0,-1 0 0 0 0,0 0 0 0 0,0 0 0 0 0,1 0-1 0 0,-1 0 1 0 0,1 1 0 0 0,-1-1 0 0 0,0 0 0 0 0,1 0 0 0 0,0 1-1 0 0,-1-1 1 0 0,1 0-10 0 0,3-7 267 0 0,-7-11-94 0 0,3 18-173 0 0,-1 1 0 0 0,1-1 1 0 0,0 0-1 0 0,-1 0 0 0 0,1 1 0 0 0,-1-1 0 0 0,1 1 0 0 0,-1-1 0 0 0,1 0 0 0 0,-1 1 0 0 0,1-1 0 0 0,-1 1 0 0 0,1-1 0 0 0,-1 1 0 0 0,0-1 0 0 0,1 1 0 0 0,-1 0 0 0 0,0-1 0 0 0,1 1 1 0 0,-1 0-1 0 0,0-1 0 0 0,-11-6-23 0 0,12 6 7 0 0,-1 0 0 0 0,1 0 0 0 0,0 0 0 0 0,0 0-1 0 0,0 0 1 0 0,0 0 0 0 0,0 0 0 0 0,1 0 0 0 0,-1 0 0 0 0,0 0 0 0 0,0 0 0 0 0,1 0 0 0 0,-1 0-1 0 0,0 0 1 0 0,1 0 16 0 0,1-11 239 0 0,-3-8-269 0 0,2 14-116 0 0,6-9 38 0 0,-7 14 111 0 0,0 1-1 0 0,1 0 0 0 0,-1-1 1 0 0,0 1-1 0 0,0-1 0 0 0,0 1 1 0 0,0-1-1 0 0,0 1 0 0 0,0-1 0 0 0,0 1 1 0 0,0-1-1 0 0,0 1 0 0 0,0-1 1 0 0,0 1-1 0 0,0 0 0 0 0,0-1 1 0 0,0 1-1 0 0,0-1 0 0 0,-1 1 1 0 0,1-1-1 0 0,0 1 0 0 0,0-1 1 0 0,-1 1-3 0 0,-13-10 121 0 0,10 8-70 0 0,3 0 23 0 0,2-3-58 0 0,1-1-16 0 0,2-3 0 0 0,-7 7 0 0 0,2 2 0 0 0,-1-3 1 0 0,-4-4-3 0 0,-5 2 14 0 0,9 4 13 0 0,1-1 0 0 0,0 1 1 0 0,0-1-1 0 0,0 1 0 0 0,0-1 0 0 0,0 0 0 0 0,0 1 1 0 0,0-1-1 0 0,1 0 0 0 0,-1 0 0 0 0,0 0-25 0 0,-2-6 62 0 0,3 8-72 0 0,-1-1 1 0 0,1 0-1 0 0,0 1 0 0 0,-1-1 1 0 0,1 0-1 0 0,0 0 1 0 0,-1 0-1 0 0,1 1 1 0 0,0-1-1 0 0,0 0 0 0 0,0 0 1 0 0,0 0-1 0 0,0 0 1 0 0,0 0-1 0 0,0 1 1 0 0,0-1-1 0 0,0 0 1 0 0,0 0-1 0 0,0 0 0 0 0,1 0 1 0 0,-1 1-1 0 0,0-2 10 0 0,3-8-120 0 0,-3 9-28 0 0,0 1-11 0 0,-2 0 58 0 0,-6-4 57 0 0,1 1 45 0 0,6 2 89 0 0,1-14 346 0 0,1 14-442 0 0,-1 0 0 0 0,0 1 0 0 0,1-1 1 0 0,-1 0-1 0 0,0 0 0 0 0,0 0 0 0 0,0 0 0 0 0,0 0 1 0 0,0 0-1 0 0,0 0 0 0 0,0 0 0 0 0,0 0 0 0 0,-1 0 1 0 0,1 0-1 0 0,0 0 0 0 0,-1 0 0 0 0,1 0 1 0 0,0 0-1 0 0,-1 1 0 0 0,1-1 0 0 0,-1 0 0 0 0,1 0 1 0 0,-1 0-1 0 0,0 1 0 0 0,1-1 0 0 0,-1 0 0 0 0,0 1 1 0 0,1-1-1 0 0,-1 0 0 0 0,0 1 0 0 0,0-1 1 0 0,0 1 5 0 0,-6-7-197 0 0,2-2 37 0 0,5 2 176 0 0,0 6 74 0 0,0 1 54 0 0,0-7 148 0 0,0 7-292 0 0,0 0 1 0 0,0-1 0 0 0,0 1-1 0 0,0 0 1 0 0,0-1 0 0 0,0 1-1 0 0,0-1 1 0 0,0 1 0 0 0,0 0-1 0 0,0-1 1 0 0,0 1 0 0 0,0 0-1 0 0,0-1 1 0 0,0 1 0 0 0,0-1 0 0 0,0 1-1 0 0,0 0 1 0 0,0-1 0 0 0,0 1-1 0 0,-1 0 1 0 0,1-1 0 0 0,0 1-1 0 0,0 0 1 0 0,0-1 0 0 0,-1 1-1 0 0,1 0 1 0 0,0 0 0 0 0,0-1-1 0 0,-1 1 1 0 0,1 0 0 0 0,0 0-1 0 0,-1-1 1 0 0,1 1 0 0 0,0 0-1 0 0,-1 0 1 0 0,1 0 0 0 0,0-1-1 0 0,-1 1 1 0 0,-10-5 10 0 0,11 4-9 0 0,0 1 0 0 0,0 0-1 0 0,-1 0 1 0 0,1 0 0 0 0,0 0 0 0 0,0 0-1 0 0,0-1 1 0 0,-1 1 0 0 0,1 0 0 0 0,0 0 0 0 0,0 0-1 0 0,0-1 1 0 0,-1 1 0 0 0,1 0 0 0 0,0 0-1 0 0,0-1 1 0 0,0 1 0 0 0,0 0 0 0 0,0 0 0 0 0,0-1-1 0 0,0 1 1 0 0,-1 0 0 0 0,1 0 0 0 0,0-1-1 0 0,0 1 1 0 0,0 0 0 0 0,0 0 0 0 0,0-1-1 0 0,0 1 1 0 0,0 0 0 0 0,0-1-2 0 0,-1-13-2 0 0,0 11 2 0 0,-3-6 0 0 0,0 3 0 0 0,4 5 2 0 0,0 1-1 0 0,-1 0 1 0 0,1-1-1 0 0,0 1 1 0 0,-1 0-1 0 0,1-1 1 0 0,0 1-1 0 0,0 0 1 0 0,0-1-1 0 0,-1 1 1 0 0,1-1-1 0 0,0 1 1 0 0,0-1-1 0 0,0 1 1 0 0,0-1-1 0 0,0 1 1 0 0,0 0-1 0 0,0-1 1 0 0,0 1-1 0 0,0-1 0 0 0,0 1 1 0 0,0-1-1 0 0,0 1 1 0 0,0-1-1 0 0,0 1 1 0 0,0-1-1 0 0,0 1 1 0 0,0 0-1 0 0,1-1 1 0 0,-1 1-1 0 0,0-1 1 0 0,0 1-1 0 0,0-1 1 0 0,1 1-2 0 0,0-1 13 0 0,-1-3-4 0 0,0 1 1 0 0,0-1-1 0 0,0 1 0 0 0,-1-1 0 0 0,1 1 0 0 0,-1 0 0 0 0,0-3-9 0 0,-5 1 0 0 0,6 5-1 0 0,-1 0 1 0 0,1-1-1 0 0,0 1 0 0 0,-1 0 0 0 0,1 0 0 0 0,-1-1 0 0 0,1 1 0 0 0,0 0 1 0 0,-1-1-1 0 0,1 1 0 0 0,0 0 0 0 0,-1-1 0 0 0,1 1 0 0 0,0-1 0 0 0,0 1 1 0 0,0-1-1 0 0,-1 1 0 0 0,1 0 0 0 0,0-1 0 0 0,0 1 0 0 0,0-1 1 0 0,0 1-1 0 0,0-1 0 0 0,0 1 0 0 0,0-1 0 0 0,0 1 0 0 0,0-1 0 0 0,0 1 1 0 0,0-1-1 0 0,0 1 0 0 0,0-1 0 0 0,0 1 0 0 0,0-1 0 0 0,0 1 0 0 0,0 0 1 0 0,1-1-1 0 0,-1 1 0 0 0,0-1 1 0 0,1-3-28 0 0,0 2 19 0 0,-1 2 7 0 0,0-1 0 0 0,0 1 0 0 0,0-1 0 0 0,0 1 0 0 0,0-1 0 0 0,0 1 0 0 0,0 0 0 0 0,0-1 1 0 0,0 1-1 0 0,0-1 0 0 0,0 1 0 0 0,0-1 0 0 0,0 1 0 0 0,-1-1 0 0 0,1 1 0 0 0,0-1 0 0 0,0 1 0 0 0,0 0 0 0 0,-1-1 0 0 0,1 1 0 0 0,0-1 1 0 0,-1 1-1 0 0,1 0 0 0 0,0-1 0 0 0,-1 1 0 0 0,1 0 0 0 0,0-1 0 0 0,-1 1 0 0 0,1 0 2 0 0,-2-2-1 0 0,1 0 0 0 0,0-1 1 0 0,0 1-1 0 0,0 0 0 0 0,1-1 0 0 0,-1 1 0 0 0,0-1 0 0 0,1 1 1 0 0,0 0-1 0 0,-1-1 0 0 0,1 1 0 0 0,0-1 0 0 0,0-1 1 0 0,0 3 1 0 0,0 1-1 0 0,0-1 1 0 0,0 1 0 0 0,0-1-1 0 0,0 1 1 0 0,0-1-1 0 0,0 1 1 0 0,0-1-1 0 0,0 1 1 0 0,0 0-1 0 0,0-1 1 0 0,0 1-1 0 0,0-1 1 0 0,1 1 0 0 0,-1-1-1 0 0,0 1 1 0 0,0-1-1 0 0,0 1 1 0 0,1-1-1 0 0,-1 1 1 0 0,0 0-1 0 0,1-1 1 0 0,-1 1-1 0 0,0-1 1 0 0,1 1 0 0 0,-1 0-1 0 0,0-1 1 0 0,1 1-1 0 0,-1 0 1 0 0,1 0-1 0 0,-1-1 1 0 0,0 1-1 0 0,1 0 1 0 0,-1 0-1 0 0,1 0 1 0 0,-1-1-1 0 0,1 1 3 0 0,-1 0 0 0 0,0 0 0 0 0,0 0 0 0 0,1 0 0 0 0,-1 0 0 0 0,0 0 0 0 0,0 0 0 0 0,0 0 0 0 0,1 0 0 0 0,-1 0 0 0 0,0 0 0 0 0,0-1 0 0 0,0 1 0 0 0,1 0 0 0 0,-1 0 0 0 0,0 0 0 0 0,0 0 0 0 0,0-1 0 0 0,0 1 0 0 0,0 0 0 0 0,1 0 0 0 0,-1 0 0 0 0,0-1 0 0 0,0 1 0 0 0,0 0 0 0 0,0 0 0 0 0,0-1 0 0 0,0 1 0 0 0,0 0 0 0 0,0 0 0 0 0,0 0 0 0 0,0-1 0 0 0,0 1 0 0 0,0 0 0 0 0,0 0 0 0 0,0-1-3 0 0,3-9 61 0 0,-3 10-69 0 0,0-1 1 0 0,1 0-1 0 0,-1 0 1 0 0,0 0-1 0 0,1 0 1 0 0,-1 1-1 0 0,0-1 1 0 0,0 0-1 0 0,0 0 1 0 0,0 0-1 0 0,0 0 1 0 0,0 0-1 0 0,0 0 1 0 0,0 1-1 0 0,0-1 1 0 0,0 0-1 0 0,0 0 1 0 0,-1 0-1 0 0,1 0 1 0 0,0 1-1 0 0,-1-1 1 0 0,1 0-1 0 0,0 0 1 0 0,-1 0-1 0 0,1 1 1 0 0,-1-1-1 0 0,1 0 1 0 0,-1 0 7 0 0,0 1 0 0 0,1 0-1 0 0,0 0 1 0 0,0-1 0 0 0,-1 1-1 0 0,1 0 1 0 0,0 0 0 0 0,0-1-1 0 0,0 1 1 0 0,-1 0 0 0 0,1-1-1 0 0,0 1 1 0 0,0 0 0 0 0,0 0-1 0 0,0-1 1 0 0,-1 1 0 0 0,1 0 0 0 0,0-1-1 0 0,0 1 1 0 0,0 0 0 0 0,0-1-1 0 0,0 1 1 0 0,0 0 0 0 0,0-1-1 0 0,0 1 1 0 0,0-1 0 0 0,0 1-1 0 0,0 0 1 0 0,0-1 0 0 0,0 1-1 0 0,1 0 1 0 0,-1-1 0 0 0,0 1-1 0 0,0 0 1 0 0,0 0 0 0 0,0-1-1 0 0,1 1 1 0 0,-1 0 0 0 0,0-1-1 0 0,0 1 1 0 0,0 0 0 0 0,1 0 0 0 0,-1-1-1 0 0,0 1 1 0 0,0 0 0 0 0,1 0-1 0 0,-1 0 1 0 0,0-1 0 0 0,1 1 0 0 0,3-6 88 0 0,-4 5-68 0 0,-1-1 1 0 0,7-8 41 0 0,-5 9-79 0 0,-1 0 17 0 0,0-10-234 0 0,1 9 234 0 0,1-1 0 0 0,-1 0 0 0 0,1 1 0 0 0,-1-1 0 0 0,1 1 0 0 0,0 0 0 0 0,0 0 0 0 0,0-1 0 0 0,1 1 0 0 0,-1 0 0 0 0,8-10 0 0 0,-10 12 1 0 0,1 0-1 0 0,-1-1 0 0 0,0 1 0 0 0,1 0 0 0 0,-1 0 1 0 0,0 0-1 0 0,0 0 0 0 0,1-1 0 0 0,-1 1 0 0 0,0 0 1 0 0,1 0-1 0 0,-1-1 0 0 0,0 1 0 0 0,0 0 0 0 0,0 0 1 0 0,1-1-1 0 0,-1 1 0 0 0,0 0 0 0 0,0-1 0 0 0,0 1 1 0 0,0 0-1 0 0,1-1 0 0 0,-1 1 0 0 0,0 0 0 0 0,0-1 1 0 0,0 1-1 0 0,0 0 0 0 0,0-1 0 0 0,0 1 0 0 0,0 0 1 0 0,0-1-1 0 0,0 1 0 0 0,0-1 0 0 0,0 1 1 0 0,0 0-1 0 0,0-1 0 0 0,-1 1 0 0 0,1 0 0 0 0,0-1 1 0 0,0 1-1 0 0,0 0 0 0 0,0 0 0 0 0,-1-1 0 0 0,1 1 1 0 0,0-1-1 0 0,-1 1 5 0 0,1-1 3 0 0,0-1-1 0 0,0 1 1 0 0,-1 0 0 0 0,1 0-1 0 0,0 0 1 0 0,0-1 0 0 0,0 1-1 0 0,0 0 1 0 0,0 0 0 0 0,1 0-1 0 0,-1-1 1 0 0,0 1 0 0 0,1 0 0 0 0,-1 0-1 0 0,0 0 1 0 0,1 0 0 0 0,-1 0-1 0 0,1 0 1 0 0,0 0 0 0 0,-1 0-1 0 0,1 0 1 0 0,0 0 0 0 0,0 0-1 0 0,-1 0 1 0 0,1 0 0 0 0,0 1-1 0 0,0-1 1 0 0,0 0 0 0 0,0 0-8 0 0,3-2-48 0 0,0-1 1 0 0,-1 0-1 0 0,1 0 1 0 0,-1 0-1 0 0,2-4 48 0 0,-4 6 0 0 0,10-11 0 0 0,-5 10 0 0 0,-2 1 1 0 0,9-14-12 0 0,-12 14 8 0 0,1 0 0 0 0,0 0 1 0 0,-1 1-1 0 0,1-1 0 0 0,0 0 1 0 0,0 1-1 0 0,0-1 0 0 0,0 1 1 0 0,1-1-1 0 0,-1 1 0 0 0,0 0 1 0 0,0 0-1 0 0,1 0 0 0 0,-1 0 1 0 0,1 1-1 0 0,-1-1 0 0 0,2 0 3 0 0,11-4 7 0 0,0-4 74 0 0,-12 7-90 0 0,0 0 1 0 0,1 0-1 0 0,-1 1 0 0 0,1-1 0 0 0,-1 1 0 0 0,1 0 0 0 0,2-1 9 0 0,23-6-55 0 0,-29 8 56 0 0,0 0 0 0 0,0 0 0 0 0,0 0 0 0 0,0 0 0 0 0,0 0 0 0 0,0 0 0 0 0,0 0 0 0 0,0 0 0 0 0,0 0-1 0 0,0 0 1 0 0,0 0 0 0 0,0 0 0 0 0,0 0 0 0 0,0 0 0 0 0,0-1 0 0 0,0 1 0 0 0,0 0 0 0 0,0 0 0 0 0,0 0 0 0 0,0 0 0 0 0,0 0 0 0 0,0 0 0 0 0,0 0 0 0 0,0 0 0 0 0,0 0 0 0 0,0 0 0 0 0,0 0 0 0 0,0 0 0 0 0,0 0-1 0 0,0 0 1 0 0,0 0 0 0 0,0 0 0 0 0,0 0 0 0 0,0 0 0 0 0,0 0 0 0 0,0 0 0 0 0,0 0 0 0 0,0 0 0 0 0,0 0 0 0 0,0 0 0 0 0,0 0 0 0 0,0 0 0 0 0,0 0 0 0 0,0 0 0 0 0,0 0-1 0 0,0 0 0 0 0,0 0 0 0 0,0-1 0 0 0,0 1 0 0 0,0 0 0 0 0,0 0 1 0 0,0 0-1 0 0,0 0 0 0 0,0 0 0 0 0,0 0 0 0 0,-1 0 0 0 0,1 0 1 0 0,0 0-1 0 0,0 0 0 0 0,0 0 0 0 0,0 0 0 0 0,0 0 0 0 0,0 0 1 0 0,0 0-1 0 0,0 0 0 0 0,0 0 0 0 0,0-1 0 0 0,0 1 0 0 0,0 0 1 0 0,0 0-1 0 0,0 0 0 0 0,0 0 0 0 0,0 0 0 0 0,0 0 0 0 0,0 0 1 0 0,0 0-1 0 0,0 0 0 0 0,0 0 0 0 0,0 0 0 0 0,0 0 0 0 0,0-1 1 0 0,0 1-1 0 0,0 0 0 0 0,0 0 0 0 0,0 0 0 0 0,0 0 0 0 0,0 0 1 0 0,0 0-1 0 0,0 0 0 0 0,1 0 0 0 0,-1 0 0 0 0,0 0 0 0 0,0 0 1 0 0,0 0-1 0 0,0 0 0 0 0,0 0 0 0 0,0 0 0 0 0,0 0 0 0 0,0 0 1 0 0,0 0-1 0 0,0 0 0 0 0,0-1 0 0 0,0 1 0 0 0,0 0 0 0 0,0 0 1 0 0,1 0-1 0 0,-1 0 0 0 0,0 0 0 0 0,0 0 0 0 0,8-3-11 0 0,11-2-31 0 0,15 5 31 0 0,-23-1 14 0 0,-9-1-8 0 0,-2 1 7 0 0,0 1 0 0 0,0-1 0 0 0,1 1 0 0 0,-1-1 0 0 0,0 1 0 0 0,1-1 0 0 0,-1 1 0 0 0,1 0 0 0 0,-1-1 1 0 0,1 1-1 0 0,-1 0 0 0 0,1-1 0 0 0,-1 1 0 0 0,1 0 0 0 0,-1-1 0 0 0,1 1 0 0 0,-1 0 0 0 0,1 0 0 0 0,-1 0 0 0 0,1-1 0 0 0,-1 1 0 0 0,1 0 0 0 0,0 0 0 0 0,-1 0 1 0 0,1 0-1 0 0,-1 0 0 0 0,1 0-2 0 0,15-1 11 0 0,-13 1-10 0 0,0 0 0 0 0,0 0 0 0 0,0-1 0 0 0,0 1 0 0 0,0-1 0 0 0,0 1 0 0 0,0-1 0 0 0,0 0 0 0 0,-1 0 0 0 0,2-1-1 0 0,-3 2 5 0 0,0 0-1 0 0,-1 0 1 0 0,1 0 0 0 0,-1 0-1 0 0,1 0 1 0 0,0 0 0 0 0,-1 0-1 0 0,1 0 1 0 0,-1 0 0 0 0,1 0-1 0 0,0 0 1 0 0,-1 0 0 0 0,1 0-1 0 0,-1 1 1 0 0,1-1 0 0 0,0 0-1 0 0,-1 0 1 0 0,1 1 0 0 0,-1-1 0 0 0,1 1-5 0 0,2 0 13 0 0,36 6-3 0 0,-21-5-10 0 0,-7 0 54 0 0,-5-1-26 0 0,1 0 0 0 0,-1 0 0 0 0,1-1 1 0 0,-1 1-1 0 0,1-1-28 0 0,-6 0 10 0 0,1 0 1 0 0,0 1-1 0 0,-1-1 1 0 0,1 1-1 0 0,-1 0 0 0 0,1 0 1 0 0,-1-1-1 0 0,1 1 0 0 0,-1 0 1 0 0,0 0-1 0 0,1 1-10 0 0,2 1 63 0 0,-2-3 20 0 0,-2 0-10 0 0,0 0 1 0 0,12 7 71 0 0,-1-3-120 0 0,-7-3 23 0 0,3 2-36 0 0,2 1-12 0 0,2-1 12 0 0,-7-2 36 0 0,24 9 178 0 0,-4-4-26 0 0,-19-4-126 0 0,0-1 0 0 0,0 0 0 0 0,0 0 0 0 0,0 0 0 0 0,1-1-74 0 0,-5 0 67 0 0,1 1-3 0 0,14 6 28 0 0,-9-2-20 0 0,-2 0-7 0 0,-3 0-2 0 0,-1-5-58 0 0,0 1 0 0 0,-1 0 0 0 0,1 0 0 0 0,0-1 0 0 0,0 1 0 0 0,0 0 0 0 0,0-1 0 0 0,-1 1 0 0 0,1-1 0 0 0,0 1 0 0 0,0-1 0 0 0,0 0 0 0 0,0 1 0 0 0,0-1 0 0 0,0 0-5 0 0,0 0 2 0 0,1 3 74 0 0,1 3-60 0 0,6 1-16 0 0,-1 0 0 0 0,2 1 31 0 0,-10-7-37 0 0,1 1 30 0 0,22 14 135 0 0,-10 0-1 0 0,-12-14-105 0 0,-1 2-28 0 0,1-1 23 0 0,3 7-18 0 0,-3-6-17 0 0,10 16 92 0 0,-9-18-105 0 0,6 18 0 0 0,-4-12 0 0 0,1 1 3 0 0,-5-9-3 0 0,1 0 1 0 0,-1 1-1 0 0,0-1 0 0 0,0 0 0 0 0,1 0 0 0 0,-1 1 0 0 0,0-1 0 0 0,0 0 1 0 0,0 0-1 0 0,0 1 0 0 0,0-1 0 0 0,0 0 0 0 0,1 1 0 0 0,-1-1 0 0 0,0 0 0 0 0,0 1 1 0 0,0-1-1 0 0,0 0 0 0 0,0 0 0 0 0,0 1 0 0 0,0-1 0 0 0,0 0 0 0 0,0 1 1 0 0,0-1-1 0 0,-1 0 0 0 0,1 1 0 0 0,0-1 0 0 0,0 0 0 0 0,-2 11 47 0 0,1 2-41 0 0,3-10 3 0 0,0 19 104 0 0,-2 9 31 0 0,-4-5-16 0 0,-1-13-118 0 0,4-13-9 0 0,0 1-1 0 0,1 0 1 0 0,-1-1 0 0 0,0 1-1 0 0,1 0 1 0 0,-1-1 0 0 0,1 1 0 0 0,-1 0-1 0 0,1 0 1 0 0,-1 0 0 0 0,1-1-1 0 0,0 1 1 0 0,-1 0 0 0 0,1 0-1 0 0,0 0 1 0 0,0 0-1 0 0,-1 4 57 0 0,2-5-32 0 0,-1 2-15 0 0,-17 20 15 0 0,-13 8 93 0 0,28-29-110 0 0,0 1-6 0 0,-8 14-2 0 0,10-15 0 0 0,0 0 0 0 0,-1 0 0 0 0,1-1 0 0 0,-1 1 0 0 0,0 0 0 0 0,1 0 0 0 0,-1-1 0 0 0,0 1 0 0 0,1 0 0 0 0,-1 0 0 0 0,0-1 0 0 0,0 1 0 0 0,1-1-1 0 0,-1 1 1 0 0,0-1 0 0 0,-1 1 0 0 0,-2 3 12 0 0,-6 7 105 0 0,7-8-117 0 0,1-1 0 0 0,0 1 0 0 0,-1 0 0 0 0,0-1 0 0 0,1 0 0 0 0,-1 1 0 0 0,0-1 0 0 0,-5 2 0 0 0,8-4 0 0 0,-11 15 0 0 0,7-11 0 0 0,3-4 0 0 0,0 1 0 0 0,0 0 0 0 0,0 0 0 0 0,0 0 0 0 0,0 0 0 0 0,0 0 0 0 0,0 0 0 0 0,0 0 0 0 0,0 0 0 0 0,1 1 0 0 0,-1-1 0 0 0,0 0 0 0 0,0 1 0 0 0,-7 10 0 0 0,4-4 0 0 0,3 0 0 0 0,-3 0-1 0 0,2-7 0 0 0,1 10 14 0 0,0-8 30 0 0,-2 0-42 0 0,1-1 1 0 0,0 1-1 0 0,0 0 1 0 0,0 1 0 0 0,0-1-1 0 0,-1 3-1 0 0,2-4 1 0 0,-3 3-1 0 0,2 2 0 0 0,-1 1 0 0 0,2 1 11 0 0,1-6 32 0 0,-3 4-33 0 0,-2 6 22 0 0,1 1 0 0 0,1-3-32 0 0,2-3 0 0 0,1-5 5 0 0,0 0 0 0 0,0-1 0 0 0,0 1 0 0 0,0 0 0 0 0,-1-1-1 0 0,1 1 1 0 0,-1 0 0 0 0,0-1 0 0 0,1 1 0 0 0,-1-1 0 0 0,-1 1 0 0 0,1-1-1 0 0,-1 1-4 0 0,2-1 1 0 0,-4 6-1 0 0,3 0 0 0 0,1 0 0 0 0,0 1 0 0 0,0-3 0 0 0,-1 1 0 0 0,-1 1 0 0 0,2-1 11 0 0,0-4 32 0 0,0 4-22 0 0,1-3 22 0 0,5 2-33 0 0,1 5 1 0 0,-9-6 12 0 0,1-5-22 0 0,1 0 0 0 0,-1 1 0 0 0,1-1 0 0 0,0 1 0 0 0,-1-1 0 0 0,1 1 0 0 0,0-1 0 0 0,-1 1 0 0 0,1-1 0 0 0,0 1 0 0 0,0-1 0 0 0,-1 1 0 0 0,1 0 0 0 0,0-1 0 0 0,0 1 0 0 0,0-1 0 0 0,0 1 0 0 0,0 0 0 0 0,0-1 0 0 0,0 1 0 0 0,0 0 0 0 0,0-1 0 0 0,0 1 0 0 0,0-1 0 0 0,0 1 0 0 0,0 0 0 0 0,0-1 0 0 0,1 1 0 0 0,-1-1 0 0 0,0 1-1 0 0,0-1 0 0 0,0 0 1 0 0,0 0-1 0 0,0 1 0 0 0,0-1 1 0 0,0 0-1 0 0,0 0 0 0 0,0 0 0 0 0,0 0 1 0 0,0 0-1 0 0,0 0 0 0 0,0 0 1 0 0,0 0-1 0 0,0 0 0 0 0,0 0 0 0 0,0 0 1 0 0,0 0-1 0 0,0 1 0 0 0,0-1 1 0 0,0 0-1 0 0,0 0 0 0 0,0 0 0 0 0,0 0 1 0 0,0 0-1 0 0,0 0 0 0 0,0 0 1 0 0,0 0-1 0 0,0 0 0 0 0,0 0 0 0 0,0 0 1 0 0,0 0-1 0 0,0 1 0 0 0,1-1 1 0 0,-1 0-1 0 0,0 0 0 0 0,0 0 0 0 0,0 0 1 0 0,0 0-1 0 0,0 0 0 0 0,0 0 1 0 0,0 0-1 0 0,0 0 0 0 0,0 0 0 0 0,0 0 1 0 0,0 0-1 0 0,0 0 0 0 0,0 0 0 0 0,0 0 1 0 0,1 0-1 0 0,-1 0 0 0 0,0 0 1 0 0,0 0-1 0 0,0 0 0 0 0,0 0 0 0 0,0 0 1 0 0,0 0-1 0 0,0 0 0 0 0,0 0 1 0 0,0 0-1 0 0,0 0 0 0 0,0 0 0 0 0,1 0 1 0 0,-1 0-1 0 0,0 0 0 0 0,0 0 1 0 0,0 0-1 0 0,1 2 29 0 0,-1 22-13 0 0,0-14-16 0 0,0 18 0 0 0,0-20 0 0 0,-4 2 0 0 0,4-1 0 0 0,0-1 0 0 0,0 2 0 0 0,0-1 0 0 0,4 0 0 0 0,-4 1 11 0 0,-4-1 32 0 0,4 0-21 0 0,-2-4 11 0 0,0-3-14 0 0,-2 11-11 0 0,2-2 1 0 0,0-10 10 0 0,-2 1 7 0 0,-5 11-5 0 0,7-12 22 0 0,-5 2-33 0 0,1-1 0 0 0,-1 0 0 0 0,0 0 0 0 0,-3-1-10 0 0,-8 4 34 0 0,11-3-418 0 0,-1-1 1 0 0,1 1-1 0 0,0-1 0 0 0,-1 0 0 0 0,1-1 0 0 0,-1 1 0 0 0,0-1 1 0 0,-2-1 383 0 0,-3-2-8569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2T02:57:20.005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930 59 1840 0 0,'0'0'133'0'0,"1"-1"82"0"0,0 0 0 0 0,0 0-1 0 0,0 0 1 0 0,0 0 0 0 0,0 0-1 0 0,0 0 1 0 0,0-1 0 0 0,-1 1-1 0 0,1 0 1 0 0,-1 0 0 0 0,1 0-1 0 0,-1-1 1 0 0,0 1 0 0 0,1 0-1 0 0,-1 0 1 0 0,0-1-1 0 0,0 1 1 0 0,0 0 0 0 0,0 0-1 0 0,0-1 1 0 0,0 1 0 0 0,-1 0-1 0 0,1 0 1 0 0,-1-1 0 0 0,1 1-1 0 0,-1 0 1 0 0,1 0 0 0 0,-1-1-215 0 0,0 1 147 0 0,1 0-1 0 0,-1 0 1 0 0,1 1 0 0 0,-1-1 0 0 0,0 0 0 0 0,1 0 0 0 0,-1 1-1 0 0,0-1 1 0 0,0 0 0 0 0,1 1 0 0 0,-1-1 0 0 0,0 0 0 0 0,0 1-1 0 0,0-1 1 0 0,0 1 0 0 0,-1-1-147 0 0,-2 0 575 0 0,-1 0 1 0 0,0-1-1 0 0,0 2 0 0 0,0-1-575 0 0,-25-4 1302 0 0,25 5-1227 0 0,-1 0-1 0 0,1 0 1 0 0,0 0 0 0 0,-1 1 0 0 0,1 0 0 0 0,-1 0 0 0 0,1 0 0 0 0,0 0 0 0 0,0 1 0 0 0,0-1 0 0 0,-2 2-75 0 0,0 0 150 0 0,-1 1 1 0 0,0 0 0 0 0,1 0-1 0 0,0 0 1 0 0,0 1 0 0 0,-3 2-151 0 0,-1 2 313 0 0,-5 1-313 0 0,-9 7 143 0 0,6-2-70 0 0,-28 21-218 0 0,20-15 120 0 0,0 0 1 0 0,-12 15 24 0 0,-2 7 201 0 0,2 2-201 0 0,-11 10-8 0 0,6-7-136 0 0,23-22 91 0 0,0 4 53 0 0,-9 10-11 0 0,19-25 14 0 0,-38 47 64 0 0,31-36 15 0 0,-7 14-82 0 0,-19 43-88 0 0,30-56 39 0 0,1 2 49 0 0,-13 24-15 0 0,13-29 45 0 0,2 1 1 0 0,1 0 0 0 0,1 1-1 0 0,2 0 1 0 0,1 0 0 0 0,0 7-31 0 0,-6 41-35 0 0,-4 23-18 0 0,15-85 57 0 0,0-1 14 0 0,0 0 0 0 0,1-1 1 0 0,1 1-1 0 0,0 0-18 0 0,1 3 45 0 0,1 0 1 0 0,0-1-1 0 0,2 0 0 0 0,-1 1 1 0 0,5 4-46 0 0,-5-10 13 0 0,-3-6 0 0 0,0 1 0 0 0,0 0 1 0 0,1-1-1 0 0,-1 1 0 0 0,1-1 1 0 0,2 2-14 0 0,4 3 22 0 0,0-1 0 0 0,1 1 0 0 0,5 2-22 0 0,-5-5 0 0 0,0 1 0 0 0,1-1 0 0 0,-1 0 0 0 0,1-1 0 0 0,0 0 0 0 0,0 0 0 0 0,5 0 0 0 0,-9-2-7 0 0,1 0 0 0 0,0 0 0 0 0,0-1 0 0 0,-1 0 0 0 0,1 0 0 0 0,0-1 0 0 0,0 1 0 0 0,-1-1-1 0 0,1 0 8 0 0,6-2-4 0 0,-1 0-1 0 0,1 0 1 0 0,-1-1-1 0 0,0 0 1 0 0,-1-1-1 0 0,1 0 1 0 0,2-2 4 0 0,7-5-11 0 0,0 0 0 0 0,-1-1 1 0 0,3-5 9 0 0,89-63 2 0 0,-83 61-1 0 0,-1-2 0 0 0,24-22 0 0 0,-47 39-1 0 0,28-29 12 0 0,2-4-11 0 0,-4 2 52 0 0,25-31 51 0 0,-51 60-76 0 0,55-79 167 0 0,-52 73-157 0 0,28-47 62 0 0,-22 36-70 0 0,37-77 147 0 0,-22 45-85 0 0,5-12-19 0 0,1-17 47 0 0,27-55 309 0 0,-52 117-283 0 0,-1 0 0 0 0,-1-1-1 0 0,3-15-144 0 0,-10 34 29 0 0,-1-1 0 0 0,1 1-1 0 0,-1-1 1 0 0,-1 1-1 0 0,1 0 1 0 0,-1-1-1 0 0,-1-2-28 0 0,-2-10 123 0 0,1 4-8 0 0,-1 1-1 0 0,0-1-114 0 0,1 8 47 0 0,2 3-24 0 0,0 0-1 0 0,-1 0 1 0 0,1-1 0 0 0,-1 1-1 0 0,-1-1-22 0 0,-8-12 47 0 0,6 8-14 0 0,-5-6-33 0 0,-9-9 11 0 0,15 18 27 0 0,2 4-35 0 0,1-1-1 0 0,-1 0 1 0 0,1 1-1 0 0,-1-1 1 0 0,0 1-1 0 0,-1-2-2 0 0,-1 1 22 0 0,0 0-1 0 0,-1 0 0 0 0,-3-1-21 0 0,0-1 24 0 0,-3 0 16 0 0,5 2-40 0 0,5 2 0 0 0,0-1 0 0 0,-1 1 0 0 0,1 0 0 0 0,-1-1 0 0 0,0 1 0 0 0,-38-6 0 0 0,37 6 0 0 0,-6-1 0 0 0,-8-1 0 0 0,14 2 0 0 0,0 0 0 0 0,0 0 0 0 0,0 1 0 0 0,0-1 0 0 0,0 1 0 0 0,0-1 0 0 0,-1 1 0 0 0,-4 1-10 0 0,0 1 0 0 0,0 1 0 0 0,1-1 0 0 0,-1 1 0 0 0,1 0 0 0 0,-1 0 10 0 0,-9 6-12 0 0,12-7-4 0 0,0 0 0 0 0,-4 4 16 0 0,4-4-26 0 0,0 1 0 0 0,-4 1 26 0 0,1-1-17 0 0,-1 1-26 0 0,-5 4 43 0 0,-15 8 0 0 0,0-1 0 0 0,-21 14 0 0 0,9-6 0 0 0,22-11-16 0 0,1 0 0 0 0,1 2 0 0 0,-6 5 16 0 0,17-14-5 0 0,-13 11-26 0 0,1 1 0 0 0,1 0 0 0 0,1 1 0 0 0,2 1 0 0 0,-12 19 31 0 0,-27 44 0 0 0,27-44 0 0 0,15-22 0 0 0,2-2 0 0 0,-4 3 0 0 0,2-3 0 0 0,2 1 0 0 0,-2 3 0 0 0,-10 17 0 0 0,7-15 0 0 0,2 0 0 0 0,0 1 0 0 0,2 1 0 0 0,-1 4 0 0 0,-7 20 0 0 0,2-4 0 0 0,5-13-12 0 0,3-9-19 0 0,1 0 0 0 0,0 5 31 0 0,-12 48-93 0 0,8-38 68 0 0,-3 28 25 0 0,11-49 0 0 0,0-4 0 0 0,0 0 0 0 0,-1 0 0 0 0,-8 22 0 0 0,8-23 0 0 0,1 0 0 0 0,0 0 0 0 0,0 1 0 0 0,2-1 0 0 0,0 0 0 0 0,0 1 0 0 0,1-1 0 0 0,-1 42-64 0 0,1-48 64 0 0,1 0 0 0 0,0 0 0 0 0,0 0 0 0 0,0 0 0 0 0,0 1 0 0 0,1 0 0 0 0,-1-1 0 0 0,1 1 0 0 0,-1 2 0 0 0,-1-4 0 0 0,0-1 0 0 0,1 0 0 0 0,-1 0 0 0 0,1 0 0 0 0,0 1 0 0 0,-1-1 0 0 0,1 0 0 0 0,1 0 0 0 0,-1 0 0 0 0,1 1 0 0 0,-1-2-7 0 0,-1 0-1 0 0,1 0 0 0 0,0 0 0 0 0,0 0 0 0 0,0 0 1 0 0,0-1-1 0 0,0 1 0 0 0,0 0 0 0 0,1 0 1 0 0,-1-1-1 0 0,0 1 0 0 0,0 0 0 0 0,1-1 0 0 0,-1 1 1 0 0,0-1-1 0 0,1 1 0 0 0,-1-1 0 0 0,1 0 0 0 0,1 1 8 0 0,21 1-60 0 0,-20-1 60 0 0,0-1 0 0 0,0 0 0 0 0,0 0 0 0 0,1 0 0 0 0,1-1 0 0 0,12 0 0 0 0,-15 1 0 0 0,0-1 0 0 0,1 1 0 0 0,-1 0 0 0 0,0-1 0 0 0,0 0 0 0 0,3 0 0 0 0,19-8 0 0 0,-13 4 0 0 0,6-2 1 0 0,-1 0-1 0 0,8-7 0 0 0,9-2-11 0 0,-26 12 0 0 0,0-1 0 0 0,0 1 0 0 0,5-6 11 0 0,20-16 55 0 0,-11 8-67 0 0,-18 15 16 0 0,-1 0-1 0 0,0-1 0 0 0,1-1-3 0 0,5-5 44 0 0,35-32-34 0 0,-14 10-10 0 0,-1-1 27 0 0,-12 13 0 0 0,-7 9-19 0 0,4-5-7 0 0,-1 0 0 0 0,4-7-1 0 0,-8 11 0 0 0,7-8 0 0 0,-5 7 11 0 0,22-26 100 0 0,30-38-105 0 0,-31 35-6 0 0,-24 30 1 0 0,6-9 9 0 0,13-14-10 0 0,-12 16 81 0 0,0 0-1 0 0,-2-2-80 0 0,25-42 258 0 0,-15 17-103 0 0,-8 16-96 0 0,-10 18 6 0 0,2-5-65 0 0,-4 7-2 0 0,1 1-1 0 0,5-9 3 0 0,20-32 0 0 0,-21 35 67 0 0,0 0-1 0 0,3-11-66 0 0,-6 15 15 0 0,2-4 41 0 0,-4 9-24 0 0,0 1 0 0 0,0-5-32 0 0,1-1 38 0 0,-1-1 0 0 0,1-8-38 0 0,-4 5 21 0 0,-1 11-12 0 0,1 0-1 0 0,0 1 1 0 0,1-1 0 0 0,-1 0-1 0 0,2-2-8 0 0,-2 4 12 0 0,1-1 0 0 0,-1 1-1 0 0,0-1 1 0 0,0 1 0 0 0,0-1-1 0 0,0 1 1 0 0,0-1 0 0 0,-1-2-12 0 0,-1-10 42 0 0,2 12-29 0 0,-1-1 0 0 0,0 1 0 0 0,1-1-1 0 0,-1 0 1 0 0,-1 0-13 0 0,2 3 0 0 0,-1-2 0 0 0,0 0 0 0 0,1 0 0 0 0,0 0 0 0 0,0-2 0 0 0,-1-7 0 0 0,-2 0 0 0 0,1 7 0 0 0,1 1 0 0 0,0-1 0 0 0,1 1 0 0 0,-1-1 0 0 0,1 4 3 0 0,0 0 1 0 0,0 0-1 0 0,0 0 0 0 0,-1 0 0 0 0,1 0 0 0 0,-1 1 0 0 0,1-1 0 0 0,-1 0 0 0 0,1 0 0 0 0,-1 0 1 0 0,0 0-1 0 0,1 0 0 0 0,-1 1 0 0 0,0-2-3 0 0,-6-6 20 0 0,6 7-13 0 0,0-1 0 0 0,0 1 0 0 0,0-1 0 0 0,0 1 0 0 0,-1 0 0 0 0,1-1 0 0 0,-1 1 0 0 0,0 0 0 0 0,-1-1-7 0 0,1 0 1 0 0,-1-1-1 0 0,-1 0 15 0 0,3 2-2 0 0,-1 1 0 0 0,1-1 0 0 0,0 0 0 0 0,-1 1 0 0 0,1-1 0 0 0,-1 1 0 0 0,1-1 0 0 0,-1 1 0 0 0,0 0 0 0 0,1-1 0 0 0,-1 1 0 0 0,1 0 0 0 0,-3 0-13 0 0,1 0-6 0 0,-1 0 1 0 0,0 0-1 0 0,0 1 0 0 0,1-1 0 0 0,-1 1 0 0 0,0 0 0 0 0,1 0 0 0 0,-1 0 0 0 0,-2 1 6 0 0,3-1-24 0 0,0 0 1 0 0,0 0-1 0 0,-2 0 24 0 0,-2 1-20 0 0,-2 1 23 0 0,-8 2-18 0 0,-45 21-122 0 0,59-25 124 0 0,0 1-1 0 0,1-1 1 0 0,-1 1-1 0 0,0-1 0 0 0,0 1 14 0 0,-10 6 1 0 0,-1 1-37 0 0,0-1 0 0 0,-3 4 36 0 0,10-6 3 0 0,0 0-1 0 0,0 0 0 0 0,1 1 1 0 0,-1 0-3 0 0,-12 13 108 0 0,-17 17-487 0 0,1-1 88 0 0,23-25 236 0 0,4-3 21 0 0,-1 0-1 0 0,-3 1 35 0 0,12-8 2 0 0,-33 24-39 0 0,27-19 21 0 0,-1-1 0 0 0,2 1-1 0 0,-5 6 17 0 0,-19 24 0 0 0,-10 14 0 0 0,-23 39 0 0 0,42-62 0 0 0,-4 3 0 0 0,6-8 0 0 0,-12 19 0 0 0,21-26-5 0 0,-4 5-24 0 0,2 0-1 0 0,-4 11 30 0 0,9-19 0 0 0,-2 3 0 0 0,3-6 0 0 0,0 0 0 0 0,-1 7 0 0 0,0-2 0 0 0,-6 11 0 0 0,2-3 0 0 0,-6 8 0 0 0,9-18 0 0 0,1 0 0 0 0,-3 10 0 0 0,7-15 0 0 0,-2 4 0 0 0,0 5 0 0 0,-3 9 0 0 0,3-7 0 0 0,2-11 0 0 0,0 1 0 0 0,1-1 0 0 0,0 0 0 0 0,1 6 0 0 0,1 6 0 0 0,-2 2 0 0 0,0-3 0 0 0,2 4 0 0 0,0-18 0 0 0,-1 0 0 0 0,1 0 0 0 0,1 0 0 0 0,-1 0 0 0 0,1 1 0 0 0,4 6 0 0 0,1 2 0 0 0,4 7 0 0 0,-11-20 0 0 0,0 1 0 0 0,1-1 0 0 0,-1 1 0 0 0,0-1 0 0 0,1 1 0 0 0,-1-1 0 0 0,1 1 0 0 0,-1-1 0 0 0,1 1 0 0 0,-1-1 0 0 0,1 0 0 0 0,-1 1 0 0 0,1-1 0 0 0,-1 0 0 0 0,1 1 0 0 0,11 3 0 0 0,-7-3 0 0 0,16 3 0 0 0,-18-3-4 0 0,-1 0 0 0 0,1 0 0 0 0,0 0 0 0 0,0 0 0 0 0,0-1 0 0 0,0 0 0 0 0,0 1 0 0 0,0-1 0 0 0,0 0 0 0 0,0 0 0 0 0,0 0 0 0 0,0 0 0 0 0,0-1 0 0 0,-1 1 0 0 0,1 0 0 0 0,1-1 4 0 0,2-1 0 0 0,-1 1 0 0 0,1-1 0 0 0,-1 0 0 0 0,1 0 0 0 0,-1-1 0 0 0,0 1 0 0 0,0-1 0 0 0,0 0 0 0 0,2-2 0 0 0,70-59 0 0 0,-51 39 0 0 0,-14 13 0 0 0,8-8 0 0 0,-7 6 0 0 0,4-2 0 0 0,4-4 0 0 0,16-20 0 0 0,-24 25 0 0 0,12-15 130 0 0,18-31-130 0 0,-20 26 74 0 0,-1 1-6 0 0,-4 5-28 0 0,15-24-40 0 0,-25 40 0 0 0,-1 2 0 0 0,4-5 0 0 0,-1 2 0 0 0,0-1 0 0 0,-1 0 0 0 0,7-13 0 0 0,2-2 72 0 0,2-9-72 0 0,-11 21 8 0 0,24-50 31 0 0,-9 17-14 0 0,-22 47-24 0 0,5-10 31 0 0,0-1-1 0 0,2-10-31 0 0,-7 16 22 0 0,2 0-1 0 0,0 0 0 0 0,2-3-21 0 0,-2 3 3 0 0,-1 1-1 0 0,0-1 0 0 0,0 0 0 0 0,-1 0 0 0 0,-1 0-2 0 0,3-28 184 0 0,-3 27 126 0 0,-1-6-310 0 0,0 15-7 0 0,0-2-23 0 0,-1 1 0 0 0,0-1 1 0 0,1 0-1 0 0,-1 1 0 0 0,0-1 1 0 0,0 1-1 0 0,-1-2 30 0 0,-1-1 17 0 0,2 3-6 0 0,0 0-1 0 0,0 1 0 0 0,0-1 1 0 0,-1 0-1 0 0,-1 0-10 0 0,0-2 17 0 0,3 3-4 0 0,-1 1 0 0 0,0-1-1 0 0,1 1 1 0 0,-1 0 0 0 0,1-1-1 0 0,-1 1 1 0 0,0-1-1 0 0,1 1 1 0 0,-1 0 0 0 0,0-1-1 0 0,1 1 1 0 0,-1 0 0 0 0,0-1-1 0 0,0 1 1 0 0,1 0 0 0 0,-1 0-1 0 0,0 0 1 0 0,0 0-1 0 0,0 0 1 0 0,1 0 0 0 0,-1 0-1 0 0,0 0 1 0 0,0 0 0 0 0,0 0-1 0 0,0 0-12 0 0,-2 0-23 0 0,0 1 1 0 0,-1 0-1 0 0,1 0 0 0 0,0 0 0 0 0,-2 0 23 0 0,0 1 30 0 0,1 0-41 0 0,1-1 1 0 0,-1 1-1 0 0,0 0 0 0 0,-2 2 11 0 0,-9 4-29 0 0,8-5 22 0 0,1 0-1 0 0,0 1 0 0 0,0 0 0 0 0,-1 1 8 0 0,-21 17-33 0 0,27-21 33 0 0,-16 12-9 0 0,2-1-35 0 0,-2 4 44 0 0,12-11-7 0 0,-15 14-61 0 0,-8 12 68 0 0,-2 4 0 0 0,11-11-7 0 0,-5 9-50 0 0,-26 23 57 0 0,12-16-64 0 0,20-18 67 0 0,5-5-16 0 0,-3 3-39 0 0,-4 9 52 0 0,7-11-2 0 0,-3 8 146 0 0,0 0 0 0 0,0 5-144 0 0,-1 1 0 0 0,12-24 0 0 0,1 0 0 0 0,-4 2 0 0 0,-3 8 0 0 0,4-7-18 0 0,-29 52-265 0 0,28-47 377 0 0,6-10-26 0 0,-1 0 0 0 0,0 0 0 0 0,0-1-1 0 0,-4 6-67 0 0,3-8 0 0 0,1 1 0 0 0,0-1 0 0 0,1 0 0 0 0,-1 1 0 0 0,1 0 0 0 0,0-1 0 0 0,0 1 0 0 0,-2 4 0 0 0,4-6 9 0 0,-4 9-111 0 0,1 1 1 0 0,-2-1-1 0 0,-1 2 102 0 0,-2 2-59 0 0,-14 22-50 0 0,21-34 155 0 0,-1-1 0 0 0,1 1-1 0 0,0-1 1 0 0,0 2-46 0 0,-2 5 153 0 0,-6 7-263 0 0,6-11 38 0 0,0-1-1 0 0,1 1 0 0 0,-2 3 73 0 0,-3 24 456 0 0,6-28-456 0 0,0-1 0 0 0,0 0 0 0 0,1 0 0 0 0,-1 0 0 0 0,1 0 0 0 0,-1 1 0 0 0,1-3 0 0 0,0-1 0 0 0,0 1 0 0 0,0 0 0 0 0,-1 0 0 0 0,1 0 0 0 0,-1 0 0 0 0,1 0 0 0 0,-1 1 0 0 0,-2 5 0 0 0,2-4 0 0 0,0 1 0 0 0,0-1 0 0 0,0 1 0 0 0,0-1 0 0 0,0 1 0 0 0,-1-1 0 0 0,0 0 0 0 0,-1 2 0 0 0,2-3 1 0 0,-1 0-1 0 0,1 0 0 0 0,0 1 0 0 0,0-1 1 0 0,1 0-1 0 0,-1 0 0 0 0,0 2 0 0 0,0 1-11 0 0,0 1-1 0 0,1 3 12 0 0,0-8-107 0 0,0-1-21 0 0,-2 3-94 0 0,2-2 246 0 0,-1 0 1 0 0,1 0-1 0 0,0 0 0 0 0,-1 0 1 0 0,1 0-1 0 0,0 0 0 0 0,0 0 1 0 0,0 0-1 0 0,0 0 1 0 0,0 0-1 0 0,0 0 0 0 0,0 0 1 0 0,0 0-1 0 0,1 0 1 0 0,-1-1-1 0 0,0 1 0 0 0,1 1-24 0 0,-1-2 0 0 0,1 0 0 0 0,-1 1 0 0 0,0-1 0 0 0,0 1 0 0 0,1-1 1 0 0,-1 1-1 0 0,0-1 0 0 0,0 0 0 0 0,0 1 0 0 0,0-1 0 0 0,0 1 0 0 0,0-1 0 0 0,0 1 0 0 0,0-1 0 0 0,0 1 0 0 0,0-1 0 0 0,0 5 10 0 0,0 0 9 0 0,-1-4-50 0 0,0-1 10 0 0,1 0-94 0 0,0 0-12 0 0,0 0 34 0 0,0 0 145 0 0,0 0 63 0 0,0 0 11 0 0,1 0-19 0 0,-1 0-105 0 0,1 0-1 0 0,0 0 1 0 0,0 0 0 0 0,0 0 0 0 0,0 0-1 0 0,-1 0 1 0 0,1 0 0 0 0,0-1 0 0 0,0 1-1 0 0,0 0 1 0 0,-1 0 0 0 0,2-1-2 0 0,1 0 0 0 0,-1 0 0 0 0,4-2 0 0 0,1-2 29 0 0,0 0-183 0 0,1 0 1 0 0,-1 0-1 0 0,3-4 154 0 0,0 1 368 0 0,10-8-368 0 0,-16 12-11 0 0,2 0-84 0 0,0 0 0 0 0,2-3 95 0 0,10-9-275 0 0,4-4 382 0 0,-2 1 196 0 0,-10 10-183 0 0,9-10-120 0 0,-6 2 3 0 0,0 1 1 0 0,-1-1-1 0 0,0-1-3 0 0,-7 10 1 0 0,4-5-1 0 0,2-2-11 0 0,2-4-255 0 0,10-9 266 0 0,7-10-28 0 0,-29 38 28 0 0,7-13 0 0 0,1 1 0 0 0,1-7 0 0 0,1-1 0 0 0,3-2 0 0 0,-1 0 11 0 0,-3 7 16 0 0,0 0-1 0 0,3-1-26 0 0,-4 3 0 0 0,6-11 0 0 0,-3 5 0 0 0,7-14-2 0 0,-5 9 15 0 0,36-65 37 0 0,-23 41 13 0 0,-2 3 3 0 0,-20 35-56 0 0,2-8-10 0 0,-3 8 54 0 0,5-7-54 0 0,-7 13 3 0 0,11-20 4 0 0,1-5-7 0 0,-10 22 18 0 0,-3 5-8 0 0,0 0 0 0 0,0 0 0 0 0,0 0 0 0 0,-1 0 0 0 0,1 0-1 0 0,0 0 1 0 0,-1 0 0 0 0,0 0 0 0 0,0 0 0 0 0,0 0 0 0 0,0 0-1 0 0,0 0-9 0 0,-1-5 22 0 0,1 6-15 0 0,0 1 0 0 0,0-1-1 0 0,0 0 1 0 0,0 0 0 0 0,0 0-1 0 0,0 1 1 0 0,-1-1-1 0 0,1 0 1 0 0,0 0 0 0 0,-1 0-1 0 0,1 1 1 0 0,0-1 0 0 0,-1 0-1 0 0,1 1 1 0 0,-1-1-1 0 0,0 0 1 0 0,1 1 0 0 0,-1-1-1 0 0,0 0-6 0 0,-2-1 48 0 0,3 2-45 0 0,-1-1 0 0 0,1 1 0 0 0,-1-1 0 0 0,0 1 0 0 0,1 0 0 0 0,-1-1 0 0 0,0 1 0 0 0,0-1-3 0 0,-4-1 26 0 0,4 2-21 0 0,1-1 0 0 0,-1 1 0 0 0,0 0 0 0 0,0 0 0 0 0,1-1 0 0 0,-1 1 0 0 0,0 0 0 0 0,0 0 0 0 0,0-1-1 0 0,0 1 1 0 0,0 0 0 0 0,1 0 0 0 0,-1 0 0 0 0,0 0 0 0 0,0 0 0 0 0,0 0 0 0 0,0 0 0 0 0,0 0-1 0 0,0 1 1 0 0,1-1-5 0 0,-8 2-19 0 0,0 1 0 0 0,0-1 0 0 0,1 2 0 0 0,0-1 0 0 0,0 0 0 0 0,0 1 0 0 0,0 0-1 0 0,1 1 1 0 0,-1-1 0 0 0,-1 3 19 0 0,-10 9-112 0 0,1 2-1 0 0,-8 9 113 0 0,21-23-4 0 0,-46 56-138 0 0,26-33 113 0 0,1 2 1 0 0,3 0-1 0 0,-7 13 29 0 0,15-22 0 0 0,-25 44 0 0 0,27-45-13 0 0,-14 28-38 0 0,10-16 51 0 0,3-7 0 0 0,0 4 0 0 0,-39 119-74 0 0,48-140 66 0 0,1 0 0 0 0,0 1 0 0 0,0-1 0 0 0,1 0 8 0 0,0 28-21 0 0,1-29 20 0 0,-1-1-14 0 0,0-1-1 0 0,1 0 0 0 0,0 1 0 0 0,0-1 0 0 0,1 1 16 0 0,-1-3-9 0 0,-1-1 0 0 0,1 1 0 0 0,0-1 0 0 0,0 1 0 0 0,0 0 0 0 0,0-1 0 0 0,0 1 0 0 0,1-1 0 0 0,-1 0 0 0 0,1 1 0 0 0,-1-1 0 0 0,1 0 0 0 0,1 1 9 0 0,-3-1-9 0 0,1-1-1 0 0,-1 0 0 0 0,1 0 0 0 0,-1 0 0 0 0,1 1 1 0 0,0-1-1 0 0,-1 0 0 0 0,1 0 0 0 0,-1 0 0 0 0,1 0 1 0 0,0 0-1 0 0,-1 0 0 0 0,1 0 0 0 0,-1 0 0 0 0,1 0 1 0 0,0 0-1 0 0,-1 0 0 0 0,1 0 0 0 0,-1 0 1 0 0,1-1-1 0 0,0 1 10 0 0,1-1-31 0 0,1 0-1 0 0,-1 0 1 0 0,0 0 0 0 0,1 0 31 0 0,-2 0-3 0 0,7-3-13 0 0,0-1-1 0 0,0 0 1 0 0,5-6 16 0 0,20-18-36 0 0,-27 23 34 0 0,67-68-53 0 0,-42 41 38 0 0,34-41 17 0 0,-45 47 0 0 0,-2 0 0 0 0,12-27 0 0 0,4-22 74 0 0,-11 23-16 0 0,-18 42-59 0 0,9-20 86 0 0,7-22-85 0 0,-11 23 25 0 0,-3 13 14 0 0,0-7-39 0 0,-3 11 13 0 0,-2 6 0 0 0,0 0 0 0 0,-1 0-1 0 0,0 1 1 0 0,0-3-13 0 0,-1-3 106 0 0,1 7 70 0 0,-1 0 0 0 0,0-3-176 0 0,0 6 20 0 0,-1 0 1 0 0,1 1-1 0 0,-1-1 0 0 0,1 0 0 0 0,-1 1 1 0 0,0-1-1 0 0,0 0 0 0 0,0 1 0 0 0,0-1-20 0 0,0 0-53 0 0,-1 0-17 0 0,1-1-1 0 0,-1 1 1 0 0,0 0-1 0 0,-2-2 71 0 0,3 4 3 0 0,0-1 0 0 0,1 0 0 0 0,-1 1 0 0 0,0-1 0 0 0,0 1 0 0 0,0 0 0 0 0,0-1 0 0 0,0 1-1 0 0,0-1 1 0 0,0 1 0 0 0,0 0 0 0 0,0 0 0 0 0,0-1 0 0 0,0 1 0 0 0,0 0 0 0 0,0 0 0 0 0,-1 0-3 0 0,-1 0 6 0 0,-1 1 0 0 0,1-1 0 0 0,0 0 0 0 0,-1 1 0 0 0,1 0 0 0 0,0 0 0 0 0,-1 0 0 0 0,1 0 0 0 0,0 0 0 0 0,0 0 0 0 0,0 1 0 0 0,-1 0-6 0 0,-7 5 75 0 0,1-1 0 0 0,-6 7-75 0 0,10-9 10 0 0,-28 22-703 0 0,-6 9 693 0 0,23-19-103 0 0,1 0 0 0 0,2 1-1 0 0,-2 2 104 0 0,-19 32-116 0 0,3 1 0 0 0,-15 35 116 0 0,38-69-8 0 0,-20 43-48 0 0,29-61 57 0 0,-19 47-25 0 0,15-35 7 0 0,1-1-1 0 0,0 1 0 0 0,1 2 18 0 0,2-11-5 0 0,-1 4-31 0 0,0 7 36 0 0,1-12-2 0 0,1 1-1 0 0,-1-1 1 0 0,0 0 0 0 0,1 0-1 0 0,0 0 1 0 0,-1 1 0 0 0,1-1-1 0 0,1 1 3 0 0,-2-3 0 0 0,0 0 0 0 0,1 1 0 0 0,-1-1 0 0 0,0 1 0 0 0,1-1 0 0 0,-1 0 0 0 0,0 1 0 0 0,1-1 0 0 0,-1 0 0 0 0,1 0 0 0 0,-1 1 0 0 0,1-1 0 0 0,-1 0 0 0 0,1 0 0 0 0,-1 1 0 0 0,1-1 0 0 0,-1 0 0 0 0,1 0 0 0 0,-1 0 0 0 0,1 0 0 0 0,-1 0 0 0 0,1 0 0 0 0,0 0 0 0 0,-1 0 0 0 0,1 0 0 0 0,-1 0 0 0 0,1 0 0 0 0,-1 0 0 0 0,1 0 0 0 0,1 0 0 0 0,-1-1 0 0 0,1 1 0 0 0,-1 0 0 0 0,1-1 0 0 0,-1 1 0 0 0,1-1 0 0 0,-1 1 0 0 0,0-1 0 0 0,1 0 0 0 0,0 0 0 0 0,14-10 54 0 0,-1-1-1 0 0,-1-1 0 0 0,8-9-53 0 0,45-53 0 0 0,-59 66 0 0 0,45-62 0 0 0,-46 62 0 0 0,38-62 58 0 0,-35 54-52 0 0,67-116 69 0 0,-53 84 54 0 0,3-16-129 0 0,-24 58 30 0 0,-1 1 0 0 0,0-1-1 0 0,-1 0 1 0 0,1 0-1 0 0,-1-4-29 0 0,-2 9 19 0 0,1 0-1 0 0,0 0 1 0 0,-1 0 0 0 0,1 0-1 0 0,-1 1 1 0 0,1-1-1 0 0,-1 0 1 0 0,0 0-1 0 0,0 1 1 0 0,0-1-1 0 0,0 0 1 0 0,-1 1-1 0 0,0-1-18 0 0,2 1 12 0 0,-1 0 0 0 0,0 0-1 0 0,1 1 1 0 0,-1-1 0 0 0,0 0-1 0 0,0 1 1 0 0,0-1 0 0 0,0 1-1 0 0,0-1 1 0 0,0 1 0 0 0,0-1-1 0 0,0 1 1 0 0,0-1 0 0 0,0 1-1 0 0,0 0 1 0 0,-1-1 0 0 0,1 1-1 0 0,0 0 1 0 0,0 0-1 0 0,0 0 1 0 0,0 0 0 0 0,-1 0-1 0 0,1 0 1 0 0,0 0 0 0 0,0 0-1 0 0,0 0-11 0 0,-3 1 35 0 0,0 0-1 0 0,0 0 1 0 0,0 1-1 0 0,1-1 0 0 0,-1 1 1 0 0,1-1-1 0 0,-1 1 1 0 0,1 0-1 0 0,-3 2-34 0 0,-4 4 94 0 0,1-1 0 0 0,-3 4-94 0 0,-3 4 6 0 0,0 1 0 0 0,-4 8-6 0 0,-24 34-61 0 0,37-49 47 0 0,-7 9-20 0 0,2 0 1 0 0,-6 12 33 0 0,13-21-8 0 0,1-1 1 0 0,0 1-1 0 0,1-1 1 0 0,0 1-1 0 0,0 0 1 0 0,1-1-1 0 0,1 4 8 0 0,-1 1-30 0 0,1-6 0 0 0,0 0 0 0 0,0 1 1 0 0,1-1-1 0 0,0 0 0 0 0,1 3 30 0 0,-1-8-1 0 0,0 0-4 0 0,-1 0 0 0 0,1-1 0 0 0,-1 1 0 0 0,1-1 0 0 0,0 1 0 0 0,0-1 0 0 0,0 1 5 0 0,-1-2-1 0 0,1 1-1 0 0,-1-1 1 0 0,1 0 0 0 0,-1 1 0 0 0,1-1 0 0 0,-1 0 0 0 0,1 1 0 0 0,-1-1-1 0 0,1 0 1 0 0,-1 1 0 0 0,1-1 0 0 0,0 0 0 0 0,-1 0 0 0 0,1 0 0 0 0,-1 1 0 0 0,1-1-1 0 0,0 0 1 0 0,-1 0 0 0 0,1 0 0 0 0,0 0 0 0 0,-1 0 0 0 0,1 0 0 0 0,0 0-1 0 0,0 0 2 0 0,1 0 3 0 0,1-1 0 0 0,-1 1-1 0 0,1-1 1 0 0,-1 1-1 0 0,1-1 1 0 0,-1 0-1 0 0,1 0 1 0 0,-1 0-1 0 0,0 0 1 0 0,0 0 0 0 0,0 0-1 0 0,0 0 1 0 0,1-1-3 0 0,3-2 18 0 0,1-2 0 0 0,-1 1 1 0 0,1-1-19 0 0,0 0 10 0 0,6-6 56 0 0,0-1 0 0 0,-1 0-1 0 0,5-8-65 0 0,26-34 227 0 0,-39 50-221 0 0,13-18-65 0 0,7-15 59 0 0,1-1-16 0 0,-13 20 17 0 0,0 0 0 0 0,0-5-1 0 0,-7 14 3 0 0,-1 0 0 0 0,0-1-1 0 0,-1 1 1 0 0,1-11-3 0 0,-4 19 6 0 0,0 1 0 0 0,0 0 0 0 0,0-1 0 0 0,0 1 0 0 0,0-1 0 0 0,0 1 0 0 0,-1 0 0 0 0,1-1 0 0 0,-1 1 0 0 0,1 0 0 0 0,-1 0 0 0 0,0-1 0 0 0,0 1-6 0 0,1 0 7 0 0,-1 1 0 0 0,1-1 0 0 0,-1 0 1 0 0,0 1-1 0 0,0-1 0 0 0,1 0 0 0 0,-1 1 1 0 0,0-1-1 0 0,0 1 0 0 0,0-1 0 0 0,1 1 0 0 0,-1 0 1 0 0,0-1-1 0 0,0 1 0 0 0,0 0 0 0 0,0-1 1 0 0,0 1-1 0 0,0 0 0 0 0,0 0 0 0 0,0 0 0 0 0,-1-1-7 0 0,-1 1 2 0 0,-1 0 0 0 0,1 1 0 0 0,-1-1 0 0 0,1 1-1 0 0,-1-1 1 0 0,1 1 0 0 0,0 0 0 0 0,-1 0 0 0 0,1 0 0 0 0,0 0-1 0 0,0 0-1 0 0,-7 4-2 0 0,0-1 0 0 0,-6 5 2 0 0,5-2-15 0 0,1 0 0 0 0,0 1-1 0 0,1 0 1 0 0,-1 0 0 0 0,2 0-1 0 0,-1 2 16 0 0,-12 15-116 0 0,-10 17 116 0 0,-30 48-133 0 0,55-80 113 0 0,-50 83-38 0 0,39-62 40 0 0,2 0-1 0 0,2 2 19 0 0,4-7-60 0 0,1 3 60 0 0,7-26-6 0 0,1 0 0 0 0,-1 1 0 0 0,1-1 0 0 0,0 0 0 0 0,0 2 6 0 0,0-4-3 0 0,0 0-1 0 0,1 0 0 0 0,-1 0 1 0 0,0 0-1 0 0,1 0 0 0 0,-1 0 1 0 0,1 0-1 0 0,-1 0 0 0 0,1 0 4 0 0,-1-1-1 0 0,1 1 0 0 0,-1-1 0 0 0,0 1 0 0 0,1-1 0 0 0,-1 0 0 0 0,1 1 0 0 0,-1-1 0 0 0,1 0-1 0 0,-1 0 1 0 0,1 1 0 0 0,-1-1 0 0 0,1 0 0 0 0,-1 0 0 0 0,1 0 0 0 0,-1 1 0 0 0,1-1 0 0 0,-1 0 0 0 0,1 0-1 0 0,0 0 2 0 0,0 0-2 0 0,0 0 0 0 0,0 0 0 0 0,1 0 0 0 0,-1 0 0 0 0,0 0 0 0 0,0-1 0 0 0,0 1 0 0 0,1 0 0 0 0,-1-1 0 0 0,0 1 0 0 0,0 0 0 0 0,0-1 0 0 0,0 1 0 0 0,0-1 0 0 0,0 1 0 0 0,0-1 2 0 0,4-2-16 0 0,-1 0 0 0 0,4-3 16 0 0,6-7 35 0 0,8-10-35 0 0,-6 7 36 0 0,13-16 39 0 0,-2-1 0 0 0,-1 0 0 0 0,1-7-75 0 0,3-9 0 0 0,7-23 0 0 0,-20 39 0 0 0,-9 16 22 0 0,0 0-1 0 0,-2 1 0 0 0,2-11-21 0 0,-8 24 13 0 0,1 1 0 0 0,-1-1 0 0 0,0 1 0 0 0,0-1 0 0 0,0 1 0 0 0,0-1 0 0 0,0 1-13 0 0,0 1 7 0 0,-1 0 1 0 0,1 0-1 0 0,0 0 0 0 0,-1 0 1 0 0,1 0-1 0 0,0 0 0 0 0,-1 1 0 0 0,1-1 1 0 0,-1 0-1 0 0,0 0 0 0 0,1 0 1 0 0,-1 1-1 0 0,0-1 0 0 0,0 0 1 0 0,1 1-1 0 0,-1-1 0 0 0,0 0 0 0 0,0 1 1 0 0,-1-1-8 0 0,1 0 13 0 0,0 1 0 0 0,0 0 1 0 0,0 0-1 0 0,0-1 0 0 0,0 1 0 0 0,0 0 1 0 0,0 0-1 0 0,0 0 0 0 0,0 0 0 0 0,0 0 1 0 0,0 0-1 0 0,0 0 0 0 0,0 0 0 0 0,0 0 1 0 0,0 0-1 0 0,0 0 0 0 0,0 1 1 0 0,0-1-1 0 0,0 1-13 0 0,-2 0 28 0 0,0 0 1 0 0,0 0-1 0 0,0 0 1 0 0,0 1-1 0 0,-1 0-28 0 0,-3 3 37 0 0,0 1-1 0 0,0-1 0 0 0,0 1 0 0 0,-1 2-36 0 0,-23 26-1 0 0,19-19 1 0 0,-8 16 0 0 0,7-11 0 0 0,-4 8-3 0 0,1-1 0 0 0,2 2 0 0 0,1-1 0 0 0,-1 10 3 0 0,10-23-27 0 0,0-1-1 0 0,1 1 28 0 0,2-7-18 0 0,0 0 0 0 0,0 0 0 0 0,2 0 1 0 0,0 5 17 0 0,-1-10-11 0 0,0-1-1 0 0,0 1 1 0 0,0 0 0 0 0,-1 2 11 0 0,1-1-22 0 0,0-3 13 0 0,0 0 0 0 0,0 0-1 0 0,0 0 1 0 0,0-1 0 0 0,0 1 0 0 0,1 0-1 0 0,-1 0 1 0 0,0 0 0 0 0,1 0-1 0 0,-1 0 1 0 0,1-1 0 0 0,-1 1 0 0 0,1 0-1 0 0,0 0 10 0 0,-1 0-8 0 0,1-1 0 0 0,-1 0-1 0 0,0 1 1 0 0,1-1-1 0 0,-1 0 1 0 0,0 0 0 0 0,1 1-1 0 0,-1-1 1 0 0,1 0-1 0 0,-1 0 1 0 0,0 1-1 0 0,1-1 1 0 0,-1 0 0 0 0,1 0-1 0 0,-1 0 1 0 0,1 1-1 0 0,-1-1 1 0 0,1 0-1 0 0,-1 0 1 0 0,1 0 0 0 0,-1 0-1 0 0,1 0 1 0 0,-1 0-1 0 0,1 0 1 0 0,0 0 0 0 0,-1 0-1 0 0,1 0 1 0 0,-1 0-1 0 0,1 0 1 0 0,-1 0-1 0 0,1-1 9 0 0,1 0-19 0 0,0 0-1 0 0,0 0 0 0 0,0 0 1 0 0,0 0-1 0 0,0 0 1 0 0,-1 0-1 0 0,1-1 0 0 0,0 1 1 0 0,-1-1 19 0 0,13-13-73 0 0,42-61 62 0 0,-19 22 11 0 0,19-46 0 0 0,-28 38 0 0 0,-27 59 7 0 0,0 0-1 0 0,0 1 1 0 0,-1-1 0 0 0,1 0-1 0 0,-1 1 1 0 0,1-1-1 0 0,-1 0 1 0 0,0 0-1 0 0,-1 1 1 0 0,1-1-1 0 0,-1 0-6 0 0,1 3 4 0 0,0-1-1 0 0,0 1 0 0 0,0 0 0 0 0,0 0 0 0 0,0 0 1 0 0,0-1-1 0 0,0 1 0 0 0,-1 0 0 0 0,1 0 0 0 0,0-1 0 0 0,0 1 1 0 0,0 0-1 0 0,-1 0 0 0 0,1 0 0 0 0,0-1 0 0 0,0 1 1 0 0,-1 0-1 0 0,1 0 0 0 0,0 0 0 0 0,0 0 0 0 0,-1 0 1 0 0,1 0-1 0 0,0-1 0 0 0,-1 1 0 0 0,1 0 0 0 0,0 0 1 0 0,0 0-1 0 0,-1 0 0 0 0,1 0 0 0 0,0 0 0 0 0,-1 0 0 0 0,1 0 1 0 0,0 0-1 0 0,-1 0 0 0 0,1 0 0 0 0,0 0 0 0 0,-1 0 1 0 0,1 0-1 0 0,0 0 0 0 0,0 0 0 0 0,-1 1-3 0 0,-1-1 31 0 0,0 1 0 0 0,0 0 0 0 0,0 0 0 0 0,0 0 0 0 0,-1 0-31 0 0,2 0 2 0 0,-2 1 31 0 0,-1 1-1 0 0,1-1 0 0 0,0 1 0 0 0,0-1 0 0 0,0 1 0 0 0,-1 1-32 0 0,-5 7 157 0 0,-1 1-157 0 0,6-6 34 0 0,-38 53 72 0 0,3 2-1 0 0,4 1 0 0 0,-14 36-105 0 0,43-84 11 0 0,-28 66 38 0 0,31-70-80 0 0,0-1 0 0 0,0 0 1 0 0,1 1-1 0 0,1 0 0 0 0,0 5 31 0 0,0-7-102 0 0,1-5-12 0 0,0-1 0 0 0,0 0 0 0 0,0 1-1 0 0,0-1 1 0 0,0 0 0 0 0,1 0 0 0 0,-1 1 0 0 0,1 1 114 0 0,0-4-254 0 0,-1 1 0 0 0,0-1-1 0 0,1 0 1 0 0,-1 0 0 0 0,0 1 0 0 0,1-1-1 0 0,-1 0 1 0 0,0 0 0 0 0,1 1 0 0 0,-1-1-1 0 0,1 0 1 0 0,-1 0 0 0 0,1 0 0 0 0,-1 1-1 0 0,0-1 1 0 0,1 0 0 0 0,-1 0-1 0 0,1 0 1 0 0,-1 0 0 0 0,1 0 0 0 0,-1 0-1 0 0,1 0 1 0 0,0 0 254 0 0,4-1-6078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9:39.1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23 170 8896 0 0,'-2'3'135'0'0,"-12"5"682"0"0,10-5-683 0 0,3-3 481 0 0,0 4 2884 0 0,1-2 393 0 0,6 0-4162 0 0,67 6 1935 0 0,-29-8-1065 0 0,-34 0-422 0 0,0 0 0 0 0,0 0 0 0 0,6-1-178 0 0,15-1 284 0 0,157-6 1554 0 0,-97 6-422 0 0,30-8-1416 0 0,-3-9-14 0 0,-61 8 372 0 0,9 3-358 0 0,18 3 751 0 0,70 7-751 0 0,-40 0 185 0 0,-55-5 47 0 0,0-2-1 0 0,22-7-231 0 0,-63 9 1 0 0,26-1 195 0 0,2 1 0 0 0,16 2-196 0 0,-27 0 36 0 0,1-3 0 0 0,8-2-36 0 0,-43 6 0 0 0,49-8 64 0 0,29-11-64 0 0,-17 5 307 0 0,1 3 0 0 0,4 3-307 0 0,-48 4 46 0 0,-13 3-29 0 0,0 0 1 0 0,0 0-1 0 0,0 0 0 0 0,0 1 1 0 0,0-1-1 0 0,4 2-17 0 0,1 2 54 0 0,-8-2-52 0 0,-1 0 0 0 0,1 0-1 0 0,-1-1 1 0 0,1 1 0 0 0,-1-1-1 0 0,1 0 1 0 0,-1 1 0 0 0,1-1-1 0 0,0-1 1 0 0,0 1-2 0 0,3 0 4 0 0,1 0 0 0 0,0 0 0 0 0,0-1 0 0 0,-1 0 0 0 0,1 0 0 0 0,-1 0 1 0 0,1-1-1 0 0,-1 0 0 0 0,0-1 0 0 0,1 1 0 0 0,-1-1 0 0 0,0-1 0 0 0,5-2-4 0 0,1-2-21 0 0,-11 7-95 0 0,-1 1-60 0 0,0 0-1175 0 0,0 0-4873 0 0,0 0-2087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9:39.1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84 920 0 0,'-1'-6'444'0'0,"-1"2"1075"0"0,1 0 1 0 0,-1 0-1 0 0,1-1 1 0 0,0 1-1 0 0,0 0 1 0 0,1-1-1 0 0,-1 1 1 0 0,1-3-1520 0 0,-3-15 2630 0 0,3 20-1983 0 0,0-9 696 0 0,0 9 1858 0 0,3 8-3012 0 0,-1-1 0 0 0,0 0 1 0 0,-1 1-1 0 0,1 0 0 0 0,-1-1 1 0 0,0 1-1 0 0,-1 0 0 0 0,1 5-189 0 0,0 73 1004 0 0,-3 94-290 0 0,0-100-354 0 0,5 32-360 0 0,0 6 128 0 0,6 125 314 0 0,-6-177 103 0 0,5 24-545 0 0,2 23 558 0 0,-5-58-300 0 0,-2-26 19 0 0,-1 17-277 0 0,0 18 238 0 0,4 8-238 0 0,-2-27 49 0 0,-1 31 165 0 0,-4 29-214 0 0,0-20 66 0 0,4-2 324 0 0,2 16-3447 0 0,-5-97 1495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9:39.1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7832 0 0,'0'0'602'0'0,"0"0"-182"0"0,0 0 708 0 0,0 0 354 0 0,0 0 71 0 0,0 0-97 0 0,0 0-463 0 0,0 0-199 0 0,0 0-40 0 0,0 0-77 0 0,0 0-286 0 0,2 2-126 0 0,1 1-126 0 0,0 0-1 0 0,0 0 1 0 0,0 1-1 0 0,0 0 0 0 0,-1-1 1 0 0,1 1-1 0 0,-1 0 1 0 0,0 0-1 0 0,0 0 0 0 0,0 0 1 0 0,-1 1-1 0 0,1-1 1 0 0,0 4-139 0 0,1 9 347 0 0,-1 0 0 0 0,0 0 0 0 0,-1 3-347 0 0,4 35 691 0 0,14 71 590 0 0,-7-39-654 0 0,-9-59-368 0 0,-1 0 0 0 0,-2 14-259 0 0,0-17 182 0 0,1 0 0 0 0,1 0 0 0 0,3 13-182 0 0,5 26 280 0 0,-3 1-1 0 0,-3-1 1 0 0,-3 35-280 0 0,-4-57 65 0 0,2-27-26 0 0,0 0 0 0 0,2 11-39 0 0,1 7 37 0 0,0 2 14 0 0,1-1-1 0 0,7 25-50 0 0,-7-40 71 0 0,-1 1-1 0 0,0 0 1 0 0,-1 10-71 0 0,3 32 280 0 0,4 30 48 0 0,-3 125 192 0 0,0-48-128 0 0,3-73-216 0 0,-8-89-161 0 0,1 1-1 0 0,0-1 0 0 0,1 0 1 0 0,1 5-15 0 0,-2-5 17 0 0,1 0 0 0 0,-1 0 0 0 0,0 0-1 0 0,0 4-16 0 0,-1-8 5 0 0,1 1-1 0 0,-1-1 1 0 0,1 0-1 0 0,0 0 1 0 0,0 1-1 0 0,0-1 0 0 0,0 0 1 0 0,2 2-5 0 0,-2-2 11 0 0,1 0 1 0 0,-1 1 0 0 0,0-1-1 0 0,0 0 1 0 0,0 0-1 0 0,-1 0 1 0 0,1 1-1 0 0,-1 2-11 0 0,0-2 8 0 0,0-3-8 0 0,-1 0-1 0 0,1 0 1 0 0,0 0 0 0 0,0 0 0 0 0,0 0-1 0 0,0-1 1 0 0,0 1 0 0 0,0 0-1 0 0,0 0 1 0 0,0 0 0 0 0,0 0 0 0 0,1 0-1 0 0,-1 0 1 0 0,0 0 0 0 0,1 0-1 0 0,-1 0 1 0 0,0-1 0 0 0,1 1 0 0 0,-1 0-1 0 0,1 0 1 0 0,0 0 0 0 0,-1 0 0 0 0,1 0-432 0 0,-1-1-188 0 0,0-1-1708 0 0,0-5-6650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9:39.1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14 173 9872 0 0,'0'0'454'0'0,"0"0"-11"0"0,-5 5-268 0 0,-1-2-38 0 0,4-3 572 0 0,2 0 234 0 0,0 0 45 0 0,0 0-23 0 0,0 0-137 0 0,0 0-57 0 0,0 0-17 0 0,0 0-30 0 0,0 0-117 0 0,12 11 1036 0 0,-11-11-1584 0 0,0 1 0 0 0,-1-1 0 0 0,1 0 0 0 0,0 0 0 0 0,-1 0 0 0 0,1 1 0 0 0,0-1 0 0 0,-1 0 0 0 0,1 0 0 0 0,0 0 0 0 0,0 0 0 0 0,-1 0 0 0 0,1 0 0 0 0,0 0 0 0 0,-1-1-59 0 0,3 1 165 0 0,21 5 390 0 0,0-2 0 0 0,0-1-1 0 0,0 0 1 0 0,1-2 0 0 0,-1-1-1 0 0,6-2-554 0 0,25-1 0 0 0,-18 2 0 0 0,30-7 0 0 0,-48 6-21 0 0,0 2 0 0 0,0 0 0 0 0,13 1 21 0 0,27 0-33 0 0,59-1 398 0 0,-64 2 102 0 0,35-5-467 0 0,-17 0 0 0 0,-31 2 117 0 0,1-2 0 0 0,13-4-117 0 0,20-5 766 0 0,18 3-766 0 0,62-10 59 0 0,-76 7 20 0 0,1 4-1 0 0,6 3-78 0 0,-1-5 0 0 0,-4-3-105 0 0,87 6 26 0 0,-103 3 325 0 0,-1 5-241 0 0,-1-3 0 0 0,15-4-5 0 0,-41 5 0 0 0,-28 2 0 0 0,0 0 0 0 0,0 0 0 0 0,0-1 0 0 0,0-1 0 0 0,8 0 0 0 0,0 0 0 0 0,0 1 0 0 0,13 1 0 0 0,32-2 0 0 0,-23-1 280 0 0,8 2-280 0 0,-25 0 147 0 0,0-1 0 0 0,17-3-147 0 0,9-2 90 0 0,0 4-6 0 0,15-2-21 0 0,-51 4-10 0 0,-10 1-82 0 0,-2 0-396 0 0,0 0-189 0 0,0 0-1644 0 0,0 0-6431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9:39.1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43 5984 0 0,'0'0'464'0'0,"-8"-9"-94"0"0,6 7 222 0 0,1 0-71 0 0,0 1-1 0 0,0-1 1 0 0,-1 1 0 0 0,1 0 0 0 0,0-1 0 0 0,0 1 0 0 0,-1 0 0 0 0,1 0-1 0 0,-1 0 1 0 0,1 0 0 0 0,-1 0 0 0 0,1 0 0 0 0,-1 0-521 0 0,2 0 10 0 0,0-10 5896 0 0,1 9-2804 0 0,0 9-2398 0 0,2 35 453 0 0,-3-32-1023 0 0,0 0 1 0 0,1-1-1 0 0,1 8-134 0 0,1 9 298 0 0,0-1-1 0 0,-2 15-297 0 0,1-10 381 0 0,2 19-381 0 0,18 128 782 0 0,-8-58 124 0 0,19 70-906 0 0,-15-81 60 0 0,-13-81-31 0 0,-2 0 0 0 0,0 0 0 0 0,-2 5-29 0 0,3 30 72 0 0,-3-51-54 0 0,-1 0 1 0 0,0 0-1 0 0,-1 0 1 0 0,0 0-1 0 0,0-1 1 0 0,-1 1-1 0 0,-2 4-18 0 0,4-13 17 0 0,-1-1 0 0 0,0 1 0 0 0,0 0 0 0 0,-1 0 0 0 0,1-1 0 0 0,0 1 0 0 0,0-1 0 0 0,-2 2-17 0 0,2-2-86 0 0,0 0 1 0 0,0 0 0 0 0,0 0-1 0 0,0 0 1 0 0,1 0 0 0 0,-1 0 0 0 0,0 0-1 0 0,0 1 1 0 0,1-1 0 0 0,-1 0-1 0 0,1 1 1 0 0,-1-1 0 0 0,1 0 0 0 0,-1 1 84 0 0,-1-2-1095 0 0,0 0 51 0 0,1 0-2883 0 0,1 0 2196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9:39.1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 4 12496 0 0,'0'0'572'0'0,"0"0"-11"0"0,0 0-206 0 0,0 0 479 0 0,0 0 249 0 0,0 0 49 0 0,-17-3 3658 0 0,15 3-4677 0 0,1 0 0 0 0,0 0 0 0 0,-1 0 0 0 0,1 0 0 0 0,0 0 0 0 0,-1 0 0 0 0,1 1 0 0 0,0-1-1 0 0,0 0 1 0 0,-1 1 0 0 0,1-1 0 0 0,0 1 0 0 0,0-1 0 0 0,0 1 0 0 0,0-1 0 0 0,-1 1 0 0 0,1 0 0 0 0,0 0 0 0 0,0-1-1 0 0,0 1 1 0 0,1 0 0 0 0,-2 1-113 0 0,2-2 47 0 0,-1 1-1 0 0,1-1 1 0 0,-1 0-1 0 0,1 1 1 0 0,-1-1-1 0 0,1 1 0 0 0,0-1 1 0 0,-1 0-1 0 0,1 1 1 0 0,0-1-1 0 0,-1 1 1 0 0,1-1-1 0 0,0 1 1 0 0,0-1-1 0 0,-1 1 1 0 0,1 0-1 0 0,0-1 1 0 0,0 1-1 0 0,0-1 0 0 0,0 1 1 0 0,0-1-1 0 0,0 1 1 0 0,0 0-1 0 0,0-1 1 0 0,0 1-1 0 0,0-1 1 0 0,0 1-1 0 0,0-1 1 0 0,0 1-1 0 0,0-1 1 0 0,1 1-1 0 0,-1 0 0 0 0,0-1 1 0 0,0 1-1 0 0,1-1 1 0 0,-1 1-1 0 0,0-1 1 0 0,1 1-1 0 0,-1-1-46 0 0,2 5 136 0 0,-1-3-65 0 0,0 1 0 0 0,0 0 1 0 0,0-1-1 0 0,0 1 0 0 0,1 0 0 0 0,-1-1 0 0 0,1 0 0 0 0,0 1 1 0 0,-1-1-1 0 0,1 0 0 0 0,0 0-71 0 0,4 2 42 0 0,-3-2-30 0 0,1 0-1 0 0,-1 1 1 0 0,1-2-1 0 0,0 1 1 0 0,-1 0-1 0 0,1-1 1 0 0,0 1 0 0 0,2-1-12 0 0,-2 0 15 0 0,1 0 1 0 0,-1 1 0 0 0,0-1 0 0 0,1 1 0 0 0,-1 0 0 0 0,0 0 0 0 0,1 2-16 0 0,13 5 67 0 0,45 18 60 0 0,-8-4-86 0 0,-1 2-1 0 0,9 9-40 0 0,179 112 0 0 0,-121-70 53 0 0,-91-58-22 0 0,9 6 405 0 0,42 19-436 0 0,-54-30-126 0 0,-14-7 17 0 0,0 0 0 0 0,9 2 109 0 0,-19-6 7 0 0,0-1 0 0 0,0 0 0 0 0,0 1-1 0 0,1-1 1 0 0,-2 1 0 0 0,1 0 0 0 0,0 0 0 0 0,0 0-7 0 0,4 3 19 0 0,0 0 0 0 0,0-1 1 0 0,0 0-1 0 0,6 2-19 0 0,-6-1 23 0 0,4 6 29 0 0,-11-10-54 0 0,4 11 88 0 0,-4-11-82 0 0,0 0 1 0 0,0 0-1 0 0,0 0 0 0 0,0 0 1 0 0,0 1-1 0 0,0-1 0 0 0,-1 0 1 0 0,1 0-1 0 0,0 0 1 0 0,-1 0-1 0 0,1 0 0 0 0,-1 0-4 0 0,0 2 13 0 0,1-1-3 0 0,0-1-1 0 0,-1 1 1 0 0,1 0-1 0 0,-1-1 1 0 0,1 1-1 0 0,-1-1 1 0 0,0 1-1 0 0,1-1 1 0 0,-1 1 0 0 0,0-1-1 0 0,0 1 1 0 0,0-1-1 0 0,0 0 1 0 0,-1 2-10 0 0,-16 13 58 0 0,-64 46-35 0 0,20-12 90 0 0,24-24-87 0 0,1-1 43 0 0,0 3-69 0 0,-54 38 64 0 0,-94 77 133 0 0,167-130-196 0 0,-17 11-1 0 0,21-16 13 0 0,2 0-1 0 0,-1 1 1 0 0,1 1 0 0 0,1 0-1 0 0,-1 1-12 0 0,5-4 8 0 0,0-1 0 0 0,0-1 0 0 0,0 0 0 0 0,-1 0 0 0 0,-6 3-8 0 0,-23 16 24 0 0,32-20-24 0 0,0-1 0 0 0,0 0 0 0 0,0-1 0 0 0,-1 1 0 0 0,-1 0 0 0 0,-20 10 0 0 0,11-1 1 0 0,8-6-3 0 0,-1 0-1 0 0,0 0 0 0 0,0-1 1 0 0,0 0-1 0 0,-4 1 3 0 0,12-5-75 0 0,1-1-70 0 0,0 0-15 0 0,0 0 0 0 0,9-12-1500 0 0,0 0-24 0 0,3-3-76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9:39.1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 5528 0 0,'0'0'422'0'0,"0"0"93"0"0,0 0 1418 0 0,0-1 1386 0 0,0-4-2364 0 0,0 2 7183 0 0,0 3-8064 0 0,0 0 0 0 0,0 0-1 0 0,0-1 1 0 0,0 1 0 0 0,0 0 0 0 0,0 0-1 0 0,0 0 1 0 0,0 0 0 0 0,0 0 0 0 0,-1 0 0 0 0,1 0-1 0 0,0 0 1 0 0,0 0 0 0 0,0-1 0 0 0,0 1 0 0 0,0 0-1 0 0,0 0 1 0 0,0 0 0 0 0,0 0 0 0 0,0 0-1 0 0,0 0 1 0 0,0 0 0 0 0,1 0 0 0 0,-1-1 0 0 0,0 1-1 0 0,0 0 1 0 0,0 0 0 0 0,0 0 0 0 0,0 0-1 0 0,0 0 1 0 0,0 0 0 0 0,0 0 0 0 0,0 0 0 0 0,0 0-1 0 0,0 0 1 0 0,0-1 0 0 0,0 1 0 0 0,0 0-1 0 0,1 0 1 0 0,-1 0 0 0 0,0 0 0 0 0,0 0 0 0 0,0 0-1 0 0,0 0 1 0 0,0 0 0 0 0,0 0 0 0 0,0 0-1 0 0,0 0 1 0 0,0 0 0 0 0,1 0 0 0 0,-1 0-74 0 0,4 6 685 0 0,3 12-816 0 0,2 18 529 0 0,-2 1-1 0 0,-1-1 0 0 0,0 20-397 0 0,-3-24 330 0 0,1-1-1 0 0,7 22-329 0 0,0 2 317 0 0,-1-6-66 0 0,-3-16-15 0 0,-2 0 1 0 0,2 25-237 0 0,-2 162 620 0 0,1-96-254 0 0,-2-74-214 0 0,-2 0-1 0 0,-4 25-151 0 0,1-58 19 0 0,0 1 0 0 0,1-1-1 0 0,1 1 1 0 0,0 1-19 0 0,1-12-27 0 0,-1-6-113 0 0,-1-1-56 0 0,0 0-17 0 0,0 0-226 0 0,0 0-935 0 0,0 0-405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9:39.1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60 104 4608 0 0,'0'0'353'0'0,"-1"0"-231"0"0,-17-1 1399 0 0,12 1 1130 0 0,-1-1 1 0 0,1 1-1 0 0,0 1 0 0 0,-1-1 1 0 0,1 1-2652 0 0,6-1 82 0 0,0 0 0 0 0,0 0 1 0 0,0 0-1 0 0,0 0 0 0 0,0 0 1 0 0,0 0-1 0 0,0 0 0 0 0,1 1 1 0 0,-1-1-1 0 0,0 0 1 0 0,0 0-1 0 0,0 0 0 0 0,0 0 1 0 0,0 0-1 0 0,0 0 0 0 0,0 0 1 0 0,0 0-1 0 0,0 1 0 0 0,0-1 1 0 0,0 0-1 0 0,0 0 0 0 0,0 0 1 0 0,0 0-1 0 0,0 0 0 0 0,0 0 1 0 0,0 0-1 0 0,0 1 0 0 0,0-1 1 0 0,0 0-1 0 0,0 0 0 0 0,0 0 1 0 0,0 0-1 0 0,0 0 0 0 0,0 0 1 0 0,0 0-1 0 0,-1 0 0 0 0,1 0 1 0 0,0 1-1 0 0,0-1 1 0 0,0 0-1 0 0,0 0 0 0 0,0 0 1 0 0,0 0-1 0 0,0 0 0 0 0,0 0 1 0 0,0 0-1 0 0,0 0 0 0 0,-1 0 1 0 0,1 0-1 0 0,0 0 0 0 0,0 0 1 0 0,0 0-1 0 0,0 0 0 0 0,0 0 1 0 0,0 0-1 0 0,0 0 0 0 0,-1 0 1 0 0,1 0-1 0 0,0 0 0 0 0,0 0 1 0 0,0 0-1 0 0,0 0 0 0 0,0 0 1 0 0,0 0-1 0 0,0 0 1 0 0,-1 0-1 0 0,1 0 0 0 0,0 0 1 0 0,0 0-1 0 0,0 0-82 0 0,12 6 1214 0 0,18 4-1174 0 0,-22-9 98 0 0,0 0-1 0 0,0 0 1 0 0,0-1-1 0 0,0 0 1 0 0,0 0-1 0 0,0-1 0 0 0,8-1-137 0 0,24-2 258 0 0,52-1-62 0 0,125-14-60 0 0,-67 6-112 0 0,-56 4 16 0 0,27 4-40 0 0,532 5 0 0 0,-414 5 0 0 0,68-20 64 0 0,-172 6-64 0 0,-67 4 0 0 0,41 3 0 0 0,13-6 11 0 0,0 0 42 0 0,-86 7-15 0 0,0-1 0 0 0,16-5-38 0 0,-30 1 724 0 0,-21 6-563 0 0,-1 0-229 0 0,1 0 66 0 0,-1 0-1 0 0,1-1 1 0 0,-1 1-1 0 0,0 0 1 0 0,1-1-1 0 0,-1 1 0 0 0,1 0 1 0 0,0 0-1 0 0,-1 0 1 0 0,1-1-1 0 0,-1 1 1 0 0,1 0-1 0 0,-1 0 0 0 0,1 0 1 0 0,-1 0-1 0 0,1 0 1 0 0,0 0-1 0 0,-1 0 0 0 0,1 0 1 0 0,-1 0-1 0 0,1 0 1 0 0,-1 0-1 0 0,1 0 1 0 0,0 1 2 0 0,0-1-331 0 0,-1 0 0 0 0,1 0 0 0 0,0 0 0 0 0,0 0 1 0 0,0 0-1 0 0,0 0 0 0 0,-1 0 0 0 0,1 0 0 0 0,0 0 0 0 0,0-1 1 0 0,0 1-1 0 0,-1 0 0 0 0,1 0 0 0 0,1-1 331 0 0,2-6-1024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9:39.1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205 92 3224 0 0,'0'0'428'0'0,"0"0"589"0"0,0 0 263 0 0,0 0 52 0 0,0 0-80 0 0,0-13 2535 0 0,-6 2-2648 0 0,5 8-1004 0 0,0 1 0 0 0,1 0 0 0 0,-1 0 0 0 0,0 0 0 0 0,-1 0 0 0 0,1 0 0 0 0,0 0 0 0 0,0 0 0 0 0,-1 0 0 0 0,1 0 0 0 0,-1 1 0 0 0,0-1 0 0 0,1 0 0 0 0,-1 1 0 0 0,0 0 0 0 0,0-1 0 0 0,0 1 0 0 0,0 0 0 0 0,0 0 1 0 0,-2-1-137 0 0,-13-3 1061 0 0,15 4-921 0 0,0 0 0 0 0,0 0 0 0 0,0 0 0 0 0,0 0 0 0 0,0 1 0 0 0,0-1 0 0 0,0 1 0 0 0,0 0 0 0 0,-2-1-139 0 0,-17-3 511 0 0,19 4-430 0 0,2 0-8 0 0,-1-2-13 0 0,-1 1-49 0 0,1 0-1 0 0,-1 0 0 0 0,0 0 0 0 0,0-1 1 0 0,0 2-1 0 0,0-1 0 0 0,0 0 0 0 0,0 0 1 0 0,0 1-1 0 0,0-1 0 0 0,0 1 0 0 0,-1-1-10 0 0,-27-1 521 0 0,28 2-359 0 0,2 0-64 0 0,0 0-30 0 0,0 0-4 0 0,-1 3 2 0 0,-3-2-70 0 0,-4 8 22 0 0,7-4 28 0 0,1-4-32 0 0,0 0-1 0 0,0 0 0 0 0,0-1 0 0 0,-1 1 1 0 0,1 0-1 0 0,0 0 0 0 0,0 0 1 0 0,-1-1-1 0 0,1 1 0 0 0,0 0 1 0 0,-1-1-1 0 0,1 1 0 0 0,-1 0 0 0 0,1 0-13 0 0,-7 4 55 0 0,6-4-36 0 0,0 0 0 0 0,0 0 0 0 0,0-1 0 0 0,0 1 0 0 0,0 0-1 0 0,0 0 1 0 0,0 0 0 0 0,0 0 0 0 0,0 0 0 0 0,1 0 0 0 0,-1 1 0 0 0,0-1 0 0 0,1 0 0 0 0,-1 0 0 0 0,1 0 0 0 0,-1 1 0 0 0,1-1 0 0 0,0 0 0 0 0,-1 1 0 0 0,1-1 0 0 0,0 0 0 0 0,0 1-1 0 0,0-1 1 0 0,0 0 0 0 0,0 1-19 0 0,-3 76 1152 0 0,3-57-972 0 0,-1-15-122 0 0,1 1-1 0 0,-1 0 1 0 0,2-1 0 0 0,-1 1-1 0 0,1 0 1 0 0,0-1-1 0 0,0 1 1 0 0,1-1-1 0 0,0 1 1 0 0,0-1 0 0 0,3 5-58 0 0,1 5 222 0 0,-6-14-207 0 0,1 0 1 0 0,-1 0-1 0 0,1 0 0 0 0,0 0 0 0 0,0 0 0 0 0,0-1 1 0 0,0 1-1 0 0,0 0 0 0 0,0-1 0 0 0,1 2-15 0 0,6 6 200 0 0,-1 0 0 0 0,0 0 0 0 0,0 2-200 0 0,-6-9-58 0 0,0-1-8 0 0,2 2 62 0 0,0 0 0 0 0,0-1 0 0 0,1 1-1 0 0,-1-1 1 0 0,1 1 0 0 0,-1-1 0 0 0,1 0 0 0 0,0 0-1 0 0,0-1 1 0 0,-1 1 0 0 0,1-1 0 0 0,0 0 0 0 0,1 0-1 0 0,1 0 5 0 0,4 1 23 0 0,-1-1 0 0 0,0 0 0 0 0,0-1-1 0 0,1 0 1 0 0,-1 0 0 0 0,4-1-23 0 0,3-2 64 0 0,11-2 21 0 0,-22 5-68 0 0,-1-1 0 0 0,1 0 0 0 0,-1 0 0 0 0,1 0 0 0 0,-1-1 0 0 0,0 0 0 0 0,1 1 0 0 0,1-3-17 0 0,17-5 56 0 0,-20 9-42 0 0,11-9 79 0 0,-11 8-85 0 0,2-4-9 0 0,8-10 58 0 0,-11 13-50 0 0,-1 1 0 0 0,0-1 0 0 0,0 1 0 0 0,0-1 0 0 0,0 0 0 0 0,0 1 0 0 0,0-1 0 0 0,0 0 0 0 0,-1 0 0 0 0,1 0 0 0 0,-1 1 0 0 0,1-3-7 0 0,5-15-2 0 0,-6 16 7 0 0,0 1 0 0 0,1 0-1 0 0,-2-1 1 0 0,1 1 0 0 0,0-1 0 0 0,0 1-1 0 0,-1 0 1 0 0,1-1 0 0 0,-1 1-5 0 0,-1-13 21 0 0,2 12-17 0 0,1-1 0 0 0,-1 1 0 0 0,0-1-1 0 0,-1 1 1 0 0,1-1 0 0 0,-1 1 0 0 0,1-1-1 0 0,-1 1 1 0 0,0-1 0 0 0,0 1 0 0 0,-1 0-1 0 0,1-1 1 0 0,-1 1 0 0 0,1 0 0 0 0,-1 0-1 0 0,0 0 1 0 0,-2-2-4 0 0,-9-16 8 0 0,11 18-1 0 0,0-1 0 0 0,0 1 0 0 0,0-1 0 0 0,-1 1 0 0 0,1 0 0 0 0,-1 0 0 0 0,0 0 0 0 0,1 1-7 0 0,-2-3 0 0 0,2 3 0 0 0,0 0 0 0 0,0 0 0 0 0,0 0 0 0 0,0 0 0 0 0,0 0 0 0 0,-1 0 0 0 0,1 0 0 0 0,0 1 0 0 0,-3-1 0 0 0,-11-8 0 0 0,0 1 0 0 0,0 0 0 0 0,-7-1 0 0 0,16 6 0 0 0,5 3 0 0 0,1 0 0 0 0,-1 1 0 0 0,1-1 0 0 0,-1 0 0 0 0,0 1 0 0 0,1-1 0 0 0,-1 1 0 0 0,0-1 0 0 0,1 1 0 0 0,-1 0 0 0 0,0-1 0 0 0,0 1 0 0 0,0 0 0 0 0,-5-2 0 0 0,6 1 0 0 0,0 1 0 0 0,0-1 0 0 0,-1 1 0 0 0,1-1 0 0 0,-1 1 0 0 0,1 0 0 0 0,0 0 0 0 0,-1 0 0 0 0,1 0 0 0 0,-1 0 0 0 0,1 0 0 0 0,-2 0 0 0 0,2 0 0 0 0,0 0 0 0 0,0-1 0 0 0,0 1 0 0 0,0 0 0 0 0,0 0 0 0 0,1 0 0 0 0,-1 0 0 0 0,0 0 0 0 0,0 1 0 0 0,0-1 0 0 0,0 0 0 0 0,0 0 0 0 0,0 0 0 0 0,0 1 0 0 0,0-1 0 0 0,1 1 0 0 0,-1-1 0 0 0,-1 1 0 0 0,-16 8 0 0 0,9-6 0 0 0,-15 6 0 0 0,23-9 0 0 0,0 0 0 0 0,0 0 0 0 0,0 1 0 0 0,0-1 0 0 0,0 0 0 0 0,0 1 0 0 0,0-1 0 0 0,0 1 0 0 0,0-1 0 0 0,1 1 0 0 0,-1 0 0 0 0,0-1 0 0 0,0 1 0 0 0,1 0 0 0 0,-1-1 0 0 0,0 1 0 0 0,0 1 0 0 0,-2 1 0 0 0,-6 4 0 0 0,10 3 0 0 0,0-8 1 0 0,-1 1-1 0 0,0-1 1 0 0,0 0-1 0 0,0 1 1 0 0,0-1-1 0 0,-1 0 1 0 0,1 1-1 0 0,-1 1 0 0 0,-2 12 56 0 0,2-1-22 0 0,1-13-28 0 0,-1 1-1 0 0,1-1 0 0 0,0 1 0 0 0,0-1 1 0 0,0 1-1 0 0,1-1 0 0 0,-1 1 0 0 0,1 1-5 0 0,-2 3 0 0 0,1-5 0 0 0,-1-1 0 0 0,0 1 0 0 0,1-1 0 0 0,-1 1 0 0 0,1-1 0 0 0,0 1 0 0 0,0 0 0 0 0,-1-1 0 0 0,1 1 0 0 0,0-1 0 0 0,0 1 0 0 0,0 0 0 0 0,1-1 0 0 0,-2 1 10 0 0,1 1-1 0 0,0-1 0 0 0,1 0 1 0 0,-1 1-1 0 0,0-1 0 0 0,1 0 1 0 0,-1 1-1 0 0,1-1 0 0 0,-1 0 1 0 0,1 0-1 0 0,0 0 0 0 0,1 1-9 0 0,0 1 13 0 0,1-1-1 0 0,0 0 1 0 0,1 0-1 0 0,-1 0 0 0 0,0 0 1 0 0,1 0-1 0 0,0 0 1 0 0,-1-1-1 0 0,1 0-12 0 0,0 0 4 0 0,-1 0-1 0 0,0-1 1 0 0,0 1-1 0 0,1-1 1 0 0,-1 0-1 0 0,1 0 1 0 0,-1 0-1 0 0,1-1 1 0 0,0 1-1 0 0,-1-1 1 0 0,1 0-1 0 0,0 0 1 0 0,-1 0-1 0 0,4-1-3 0 0,6-1 25 0 0,-1-1 0 0 0,0 0 0 0 0,8-3-25 0 0,-7 2 10 0 0,0-2-18 0 0,-1 0 1 0 0,1-1 0 0 0,-1 0-1 0 0,5-4 8 0 0,-16 9-52 0 0,9-11 467 0 0,-10 11-405 0 0,0 0-1 0 0,0 0 1 0 0,0 0-1 0 0,-1 0 1 0 0,1 1 0 0 0,-1-1-1 0 0,1 0 1 0 0,-1 0-1 0 0,0 1 1 0 0,1-1 0 0 0,-1 0-1 0 0,0 1 1 0 0,0-1 0 0 0,0 1-1 0 0,0-1 1 0 0,-1 0-10 0 0,-2-2 38 0 0,0 1 0 0 0,0-1 0 0 0,0 1 1 0 0,-1 0-1 0 0,0 0-38 0 0,-6-4 100 0 0,10 6-105 0 0,0 0-1 0 0,0 0 1 0 0,0 0 0 0 0,-1 1-1 0 0,1-1 1 0 0,0 0 0 0 0,0 1-1 0 0,-1-1 1 0 0,1 1-1 0 0,0 0 1 0 0,-1-1 0 0 0,1 1-1 0 0,0 0 1 0 0,-1 0 0 0 0,1 0-1 0 0,-1 0 1 0 0,1 0 0 0 0,0 0-1 0 0,-1 0 1 0 0,1 0-1 0 0,-1 1 6 0 0,-4 0-28 0 0,-2-1 51 0 0,1 1 1 0 0,-1 0 0 0 0,0 0-1 0 0,1 1 1 0 0,-1 0-1 0 0,1 1 1 0 0,-1 0-1 0 0,1 0 1 0 0,-6 4-24 0 0,3 0 75 0 0,5-4-60 0 0,3-2-15 0 0,1 0 0 0 0,0 0 0 0 0,0 0 0 0 0,0 0 0 0 0,-1 0 0 0 0,1 0 0 0 0,0 0 0 0 0,0 0 0 0 0,1 0 0 0 0,-1 1 0 0 0,0-1-1 0 0,0 0 1 0 0,0 1 0 0 0,1-1 0 0 0,-1 0 0 0 0,1 1 0 0 0,-3 8 0 0 0,4-8 0 0 0,0-1 0 0 0,0 1 0 0 0,1-1 0 0 0,-1 1 0 0 0,0-1 0 0 0,1 1 0 0 0,-1-1 0 0 0,1 0 0 0 0,-1 0 0 0 0,1 1 0 0 0,-1-2 0 0 0,-1 1 0 0 0,1-1 0 0 0,-1 1 0 0 0,0-1 0 0 0,1 0 0 0 0,-1 1 0 0 0,1-1 0 0 0,-1 0 0 0 0,1 1 0 0 0,-1-1 0 0 0,1 0 0 0 0,-1 0 0 0 0,1 1 0 0 0,-1-1 0 0 0,1 0 0 0 0,0 0 0 0 0,-1 0 0 0 0,1 0 0 0 0,-1 0 0 0 0,1 0 0 0 0,-1 0 0 0 0,1 0 0 0 0,0 0 0 0 0,-1 0 0 0 0,1 0 0 0 0,-1 0 0 0 0,1 0 0 0 0,-1 0 0 0 0,1-1 0 0 0,1 1 0 0 0,0 0-2 0 0,0-1 0 0 0,0 1-1 0 0,0 0 1 0 0,1-1 0 0 0,-1 0 0 0 0,0 1-1 0 0,0-1 1 0 0,0 0 0 0 0,0 0 0 0 0,-1 0-1 0 0,1 0 1 0 0,0-1 0 0 0,0 1-1 0 0,0 0 1 0 0,-1-1 0 0 0,1 1 0 0 0,-1-1-1 0 0,1 0 1 0 0,-1 1 0 0 0,1-2 2 0 0,2-5 13 0 0,-4 1-13 0 0,-1 6 0 0 0,1-1 0 0 0,-1 1 0 0 0,1 0 0 0 0,-1 0 0 0 0,1 0 0 0 0,-1 0 0 0 0,1 0 0 0 0,-1 0 0 0 0,0 0 0 0 0,0 0 0 0 0,0 0 0 0 0,1 0 0 0 0,-1 0 0 0 0,0 0 0 0 0,0 0 0 0 0,0 1 0 0 0,0-1 0 0 0,-1 0 0 0 0,1 1 0 0 0,0-1 0 0 0,0 1 0 0 0,0-1 0 0 0,0 1 0 0 0,-1 0 0 0 0,1-1 0 0 0,0 1 0 0 0,0 0 0 0 0,0 0 0 0 0,-1 0 0 0 0,1 0 0 0 0,0 0 0 0 0,-1 0 0 0 0,-8-1 0 0 0,7 0 0 0 0,0 1 0 0 0,0-1 0 0 0,0 1 0 0 0,0 0 0 0 0,-1 0 0 0 0,1 0 0 0 0,0 0 0 0 0,0 0 0 0 0,0 1 0 0 0,0-1 0 0 0,-2 2 0 0 0,-5 0 0 0 0,9-2-96 0 0,-1 0-1 0 0,0 1 0 0 0,1-1 1 0 0,-1 1-1 0 0,0-1 1 0 0,1 1-1 0 0,-1 0 0 0 0,1-1 1 0 0,-1 1-1 0 0,1 0 1 0 0,-1 0-1 0 0,1 0 0 0 0,-1 2 97 0 0,1-3-182 0 0,1 1 0 0 0,-1-1-1 0 0,1 1 1 0 0,-1-1-1 0 0,0 0 1 0 0,1 1-1 0 0,-1-1 1 0 0,1 0-1 0 0,-1 1 1 0 0,0-1-1 0 0,1 0 1 0 0,-1 1-1 0 0,0-1 1 0 0,0 0 0 0 0,1 0-1 0 0,-1 0 1 0 0,0 0-1 0 0,1 0 1 0 0,-1 0 182 0 0,1 0-7877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13T09:59:39.1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170 139 3224 0 0,'0'0'411'0'0,"13"-15"5662"0"0,-13 14-5965 0 0,0 1 1 0 0,0 0 0 0 0,0 0-1 0 0,1 0 1 0 0,-1 0 0 0 0,0-1-1 0 0,0 1 1 0 0,0 0 0 0 0,0 0-1 0 0,1-1 1 0 0,-1 1 0 0 0,0 0-1 0 0,0 0 1 0 0,0-1-1 0 0,0 1 1 0 0,0 0 0 0 0,0 0-1 0 0,0-1 1 0 0,0 1 0 0 0,0 0-1 0 0,0 0 1 0 0,0-1 0 0 0,0 1-1 0 0,0 0 1 0 0,0-1 0 0 0,0 1-1 0 0,0 0 1 0 0,0 0 0 0 0,0-1-1 0 0,0 1 1 0 0,0 0 0 0 0,0 0-1 0 0,0-1 1 0 0,0 1-1 0 0,-1 0 1 0 0,1 0 0 0 0,0-1-1 0 0,0 1 1 0 0,0 0-109 0 0,-1-2 1735 0 0,2 0-1208 0 0,-1 1-495 0 0,0 1 0 0 0,0 0 0 0 0,1 0 0 0 0,-1 0 1 0 0,0 0-1 0 0,0 0 0 0 0,0 0 0 0 0,0 0 0 0 0,0 0 0 0 0,0 0 0 0 0,0-1 0 0 0,1 1 0 0 0,-1 0 1 0 0,0 0-1 0 0,0 0 0 0 0,0 0 0 0 0,0 0 0 0 0,0-1 0 0 0,0 1 0 0 0,0 0 0 0 0,0 0 1 0 0,0 0-1 0 0,0 0 0 0 0,0 0 0 0 0,0-1 0 0 0,0 1 0 0 0,0 0 0 0 0,0 0 0 0 0,0 0 1 0 0,0 0-1 0 0,0-1 0 0 0,0 1 0 0 0,0 0 0 0 0,0 0 0 0 0,0 0 0 0 0,0 0 0 0 0,0 0 0 0 0,0-1-32 0 0,-13-12 2429 0 0,6 4-1830 0 0,6 8-463 0 0,-21-10 464 0 0,13 8-508 0 0,7 2-69 0 0,0 0 0 0 0,0 1 0 0 0,0-1 0 0 0,1 0 0 0 0,-1 1 0 0 0,0-1 0 0 0,0 1 0 0 0,0 0 0 0 0,0 0 0 0 0,0 0 0 0 0,0 0 0 0 0,-1 0-23 0 0,-3 1 88 0 0,0-1-1 0 0,0 2 0 0 0,-1-1 0 0 0,1 1 1 0 0,1 0-1 0 0,-1 0 0 0 0,0 1 1 0 0,0-1-1 0 0,1 1 0 0 0,0 0 0 0 0,-3 3-87 0 0,-8 14 598 0 0,14-16-556 0 0,-1 1-1 0 0,1 0 0 0 0,0 0-1 0 0,0 1 1 0 0,0-1 0 0 0,1 1-1 0 0,0 0 1 0 0,-1 3-41 0 0,0 5 54 0 0,2-3-11 0 0,1-2 27 0 0,1-1 1 0 0,1 0-1 0 0,0 1 1 0 0,0-1-1 0 0,0 0 1 0 0,1-1-1 0 0,0 1 1 0 0,1-1-1 0 0,1 3-70 0 0,-3-6 64 0 0,2 3 3 0 0,-1-1 1 0 0,1 0-1 0 0,0-1 1 0 0,3 3-68 0 0,-5-6 12 0 0,-1 0-1 0 0,1 0 1 0 0,0-1 0 0 0,-1 1 0 0 0,1-1-1 0 0,0 0 1 0 0,0 0 0 0 0,0 0 0 0 0,0 0-1 0 0,0 0 1 0 0,0 0 0 0 0,2-1-12 0 0,-2 1 6 0 0,6 0 33 0 0,0 0 0 0 0,1 0 0 0 0,-1-1 0 0 0,1 0 0 0 0,-1-1 0 0 0,6 0-39 0 0,23-4 12 0 0,-29 4 13 0 0,0 0 0 0 0,1 0 0 0 0,-1-1-1 0 0,0 0 1 0 0,0-1 0 0 0,6-2-25 0 0,-5 0 14 0 0,-1 0-1 0 0,-1 0 1 0 0,1-1-1 0 0,-1 0 1 0 0,0 0-1 0 0,0-1 0 0 0,-1 0 1 0 0,0-1-1 0 0,0 1 1 0 0,0-1-1 0 0,0-2-13 0 0,-6 7 0 0 0,1 1 0 0 0,-1-1 0 0 0,1 0 0 0 0,-1 1 0 0 0,0-1 0 0 0,0 0 0 0 0,0 0 0 0 0,-1 0 0 0 0,1 0 0 0 0,-1 0 0 0 0,1 0 0 0 0,-1 0 0 0 0,0 0 0 0 0,0 0 0 0 0,0 0 0 0 0,-1 0 0 0 0,1 0 0 0 0,-1 0 0 0 0,0 0 0 0 0,0 0 0 0 0,0 0 0 0 0,-1-2 0 0 0,0 2 5 0 0,-2-5 101 0 0,-1 0 0 0 0,-1 0 0 0 0,1 1 0 0 0,-1 0 1 0 0,-1 0-1 0 0,1 1 0 0 0,-1-1 0 0 0,0 1 0 0 0,-3-1-106 0 0,-22-15 0 0 0,26 16 0 0 0,-1 2 0 0 0,0-1 0 0 0,0 1 0 0 0,0 0 0 0 0,-1 0 0 0 0,-8-4-84 0 0,14 6 56 0 0,-1 1 0 0 0,0-1 0 0 0,0 1 0 0 0,1 0 0 0 0,-1 0 0 0 0,0 0 0 0 0,0 0 0 0 0,0 0 0 0 0,0 1 0 0 0,0-1 0 0 0,-2 1 28 0 0,-48-8 164 0 0,49 7-130 0 0,-12 3 171 0 0,11-2-192 0 0,-6 7-11 0 0,-4 5-4 0 0,11-10 2 0 0,1 1 0 0 0,-1 0 0 0 0,0 0 0 0 0,1 0 0 0 0,0 1 0 0 0,0-1 0 0 0,0 1 0 0 0,0 0 0 0 0,0-1 0 0 0,1 1 0 0 0,-1 0 0 0 0,1 1 0 0 0,0-1 0 0 0,1 0 0 0 0,-1 1 0 0 0,1-1 0 0 0,0 1 0 0 0,0 0 0 0 0,-2 12 40 0 0,-2 30 116 0 0,1-27-254 0 0,4-12 80 0 0,5-1 18 0 0,-4-5 3 0 0,1-1 4 0 0,-1 0 1 0 0,1 0-1 0 0,-1 0 1 0 0,1 0-1 0 0,0 0 0 0 0,-1 0 1 0 0,1 0-1 0 0,0-1 1 0 0,0 1-1 0 0,0 0 0 0 0,0-1 1 0 0,0 0-1 0 0,0 1 1 0 0,-1-1-1 0 0,1 0 0 0 0,0 0 1 0 0,0 0-1 0 0,2-1-7 0 0,4 1 0 0 0,1-1 0 0 0,-1 0 0 0 0,0 0 0 0 0,1-1 0 0 0,6-1 0 0 0,-7-1 0 0 0,1-7 0 0 0,-8 11 0 0 0,-1 0 0 0 0,1-1 0 0 0,-1 1 0 0 0,0 0 0 0 0,1 0 0 0 0,-1-1 0 0 0,0 1 0 0 0,1-1 0 0 0,-1 1 0 0 0,0 0 0 0 0,1-1 0 0 0,-1 1 0 0 0,0-1 0 0 0,0 1 0 0 0,0 0 0 0 0,1-1 0 0 0,-1 1 0 0 0,0-1 0 0 0,0 1 0 0 0,0-1 0 0 0,0 1 0 0 0,0-1 0 0 0,0 1 0 0 0,0-1 0 0 0,0 1 0 0 0,0-1 0 0 0,0 1 0 0 0,0-1 0 0 0,0 1 0 0 0,0-1 0 0 0,0 1 0 0 0,0-1 0 0 0,-1 0 0 0 0,1-12 4 0 0,1 8 2 0 0,-1 0 0 0 0,0 0-1 0 0,-1 0 1 0 0,1 0 0 0 0,-1 0 0 0 0,0-1-6 0 0,0 4 1 0 0,1 0 1 0 0,-1 0-1 0 0,0 1 1 0 0,0-1-1 0 0,0 0 0 0 0,0 1 1 0 0,0-1-1 0 0,0 1 1 0 0,0-1-1 0 0,-1 1 0 0 0,1-1 1 0 0,0 1-1 0 0,-1 0 1 0 0,1 0-1 0 0,-1 0 0 0 0,0 0 1 0 0,1 0-1 0 0,-3-1-1 0 0,4 2 0 0 0,-1-1 0 0 0,1 1 0 0 0,-1-1 0 0 0,1 1 0 0 0,-1 0 0 0 0,1-1 0 0 0,-1 1 0 0 0,0 0 0 0 0,1 0 0 0 0,-1-1 0 0 0,1 1 0 0 0,-1 0 0 0 0,0 0 0 0 0,1 0 0 0 0,-1 0 0 0 0,0 0 0 0 0,1 0 0 0 0,-1 0 0 0 0,0 0 0 0 0,1 0 0 0 0,-1 0 0 0 0,-2 0 0 0 0,1 0 0 0 0,0-1 0 0 0,0 1 0 0 0,0 0 0 0 0,0 0 0 0 0,0 0 0 0 0,0 0 0 0 0,0 0 0 0 0,0 0 0 0 0,0 1 0 0 0,0-1 0 0 0,0 1 0 0 0,1-1 0 0 0,-1 1 0 0 0,0 0 0 0 0,0 0 0 0 0,1-1 0 0 0,-1 1 0 0 0,0 1 0 0 0,1-1 0 0 0,-1 0 0 0 0,1 0 0 0 0,-1 0 0 0 0,1 1 0 0 0,-1-1 0 0 0,1 1 0 0 0,0-1 0 0 0,-1 2 0 0 0,-6 6-7 0 0,5-7 1 0 0,0 1 0 0 0,0 1-1 0 0,1-1 1 0 0,-1 0 0 0 0,1 1-1 0 0,-1-1 1 0 0,1 1 0 0 0,0 0-1 0 0,-1 3 7 0 0,3 1 0 0 0,1-5 0 0 0,1-1 0 0 0,-1 1 0 0 0,0 0 0 0 0,1-1 0 0 0,0 0 0 0 0,-1 1 0 0 0,1-1 0 0 0,0 0 0 0 0,0 0 0 0 0,0 0 0 0 0,0 0 0 0 0,1 0 0 0 0,-1 0 0 0 0,2 0 0 0 0,5 4 0 0 0,1 0 0 0 0,-1-1 0 0 0,4 1 0 0 0,-11-5 5 0 0,0 0-1 0 0,1 0 1 0 0,-1 0-1 0 0,0 0 1 0 0,1 0-1 0 0,-1 0 0 0 0,1-1 1 0 0,-1 1-1 0 0,1-1 1 0 0,-1 0-1 0 0,1 0 1 0 0,0 0-1 0 0,0 0-4 0 0,4 0 21 0 0,-6 0 27 0 0,1-1-32 0 0,4-6 145 0 0,-7 7-158 0 0,1 0 1 0 0,0-1-1 0 0,0 1 0 0 0,0 0 1 0 0,0-1-1 0 0,0 1 0 0 0,0 0 0 0 0,-1-1 1 0 0,1 1-1 0 0,0 0 0 0 0,0-1 0 0 0,0 1 1 0 0,-1 0-1 0 0,1-1 0 0 0,0 1 1 0 0,-1 0-1 0 0,1 0 0 0 0,0-1 0 0 0,0 1 1 0 0,-1 0-1 0 0,1 0 0 0 0,-1 0-3 0 0,-1-2-174 0 0,2 1 84 0 0,-1 1 0 0 0,0-1 0 0 0,0 1 0 0 0,1 0 0 0 0,-1-1 0 0 0,0 1 0 0 0,0 0 0 0 0,0-1 0 0 0,1 1 0 0 0,-1 0 0 0 0,0 0 0 0 0,0 0 1 0 0,0 0-1 0 0,0 0 0 0 0,0 0 0 0 0,0 0 0 0 0,1 0 0 0 0,-1 0 0 0 0,0 0 0 0 0,0 0 90 0 0,1 0-1035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5BF93-6559-42A7-9BD2-18279C24DB8F}" type="datetimeFigureOut">
              <a:rPr lang="en-AU" smtClean="0"/>
              <a:t>13/11/2019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1E63C-51E7-4962-8056-CCECCC7327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838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1E63C-51E7-4962-8056-CCECCC73270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81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316C-71D8-4809-9CDE-0E9BC000F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45BFD-A8CD-45BE-9E5D-DD7BCDD54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066D-35DE-41B6-A650-37A8C2D8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13/11/2019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82066-119A-46E2-B012-63E076D4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B09B4-5266-4B3C-8F50-42EBECDA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96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2C7E-908B-47E6-A04B-6F173813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576B7-EF06-4E09-B4ED-DD6C29279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4DE9A-A828-40CA-AAD3-4A0BC524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13/11/2019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E7982-57D2-42EA-BBAA-7ACD7074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BC1E8-DA1C-4404-86F0-A612F055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84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38329-C379-4877-B115-75240BE5A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792EB-4150-4D21-B06C-A2851901E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6B84-53F6-4B6D-BF24-2B2F1842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13/11/2019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7BD60-D272-4659-B4FD-4761F507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CA9C0-19ED-41FF-92EB-C198728C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91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C5C2-C425-4052-910F-98F069F3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B95CA-4529-470F-BA2F-4F7ECF6D5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B6B7F-BB79-43C2-8CF3-31AD328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13/11/2019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DC228-3041-4B29-98C3-024F51F1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A98DD-3FD8-4B55-9107-AE11DCBD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717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8542-6C2C-4485-891C-0CF7FB37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BFABA-56FB-4333-AD16-BB0FD551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4DE91-AD2F-426B-856D-486D1D51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13/11/2019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C6738-C465-42A2-AAFA-6F659DD6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77979-4FB7-49D6-967A-449B3C66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01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FEAE-8A7D-4C1A-9BFC-75F3FB5A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210E-4E9B-4B76-AFA3-EB4E2330A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BA1A6-6C36-4003-8070-F6CCD6953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249DF-7D66-46E6-8F2E-4C5E0700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13/11/2019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0666E-B7E6-4ED5-B300-517C4CAC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E70E1-330A-4E83-B9B3-7A601FC1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82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4EAF-993A-468F-A5EE-9CD16116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93B45-8A9A-415E-B792-82B34580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8B00B-2A67-49E1-9ACF-7FE29648D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C015C-B00A-494F-A0F8-A1C02EA6D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14C59-03E8-4D3F-8D48-BBE8D9994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A64F8-5F49-4265-B41A-DBA53873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13/11/2019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41021-BE76-4E6E-AAAF-CD550228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22213-BCFB-4E2F-84A9-4FA2E3EA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29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C5E0-63D2-44BF-990B-36740996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207BE-B7BE-44C0-BF97-E6725271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13/11/2019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4D157-D4EA-4673-9F90-9B7E2D2C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68743-B365-485B-94D1-C5512212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723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982BC-A225-4234-A031-12F48943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13/11/2019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8E64D-83EB-4B26-A33D-104E3336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7E1FA-3AA1-47EF-8EDB-03C37B63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481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EFAE-F53C-4706-8F53-FA495D37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CF32-FD2B-4236-AC98-384F7E8D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F14EC-5C1B-4C5C-9E73-0896B8F81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9AFC4-1961-470A-80C3-C89315C7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13/11/2019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E33C8-D3E2-4368-A53D-D9E29460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CD017-3410-4243-954D-2E864651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35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AD2B-A5AB-4CC6-91F1-F27322A2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CA20F-B2AD-47AC-B379-F243967D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105C5-36C9-4A10-A78F-CA7412C97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AB35C-DBD0-476B-A147-6ADC97CA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EB2E-0764-4754-A37B-A55590713DEC}" type="datetimeFigureOut">
              <a:rPr lang="en-AU" smtClean="0"/>
              <a:t>13/11/2019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048C6-8E35-44A7-9FF0-63F7A824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D8433-F367-49C2-9F62-4C250041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785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74DCB-AB4D-4C72-A094-8B8DD443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B473A-714B-4452-8867-3ADC86885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6A56C-42C9-4688-BDF2-3AFD612FD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8EB2E-0764-4754-A37B-A55590713DEC}" type="datetimeFigureOut">
              <a:rPr lang="en-AU" smtClean="0"/>
              <a:t>13/11/2019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FA5C-A1A4-44CA-891D-B9B7C8802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7AA5-B740-4173-906D-6D79CD586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E9E11-EDB2-4929-84AC-A188478F13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888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27.xml"/><Relationship Id="rId21" Type="http://schemas.openxmlformats.org/officeDocument/2006/relationships/customXml" Target="../ink/ink379.xml"/><Relationship Id="rId42" Type="http://schemas.openxmlformats.org/officeDocument/2006/relationships/image" Target="../media/image155.png"/><Relationship Id="rId63" Type="http://schemas.openxmlformats.org/officeDocument/2006/relationships/customXml" Target="../ink/ink400.xml"/><Relationship Id="rId84" Type="http://schemas.openxmlformats.org/officeDocument/2006/relationships/image" Target="../media/image262.png"/><Relationship Id="rId138" Type="http://schemas.openxmlformats.org/officeDocument/2006/relationships/image" Target="../media/image1260.png"/><Relationship Id="rId107" Type="http://schemas.openxmlformats.org/officeDocument/2006/relationships/customXml" Target="../ink/ink422.xml"/><Relationship Id="rId11" Type="http://schemas.openxmlformats.org/officeDocument/2006/relationships/customXml" Target="../ink/ink374.xml"/><Relationship Id="rId32" Type="http://schemas.openxmlformats.org/officeDocument/2006/relationships/image" Target="../media/image150.png"/><Relationship Id="rId53" Type="http://schemas.openxmlformats.org/officeDocument/2006/relationships/customXml" Target="../ink/ink395.xml"/><Relationship Id="rId74" Type="http://schemas.openxmlformats.org/officeDocument/2006/relationships/image" Target="../media/image82.png"/><Relationship Id="rId128" Type="http://schemas.openxmlformats.org/officeDocument/2006/relationships/image" Target="../media/image1210.png"/><Relationship Id="rId149" Type="http://schemas.openxmlformats.org/officeDocument/2006/relationships/customXml" Target="../ink/ink443.xml"/><Relationship Id="rId5" Type="http://schemas.openxmlformats.org/officeDocument/2006/relationships/customXml" Target="../ink/ink371.xml"/><Relationship Id="rId95" Type="http://schemas.openxmlformats.org/officeDocument/2006/relationships/customXml" Target="../ink/ink416.xml"/><Relationship Id="rId22" Type="http://schemas.openxmlformats.org/officeDocument/2006/relationships/image" Target="../media/image1450.png"/><Relationship Id="rId27" Type="http://schemas.openxmlformats.org/officeDocument/2006/relationships/customXml" Target="../ink/ink382.xml"/><Relationship Id="rId43" Type="http://schemas.openxmlformats.org/officeDocument/2006/relationships/customXml" Target="../ink/ink390.xml"/><Relationship Id="rId48" Type="http://schemas.openxmlformats.org/officeDocument/2006/relationships/image" Target="../media/image251.png"/><Relationship Id="rId64" Type="http://schemas.openxmlformats.org/officeDocument/2006/relationships/image" Target="../media/image64.png"/><Relationship Id="rId69" Type="http://schemas.openxmlformats.org/officeDocument/2006/relationships/customXml" Target="../ink/ink403.xml"/><Relationship Id="rId113" Type="http://schemas.openxmlformats.org/officeDocument/2006/relationships/customXml" Target="../ink/ink425.xml"/><Relationship Id="rId118" Type="http://schemas.openxmlformats.org/officeDocument/2006/relationships/image" Target="../media/image1160.png"/><Relationship Id="rId134" Type="http://schemas.openxmlformats.org/officeDocument/2006/relationships/image" Target="../media/image1240.png"/><Relationship Id="rId139" Type="http://schemas.openxmlformats.org/officeDocument/2006/relationships/customXml" Target="../ink/ink438.xml"/><Relationship Id="rId80" Type="http://schemas.openxmlformats.org/officeDocument/2006/relationships/image" Target="../media/image260.png"/><Relationship Id="rId85" Type="http://schemas.openxmlformats.org/officeDocument/2006/relationships/customXml" Target="../ink/ink411.xml"/><Relationship Id="rId150" Type="http://schemas.openxmlformats.org/officeDocument/2006/relationships/image" Target="../media/image132.png"/><Relationship Id="rId12" Type="http://schemas.openxmlformats.org/officeDocument/2006/relationships/image" Target="../media/image1401.png"/><Relationship Id="rId17" Type="http://schemas.openxmlformats.org/officeDocument/2006/relationships/customXml" Target="../ink/ink377.xml"/><Relationship Id="rId33" Type="http://schemas.openxmlformats.org/officeDocument/2006/relationships/customXml" Target="../ink/ink385.xml"/><Relationship Id="rId38" Type="http://schemas.openxmlformats.org/officeDocument/2006/relationships/image" Target="../media/image153.png"/><Relationship Id="rId59" Type="http://schemas.openxmlformats.org/officeDocument/2006/relationships/customXml" Target="../ink/ink398.xml"/><Relationship Id="rId103" Type="http://schemas.openxmlformats.org/officeDocument/2006/relationships/customXml" Target="../ink/ink420.xml"/><Relationship Id="rId108" Type="http://schemas.openxmlformats.org/officeDocument/2006/relationships/image" Target="../media/image274.png"/><Relationship Id="rId124" Type="http://schemas.openxmlformats.org/officeDocument/2006/relationships/image" Target="../media/image1190.png"/><Relationship Id="rId129" Type="http://schemas.openxmlformats.org/officeDocument/2006/relationships/customXml" Target="../ink/ink433.xml"/><Relationship Id="rId54" Type="http://schemas.openxmlformats.org/officeDocument/2006/relationships/image" Target="../media/image254.png"/><Relationship Id="rId70" Type="http://schemas.openxmlformats.org/officeDocument/2006/relationships/image" Target="../media/image61.png"/><Relationship Id="rId75" Type="http://schemas.openxmlformats.org/officeDocument/2006/relationships/customXml" Target="../ink/ink406.xml"/><Relationship Id="rId91" Type="http://schemas.openxmlformats.org/officeDocument/2006/relationships/customXml" Target="../ink/ink414.xml"/><Relationship Id="rId96" Type="http://schemas.openxmlformats.org/officeDocument/2006/relationships/image" Target="../media/image268.png"/><Relationship Id="rId140" Type="http://schemas.openxmlformats.org/officeDocument/2006/relationships/image" Target="../media/image1270.png"/><Relationship Id="rId145" Type="http://schemas.openxmlformats.org/officeDocument/2006/relationships/customXml" Target="../ink/ink4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1.png"/><Relationship Id="rId23" Type="http://schemas.openxmlformats.org/officeDocument/2006/relationships/customXml" Target="../ink/ink380.xml"/><Relationship Id="rId28" Type="http://schemas.openxmlformats.org/officeDocument/2006/relationships/image" Target="../media/image1480.png"/><Relationship Id="rId49" Type="http://schemas.openxmlformats.org/officeDocument/2006/relationships/customXml" Target="../ink/ink393.xml"/><Relationship Id="rId114" Type="http://schemas.openxmlformats.org/officeDocument/2006/relationships/image" Target="../media/image1140.png"/><Relationship Id="rId119" Type="http://schemas.openxmlformats.org/officeDocument/2006/relationships/customXml" Target="../ink/ink428.xml"/><Relationship Id="rId44" Type="http://schemas.openxmlformats.org/officeDocument/2006/relationships/image" Target="../media/image249.png"/><Relationship Id="rId60" Type="http://schemas.openxmlformats.org/officeDocument/2006/relationships/image" Target="../media/image257.png"/><Relationship Id="rId65" Type="http://schemas.openxmlformats.org/officeDocument/2006/relationships/customXml" Target="../ink/ink401.xml"/><Relationship Id="rId81" Type="http://schemas.openxmlformats.org/officeDocument/2006/relationships/customXml" Target="../ink/ink409.xml"/><Relationship Id="rId86" Type="http://schemas.openxmlformats.org/officeDocument/2006/relationships/image" Target="../media/image263.png"/><Relationship Id="rId130" Type="http://schemas.openxmlformats.org/officeDocument/2006/relationships/image" Target="../media/image1220.png"/><Relationship Id="rId135" Type="http://schemas.openxmlformats.org/officeDocument/2006/relationships/customXml" Target="../ink/ink436.xml"/><Relationship Id="rId151" Type="http://schemas.openxmlformats.org/officeDocument/2006/relationships/customXml" Target="../ink/ink444.xml"/><Relationship Id="rId13" Type="http://schemas.openxmlformats.org/officeDocument/2006/relationships/customXml" Target="../ink/ink375.xml"/><Relationship Id="rId18" Type="http://schemas.openxmlformats.org/officeDocument/2006/relationships/image" Target="../media/image1431.png"/><Relationship Id="rId39" Type="http://schemas.openxmlformats.org/officeDocument/2006/relationships/customXml" Target="../ink/ink388.xml"/><Relationship Id="rId109" Type="http://schemas.openxmlformats.org/officeDocument/2006/relationships/customXml" Target="../ink/ink423.xml"/><Relationship Id="rId34" Type="http://schemas.openxmlformats.org/officeDocument/2006/relationships/image" Target="../media/image151.png"/><Relationship Id="rId50" Type="http://schemas.openxmlformats.org/officeDocument/2006/relationships/image" Target="../media/image252.png"/><Relationship Id="rId55" Type="http://schemas.openxmlformats.org/officeDocument/2006/relationships/customXml" Target="../ink/ink396.xml"/><Relationship Id="rId76" Type="http://schemas.openxmlformats.org/officeDocument/2006/relationships/image" Target="../media/image83.png"/><Relationship Id="rId97" Type="http://schemas.openxmlformats.org/officeDocument/2006/relationships/customXml" Target="../ink/ink417.xml"/><Relationship Id="rId104" Type="http://schemas.openxmlformats.org/officeDocument/2006/relationships/image" Target="../media/image272.png"/><Relationship Id="rId120" Type="http://schemas.openxmlformats.org/officeDocument/2006/relationships/image" Target="../media/image1170.png"/><Relationship Id="rId125" Type="http://schemas.openxmlformats.org/officeDocument/2006/relationships/customXml" Target="../ink/ink431.xml"/><Relationship Id="rId141" Type="http://schemas.openxmlformats.org/officeDocument/2006/relationships/customXml" Target="../ink/ink439.xml"/><Relationship Id="rId146" Type="http://schemas.openxmlformats.org/officeDocument/2006/relationships/image" Target="../media/image130.png"/><Relationship Id="rId7" Type="http://schemas.openxmlformats.org/officeDocument/2006/relationships/customXml" Target="../ink/ink372.xml"/><Relationship Id="rId71" Type="http://schemas.openxmlformats.org/officeDocument/2006/relationships/customXml" Target="../ink/ink404.xml"/><Relationship Id="rId92" Type="http://schemas.openxmlformats.org/officeDocument/2006/relationships/image" Target="../media/image266.png"/><Relationship Id="rId2" Type="http://schemas.openxmlformats.org/officeDocument/2006/relationships/customXml" Target="../ink/ink369.xml"/><Relationship Id="rId29" Type="http://schemas.openxmlformats.org/officeDocument/2006/relationships/customXml" Target="../ink/ink383.xml"/><Relationship Id="rId24" Type="http://schemas.openxmlformats.org/officeDocument/2006/relationships/image" Target="../media/image1460.png"/><Relationship Id="rId40" Type="http://schemas.openxmlformats.org/officeDocument/2006/relationships/image" Target="../media/image154.png"/><Relationship Id="rId45" Type="http://schemas.openxmlformats.org/officeDocument/2006/relationships/customXml" Target="../ink/ink391.xml"/><Relationship Id="rId66" Type="http://schemas.openxmlformats.org/officeDocument/2006/relationships/image" Target="../media/image69.png"/><Relationship Id="rId87" Type="http://schemas.openxmlformats.org/officeDocument/2006/relationships/customXml" Target="../ink/ink412.xml"/><Relationship Id="rId110" Type="http://schemas.openxmlformats.org/officeDocument/2006/relationships/image" Target="../media/image1120.png"/><Relationship Id="rId115" Type="http://schemas.openxmlformats.org/officeDocument/2006/relationships/customXml" Target="../ink/ink426.xml"/><Relationship Id="rId131" Type="http://schemas.openxmlformats.org/officeDocument/2006/relationships/customXml" Target="../ink/ink434.xml"/><Relationship Id="rId136" Type="http://schemas.openxmlformats.org/officeDocument/2006/relationships/image" Target="../media/image1250.png"/><Relationship Id="rId61" Type="http://schemas.openxmlformats.org/officeDocument/2006/relationships/customXml" Target="../ink/ink399.xml"/><Relationship Id="rId82" Type="http://schemas.openxmlformats.org/officeDocument/2006/relationships/image" Target="../media/image261.png"/><Relationship Id="rId152" Type="http://schemas.openxmlformats.org/officeDocument/2006/relationships/image" Target="../media/image133.png"/><Relationship Id="rId19" Type="http://schemas.openxmlformats.org/officeDocument/2006/relationships/customXml" Target="../ink/ink378.xml"/><Relationship Id="rId14" Type="http://schemas.openxmlformats.org/officeDocument/2006/relationships/image" Target="../media/image1410.png"/><Relationship Id="rId30" Type="http://schemas.openxmlformats.org/officeDocument/2006/relationships/image" Target="../media/image149.png"/><Relationship Id="rId35" Type="http://schemas.openxmlformats.org/officeDocument/2006/relationships/customXml" Target="../ink/ink386.xml"/><Relationship Id="rId56" Type="http://schemas.openxmlformats.org/officeDocument/2006/relationships/image" Target="../media/image255.png"/><Relationship Id="rId77" Type="http://schemas.openxmlformats.org/officeDocument/2006/relationships/customXml" Target="../ink/ink407.xml"/><Relationship Id="rId100" Type="http://schemas.openxmlformats.org/officeDocument/2006/relationships/image" Target="../media/image270.png"/><Relationship Id="rId105" Type="http://schemas.openxmlformats.org/officeDocument/2006/relationships/customXml" Target="../ink/ink421.xml"/><Relationship Id="rId126" Type="http://schemas.openxmlformats.org/officeDocument/2006/relationships/image" Target="../media/image1200.png"/><Relationship Id="rId147" Type="http://schemas.openxmlformats.org/officeDocument/2006/relationships/customXml" Target="../ink/ink442.xml"/><Relationship Id="rId8" Type="http://schemas.openxmlformats.org/officeDocument/2006/relationships/image" Target="../media/image1381.png"/><Relationship Id="rId51" Type="http://schemas.openxmlformats.org/officeDocument/2006/relationships/customXml" Target="../ink/ink394.xml"/><Relationship Id="rId72" Type="http://schemas.openxmlformats.org/officeDocument/2006/relationships/image" Target="../media/image74.png"/><Relationship Id="rId93" Type="http://schemas.openxmlformats.org/officeDocument/2006/relationships/customXml" Target="../ink/ink415.xml"/><Relationship Id="rId98" Type="http://schemas.openxmlformats.org/officeDocument/2006/relationships/image" Target="../media/image269.png"/><Relationship Id="rId121" Type="http://schemas.openxmlformats.org/officeDocument/2006/relationships/customXml" Target="../ink/ink429.xml"/><Relationship Id="rId142" Type="http://schemas.openxmlformats.org/officeDocument/2006/relationships/image" Target="../media/image128.png"/><Relationship Id="rId3" Type="http://schemas.openxmlformats.org/officeDocument/2006/relationships/image" Target="../media/image1360.png"/><Relationship Id="rId25" Type="http://schemas.openxmlformats.org/officeDocument/2006/relationships/customXml" Target="../ink/ink381.xml"/><Relationship Id="rId46" Type="http://schemas.openxmlformats.org/officeDocument/2006/relationships/image" Target="../media/image250.png"/><Relationship Id="rId67" Type="http://schemas.openxmlformats.org/officeDocument/2006/relationships/customXml" Target="../ink/ink402.xml"/><Relationship Id="rId116" Type="http://schemas.openxmlformats.org/officeDocument/2006/relationships/image" Target="../media/image1150.png"/><Relationship Id="rId137" Type="http://schemas.openxmlformats.org/officeDocument/2006/relationships/customXml" Target="../ink/ink437.xml"/><Relationship Id="rId20" Type="http://schemas.openxmlformats.org/officeDocument/2006/relationships/image" Target="../media/image1441.png"/><Relationship Id="rId41" Type="http://schemas.openxmlformats.org/officeDocument/2006/relationships/customXml" Target="../ink/ink389.xml"/><Relationship Id="rId62" Type="http://schemas.openxmlformats.org/officeDocument/2006/relationships/image" Target="../media/image258.png"/><Relationship Id="rId83" Type="http://schemas.openxmlformats.org/officeDocument/2006/relationships/customXml" Target="../ink/ink410.xml"/><Relationship Id="rId88" Type="http://schemas.openxmlformats.org/officeDocument/2006/relationships/image" Target="../media/image264.png"/><Relationship Id="rId111" Type="http://schemas.openxmlformats.org/officeDocument/2006/relationships/customXml" Target="../ink/ink424.xml"/><Relationship Id="rId132" Type="http://schemas.openxmlformats.org/officeDocument/2006/relationships/image" Target="../media/image1230.png"/><Relationship Id="rId153" Type="http://schemas.openxmlformats.org/officeDocument/2006/relationships/customXml" Target="../ink/ink445.xml"/><Relationship Id="rId15" Type="http://schemas.openxmlformats.org/officeDocument/2006/relationships/customXml" Target="../ink/ink376.xml"/><Relationship Id="rId36" Type="http://schemas.openxmlformats.org/officeDocument/2006/relationships/image" Target="../media/image152.png"/><Relationship Id="rId57" Type="http://schemas.openxmlformats.org/officeDocument/2006/relationships/customXml" Target="../ink/ink397.xml"/><Relationship Id="rId106" Type="http://schemas.openxmlformats.org/officeDocument/2006/relationships/image" Target="../media/image273.png"/><Relationship Id="rId127" Type="http://schemas.openxmlformats.org/officeDocument/2006/relationships/customXml" Target="../ink/ink432.xml"/><Relationship Id="rId10" Type="http://schemas.openxmlformats.org/officeDocument/2006/relationships/image" Target="../media/image1391.png"/><Relationship Id="rId31" Type="http://schemas.openxmlformats.org/officeDocument/2006/relationships/customXml" Target="../ink/ink384.xml"/><Relationship Id="rId52" Type="http://schemas.openxmlformats.org/officeDocument/2006/relationships/image" Target="../media/image253.png"/><Relationship Id="rId73" Type="http://schemas.openxmlformats.org/officeDocument/2006/relationships/customXml" Target="../ink/ink405.xml"/><Relationship Id="rId78" Type="http://schemas.openxmlformats.org/officeDocument/2006/relationships/image" Target="../media/image259.png"/><Relationship Id="rId94" Type="http://schemas.openxmlformats.org/officeDocument/2006/relationships/image" Target="../media/image267.png"/><Relationship Id="rId99" Type="http://schemas.openxmlformats.org/officeDocument/2006/relationships/customXml" Target="../ink/ink418.xml"/><Relationship Id="rId101" Type="http://schemas.openxmlformats.org/officeDocument/2006/relationships/customXml" Target="../ink/ink419.xml"/><Relationship Id="rId122" Type="http://schemas.openxmlformats.org/officeDocument/2006/relationships/image" Target="../media/image1181.png"/><Relationship Id="rId143" Type="http://schemas.openxmlformats.org/officeDocument/2006/relationships/customXml" Target="../ink/ink440.xml"/><Relationship Id="rId148" Type="http://schemas.openxmlformats.org/officeDocument/2006/relationships/image" Target="../media/image131.png"/><Relationship Id="rId4" Type="http://schemas.openxmlformats.org/officeDocument/2006/relationships/customXml" Target="../ink/ink370.xml"/><Relationship Id="rId9" Type="http://schemas.openxmlformats.org/officeDocument/2006/relationships/customXml" Target="../ink/ink373.xml"/><Relationship Id="rId26" Type="http://schemas.openxmlformats.org/officeDocument/2006/relationships/image" Target="../media/image1470.png"/><Relationship Id="rId47" Type="http://schemas.openxmlformats.org/officeDocument/2006/relationships/customXml" Target="../ink/ink392.xml"/><Relationship Id="rId68" Type="http://schemas.openxmlformats.org/officeDocument/2006/relationships/image" Target="../media/image76.png"/><Relationship Id="rId89" Type="http://schemas.openxmlformats.org/officeDocument/2006/relationships/customXml" Target="../ink/ink413.xml"/><Relationship Id="rId112" Type="http://schemas.openxmlformats.org/officeDocument/2006/relationships/image" Target="../media/image1130.png"/><Relationship Id="rId133" Type="http://schemas.openxmlformats.org/officeDocument/2006/relationships/customXml" Target="../ink/ink435.xml"/><Relationship Id="rId154" Type="http://schemas.openxmlformats.org/officeDocument/2006/relationships/customXml" Target="../ink/ink446.xml"/><Relationship Id="rId16" Type="http://schemas.openxmlformats.org/officeDocument/2006/relationships/image" Target="../media/image1421.png"/><Relationship Id="rId37" Type="http://schemas.openxmlformats.org/officeDocument/2006/relationships/customXml" Target="../ink/ink387.xml"/><Relationship Id="rId58" Type="http://schemas.openxmlformats.org/officeDocument/2006/relationships/image" Target="../media/image256.png"/><Relationship Id="rId79" Type="http://schemas.openxmlformats.org/officeDocument/2006/relationships/customXml" Target="../ink/ink408.xml"/><Relationship Id="rId102" Type="http://schemas.openxmlformats.org/officeDocument/2006/relationships/image" Target="../media/image271.png"/><Relationship Id="rId123" Type="http://schemas.openxmlformats.org/officeDocument/2006/relationships/customXml" Target="../ink/ink430.xml"/><Relationship Id="rId144" Type="http://schemas.openxmlformats.org/officeDocument/2006/relationships/image" Target="../media/image129.png"/><Relationship Id="rId90" Type="http://schemas.openxmlformats.org/officeDocument/2006/relationships/image" Target="../media/image265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.png"/><Relationship Id="rId21" Type="http://schemas.openxmlformats.org/officeDocument/2006/relationships/image" Target="../media/image61.png"/><Relationship Id="rId42" Type="http://schemas.openxmlformats.org/officeDocument/2006/relationships/customXml" Target="../ink/ink469.xml"/><Relationship Id="rId63" Type="http://schemas.openxmlformats.org/officeDocument/2006/relationships/image" Target="../media/image82.png"/><Relationship Id="rId84" Type="http://schemas.openxmlformats.org/officeDocument/2006/relationships/customXml" Target="../ink/ink490.xml"/><Relationship Id="rId138" Type="http://schemas.openxmlformats.org/officeDocument/2006/relationships/customXml" Target="../ink/ink518.xml"/><Relationship Id="rId159" Type="http://schemas.openxmlformats.org/officeDocument/2006/relationships/image" Target="../media/image94.png"/><Relationship Id="rId170" Type="http://schemas.openxmlformats.org/officeDocument/2006/relationships/customXml" Target="../ink/ink534.xml"/><Relationship Id="rId191" Type="http://schemas.openxmlformats.org/officeDocument/2006/relationships/image" Target="../media/image170.png"/><Relationship Id="rId107" Type="http://schemas.openxmlformats.org/officeDocument/2006/relationships/image" Target="../media/image14.png"/><Relationship Id="rId11" Type="http://schemas.openxmlformats.org/officeDocument/2006/relationships/image" Target="../media/image56.png"/><Relationship Id="rId32" Type="http://schemas.openxmlformats.org/officeDocument/2006/relationships/customXml" Target="../ink/ink464.xml"/><Relationship Id="rId53" Type="http://schemas.openxmlformats.org/officeDocument/2006/relationships/image" Target="../media/image77.png"/><Relationship Id="rId74" Type="http://schemas.openxmlformats.org/officeDocument/2006/relationships/customXml" Target="../ink/ink485.xml"/><Relationship Id="rId128" Type="http://schemas.openxmlformats.org/officeDocument/2006/relationships/customXml" Target="../ink/ink513.xml"/><Relationship Id="rId149" Type="http://schemas.openxmlformats.org/officeDocument/2006/relationships/image" Target="../media/image109.png"/><Relationship Id="rId5" Type="http://schemas.openxmlformats.org/officeDocument/2006/relationships/image" Target="../media/image32.png"/><Relationship Id="rId95" Type="http://schemas.openxmlformats.org/officeDocument/2006/relationships/image" Target="../media/image9.png"/><Relationship Id="rId160" Type="http://schemas.openxmlformats.org/officeDocument/2006/relationships/customXml" Target="../ink/ink529.xml"/><Relationship Id="rId181" Type="http://schemas.openxmlformats.org/officeDocument/2006/relationships/image" Target="../media/image165.png"/><Relationship Id="rId22" Type="http://schemas.openxmlformats.org/officeDocument/2006/relationships/customXml" Target="../ink/ink459.xml"/><Relationship Id="rId43" Type="http://schemas.openxmlformats.org/officeDocument/2006/relationships/image" Target="../media/image72.png"/><Relationship Id="rId64" Type="http://schemas.openxmlformats.org/officeDocument/2006/relationships/customXml" Target="../ink/ink480.xml"/><Relationship Id="rId118" Type="http://schemas.openxmlformats.org/officeDocument/2006/relationships/customXml" Target="../ink/ink508.xml"/><Relationship Id="rId139" Type="http://schemas.openxmlformats.org/officeDocument/2006/relationships/image" Target="../media/image104.png"/><Relationship Id="rId85" Type="http://schemas.openxmlformats.org/officeDocument/2006/relationships/image" Target="../media/image85.png"/><Relationship Id="rId150" Type="http://schemas.openxmlformats.org/officeDocument/2006/relationships/customXml" Target="../ink/ink524.xml"/><Relationship Id="rId171" Type="http://schemas.openxmlformats.org/officeDocument/2006/relationships/image" Target="../media/image160.png"/><Relationship Id="rId192" Type="http://schemas.openxmlformats.org/officeDocument/2006/relationships/customXml" Target="../ink/ink545.xml"/><Relationship Id="rId12" Type="http://schemas.openxmlformats.org/officeDocument/2006/relationships/customXml" Target="../ink/ink454.xml"/><Relationship Id="rId33" Type="http://schemas.openxmlformats.org/officeDocument/2006/relationships/image" Target="../media/image67.png"/><Relationship Id="rId108" Type="http://schemas.openxmlformats.org/officeDocument/2006/relationships/customXml" Target="../ink/ink503.xml"/><Relationship Id="rId129" Type="http://schemas.openxmlformats.org/officeDocument/2006/relationships/image" Target="../media/image99.png"/><Relationship Id="rId54" Type="http://schemas.openxmlformats.org/officeDocument/2006/relationships/customXml" Target="../ink/ink475.xml"/><Relationship Id="rId75" Type="http://schemas.openxmlformats.org/officeDocument/2006/relationships/image" Target="../media/image54.png"/><Relationship Id="rId96" Type="http://schemas.openxmlformats.org/officeDocument/2006/relationships/customXml" Target="../ink/ink496.xml"/><Relationship Id="rId140" Type="http://schemas.openxmlformats.org/officeDocument/2006/relationships/customXml" Target="../ink/ink519.xml"/><Relationship Id="rId161" Type="http://schemas.openxmlformats.org/officeDocument/2006/relationships/image" Target="../media/image98.png"/><Relationship Id="rId182" Type="http://schemas.openxmlformats.org/officeDocument/2006/relationships/customXml" Target="../ink/ink540.xml"/><Relationship Id="rId6" Type="http://schemas.openxmlformats.org/officeDocument/2006/relationships/customXml" Target="../ink/ink449.xml"/><Relationship Id="rId23" Type="http://schemas.openxmlformats.org/officeDocument/2006/relationships/image" Target="../media/image62.png"/><Relationship Id="rId119" Type="http://schemas.openxmlformats.org/officeDocument/2006/relationships/image" Target="../media/image27.png"/><Relationship Id="rId44" Type="http://schemas.openxmlformats.org/officeDocument/2006/relationships/customXml" Target="../ink/ink470.xml"/><Relationship Id="rId65" Type="http://schemas.openxmlformats.org/officeDocument/2006/relationships/image" Target="../media/image83.png"/><Relationship Id="rId86" Type="http://schemas.openxmlformats.org/officeDocument/2006/relationships/customXml" Target="../ink/ink491.xml"/><Relationship Id="rId130" Type="http://schemas.openxmlformats.org/officeDocument/2006/relationships/customXml" Target="../ink/ink514.xml"/><Relationship Id="rId151" Type="http://schemas.openxmlformats.org/officeDocument/2006/relationships/image" Target="../media/image88.png"/><Relationship Id="rId172" Type="http://schemas.openxmlformats.org/officeDocument/2006/relationships/customXml" Target="../ink/ink535.xml"/><Relationship Id="rId193" Type="http://schemas.openxmlformats.org/officeDocument/2006/relationships/image" Target="../media/image171.png"/><Relationship Id="rId13" Type="http://schemas.openxmlformats.org/officeDocument/2006/relationships/image" Target="../media/image57.png"/><Relationship Id="rId109" Type="http://schemas.openxmlformats.org/officeDocument/2006/relationships/image" Target="../media/image15.png"/><Relationship Id="rId34" Type="http://schemas.openxmlformats.org/officeDocument/2006/relationships/customXml" Target="../ink/ink465.xml"/><Relationship Id="rId50" Type="http://schemas.openxmlformats.org/officeDocument/2006/relationships/customXml" Target="../ink/ink473.xml"/><Relationship Id="rId55" Type="http://schemas.openxmlformats.org/officeDocument/2006/relationships/image" Target="../media/image78.png"/><Relationship Id="rId76" Type="http://schemas.openxmlformats.org/officeDocument/2006/relationships/customXml" Target="../ink/ink486.xml"/><Relationship Id="rId97" Type="http://schemas.openxmlformats.org/officeDocument/2006/relationships/image" Target="../media/image10.png"/><Relationship Id="rId104" Type="http://schemas.openxmlformats.org/officeDocument/2006/relationships/customXml" Target="../ink/ink501.xml"/><Relationship Id="rId120" Type="http://schemas.openxmlformats.org/officeDocument/2006/relationships/customXml" Target="../ink/ink509.xml"/><Relationship Id="rId125" Type="http://schemas.openxmlformats.org/officeDocument/2006/relationships/image" Target="../media/image30.png"/><Relationship Id="rId141" Type="http://schemas.openxmlformats.org/officeDocument/2006/relationships/image" Target="../media/image105.png"/><Relationship Id="rId146" Type="http://schemas.openxmlformats.org/officeDocument/2006/relationships/customXml" Target="../ink/ink522.xml"/><Relationship Id="rId167" Type="http://schemas.openxmlformats.org/officeDocument/2006/relationships/image" Target="../media/image158.png"/><Relationship Id="rId188" Type="http://schemas.openxmlformats.org/officeDocument/2006/relationships/customXml" Target="../ink/ink543.xml"/><Relationship Id="rId7" Type="http://schemas.openxmlformats.org/officeDocument/2006/relationships/customXml" Target="../ink/ink450.xml"/><Relationship Id="rId71" Type="http://schemas.openxmlformats.org/officeDocument/2006/relationships/image" Target="../media/image52.png"/><Relationship Id="rId92" Type="http://schemas.openxmlformats.org/officeDocument/2006/relationships/customXml" Target="../ink/ink494.xml"/><Relationship Id="rId162" Type="http://schemas.openxmlformats.org/officeDocument/2006/relationships/customXml" Target="../ink/ink530.xml"/><Relationship Id="rId183" Type="http://schemas.openxmlformats.org/officeDocument/2006/relationships/image" Target="../media/image166.png"/><Relationship Id="rId2" Type="http://schemas.openxmlformats.org/officeDocument/2006/relationships/customXml" Target="../ink/ink447.xml"/><Relationship Id="rId29" Type="http://schemas.openxmlformats.org/officeDocument/2006/relationships/image" Target="../media/image65.png"/><Relationship Id="rId24" Type="http://schemas.openxmlformats.org/officeDocument/2006/relationships/customXml" Target="../ink/ink460.xml"/><Relationship Id="rId40" Type="http://schemas.openxmlformats.org/officeDocument/2006/relationships/customXml" Target="../ink/ink468.xml"/><Relationship Id="rId45" Type="http://schemas.openxmlformats.org/officeDocument/2006/relationships/image" Target="../media/image73.png"/><Relationship Id="rId66" Type="http://schemas.openxmlformats.org/officeDocument/2006/relationships/customXml" Target="../ink/ink481.xml"/><Relationship Id="rId87" Type="http://schemas.openxmlformats.org/officeDocument/2006/relationships/image" Target="../media/image86.png"/><Relationship Id="rId110" Type="http://schemas.openxmlformats.org/officeDocument/2006/relationships/customXml" Target="../ink/ink504.xml"/><Relationship Id="rId115" Type="http://schemas.openxmlformats.org/officeDocument/2006/relationships/image" Target="../media/image23.png"/><Relationship Id="rId131" Type="http://schemas.openxmlformats.org/officeDocument/2006/relationships/image" Target="../media/image100.png"/><Relationship Id="rId136" Type="http://schemas.openxmlformats.org/officeDocument/2006/relationships/customXml" Target="../ink/ink517.xml"/><Relationship Id="rId157" Type="http://schemas.openxmlformats.org/officeDocument/2006/relationships/image" Target="../media/image93.png"/><Relationship Id="rId178" Type="http://schemas.openxmlformats.org/officeDocument/2006/relationships/customXml" Target="../ink/ink538.xml"/><Relationship Id="rId61" Type="http://schemas.openxmlformats.org/officeDocument/2006/relationships/image" Target="../media/image81.png"/><Relationship Id="rId82" Type="http://schemas.openxmlformats.org/officeDocument/2006/relationships/customXml" Target="../ink/ink489.xml"/><Relationship Id="rId152" Type="http://schemas.openxmlformats.org/officeDocument/2006/relationships/customXml" Target="../ink/ink525.xml"/><Relationship Id="rId173" Type="http://schemas.openxmlformats.org/officeDocument/2006/relationships/image" Target="../media/image161.png"/><Relationship Id="rId194" Type="http://schemas.openxmlformats.org/officeDocument/2006/relationships/customXml" Target="../ink/ink546.xml"/><Relationship Id="rId19" Type="http://schemas.openxmlformats.org/officeDocument/2006/relationships/image" Target="../media/image60.png"/><Relationship Id="rId14" Type="http://schemas.openxmlformats.org/officeDocument/2006/relationships/customXml" Target="../ink/ink455.xml"/><Relationship Id="rId30" Type="http://schemas.openxmlformats.org/officeDocument/2006/relationships/customXml" Target="../ink/ink463.xml"/><Relationship Id="rId35" Type="http://schemas.openxmlformats.org/officeDocument/2006/relationships/image" Target="../media/image68.png"/><Relationship Id="rId56" Type="http://schemas.openxmlformats.org/officeDocument/2006/relationships/customXml" Target="../ink/ink476.xml"/><Relationship Id="rId77" Type="http://schemas.openxmlformats.org/officeDocument/2006/relationships/image" Target="../media/image55.png"/><Relationship Id="rId100" Type="http://schemas.openxmlformats.org/officeDocument/2006/relationships/customXml" Target="../ink/ink499.xml"/><Relationship Id="rId105" Type="http://schemas.openxmlformats.org/officeDocument/2006/relationships/image" Target="../media/image13.png"/><Relationship Id="rId126" Type="http://schemas.openxmlformats.org/officeDocument/2006/relationships/customXml" Target="../ink/ink512.xml"/><Relationship Id="rId147" Type="http://schemas.openxmlformats.org/officeDocument/2006/relationships/image" Target="../media/image108.png"/><Relationship Id="rId168" Type="http://schemas.openxmlformats.org/officeDocument/2006/relationships/customXml" Target="../ink/ink533.xml"/><Relationship Id="rId8" Type="http://schemas.openxmlformats.org/officeDocument/2006/relationships/customXml" Target="../ink/ink451.xml"/><Relationship Id="rId51" Type="http://schemas.openxmlformats.org/officeDocument/2006/relationships/image" Target="../media/image76.png"/><Relationship Id="rId72" Type="http://schemas.openxmlformats.org/officeDocument/2006/relationships/customXml" Target="../ink/ink484.xml"/><Relationship Id="rId93" Type="http://schemas.openxmlformats.org/officeDocument/2006/relationships/image" Target="../media/image97.png"/><Relationship Id="rId98" Type="http://schemas.openxmlformats.org/officeDocument/2006/relationships/customXml" Target="../ink/ink497.xml"/><Relationship Id="rId121" Type="http://schemas.openxmlformats.org/officeDocument/2006/relationships/image" Target="../media/image28.png"/><Relationship Id="rId142" Type="http://schemas.openxmlformats.org/officeDocument/2006/relationships/customXml" Target="../ink/ink520.xml"/><Relationship Id="rId163" Type="http://schemas.openxmlformats.org/officeDocument/2006/relationships/image" Target="../media/image156.png"/><Relationship Id="rId184" Type="http://schemas.openxmlformats.org/officeDocument/2006/relationships/customXml" Target="../ink/ink541.xml"/><Relationship Id="rId189" Type="http://schemas.openxmlformats.org/officeDocument/2006/relationships/image" Target="../media/image169.png"/><Relationship Id="rId3" Type="http://schemas.openxmlformats.org/officeDocument/2006/relationships/image" Target="../media/image31.png"/><Relationship Id="rId25" Type="http://schemas.openxmlformats.org/officeDocument/2006/relationships/image" Target="../media/image63.png"/><Relationship Id="rId46" Type="http://schemas.openxmlformats.org/officeDocument/2006/relationships/customXml" Target="../ink/ink471.xml"/><Relationship Id="rId67" Type="http://schemas.openxmlformats.org/officeDocument/2006/relationships/image" Target="../media/image50.png"/><Relationship Id="rId116" Type="http://schemas.openxmlformats.org/officeDocument/2006/relationships/customXml" Target="../ink/ink507.xml"/><Relationship Id="rId137" Type="http://schemas.openxmlformats.org/officeDocument/2006/relationships/image" Target="../media/image103.png"/><Relationship Id="rId158" Type="http://schemas.openxmlformats.org/officeDocument/2006/relationships/customXml" Target="../ink/ink528.xml"/><Relationship Id="rId20" Type="http://schemas.openxmlformats.org/officeDocument/2006/relationships/customXml" Target="../ink/ink458.xml"/><Relationship Id="rId41" Type="http://schemas.openxmlformats.org/officeDocument/2006/relationships/image" Target="../media/image71.png"/><Relationship Id="rId62" Type="http://schemas.openxmlformats.org/officeDocument/2006/relationships/customXml" Target="../ink/ink479.xml"/><Relationship Id="rId83" Type="http://schemas.openxmlformats.org/officeDocument/2006/relationships/image" Target="../media/image92.png"/><Relationship Id="rId88" Type="http://schemas.openxmlformats.org/officeDocument/2006/relationships/customXml" Target="../ink/ink492.xml"/><Relationship Id="rId111" Type="http://schemas.openxmlformats.org/officeDocument/2006/relationships/image" Target="../media/image16.png"/><Relationship Id="rId132" Type="http://schemas.openxmlformats.org/officeDocument/2006/relationships/customXml" Target="../ink/ink515.xml"/><Relationship Id="rId153" Type="http://schemas.openxmlformats.org/officeDocument/2006/relationships/image" Target="../media/image89.png"/><Relationship Id="rId174" Type="http://schemas.openxmlformats.org/officeDocument/2006/relationships/customXml" Target="../ink/ink536.xml"/><Relationship Id="rId179" Type="http://schemas.openxmlformats.org/officeDocument/2006/relationships/image" Target="../media/image164.png"/><Relationship Id="rId195" Type="http://schemas.openxmlformats.org/officeDocument/2006/relationships/image" Target="../media/image172.png"/><Relationship Id="rId190" Type="http://schemas.openxmlformats.org/officeDocument/2006/relationships/customXml" Target="../ink/ink544.xml"/><Relationship Id="rId15" Type="http://schemas.openxmlformats.org/officeDocument/2006/relationships/image" Target="../media/image58.png"/><Relationship Id="rId36" Type="http://schemas.openxmlformats.org/officeDocument/2006/relationships/customXml" Target="../ink/ink466.xml"/><Relationship Id="rId57" Type="http://schemas.openxmlformats.org/officeDocument/2006/relationships/image" Target="../media/image79.png"/><Relationship Id="rId106" Type="http://schemas.openxmlformats.org/officeDocument/2006/relationships/customXml" Target="../ink/ink502.xml"/><Relationship Id="rId127" Type="http://schemas.openxmlformats.org/officeDocument/2006/relationships/image" Target="../media/image87.png"/><Relationship Id="rId10" Type="http://schemas.openxmlformats.org/officeDocument/2006/relationships/customXml" Target="../ink/ink453.xml"/><Relationship Id="rId31" Type="http://schemas.openxmlformats.org/officeDocument/2006/relationships/image" Target="../media/image66.png"/><Relationship Id="rId52" Type="http://schemas.openxmlformats.org/officeDocument/2006/relationships/customXml" Target="../ink/ink474.xml"/><Relationship Id="rId73" Type="http://schemas.openxmlformats.org/officeDocument/2006/relationships/image" Target="../media/image53.png"/><Relationship Id="rId78" Type="http://schemas.openxmlformats.org/officeDocument/2006/relationships/customXml" Target="../ink/ink487.xml"/><Relationship Id="rId94" Type="http://schemas.openxmlformats.org/officeDocument/2006/relationships/customXml" Target="../ink/ink495.xml"/><Relationship Id="rId99" Type="http://schemas.openxmlformats.org/officeDocument/2006/relationships/customXml" Target="../ink/ink498.xml"/><Relationship Id="rId101" Type="http://schemas.openxmlformats.org/officeDocument/2006/relationships/image" Target="../media/image11.png"/><Relationship Id="rId122" Type="http://schemas.openxmlformats.org/officeDocument/2006/relationships/customXml" Target="../ink/ink510.xml"/><Relationship Id="rId143" Type="http://schemas.openxmlformats.org/officeDocument/2006/relationships/image" Target="../media/image106.png"/><Relationship Id="rId148" Type="http://schemas.openxmlformats.org/officeDocument/2006/relationships/customXml" Target="../ink/ink523.xml"/><Relationship Id="rId164" Type="http://schemas.openxmlformats.org/officeDocument/2006/relationships/customXml" Target="../ink/ink531.xml"/><Relationship Id="rId169" Type="http://schemas.openxmlformats.org/officeDocument/2006/relationships/image" Target="../media/image159.png"/><Relationship Id="rId185" Type="http://schemas.openxmlformats.org/officeDocument/2006/relationships/image" Target="../media/image167.png"/><Relationship Id="rId4" Type="http://schemas.openxmlformats.org/officeDocument/2006/relationships/customXml" Target="../ink/ink448.xml"/><Relationship Id="rId9" Type="http://schemas.openxmlformats.org/officeDocument/2006/relationships/customXml" Target="../ink/ink452.xml"/><Relationship Id="rId180" Type="http://schemas.openxmlformats.org/officeDocument/2006/relationships/customXml" Target="../ink/ink539.xml"/><Relationship Id="rId26" Type="http://schemas.openxmlformats.org/officeDocument/2006/relationships/customXml" Target="../ink/ink461.xml"/><Relationship Id="rId47" Type="http://schemas.openxmlformats.org/officeDocument/2006/relationships/image" Target="../media/image74.png"/><Relationship Id="rId68" Type="http://schemas.openxmlformats.org/officeDocument/2006/relationships/customXml" Target="../ink/ink482.xml"/><Relationship Id="rId89" Type="http://schemas.openxmlformats.org/officeDocument/2006/relationships/image" Target="../media/image95.png"/><Relationship Id="rId112" Type="http://schemas.openxmlformats.org/officeDocument/2006/relationships/customXml" Target="../ink/ink505.xml"/><Relationship Id="rId133" Type="http://schemas.openxmlformats.org/officeDocument/2006/relationships/image" Target="../media/image101.png"/><Relationship Id="rId154" Type="http://schemas.openxmlformats.org/officeDocument/2006/relationships/customXml" Target="../ink/ink526.xml"/><Relationship Id="rId175" Type="http://schemas.openxmlformats.org/officeDocument/2006/relationships/image" Target="../media/image162.png"/><Relationship Id="rId16" Type="http://schemas.openxmlformats.org/officeDocument/2006/relationships/customXml" Target="../ink/ink456.xml"/><Relationship Id="rId37" Type="http://schemas.openxmlformats.org/officeDocument/2006/relationships/image" Target="../media/image69.png"/><Relationship Id="rId58" Type="http://schemas.openxmlformats.org/officeDocument/2006/relationships/customXml" Target="../ink/ink477.xml"/><Relationship Id="rId79" Type="http://schemas.openxmlformats.org/officeDocument/2006/relationships/image" Target="../media/image84.png"/><Relationship Id="rId102" Type="http://schemas.openxmlformats.org/officeDocument/2006/relationships/customXml" Target="../ink/ink500.xml"/><Relationship Id="rId123" Type="http://schemas.openxmlformats.org/officeDocument/2006/relationships/image" Target="../media/image29.png"/><Relationship Id="rId144" Type="http://schemas.openxmlformats.org/officeDocument/2006/relationships/customXml" Target="../ink/ink521.xml"/><Relationship Id="rId90" Type="http://schemas.openxmlformats.org/officeDocument/2006/relationships/customXml" Target="../ink/ink493.xml"/><Relationship Id="rId165" Type="http://schemas.openxmlformats.org/officeDocument/2006/relationships/image" Target="../media/image157.png"/><Relationship Id="rId186" Type="http://schemas.openxmlformats.org/officeDocument/2006/relationships/customXml" Target="../ink/ink542.xml"/><Relationship Id="rId27" Type="http://schemas.openxmlformats.org/officeDocument/2006/relationships/image" Target="../media/image64.png"/><Relationship Id="rId48" Type="http://schemas.openxmlformats.org/officeDocument/2006/relationships/customXml" Target="../ink/ink472.xml"/><Relationship Id="rId69" Type="http://schemas.openxmlformats.org/officeDocument/2006/relationships/image" Target="../media/image51.png"/><Relationship Id="rId113" Type="http://schemas.openxmlformats.org/officeDocument/2006/relationships/image" Target="../media/image2.png"/><Relationship Id="rId134" Type="http://schemas.openxmlformats.org/officeDocument/2006/relationships/customXml" Target="../ink/ink516.xml"/><Relationship Id="rId80" Type="http://schemas.openxmlformats.org/officeDocument/2006/relationships/customXml" Target="../ink/ink488.xml"/><Relationship Id="rId155" Type="http://schemas.openxmlformats.org/officeDocument/2006/relationships/image" Target="../media/image90.png"/><Relationship Id="rId176" Type="http://schemas.openxmlformats.org/officeDocument/2006/relationships/customXml" Target="../ink/ink537.xml"/><Relationship Id="rId17" Type="http://schemas.openxmlformats.org/officeDocument/2006/relationships/image" Target="../media/image59.png"/><Relationship Id="rId38" Type="http://schemas.openxmlformats.org/officeDocument/2006/relationships/customXml" Target="../ink/ink467.xml"/><Relationship Id="rId59" Type="http://schemas.openxmlformats.org/officeDocument/2006/relationships/image" Target="../media/image80.png"/><Relationship Id="rId103" Type="http://schemas.openxmlformats.org/officeDocument/2006/relationships/image" Target="../media/image12.png"/><Relationship Id="rId124" Type="http://schemas.openxmlformats.org/officeDocument/2006/relationships/customXml" Target="../ink/ink511.xml"/><Relationship Id="rId70" Type="http://schemas.openxmlformats.org/officeDocument/2006/relationships/customXml" Target="../ink/ink483.xml"/><Relationship Id="rId91" Type="http://schemas.openxmlformats.org/officeDocument/2006/relationships/image" Target="../media/image96.png"/><Relationship Id="rId145" Type="http://schemas.openxmlformats.org/officeDocument/2006/relationships/image" Target="../media/image107.png"/><Relationship Id="rId166" Type="http://schemas.openxmlformats.org/officeDocument/2006/relationships/customXml" Target="../ink/ink532.xml"/><Relationship Id="rId187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462.xml"/><Relationship Id="rId49" Type="http://schemas.openxmlformats.org/officeDocument/2006/relationships/image" Target="../media/image75.png"/><Relationship Id="rId114" Type="http://schemas.openxmlformats.org/officeDocument/2006/relationships/customXml" Target="../ink/ink506.xml"/><Relationship Id="rId60" Type="http://schemas.openxmlformats.org/officeDocument/2006/relationships/customXml" Target="../ink/ink478.xml"/><Relationship Id="rId81" Type="http://schemas.openxmlformats.org/officeDocument/2006/relationships/image" Target="../media/image91.png"/><Relationship Id="rId135" Type="http://schemas.openxmlformats.org/officeDocument/2006/relationships/image" Target="../media/image102.png"/><Relationship Id="rId156" Type="http://schemas.openxmlformats.org/officeDocument/2006/relationships/customXml" Target="../ink/ink527.xml"/><Relationship Id="rId177" Type="http://schemas.openxmlformats.org/officeDocument/2006/relationships/image" Target="../media/image163.png"/><Relationship Id="rId18" Type="http://schemas.openxmlformats.org/officeDocument/2006/relationships/customXml" Target="../ink/ink457.xml"/><Relationship Id="rId39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0.png"/><Relationship Id="rId21" Type="http://schemas.openxmlformats.org/officeDocument/2006/relationships/image" Target="../media/image1170.png"/><Relationship Id="rId42" Type="http://schemas.openxmlformats.org/officeDocument/2006/relationships/customXml" Target="../ink/ink569.xml"/><Relationship Id="rId63" Type="http://schemas.openxmlformats.org/officeDocument/2006/relationships/image" Target="../media/image279.png"/><Relationship Id="rId84" Type="http://schemas.openxmlformats.org/officeDocument/2006/relationships/customXml" Target="../ink/ink599.xml"/><Relationship Id="rId138" Type="http://schemas.openxmlformats.org/officeDocument/2006/relationships/customXml" Target="../ink/ink626.xml"/><Relationship Id="rId107" Type="http://schemas.openxmlformats.org/officeDocument/2006/relationships/image" Target="../media/image285.png"/><Relationship Id="rId11" Type="http://schemas.openxmlformats.org/officeDocument/2006/relationships/image" Target="../media/image1120.png"/><Relationship Id="rId32" Type="http://schemas.openxmlformats.org/officeDocument/2006/relationships/customXml" Target="../ink/ink564.xml"/><Relationship Id="rId53" Type="http://schemas.openxmlformats.org/officeDocument/2006/relationships/image" Target="../media/image133.png"/><Relationship Id="rId74" Type="http://schemas.openxmlformats.org/officeDocument/2006/relationships/customXml" Target="../ink/ink590.xml"/><Relationship Id="rId128" Type="http://schemas.openxmlformats.org/officeDocument/2006/relationships/customXml" Target="../ink/ink621.xml"/><Relationship Id="rId149" Type="http://schemas.openxmlformats.org/officeDocument/2006/relationships/image" Target="../media/image176.png"/><Relationship Id="rId5" Type="http://schemas.openxmlformats.org/officeDocument/2006/relationships/image" Target="../media/image550.png"/><Relationship Id="rId95" Type="http://schemas.openxmlformats.org/officeDocument/2006/relationships/image" Target="../media/image890.png"/><Relationship Id="rId22" Type="http://schemas.openxmlformats.org/officeDocument/2006/relationships/customXml" Target="../ink/ink559.xml"/><Relationship Id="rId43" Type="http://schemas.openxmlformats.org/officeDocument/2006/relationships/image" Target="../media/image128.png"/><Relationship Id="rId64" Type="http://schemas.openxmlformats.org/officeDocument/2006/relationships/customXml" Target="../ink/ink580.xml"/><Relationship Id="rId118" Type="http://schemas.openxmlformats.org/officeDocument/2006/relationships/customXml" Target="../ink/ink616.xml"/><Relationship Id="rId139" Type="http://schemas.openxmlformats.org/officeDocument/2006/relationships/image" Target="../media/image300.png"/><Relationship Id="rId80" Type="http://schemas.openxmlformats.org/officeDocument/2006/relationships/customXml" Target="../ink/ink596.xml"/><Relationship Id="rId85" Type="http://schemas.openxmlformats.org/officeDocument/2006/relationships/image" Target="../media/image281.png"/><Relationship Id="rId150" Type="http://schemas.openxmlformats.org/officeDocument/2006/relationships/customXml" Target="../ink/ink632.xml"/><Relationship Id="rId155" Type="http://schemas.openxmlformats.org/officeDocument/2006/relationships/image" Target="../media/image179.png"/><Relationship Id="rId12" Type="http://schemas.openxmlformats.org/officeDocument/2006/relationships/customXml" Target="../ink/ink554.xml"/><Relationship Id="rId17" Type="http://schemas.openxmlformats.org/officeDocument/2006/relationships/image" Target="../media/image1150.png"/><Relationship Id="rId33" Type="http://schemas.openxmlformats.org/officeDocument/2006/relationships/image" Target="../media/image1230.png"/><Relationship Id="rId38" Type="http://schemas.openxmlformats.org/officeDocument/2006/relationships/customXml" Target="../ink/ink567.xml"/><Relationship Id="rId59" Type="http://schemas.openxmlformats.org/officeDocument/2006/relationships/image" Target="../media/image277.png"/><Relationship Id="rId103" Type="http://schemas.openxmlformats.org/officeDocument/2006/relationships/image" Target="../media/image930.png"/><Relationship Id="rId108" Type="http://schemas.openxmlformats.org/officeDocument/2006/relationships/customXml" Target="../ink/ink611.xml"/><Relationship Id="rId124" Type="http://schemas.openxmlformats.org/officeDocument/2006/relationships/customXml" Target="../ink/ink619.xml"/><Relationship Id="rId129" Type="http://schemas.openxmlformats.org/officeDocument/2006/relationships/image" Target="../media/image104.png"/><Relationship Id="rId54" Type="http://schemas.openxmlformats.org/officeDocument/2006/relationships/customXml" Target="../ink/ink575.xml"/><Relationship Id="rId70" Type="http://schemas.openxmlformats.org/officeDocument/2006/relationships/customXml" Target="../ink/ink586.xml"/><Relationship Id="rId75" Type="http://schemas.openxmlformats.org/officeDocument/2006/relationships/customXml" Target="../ink/ink591.xml"/><Relationship Id="rId91" Type="http://schemas.openxmlformats.org/officeDocument/2006/relationships/image" Target="../media/image870.png"/><Relationship Id="rId96" Type="http://schemas.openxmlformats.org/officeDocument/2006/relationships/customXml" Target="../ink/ink605.xml"/><Relationship Id="rId140" Type="http://schemas.openxmlformats.org/officeDocument/2006/relationships/customXml" Target="../ink/ink627.xml"/><Relationship Id="rId145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49.xml"/><Relationship Id="rId23" Type="http://schemas.openxmlformats.org/officeDocument/2006/relationships/image" Target="../media/image1181.png"/><Relationship Id="rId28" Type="http://schemas.openxmlformats.org/officeDocument/2006/relationships/customXml" Target="../ink/ink562.xml"/><Relationship Id="rId49" Type="http://schemas.openxmlformats.org/officeDocument/2006/relationships/image" Target="../media/image131.png"/><Relationship Id="rId114" Type="http://schemas.openxmlformats.org/officeDocument/2006/relationships/customXml" Target="../ink/ink614.xml"/><Relationship Id="rId119" Type="http://schemas.openxmlformats.org/officeDocument/2006/relationships/image" Target="../media/image99.png"/><Relationship Id="rId44" Type="http://schemas.openxmlformats.org/officeDocument/2006/relationships/customXml" Target="../ink/ink570.xml"/><Relationship Id="rId60" Type="http://schemas.openxmlformats.org/officeDocument/2006/relationships/customXml" Target="../ink/ink578.xml"/><Relationship Id="rId65" Type="http://schemas.openxmlformats.org/officeDocument/2006/relationships/customXml" Target="../ink/ink581.xml"/><Relationship Id="rId81" Type="http://schemas.openxmlformats.org/officeDocument/2006/relationships/customXml" Target="../ink/ink597.xml"/><Relationship Id="rId86" Type="http://schemas.openxmlformats.org/officeDocument/2006/relationships/customXml" Target="../ink/ink600.xml"/><Relationship Id="rId130" Type="http://schemas.openxmlformats.org/officeDocument/2006/relationships/customXml" Target="../ink/ink622.xml"/><Relationship Id="rId135" Type="http://schemas.openxmlformats.org/officeDocument/2006/relationships/image" Target="../media/image107.png"/><Relationship Id="rId151" Type="http://schemas.openxmlformats.org/officeDocument/2006/relationships/image" Target="../media/image177.png"/><Relationship Id="rId156" Type="http://schemas.openxmlformats.org/officeDocument/2006/relationships/customXml" Target="../ink/ink635.xml"/><Relationship Id="rId13" Type="http://schemas.openxmlformats.org/officeDocument/2006/relationships/image" Target="../media/image1130.png"/><Relationship Id="rId18" Type="http://schemas.openxmlformats.org/officeDocument/2006/relationships/customXml" Target="../ink/ink557.xml"/><Relationship Id="rId39" Type="http://schemas.openxmlformats.org/officeDocument/2006/relationships/image" Target="../media/image1260.png"/><Relationship Id="rId109" Type="http://schemas.openxmlformats.org/officeDocument/2006/relationships/image" Target="../media/image286.png"/><Relationship Id="rId34" Type="http://schemas.openxmlformats.org/officeDocument/2006/relationships/customXml" Target="../ink/ink565.xml"/><Relationship Id="rId50" Type="http://schemas.openxmlformats.org/officeDocument/2006/relationships/customXml" Target="../ink/ink573.xml"/><Relationship Id="rId55" Type="http://schemas.openxmlformats.org/officeDocument/2006/relationships/image" Target="../media/image275.png"/><Relationship Id="rId76" Type="http://schemas.openxmlformats.org/officeDocument/2006/relationships/customXml" Target="../ink/ink592.xml"/><Relationship Id="rId97" Type="http://schemas.openxmlformats.org/officeDocument/2006/relationships/image" Target="../media/image900.png"/><Relationship Id="rId104" Type="http://schemas.openxmlformats.org/officeDocument/2006/relationships/customXml" Target="../ink/ink609.xml"/><Relationship Id="rId120" Type="http://schemas.openxmlformats.org/officeDocument/2006/relationships/customXml" Target="../ink/ink617.xml"/><Relationship Id="rId125" Type="http://schemas.openxmlformats.org/officeDocument/2006/relationships/image" Target="../media/image102.png"/><Relationship Id="rId141" Type="http://schemas.openxmlformats.org/officeDocument/2006/relationships/image" Target="../media/image301.png"/><Relationship Id="rId146" Type="http://schemas.openxmlformats.org/officeDocument/2006/relationships/customXml" Target="../ink/ink630.xml"/><Relationship Id="rId7" Type="http://schemas.openxmlformats.org/officeDocument/2006/relationships/customXml" Target="../ink/ink550.xml"/><Relationship Id="rId71" Type="http://schemas.openxmlformats.org/officeDocument/2006/relationships/customXml" Target="../ink/ink587.xml"/><Relationship Id="rId92" Type="http://schemas.openxmlformats.org/officeDocument/2006/relationships/customXml" Target="../ink/ink603.xml"/><Relationship Id="rId2" Type="http://schemas.openxmlformats.org/officeDocument/2006/relationships/customXml" Target="../ink/ink547.xml"/><Relationship Id="rId29" Type="http://schemas.openxmlformats.org/officeDocument/2006/relationships/image" Target="../media/image1210.png"/><Relationship Id="rId24" Type="http://schemas.openxmlformats.org/officeDocument/2006/relationships/customXml" Target="../ink/ink560.xml"/><Relationship Id="rId40" Type="http://schemas.openxmlformats.org/officeDocument/2006/relationships/customXml" Target="../ink/ink568.xml"/><Relationship Id="rId45" Type="http://schemas.openxmlformats.org/officeDocument/2006/relationships/image" Target="../media/image129.png"/><Relationship Id="rId66" Type="http://schemas.openxmlformats.org/officeDocument/2006/relationships/customXml" Target="../ink/ink582.xml"/><Relationship Id="rId87" Type="http://schemas.openxmlformats.org/officeDocument/2006/relationships/image" Target="../media/image282.png"/><Relationship Id="rId110" Type="http://schemas.openxmlformats.org/officeDocument/2006/relationships/customXml" Target="../ink/ink612.xml"/><Relationship Id="rId115" Type="http://schemas.openxmlformats.org/officeDocument/2006/relationships/image" Target="../media/image289.png"/><Relationship Id="rId131" Type="http://schemas.openxmlformats.org/officeDocument/2006/relationships/image" Target="../media/image105.png"/><Relationship Id="rId136" Type="http://schemas.openxmlformats.org/officeDocument/2006/relationships/customXml" Target="../ink/ink625.xml"/><Relationship Id="rId157" Type="http://schemas.openxmlformats.org/officeDocument/2006/relationships/image" Target="../media/image180.png"/><Relationship Id="rId61" Type="http://schemas.openxmlformats.org/officeDocument/2006/relationships/image" Target="../media/image278.png"/><Relationship Id="rId82" Type="http://schemas.openxmlformats.org/officeDocument/2006/relationships/customXml" Target="../ink/ink598.xml"/><Relationship Id="rId152" Type="http://schemas.openxmlformats.org/officeDocument/2006/relationships/customXml" Target="../ink/ink633.xml"/><Relationship Id="rId19" Type="http://schemas.openxmlformats.org/officeDocument/2006/relationships/image" Target="../media/image1160.png"/><Relationship Id="rId14" Type="http://schemas.openxmlformats.org/officeDocument/2006/relationships/customXml" Target="../ink/ink555.xml"/><Relationship Id="rId30" Type="http://schemas.openxmlformats.org/officeDocument/2006/relationships/customXml" Target="../ink/ink563.xml"/><Relationship Id="rId35" Type="http://schemas.openxmlformats.org/officeDocument/2006/relationships/image" Target="../media/image1240.png"/><Relationship Id="rId56" Type="http://schemas.openxmlformats.org/officeDocument/2006/relationships/customXml" Target="../ink/ink576.xml"/><Relationship Id="rId77" Type="http://schemas.openxmlformats.org/officeDocument/2006/relationships/customXml" Target="../ink/ink593.xml"/><Relationship Id="rId100" Type="http://schemas.openxmlformats.org/officeDocument/2006/relationships/customXml" Target="../ink/ink607.xml"/><Relationship Id="rId105" Type="http://schemas.openxmlformats.org/officeDocument/2006/relationships/image" Target="../media/image284.png"/><Relationship Id="rId126" Type="http://schemas.openxmlformats.org/officeDocument/2006/relationships/customXml" Target="../ink/ink620.xml"/><Relationship Id="rId147" Type="http://schemas.openxmlformats.org/officeDocument/2006/relationships/image" Target="../media/image175.png"/><Relationship Id="rId8" Type="http://schemas.openxmlformats.org/officeDocument/2006/relationships/customXml" Target="../ink/ink551.xml"/><Relationship Id="rId51" Type="http://schemas.openxmlformats.org/officeDocument/2006/relationships/image" Target="../media/image132.png"/><Relationship Id="rId72" Type="http://schemas.openxmlformats.org/officeDocument/2006/relationships/customXml" Target="../ink/ink588.xml"/><Relationship Id="rId93" Type="http://schemas.openxmlformats.org/officeDocument/2006/relationships/image" Target="../media/image880.png"/><Relationship Id="rId98" Type="http://schemas.openxmlformats.org/officeDocument/2006/relationships/customXml" Target="../ink/ink606.xml"/><Relationship Id="rId121" Type="http://schemas.openxmlformats.org/officeDocument/2006/relationships/image" Target="../media/image100.png"/><Relationship Id="rId142" Type="http://schemas.openxmlformats.org/officeDocument/2006/relationships/customXml" Target="../ink/ink628.xml"/><Relationship Id="rId3" Type="http://schemas.openxmlformats.org/officeDocument/2006/relationships/image" Target="../media/image540.png"/><Relationship Id="rId25" Type="http://schemas.openxmlformats.org/officeDocument/2006/relationships/image" Target="../media/image1190.png"/><Relationship Id="rId46" Type="http://schemas.openxmlformats.org/officeDocument/2006/relationships/customXml" Target="../ink/ink571.xml"/><Relationship Id="rId67" Type="http://schemas.openxmlformats.org/officeDocument/2006/relationships/customXml" Target="../ink/ink583.xml"/><Relationship Id="rId116" Type="http://schemas.openxmlformats.org/officeDocument/2006/relationships/customXml" Target="../ink/ink615.xml"/><Relationship Id="rId137" Type="http://schemas.openxmlformats.org/officeDocument/2006/relationships/image" Target="../media/image108.png"/><Relationship Id="rId20" Type="http://schemas.openxmlformats.org/officeDocument/2006/relationships/customXml" Target="../ink/ink558.xml"/><Relationship Id="rId41" Type="http://schemas.openxmlformats.org/officeDocument/2006/relationships/image" Target="../media/image1270.png"/><Relationship Id="rId62" Type="http://schemas.openxmlformats.org/officeDocument/2006/relationships/customXml" Target="../ink/ink579.xml"/><Relationship Id="rId83" Type="http://schemas.openxmlformats.org/officeDocument/2006/relationships/image" Target="../media/image280.png"/><Relationship Id="rId88" Type="http://schemas.openxmlformats.org/officeDocument/2006/relationships/customXml" Target="../ink/ink601.xml"/><Relationship Id="rId111" Type="http://schemas.openxmlformats.org/officeDocument/2006/relationships/image" Target="../media/image287.png"/><Relationship Id="rId132" Type="http://schemas.openxmlformats.org/officeDocument/2006/relationships/customXml" Target="../ink/ink623.xml"/><Relationship Id="rId153" Type="http://schemas.openxmlformats.org/officeDocument/2006/relationships/image" Target="../media/image178.png"/><Relationship Id="rId15" Type="http://schemas.openxmlformats.org/officeDocument/2006/relationships/image" Target="../media/image1140.png"/><Relationship Id="rId36" Type="http://schemas.openxmlformats.org/officeDocument/2006/relationships/customXml" Target="../ink/ink566.xml"/><Relationship Id="rId57" Type="http://schemas.openxmlformats.org/officeDocument/2006/relationships/image" Target="../media/image276.png"/><Relationship Id="rId106" Type="http://schemas.openxmlformats.org/officeDocument/2006/relationships/customXml" Target="../ink/ink610.xml"/><Relationship Id="rId127" Type="http://schemas.openxmlformats.org/officeDocument/2006/relationships/image" Target="../media/image103.png"/><Relationship Id="rId10" Type="http://schemas.openxmlformats.org/officeDocument/2006/relationships/customXml" Target="../ink/ink553.xml"/><Relationship Id="rId31" Type="http://schemas.openxmlformats.org/officeDocument/2006/relationships/image" Target="../media/image1220.png"/><Relationship Id="rId52" Type="http://schemas.openxmlformats.org/officeDocument/2006/relationships/customXml" Target="../ink/ink574.xml"/><Relationship Id="rId73" Type="http://schemas.openxmlformats.org/officeDocument/2006/relationships/customXml" Target="../ink/ink589.xml"/><Relationship Id="rId78" Type="http://schemas.openxmlformats.org/officeDocument/2006/relationships/customXml" Target="../ink/ink594.xml"/><Relationship Id="rId94" Type="http://schemas.openxmlformats.org/officeDocument/2006/relationships/customXml" Target="../ink/ink604.xml"/><Relationship Id="rId99" Type="http://schemas.openxmlformats.org/officeDocument/2006/relationships/image" Target="../media/image91.png"/><Relationship Id="rId101" Type="http://schemas.openxmlformats.org/officeDocument/2006/relationships/image" Target="../media/image92.png"/><Relationship Id="rId122" Type="http://schemas.openxmlformats.org/officeDocument/2006/relationships/customXml" Target="../ink/ink618.xml"/><Relationship Id="rId143" Type="http://schemas.openxmlformats.org/officeDocument/2006/relationships/image" Target="../media/image173.png"/><Relationship Id="rId148" Type="http://schemas.openxmlformats.org/officeDocument/2006/relationships/customXml" Target="../ink/ink631.xml"/><Relationship Id="rId4" Type="http://schemas.openxmlformats.org/officeDocument/2006/relationships/customXml" Target="../ink/ink548.xml"/><Relationship Id="rId9" Type="http://schemas.openxmlformats.org/officeDocument/2006/relationships/customXml" Target="../ink/ink552.xml"/><Relationship Id="rId26" Type="http://schemas.openxmlformats.org/officeDocument/2006/relationships/customXml" Target="../ink/ink561.xml"/><Relationship Id="rId47" Type="http://schemas.openxmlformats.org/officeDocument/2006/relationships/image" Target="../media/image130.png"/><Relationship Id="rId68" Type="http://schemas.openxmlformats.org/officeDocument/2006/relationships/customXml" Target="../ink/ink584.xml"/><Relationship Id="rId89" Type="http://schemas.openxmlformats.org/officeDocument/2006/relationships/image" Target="../media/image283.png"/><Relationship Id="rId112" Type="http://schemas.openxmlformats.org/officeDocument/2006/relationships/customXml" Target="../ink/ink613.xml"/><Relationship Id="rId133" Type="http://schemas.openxmlformats.org/officeDocument/2006/relationships/image" Target="../media/image106.png"/><Relationship Id="rId154" Type="http://schemas.openxmlformats.org/officeDocument/2006/relationships/customXml" Target="../ink/ink634.xml"/><Relationship Id="rId16" Type="http://schemas.openxmlformats.org/officeDocument/2006/relationships/customXml" Target="../ink/ink556.xml"/><Relationship Id="rId37" Type="http://schemas.openxmlformats.org/officeDocument/2006/relationships/image" Target="../media/image1250.png"/><Relationship Id="rId58" Type="http://schemas.openxmlformats.org/officeDocument/2006/relationships/customXml" Target="../ink/ink577.xml"/><Relationship Id="rId79" Type="http://schemas.openxmlformats.org/officeDocument/2006/relationships/customXml" Target="../ink/ink595.xml"/><Relationship Id="rId102" Type="http://schemas.openxmlformats.org/officeDocument/2006/relationships/customXml" Target="../ink/ink608.xml"/><Relationship Id="rId123" Type="http://schemas.openxmlformats.org/officeDocument/2006/relationships/image" Target="../media/image101.png"/><Relationship Id="rId144" Type="http://schemas.openxmlformats.org/officeDocument/2006/relationships/customXml" Target="../ink/ink629.xml"/><Relationship Id="rId90" Type="http://schemas.openxmlformats.org/officeDocument/2006/relationships/customXml" Target="../ink/ink602.xml"/><Relationship Id="rId27" Type="http://schemas.openxmlformats.org/officeDocument/2006/relationships/image" Target="../media/image1200.png"/><Relationship Id="rId48" Type="http://schemas.openxmlformats.org/officeDocument/2006/relationships/customXml" Target="../ink/ink572.xml"/><Relationship Id="rId69" Type="http://schemas.openxmlformats.org/officeDocument/2006/relationships/customXml" Target="../ink/ink585.xml"/><Relationship Id="rId113" Type="http://schemas.openxmlformats.org/officeDocument/2006/relationships/image" Target="../media/image288.png"/><Relationship Id="rId134" Type="http://schemas.openxmlformats.org/officeDocument/2006/relationships/customXml" Target="../ink/ink624.xml"/></Relationships>
</file>

<file path=ppt/slides/_rels/slide13.xml.rels><?xml version="1.0" encoding="UTF-8" standalone="yes"?>
<Relationships xmlns="http://schemas.openxmlformats.org/package/2006/relationships"><Relationship Id="rId231" Type="http://schemas.openxmlformats.org/officeDocument/2006/relationships/image" Target="../media/image42.png"/><Relationship Id="rId133" Type="http://schemas.openxmlformats.org/officeDocument/2006/relationships/image" Target="../media/image106.png"/><Relationship Id="rId138" Type="http://schemas.openxmlformats.org/officeDocument/2006/relationships/customXml" Target="../ink/ink652.xml"/><Relationship Id="rId154" Type="http://schemas.openxmlformats.org/officeDocument/2006/relationships/customXml" Target="../ink/ink659.xml"/><Relationship Id="rId159" Type="http://schemas.openxmlformats.org/officeDocument/2006/relationships/image" Target="../media/image191.png"/><Relationship Id="rId175" Type="http://schemas.openxmlformats.org/officeDocument/2006/relationships/image" Target="../media/image199.png"/><Relationship Id="rId170" Type="http://schemas.openxmlformats.org/officeDocument/2006/relationships/customXml" Target="../ink/ink667.xml"/><Relationship Id="rId191" Type="http://schemas.openxmlformats.org/officeDocument/2006/relationships/image" Target="../media/image207.png"/><Relationship Id="rId196" Type="http://schemas.openxmlformats.org/officeDocument/2006/relationships/customXml" Target="../ink/ink680.xml"/><Relationship Id="rId200" Type="http://schemas.openxmlformats.org/officeDocument/2006/relationships/customXml" Target="../ink/ink682.xml"/><Relationship Id="rId205" Type="http://schemas.openxmlformats.org/officeDocument/2006/relationships/image" Target="../media/image214.png"/><Relationship Id="rId226" Type="http://schemas.openxmlformats.org/officeDocument/2006/relationships/customXml" Target="../ink/ink704.xml"/><Relationship Id="rId221" Type="http://schemas.openxmlformats.org/officeDocument/2006/relationships/customXml" Target="../ink/ink699.xml"/><Relationship Id="rId11" Type="http://schemas.openxmlformats.org/officeDocument/2006/relationships/customXml" Target="../ink/ink642.xml"/><Relationship Id="rId123" Type="http://schemas.openxmlformats.org/officeDocument/2006/relationships/image" Target="../media/image101.png"/><Relationship Id="rId128" Type="http://schemas.openxmlformats.org/officeDocument/2006/relationships/customXml" Target="../ink/ink647.xml"/><Relationship Id="rId149" Type="http://schemas.openxmlformats.org/officeDocument/2006/relationships/image" Target="../media/image186.png"/><Relationship Id="rId5" Type="http://schemas.openxmlformats.org/officeDocument/2006/relationships/customXml" Target="../ink/ink637.xml"/><Relationship Id="rId160" Type="http://schemas.openxmlformats.org/officeDocument/2006/relationships/customXml" Target="../ink/ink662.xml"/><Relationship Id="rId165" Type="http://schemas.openxmlformats.org/officeDocument/2006/relationships/image" Target="../media/image194.png"/><Relationship Id="rId181" Type="http://schemas.openxmlformats.org/officeDocument/2006/relationships/image" Target="../media/image202.png"/><Relationship Id="rId186" Type="http://schemas.openxmlformats.org/officeDocument/2006/relationships/customXml" Target="../ink/ink675.xml"/><Relationship Id="rId216" Type="http://schemas.openxmlformats.org/officeDocument/2006/relationships/customXml" Target="../ink/ink694.xml"/><Relationship Id="rId237" Type="http://schemas.openxmlformats.org/officeDocument/2006/relationships/image" Target="../media/image45.png"/><Relationship Id="rId211" Type="http://schemas.openxmlformats.org/officeDocument/2006/relationships/customXml" Target="../ink/ink689.xml"/><Relationship Id="rId232" Type="http://schemas.openxmlformats.org/officeDocument/2006/relationships/customXml" Target="../ink/ink708.xml"/><Relationship Id="rId134" Type="http://schemas.openxmlformats.org/officeDocument/2006/relationships/customXml" Target="../ink/ink650.xml"/><Relationship Id="rId139" Type="http://schemas.openxmlformats.org/officeDocument/2006/relationships/image" Target="../media/image181.png"/><Relationship Id="rId150" Type="http://schemas.openxmlformats.org/officeDocument/2006/relationships/customXml" Target="../ink/ink657.xml"/><Relationship Id="rId155" Type="http://schemas.openxmlformats.org/officeDocument/2006/relationships/image" Target="../media/image189.png"/><Relationship Id="rId171" Type="http://schemas.openxmlformats.org/officeDocument/2006/relationships/image" Target="../media/image197.png"/><Relationship Id="rId176" Type="http://schemas.openxmlformats.org/officeDocument/2006/relationships/customXml" Target="../ink/ink670.xml"/><Relationship Id="rId192" Type="http://schemas.openxmlformats.org/officeDocument/2006/relationships/customXml" Target="../ink/ink678.xml"/><Relationship Id="rId197" Type="http://schemas.openxmlformats.org/officeDocument/2006/relationships/image" Target="../media/image210.png"/><Relationship Id="rId206" Type="http://schemas.openxmlformats.org/officeDocument/2006/relationships/customXml" Target="../ink/ink685.xml"/><Relationship Id="rId227" Type="http://schemas.openxmlformats.org/officeDocument/2006/relationships/customXml" Target="../ink/ink705.xml"/><Relationship Id="rId201" Type="http://schemas.openxmlformats.org/officeDocument/2006/relationships/image" Target="../media/image212.png"/><Relationship Id="rId222" Type="http://schemas.openxmlformats.org/officeDocument/2006/relationships/customXml" Target="../ink/ink700.xml"/><Relationship Id="rId124" Type="http://schemas.openxmlformats.org/officeDocument/2006/relationships/customXml" Target="../ink/ink645.xml"/><Relationship Id="rId129" Type="http://schemas.openxmlformats.org/officeDocument/2006/relationships/image" Target="../media/image104.png"/><Relationship Id="rId140" Type="http://schemas.openxmlformats.org/officeDocument/2006/relationships/customXml" Target="../ink/ink653.xml"/><Relationship Id="rId145" Type="http://schemas.openxmlformats.org/officeDocument/2006/relationships/image" Target="../media/image184.png"/><Relationship Id="rId161" Type="http://schemas.openxmlformats.org/officeDocument/2006/relationships/image" Target="../media/image192.png"/><Relationship Id="rId166" Type="http://schemas.openxmlformats.org/officeDocument/2006/relationships/customXml" Target="../ink/ink665.xml"/><Relationship Id="rId182" Type="http://schemas.openxmlformats.org/officeDocument/2006/relationships/customXml" Target="../ink/ink673.xml"/><Relationship Id="rId187" Type="http://schemas.openxmlformats.org/officeDocument/2006/relationships/image" Target="../media/image205.png"/><Relationship Id="rId217" Type="http://schemas.openxmlformats.org/officeDocument/2006/relationships/customXml" Target="../ink/ink69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0.png"/><Relationship Id="rId212" Type="http://schemas.openxmlformats.org/officeDocument/2006/relationships/customXml" Target="../ink/ink690.xml"/><Relationship Id="rId233" Type="http://schemas.openxmlformats.org/officeDocument/2006/relationships/image" Target="../media/image43.png"/><Relationship Id="rId119" Type="http://schemas.openxmlformats.org/officeDocument/2006/relationships/image" Target="../media/image99.png"/><Relationship Id="rId130" Type="http://schemas.openxmlformats.org/officeDocument/2006/relationships/customXml" Target="../ink/ink648.xml"/><Relationship Id="rId135" Type="http://schemas.openxmlformats.org/officeDocument/2006/relationships/image" Target="../media/image107.png"/><Relationship Id="rId151" Type="http://schemas.openxmlformats.org/officeDocument/2006/relationships/image" Target="../media/image187.png"/><Relationship Id="rId156" Type="http://schemas.openxmlformats.org/officeDocument/2006/relationships/customXml" Target="../ink/ink660.xml"/><Relationship Id="rId177" Type="http://schemas.openxmlformats.org/officeDocument/2006/relationships/image" Target="../media/image200.png"/><Relationship Id="rId198" Type="http://schemas.openxmlformats.org/officeDocument/2006/relationships/customXml" Target="../ink/ink681.xml"/><Relationship Id="rId172" Type="http://schemas.openxmlformats.org/officeDocument/2006/relationships/customXml" Target="../ink/ink668.xml"/><Relationship Id="rId193" Type="http://schemas.openxmlformats.org/officeDocument/2006/relationships/image" Target="../media/image208.png"/><Relationship Id="rId202" Type="http://schemas.openxmlformats.org/officeDocument/2006/relationships/customXml" Target="../ink/ink683.xml"/><Relationship Id="rId207" Type="http://schemas.openxmlformats.org/officeDocument/2006/relationships/image" Target="../media/image215.png"/><Relationship Id="rId223" Type="http://schemas.openxmlformats.org/officeDocument/2006/relationships/customXml" Target="../ink/ink701.xml"/><Relationship Id="rId228" Type="http://schemas.openxmlformats.org/officeDocument/2006/relationships/customXml" Target="../ink/ink706.xml"/><Relationship Id="rId120" Type="http://schemas.openxmlformats.org/officeDocument/2006/relationships/customXml" Target="../ink/ink643.xml"/><Relationship Id="rId125" Type="http://schemas.openxmlformats.org/officeDocument/2006/relationships/image" Target="../media/image102.png"/><Relationship Id="rId141" Type="http://schemas.openxmlformats.org/officeDocument/2006/relationships/image" Target="../media/image182.png"/><Relationship Id="rId146" Type="http://schemas.openxmlformats.org/officeDocument/2006/relationships/customXml" Target="../ink/ink655.xml"/><Relationship Id="rId167" Type="http://schemas.openxmlformats.org/officeDocument/2006/relationships/image" Target="../media/image195.png"/><Relationship Id="rId188" Type="http://schemas.openxmlformats.org/officeDocument/2006/relationships/customXml" Target="../ink/ink676.xml"/><Relationship Id="rId7" Type="http://schemas.openxmlformats.org/officeDocument/2006/relationships/customXml" Target="../ink/ink638.xml"/><Relationship Id="rId162" Type="http://schemas.openxmlformats.org/officeDocument/2006/relationships/customXml" Target="../ink/ink663.xml"/><Relationship Id="rId183" Type="http://schemas.openxmlformats.org/officeDocument/2006/relationships/image" Target="../media/image203.png"/><Relationship Id="rId213" Type="http://schemas.openxmlformats.org/officeDocument/2006/relationships/customXml" Target="../ink/ink691.xml"/><Relationship Id="rId218" Type="http://schemas.openxmlformats.org/officeDocument/2006/relationships/customXml" Target="../ink/ink696.xml"/><Relationship Id="rId234" Type="http://schemas.openxmlformats.org/officeDocument/2006/relationships/customXml" Target="../ink/ink709.xml"/><Relationship Id="rId2" Type="http://schemas.openxmlformats.org/officeDocument/2006/relationships/notesSlide" Target="../notesSlides/notesSlide1.xml"/><Relationship Id="rId131" Type="http://schemas.openxmlformats.org/officeDocument/2006/relationships/image" Target="../media/image105.png"/><Relationship Id="rId136" Type="http://schemas.openxmlformats.org/officeDocument/2006/relationships/customXml" Target="../ink/ink651.xml"/><Relationship Id="rId157" Type="http://schemas.openxmlformats.org/officeDocument/2006/relationships/image" Target="../media/image190.png"/><Relationship Id="rId178" Type="http://schemas.openxmlformats.org/officeDocument/2006/relationships/customXml" Target="../ink/ink671.xml"/><Relationship Id="rId152" Type="http://schemas.openxmlformats.org/officeDocument/2006/relationships/customXml" Target="../ink/ink658.xml"/><Relationship Id="rId173" Type="http://schemas.openxmlformats.org/officeDocument/2006/relationships/image" Target="../media/image198.png"/><Relationship Id="rId194" Type="http://schemas.openxmlformats.org/officeDocument/2006/relationships/customXml" Target="../ink/ink679.xml"/><Relationship Id="rId199" Type="http://schemas.openxmlformats.org/officeDocument/2006/relationships/image" Target="../media/image211.png"/><Relationship Id="rId203" Type="http://schemas.openxmlformats.org/officeDocument/2006/relationships/image" Target="../media/image213.png"/><Relationship Id="rId208" Type="http://schemas.openxmlformats.org/officeDocument/2006/relationships/customXml" Target="../ink/ink686.xml"/><Relationship Id="rId229" Type="http://schemas.openxmlformats.org/officeDocument/2006/relationships/image" Target="../media/image41.png"/><Relationship Id="rId224" Type="http://schemas.openxmlformats.org/officeDocument/2006/relationships/customXml" Target="../ink/ink702.xml"/><Relationship Id="rId126" Type="http://schemas.openxmlformats.org/officeDocument/2006/relationships/customXml" Target="../ink/ink646.xml"/><Relationship Id="rId147" Type="http://schemas.openxmlformats.org/officeDocument/2006/relationships/image" Target="../media/image185.png"/><Relationship Id="rId168" Type="http://schemas.openxmlformats.org/officeDocument/2006/relationships/customXml" Target="../ink/ink666.xml"/><Relationship Id="rId8" Type="http://schemas.openxmlformats.org/officeDocument/2006/relationships/customXml" Target="../ink/ink639.xml"/><Relationship Id="rId121" Type="http://schemas.openxmlformats.org/officeDocument/2006/relationships/image" Target="../media/image100.png"/><Relationship Id="rId142" Type="http://schemas.openxmlformats.org/officeDocument/2006/relationships/customXml" Target="../ink/ink654.xml"/><Relationship Id="rId163" Type="http://schemas.openxmlformats.org/officeDocument/2006/relationships/image" Target="../media/image193.png"/><Relationship Id="rId184" Type="http://schemas.openxmlformats.org/officeDocument/2006/relationships/customXml" Target="../ink/ink674.xml"/><Relationship Id="rId189" Type="http://schemas.openxmlformats.org/officeDocument/2006/relationships/image" Target="../media/image206.png"/><Relationship Id="rId219" Type="http://schemas.openxmlformats.org/officeDocument/2006/relationships/customXml" Target="../ink/ink697.xml"/><Relationship Id="rId3" Type="http://schemas.openxmlformats.org/officeDocument/2006/relationships/customXml" Target="../ink/ink636.xml"/><Relationship Id="rId214" Type="http://schemas.openxmlformats.org/officeDocument/2006/relationships/customXml" Target="../ink/ink692.xml"/><Relationship Id="rId230" Type="http://schemas.openxmlformats.org/officeDocument/2006/relationships/customXml" Target="../ink/ink707.xml"/><Relationship Id="rId235" Type="http://schemas.openxmlformats.org/officeDocument/2006/relationships/image" Target="../media/image44.png"/><Relationship Id="rId137" Type="http://schemas.openxmlformats.org/officeDocument/2006/relationships/image" Target="../media/image108.png"/><Relationship Id="rId158" Type="http://schemas.openxmlformats.org/officeDocument/2006/relationships/customXml" Target="../ink/ink661.xml"/><Relationship Id="rId132" Type="http://schemas.openxmlformats.org/officeDocument/2006/relationships/customXml" Target="../ink/ink649.xml"/><Relationship Id="rId153" Type="http://schemas.openxmlformats.org/officeDocument/2006/relationships/image" Target="../media/image188.png"/><Relationship Id="rId174" Type="http://schemas.openxmlformats.org/officeDocument/2006/relationships/customXml" Target="../ink/ink669.xml"/><Relationship Id="rId179" Type="http://schemas.openxmlformats.org/officeDocument/2006/relationships/image" Target="../media/image201.png"/><Relationship Id="rId195" Type="http://schemas.openxmlformats.org/officeDocument/2006/relationships/image" Target="../media/image209.png"/><Relationship Id="rId209" Type="http://schemas.openxmlformats.org/officeDocument/2006/relationships/customXml" Target="../ink/ink687.xml"/><Relationship Id="rId190" Type="http://schemas.openxmlformats.org/officeDocument/2006/relationships/customXml" Target="../ink/ink677.xml"/><Relationship Id="rId204" Type="http://schemas.openxmlformats.org/officeDocument/2006/relationships/customXml" Target="../ink/ink684.xml"/><Relationship Id="rId220" Type="http://schemas.openxmlformats.org/officeDocument/2006/relationships/customXml" Target="../ink/ink698.xml"/><Relationship Id="rId225" Type="http://schemas.openxmlformats.org/officeDocument/2006/relationships/customXml" Target="../ink/ink703.xml"/><Relationship Id="rId127" Type="http://schemas.openxmlformats.org/officeDocument/2006/relationships/image" Target="../media/image103.png"/><Relationship Id="rId10" Type="http://schemas.openxmlformats.org/officeDocument/2006/relationships/customXml" Target="../ink/ink641.xml"/><Relationship Id="rId122" Type="http://schemas.openxmlformats.org/officeDocument/2006/relationships/customXml" Target="../ink/ink644.xml"/><Relationship Id="rId148" Type="http://schemas.openxmlformats.org/officeDocument/2006/relationships/customXml" Target="../ink/ink656.xml"/><Relationship Id="rId164" Type="http://schemas.openxmlformats.org/officeDocument/2006/relationships/customXml" Target="../ink/ink664.xml"/><Relationship Id="rId169" Type="http://schemas.openxmlformats.org/officeDocument/2006/relationships/image" Target="../media/image196.png"/><Relationship Id="rId185" Type="http://schemas.openxmlformats.org/officeDocument/2006/relationships/image" Target="../media/image204.png"/><Relationship Id="rId4" Type="http://schemas.openxmlformats.org/officeDocument/2006/relationships/image" Target="../media/image540.png"/><Relationship Id="rId9" Type="http://schemas.openxmlformats.org/officeDocument/2006/relationships/customXml" Target="../ink/ink640.xml"/><Relationship Id="rId180" Type="http://schemas.openxmlformats.org/officeDocument/2006/relationships/customXml" Target="../ink/ink672.xml"/><Relationship Id="rId210" Type="http://schemas.openxmlformats.org/officeDocument/2006/relationships/customXml" Target="../ink/ink688.xml"/><Relationship Id="rId215" Type="http://schemas.openxmlformats.org/officeDocument/2006/relationships/customXml" Target="../ink/ink693.xml"/><Relationship Id="rId236" Type="http://schemas.openxmlformats.org/officeDocument/2006/relationships/customXml" Target="../ink/ink710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.png"/><Relationship Id="rId21" Type="http://schemas.openxmlformats.org/officeDocument/2006/relationships/image" Target="../media/image61.png"/><Relationship Id="rId42" Type="http://schemas.openxmlformats.org/officeDocument/2006/relationships/customXml" Target="../ink/ink733.xml"/><Relationship Id="rId63" Type="http://schemas.openxmlformats.org/officeDocument/2006/relationships/image" Target="../media/image82.png"/><Relationship Id="rId84" Type="http://schemas.openxmlformats.org/officeDocument/2006/relationships/customXml" Target="../ink/ink754.xml"/><Relationship Id="rId138" Type="http://schemas.openxmlformats.org/officeDocument/2006/relationships/customXml" Target="../ink/ink782.xml"/><Relationship Id="rId159" Type="http://schemas.openxmlformats.org/officeDocument/2006/relationships/image" Target="../media/image94.png"/><Relationship Id="rId170" Type="http://schemas.openxmlformats.org/officeDocument/2006/relationships/customXml" Target="../ink/ink798.xml"/><Relationship Id="rId107" Type="http://schemas.openxmlformats.org/officeDocument/2006/relationships/image" Target="../media/image14.png"/><Relationship Id="rId11" Type="http://schemas.openxmlformats.org/officeDocument/2006/relationships/image" Target="../media/image56.png"/><Relationship Id="rId32" Type="http://schemas.openxmlformats.org/officeDocument/2006/relationships/customXml" Target="../ink/ink728.xml"/><Relationship Id="rId53" Type="http://schemas.openxmlformats.org/officeDocument/2006/relationships/image" Target="../media/image77.png"/><Relationship Id="rId74" Type="http://schemas.openxmlformats.org/officeDocument/2006/relationships/customXml" Target="../ink/ink749.xml"/><Relationship Id="rId128" Type="http://schemas.openxmlformats.org/officeDocument/2006/relationships/customXml" Target="../ink/ink777.xml"/><Relationship Id="rId149" Type="http://schemas.openxmlformats.org/officeDocument/2006/relationships/image" Target="../media/image109.png"/><Relationship Id="rId5" Type="http://schemas.openxmlformats.org/officeDocument/2006/relationships/image" Target="../media/image32.png"/><Relationship Id="rId95" Type="http://schemas.openxmlformats.org/officeDocument/2006/relationships/image" Target="../media/image9.png"/><Relationship Id="rId160" Type="http://schemas.openxmlformats.org/officeDocument/2006/relationships/customXml" Target="../ink/ink793.xml"/><Relationship Id="rId181" Type="http://schemas.openxmlformats.org/officeDocument/2006/relationships/image" Target="../media/image298.png"/><Relationship Id="rId22" Type="http://schemas.openxmlformats.org/officeDocument/2006/relationships/customXml" Target="../ink/ink723.xml"/><Relationship Id="rId43" Type="http://schemas.openxmlformats.org/officeDocument/2006/relationships/image" Target="../media/image72.png"/><Relationship Id="rId64" Type="http://schemas.openxmlformats.org/officeDocument/2006/relationships/customXml" Target="../ink/ink744.xml"/><Relationship Id="rId118" Type="http://schemas.openxmlformats.org/officeDocument/2006/relationships/customXml" Target="../ink/ink772.xml"/><Relationship Id="rId139" Type="http://schemas.openxmlformats.org/officeDocument/2006/relationships/image" Target="../media/image104.png"/><Relationship Id="rId85" Type="http://schemas.openxmlformats.org/officeDocument/2006/relationships/image" Target="../media/image85.png"/><Relationship Id="rId150" Type="http://schemas.openxmlformats.org/officeDocument/2006/relationships/customXml" Target="../ink/ink788.xml"/><Relationship Id="rId171" Type="http://schemas.openxmlformats.org/officeDocument/2006/relationships/image" Target="../media/image293.png"/><Relationship Id="rId12" Type="http://schemas.openxmlformats.org/officeDocument/2006/relationships/customXml" Target="../ink/ink718.xml"/><Relationship Id="rId33" Type="http://schemas.openxmlformats.org/officeDocument/2006/relationships/image" Target="../media/image67.png"/><Relationship Id="rId108" Type="http://schemas.openxmlformats.org/officeDocument/2006/relationships/customXml" Target="../ink/ink767.xml"/><Relationship Id="rId129" Type="http://schemas.openxmlformats.org/officeDocument/2006/relationships/image" Target="../media/image99.png"/><Relationship Id="rId54" Type="http://schemas.openxmlformats.org/officeDocument/2006/relationships/customXml" Target="../ink/ink739.xml"/><Relationship Id="rId75" Type="http://schemas.openxmlformats.org/officeDocument/2006/relationships/image" Target="../media/image54.png"/><Relationship Id="rId96" Type="http://schemas.openxmlformats.org/officeDocument/2006/relationships/customXml" Target="../ink/ink760.xml"/><Relationship Id="rId140" Type="http://schemas.openxmlformats.org/officeDocument/2006/relationships/customXml" Target="../ink/ink783.xml"/><Relationship Id="rId161" Type="http://schemas.openxmlformats.org/officeDocument/2006/relationships/image" Target="../media/image98.png"/><Relationship Id="rId182" Type="http://schemas.openxmlformats.org/officeDocument/2006/relationships/customXml" Target="../ink/ink804.xml"/><Relationship Id="rId6" Type="http://schemas.openxmlformats.org/officeDocument/2006/relationships/customXml" Target="../ink/ink713.xml"/><Relationship Id="rId23" Type="http://schemas.openxmlformats.org/officeDocument/2006/relationships/image" Target="../media/image62.png"/><Relationship Id="rId119" Type="http://schemas.openxmlformats.org/officeDocument/2006/relationships/image" Target="../media/image27.png"/><Relationship Id="rId44" Type="http://schemas.openxmlformats.org/officeDocument/2006/relationships/customXml" Target="../ink/ink734.xml"/><Relationship Id="rId65" Type="http://schemas.openxmlformats.org/officeDocument/2006/relationships/image" Target="../media/image83.png"/><Relationship Id="rId86" Type="http://schemas.openxmlformats.org/officeDocument/2006/relationships/customXml" Target="../ink/ink755.xml"/><Relationship Id="rId130" Type="http://schemas.openxmlformats.org/officeDocument/2006/relationships/customXml" Target="../ink/ink778.xml"/><Relationship Id="rId151" Type="http://schemas.openxmlformats.org/officeDocument/2006/relationships/image" Target="../media/image88.png"/><Relationship Id="rId172" Type="http://schemas.openxmlformats.org/officeDocument/2006/relationships/customXml" Target="../ink/ink799.xml"/><Relationship Id="rId13" Type="http://schemas.openxmlformats.org/officeDocument/2006/relationships/image" Target="../media/image57.png"/><Relationship Id="rId18" Type="http://schemas.openxmlformats.org/officeDocument/2006/relationships/customXml" Target="../ink/ink721.xml"/><Relationship Id="rId39" Type="http://schemas.openxmlformats.org/officeDocument/2006/relationships/image" Target="../media/image70.png"/><Relationship Id="rId109" Type="http://schemas.openxmlformats.org/officeDocument/2006/relationships/image" Target="../media/image15.png"/><Relationship Id="rId34" Type="http://schemas.openxmlformats.org/officeDocument/2006/relationships/customXml" Target="../ink/ink729.xml"/><Relationship Id="rId50" Type="http://schemas.openxmlformats.org/officeDocument/2006/relationships/customXml" Target="../ink/ink737.xml"/><Relationship Id="rId55" Type="http://schemas.openxmlformats.org/officeDocument/2006/relationships/image" Target="../media/image78.png"/><Relationship Id="rId76" Type="http://schemas.openxmlformats.org/officeDocument/2006/relationships/customXml" Target="../ink/ink750.xml"/><Relationship Id="rId97" Type="http://schemas.openxmlformats.org/officeDocument/2006/relationships/image" Target="../media/image10.png"/><Relationship Id="rId104" Type="http://schemas.openxmlformats.org/officeDocument/2006/relationships/customXml" Target="../ink/ink765.xml"/><Relationship Id="rId120" Type="http://schemas.openxmlformats.org/officeDocument/2006/relationships/customXml" Target="../ink/ink773.xml"/><Relationship Id="rId125" Type="http://schemas.openxmlformats.org/officeDocument/2006/relationships/image" Target="../media/image30.png"/><Relationship Id="rId141" Type="http://schemas.openxmlformats.org/officeDocument/2006/relationships/image" Target="../media/image105.png"/><Relationship Id="rId146" Type="http://schemas.openxmlformats.org/officeDocument/2006/relationships/customXml" Target="../ink/ink786.xml"/><Relationship Id="rId167" Type="http://schemas.openxmlformats.org/officeDocument/2006/relationships/image" Target="../media/image291.png"/><Relationship Id="rId7" Type="http://schemas.openxmlformats.org/officeDocument/2006/relationships/customXml" Target="../ink/ink714.xml"/><Relationship Id="rId71" Type="http://schemas.openxmlformats.org/officeDocument/2006/relationships/image" Target="../media/image52.png"/><Relationship Id="rId92" Type="http://schemas.openxmlformats.org/officeDocument/2006/relationships/customXml" Target="../ink/ink758.xml"/><Relationship Id="rId162" Type="http://schemas.openxmlformats.org/officeDocument/2006/relationships/customXml" Target="../ink/ink794.xml"/><Relationship Id="rId183" Type="http://schemas.openxmlformats.org/officeDocument/2006/relationships/image" Target="../media/image299.png"/><Relationship Id="rId2" Type="http://schemas.openxmlformats.org/officeDocument/2006/relationships/customXml" Target="../ink/ink711.xml"/><Relationship Id="rId29" Type="http://schemas.openxmlformats.org/officeDocument/2006/relationships/image" Target="../media/image65.png"/><Relationship Id="rId24" Type="http://schemas.openxmlformats.org/officeDocument/2006/relationships/customXml" Target="../ink/ink724.xml"/><Relationship Id="rId40" Type="http://schemas.openxmlformats.org/officeDocument/2006/relationships/customXml" Target="../ink/ink732.xml"/><Relationship Id="rId45" Type="http://schemas.openxmlformats.org/officeDocument/2006/relationships/image" Target="../media/image73.png"/><Relationship Id="rId66" Type="http://schemas.openxmlformats.org/officeDocument/2006/relationships/customXml" Target="../ink/ink745.xml"/><Relationship Id="rId87" Type="http://schemas.openxmlformats.org/officeDocument/2006/relationships/image" Target="../media/image86.png"/><Relationship Id="rId110" Type="http://schemas.openxmlformats.org/officeDocument/2006/relationships/customXml" Target="../ink/ink768.xml"/><Relationship Id="rId115" Type="http://schemas.openxmlformats.org/officeDocument/2006/relationships/image" Target="../media/image23.png"/><Relationship Id="rId131" Type="http://schemas.openxmlformats.org/officeDocument/2006/relationships/image" Target="../media/image100.png"/><Relationship Id="rId136" Type="http://schemas.openxmlformats.org/officeDocument/2006/relationships/customXml" Target="../ink/ink781.xml"/><Relationship Id="rId157" Type="http://schemas.openxmlformats.org/officeDocument/2006/relationships/image" Target="../media/image93.png"/><Relationship Id="rId178" Type="http://schemas.openxmlformats.org/officeDocument/2006/relationships/customXml" Target="../ink/ink802.xml"/><Relationship Id="rId61" Type="http://schemas.openxmlformats.org/officeDocument/2006/relationships/image" Target="../media/image81.png"/><Relationship Id="rId82" Type="http://schemas.openxmlformats.org/officeDocument/2006/relationships/customXml" Target="../ink/ink753.xml"/><Relationship Id="rId152" Type="http://schemas.openxmlformats.org/officeDocument/2006/relationships/customXml" Target="../ink/ink789.xml"/><Relationship Id="rId173" Type="http://schemas.openxmlformats.org/officeDocument/2006/relationships/image" Target="../media/image294.png"/><Relationship Id="rId19" Type="http://schemas.openxmlformats.org/officeDocument/2006/relationships/image" Target="../media/image60.png"/><Relationship Id="rId14" Type="http://schemas.openxmlformats.org/officeDocument/2006/relationships/customXml" Target="../ink/ink719.xml"/><Relationship Id="rId30" Type="http://schemas.openxmlformats.org/officeDocument/2006/relationships/customXml" Target="../ink/ink727.xml"/><Relationship Id="rId35" Type="http://schemas.openxmlformats.org/officeDocument/2006/relationships/image" Target="../media/image68.png"/><Relationship Id="rId56" Type="http://schemas.openxmlformats.org/officeDocument/2006/relationships/customXml" Target="../ink/ink740.xml"/><Relationship Id="rId77" Type="http://schemas.openxmlformats.org/officeDocument/2006/relationships/image" Target="../media/image55.png"/><Relationship Id="rId100" Type="http://schemas.openxmlformats.org/officeDocument/2006/relationships/customXml" Target="../ink/ink763.xml"/><Relationship Id="rId105" Type="http://schemas.openxmlformats.org/officeDocument/2006/relationships/image" Target="../media/image13.png"/><Relationship Id="rId126" Type="http://schemas.openxmlformats.org/officeDocument/2006/relationships/customXml" Target="../ink/ink776.xml"/><Relationship Id="rId147" Type="http://schemas.openxmlformats.org/officeDocument/2006/relationships/image" Target="../media/image108.png"/><Relationship Id="rId168" Type="http://schemas.openxmlformats.org/officeDocument/2006/relationships/customXml" Target="../ink/ink797.xml"/><Relationship Id="rId8" Type="http://schemas.openxmlformats.org/officeDocument/2006/relationships/customXml" Target="../ink/ink715.xml"/><Relationship Id="rId51" Type="http://schemas.openxmlformats.org/officeDocument/2006/relationships/image" Target="../media/image76.png"/><Relationship Id="rId72" Type="http://schemas.openxmlformats.org/officeDocument/2006/relationships/customXml" Target="../ink/ink748.xml"/><Relationship Id="rId93" Type="http://schemas.openxmlformats.org/officeDocument/2006/relationships/image" Target="../media/image97.png"/><Relationship Id="rId98" Type="http://schemas.openxmlformats.org/officeDocument/2006/relationships/customXml" Target="../ink/ink761.xml"/><Relationship Id="rId121" Type="http://schemas.openxmlformats.org/officeDocument/2006/relationships/image" Target="../media/image28.png"/><Relationship Id="rId142" Type="http://schemas.openxmlformats.org/officeDocument/2006/relationships/customXml" Target="../ink/ink784.xml"/><Relationship Id="rId163" Type="http://schemas.openxmlformats.org/officeDocument/2006/relationships/image" Target="../media/image247.png"/><Relationship Id="rId184" Type="http://schemas.openxmlformats.org/officeDocument/2006/relationships/customXml" Target="../ink/ink805.xml"/><Relationship Id="rId3" Type="http://schemas.openxmlformats.org/officeDocument/2006/relationships/image" Target="../media/image31.png"/><Relationship Id="rId25" Type="http://schemas.openxmlformats.org/officeDocument/2006/relationships/image" Target="../media/image63.png"/><Relationship Id="rId46" Type="http://schemas.openxmlformats.org/officeDocument/2006/relationships/customXml" Target="../ink/ink735.xml"/><Relationship Id="rId67" Type="http://schemas.openxmlformats.org/officeDocument/2006/relationships/image" Target="../media/image50.png"/><Relationship Id="rId116" Type="http://schemas.openxmlformats.org/officeDocument/2006/relationships/customXml" Target="../ink/ink771.xml"/><Relationship Id="rId137" Type="http://schemas.openxmlformats.org/officeDocument/2006/relationships/image" Target="../media/image103.png"/><Relationship Id="rId158" Type="http://schemas.openxmlformats.org/officeDocument/2006/relationships/customXml" Target="../ink/ink792.xml"/><Relationship Id="rId20" Type="http://schemas.openxmlformats.org/officeDocument/2006/relationships/customXml" Target="../ink/ink722.xml"/><Relationship Id="rId41" Type="http://schemas.openxmlformats.org/officeDocument/2006/relationships/image" Target="../media/image71.png"/><Relationship Id="rId62" Type="http://schemas.openxmlformats.org/officeDocument/2006/relationships/customXml" Target="../ink/ink743.xml"/><Relationship Id="rId83" Type="http://schemas.openxmlformats.org/officeDocument/2006/relationships/image" Target="../media/image92.png"/><Relationship Id="rId88" Type="http://schemas.openxmlformats.org/officeDocument/2006/relationships/customXml" Target="../ink/ink756.xml"/><Relationship Id="rId111" Type="http://schemas.openxmlformats.org/officeDocument/2006/relationships/image" Target="../media/image16.png"/><Relationship Id="rId132" Type="http://schemas.openxmlformats.org/officeDocument/2006/relationships/customXml" Target="../ink/ink779.xml"/><Relationship Id="rId153" Type="http://schemas.openxmlformats.org/officeDocument/2006/relationships/image" Target="../media/image89.png"/><Relationship Id="rId174" Type="http://schemas.openxmlformats.org/officeDocument/2006/relationships/customXml" Target="../ink/ink800.xml"/><Relationship Id="rId179" Type="http://schemas.openxmlformats.org/officeDocument/2006/relationships/image" Target="../media/image297.png"/><Relationship Id="rId15" Type="http://schemas.openxmlformats.org/officeDocument/2006/relationships/image" Target="../media/image58.png"/><Relationship Id="rId36" Type="http://schemas.openxmlformats.org/officeDocument/2006/relationships/customXml" Target="../ink/ink730.xml"/><Relationship Id="rId57" Type="http://schemas.openxmlformats.org/officeDocument/2006/relationships/image" Target="../media/image79.png"/><Relationship Id="rId106" Type="http://schemas.openxmlformats.org/officeDocument/2006/relationships/customXml" Target="../ink/ink766.xml"/><Relationship Id="rId127" Type="http://schemas.openxmlformats.org/officeDocument/2006/relationships/image" Target="../media/image87.png"/><Relationship Id="rId10" Type="http://schemas.openxmlformats.org/officeDocument/2006/relationships/customXml" Target="../ink/ink717.xml"/><Relationship Id="rId31" Type="http://schemas.openxmlformats.org/officeDocument/2006/relationships/image" Target="../media/image66.png"/><Relationship Id="rId52" Type="http://schemas.openxmlformats.org/officeDocument/2006/relationships/customXml" Target="../ink/ink738.xml"/><Relationship Id="rId73" Type="http://schemas.openxmlformats.org/officeDocument/2006/relationships/image" Target="../media/image53.png"/><Relationship Id="rId78" Type="http://schemas.openxmlformats.org/officeDocument/2006/relationships/customXml" Target="../ink/ink751.xml"/><Relationship Id="rId94" Type="http://schemas.openxmlformats.org/officeDocument/2006/relationships/customXml" Target="../ink/ink759.xml"/><Relationship Id="rId99" Type="http://schemas.openxmlformats.org/officeDocument/2006/relationships/customXml" Target="../ink/ink762.xml"/><Relationship Id="rId101" Type="http://schemas.openxmlformats.org/officeDocument/2006/relationships/image" Target="../media/image11.png"/><Relationship Id="rId122" Type="http://schemas.openxmlformats.org/officeDocument/2006/relationships/customXml" Target="../ink/ink774.xml"/><Relationship Id="rId143" Type="http://schemas.openxmlformats.org/officeDocument/2006/relationships/image" Target="../media/image106.png"/><Relationship Id="rId148" Type="http://schemas.openxmlformats.org/officeDocument/2006/relationships/customXml" Target="../ink/ink787.xml"/><Relationship Id="rId164" Type="http://schemas.openxmlformats.org/officeDocument/2006/relationships/customXml" Target="../ink/ink795.xml"/><Relationship Id="rId169" Type="http://schemas.openxmlformats.org/officeDocument/2006/relationships/image" Target="../media/image292.png"/><Relationship Id="rId185" Type="http://schemas.openxmlformats.org/officeDocument/2006/relationships/image" Target="../media/image302.png"/><Relationship Id="rId4" Type="http://schemas.openxmlformats.org/officeDocument/2006/relationships/customXml" Target="../ink/ink712.xml"/><Relationship Id="rId9" Type="http://schemas.openxmlformats.org/officeDocument/2006/relationships/customXml" Target="../ink/ink716.xml"/><Relationship Id="rId180" Type="http://schemas.openxmlformats.org/officeDocument/2006/relationships/customXml" Target="../ink/ink803.xml"/><Relationship Id="rId26" Type="http://schemas.openxmlformats.org/officeDocument/2006/relationships/customXml" Target="../ink/ink725.xml"/><Relationship Id="rId47" Type="http://schemas.openxmlformats.org/officeDocument/2006/relationships/image" Target="../media/image74.png"/><Relationship Id="rId68" Type="http://schemas.openxmlformats.org/officeDocument/2006/relationships/customXml" Target="../ink/ink746.xml"/><Relationship Id="rId89" Type="http://schemas.openxmlformats.org/officeDocument/2006/relationships/image" Target="../media/image95.png"/><Relationship Id="rId112" Type="http://schemas.openxmlformats.org/officeDocument/2006/relationships/customXml" Target="../ink/ink769.xml"/><Relationship Id="rId133" Type="http://schemas.openxmlformats.org/officeDocument/2006/relationships/image" Target="../media/image101.png"/><Relationship Id="rId154" Type="http://schemas.openxmlformats.org/officeDocument/2006/relationships/customXml" Target="../ink/ink790.xml"/><Relationship Id="rId175" Type="http://schemas.openxmlformats.org/officeDocument/2006/relationships/image" Target="../media/image295.png"/><Relationship Id="rId16" Type="http://schemas.openxmlformats.org/officeDocument/2006/relationships/customXml" Target="../ink/ink720.xml"/><Relationship Id="rId37" Type="http://schemas.openxmlformats.org/officeDocument/2006/relationships/image" Target="../media/image69.png"/><Relationship Id="rId58" Type="http://schemas.openxmlformats.org/officeDocument/2006/relationships/customXml" Target="../ink/ink741.xml"/><Relationship Id="rId79" Type="http://schemas.openxmlformats.org/officeDocument/2006/relationships/image" Target="../media/image84.png"/><Relationship Id="rId102" Type="http://schemas.openxmlformats.org/officeDocument/2006/relationships/customXml" Target="../ink/ink764.xml"/><Relationship Id="rId123" Type="http://schemas.openxmlformats.org/officeDocument/2006/relationships/image" Target="../media/image29.png"/><Relationship Id="rId144" Type="http://schemas.openxmlformats.org/officeDocument/2006/relationships/customXml" Target="../ink/ink785.xml"/><Relationship Id="rId90" Type="http://schemas.openxmlformats.org/officeDocument/2006/relationships/customXml" Target="../ink/ink757.xml"/><Relationship Id="rId165" Type="http://schemas.openxmlformats.org/officeDocument/2006/relationships/image" Target="../media/image248.png"/><Relationship Id="rId186" Type="http://schemas.openxmlformats.org/officeDocument/2006/relationships/customXml" Target="../ink/ink806.xml"/><Relationship Id="rId27" Type="http://schemas.openxmlformats.org/officeDocument/2006/relationships/image" Target="../media/image64.png"/><Relationship Id="rId48" Type="http://schemas.openxmlformats.org/officeDocument/2006/relationships/customXml" Target="../ink/ink736.xml"/><Relationship Id="rId69" Type="http://schemas.openxmlformats.org/officeDocument/2006/relationships/image" Target="../media/image51.png"/><Relationship Id="rId113" Type="http://schemas.openxmlformats.org/officeDocument/2006/relationships/image" Target="../media/image2.png"/><Relationship Id="rId134" Type="http://schemas.openxmlformats.org/officeDocument/2006/relationships/customXml" Target="../ink/ink780.xml"/><Relationship Id="rId80" Type="http://schemas.openxmlformats.org/officeDocument/2006/relationships/customXml" Target="../ink/ink752.xml"/><Relationship Id="rId155" Type="http://schemas.openxmlformats.org/officeDocument/2006/relationships/image" Target="../media/image90.png"/><Relationship Id="rId176" Type="http://schemas.openxmlformats.org/officeDocument/2006/relationships/customXml" Target="../ink/ink801.xml"/><Relationship Id="rId17" Type="http://schemas.openxmlformats.org/officeDocument/2006/relationships/image" Target="../media/image59.png"/><Relationship Id="rId38" Type="http://schemas.openxmlformats.org/officeDocument/2006/relationships/customXml" Target="../ink/ink731.xml"/><Relationship Id="rId59" Type="http://schemas.openxmlformats.org/officeDocument/2006/relationships/image" Target="../media/image80.png"/><Relationship Id="rId103" Type="http://schemas.openxmlformats.org/officeDocument/2006/relationships/image" Target="../media/image12.png"/><Relationship Id="rId124" Type="http://schemas.openxmlformats.org/officeDocument/2006/relationships/customXml" Target="../ink/ink775.xml"/><Relationship Id="rId70" Type="http://schemas.openxmlformats.org/officeDocument/2006/relationships/customXml" Target="../ink/ink747.xml"/><Relationship Id="rId91" Type="http://schemas.openxmlformats.org/officeDocument/2006/relationships/image" Target="../media/image96.png"/><Relationship Id="rId145" Type="http://schemas.openxmlformats.org/officeDocument/2006/relationships/image" Target="../media/image107.png"/><Relationship Id="rId166" Type="http://schemas.openxmlformats.org/officeDocument/2006/relationships/customXml" Target="../ink/ink796.xml"/><Relationship Id="rId187" Type="http://schemas.openxmlformats.org/officeDocument/2006/relationships/image" Target="../media/image303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726.xml"/><Relationship Id="rId49" Type="http://schemas.openxmlformats.org/officeDocument/2006/relationships/image" Target="../media/image75.png"/><Relationship Id="rId114" Type="http://schemas.openxmlformats.org/officeDocument/2006/relationships/customXml" Target="../ink/ink770.xml"/><Relationship Id="rId60" Type="http://schemas.openxmlformats.org/officeDocument/2006/relationships/customXml" Target="../ink/ink742.xml"/><Relationship Id="rId81" Type="http://schemas.openxmlformats.org/officeDocument/2006/relationships/image" Target="../media/image91.png"/><Relationship Id="rId135" Type="http://schemas.openxmlformats.org/officeDocument/2006/relationships/image" Target="../media/image102.png"/><Relationship Id="rId156" Type="http://schemas.openxmlformats.org/officeDocument/2006/relationships/customXml" Target="../ink/ink791.xml"/><Relationship Id="rId177" Type="http://schemas.openxmlformats.org/officeDocument/2006/relationships/image" Target="../media/image29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customXml" Target="../ink/ink80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0.png"/><Relationship Id="rId4" Type="http://schemas.openxmlformats.org/officeDocument/2006/relationships/customXml" Target="../ink/ink808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817.xml"/><Relationship Id="rId26" Type="http://schemas.openxmlformats.org/officeDocument/2006/relationships/customXml" Target="../ink/ink821.xml"/><Relationship Id="rId21" Type="http://schemas.openxmlformats.org/officeDocument/2006/relationships/image" Target="../media/image136.png"/><Relationship Id="rId34" Type="http://schemas.openxmlformats.org/officeDocument/2006/relationships/customXml" Target="../ink/ink825.xml"/><Relationship Id="rId7" Type="http://schemas.openxmlformats.org/officeDocument/2006/relationships/image" Target="../media/image430.png"/><Relationship Id="rId12" Type="http://schemas.openxmlformats.org/officeDocument/2006/relationships/customXml" Target="../ink/ink814.xml"/><Relationship Id="rId17" Type="http://schemas.openxmlformats.org/officeDocument/2006/relationships/image" Target="../media/image48.png"/><Relationship Id="rId25" Type="http://schemas.openxmlformats.org/officeDocument/2006/relationships/image" Target="../media/image138.png"/><Relationship Id="rId33" Type="http://schemas.openxmlformats.org/officeDocument/2006/relationships/image" Target="../media/image142.png"/><Relationship Id="rId2" Type="http://schemas.openxmlformats.org/officeDocument/2006/relationships/customXml" Target="../ink/ink809.xml"/><Relationship Id="rId16" Type="http://schemas.openxmlformats.org/officeDocument/2006/relationships/customXml" Target="../ink/ink816.xml"/><Relationship Id="rId20" Type="http://schemas.openxmlformats.org/officeDocument/2006/relationships/customXml" Target="../ink/ink818.xml"/><Relationship Id="rId29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11.xml"/><Relationship Id="rId11" Type="http://schemas.openxmlformats.org/officeDocument/2006/relationships/image" Target="../media/image450.png"/><Relationship Id="rId24" Type="http://schemas.openxmlformats.org/officeDocument/2006/relationships/customXml" Target="../ink/ink820.xml"/><Relationship Id="rId32" Type="http://schemas.openxmlformats.org/officeDocument/2006/relationships/customXml" Target="../ink/ink824.xml"/><Relationship Id="rId37" Type="http://schemas.openxmlformats.org/officeDocument/2006/relationships/image" Target="../media/image144.png"/><Relationship Id="rId5" Type="http://schemas.openxmlformats.org/officeDocument/2006/relationships/image" Target="../media/image420.png"/><Relationship Id="rId15" Type="http://schemas.openxmlformats.org/officeDocument/2006/relationships/image" Target="../media/image47.png"/><Relationship Id="rId23" Type="http://schemas.openxmlformats.org/officeDocument/2006/relationships/image" Target="../media/image137.png"/><Relationship Id="rId28" Type="http://schemas.openxmlformats.org/officeDocument/2006/relationships/customXml" Target="../ink/ink822.xml"/><Relationship Id="rId36" Type="http://schemas.openxmlformats.org/officeDocument/2006/relationships/customXml" Target="../ink/ink826.xml"/><Relationship Id="rId10" Type="http://schemas.openxmlformats.org/officeDocument/2006/relationships/customXml" Target="../ink/ink813.xml"/><Relationship Id="rId19" Type="http://schemas.openxmlformats.org/officeDocument/2006/relationships/image" Target="../media/image49.png"/><Relationship Id="rId31" Type="http://schemas.openxmlformats.org/officeDocument/2006/relationships/image" Target="../media/image141.png"/><Relationship Id="rId4" Type="http://schemas.openxmlformats.org/officeDocument/2006/relationships/customXml" Target="../ink/ink810.xml"/><Relationship Id="rId9" Type="http://schemas.openxmlformats.org/officeDocument/2006/relationships/image" Target="../media/image440.png"/><Relationship Id="rId14" Type="http://schemas.openxmlformats.org/officeDocument/2006/relationships/customXml" Target="../ink/ink815.xml"/><Relationship Id="rId22" Type="http://schemas.openxmlformats.org/officeDocument/2006/relationships/customXml" Target="../ink/ink819.xml"/><Relationship Id="rId27" Type="http://schemas.openxmlformats.org/officeDocument/2006/relationships/image" Target="../media/image139.png"/><Relationship Id="rId30" Type="http://schemas.openxmlformats.org/officeDocument/2006/relationships/customXml" Target="../ink/ink823.xml"/><Relationship Id="rId35" Type="http://schemas.openxmlformats.org/officeDocument/2006/relationships/image" Target="../media/image143.png"/><Relationship Id="rId8" Type="http://schemas.openxmlformats.org/officeDocument/2006/relationships/customXml" Target="../ink/ink812.xml"/><Relationship Id="rId3" Type="http://schemas.openxmlformats.org/officeDocument/2006/relationships/image" Target="../media/image41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835.xml"/><Relationship Id="rId26" Type="http://schemas.openxmlformats.org/officeDocument/2006/relationships/customXml" Target="../ink/ink839.xml"/><Relationship Id="rId39" Type="http://schemas.openxmlformats.org/officeDocument/2006/relationships/customXml" Target="../ink/ink846.xml"/><Relationship Id="rId21" Type="http://schemas.openxmlformats.org/officeDocument/2006/relationships/image" Target="../media/image145.png"/><Relationship Id="rId34" Type="http://schemas.openxmlformats.org/officeDocument/2006/relationships/customXml" Target="../ink/ink843.xml"/><Relationship Id="rId42" Type="http://schemas.openxmlformats.org/officeDocument/2006/relationships/customXml" Target="../ink/ink849.xml"/><Relationship Id="rId47" Type="http://schemas.openxmlformats.org/officeDocument/2006/relationships/customXml" Target="../ink/ink852.xml"/><Relationship Id="rId50" Type="http://schemas.openxmlformats.org/officeDocument/2006/relationships/customXml" Target="../ink/ink855.xml"/><Relationship Id="rId55" Type="http://schemas.openxmlformats.org/officeDocument/2006/relationships/customXml" Target="../ink/ink859.xml"/><Relationship Id="rId7" Type="http://schemas.openxmlformats.org/officeDocument/2006/relationships/image" Target="../media/image430.png"/><Relationship Id="rId2" Type="http://schemas.openxmlformats.org/officeDocument/2006/relationships/customXml" Target="../ink/ink827.xml"/><Relationship Id="rId16" Type="http://schemas.openxmlformats.org/officeDocument/2006/relationships/customXml" Target="../ink/ink834.xml"/><Relationship Id="rId29" Type="http://schemas.openxmlformats.org/officeDocument/2006/relationships/image" Target="../media/image141.png"/><Relationship Id="rId11" Type="http://schemas.openxmlformats.org/officeDocument/2006/relationships/image" Target="../media/image450.png"/><Relationship Id="rId24" Type="http://schemas.openxmlformats.org/officeDocument/2006/relationships/customXml" Target="../ink/ink838.xml"/><Relationship Id="rId32" Type="http://schemas.openxmlformats.org/officeDocument/2006/relationships/customXml" Target="../ink/ink842.xml"/><Relationship Id="rId37" Type="http://schemas.openxmlformats.org/officeDocument/2006/relationships/image" Target="../media/image146.png"/><Relationship Id="rId40" Type="http://schemas.openxmlformats.org/officeDocument/2006/relationships/customXml" Target="../ink/ink847.xml"/><Relationship Id="rId45" Type="http://schemas.openxmlformats.org/officeDocument/2006/relationships/image" Target="../media/image137.png"/><Relationship Id="rId53" Type="http://schemas.openxmlformats.org/officeDocument/2006/relationships/customXml" Target="../ink/ink858.xml"/><Relationship Id="rId5" Type="http://schemas.openxmlformats.org/officeDocument/2006/relationships/image" Target="../media/image420.png"/><Relationship Id="rId10" Type="http://schemas.openxmlformats.org/officeDocument/2006/relationships/customXml" Target="../ink/ink831.xml"/><Relationship Id="rId19" Type="http://schemas.openxmlformats.org/officeDocument/2006/relationships/image" Target="../media/image49.png"/><Relationship Id="rId31" Type="http://schemas.openxmlformats.org/officeDocument/2006/relationships/image" Target="../media/image142.png"/><Relationship Id="rId44" Type="http://schemas.openxmlformats.org/officeDocument/2006/relationships/customXml" Target="../ink/ink850.xml"/><Relationship Id="rId52" Type="http://schemas.openxmlformats.org/officeDocument/2006/relationships/customXml" Target="../ink/ink857.xml"/><Relationship Id="rId4" Type="http://schemas.openxmlformats.org/officeDocument/2006/relationships/customXml" Target="../ink/ink828.xml"/><Relationship Id="rId9" Type="http://schemas.openxmlformats.org/officeDocument/2006/relationships/image" Target="../media/image440.png"/><Relationship Id="rId14" Type="http://schemas.openxmlformats.org/officeDocument/2006/relationships/customXml" Target="../ink/ink833.xml"/><Relationship Id="rId22" Type="http://schemas.openxmlformats.org/officeDocument/2006/relationships/customXml" Target="../ink/ink837.xml"/><Relationship Id="rId27" Type="http://schemas.openxmlformats.org/officeDocument/2006/relationships/image" Target="../media/image140.png"/><Relationship Id="rId30" Type="http://schemas.openxmlformats.org/officeDocument/2006/relationships/customXml" Target="../ink/ink841.xml"/><Relationship Id="rId35" Type="http://schemas.openxmlformats.org/officeDocument/2006/relationships/image" Target="../media/image144.png"/><Relationship Id="rId43" Type="http://schemas.openxmlformats.org/officeDocument/2006/relationships/image" Target="../media/image136.png"/><Relationship Id="rId48" Type="http://schemas.openxmlformats.org/officeDocument/2006/relationships/customXml" Target="../ink/ink853.xml"/><Relationship Id="rId56" Type="http://schemas.openxmlformats.org/officeDocument/2006/relationships/image" Target="../media/image148.png"/><Relationship Id="rId8" Type="http://schemas.openxmlformats.org/officeDocument/2006/relationships/customXml" Target="../ink/ink830.xml"/><Relationship Id="rId51" Type="http://schemas.openxmlformats.org/officeDocument/2006/relationships/customXml" Target="../ink/ink856.xml"/><Relationship Id="rId3" Type="http://schemas.openxmlformats.org/officeDocument/2006/relationships/image" Target="../media/image410.png"/><Relationship Id="rId12" Type="http://schemas.openxmlformats.org/officeDocument/2006/relationships/customXml" Target="../ink/ink832.xml"/><Relationship Id="rId17" Type="http://schemas.openxmlformats.org/officeDocument/2006/relationships/image" Target="../media/image48.png"/><Relationship Id="rId25" Type="http://schemas.openxmlformats.org/officeDocument/2006/relationships/image" Target="../media/image139.png"/><Relationship Id="rId33" Type="http://schemas.openxmlformats.org/officeDocument/2006/relationships/image" Target="../media/image143.png"/><Relationship Id="rId38" Type="http://schemas.openxmlformats.org/officeDocument/2006/relationships/customXml" Target="../ink/ink845.xml"/><Relationship Id="rId46" Type="http://schemas.openxmlformats.org/officeDocument/2006/relationships/customXml" Target="../ink/ink851.xml"/><Relationship Id="rId20" Type="http://schemas.openxmlformats.org/officeDocument/2006/relationships/customXml" Target="../ink/ink836.xml"/><Relationship Id="rId41" Type="http://schemas.openxmlformats.org/officeDocument/2006/relationships/customXml" Target="../ink/ink848.xml"/><Relationship Id="rId54" Type="http://schemas.openxmlformats.org/officeDocument/2006/relationships/image" Target="../media/image14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29.xml"/><Relationship Id="rId15" Type="http://schemas.openxmlformats.org/officeDocument/2006/relationships/image" Target="../media/image47.png"/><Relationship Id="rId23" Type="http://schemas.openxmlformats.org/officeDocument/2006/relationships/image" Target="../media/image138.png"/><Relationship Id="rId28" Type="http://schemas.openxmlformats.org/officeDocument/2006/relationships/customXml" Target="../ink/ink840.xml"/><Relationship Id="rId36" Type="http://schemas.openxmlformats.org/officeDocument/2006/relationships/customXml" Target="../ink/ink844.xml"/><Relationship Id="rId49" Type="http://schemas.openxmlformats.org/officeDocument/2006/relationships/customXml" Target="../ink/ink854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.png"/><Relationship Id="rId21" Type="http://schemas.openxmlformats.org/officeDocument/2006/relationships/image" Target="../media/image61.png"/><Relationship Id="rId42" Type="http://schemas.openxmlformats.org/officeDocument/2006/relationships/customXml" Target="../ink/ink882.xml"/><Relationship Id="rId63" Type="http://schemas.openxmlformats.org/officeDocument/2006/relationships/image" Target="../media/image82.png"/><Relationship Id="rId84" Type="http://schemas.openxmlformats.org/officeDocument/2006/relationships/customXml" Target="../ink/ink903.xml"/><Relationship Id="rId138" Type="http://schemas.openxmlformats.org/officeDocument/2006/relationships/customXml" Target="../ink/ink931.xml"/><Relationship Id="rId159" Type="http://schemas.openxmlformats.org/officeDocument/2006/relationships/image" Target="../media/image94.png"/><Relationship Id="rId107" Type="http://schemas.openxmlformats.org/officeDocument/2006/relationships/image" Target="../media/image14.png"/><Relationship Id="rId11" Type="http://schemas.openxmlformats.org/officeDocument/2006/relationships/image" Target="../media/image56.png"/><Relationship Id="rId32" Type="http://schemas.openxmlformats.org/officeDocument/2006/relationships/customXml" Target="../ink/ink877.xml"/><Relationship Id="rId53" Type="http://schemas.openxmlformats.org/officeDocument/2006/relationships/image" Target="../media/image77.png"/><Relationship Id="rId74" Type="http://schemas.openxmlformats.org/officeDocument/2006/relationships/customXml" Target="../ink/ink898.xml"/><Relationship Id="rId128" Type="http://schemas.openxmlformats.org/officeDocument/2006/relationships/customXml" Target="../ink/ink926.xml"/><Relationship Id="rId149" Type="http://schemas.openxmlformats.org/officeDocument/2006/relationships/image" Target="../media/image109.png"/><Relationship Id="rId5" Type="http://schemas.openxmlformats.org/officeDocument/2006/relationships/image" Target="../media/image32.png"/><Relationship Id="rId95" Type="http://schemas.openxmlformats.org/officeDocument/2006/relationships/image" Target="../media/image9.png"/><Relationship Id="rId160" Type="http://schemas.openxmlformats.org/officeDocument/2006/relationships/customXml" Target="../ink/ink942.xml"/><Relationship Id="rId22" Type="http://schemas.openxmlformats.org/officeDocument/2006/relationships/customXml" Target="../ink/ink872.xml"/><Relationship Id="rId43" Type="http://schemas.openxmlformats.org/officeDocument/2006/relationships/image" Target="../media/image72.png"/><Relationship Id="rId64" Type="http://schemas.openxmlformats.org/officeDocument/2006/relationships/customXml" Target="../ink/ink893.xml"/><Relationship Id="rId118" Type="http://schemas.openxmlformats.org/officeDocument/2006/relationships/customXml" Target="../ink/ink921.xml"/><Relationship Id="rId139" Type="http://schemas.openxmlformats.org/officeDocument/2006/relationships/image" Target="../media/image104.png"/><Relationship Id="rId85" Type="http://schemas.openxmlformats.org/officeDocument/2006/relationships/image" Target="../media/image85.png"/><Relationship Id="rId150" Type="http://schemas.openxmlformats.org/officeDocument/2006/relationships/customXml" Target="../ink/ink937.xml"/><Relationship Id="rId12" Type="http://schemas.openxmlformats.org/officeDocument/2006/relationships/customXml" Target="../ink/ink867.xml"/><Relationship Id="rId17" Type="http://schemas.openxmlformats.org/officeDocument/2006/relationships/image" Target="../media/image59.png"/><Relationship Id="rId33" Type="http://schemas.openxmlformats.org/officeDocument/2006/relationships/image" Target="../media/image67.png"/><Relationship Id="rId38" Type="http://schemas.openxmlformats.org/officeDocument/2006/relationships/customXml" Target="../ink/ink880.xml"/><Relationship Id="rId59" Type="http://schemas.openxmlformats.org/officeDocument/2006/relationships/image" Target="../media/image80.png"/><Relationship Id="rId103" Type="http://schemas.openxmlformats.org/officeDocument/2006/relationships/image" Target="../media/image12.png"/><Relationship Id="rId108" Type="http://schemas.openxmlformats.org/officeDocument/2006/relationships/customXml" Target="../ink/ink916.xml"/><Relationship Id="rId124" Type="http://schemas.openxmlformats.org/officeDocument/2006/relationships/customXml" Target="../ink/ink924.xml"/><Relationship Id="rId129" Type="http://schemas.openxmlformats.org/officeDocument/2006/relationships/image" Target="../media/image99.png"/><Relationship Id="rId54" Type="http://schemas.openxmlformats.org/officeDocument/2006/relationships/customXml" Target="../ink/ink888.xml"/><Relationship Id="rId70" Type="http://schemas.openxmlformats.org/officeDocument/2006/relationships/customXml" Target="../ink/ink896.xml"/><Relationship Id="rId75" Type="http://schemas.openxmlformats.org/officeDocument/2006/relationships/image" Target="../media/image54.png"/><Relationship Id="rId91" Type="http://schemas.openxmlformats.org/officeDocument/2006/relationships/image" Target="../media/image96.png"/><Relationship Id="rId96" Type="http://schemas.openxmlformats.org/officeDocument/2006/relationships/customXml" Target="../ink/ink909.xml"/><Relationship Id="rId140" Type="http://schemas.openxmlformats.org/officeDocument/2006/relationships/customXml" Target="../ink/ink932.xml"/><Relationship Id="rId145" Type="http://schemas.openxmlformats.org/officeDocument/2006/relationships/image" Target="../media/image107.png"/><Relationship Id="rId161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62.xml"/><Relationship Id="rId23" Type="http://schemas.openxmlformats.org/officeDocument/2006/relationships/image" Target="../media/image62.png"/><Relationship Id="rId28" Type="http://schemas.openxmlformats.org/officeDocument/2006/relationships/customXml" Target="../ink/ink875.xml"/><Relationship Id="rId49" Type="http://schemas.openxmlformats.org/officeDocument/2006/relationships/image" Target="../media/image75.png"/><Relationship Id="rId114" Type="http://schemas.openxmlformats.org/officeDocument/2006/relationships/customXml" Target="../ink/ink919.xml"/><Relationship Id="rId119" Type="http://schemas.openxmlformats.org/officeDocument/2006/relationships/image" Target="../media/image27.png"/><Relationship Id="rId44" Type="http://schemas.openxmlformats.org/officeDocument/2006/relationships/customXml" Target="../ink/ink883.xml"/><Relationship Id="rId60" Type="http://schemas.openxmlformats.org/officeDocument/2006/relationships/customXml" Target="../ink/ink891.xml"/><Relationship Id="rId65" Type="http://schemas.openxmlformats.org/officeDocument/2006/relationships/image" Target="../media/image83.png"/><Relationship Id="rId81" Type="http://schemas.openxmlformats.org/officeDocument/2006/relationships/image" Target="../media/image91.png"/><Relationship Id="rId86" Type="http://schemas.openxmlformats.org/officeDocument/2006/relationships/customXml" Target="../ink/ink904.xml"/><Relationship Id="rId130" Type="http://schemas.openxmlformats.org/officeDocument/2006/relationships/customXml" Target="../ink/ink927.xml"/><Relationship Id="rId135" Type="http://schemas.openxmlformats.org/officeDocument/2006/relationships/image" Target="../media/image102.png"/><Relationship Id="rId151" Type="http://schemas.openxmlformats.org/officeDocument/2006/relationships/image" Target="../media/image88.png"/><Relationship Id="rId156" Type="http://schemas.openxmlformats.org/officeDocument/2006/relationships/customXml" Target="../ink/ink940.xml"/><Relationship Id="rId13" Type="http://schemas.openxmlformats.org/officeDocument/2006/relationships/image" Target="../media/image57.png"/><Relationship Id="rId18" Type="http://schemas.openxmlformats.org/officeDocument/2006/relationships/customXml" Target="../ink/ink870.xml"/><Relationship Id="rId39" Type="http://schemas.openxmlformats.org/officeDocument/2006/relationships/image" Target="../media/image70.png"/><Relationship Id="rId109" Type="http://schemas.openxmlformats.org/officeDocument/2006/relationships/image" Target="../media/image15.png"/><Relationship Id="rId34" Type="http://schemas.openxmlformats.org/officeDocument/2006/relationships/customXml" Target="../ink/ink878.xml"/><Relationship Id="rId50" Type="http://schemas.openxmlformats.org/officeDocument/2006/relationships/customXml" Target="../ink/ink886.xml"/><Relationship Id="rId55" Type="http://schemas.openxmlformats.org/officeDocument/2006/relationships/image" Target="../media/image78.png"/><Relationship Id="rId76" Type="http://schemas.openxmlformats.org/officeDocument/2006/relationships/customXml" Target="../ink/ink899.xml"/><Relationship Id="rId97" Type="http://schemas.openxmlformats.org/officeDocument/2006/relationships/image" Target="../media/image10.png"/><Relationship Id="rId104" Type="http://schemas.openxmlformats.org/officeDocument/2006/relationships/customXml" Target="../ink/ink914.xml"/><Relationship Id="rId120" Type="http://schemas.openxmlformats.org/officeDocument/2006/relationships/customXml" Target="../ink/ink922.xml"/><Relationship Id="rId125" Type="http://schemas.openxmlformats.org/officeDocument/2006/relationships/image" Target="../media/image30.png"/><Relationship Id="rId141" Type="http://schemas.openxmlformats.org/officeDocument/2006/relationships/image" Target="../media/image105.png"/><Relationship Id="rId146" Type="http://schemas.openxmlformats.org/officeDocument/2006/relationships/customXml" Target="../ink/ink935.xml"/><Relationship Id="rId7" Type="http://schemas.openxmlformats.org/officeDocument/2006/relationships/customXml" Target="../ink/ink863.xml"/><Relationship Id="rId71" Type="http://schemas.openxmlformats.org/officeDocument/2006/relationships/image" Target="../media/image52.png"/><Relationship Id="rId92" Type="http://schemas.openxmlformats.org/officeDocument/2006/relationships/customXml" Target="../ink/ink907.xml"/><Relationship Id="rId162" Type="http://schemas.openxmlformats.org/officeDocument/2006/relationships/customXml" Target="../ink/ink943.xml"/><Relationship Id="rId2" Type="http://schemas.openxmlformats.org/officeDocument/2006/relationships/customXml" Target="../ink/ink860.xml"/><Relationship Id="rId29" Type="http://schemas.openxmlformats.org/officeDocument/2006/relationships/image" Target="../media/image65.png"/><Relationship Id="rId24" Type="http://schemas.openxmlformats.org/officeDocument/2006/relationships/customXml" Target="../ink/ink873.xml"/><Relationship Id="rId40" Type="http://schemas.openxmlformats.org/officeDocument/2006/relationships/customXml" Target="../ink/ink881.xml"/><Relationship Id="rId45" Type="http://schemas.openxmlformats.org/officeDocument/2006/relationships/image" Target="../media/image73.png"/><Relationship Id="rId66" Type="http://schemas.openxmlformats.org/officeDocument/2006/relationships/customXml" Target="../ink/ink894.xml"/><Relationship Id="rId87" Type="http://schemas.openxmlformats.org/officeDocument/2006/relationships/image" Target="../media/image86.png"/><Relationship Id="rId110" Type="http://schemas.openxmlformats.org/officeDocument/2006/relationships/customXml" Target="../ink/ink917.xml"/><Relationship Id="rId115" Type="http://schemas.openxmlformats.org/officeDocument/2006/relationships/image" Target="../media/image23.png"/><Relationship Id="rId131" Type="http://schemas.openxmlformats.org/officeDocument/2006/relationships/image" Target="../media/image100.png"/><Relationship Id="rId136" Type="http://schemas.openxmlformats.org/officeDocument/2006/relationships/customXml" Target="../ink/ink930.xml"/><Relationship Id="rId157" Type="http://schemas.openxmlformats.org/officeDocument/2006/relationships/image" Target="../media/image93.png"/><Relationship Id="rId61" Type="http://schemas.openxmlformats.org/officeDocument/2006/relationships/image" Target="../media/image81.png"/><Relationship Id="rId82" Type="http://schemas.openxmlformats.org/officeDocument/2006/relationships/customXml" Target="../ink/ink902.xml"/><Relationship Id="rId152" Type="http://schemas.openxmlformats.org/officeDocument/2006/relationships/customXml" Target="../ink/ink938.xml"/><Relationship Id="rId19" Type="http://schemas.openxmlformats.org/officeDocument/2006/relationships/image" Target="../media/image60.png"/><Relationship Id="rId14" Type="http://schemas.openxmlformats.org/officeDocument/2006/relationships/customXml" Target="../ink/ink868.xml"/><Relationship Id="rId30" Type="http://schemas.openxmlformats.org/officeDocument/2006/relationships/customXml" Target="../ink/ink876.xml"/><Relationship Id="rId35" Type="http://schemas.openxmlformats.org/officeDocument/2006/relationships/image" Target="../media/image68.png"/><Relationship Id="rId56" Type="http://schemas.openxmlformats.org/officeDocument/2006/relationships/customXml" Target="../ink/ink889.xml"/><Relationship Id="rId77" Type="http://schemas.openxmlformats.org/officeDocument/2006/relationships/image" Target="../media/image55.png"/><Relationship Id="rId100" Type="http://schemas.openxmlformats.org/officeDocument/2006/relationships/customXml" Target="../ink/ink912.xml"/><Relationship Id="rId105" Type="http://schemas.openxmlformats.org/officeDocument/2006/relationships/image" Target="../media/image13.png"/><Relationship Id="rId126" Type="http://schemas.openxmlformats.org/officeDocument/2006/relationships/customXml" Target="../ink/ink925.xml"/><Relationship Id="rId147" Type="http://schemas.openxmlformats.org/officeDocument/2006/relationships/image" Target="../media/image108.png"/><Relationship Id="rId8" Type="http://schemas.openxmlformats.org/officeDocument/2006/relationships/customXml" Target="../ink/ink864.xml"/><Relationship Id="rId51" Type="http://schemas.openxmlformats.org/officeDocument/2006/relationships/image" Target="../media/image76.png"/><Relationship Id="rId72" Type="http://schemas.openxmlformats.org/officeDocument/2006/relationships/customXml" Target="../ink/ink897.xml"/><Relationship Id="rId93" Type="http://schemas.openxmlformats.org/officeDocument/2006/relationships/image" Target="../media/image97.png"/><Relationship Id="rId98" Type="http://schemas.openxmlformats.org/officeDocument/2006/relationships/customXml" Target="../ink/ink910.xml"/><Relationship Id="rId121" Type="http://schemas.openxmlformats.org/officeDocument/2006/relationships/image" Target="../media/image28.png"/><Relationship Id="rId142" Type="http://schemas.openxmlformats.org/officeDocument/2006/relationships/customXml" Target="../ink/ink933.xml"/><Relationship Id="rId163" Type="http://schemas.openxmlformats.org/officeDocument/2006/relationships/image" Target="../media/image304.png"/><Relationship Id="rId3" Type="http://schemas.openxmlformats.org/officeDocument/2006/relationships/image" Target="../media/image31.png"/><Relationship Id="rId25" Type="http://schemas.openxmlformats.org/officeDocument/2006/relationships/image" Target="../media/image63.png"/><Relationship Id="rId46" Type="http://schemas.openxmlformats.org/officeDocument/2006/relationships/customXml" Target="../ink/ink884.xml"/><Relationship Id="rId67" Type="http://schemas.openxmlformats.org/officeDocument/2006/relationships/image" Target="../media/image50.png"/><Relationship Id="rId116" Type="http://schemas.openxmlformats.org/officeDocument/2006/relationships/customXml" Target="../ink/ink920.xml"/><Relationship Id="rId137" Type="http://schemas.openxmlformats.org/officeDocument/2006/relationships/image" Target="../media/image103.png"/><Relationship Id="rId158" Type="http://schemas.openxmlformats.org/officeDocument/2006/relationships/customXml" Target="../ink/ink941.xml"/><Relationship Id="rId20" Type="http://schemas.openxmlformats.org/officeDocument/2006/relationships/customXml" Target="../ink/ink871.xml"/><Relationship Id="rId41" Type="http://schemas.openxmlformats.org/officeDocument/2006/relationships/image" Target="../media/image71.png"/><Relationship Id="rId62" Type="http://schemas.openxmlformats.org/officeDocument/2006/relationships/customXml" Target="../ink/ink892.xml"/><Relationship Id="rId83" Type="http://schemas.openxmlformats.org/officeDocument/2006/relationships/image" Target="../media/image92.png"/><Relationship Id="rId88" Type="http://schemas.openxmlformats.org/officeDocument/2006/relationships/customXml" Target="../ink/ink905.xml"/><Relationship Id="rId111" Type="http://schemas.openxmlformats.org/officeDocument/2006/relationships/image" Target="../media/image16.png"/><Relationship Id="rId132" Type="http://schemas.openxmlformats.org/officeDocument/2006/relationships/customXml" Target="../ink/ink928.xml"/><Relationship Id="rId153" Type="http://schemas.openxmlformats.org/officeDocument/2006/relationships/image" Target="../media/image89.png"/><Relationship Id="rId15" Type="http://schemas.openxmlformats.org/officeDocument/2006/relationships/image" Target="../media/image58.png"/><Relationship Id="rId36" Type="http://schemas.openxmlformats.org/officeDocument/2006/relationships/customXml" Target="../ink/ink879.xml"/><Relationship Id="rId57" Type="http://schemas.openxmlformats.org/officeDocument/2006/relationships/image" Target="../media/image79.png"/><Relationship Id="rId106" Type="http://schemas.openxmlformats.org/officeDocument/2006/relationships/customXml" Target="../ink/ink915.xml"/><Relationship Id="rId127" Type="http://schemas.openxmlformats.org/officeDocument/2006/relationships/image" Target="../media/image87.png"/><Relationship Id="rId10" Type="http://schemas.openxmlformats.org/officeDocument/2006/relationships/customXml" Target="../ink/ink866.xml"/><Relationship Id="rId31" Type="http://schemas.openxmlformats.org/officeDocument/2006/relationships/image" Target="../media/image66.png"/><Relationship Id="rId52" Type="http://schemas.openxmlformats.org/officeDocument/2006/relationships/customXml" Target="../ink/ink887.xml"/><Relationship Id="rId73" Type="http://schemas.openxmlformats.org/officeDocument/2006/relationships/image" Target="../media/image53.png"/><Relationship Id="rId78" Type="http://schemas.openxmlformats.org/officeDocument/2006/relationships/customXml" Target="../ink/ink900.xml"/><Relationship Id="rId94" Type="http://schemas.openxmlformats.org/officeDocument/2006/relationships/customXml" Target="../ink/ink908.xml"/><Relationship Id="rId99" Type="http://schemas.openxmlformats.org/officeDocument/2006/relationships/customXml" Target="../ink/ink911.xml"/><Relationship Id="rId101" Type="http://schemas.openxmlformats.org/officeDocument/2006/relationships/image" Target="../media/image11.png"/><Relationship Id="rId122" Type="http://schemas.openxmlformats.org/officeDocument/2006/relationships/customXml" Target="../ink/ink923.xml"/><Relationship Id="rId143" Type="http://schemas.openxmlformats.org/officeDocument/2006/relationships/image" Target="../media/image106.png"/><Relationship Id="rId148" Type="http://schemas.openxmlformats.org/officeDocument/2006/relationships/customXml" Target="../ink/ink936.xml"/><Relationship Id="rId4" Type="http://schemas.openxmlformats.org/officeDocument/2006/relationships/customXml" Target="../ink/ink861.xml"/><Relationship Id="rId9" Type="http://schemas.openxmlformats.org/officeDocument/2006/relationships/customXml" Target="../ink/ink865.xml"/><Relationship Id="rId26" Type="http://schemas.openxmlformats.org/officeDocument/2006/relationships/customXml" Target="../ink/ink874.xml"/><Relationship Id="rId47" Type="http://schemas.openxmlformats.org/officeDocument/2006/relationships/image" Target="../media/image74.png"/><Relationship Id="rId68" Type="http://schemas.openxmlformats.org/officeDocument/2006/relationships/customXml" Target="../ink/ink895.xml"/><Relationship Id="rId89" Type="http://schemas.openxmlformats.org/officeDocument/2006/relationships/image" Target="../media/image95.png"/><Relationship Id="rId112" Type="http://schemas.openxmlformats.org/officeDocument/2006/relationships/customXml" Target="../ink/ink918.xml"/><Relationship Id="rId133" Type="http://schemas.openxmlformats.org/officeDocument/2006/relationships/image" Target="../media/image101.png"/><Relationship Id="rId154" Type="http://schemas.openxmlformats.org/officeDocument/2006/relationships/customXml" Target="../ink/ink939.xml"/><Relationship Id="rId16" Type="http://schemas.openxmlformats.org/officeDocument/2006/relationships/customXml" Target="../ink/ink869.xml"/><Relationship Id="rId37" Type="http://schemas.openxmlformats.org/officeDocument/2006/relationships/image" Target="../media/image69.png"/><Relationship Id="rId58" Type="http://schemas.openxmlformats.org/officeDocument/2006/relationships/customXml" Target="../ink/ink890.xml"/><Relationship Id="rId79" Type="http://schemas.openxmlformats.org/officeDocument/2006/relationships/image" Target="../media/image84.png"/><Relationship Id="rId102" Type="http://schemas.openxmlformats.org/officeDocument/2006/relationships/customXml" Target="../ink/ink913.xml"/><Relationship Id="rId123" Type="http://schemas.openxmlformats.org/officeDocument/2006/relationships/image" Target="../media/image29.png"/><Relationship Id="rId144" Type="http://schemas.openxmlformats.org/officeDocument/2006/relationships/customXml" Target="../ink/ink934.xml"/><Relationship Id="rId90" Type="http://schemas.openxmlformats.org/officeDocument/2006/relationships/customXml" Target="../ink/ink906.xml"/><Relationship Id="rId27" Type="http://schemas.openxmlformats.org/officeDocument/2006/relationships/image" Target="../media/image64.png"/><Relationship Id="rId48" Type="http://schemas.openxmlformats.org/officeDocument/2006/relationships/customXml" Target="../ink/ink885.xml"/><Relationship Id="rId69" Type="http://schemas.openxmlformats.org/officeDocument/2006/relationships/image" Target="../media/image51.png"/><Relationship Id="rId113" Type="http://schemas.openxmlformats.org/officeDocument/2006/relationships/image" Target="../media/image2.png"/><Relationship Id="rId134" Type="http://schemas.openxmlformats.org/officeDocument/2006/relationships/customXml" Target="../ink/ink929.xml"/><Relationship Id="rId80" Type="http://schemas.openxmlformats.org/officeDocument/2006/relationships/customXml" Target="../ink/ink901.xml"/><Relationship Id="rId155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133" Type="http://schemas.openxmlformats.org/officeDocument/2006/relationships/image" Target="../media/image101.png"/><Relationship Id="rId138" Type="http://schemas.openxmlformats.org/officeDocument/2006/relationships/customXml" Target="../ink/ink949.xml"/><Relationship Id="rId141" Type="http://schemas.openxmlformats.org/officeDocument/2006/relationships/image" Target="../media/image105.png"/><Relationship Id="rId146" Type="http://schemas.openxmlformats.org/officeDocument/2006/relationships/customXml" Target="../ink/ink953.xml"/><Relationship Id="rId154" Type="http://schemas.openxmlformats.org/officeDocument/2006/relationships/customXml" Target="../ink/ink957.xml"/><Relationship Id="rId159" Type="http://schemas.openxmlformats.org/officeDocument/2006/relationships/image" Target="../media/image310.png"/><Relationship Id="rId167" Type="http://schemas.openxmlformats.org/officeDocument/2006/relationships/image" Target="../media/image314.png"/><Relationship Id="rId175" Type="http://schemas.openxmlformats.org/officeDocument/2006/relationships/image" Target="../media/image318.png"/><Relationship Id="rId188" Type="http://schemas.openxmlformats.org/officeDocument/2006/relationships/customXml" Target="../ink/ink974.xml"/><Relationship Id="rId162" Type="http://schemas.openxmlformats.org/officeDocument/2006/relationships/customXml" Target="../ink/ink961.xml"/><Relationship Id="rId170" Type="http://schemas.openxmlformats.org/officeDocument/2006/relationships/customXml" Target="../ink/ink965.xml"/><Relationship Id="rId183" Type="http://schemas.openxmlformats.org/officeDocument/2006/relationships/image" Target="../media/image322.png"/><Relationship Id="rId2" Type="http://schemas.openxmlformats.org/officeDocument/2006/relationships/customXml" Target="../ink/ink944.xml"/><Relationship Id="rId131" Type="http://schemas.openxmlformats.org/officeDocument/2006/relationships/image" Target="../media/image100.png"/><Relationship Id="rId136" Type="http://schemas.openxmlformats.org/officeDocument/2006/relationships/customXml" Target="../ink/ink948.xml"/><Relationship Id="rId144" Type="http://schemas.openxmlformats.org/officeDocument/2006/relationships/customXml" Target="../ink/ink952.xml"/><Relationship Id="rId149" Type="http://schemas.openxmlformats.org/officeDocument/2006/relationships/image" Target="../media/image305.png"/><Relationship Id="rId157" Type="http://schemas.openxmlformats.org/officeDocument/2006/relationships/image" Target="../media/image309.png"/><Relationship Id="rId178" Type="http://schemas.openxmlformats.org/officeDocument/2006/relationships/customXml" Target="../ink/ink969.xml"/><Relationship Id="rId152" Type="http://schemas.openxmlformats.org/officeDocument/2006/relationships/customXml" Target="../ink/ink956.xml"/><Relationship Id="rId160" Type="http://schemas.openxmlformats.org/officeDocument/2006/relationships/customXml" Target="../ink/ink960.xml"/><Relationship Id="rId165" Type="http://schemas.openxmlformats.org/officeDocument/2006/relationships/image" Target="../media/image313.png"/><Relationship Id="rId173" Type="http://schemas.openxmlformats.org/officeDocument/2006/relationships/image" Target="../media/image317.png"/><Relationship Id="rId181" Type="http://schemas.openxmlformats.org/officeDocument/2006/relationships/image" Target="../media/image321.png"/><Relationship Id="rId186" Type="http://schemas.openxmlformats.org/officeDocument/2006/relationships/customXml" Target="../ink/ink973.xml"/><Relationship Id="rId134" Type="http://schemas.openxmlformats.org/officeDocument/2006/relationships/customXml" Target="../ink/ink947.xml"/><Relationship Id="rId139" Type="http://schemas.openxmlformats.org/officeDocument/2006/relationships/image" Target="../media/image104.png"/><Relationship Id="rId147" Type="http://schemas.openxmlformats.org/officeDocument/2006/relationships/image" Target="../media/image108.png"/><Relationship Id="rId168" Type="http://schemas.openxmlformats.org/officeDocument/2006/relationships/customXml" Target="../ink/ink964.xml"/><Relationship Id="rId142" Type="http://schemas.openxmlformats.org/officeDocument/2006/relationships/customXml" Target="../ink/ink951.xml"/><Relationship Id="rId150" Type="http://schemas.openxmlformats.org/officeDocument/2006/relationships/customXml" Target="../ink/ink955.xml"/><Relationship Id="rId155" Type="http://schemas.openxmlformats.org/officeDocument/2006/relationships/image" Target="../media/image308.png"/><Relationship Id="rId163" Type="http://schemas.openxmlformats.org/officeDocument/2006/relationships/image" Target="../media/image312.png"/><Relationship Id="rId171" Type="http://schemas.openxmlformats.org/officeDocument/2006/relationships/image" Target="../media/image316.png"/><Relationship Id="rId176" Type="http://schemas.openxmlformats.org/officeDocument/2006/relationships/customXml" Target="../ink/ink968.xml"/><Relationship Id="rId184" Type="http://schemas.openxmlformats.org/officeDocument/2006/relationships/customXml" Target="../ink/ink972.xml"/><Relationship Id="rId189" Type="http://schemas.openxmlformats.org/officeDocument/2006/relationships/image" Target="../media/image325.png"/><Relationship Id="rId129" Type="http://schemas.openxmlformats.org/officeDocument/2006/relationships/image" Target="../media/image99.png"/><Relationship Id="rId137" Type="http://schemas.openxmlformats.org/officeDocument/2006/relationships/image" Target="../media/image103.png"/><Relationship Id="rId158" Type="http://schemas.openxmlformats.org/officeDocument/2006/relationships/customXml" Target="../ink/ink959.xml"/><Relationship Id="rId132" Type="http://schemas.openxmlformats.org/officeDocument/2006/relationships/customXml" Target="../ink/ink946.xml"/><Relationship Id="rId140" Type="http://schemas.openxmlformats.org/officeDocument/2006/relationships/customXml" Target="../ink/ink950.xml"/><Relationship Id="rId145" Type="http://schemas.openxmlformats.org/officeDocument/2006/relationships/image" Target="../media/image107.png"/><Relationship Id="rId153" Type="http://schemas.openxmlformats.org/officeDocument/2006/relationships/image" Target="../media/image307.png"/><Relationship Id="rId161" Type="http://schemas.openxmlformats.org/officeDocument/2006/relationships/image" Target="../media/image311.png"/><Relationship Id="rId166" Type="http://schemas.openxmlformats.org/officeDocument/2006/relationships/customXml" Target="../ink/ink963.xml"/><Relationship Id="rId174" Type="http://schemas.openxmlformats.org/officeDocument/2006/relationships/customXml" Target="../ink/ink967.xml"/><Relationship Id="rId179" Type="http://schemas.openxmlformats.org/officeDocument/2006/relationships/image" Target="../media/image320.png"/><Relationship Id="rId182" Type="http://schemas.openxmlformats.org/officeDocument/2006/relationships/customXml" Target="../ink/ink971.xml"/><Relationship Id="rId187" Type="http://schemas.openxmlformats.org/officeDocument/2006/relationships/image" Target="../media/image324.png"/><Relationship Id="rId1" Type="http://schemas.openxmlformats.org/officeDocument/2006/relationships/slideLayout" Target="../slideLayouts/slideLayout1.xml"/><Relationship Id="rId130" Type="http://schemas.openxmlformats.org/officeDocument/2006/relationships/customXml" Target="../ink/ink945.xml"/><Relationship Id="rId135" Type="http://schemas.openxmlformats.org/officeDocument/2006/relationships/image" Target="../media/image102.png"/><Relationship Id="rId143" Type="http://schemas.openxmlformats.org/officeDocument/2006/relationships/image" Target="../media/image106.png"/><Relationship Id="rId148" Type="http://schemas.openxmlformats.org/officeDocument/2006/relationships/customXml" Target="../ink/ink954.xml"/><Relationship Id="rId151" Type="http://schemas.openxmlformats.org/officeDocument/2006/relationships/image" Target="../media/image306.png"/><Relationship Id="rId156" Type="http://schemas.openxmlformats.org/officeDocument/2006/relationships/customXml" Target="../ink/ink958.xml"/><Relationship Id="rId164" Type="http://schemas.openxmlformats.org/officeDocument/2006/relationships/customXml" Target="../ink/ink962.xml"/><Relationship Id="rId169" Type="http://schemas.openxmlformats.org/officeDocument/2006/relationships/image" Target="../media/image315.png"/><Relationship Id="rId177" Type="http://schemas.openxmlformats.org/officeDocument/2006/relationships/image" Target="../media/image319.png"/><Relationship Id="rId185" Type="http://schemas.openxmlformats.org/officeDocument/2006/relationships/image" Target="../media/image323.png"/><Relationship Id="rId172" Type="http://schemas.openxmlformats.org/officeDocument/2006/relationships/customXml" Target="../ink/ink966.xml"/><Relationship Id="rId180" Type="http://schemas.openxmlformats.org/officeDocument/2006/relationships/customXml" Target="../ink/ink97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11.xml"/><Relationship Id="rId3" Type="http://schemas.openxmlformats.org/officeDocument/2006/relationships/image" Target="../media/image1.png"/><Relationship Id="rId21" Type="http://schemas.openxmlformats.org/officeDocument/2006/relationships/customXml" Target="../ink/ink14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customXml" Target="../ink/ink10.xml"/><Relationship Id="rId25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7.xml"/><Relationship Id="rId5" Type="http://schemas.openxmlformats.org/officeDocument/2006/relationships/image" Target="../media/image2.png"/><Relationship Id="rId15" Type="http://schemas.openxmlformats.org/officeDocument/2006/relationships/customXml" Target="../ink/ink8.xml"/><Relationship Id="rId23" Type="http://schemas.openxmlformats.org/officeDocument/2006/relationships/customXml" Target="../ink/ink16.xml"/><Relationship Id="rId10" Type="http://schemas.openxmlformats.org/officeDocument/2006/relationships/customXml" Target="../ink/ink5.xml"/><Relationship Id="rId19" Type="http://schemas.openxmlformats.org/officeDocument/2006/relationships/customXml" Target="../ink/ink1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5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1.png"/><Relationship Id="rId18" Type="http://schemas.openxmlformats.org/officeDocument/2006/relationships/customXml" Target="../ink/ink983.xml"/><Relationship Id="rId26" Type="http://schemas.openxmlformats.org/officeDocument/2006/relationships/customXml" Target="../ink/ink987.xml"/><Relationship Id="rId39" Type="http://schemas.openxmlformats.org/officeDocument/2006/relationships/customXml" Target="../ink/ink997.xml"/><Relationship Id="rId21" Type="http://schemas.openxmlformats.org/officeDocument/2006/relationships/image" Target="../media/image335.png"/><Relationship Id="rId34" Type="http://schemas.openxmlformats.org/officeDocument/2006/relationships/customXml" Target="../ink/ink992.xml"/><Relationship Id="rId42" Type="http://schemas.openxmlformats.org/officeDocument/2006/relationships/customXml" Target="../ink/ink1000.xml"/><Relationship Id="rId47" Type="http://schemas.openxmlformats.org/officeDocument/2006/relationships/image" Target="../media/image341.png"/><Relationship Id="rId50" Type="http://schemas.openxmlformats.org/officeDocument/2006/relationships/customXml" Target="../ink/ink1006.xml"/><Relationship Id="rId7" Type="http://schemas.openxmlformats.org/officeDocument/2006/relationships/image" Target="../media/image328.png"/><Relationship Id="rId2" Type="http://schemas.openxmlformats.org/officeDocument/2006/relationships/customXml" Target="../ink/ink975.xml"/><Relationship Id="rId16" Type="http://schemas.openxmlformats.org/officeDocument/2006/relationships/customXml" Target="../ink/ink982.xml"/><Relationship Id="rId29" Type="http://schemas.openxmlformats.org/officeDocument/2006/relationships/image" Target="../media/image339.png"/><Relationship Id="rId11" Type="http://schemas.openxmlformats.org/officeDocument/2006/relationships/image" Target="../media/image330.png"/><Relationship Id="rId24" Type="http://schemas.openxmlformats.org/officeDocument/2006/relationships/customXml" Target="../ink/ink986.xml"/><Relationship Id="rId32" Type="http://schemas.openxmlformats.org/officeDocument/2006/relationships/customXml" Target="../ink/ink990.xml"/><Relationship Id="rId37" Type="http://schemas.openxmlformats.org/officeDocument/2006/relationships/customXml" Target="../ink/ink995.xml"/><Relationship Id="rId40" Type="http://schemas.openxmlformats.org/officeDocument/2006/relationships/customXml" Target="../ink/ink998.xml"/><Relationship Id="rId45" Type="http://schemas.openxmlformats.org/officeDocument/2006/relationships/customXml" Target="../ink/ink1003.xml"/><Relationship Id="rId53" Type="http://schemas.openxmlformats.org/officeDocument/2006/relationships/image" Target="../media/image344.png"/><Relationship Id="rId5" Type="http://schemas.openxmlformats.org/officeDocument/2006/relationships/image" Target="../media/image327.png"/><Relationship Id="rId10" Type="http://schemas.openxmlformats.org/officeDocument/2006/relationships/customXml" Target="../ink/ink979.xml"/><Relationship Id="rId19" Type="http://schemas.openxmlformats.org/officeDocument/2006/relationships/image" Target="../media/image334.png"/><Relationship Id="rId31" Type="http://schemas.openxmlformats.org/officeDocument/2006/relationships/image" Target="../media/image340.png"/><Relationship Id="rId44" Type="http://schemas.openxmlformats.org/officeDocument/2006/relationships/customXml" Target="../ink/ink1002.xml"/><Relationship Id="rId52" Type="http://schemas.openxmlformats.org/officeDocument/2006/relationships/customXml" Target="../ink/ink1007.xml"/><Relationship Id="rId4" Type="http://schemas.openxmlformats.org/officeDocument/2006/relationships/customXml" Target="../ink/ink976.xml"/><Relationship Id="rId9" Type="http://schemas.openxmlformats.org/officeDocument/2006/relationships/image" Target="../media/image329.png"/><Relationship Id="rId14" Type="http://schemas.openxmlformats.org/officeDocument/2006/relationships/customXml" Target="../ink/ink981.xml"/><Relationship Id="rId22" Type="http://schemas.openxmlformats.org/officeDocument/2006/relationships/customXml" Target="../ink/ink985.xml"/><Relationship Id="rId27" Type="http://schemas.openxmlformats.org/officeDocument/2006/relationships/image" Target="../media/image338.png"/><Relationship Id="rId30" Type="http://schemas.openxmlformats.org/officeDocument/2006/relationships/customXml" Target="../ink/ink989.xml"/><Relationship Id="rId35" Type="http://schemas.openxmlformats.org/officeDocument/2006/relationships/customXml" Target="../ink/ink993.xml"/><Relationship Id="rId43" Type="http://schemas.openxmlformats.org/officeDocument/2006/relationships/customXml" Target="../ink/ink1001.xml"/><Relationship Id="rId48" Type="http://schemas.openxmlformats.org/officeDocument/2006/relationships/customXml" Target="../ink/ink1005.xml"/><Relationship Id="rId8" Type="http://schemas.openxmlformats.org/officeDocument/2006/relationships/customXml" Target="../ink/ink978.xml"/><Relationship Id="rId51" Type="http://schemas.openxmlformats.org/officeDocument/2006/relationships/image" Target="../media/image343.png"/><Relationship Id="rId3" Type="http://schemas.openxmlformats.org/officeDocument/2006/relationships/image" Target="../media/image326.png"/><Relationship Id="rId12" Type="http://schemas.openxmlformats.org/officeDocument/2006/relationships/customXml" Target="../ink/ink980.xml"/><Relationship Id="rId17" Type="http://schemas.openxmlformats.org/officeDocument/2006/relationships/image" Target="../media/image333.png"/><Relationship Id="rId25" Type="http://schemas.openxmlformats.org/officeDocument/2006/relationships/image" Target="../media/image337.png"/><Relationship Id="rId33" Type="http://schemas.openxmlformats.org/officeDocument/2006/relationships/customXml" Target="../ink/ink991.xml"/><Relationship Id="rId38" Type="http://schemas.openxmlformats.org/officeDocument/2006/relationships/customXml" Target="../ink/ink996.xml"/><Relationship Id="rId46" Type="http://schemas.openxmlformats.org/officeDocument/2006/relationships/customXml" Target="../ink/ink1004.xml"/><Relationship Id="rId20" Type="http://schemas.openxmlformats.org/officeDocument/2006/relationships/customXml" Target="../ink/ink984.xml"/><Relationship Id="rId41" Type="http://schemas.openxmlformats.org/officeDocument/2006/relationships/customXml" Target="../ink/ink99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77.xml"/><Relationship Id="rId15" Type="http://schemas.openxmlformats.org/officeDocument/2006/relationships/image" Target="../media/image332.png"/><Relationship Id="rId23" Type="http://schemas.openxmlformats.org/officeDocument/2006/relationships/image" Target="../media/image336.png"/><Relationship Id="rId28" Type="http://schemas.openxmlformats.org/officeDocument/2006/relationships/customXml" Target="../ink/ink988.xml"/><Relationship Id="rId36" Type="http://schemas.openxmlformats.org/officeDocument/2006/relationships/customXml" Target="../ink/ink994.xml"/><Relationship Id="rId49" Type="http://schemas.openxmlformats.org/officeDocument/2006/relationships/image" Target="../media/image342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20.xml"/><Relationship Id="rId21" Type="http://schemas.openxmlformats.org/officeDocument/2006/relationships/image" Target="../media/image354.png"/><Relationship Id="rId42" Type="http://schemas.openxmlformats.org/officeDocument/2006/relationships/customXml" Target="../ink/ink1028.xml"/><Relationship Id="rId47" Type="http://schemas.openxmlformats.org/officeDocument/2006/relationships/image" Target="../media/image367.png"/><Relationship Id="rId63" Type="http://schemas.openxmlformats.org/officeDocument/2006/relationships/image" Target="../media/image375.png"/><Relationship Id="rId68" Type="http://schemas.openxmlformats.org/officeDocument/2006/relationships/customXml" Target="../ink/ink1041.xml"/><Relationship Id="rId7" Type="http://schemas.openxmlformats.org/officeDocument/2006/relationships/image" Target="../media/image347.png"/><Relationship Id="rId2" Type="http://schemas.openxmlformats.org/officeDocument/2006/relationships/customXml" Target="../ink/ink1008.xml"/><Relationship Id="rId16" Type="http://schemas.openxmlformats.org/officeDocument/2006/relationships/customXml" Target="../ink/ink1015.xml"/><Relationship Id="rId29" Type="http://schemas.openxmlformats.org/officeDocument/2006/relationships/image" Target="../media/image358.png"/><Relationship Id="rId11" Type="http://schemas.openxmlformats.org/officeDocument/2006/relationships/image" Target="../media/image349.png"/><Relationship Id="rId24" Type="http://schemas.openxmlformats.org/officeDocument/2006/relationships/customXml" Target="../ink/ink1019.xml"/><Relationship Id="rId32" Type="http://schemas.openxmlformats.org/officeDocument/2006/relationships/customXml" Target="../ink/ink1023.xml"/><Relationship Id="rId37" Type="http://schemas.openxmlformats.org/officeDocument/2006/relationships/image" Target="../media/image362.png"/><Relationship Id="rId40" Type="http://schemas.openxmlformats.org/officeDocument/2006/relationships/customXml" Target="../ink/ink1027.xml"/><Relationship Id="rId45" Type="http://schemas.openxmlformats.org/officeDocument/2006/relationships/image" Target="../media/image366.png"/><Relationship Id="rId53" Type="http://schemas.openxmlformats.org/officeDocument/2006/relationships/image" Target="../media/image370.png"/><Relationship Id="rId58" Type="http://schemas.openxmlformats.org/officeDocument/2006/relationships/customXml" Target="../ink/ink1036.xml"/><Relationship Id="rId66" Type="http://schemas.openxmlformats.org/officeDocument/2006/relationships/customXml" Target="../ink/ink1040.xml"/><Relationship Id="rId5" Type="http://schemas.openxmlformats.org/officeDocument/2006/relationships/image" Target="../media/image346.png"/><Relationship Id="rId61" Type="http://schemas.openxmlformats.org/officeDocument/2006/relationships/image" Target="../media/image374.png"/><Relationship Id="rId19" Type="http://schemas.openxmlformats.org/officeDocument/2006/relationships/image" Target="../media/image353.png"/><Relationship Id="rId14" Type="http://schemas.openxmlformats.org/officeDocument/2006/relationships/customXml" Target="../ink/ink1014.xml"/><Relationship Id="rId22" Type="http://schemas.openxmlformats.org/officeDocument/2006/relationships/customXml" Target="../ink/ink1018.xml"/><Relationship Id="rId27" Type="http://schemas.openxmlformats.org/officeDocument/2006/relationships/image" Target="../media/image357.png"/><Relationship Id="rId30" Type="http://schemas.openxmlformats.org/officeDocument/2006/relationships/customXml" Target="../ink/ink1022.xml"/><Relationship Id="rId35" Type="http://schemas.openxmlformats.org/officeDocument/2006/relationships/image" Target="../media/image361.png"/><Relationship Id="rId43" Type="http://schemas.openxmlformats.org/officeDocument/2006/relationships/image" Target="../media/image365.png"/><Relationship Id="rId48" Type="http://schemas.openxmlformats.org/officeDocument/2006/relationships/customXml" Target="../ink/ink1031.xml"/><Relationship Id="rId56" Type="http://schemas.openxmlformats.org/officeDocument/2006/relationships/customXml" Target="../ink/ink1035.xml"/><Relationship Id="rId64" Type="http://schemas.openxmlformats.org/officeDocument/2006/relationships/customXml" Target="../ink/ink1039.xml"/><Relationship Id="rId69" Type="http://schemas.openxmlformats.org/officeDocument/2006/relationships/image" Target="../media/image378.png"/><Relationship Id="rId8" Type="http://schemas.openxmlformats.org/officeDocument/2006/relationships/customXml" Target="../ink/ink1011.xml"/><Relationship Id="rId51" Type="http://schemas.openxmlformats.org/officeDocument/2006/relationships/image" Target="../media/image369.png"/><Relationship Id="rId3" Type="http://schemas.openxmlformats.org/officeDocument/2006/relationships/image" Target="../media/image345.png"/><Relationship Id="rId12" Type="http://schemas.openxmlformats.org/officeDocument/2006/relationships/customXml" Target="../ink/ink1013.xml"/><Relationship Id="rId17" Type="http://schemas.openxmlformats.org/officeDocument/2006/relationships/image" Target="../media/image352.png"/><Relationship Id="rId25" Type="http://schemas.openxmlformats.org/officeDocument/2006/relationships/image" Target="../media/image356.png"/><Relationship Id="rId33" Type="http://schemas.openxmlformats.org/officeDocument/2006/relationships/image" Target="../media/image360.png"/><Relationship Id="rId38" Type="http://schemas.openxmlformats.org/officeDocument/2006/relationships/customXml" Target="../ink/ink1026.xml"/><Relationship Id="rId46" Type="http://schemas.openxmlformats.org/officeDocument/2006/relationships/customXml" Target="../ink/ink1030.xml"/><Relationship Id="rId59" Type="http://schemas.openxmlformats.org/officeDocument/2006/relationships/image" Target="../media/image373.png"/><Relationship Id="rId67" Type="http://schemas.openxmlformats.org/officeDocument/2006/relationships/image" Target="../media/image377.png"/><Relationship Id="rId20" Type="http://schemas.openxmlformats.org/officeDocument/2006/relationships/customXml" Target="../ink/ink1017.xml"/><Relationship Id="rId41" Type="http://schemas.openxmlformats.org/officeDocument/2006/relationships/image" Target="../media/image364.png"/><Relationship Id="rId54" Type="http://schemas.openxmlformats.org/officeDocument/2006/relationships/customXml" Target="../ink/ink1034.xml"/><Relationship Id="rId62" Type="http://schemas.openxmlformats.org/officeDocument/2006/relationships/customXml" Target="../ink/ink10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10.xml"/><Relationship Id="rId15" Type="http://schemas.openxmlformats.org/officeDocument/2006/relationships/image" Target="../media/image351.png"/><Relationship Id="rId23" Type="http://schemas.openxmlformats.org/officeDocument/2006/relationships/image" Target="../media/image355.png"/><Relationship Id="rId28" Type="http://schemas.openxmlformats.org/officeDocument/2006/relationships/customXml" Target="../ink/ink1021.xml"/><Relationship Id="rId36" Type="http://schemas.openxmlformats.org/officeDocument/2006/relationships/customXml" Target="../ink/ink1025.xml"/><Relationship Id="rId49" Type="http://schemas.openxmlformats.org/officeDocument/2006/relationships/image" Target="../media/image368.png"/><Relationship Id="rId57" Type="http://schemas.openxmlformats.org/officeDocument/2006/relationships/image" Target="../media/image372.png"/><Relationship Id="rId10" Type="http://schemas.openxmlformats.org/officeDocument/2006/relationships/customXml" Target="../ink/ink1012.xml"/><Relationship Id="rId31" Type="http://schemas.openxmlformats.org/officeDocument/2006/relationships/image" Target="../media/image359.png"/><Relationship Id="rId44" Type="http://schemas.openxmlformats.org/officeDocument/2006/relationships/customXml" Target="../ink/ink1029.xml"/><Relationship Id="rId52" Type="http://schemas.openxmlformats.org/officeDocument/2006/relationships/customXml" Target="../ink/ink1033.xml"/><Relationship Id="rId60" Type="http://schemas.openxmlformats.org/officeDocument/2006/relationships/customXml" Target="../ink/ink1037.xml"/><Relationship Id="rId65" Type="http://schemas.openxmlformats.org/officeDocument/2006/relationships/image" Target="../media/image376.png"/><Relationship Id="rId4" Type="http://schemas.openxmlformats.org/officeDocument/2006/relationships/customXml" Target="../ink/ink1009.xml"/><Relationship Id="rId9" Type="http://schemas.openxmlformats.org/officeDocument/2006/relationships/image" Target="../media/image348.png"/><Relationship Id="rId13" Type="http://schemas.openxmlformats.org/officeDocument/2006/relationships/image" Target="../media/image350.png"/><Relationship Id="rId18" Type="http://schemas.openxmlformats.org/officeDocument/2006/relationships/customXml" Target="../ink/ink1016.xml"/><Relationship Id="rId39" Type="http://schemas.openxmlformats.org/officeDocument/2006/relationships/image" Target="../media/image363.png"/><Relationship Id="rId34" Type="http://schemas.openxmlformats.org/officeDocument/2006/relationships/customXml" Target="../ink/ink1024.xml"/><Relationship Id="rId50" Type="http://schemas.openxmlformats.org/officeDocument/2006/relationships/customXml" Target="../ink/ink1032.xml"/><Relationship Id="rId55" Type="http://schemas.openxmlformats.org/officeDocument/2006/relationships/image" Target="../media/image371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53.xml"/><Relationship Id="rId21" Type="http://schemas.openxmlformats.org/officeDocument/2006/relationships/image" Target="../media/image381.png"/><Relationship Id="rId34" Type="http://schemas.openxmlformats.org/officeDocument/2006/relationships/customXml" Target="../ink/ink1057.xml"/><Relationship Id="rId42" Type="http://schemas.openxmlformats.org/officeDocument/2006/relationships/customXml" Target="../ink/ink1063.xml"/><Relationship Id="rId47" Type="http://schemas.openxmlformats.org/officeDocument/2006/relationships/customXml" Target="../ink/ink1067.xml"/><Relationship Id="rId50" Type="http://schemas.openxmlformats.org/officeDocument/2006/relationships/customXml" Target="../ink/ink1070.xml"/><Relationship Id="rId55" Type="http://schemas.openxmlformats.org/officeDocument/2006/relationships/image" Target="../media/image392.png"/><Relationship Id="rId63" Type="http://schemas.openxmlformats.org/officeDocument/2006/relationships/image" Target="../media/image396.png"/><Relationship Id="rId68" Type="http://schemas.openxmlformats.org/officeDocument/2006/relationships/customXml" Target="../ink/ink1080.xml"/><Relationship Id="rId2" Type="http://schemas.openxmlformats.org/officeDocument/2006/relationships/customXml" Target="../ink/ink1042.xml"/><Relationship Id="rId16" Type="http://schemas.openxmlformats.org/officeDocument/2006/relationships/customXml" Target="../ink/ink1048.xml"/><Relationship Id="rId29" Type="http://schemas.openxmlformats.org/officeDocument/2006/relationships/image" Target="../media/image385.png"/><Relationship Id="rId11" Type="http://schemas.openxmlformats.org/officeDocument/2006/relationships/image" Target="../media/image11.png"/><Relationship Id="rId24" Type="http://schemas.openxmlformats.org/officeDocument/2006/relationships/customXml" Target="../ink/ink1052.xml"/><Relationship Id="rId32" Type="http://schemas.openxmlformats.org/officeDocument/2006/relationships/customXml" Target="../ink/ink1056.xml"/><Relationship Id="rId37" Type="http://schemas.openxmlformats.org/officeDocument/2006/relationships/image" Target="../media/image389.png"/><Relationship Id="rId40" Type="http://schemas.openxmlformats.org/officeDocument/2006/relationships/customXml" Target="../ink/ink1061.xml"/><Relationship Id="rId45" Type="http://schemas.openxmlformats.org/officeDocument/2006/relationships/customXml" Target="../ink/ink1066.xml"/><Relationship Id="rId53" Type="http://schemas.openxmlformats.org/officeDocument/2006/relationships/image" Target="../media/image391.png"/><Relationship Id="rId58" Type="http://schemas.openxmlformats.org/officeDocument/2006/relationships/customXml" Target="../ink/ink1075.xml"/><Relationship Id="rId66" Type="http://schemas.openxmlformats.org/officeDocument/2006/relationships/customXml" Target="../ink/ink1079.xml"/><Relationship Id="rId5" Type="http://schemas.openxmlformats.org/officeDocument/2006/relationships/customXml" Target="../ink/ink1044.xml"/><Relationship Id="rId61" Type="http://schemas.openxmlformats.org/officeDocument/2006/relationships/image" Target="../media/image395.png"/><Relationship Id="rId19" Type="http://schemas.openxmlformats.org/officeDocument/2006/relationships/image" Target="../media/image380.png"/><Relationship Id="rId14" Type="http://schemas.openxmlformats.org/officeDocument/2006/relationships/customXml" Target="../ink/ink1047.xml"/><Relationship Id="rId22" Type="http://schemas.openxmlformats.org/officeDocument/2006/relationships/customXml" Target="../ink/ink1051.xml"/><Relationship Id="rId27" Type="http://schemas.openxmlformats.org/officeDocument/2006/relationships/image" Target="../media/image384.png"/><Relationship Id="rId30" Type="http://schemas.openxmlformats.org/officeDocument/2006/relationships/customXml" Target="../ink/ink1055.xml"/><Relationship Id="rId35" Type="http://schemas.openxmlformats.org/officeDocument/2006/relationships/image" Target="../media/image388.png"/><Relationship Id="rId43" Type="http://schemas.openxmlformats.org/officeDocument/2006/relationships/customXml" Target="../ink/ink1064.xml"/><Relationship Id="rId48" Type="http://schemas.openxmlformats.org/officeDocument/2006/relationships/customXml" Target="../ink/ink1068.xml"/><Relationship Id="rId56" Type="http://schemas.openxmlformats.org/officeDocument/2006/relationships/customXml" Target="../ink/ink1074.xml"/><Relationship Id="rId64" Type="http://schemas.openxmlformats.org/officeDocument/2006/relationships/customXml" Target="../ink/ink1078.xml"/><Relationship Id="rId69" Type="http://schemas.openxmlformats.org/officeDocument/2006/relationships/image" Target="../media/image399.png"/><Relationship Id="rId51" Type="http://schemas.openxmlformats.org/officeDocument/2006/relationships/customXml" Target="../ink/ink1071.xml"/><Relationship Id="rId3" Type="http://schemas.openxmlformats.org/officeDocument/2006/relationships/image" Target="../media/image379.png"/><Relationship Id="rId12" Type="http://schemas.openxmlformats.org/officeDocument/2006/relationships/customXml" Target="../ink/ink1046.xml"/><Relationship Id="rId17" Type="http://schemas.openxmlformats.org/officeDocument/2006/relationships/image" Target="../media/image14.png"/><Relationship Id="rId25" Type="http://schemas.openxmlformats.org/officeDocument/2006/relationships/image" Target="../media/image383.png"/><Relationship Id="rId33" Type="http://schemas.openxmlformats.org/officeDocument/2006/relationships/image" Target="../media/image387.png"/><Relationship Id="rId38" Type="http://schemas.openxmlformats.org/officeDocument/2006/relationships/customXml" Target="../ink/ink1059.xml"/><Relationship Id="rId46" Type="http://schemas.openxmlformats.org/officeDocument/2006/relationships/image" Target="../media/image390.png"/><Relationship Id="rId59" Type="http://schemas.openxmlformats.org/officeDocument/2006/relationships/image" Target="../media/image394.png"/><Relationship Id="rId67" Type="http://schemas.openxmlformats.org/officeDocument/2006/relationships/image" Target="../media/image398.png"/><Relationship Id="rId20" Type="http://schemas.openxmlformats.org/officeDocument/2006/relationships/customXml" Target="../ink/ink1050.xml"/><Relationship Id="rId41" Type="http://schemas.openxmlformats.org/officeDocument/2006/relationships/customXml" Target="../ink/ink1062.xml"/><Relationship Id="rId54" Type="http://schemas.openxmlformats.org/officeDocument/2006/relationships/customXml" Target="../ink/ink1073.xml"/><Relationship Id="rId62" Type="http://schemas.openxmlformats.org/officeDocument/2006/relationships/customXml" Target="../ink/ink107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45.xml"/><Relationship Id="rId15" Type="http://schemas.openxmlformats.org/officeDocument/2006/relationships/image" Target="../media/image13.png"/><Relationship Id="rId23" Type="http://schemas.openxmlformats.org/officeDocument/2006/relationships/image" Target="../media/image382.png"/><Relationship Id="rId28" Type="http://schemas.openxmlformats.org/officeDocument/2006/relationships/customXml" Target="../ink/ink1054.xml"/><Relationship Id="rId36" Type="http://schemas.openxmlformats.org/officeDocument/2006/relationships/customXml" Target="../ink/ink1058.xml"/><Relationship Id="rId49" Type="http://schemas.openxmlformats.org/officeDocument/2006/relationships/customXml" Target="../ink/ink1069.xml"/><Relationship Id="rId57" Type="http://schemas.openxmlformats.org/officeDocument/2006/relationships/image" Target="../media/image393.png"/><Relationship Id="rId31" Type="http://schemas.openxmlformats.org/officeDocument/2006/relationships/image" Target="../media/image386.png"/><Relationship Id="rId44" Type="http://schemas.openxmlformats.org/officeDocument/2006/relationships/customXml" Target="../ink/ink1065.xml"/><Relationship Id="rId52" Type="http://schemas.openxmlformats.org/officeDocument/2006/relationships/customXml" Target="../ink/ink1072.xml"/><Relationship Id="rId60" Type="http://schemas.openxmlformats.org/officeDocument/2006/relationships/customXml" Target="../ink/ink1076.xml"/><Relationship Id="rId65" Type="http://schemas.openxmlformats.org/officeDocument/2006/relationships/image" Target="../media/image397.png"/><Relationship Id="rId4" Type="http://schemas.openxmlformats.org/officeDocument/2006/relationships/customXml" Target="../ink/ink1043.xml"/><Relationship Id="rId13" Type="http://schemas.openxmlformats.org/officeDocument/2006/relationships/image" Target="../media/image12.png"/><Relationship Id="rId18" Type="http://schemas.openxmlformats.org/officeDocument/2006/relationships/customXml" Target="../ink/ink1049.xml"/><Relationship Id="rId39" Type="http://schemas.openxmlformats.org/officeDocument/2006/relationships/customXml" Target="../ink/ink1060.xml"/></Relationships>
</file>

<file path=ppt/slides/_rels/slide23.xml.rels><?xml version="1.0" encoding="UTF-8" standalone="yes"?>
<Relationships xmlns="http://schemas.openxmlformats.org/package/2006/relationships"><Relationship Id="rId21" Type="http://schemas.openxmlformats.org/officeDocument/2006/relationships/image" Target="../media/image61.png"/><Relationship Id="rId42" Type="http://schemas.openxmlformats.org/officeDocument/2006/relationships/customXml" Target="../ink/ink1103.xml"/><Relationship Id="rId63" Type="http://schemas.openxmlformats.org/officeDocument/2006/relationships/image" Target="../media/image82.png"/><Relationship Id="rId84" Type="http://schemas.openxmlformats.org/officeDocument/2006/relationships/customXml" Target="../ink/ink1124.xml"/><Relationship Id="rId138" Type="http://schemas.openxmlformats.org/officeDocument/2006/relationships/customXml" Target="../ink/ink1135.xml"/><Relationship Id="rId159" Type="http://schemas.openxmlformats.org/officeDocument/2006/relationships/image" Target="../media/image94.png"/><Relationship Id="rId170" Type="http://schemas.openxmlformats.org/officeDocument/2006/relationships/image" Target="../media/image12.png"/><Relationship Id="rId191" Type="http://schemas.openxmlformats.org/officeDocument/2006/relationships/customXml" Target="../ink/ink1162.xml"/><Relationship Id="rId205" Type="http://schemas.openxmlformats.org/officeDocument/2006/relationships/customXml" Target="../ink/ink1173.xml"/><Relationship Id="rId11" Type="http://schemas.openxmlformats.org/officeDocument/2006/relationships/image" Target="../media/image56.png"/><Relationship Id="rId32" Type="http://schemas.openxmlformats.org/officeDocument/2006/relationships/customXml" Target="../ink/ink1098.xml"/><Relationship Id="rId53" Type="http://schemas.openxmlformats.org/officeDocument/2006/relationships/image" Target="../media/image77.png"/><Relationship Id="rId74" Type="http://schemas.openxmlformats.org/officeDocument/2006/relationships/customXml" Target="../ink/ink1119.xml"/><Relationship Id="rId149" Type="http://schemas.openxmlformats.org/officeDocument/2006/relationships/image" Target="../media/image109.png"/><Relationship Id="rId5" Type="http://schemas.openxmlformats.org/officeDocument/2006/relationships/image" Target="../media/image216.png"/><Relationship Id="rId95" Type="http://schemas.openxmlformats.org/officeDocument/2006/relationships/image" Target="../media/image226.png"/><Relationship Id="rId160" Type="http://schemas.openxmlformats.org/officeDocument/2006/relationships/customXml" Target="../ink/ink1146.xml"/><Relationship Id="rId181" Type="http://schemas.openxmlformats.org/officeDocument/2006/relationships/customXml" Target="../ink/ink1157.xml"/><Relationship Id="rId22" Type="http://schemas.openxmlformats.org/officeDocument/2006/relationships/customXml" Target="../ink/ink1093.xml"/><Relationship Id="rId43" Type="http://schemas.openxmlformats.org/officeDocument/2006/relationships/image" Target="../media/image72.png"/><Relationship Id="rId64" Type="http://schemas.openxmlformats.org/officeDocument/2006/relationships/customXml" Target="../ink/ink1114.xml"/><Relationship Id="rId139" Type="http://schemas.openxmlformats.org/officeDocument/2006/relationships/image" Target="../media/image104.png"/><Relationship Id="rId85" Type="http://schemas.openxmlformats.org/officeDocument/2006/relationships/image" Target="../media/image224.png"/><Relationship Id="rId150" Type="http://schemas.openxmlformats.org/officeDocument/2006/relationships/customXml" Target="../ink/ink1141.xml"/><Relationship Id="rId171" Type="http://schemas.openxmlformats.org/officeDocument/2006/relationships/customXml" Target="../ink/ink1152.xml"/><Relationship Id="rId192" Type="http://schemas.openxmlformats.org/officeDocument/2006/relationships/image" Target="../media/image388.png"/><Relationship Id="rId206" Type="http://schemas.openxmlformats.org/officeDocument/2006/relationships/customXml" Target="../ink/ink1174.xml"/><Relationship Id="rId12" Type="http://schemas.openxmlformats.org/officeDocument/2006/relationships/customXml" Target="../ink/ink1088.xml"/><Relationship Id="rId33" Type="http://schemas.openxmlformats.org/officeDocument/2006/relationships/image" Target="../media/image67.png"/><Relationship Id="rId129" Type="http://schemas.openxmlformats.org/officeDocument/2006/relationships/image" Target="../media/image99.png"/><Relationship Id="rId54" Type="http://schemas.openxmlformats.org/officeDocument/2006/relationships/customXml" Target="../ink/ink1109.xml"/><Relationship Id="rId75" Type="http://schemas.openxmlformats.org/officeDocument/2006/relationships/image" Target="../media/image221.png"/><Relationship Id="rId96" Type="http://schemas.openxmlformats.org/officeDocument/2006/relationships/customXml" Target="../ink/ink1130.xml"/><Relationship Id="rId140" Type="http://schemas.openxmlformats.org/officeDocument/2006/relationships/customXml" Target="../ink/ink1136.xml"/><Relationship Id="rId161" Type="http://schemas.openxmlformats.org/officeDocument/2006/relationships/image" Target="../media/image98.png"/><Relationship Id="rId182" Type="http://schemas.openxmlformats.org/officeDocument/2006/relationships/image" Target="../media/image383.png"/><Relationship Id="rId6" Type="http://schemas.openxmlformats.org/officeDocument/2006/relationships/customXml" Target="../ink/ink1083.xml"/><Relationship Id="rId23" Type="http://schemas.openxmlformats.org/officeDocument/2006/relationships/image" Target="../media/image62.png"/><Relationship Id="rId44" Type="http://schemas.openxmlformats.org/officeDocument/2006/relationships/customXml" Target="../ink/ink1104.xml"/><Relationship Id="rId60" Type="http://schemas.openxmlformats.org/officeDocument/2006/relationships/customXml" Target="../ink/ink1112.xml"/><Relationship Id="rId65" Type="http://schemas.openxmlformats.org/officeDocument/2006/relationships/image" Target="../media/image83.png"/><Relationship Id="rId81" Type="http://schemas.openxmlformats.org/officeDocument/2006/relationships/image" Target="../media/image91.png"/><Relationship Id="rId86" Type="http://schemas.openxmlformats.org/officeDocument/2006/relationships/customXml" Target="../ink/ink1125.xml"/><Relationship Id="rId130" Type="http://schemas.openxmlformats.org/officeDocument/2006/relationships/customXml" Target="../ink/ink1131.xml"/><Relationship Id="rId135" Type="http://schemas.openxmlformats.org/officeDocument/2006/relationships/image" Target="../media/image102.png"/><Relationship Id="rId151" Type="http://schemas.openxmlformats.org/officeDocument/2006/relationships/image" Target="../media/image88.png"/><Relationship Id="rId156" Type="http://schemas.openxmlformats.org/officeDocument/2006/relationships/customXml" Target="../ink/ink1144.xml"/><Relationship Id="rId177" Type="http://schemas.openxmlformats.org/officeDocument/2006/relationships/customXml" Target="../ink/ink1155.xml"/><Relationship Id="rId198" Type="http://schemas.openxmlformats.org/officeDocument/2006/relationships/customXml" Target="../ink/ink1167.xml"/><Relationship Id="rId172" Type="http://schemas.openxmlformats.org/officeDocument/2006/relationships/image" Target="../media/image13.png"/><Relationship Id="rId193" Type="http://schemas.openxmlformats.org/officeDocument/2006/relationships/customXml" Target="../ink/ink1163.xml"/><Relationship Id="rId202" Type="http://schemas.openxmlformats.org/officeDocument/2006/relationships/customXml" Target="../ink/ink1171.xml"/><Relationship Id="rId207" Type="http://schemas.openxmlformats.org/officeDocument/2006/relationships/customXml" Target="../ink/ink1175.xml"/><Relationship Id="rId13" Type="http://schemas.openxmlformats.org/officeDocument/2006/relationships/image" Target="../media/image57.png"/><Relationship Id="rId18" Type="http://schemas.openxmlformats.org/officeDocument/2006/relationships/customXml" Target="../ink/ink1091.xml"/><Relationship Id="rId39" Type="http://schemas.openxmlformats.org/officeDocument/2006/relationships/image" Target="../media/image70.png"/><Relationship Id="rId34" Type="http://schemas.openxmlformats.org/officeDocument/2006/relationships/customXml" Target="../ink/ink1099.xml"/><Relationship Id="rId50" Type="http://schemas.openxmlformats.org/officeDocument/2006/relationships/customXml" Target="../ink/ink1107.xml"/><Relationship Id="rId55" Type="http://schemas.openxmlformats.org/officeDocument/2006/relationships/image" Target="../media/image78.png"/><Relationship Id="rId76" Type="http://schemas.openxmlformats.org/officeDocument/2006/relationships/customXml" Target="../ink/ink1120.xml"/><Relationship Id="rId141" Type="http://schemas.openxmlformats.org/officeDocument/2006/relationships/image" Target="../media/image105.png"/><Relationship Id="rId146" Type="http://schemas.openxmlformats.org/officeDocument/2006/relationships/customXml" Target="../ink/ink1139.xml"/><Relationship Id="rId167" Type="http://schemas.openxmlformats.org/officeDocument/2006/relationships/customXml" Target="../ink/ink1150.xml"/><Relationship Id="rId188" Type="http://schemas.openxmlformats.org/officeDocument/2006/relationships/image" Target="../media/image386.png"/><Relationship Id="rId7" Type="http://schemas.openxmlformats.org/officeDocument/2006/relationships/customXml" Target="../ink/ink1084.xml"/><Relationship Id="rId71" Type="http://schemas.openxmlformats.org/officeDocument/2006/relationships/image" Target="../media/image219.png"/><Relationship Id="rId92" Type="http://schemas.openxmlformats.org/officeDocument/2006/relationships/customXml" Target="../ink/ink1128.xml"/><Relationship Id="rId162" Type="http://schemas.openxmlformats.org/officeDocument/2006/relationships/customXml" Target="../ink/ink1147.xml"/><Relationship Id="rId183" Type="http://schemas.openxmlformats.org/officeDocument/2006/relationships/customXml" Target="../ink/ink1158.xml"/><Relationship Id="rId213" Type="http://schemas.openxmlformats.org/officeDocument/2006/relationships/image" Target="../media/image234.png"/><Relationship Id="rId2" Type="http://schemas.openxmlformats.org/officeDocument/2006/relationships/customXml" Target="../ink/ink1081.xml"/><Relationship Id="rId29" Type="http://schemas.openxmlformats.org/officeDocument/2006/relationships/image" Target="../media/image65.png"/><Relationship Id="rId24" Type="http://schemas.openxmlformats.org/officeDocument/2006/relationships/customXml" Target="../ink/ink1094.xml"/><Relationship Id="rId40" Type="http://schemas.openxmlformats.org/officeDocument/2006/relationships/customXml" Target="../ink/ink1102.xml"/><Relationship Id="rId45" Type="http://schemas.openxmlformats.org/officeDocument/2006/relationships/image" Target="../media/image73.png"/><Relationship Id="rId66" Type="http://schemas.openxmlformats.org/officeDocument/2006/relationships/customXml" Target="../ink/ink1115.xml"/><Relationship Id="rId87" Type="http://schemas.openxmlformats.org/officeDocument/2006/relationships/image" Target="../media/image225.png"/><Relationship Id="rId131" Type="http://schemas.openxmlformats.org/officeDocument/2006/relationships/image" Target="../media/image100.png"/><Relationship Id="rId136" Type="http://schemas.openxmlformats.org/officeDocument/2006/relationships/customXml" Target="../ink/ink1134.xml"/><Relationship Id="rId157" Type="http://schemas.openxmlformats.org/officeDocument/2006/relationships/image" Target="../media/image93.png"/><Relationship Id="rId178" Type="http://schemas.openxmlformats.org/officeDocument/2006/relationships/image" Target="../media/image381.png"/><Relationship Id="rId61" Type="http://schemas.openxmlformats.org/officeDocument/2006/relationships/image" Target="../media/image81.png"/><Relationship Id="rId82" Type="http://schemas.openxmlformats.org/officeDocument/2006/relationships/customXml" Target="../ink/ink1123.xml"/><Relationship Id="rId152" Type="http://schemas.openxmlformats.org/officeDocument/2006/relationships/customXml" Target="../ink/ink1142.xml"/><Relationship Id="rId173" Type="http://schemas.openxmlformats.org/officeDocument/2006/relationships/customXml" Target="../ink/ink1153.xml"/><Relationship Id="rId194" Type="http://schemas.openxmlformats.org/officeDocument/2006/relationships/image" Target="../media/image389.png"/><Relationship Id="rId199" Type="http://schemas.openxmlformats.org/officeDocument/2006/relationships/customXml" Target="../ink/ink1168.xml"/><Relationship Id="rId203" Type="http://schemas.openxmlformats.org/officeDocument/2006/relationships/image" Target="../media/image231.png"/><Relationship Id="rId208" Type="http://schemas.openxmlformats.org/officeDocument/2006/relationships/customXml" Target="../ink/ink1176.xml"/><Relationship Id="rId19" Type="http://schemas.openxmlformats.org/officeDocument/2006/relationships/image" Target="../media/image60.png"/><Relationship Id="rId14" Type="http://schemas.openxmlformats.org/officeDocument/2006/relationships/customXml" Target="../ink/ink1089.xml"/><Relationship Id="rId30" Type="http://schemas.openxmlformats.org/officeDocument/2006/relationships/customXml" Target="../ink/ink1097.xml"/><Relationship Id="rId35" Type="http://schemas.openxmlformats.org/officeDocument/2006/relationships/image" Target="../media/image68.png"/><Relationship Id="rId56" Type="http://schemas.openxmlformats.org/officeDocument/2006/relationships/customXml" Target="../ink/ink1110.xml"/><Relationship Id="rId77" Type="http://schemas.openxmlformats.org/officeDocument/2006/relationships/image" Target="../media/image222.png"/><Relationship Id="rId147" Type="http://schemas.openxmlformats.org/officeDocument/2006/relationships/image" Target="../media/image108.png"/><Relationship Id="rId168" Type="http://schemas.openxmlformats.org/officeDocument/2006/relationships/image" Target="../media/image11.png"/><Relationship Id="rId8" Type="http://schemas.openxmlformats.org/officeDocument/2006/relationships/customXml" Target="../ink/ink1085.xml"/><Relationship Id="rId51" Type="http://schemas.openxmlformats.org/officeDocument/2006/relationships/image" Target="../media/image76.png"/><Relationship Id="rId72" Type="http://schemas.openxmlformats.org/officeDocument/2006/relationships/customXml" Target="../ink/ink1118.xml"/><Relationship Id="rId93" Type="http://schemas.openxmlformats.org/officeDocument/2006/relationships/image" Target="../media/image97.png"/><Relationship Id="rId142" Type="http://schemas.openxmlformats.org/officeDocument/2006/relationships/customXml" Target="../ink/ink1137.xml"/><Relationship Id="rId163" Type="http://schemas.openxmlformats.org/officeDocument/2006/relationships/image" Target="../media/image227.png"/><Relationship Id="rId184" Type="http://schemas.openxmlformats.org/officeDocument/2006/relationships/image" Target="../media/image230.png"/><Relationship Id="rId189" Type="http://schemas.openxmlformats.org/officeDocument/2006/relationships/customXml" Target="../ink/ink1161.xml"/><Relationship Id="rId3" Type="http://schemas.openxmlformats.org/officeDocument/2006/relationships/image" Target="../media/image183.png"/><Relationship Id="rId214" Type="http://schemas.openxmlformats.org/officeDocument/2006/relationships/customXml" Target="../ink/ink1179.xml"/><Relationship Id="rId25" Type="http://schemas.openxmlformats.org/officeDocument/2006/relationships/image" Target="../media/image63.png"/><Relationship Id="rId46" Type="http://schemas.openxmlformats.org/officeDocument/2006/relationships/customXml" Target="../ink/ink1105.xml"/><Relationship Id="rId67" Type="http://schemas.openxmlformats.org/officeDocument/2006/relationships/image" Target="../media/image217.png"/><Relationship Id="rId137" Type="http://schemas.openxmlformats.org/officeDocument/2006/relationships/image" Target="../media/image103.png"/><Relationship Id="rId158" Type="http://schemas.openxmlformats.org/officeDocument/2006/relationships/customXml" Target="../ink/ink1145.xml"/><Relationship Id="rId20" Type="http://schemas.openxmlformats.org/officeDocument/2006/relationships/customXml" Target="../ink/ink1092.xml"/><Relationship Id="rId41" Type="http://schemas.openxmlformats.org/officeDocument/2006/relationships/image" Target="../media/image71.png"/><Relationship Id="rId62" Type="http://schemas.openxmlformats.org/officeDocument/2006/relationships/customXml" Target="../ink/ink1113.xml"/><Relationship Id="rId83" Type="http://schemas.openxmlformats.org/officeDocument/2006/relationships/image" Target="../media/image92.png"/><Relationship Id="rId88" Type="http://schemas.openxmlformats.org/officeDocument/2006/relationships/customXml" Target="../ink/ink1126.xml"/><Relationship Id="rId132" Type="http://schemas.openxmlformats.org/officeDocument/2006/relationships/customXml" Target="../ink/ink1132.xml"/><Relationship Id="rId153" Type="http://schemas.openxmlformats.org/officeDocument/2006/relationships/image" Target="../media/image89.png"/><Relationship Id="rId174" Type="http://schemas.openxmlformats.org/officeDocument/2006/relationships/image" Target="../media/image14.png"/><Relationship Id="rId179" Type="http://schemas.openxmlformats.org/officeDocument/2006/relationships/customXml" Target="../ink/ink1156.xml"/><Relationship Id="rId195" Type="http://schemas.openxmlformats.org/officeDocument/2006/relationships/customXml" Target="../ink/ink1164.xml"/><Relationship Id="rId209" Type="http://schemas.openxmlformats.org/officeDocument/2006/relationships/image" Target="../media/image232.png"/><Relationship Id="rId190" Type="http://schemas.openxmlformats.org/officeDocument/2006/relationships/image" Target="../media/image387.png"/><Relationship Id="rId204" Type="http://schemas.openxmlformats.org/officeDocument/2006/relationships/customXml" Target="../ink/ink1172.xml"/><Relationship Id="rId15" Type="http://schemas.openxmlformats.org/officeDocument/2006/relationships/image" Target="../media/image58.png"/><Relationship Id="rId36" Type="http://schemas.openxmlformats.org/officeDocument/2006/relationships/customXml" Target="../ink/ink1100.xml"/><Relationship Id="rId57" Type="http://schemas.openxmlformats.org/officeDocument/2006/relationships/image" Target="../media/image79.png"/><Relationship Id="rId10" Type="http://schemas.openxmlformats.org/officeDocument/2006/relationships/customXml" Target="../ink/ink1087.xml"/><Relationship Id="rId31" Type="http://schemas.openxmlformats.org/officeDocument/2006/relationships/image" Target="../media/image66.png"/><Relationship Id="rId52" Type="http://schemas.openxmlformats.org/officeDocument/2006/relationships/customXml" Target="../ink/ink1108.xml"/><Relationship Id="rId73" Type="http://schemas.openxmlformats.org/officeDocument/2006/relationships/image" Target="../media/image220.png"/><Relationship Id="rId78" Type="http://schemas.openxmlformats.org/officeDocument/2006/relationships/customXml" Target="../ink/ink1121.xml"/><Relationship Id="rId94" Type="http://schemas.openxmlformats.org/officeDocument/2006/relationships/customXml" Target="../ink/ink1129.xml"/><Relationship Id="rId143" Type="http://schemas.openxmlformats.org/officeDocument/2006/relationships/image" Target="../media/image106.png"/><Relationship Id="rId148" Type="http://schemas.openxmlformats.org/officeDocument/2006/relationships/customXml" Target="../ink/ink1140.xml"/><Relationship Id="rId164" Type="http://schemas.openxmlformats.org/officeDocument/2006/relationships/customXml" Target="../ink/ink1148.xml"/><Relationship Id="rId169" Type="http://schemas.openxmlformats.org/officeDocument/2006/relationships/customXml" Target="../ink/ink1151.xml"/><Relationship Id="rId185" Type="http://schemas.openxmlformats.org/officeDocument/2006/relationships/customXml" Target="../ink/ink1159.xml"/><Relationship Id="rId4" Type="http://schemas.openxmlformats.org/officeDocument/2006/relationships/customXml" Target="../ink/ink1082.xml"/><Relationship Id="rId9" Type="http://schemas.openxmlformats.org/officeDocument/2006/relationships/customXml" Target="../ink/ink1086.xml"/><Relationship Id="rId180" Type="http://schemas.openxmlformats.org/officeDocument/2006/relationships/image" Target="../media/image382.png"/><Relationship Id="rId210" Type="http://schemas.openxmlformats.org/officeDocument/2006/relationships/customXml" Target="../ink/ink1177.xml"/><Relationship Id="rId215" Type="http://schemas.openxmlformats.org/officeDocument/2006/relationships/image" Target="../media/image235.png"/><Relationship Id="rId26" Type="http://schemas.openxmlformats.org/officeDocument/2006/relationships/customXml" Target="../ink/ink1095.xml"/><Relationship Id="rId47" Type="http://schemas.openxmlformats.org/officeDocument/2006/relationships/image" Target="../media/image74.png"/><Relationship Id="rId68" Type="http://schemas.openxmlformats.org/officeDocument/2006/relationships/customXml" Target="../ink/ink1116.xml"/><Relationship Id="rId89" Type="http://schemas.openxmlformats.org/officeDocument/2006/relationships/image" Target="../media/image95.png"/><Relationship Id="rId133" Type="http://schemas.openxmlformats.org/officeDocument/2006/relationships/image" Target="../media/image101.png"/><Relationship Id="rId154" Type="http://schemas.openxmlformats.org/officeDocument/2006/relationships/customXml" Target="../ink/ink1143.xml"/><Relationship Id="rId175" Type="http://schemas.openxmlformats.org/officeDocument/2006/relationships/customXml" Target="../ink/ink1154.xml"/><Relationship Id="rId196" Type="http://schemas.openxmlformats.org/officeDocument/2006/relationships/customXml" Target="../ink/ink1165.xml"/><Relationship Id="rId200" Type="http://schemas.openxmlformats.org/officeDocument/2006/relationships/customXml" Target="../ink/ink1169.xml"/><Relationship Id="rId16" Type="http://schemas.openxmlformats.org/officeDocument/2006/relationships/customXml" Target="../ink/ink1090.xml"/><Relationship Id="rId37" Type="http://schemas.openxmlformats.org/officeDocument/2006/relationships/image" Target="../media/image69.png"/><Relationship Id="rId58" Type="http://schemas.openxmlformats.org/officeDocument/2006/relationships/customXml" Target="../ink/ink1111.xml"/><Relationship Id="rId79" Type="http://schemas.openxmlformats.org/officeDocument/2006/relationships/image" Target="../media/image223.png"/><Relationship Id="rId144" Type="http://schemas.openxmlformats.org/officeDocument/2006/relationships/customXml" Target="../ink/ink1138.xml"/><Relationship Id="rId90" Type="http://schemas.openxmlformats.org/officeDocument/2006/relationships/customXml" Target="../ink/ink1127.xml"/><Relationship Id="rId165" Type="http://schemas.openxmlformats.org/officeDocument/2006/relationships/customXml" Target="../ink/ink1149.xml"/><Relationship Id="rId186" Type="http://schemas.openxmlformats.org/officeDocument/2006/relationships/image" Target="../media/image385.png"/><Relationship Id="rId211" Type="http://schemas.openxmlformats.org/officeDocument/2006/relationships/image" Target="../media/image233.png"/><Relationship Id="rId27" Type="http://schemas.openxmlformats.org/officeDocument/2006/relationships/image" Target="../media/image64.png"/><Relationship Id="rId48" Type="http://schemas.openxmlformats.org/officeDocument/2006/relationships/customXml" Target="../ink/ink1106.xml"/><Relationship Id="rId69" Type="http://schemas.openxmlformats.org/officeDocument/2006/relationships/image" Target="../media/image218.png"/><Relationship Id="rId134" Type="http://schemas.openxmlformats.org/officeDocument/2006/relationships/customXml" Target="../ink/ink1133.xml"/><Relationship Id="rId80" Type="http://schemas.openxmlformats.org/officeDocument/2006/relationships/customXml" Target="../ink/ink1122.xml"/><Relationship Id="rId155" Type="http://schemas.openxmlformats.org/officeDocument/2006/relationships/image" Target="../media/image90.png"/><Relationship Id="rId176" Type="http://schemas.openxmlformats.org/officeDocument/2006/relationships/image" Target="../media/image229.png"/><Relationship Id="rId197" Type="http://schemas.openxmlformats.org/officeDocument/2006/relationships/customXml" Target="../ink/ink1166.xml"/><Relationship Id="rId201" Type="http://schemas.openxmlformats.org/officeDocument/2006/relationships/customXml" Target="../ink/ink1170.xml"/><Relationship Id="rId17" Type="http://schemas.openxmlformats.org/officeDocument/2006/relationships/image" Target="../media/image59.png"/><Relationship Id="rId38" Type="http://schemas.openxmlformats.org/officeDocument/2006/relationships/customXml" Target="../ink/ink1101.xml"/><Relationship Id="rId59" Type="http://schemas.openxmlformats.org/officeDocument/2006/relationships/image" Target="../media/image80.png"/><Relationship Id="rId70" Type="http://schemas.openxmlformats.org/officeDocument/2006/relationships/customXml" Target="../ink/ink1117.xml"/><Relationship Id="rId91" Type="http://schemas.openxmlformats.org/officeDocument/2006/relationships/image" Target="../media/image96.png"/><Relationship Id="rId145" Type="http://schemas.openxmlformats.org/officeDocument/2006/relationships/image" Target="../media/image107.png"/><Relationship Id="rId166" Type="http://schemas.openxmlformats.org/officeDocument/2006/relationships/image" Target="../media/image228.png"/><Relationship Id="rId187" Type="http://schemas.openxmlformats.org/officeDocument/2006/relationships/customXml" Target="../ink/ink1160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178.xml"/><Relationship Id="rId28" Type="http://schemas.openxmlformats.org/officeDocument/2006/relationships/customXml" Target="../ink/ink1096.xml"/><Relationship Id="rId49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7.xml"/><Relationship Id="rId18" Type="http://schemas.openxmlformats.org/officeDocument/2006/relationships/customXml" Target="../ink/ink32.xml"/><Relationship Id="rId26" Type="http://schemas.openxmlformats.org/officeDocument/2006/relationships/customXml" Target="../ink/ink37.xml"/><Relationship Id="rId3" Type="http://schemas.openxmlformats.org/officeDocument/2006/relationships/image" Target="../media/image1.png"/><Relationship Id="rId21" Type="http://schemas.openxmlformats.org/officeDocument/2006/relationships/customXml" Target="../ink/ink34.xml"/><Relationship Id="rId34" Type="http://schemas.openxmlformats.org/officeDocument/2006/relationships/customXml" Target="../ink/ink45.xml"/><Relationship Id="rId7" Type="http://schemas.openxmlformats.org/officeDocument/2006/relationships/image" Target="../media/image6.png"/><Relationship Id="rId12" Type="http://schemas.openxmlformats.org/officeDocument/2006/relationships/customXml" Target="../ink/ink26.xml"/><Relationship Id="rId17" Type="http://schemas.openxmlformats.org/officeDocument/2006/relationships/customXml" Target="../ink/ink31.xml"/><Relationship Id="rId25" Type="http://schemas.openxmlformats.org/officeDocument/2006/relationships/customXml" Target="../ink/ink36.xml"/><Relationship Id="rId33" Type="http://schemas.openxmlformats.org/officeDocument/2006/relationships/customXml" Target="../ink/ink44.xml"/><Relationship Id="rId2" Type="http://schemas.openxmlformats.org/officeDocument/2006/relationships/customXml" Target="../ink/ink19.xml"/><Relationship Id="rId16" Type="http://schemas.openxmlformats.org/officeDocument/2006/relationships/customXml" Target="../ink/ink30.xml"/><Relationship Id="rId20" Type="http://schemas.openxmlformats.org/officeDocument/2006/relationships/image" Target="../media/image7.png"/><Relationship Id="rId29" Type="http://schemas.openxmlformats.org/officeDocument/2006/relationships/customXml" Target="../ink/ink4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.xml"/><Relationship Id="rId11" Type="http://schemas.openxmlformats.org/officeDocument/2006/relationships/customXml" Target="../ink/ink25.xml"/><Relationship Id="rId24" Type="http://schemas.openxmlformats.org/officeDocument/2006/relationships/image" Target="../media/image9.png"/><Relationship Id="rId32" Type="http://schemas.openxmlformats.org/officeDocument/2006/relationships/customXml" Target="../ink/ink43.xml"/><Relationship Id="rId5" Type="http://schemas.openxmlformats.org/officeDocument/2006/relationships/image" Target="../media/image2.png"/><Relationship Id="rId15" Type="http://schemas.openxmlformats.org/officeDocument/2006/relationships/customXml" Target="../ink/ink29.xml"/><Relationship Id="rId23" Type="http://schemas.openxmlformats.org/officeDocument/2006/relationships/customXml" Target="../ink/ink35.xml"/><Relationship Id="rId28" Type="http://schemas.openxmlformats.org/officeDocument/2006/relationships/customXml" Target="../ink/ink39.xml"/><Relationship Id="rId36" Type="http://schemas.openxmlformats.org/officeDocument/2006/relationships/customXml" Target="../ink/ink47.xml"/><Relationship Id="rId10" Type="http://schemas.openxmlformats.org/officeDocument/2006/relationships/customXml" Target="../ink/ink24.xml"/><Relationship Id="rId19" Type="http://schemas.openxmlformats.org/officeDocument/2006/relationships/customXml" Target="../ink/ink33.xml"/><Relationship Id="rId31" Type="http://schemas.openxmlformats.org/officeDocument/2006/relationships/customXml" Target="../ink/ink42.xml"/><Relationship Id="rId4" Type="http://schemas.openxmlformats.org/officeDocument/2006/relationships/customXml" Target="../ink/ink20.xml"/><Relationship Id="rId9" Type="http://schemas.openxmlformats.org/officeDocument/2006/relationships/customXml" Target="../ink/ink23.xml"/><Relationship Id="rId14" Type="http://schemas.openxmlformats.org/officeDocument/2006/relationships/customXml" Target="../ink/ink28.xml"/><Relationship Id="rId22" Type="http://schemas.openxmlformats.org/officeDocument/2006/relationships/image" Target="../media/image8.png"/><Relationship Id="rId27" Type="http://schemas.openxmlformats.org/officeDocument/2006/relationships/customXml" Target="../ink/ink38.xml"/><Relationship Id="rId30" Type="http://schemas.openxmlformats.org/officeDocument/2006/relationships/customXml" Target="../ink/ink41.xml"/><Relationship Id="rId35" Type="http://schemas.openxmlformats.org/officeDocument/2006/relationships/customXml" Target="../ink/ink46.xml"/><Relationship Id="rId8" Type="http://schemas.openxmlformats.org/officeDocument/2006/relationships/customXml" Target="../ink/ink2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58.xml"/><Relationship Id="rId26" Type="http://schemas.openxmlformats.org/officeDocument/2006/relationships/customXml" Target="../ink/ink64.xml"/><Relationship Id="rId39" Type="http://schemas.openxmlformats.org/officeDocument/2006/relationships/image" Target="../media/image21.png"/><Relationship Id="rId21" Type="http://schemas.openxmlformats.org/officeDocument/2006/relationships/image" Target="../media/image16.png"/><Relationship Id="rId34" Type="http://schemas.openxmlformats.org/officeDocument/2006/relationships/image" Target="../media/image2.png"/><Relationship Id="rId42" Type="http://schemas.openxmlformats.org/officeDocument/2006/relationships/customXml" Target="../ink/ink73.xml"/><Relationship Id="rId47" Type="http://schemas.openxmlformats.org/officeDocument/2006/relationships/customXml" Target="../ink/ink76.xml"/><Relationship Id="rId50" Type="http://schemas.openxmlformats.org/officeDocument/2006/relationships/image" Target="../media/image25.png"/><Relationship Id="rId7" Type="http://schemas.openxmlformats.org/officeDocument/2006/relationships/customXml" Target="../ink/ink51.xml"/><Relationship Id="rId2" Type="http://schemas.openxmlformats.org/officeDocument/2006/relationships/customXml" Target="../ink/ink48.xml"/><Relationship Id="rId16" Type="http://schemas.openxmlformats.org/officeDocument/2006/relationships/customXml" Target="../ink/ink57.xml"/><Relationship Id="rId29" Type="http://schemas.openxmlformats.org/officeDocument/2006/relationships/customXml" Target="../ink/ink66.xml"/><Relationship Id="rId11" Type="http://schemas.openxmlformats.org/officeDocument/2006/relationships/image" Target="../media/image11.png"/><Relationship Id="rId24" Type="http://schemas.openxmlformats.org/officeDocument/2006/relationships/customXml" Target="../ink/ink62.xml"/><Relationship Id="rId32" Type="http://schemas.openxmlformats.org/officeDocument/2006/relationships/image" Target="../media/image19.png"/><Relationship Id="rId37" Type="http://schemas.openxmlformats.org/officeDocument/2006/relationships/image" Target="../media/image20.png"/><Relationship Id="rId40" Type="http://schemas.openxmlformats.org/officeDocument/2006/relationships/customXml" Target="../ink/ink72.xml"/><Relationship Id="rId45" Type="http://schemas.openxmlformats.org/officeDocument/2006/relationships/image" Target="../media/image24.png"/><Relationship Id="rId53" Type="http://schemas.openxmlformats.org/officeDocument/2006/relationships/customXml" Target="../ink/ink80.xml"/><Relationship Id="rId5" Type="http://schemas.openxmlformats.org/officeDocument/2006/relationships/image" Target="../media/image10.png"/><Relationship Id="rId10" Type="http://schemas.openxmlformats.org/officeDocument/2006/relationships/customXml" Target="../ink/ink54.xml"/><Relationship Id="rId19" Type="http://schemas.openxmlformats.org/officeDocument/2006/relationships/image" Target="../media/image15.png"/><Relationship Id="rId31" Type="http://schemas.openxmlformats.org/officeDocument/2006/relationships/customXml" Target="../ink/ink67.xml"/><Relationship Id="rId44" Type="http://schemas.openxmlformats.org/officeDocument/2006/relationships/customXml" Target="../ink/ink74.xml"/><Relationship Id="rId52" Type="http://schemas.openxmlformats.org/officeDocument/2006/relationships/image" Target="../media/image26.png"/><Relationship Id="rId65" Type="http://schemas.openxmlformats.org/officeDocument/2006/relationships/image" Target="../media/image27.png"/><Relationship Id="rId4" Type="http://schemas.openxmlformats.org/officeDocument/2006/relationships/customXml" Target="../ink/ink49.xml"/><Relationship Id="rId9" Type="http://schemas.openxmlformats.org/officeDocument/2006/relationships/customXml" Target="../ink/ink53.xml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customXml" Target="../ink/ink65.xml"/><Relationship Id="rId30" Type="http://schemas.openxmlformats.org/officeDocument/2006/relationships/image" Target="../media/image18.png"/><Relationship Id="rId35" Type="http://schemas.openxmlformats.org/officeDocument/2006/relationships/customXml" Target="../ink/ink69.xml"/><Relationship Id="rId43" Type="http://schemas.openxmlformats.org/officeDocument/2006/relationships/image" Target="../media/image23.png"/><Relationship Id="rId48" Type="http://schemas.openxmlformats.org/officeDocument/2006/relationships/customXml" Target="../ink/ink77.xml"/><Relationship Id="rId8" Type="http://schemas.openxmlformats.org/officeDocument/2006/relationships/customXml" Target="../ink/ink52.xml"/><Relationship Id="rId51" Type="http://schemas.openxmlformats.org/officeDocument/2006/relationships/customXml" Target="../ink/ink79.xml"/><Relationship Id="rId3" Type="http://schemas.openxmlformats.org/officeDocument/2006/relationships/image" Target="../media/image9.png"/><Relationship Id="rId12" Type="http://schemas.openxmlformats.org/officeDocument/2006/relationships/customXml" Target="../ink/ink55.xml"/><Relationship Id="rId17" Type="http://schemas.openxmlformats.org/officeDocument/2006/relationships/image" Target="../media/image14.png"/><Relationship Id="rId25" Type="http://schemas.openxmlformats.org/officeDocument/2006/relationships/customXml" Target="../ink/ink63.xml"/><Relationship Id="rId33" Type="http://schemas.openxmlformats.org/officeDocument/2006/relationships/customXml" Target="../ink/ink68.xml"/><Relationship Id="rId38" Type="http://schemas.openxmlformats.org/officeDocument/2006/relationships/customXml" Target="../ink/ink71.xml"/><Relationship Id="rId46" Type="http://schemas.openxmlformats.org/officeDocument/2006/relationships/customXml" Target="../ink/ink75.xml"/><Relationship Id="rId20" Type="http://schemas.openxmlformats.org/officeDocument/2006/relationships/customXml" Target="../ink/ink59.xml"/><Relationship Id="rId41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0.xml"/><Relationship Id="rId15" Type="http://schemas.openxmlformats.org/officeDocument/2006/relationships/image" Target="../media/image13.png"/><Relationship Id="rId23" Type="http://schemas.openxmlformats.org/officeDocument/2006/relationships/customXml" Target="../ink/ink61.xml"/><Relationship Id="rId28" Type="http://schemas.openxmlformats.org/officeDocument/2006/relationships/image" Target="../media/image17.png"/><Relationship Id="rId36" Type="http://schemas.openxmlformats.org/officeDocument/2006/relationships/customXml" Target="../ink/ink70.xml"/><Relationship Id="rId49" Type="http://schemas.openxmlformats.org/officeDocument/2006/relationships/customXml" Target="../ink/ink7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90.xml"/><Relationship Id="rId26" Type="http://schemas.openxmlformats.org/officeDocument/2006/relationships/customXml" Target="../ink/ink94.xml"/><Relationship Id="rId39" Type="http://schemas.openxmlformats.org/officeDocument/2006/relationships/customXml" Target="../ink/ink103.xml"/><Relationship Id="rId21" Type="http://schemas.openxmlformats.org/officeDocument/2006/relationships/image" Target="../media/image2.png"/><Relationship Id="rId34" Type="http://schemas.openxmlformats.org/officeDocument/2006/relationships/customXml" Target="../ink/ink98.xml"/><Relationship Id="rId42" Type="http://schemas.openxmlformats.org/officeDocument/2006/relationships/customXml" Target="../ink/ink106.xml"/><Relationship Id="rId47" Type="http://schemas.openxmlformats.org/officeDocument/2006/relationships/customXml" Target="../ink/ink111.xml"/><Relationship Id="rId50" Type="http://schemas.openxmlformats.org/officeDocument/2006/relationships/customXml" Target="../ink/ink114.xml"/><Relationship Id="rId7" Type="http://schemas.openxmlformats.org/officeDocument/2006/relationships/customXml" Target="../ink/ink84.xml"/><Relationship Id="rId2" Type="http://schemas.openxmlformats.org/officeDocument/2006/relationships/customXml" Target="../ink/ink81.xml"/><Relationship Id="rId16" Type="http://schemas.openxmlformats.org/officeDocument/2006/relationships/customXml" Target="../ink/ink89.xml"/><Relationship Id="rId29" Type="http://schemas.openxmlformats.org/officeDocument/2006/relationships/image" Target="../media/image28.png"/><Relationship Id="rId11" Type="http://schemas.openxmlformats.org/officeDocument/2006/relationships/image" Target="../media/image12.png"/><Relationship Id="rId24" Type="http://schemas.openxmlformats.org/officeDocument/2006/relationships/customXml" Target="../ink/ink93.xml"/><Relationship Id="rId32" Type="http://schemas.openxmlformats.org/officeDocument/2006/relationships/customXml" Target="../ink/ink97.xml"/><Relationship Id="rId37" Type="http://schemas.openxmlformats.org/officeDocument/2006/relationships/customXml" Target="../ink/ink101.xml"/><Relationship Id="rId40" Type="http://schemas.openxmlformats.org/officeDocument/2006/relationships/customXml" Target="../ink/ink104.xml"/><Relationship Id="rId45" Type="http://schemas.openxmlformats.org/officeDocument/2006/relationships/customXml" Target="../ink/ink109.xml"/><Relationship Id="rId5" Type="http://schemas.openxmlformats.org/officeDocument/2006/relationships/image" Target="../media/image10.png"/><Relationship Id="rId15" Type="http://schemas.openxmlformats.org/officeDocument/2006/relationships/image" Target="../media/image14.png"/><Relationship Id="rId23" Type="http://schemas.openxmlformats.org/officeDocument/2006/relationships/image" Target="../media/image23.png"/><Relationship Id="rId28" Type="http://schemas.openxmlformats.org/officeDocument/2006/relationships/customXml" Target="../ink/ink95.xml"/><Relationship Id="rId36" Type="http://schemas.openxmlformats.org/officeDocument/2006/relationships/customXml" Target="../ink/ink100.xml"/><Relationship Id="rId49" Type="http://schemas.openxmlformats.org/officeDocument/2006/relationships/customXml" Target="../ink/ink113.xml"/><Relationship Id="rId10" Type="http://schemas.openxmlformats.org/officeDocument/2006/relationships/customXml" Target="../ink/ink86.xml"/><Relationship Id="rId19" Type="http://schemas.openxmlformats.org/officeDocument/2006/relationships/image" Target="../media/image16.png"/><Relationship Id="rId31" Type="http://schemas.openxmlformats.org/officeDocument/2006/relationships/image" Target="../media/image29.png"/><Relationship Id="rId44" Type="http://schemas.openxmlformats.org/officeDocument/2006/relationships/customXml" Target="../ink/ink108.xml"/><Relationship Id="rId4" Type="http://schemas.openxmlformats.org/officeDocument/2006/relationships/customXml" Target="../ink/ink82.xml"/><Relationship Id="rId9" Type="http://schemas.openxmlformats.org/officeDocument/2006/relationships/image" Target="../media/image11.png"/><Relationship Id="rId14" Type="http://schemas.openxmlformats.org/officeDocument/2006/relationships/customXml" Target="../ink/ink88.xml"/><Relationship Id="rId22" Type="http://schemas.openxmlformats.org/officeDocument/2006/relationships/customXml" Target="../ink/ink92.xml"/><Relationship Id="rId27" Type="http://schemas.openxmlformats.org/officeDocument/2006/relationships/image" Target="../media/image27.png"/><Relationship Id="rId30" Type="http://schemas.openxmlformats.org/officeDocument/2006/relationships/customXml" Target="../ink/ink96.xml"/><Relationship Id="rId35" Type="http://schemas.openxmlformats.org/officeDocument/2006/relationships/customXml" Target="../ink/ink99.xml"/><Relationship Id="rId43" Type="http://schemas.openxmlformats.org/officeDocument/2006/relationships/customXml" Target="../ink/ink107.xml"/><Relationship Id="rId48" Type="http://schemas.openxmlformats.org/officeDocument/2006/relationships/customXml" Target="../ink/ink112.xml"/><Relationship Id="rId8" Type="http://schemas.openxmlformats.org/officeDocument/2006/relationships/customXml" Target="../ink/ink85.xml"/><Relationship Id="rId3" Type="http://schemas.openxmlformats.org/officeDocument/2006/relationships/image" Target="../media/image9.png"/><Relationship Id="rId12" Type="http://schemas.openxmlformats.org/officeDocument/2006/relationships/customXml" Target="../ink/ink87.xml"/><Relationship Id="rId17" Type="http://schemas.openxmlformats.org/officeDocument/2006/relationships/image" Target="../media/image15.png"/><Relationship Id="rId25" Type="http://schemas.openxmlformats.org/officeDocument/2006/relationships/image" Target="../media/image24.png"/><Relationship Id="rId33" Type="http://schemas.openxmlformats.org/officeDocument/2006/relationships/image" Target="../media/image30.png"/><Relationship Id="rId38" Type="http://schemas.openxmlformats.org/officeDocument/2006/relationships/customXml" Target="../ink/ink102.xml"/><Relationship Id="rId46" Type="http://schemas.openxmlformats.org/officeDocument/2006/relationships/customXml" Target="../ink/ink110.xml"/><Relationship Id="rId20" Type="http://schemas.openxmlformats.org/officeDocument/2006/relationships/customXml" Target="../ink/ink91.xml"/><Relationship Id="rId41" Type="http://schemas.openxmlformats.org/officeDocument/2006/relationships/customXml" Target="../ink/ink10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3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.png"/><Relationship Id="rId21" Type="http://schemas.openxmlformats.org/officeDocument/2006/relationships/image" Target="../media/image61.png"/><Relationship Id="rId42" Type="http://schemas.openxmlformats.org/officeDocument/2006/relationships/customXml" Target="../ink/ink137.xml"/><Relationship Id="rId63" Type="http://schemas.openxmlformats.org/officeDocument/2006/relationships/image" Target="../media/image82.png"/><Relationship Id="rId84" Type="http://schemas.openxmlformats.org/officeDocument/2006/relationships/customXml" Target="../ink/ink158.xml"/><Relationship Id="rId138" Type="http://schemas.openxmlformats.org/officeDocument/2006/relationships/customXml" Target="../ink/ink186.xml"/><Relationship Id="rId159" Type="http://schemas.openxmlformats.org/officeDocument/2006/relationships/image" Target="../media/image94.png"/><Relationship Id="rId107" Type="http://schemas.openxmlformats.org/officeDocument/2006/relationships/image" Target="../media/image14.png"/><Relationship Id="rId11" Type="http://schemas.openxmlformats.org/officeDocument/2006/relationships/image" Target="../media/image56.png"/><Relationship Id="rId32" Type="http://schemas.openxmlformats.org/officeDocument/2006/relationships/customXml" Target="../ink/ink132.xml"/><Relationship Id="rId53" Type="http://schemas.openxmlformats.org/officeDocument/2006/relationships/image" Target="../media/image77.png"/><Relationship Id="rId74" Type="http://schemas.openxmlformats.org/officeDocument/2006/relationships/customXml" Target="../ink/ink153.xml"/><Relationship Id="rId128" Type="http://schemas.openxmlformats.org/officeDocument/2006/relationships/customXml" Target="../ink/ink181.xml"/><Relationship Id="rId149" Type="http://schemas.openxmlformats.org/officeDocument/2006/relationships/image" Target="../media/image109.png"/><Relationship Id="rId5" Type="http://schemas.openxmlformats.org/officeDocument/2006/relationships/image" Target="../media/image32.png"/><Relationship Id="rId95" Type="http://schemas.openxmlformats.org/officeDocument/2006/relationships/image" Target="../media/image9.png"/><Relationship Id="rId160" Type="http://schemas.openxmlformats.org/officeDocument/2006/relationships/customXml" Target="../ink/ink197.xml"/><Relationship Id="rId22" Type="http://schemas.openxmlformats.org/officeDocument/2006/relationships/customXml" Target="../ink/ink127.xml"/><Relationship Id="rId43" Type="http://schemas.openxmlformats.org/officeDocument/2006/relationships/image" Target="../media/image72.png"/><Relationship Id="rId64" Type="http://schemas.openxmlformats.org/officeDocument/2006/relationships/customXml" Target="../ink/ink148.xml"/><Relationship Id="rId118" Type="http://schemas.openxmlformats.org/officeDocument/2006/relationships/customXml" Target="../ink/ink176.xml"/><Relationship Id="rId139" Type="http://schemas.openxmlformats.org/officeDocument/2006/relationships/image" Target="../media/image104.png"/><Relationship Id="rId85" Type="http://schemas.openxmlformats.org/officeDocument/2006/relationships/image" Target="../media/image85.png"/><Relationship Id="rId150" Type="http://schemas.openxmlformats.org/officeDocument/2006/relationships/customXml" Target="../ink/ink192.xml"/><Relationship Id="rId12" Type="http://schemas.openxmlformats.org/officeDocument/2006/relationships/customXml" Target="../ink/ink122.xml"/><Relationship Id="rId17" Type="http://schemas.openxmlformats.org/officeDocument/2006/relationships/image" Target="../media/image59.png"/><Relationship Id="rId33" Type="http://schemas.openxmlformats.org/officeDocument/2006/relationships/image" Target="../media/image67.png"/><Relationship Id="rId38" Type="http://schemas.openxmlformats.org/officeDocument/2006/relationships/customXml" Target="../ink/ink135.xml"/><Relationship Id="rId59" Type="http://schemas.openxmlformats.org/officeDocument/2006/relationships/image" Target="../media/image80.png"/><Relationship Id="rId103" Type="http://schemas.openxmlformats.org/officeDocument/2006/relationships/image" Target="../media/image12.png"/><Relationship Id="rId108" Type="http://schemas.openxmlformats.org/officeDocument/2006/relationships/customXml" Target="../ink/ink171.xml"/><Relationship Id="rId124" Type="http://schemas.openxmlformats.org/officeDocument/2006/relationships/customXml" Target="../ink/ink179.xml"/><Relationship Id="rId129" Type="http://schemas.openxmlformats.org/officeDocument/2006/relationships/image" Target="../media/image99.png"/><Relationship Id="rId54" Type="http://schemas.openxmlformats.org/officeDocument/2006/relationships/customXml" Target="../ink/ink143.xml"/><Relationship Id="rId70" Type="http://schemas.openxmlformats.org/officeDocument/2006/relationships/customXml" Target="../ink/ink151.xml"/><Relationship Id="rId75" Type="http://schemas.openxmlformats.org/officeDocument/2006/relationships/image" Target="../media/image54.png"/><Relationship Id="rId91" Type="http://schemas.openxmlformats.org/officeDocument/2006/relationships/image" Target="../media/image96.png"/><Relationship Id="rId96" Type="http://schemas.openxmlformats.org/officeDocument/2006/relationships/customXml" Target="../ink/ink164.xml"/><Relationship Id="rId140" Type="http://schemas.openxmlformats.org/officeDocument/2006/relationships/customXml" Target="../ink/ink187.xml"/><Relationship Id="rId145" Type="http://schemas.openxmlformats.org/officeDocument/2006/relationships/image" Target="../media/image107.png"/><Relationship Id="rId161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7.xml"/><Relationship Id="rId23" Type="http://schemas.openxmlformats.org/officeDocument/2006/relationships/image" Target="../media/image62.png"/><Relationship Id="rId28" Type="http://schemas.openxmlformats.org/officeDocument/2006/relationships/customXml" Target="../ink/ink130.xml"/><Relationship Id="rId49" Type="http://schemas.openxmlformats.org/officeDocument/2006/relationships/image" Target="../media/image75.png"/><Relationship Id="rId114" Type="http://schemas.openxmlformats.org/officeDocument/2006/relationships/customXml" Target="../ink/ink174.xml"/><Relationship Id="rId119" Type="http://schemas.openxmlformats.org/officeDocument/2006/relationships/image" Target="../media/image27.png"/><Relationship Id="rId44" Type="http://schemas.openxmlformats.org/officeDocument/2006/relationships/customXml" Target="../ink/ink138.xml"/><Relationship Id="rId60" Type="http://schemas.openxmlformats.org/officeDocument/2006/relationships/customXml" Target="../ink/ink146.xml"/><Relationship Id="rId65" Type="http://schemas.openxmlformats.org/officeDocument/2006/relationships/image" Target="../media/image83.png"/><Relationship Id="rId81" Type="http://schemas.openxmlformats.org/officeDocument/2006/relationships/image" Target="../media/image91.png"/><Relationship Id="rId86" Type="http://schemas.openxmlformats.org/officeDocument/2006/relationships/customXml" Target="../ink/ink159.xml"/><Relationship Id="rId130" Type="http://schemas.openxmlformats.org/officeDocument/2006/relationships/customXml" Target="../ink/ink182.xml"/><Relationship Id="rId135" Type="http://schemas.openxmlformats.org/officeDocument/2006/relationships/image" Target="../media/image102.png"/><Relationship Id="rId151" Type="http://schemas.openxmlformats.org/officeDocument/2006/relationships/image" Target="../media/image88.png"/><Relationship Id="rId156" Type="http://schemas.openxmlformats.org/officeDocument/2006/relationships/customXml" Target="../ink/ink195.xml"/><Relationship Id="rId13" Type="http://schemas.openxmlformats.org/officeDocument/2006/relationships/image" Target="../media/image57.png"/><Relationship Id="rId18" Type="http://schemas.openxmlformats.org/officeDocument/2006/relationships/customXml" Target="../ink/ink125.xml"/><Relationship Id="rId39" Type="http://schemas.openxmlformats.org/officeDocument/2006/relationships/image" Target="../media/image70.png"/><Relationship Id="rId109" Type="http://schemas.openxmlformats.org/officeDocument/2006/relationships/image" Target="../media/image15.png"/><Relationship Id="rId34" Type="http://schemas.openxmlformats.org/officeDocument/2006/relationships/customXml" Target="../ink/ink133.xml"/><Relationship Id="rId50" Type="http://schemas.openxmlformats.org/officeDocument/2006/relationships/customXml" Target="../ink/ink141.xml"/><Relationship Id="rId55" Type="http://schemas.openxmlformats.org/officeDocument/2006/relationships/image" Target="../media/image78.png"/><Relationship Id="rId76" Type="http://schemas.openxmlformats.org/officeDocument/2006/relationships/customXml" Target="../ink/ink154.xml"/><Relationship Id="rId97" Type="http://schemas.openxmlformats.org/officeDocument/2006/relationships/image" Target="../media/image10.png"/><Relationship Id="rId104" Type="http://schemas.openxmlformats.org/officeDocument/2006/relationships/customXml" Target="../ink/ink169.xml"/><Relationship Id="rId120" Type="http://schemas.openxmlformats.org/officeDocument/2006/relationships/customXml" Target="../ink/ink177.xml"/><Relationship Id="rId125" Type="http://schemas.openxmlformats.org/officeDocument/2006/relationships/image" Target="../media/image30.png"/><Relationship Id="rId141" Type="http://schemas.openxmlformats.org/officeDocument/2006/relationships/image" Target="../media/image105.png"/><Relationship Id="rId146" Type="http://schemas.openxmlformats.org/officeDocument/2006/relationships/customXml" Target="../ink/ink190.xml"/><Relationship Id="rId7" Type="http://schemas.openxmlformats.org/officeDocument/2006/relationships/customXml" Target="../ink/ink118.xml"/><Relationship Id="rId71" Type="http://schemas.openxmlformats.org/officeDocument/2006/relationships/image" Target="../media/image52.png"/><Relationship Id="rId92" Type="http://schemas.openxmlformats.org/officeDocument/2006/relationships/customXml" Target="../ink/ink162.xml"/><Relationship Id="rId2" Type="http://schemas.openxmlformats.org/officeDocument/2006/relationships/customXml" Target="../ink/ink115.xml"/><Relationship Id="rId29" Type="http://schemas.openxmlformats.org/officeDocument/2006/relationships/image" Target="../media/image65.png"/><Relationship Id="rId24" Type="http://schemas.openxmlformats.org/officeDocument/2006/relationships/customXml" Target="../ink/ink128.xml"/><Relationship Id="rId40" Type="http://schemas.openxmlformats.org/officeDocument/2006/relationships/customXml" Target="../ink/ink136.xml"/><Relationship Id="rId45" Type="http://schemas.openxmlformats.org/officeDocument/2006/relationships/image" Target="../media/image73.png"/><Relationship Id="rId66" Type="http://schemas.openxmlformats.org/officeDocument/2006/relationships/customXml" Target="../ink/ink149.xml"/><Relationship Id="rId87" Type="http://schemas.openxmlformats.org/officeDocument/2006/relationships/image" Target="../media/image86.png"/><Relationship Id="rId110" Type="http://schemas.openxmlformats.org/officeDocument/2006/relationships/customXml" Target="../ink/ink172.xml"/><Relationship Id="rId115" Type="http://schemas.openxmlformats.org/officeDocument/2006/relationships/image" Target="../media/image23.png"/><Relationship Id="rId131" Type="http://schemas.openxmlformats.org/officeDocument/2006/relationships/image" Target="../media/image100.png"/><Relationship Id="rId136" Type="http://schemas.openxmlformats.org/officeDocument/2006/relationships/customXml" Target="../ink/ink185.xml"/><Relationship Id="rId157" Type="http://schemas.openxmlformats.org/officeDocument/2006/relationships/image" Target="../media/image93.png"/><Relationship Id="rId61" Type="http://schemas.openxmlformats.org/officeDocument/2006/relationships/image" Target="../media/image81.png"/><Relationship Id="rId82" Type="http://schemas.openxmlformats.org/officeDocument/2006/relationships/customXml" Target="../ink/ink157.xml"/><Relationship Id="rId152" Type="http://schemas.openxmlformats.org/officeDocument/2006/relationships/customXml" Target="../ink/ink193.xml"/><Relationship Id="rId19" Type="http://schemas.openxmlformats.org/officeDocument/2006/relationships/image" Target="../media/image60.png"/><Relationship Id="rId14" Type="http://schemas.openxmlformats.org/officeDocument/2006/relationships/customXml" Target="../ink/ink123.xml"/><Relationship Id="rId30" Type="http://schemas.openxmlformats.org/officeDocument/2006/relationships/customXml" Target="../ink/ink131.xml"/><Relationship Id="rId35" Type="http://schemas.openxmlformats.org/officeDocument/2006/relationships/image" Target="../media/image68.png"/><Relationship Id="rId56" Type="http://schemas.openxmlformats.org/officeDocument/2006/relationships/customXml" Target="../ink/ink144.xml"/><Relationship Id="rId77" Type="http://schemas.openxmlformats.org/officeDocument/2006/relationships/image" Target="../media/image55.png"/><Relationship Id="rId100" Type="http://schemas.openxmlformats.org/officeDocument/2006/relationships/customXml" Target="../ink/ink167.xml"/><Relationship Id="rId105" Type="http://schemas.openxmlformats.org/officeDocument/2006/relationships/image" Target="../media/image13.png"/><Relationship Id="rId126" Type="http://schemas.openxmlformats.org/officeDocument/2006/relationships/customXml" Target="../ink/ink180.xml"/><Relationship Id="rId147" Type="http://schemas.openxmlformats.org/officeDocument/2006/relationships/image" Target="../media/image108.png"/><Relationship Id="rId8" Type="http://schemas.openxmlformats.org/officeDocument/2006/relationships/customXml" Target="../ink/ink119.xml"/><Relationship Id="rId51" Type="http://schemas.openxmlformats.org/officeDocument/2006/relationships/image" Target="../media/image76.png"/><Relationship Id="rId72" Type="http://schemas.openxmlformats.org/officeDocument/2006/relationships/customXml" Target="../ink/ink152.xml"/><Relationship Id="rId93" Type="http://schemas.openxmlformats.org/officeDocument/2006/relationships/image" Target="../media/image97.png"/><Relationship Id="rId98" Type="http://schemas.openxmlformats.org/officeDocument/2006/relationships/customXml" Target="../ink/ink165.xml"/><Relationship Id="rId121" Type="http://schemas.openxmlformats.org/officeDocument/2006/relationships/image" Target="../media/image28.png"/><Relationship Id="rId142" Type="http://schemas.openxmlformats.org/officeDocument/2006/relationships/customXml" Target="../ink/ink188.xml"/><Relationship Id="rId3" Type="http://schemas.openxmlformats.org/officeDocument/2006/relationships/image" Target="../media/image31.png"/><Relationship Id="rId25" Type="http://schemas.openxmlformats.org/officeDocument/2006/relationships/image" Target="../media/image63.png"/><Relationship Id="rId46" Type="http://schemas.openxmlformats.org/officeDocument/2006/relationships/customXml" Target="../ink/ink139.xml"/><Relationship Id="rId67" Type="http://schemas.openxmlformats.org/officeDocument/2006/relationships/image" Target="../media/image50.png"/><Relationship Id="rId116" Type="http://schemas.openxmlformats.org/officeDocument/2006/relationships/customXml" Target="../ink/ink175.xml"/><Relationship Id="rId137" Type="http://schemas.openxmlformats.org/officeDocument/2006/relationships/image" Target="../media/image103.png"/><Relationship Id="rId158" Type="http://schemas.openxmlformats.org/officeDocument/2006/relationships/customXml" Target="../ink/ink196.xml"/><Relationship Id="rId20" Type="http://schemas.openxmlformats.org/officeDocument/2006/relationships/customXml" Target="../ink/ink126.xml"/><Relationship Id="rId41" Type="http://schemas.openxmlformats.org/officeDocument/2006/relationships/image" Target="../media/image71.png"/><Relationship Id="rId62" Type="http://schemas.openxmlformats.org/officeDocument/2006/relationships/customXml" Target="../ink/ink147.xml"/><Relationship Id="rId83" Type="http://schemas.openxmlformats.org/officeDocument/2006/relationships/image" Target="../media/image92.png"/><Relationship Id="rId88" Type="http://schemas.openxmlformats.org/officeDocument/2006/relationships/customXml" Target="../ink/ink160.xml"/><Relationship Id="rId111" Type="http://schemas.openxmlformats.org/officeDocument/2006/relationships/image" Target="../media/image16.png"/><Relationship Id="rId132" Type="http://schemas.openxmlformats.org/officeDocument/2006/relationships/customXml" Target="../ink/ink183.xml"/><Relationship Id="rId153" Type="http://schemas.openxmlformats.org/officeDocument/2006/relationships/image" Target="../media/image89.png"/><Relationship Id="rId15" Type="http://schemas.openxmlformats.org/officeDocument/2006/relationships/image" Target="../media/image58.png"/><Relationship Id="rId36" Type="http://schemas.openxmlformats.org/officeDocument/2006/relationships/customXml" Target="../ink/ink134.xml"/><Relationship Id="rId57" Type="http://schemas.openxmlformats.org/officeDocument/2006/relationships/image" Target="../media/image79.png"/><Relationship Id="rId106" Type="http://schemas.openxmlformats.org/officeDocument/2006/relationships/customXml" Target="../ink/ink170.xml"/><Relationship Id="rId127" Type="http://schemas.openxmlformats.org/officeDocument/2006/relationships/image" Target="../media/image87.png"/><Relationship Id="rId10" Type="http://schemas.openxmlformats.org/officeDocument/2006/relationships/customXml" Target="../ink/ink121.xml"/><Relationship Id="rId31" Type="http://schemas.openxmlformats.org/officeDocument/2006/relationships/image" Target="../media/image66.png"/><Relationship Id="rId52" Type="http://schemas.openxmlformats.org/officeDocument/2006/relationships/customXml" Target="../ink/ink142.xml"/><Relationship Id="rId73" Type="http://schemas.openxmlformats.org/officeDocument/2006/relationships/image" Target="../media/image53.png"/><Relationship Id="rId78" Type="http://schemas.openxmlformats.org/officeDocument/2006/relationships/customXml" Target="../ink/ink155.xml"/><Relationship Id="rId94" Type="http://schemas.openxmlformats.org/officeDocument/2006/relationships/customXml" Target="../ink/ink163.xml"/><Relationship Id="rId99" Type="http://schemas.openxmlformats.org/officeDocument/2006/relationships/customXml" Target="../ink/ink166.xml"/><Relationship Id="rId101" Type="http://schemas.openxmlformats.org/officeDocument/2006/relationships/image" Target="../media/image11.png"/><Relationship Id="rId122" Type="http://schemas.openxmlformats.org/officeDocument/2006/relationships/customXml" Target="../ink/ink178.xml"/><Relationship Id="rId143" Type="http://schemas.openxmlformats.org/officeDocument/2006/relationships/image" Target="../media/image106.png"/><Relationship Id="rId148" Type="http://schemas.openxmlformats.org/officeDocument/2006/relationships/customXml" Target="../ink/ink191.xml"/><Relationship Id="rId4" Type="http://schemas.openxmlformats.org/officeDocument/2006/relationships/customXml" Target="../ink/ink116.xml"/><Relationship Id="rId9" Type="http://schemas.openxmlformats.org/officeDocument/2006/relationships/customXml" Target="../ink/ink120.xml"/><Relationship Id="rId26" Type="http://schemas.openxmlformats.org/officeDocument/2006/relationships/customXml" Target="../ink/ink129.xml"/><Relationship Id="rId47" Type="http://schemas.openxmlformats.org/officeDocument/2006/relationships/image" Target="../media/image74.png"/><Relationship Id="rId68" Type="http://schemas.openxmlformats.org/officeDocument/2006/relationships/customXml" Target="../ink/ink150.xml"/><Relationship Id="rId89" Type="http://schemas.openxmlformats.org/officeDocument/2006/relationships/image" Target="../media/image95.png"/><Relationship Id="rId112" Type="http://schemas.openxmlformats.org/officeDocument/2006/relationships/customXml" Target="../ink/ink173.xml"/><Relationship Id="rId133" Type="http://schemas.openxmlformats.org/officeDocument/2006/relationships/image" Target="../media/image101.png"/><Relationship Id="rId154" Type="http://schemas.openxmlformats.org/officeDocument/2006/relationships/customXml" Target="../ink/ink194.xml"/><Relationship Id="rId16" Type="http://schemas.openxmlformats.org/officeDocument/2006/relationships/customXml" Target="../ink/ink124.xml"/><Relationship Id="rId37" Type="http://schemas.openxmlformats.org/officeDocument/2006/relationships/image" Target="../media/image69.png"/><Relationship Id="rId58" Type="http://schemas.openxmlformats.org/officeDocument/2006/relationships/customXml" Target="../ink/ink145.xml"/><Relationship Id="rId79" Type="http://schemas.openxmlformats.org/officeDocument/2006/relationships/image" Target="../media/image84.png"/><Relationship Id="rId102" Type="http://schemas.openxmlformats.org/officeDocument/2006/relationships/customXml" Target="../ink/ink168.xml"/><Relationship Id="rId123" Type="http://schemas.openxmlformats.org/officeDocument/2006/relationships/image" Target="../media/image29.png"/><Relationship Id="rId144" Type="http://schemas.openxmlformats.org/officeDocument/2006/relationships/customXml" Target="../ink/ink189.xml"/><Relationship Id="rId90" Type="http://schemas.openxmlformats.org/officeDocument/2006/relationships/customXml" Target="../ink/ink161.xml"/><Relationship Id="rId27" Type="http://schemas.openxmlformats.org/officeDocument/2006/relationships/image" Target="../media/image64.png"/><Relationship Id="rId48" Type="http://schemas.openxmlformats.org/officeDocument/2006/relationships/customXml" Target="../ink/ink140.xml"/><Relationship Id="rId69" Type="http://schemas.openxmlformats.org/officeDocument/2006/relationships/image" Target="../media/image51.png"/><Relationship Id="rId113" Type="http://schemas.openxmlformats.org/officeDocument/2006/relationships/image" Target="../media/image2.png"/><Relationship Id="rId134" Type="http://schemas.openxmlformats.org/officeDocument/2006/relationships/customXml" Target="../ink/ink184.xml"/><Relationship Id="rId80" Type="http://schemas.openxmlformats.org/officeDocument/2006/relationships/customXml" Target="../ink/ink156.xml"/><Relationship Id="rId155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.png"/><Relationship Id="rId21" Type="http://schemas.openxmlformats.org/officeDocument/2006/relationships/image" Target="../media/image61.png"/><Relationship Id="rId42" Type="http://schemas.openxmlformats.org/officeDocument/2006/relationships/customXml" Target="../ink/ink220.xml"/><Relationship Id="rId63" Type="http://schemas.openxmlformats.org/officeDocument/2006/relationships/image" Target="../media/image82.png"/><Relationship Id="rId84" Type="http://schemas.openxmlformats.org/officeDocument/2006/relationships/customXml" Target="../ink/ink241.xml"/><Relationship Id="rId138" Type="http://schemas.openxmlformats.org/officeDocument/2006/relationships/customXml" Target="../ink/ink269.xml"/><Relationship Id="rId159" Type="http://schemas.openxmlformats.org/officeDocument/2006/relationships/image" Target="../media/image94.png"/><Relationship Id="rId170" Type="http://schemas.openxmlformats.org/officeDocument/2006/relationships/customXml" Target="../ink/ink285.xml"/><Relationship Id="rId191" Type="http://schemas.openxmlformats.org/officeDocument/2006/relationships/image" Target="../media/image124.png"/><Relationship Id="rId107" Type="http://schemas.openxmlformats.org/officeDocument/2006/relationships/image" Target="../media/image14.png"/><Relationship Id="rId11" Type="http://schemas.openxmlformats.org/officeDocument/2006/relationships/image" Target="../media/image56.png"/><Relationship Id="rId32" Type="http://schemas.openxmlformats.org/officeDocument/2006/relationships/customXml" Target="../ink/ink215.xml"/><Relationship Id="rId53" Type="http://schemas.openxmlformats.org/officeDocument/2006/relationships/image" Target="../media/image77.png"/><Relationship Id="rId74" Type="http://schemas.openxmlformats.org/officeDocument/2006/relationships/customXml" Target="../ink/ink236.xml"/><Relationship Id="rId128" Type="http://schemas.openxmlformats.org/officeDocument/2006/relationships/customXml" Target="../ink/ink264.xml"/><Relationship Id="rId149" Type="http://schemas.openxmlformats.org/officeDocument/2006/relationships/image" Target="../media/image109.png"/><Relationship Id="rId5" Type="http://schemas.openxmlformats.org/officeDocument/2006/relationships/image" Target="../media/image32.png"/><Relationship Id="rId95" Type="http://schemas.openxmlformats.org/officeDocument/2006/relationships/image" Target="../media/image9.png"/><Relationship Id="rId160" Type="http://schemas.openxmlformats.org/officeDocument/2006/relationships/customXml" Target="../ink/ink280.xml"/><Relationship Id="rId181" Type="http://schemas.openxmlformats.org/officeDocument/2006/relationships/image" Target="../media/image119.png"/><Relationship Id="rId22" Type="http://schemas.openxmlformats.org/officeDocument/2006/relationships/customXml" Target="../ink/ink210.xml"/><Relationship Id="rId43" Type="http://schemas.openxmlformats.org/officeDocument/2006/relationships/image" Target="../media/image72.png"/><Relationship Id="rId64" Type="http://schemas.openxmlformats.org/officeDocument/2006/relationships/customXml" Target="../ink/ink231.xml"/><Relationship Id="rId118" Type="http://schemas.openxmlformats.org/officeDocument/2006/relationships/customXml" Target="../ink/ink259.xml"/><Relationship Id="rId139" Type="http://schemas.openxmlformats.org/officeDocument/2006/relationships/image" Target="../media/image104.png"/><Relationship Id="rId85" Type="http://schemas.openxmlformats.org/officeDocument/2006/relationships/image" Target="../media/image85.png"/><Relationship Id="rId150" Type="http://schemas.openxmlformats.org/officeDocument/2006/relationships/customXml" Target="../ink/ink275.xml"/><Relationship Id="rId171" Type="http://schemas.openxmlformats.org/officeDocument/2006/relationships/image" Target="../media/image114.png"/><Relationship Id="rId192" Type="http://schemas.openxmlformats.org/officeDocument/2006/relationships/customXml" Target="../ink/ink296.xml"/><Relationship Id="rId12" Type="http://schemas.openxmlformats.org/officeDocument/2006/relationships/customXml" Target="../ink/ink205.xml"/><Relationship Id="rId33" Type="http://schemas.openxmlformats.org/officeDocument/2006/relationships/image" Target="../media/image67.png"/><Relationship Id="rId108" Type="http://schemas.openxmlformats.org/officeDocument/2006/relationships/customXml" Target="../ink/ink254.xml"/><Relationship Id="rId129" Type="http://schemas.openxmlformats.org/officeDocument/2006/relationships/image" Target="../media/image99.png"/><Relationship Id="rId54" Type="http://schemas.openxmlformats.org/officeDocument/2006/relationships/customXml" Target="../ink/ink226.xml"/><Relationship Id="rId75" Type="http://schemas.openxmlformats.org/officeDocument/2006/relationships/image" Target="../media/image54.png"/><Relationship Id="rId96" Type="http://schemas.openxmlformats.org/officeDocument/2006/relationships/customXml" Target="../ink/ink247.xml"/><Relationship Id="rId140" Type="http://schemas.openxmlformats.org/officeDocument/2006/relationships/customXml" Target="../ink/ink270.xml"/><Relationship Id="rId161" Type="http://schemas.openxmlformats.org/officeDocument/2006/relationships/image" Target="../media/image98.png"/><Relationship Id="rId182" Type="http://schemas.openxmlformats.org/officeDocument/2006/relationships/customXml" Target="../ink/ink291.xml"/><Relationship Id="rId6" Type="http://schemas.openxmlformats.org/officeDocument/2006/relationships/customXml" Target="../ink/ink200.xml"/><Relationship Id="rId23" Type="http://schemas.openxmlformats.org/officeDocument/2006/relationships/image" Target="../media/image62.png"/><Relationship Id="rId119" Type="http://schemas.openxmlformats.org/officeDocument/2006/relationships/image" Target="../media/image27.png"/><Relationship Id="rId44" Type="http://schemas.openxmlformats.org/officeDocument/2006/relationships/customXml" Target="../ink/ink221.xml"/><Relationship Id="rId65" Type="http://schemas.openxmlformats.org/officeDocument/2006/relationships/image" Target="../media/image83.png"/><Relationship Id="rId86" Type="http://schemas.openxmlformats.org/officeDocument/2006/relationships/customXml" Target="../ink/ink242.xml"/><Relationship Id="rId130" Type="http://schemas.openxmlformats.org/officeDocument/2006/relationships/customXml" Target="../ink/ink265.xml"/><Relationship Id="rId151" Type="http://schemas.openxmlformats.org/officeDocument/2006/relationships/image" Target="../media/image88.png"/><Relationship Id="rId172" Type="http://schemas.openxmlformats.org/officeDocument/2006/relationships/customXml" Target="../ink/ink286.xml"/><Relationship Id="rId193" Type="http://schemas.openxmlformats.org/officeDocument/2006/relationships/image" Target="../media/image125.png"/><Relationship Id="rId13" Type="http://schemas.openxmlformats.org/officeDocument/2006/relationships/image" Target="../media/image57.png"/><Relationship Id="rId109" Type="http://schemas.openxmlformats.org/officeDocument/2006/relationships/image" Target="../media/image15.png"/><Relationship Id="rId34" Type="http://schemas.openxmlformats.org/officeDocument/2006/relationships/customXml" Target="../ink/ink216.xml"/><Relationship Id="rId55" Type="http://schemas.openxmlformats.org/officeDocument/2006/relationships/image" Target="../media/image78.png"/><Relationship Id="rId76" Type="http://schemas.openxmlformats.org/officeDocument/2006/relationships/customXml" Target="../ink/ink237.xml"/><Relationship Id="rId97" Type="http://schemas.openxmlformats.org/officeDocument/2006/relationships/image" Target="../media/image10.png"/><Relationship Id="rId120" Type="http://schemas.openxmlformats.org/officeDocument/2006/relationships/customXml" Target="../ink/ink260.xml"/><Relationship Id="rId141" Type="http://schemas.openxmlformats.org/officeDocument/2006/relationships/image" Target="../media/image105.png"/><Relationship Id="rId7" Type="http://schemas.openxmlformats.org/officeDocument/2006/relationships/customXml" Target="../ink/ink201.xml"/><Relationship Id="rId71" Type="http://schemas.openxmlformats.org/officeDocument/2006/relationships/image" Target="../media/image52.png"/><Relationship Id="rId92" Type="http://schemas.openxmlformats.org/officeDocument/2006/relationships/customXml" Target="../ink/ink245.xml"/><Relationship Id="rId162" Type="http://schemas.openxmlformats.org/officeDocument/2006/relationships/customXml" Target="../ink/ink281.xml"/><Relationship Id="rId183" Type="http://schemas.openxmlformats.org/officeDocument/2006/relationships/image" Target="../media/image120.png"/><Relationship Id="rId2" Type="http://schemas.openxmlformats.org/officeDocument/2006/relationships/customXml" Target="../ink/ink198.xml"/><Relationship Id="rId29" Type="http://schemas.openxmlformats.org/officeDocument/2006/relationships/image" Target="../media/image65.png"/><Relationship Id="rId24" Type="http://schemas.openxmlformats.org/officeDocument/2006/relationships/customXml" Target="../ink/ink211.xml"/><Relationship Id="rId40" Type="http://schemas.openxmlformats.org/officeDocument/2006/relationships/customXml" Target="../ink/ink219.xml"/><Relationship Id="rId45" Type="http://schemas.openxmlformats.org/officeDocument/2006/relationships/image" Target="../media/image73.png"/><Relationship Id="rId66" Type="http://schemas.openxmlformats.org/officeDocument/2006/relationships/customXml" Target="../ink/ink232.xml"/><Relationship Id="rId87" Type="http://schemas.openxmlformats.org/officeDocument/2006/relationships/image" Target="../media/image86.png"/><Relationship Id="rId110" Type="http://schemas.openxmlformats.org/officeDocument/2006/relationships/customXml" Target="../ink/ink255.xml"/><Relationship Id="rId115" Type="http://schemas.openxmlformats.org/officeDocument/2006/relationships/image" Target="../media/image23.png"/><Relationship Id="rId131" Type="http://schemas.openxmlformats.org/officeDocument/2006/relationships/image" Target="../media/image100.png"/><Relationship Id="rId136" Type="http://schemas.openxmlformats.org/officeDocument/2006/relationships/customXml" Target="../ink/ink268.xml"/><Relationship Id="rId157" Type="http://schemas.openxmlformats.org/officeDocument/2006/relationships/image" Target="../media/image93.png"/><Relationship Id="rId178" Type="http://schemas.openxmlformats.org/officeDocument/2006/relationships/customXml" Target="../ink/ink289.xml"/><Relationship Id="rId61" Type="http://schemas.openxmlformats.org/officeDocument/2006/relationships/image" Target="../media/image81.png"/><Relationship Id="rId82" Type="http://schemas.openxmlformats.org/officeDocument/2006/relationships/customXml" Target="../ink/ink240.xml"/><Relationship Id="rId152" Type="http://schemas.openxmlformats.org/officeDocument/2006/relationships/customXml" Target="../ink/ink276.xml"/><Relationship Id="rId173" Type="http://schemas.openxmlformats.org/officeDocument/2006/relationships/image" Target="../media/image115.png"/><Relationship Id="rId194" Type="http://schemas.openxmlformats.org/officeDocument/2006/relationships/customXml" Target="../ink/ink297.xml"/><Relationship Id="rId19" Type="http://schemas.openxmlformats.org/officeDocument/2006/relationships/image" Target="../media/image60.png"/><Relationship Id="rId14" Type="http://schemas.openxmlformats.org/officeDocument/2006/relationships/customXml" Target="../ink/ink206.xml"/><Relationship Id="rId30" Type="http://schemas.openxmlformats.org/officeDocument/2006/relationships/customXml" Target="../ink/ink214.xml"/><Relationship Id="rId35" Type="http://schemas.openxmlformats.org/officeDocument/2006/relationships/image" Target="../media/image68.png"/><Relationship Id="rId56" Type="http://schemas.openxmlformats.org/officeDocument/2006/relationships/customXml" Target="../ink/ink227.xml"/><Relationship Id="rId77" Type="http://schemas.openxmlformats.org/officeDocument/2006/relationships/image" Target="../media/image55.png"/><Relationship Id="rId100" Type="http://schemas.openxmlformats.org/officeDocument/2006/relationships/customXml" Target="../ink/ink250.xml"/><Relationship Id="rId105" Type="http://schemas.openxmlformats.org/officeDocument/2006/relationships/image" Target="../media/image13.png"/><Relationship Id="rId126" Type="http://schemas.openxmlformats.org/officeDocument/2006/relationships/customXml" Target="../ink/ink263.xml"/><Relationship Id="rId147" Type="http://schemas.openxmlformats.org/officeDocument/2006/relationships/image" Target="../media/image108.png"/><Relationship Id="rId168" Type="http://schemas.openxmlformats.org/officeDocument/2006/relationships/customXml" Target="../ink/ink284.xml"/><Relationship Id="rId8" Type="http://schemas.openxmlformats.org/officeDocument/2006/relationships/customXml" Target="../ink/ink202.xml"/><Relationship Id="rId51" Type="http://schemas.openxmlformats.org/officeDocument/2006/relationships/image" Target="../media/image76.png"/><Relationship Id="rId72" Type="http://schemas.openxmlformats.org/officeDocument/2006/relationships/customXml" Target="../ink/ink235.xml"/><Relationship Id="rId93" Type="http://schemas.openxmlformats.org/officeDocument/2006/relationships/image" Target="../media/image97.png"/><Relationship Id="rId98" Type="http://schemas.openxmlformats.org/officeDocument/2006/relationships/customXml" Target="../ink/ink248.xml"/><Relationship Id="rId121" Type="http://schemas.openxmlformats.org/officeDocument/2006/relationships/image" Target="../media/image28.png"/><Relationship Id="rId142" Type="http://schemas.openxmlformats.org/officeDocument/2006/relationships/customXml" Target="../ink/ink271.xml"/><Relationship Id="rId163" Type="http://schemas.openxmlformats.org/officeDocument/2006/relationships/image" Target="../media/image110.png"/><Relationship Id="rId184" Type="http://schemas.openxmlformats.org/officeDocument/2006/relationships/customXml" Target="../ink/ink292.xml"/><Relationship Id="rId189" Type="http://schemas.openxmlformats.org/officeDocument/2006/relationships/image" Target="../media/image123.png"/><Relationship Id="rId3" Type="http://schemas.openxmlformats.org/officeDocument/2006/relationships/image" Target="../media/image31.png"/><Relationship Id="rId25" Type="http://schemas.openxmlformats.org/officeDocument/2006/relationships/image" Target="../media/image63.png"/><Relationship Id="rId46" Type="http://schemas.openxmlformats.org/officeDocument/2006/relationships/customXml" Target="../ink/ink222.xml"/><Relationship Id="rId67" Type="http://schemas.openxmlformats.org/officeDocument/2006/relationships/image" Target="../media/image50.png"/><Relationship Id="rId116" Type="http://schemas.openxmlformats.org/officeDocument/2006/relationships/customXml" Target="../ink/ink258.xml"/><Relationship Id="rId137" Type="http://schemas.openxmlformats.org/officeDocument/2006/relationships/image" Target="../media/image103.png"/><Relationship Id="rId158" Type="http://schemas.openxmlformats.org/officeDocument/2006/relationships/customXml" Target="../ink/ink279.xml"/><Relationship Id="rId20" Type="http://schemas.openxmlformats.org/officeDocument/2006/relationships/customXml" Target="../ink/ink209.xml"/><Relationship Id="rId41" Type="http://schemas.openxmlformats.org/officeDocument/2006/relationships/image" Target="../media/image71.png"/><Relationship Id="rId62" Type="http://schemas.openxmlformats.org/officeDocument/2006/relationships/customXml" Target="../ink/ink230.xml"/><Relationship Id="rId83" Type="http://schemas.openxmlformats.org/officeDocument/2006/relationships/image" Target="../media/image92.png"/><Relationship Id="rId88" Type="http://schemas.openxmlformats.org/officeDocument/2006/relationships/customXml" Target="../ink/ink243.xml"/><Relationship Id="rId111" Type="http://schemas.openxmlformats.org/officeDocument/2006/relationships/image" Target="../media/image16.png"/><Relationship Id="rId132" Type="http://schemas.openxmlformats.org/officeDocument/2006/relationships/customXml" Target="../ink/ink266.xml"/><Relationship Id="rId153" Type="http://schemas.openxmlformats.org/officeDocument/2006/relationships/image" Target="../media/image89.png"/><Relationship Id="rId174" Type="http://schemas.openxmlformats.org/officeDocument/2006/relationships/customXml" Target="../ink/ink287.xml"/><Relationship Id="rId179" Type="http://schemas.openxmlformats.org/officeDocument/2006/relationships/image" Target="../media/image118.png"/><Relationship Id="rId195" Type="http://schemas.openxmlformats.org/officeDocument/2006/relationships/image" Target="../media/image126.png"/><Relationship Id="rId190" Type="http://schemas.openxmlformats.org/officeDocument/2006/relationships/customXml" Target="../ink/ink295.xml"/><Relationship Id="rId15" Type="http://schemas.openxmlformats.org/officeDocument/2006/relationships/image" Target="../media/image58.png"/><Relationship Id="rId36" Type="http://schemas.openxmlformats.org/officeDocument/2006/relationships/customXml" Target="../ink/ink217.xml"/><Relationship Id="rId57" Type="http://schemas.openxmlformats.org/officeDocument/2006/relationships/image" Target="../media/image79.png"/><Relationship Id="rId106" Type="http://schemas.openxmlformats.org/officeDocument/2006/relationships/customXml" Target="../ink/ink253.xml"/><Relationship Id="rId127" Type="http://schemas.openxmlformats.org/officeDocument/2006/relationships/image" Target="../media/image87.png"/><Relationship Id="rId10" Type="http://schemas.openxmlformats.org/officeDocument/2006/relationships/customXml" Target="../ink/ink204.xml"/><Relationship Id="rId31" Type="http://schemas.openxmlformats.org/officeDocument/2006/relationships/image" Target="../media/image66.png"/><Relationship Id="rId52" Type="http://schemas.openxmlformats.org/officeDocument/2006/relationships/customXml" Target="../ink/ink225.xml"/><Relationship Id="rId73" Type="http://schemas.openxmlformats.org/officeDocument/2006/relationships/image" Target="../media/image53.png"/><Relationship Id="rId78" Type="http://schemas.openxmlformats.org/officeDocument/2006/relationships/customXml" Target="../ink/ink238.xml"/><Relationship Id="rId94" Type="http://schemas.openxmlformats.org/officeDocument/2006/relationships/customXml" Target="../ink/ink246.xml"/><Relationship Id="rId99" Type="http://schemas.openxmlformats.org/officeDocument/2006/relationships/customXml" Target="../ink/ink249.xml"/><Relationship Id="rId101" Type="http://schemas.openxmlformats.org/officeDocument/2006/relationships/image" Target="../media/image11.png"/><Relationship Id="rId122" Type="http://schemas.openxmlformats.org/officeDocument/2006/relationships/customXml" Target="../ink/ink261.xml"/><Relationship Id="rId143" Type="http://schemas.openxmlformats.org/officeDocument/2006/relationships/image" Target="../media/image106.png"/><Relationship Id="rId148" Type="http://schemas.openxmlformats.org/officeDocument/2006/relationships/customXml" Target="../ink/ink274.xml"/><Relationship Id="rId164" Type="http://schemas.openxmlformats.org/officeDocument/2006/relationships/customXml" Target="../ink/ink282.xml"/><Relationship Id="rId169" Type="http://schemas.openxmlformats.org/officeDocument/2006/relationships/image" Target="../media/image113.png"/><Relationship Id="rId185" Type="http://schemas.openxmlformats.org/officeDocument/2006/relationships/image" Target="../media/image121.png"/><Relationship Id="rId4" Type="http://schemas.openxmlformats.org/officeDocument/2006/relationships/customXml" Target="../ink/ink199.xml"/><Relationship Id="rId9" Type="http://schemas.openxmlformats.org/officeDocument/2006/relationships/customXml" Target="../ink/ink203.xml"/><Relationship Id="rId180" Type="http://schemas.openxmlformats.org/officeDocument/2006/relationships/customXml" Target="../ink/ink290.xml"/><Relationship Id="rId26" Type="http://schemas.openxmlformats.org/officeDocument/2006/relationships/customXml" Target="../ink/ink212.xml"/><Relationship Id="rId47" Type="http://schemas.openxmlformats.org/officeDocument/2006/relationships/image" Target="../media/image74.png"/><Relationship Id="rId68" Type="http://schemas.openxmlformats.org/officeDocument/2006/relationships/customXml" Target="../ink/ink233.xml"/><Relationship Id="rId89" Type="http://schemas.openxmlformats.org/officeDocument/2006/relationships/image" Target="../media/image95.png"/><Relationship Id="rId112" Type="http://schemas.openxmlformats.org/officeDocument/2006/relationships/customXml" Target="../ink/ink256.xml"/><Relationship Id="rId133" Type="http://schemas.openxmlformats.org/officeDocument/2006/relationships/image" Target="../media/image101.png"/><Relationship Id="rId154" Type="http://schemas.openxmlformats.org/officeDocument/2006/relationships/customXml" Target="../ink/ink277.xml"/><Relationship Id="rId175" Type="http://schemas.openxmlformats.org/officeDocument/2006/relationships/image" Target="../media/image116.png"/><Relationship Id="rId196" Type="http://schemas.openxmlformats.org/officeDocument/2006/relationships/customXml" Target="../ink/ink298.xml"/><Relationship Id="rId16" Type="http://schemas.openxmlformats.org/officeDocument/2006/relationships/customXml" Target="../ink/ink207.xml"/><Relationship Id="rId37" Type="http://schemas.openxmlformats.org/officeDocument/2006/relationships/image" Target="../media/image69.png"/><Relationship Id="rId58" Type="http://schemas.openxmlformats.org/officeDocument/2006/relationships/customXml" Target="../ink/ink228.xml"/><Relationship Id="rId79" Type="http://schemas.openxmlformats.org/officeDocument/2006/relationships/image" Target="../media/image84.png"/><Relationship Id="rId102" Type="http://schemas.openxmlformats.org/officeDocument/2006/relationships/customXml" Target="../ink/ink251.xml"/><Relationship Id="rId123" Type="http://schemas.openxmlformats.org/officeDocument/2006/relationships/image" Target="../media/image29.png"/><Relationship Id="rId144" Type="http://schemas.openxmlformats.org/officeDocument/2006/relationships/customXml" Target="../ink/ink272.xml"/><Relationship Id="rId90" Type="http://schemas.openxmlformats.org/officeDocument/2006/relationships/customXml" Target="../ink/ink244.xml"/><Relationship Id="rId165" Type="http://schemas.openxmlformats.org/officeDocument/2006/relationships/image" Target="../media/image111.png"/><Relationship Id="rId186" Type="http://schemas.openxmlformats.org/officeDocument/2006/relationships/customXml" Target="../ink/ink293.xml"/><Relationship Id="rId27" Type="http://schemas.openxmlformats.org/officeDocument/2006/relationships/image" Target="../media/image64.png"/><Relationship Id="rId48" Type="http://schemas.openxmlformats.org/officeDocument/2006/relationships/customXml" Target="../ink/ink223.xml"/><Relationship Id="rId69" Type="http://schemas.openxmlformats.org/officeDocument/2006/relationships/image" Target="../media/image51.png"/><Relationship Id="rId113" Type="http://schemas.openxmlformats.org/officeDocument/2006/relationships/image" Target="../media/image2.png"/><Relationship Id="rId134" Type="http://schemas.openxmlformats.org/officeDocument/2006/relationships/customXml" Target="../ink/ink267.xml"/><Relationship Id="rId80" Type="http://schemas.openxmlformats.org/officeDocument/2006/relationships/customXml" Target="../ink/ink239.xml"/><Relationship Id="rId155" Type="http://schemas.openxmlformats.org/officeDocument/2006/relationships/image" Target="../media/image90.png"/><Relationship Id="rId176" Type="http://schemas.openxmlformats.org/officeDocument/2006/relationships/customXml" Target="../ink/ink288.xml"/><Relationship Id="rId197" Type="http://schemas.openxmlformats.org/officeDocument/2006/relationships/image" Target="../media/image127.png"/><Relationship Id="rId17" Type="http://schemas.openxmlformats.org/officeDocument/2006/relationships/image" Target="../media/image59.png"/><Relationship Id="rId38" Type="http://schemas.openxmlformats.org/officeDocument/2006/relationships/customXml" Target="../ink/ink218.xml"/><Relationship Id="rId59" Type="http://schemas.openxmlformats.org/officeDocument/2006/relationships/image" Target="../media/image80.png"/><Relationship Id="rId103" Type="http://schemas.openxmlformats.org/officeDocument/2006/relationships/image" Target="../media/image12.png"/><Relationship Id="rId124" Type="http://schemas.openxmlformats.org/officeDocument/2006/relationships/customXml" Target="../ink/ink262.xml"/><Relationship Id="rId70" Type="http://schemas.openxmlformats.org/officeDocument/2006/relationships/customXml" Target="../ink/ink234.xml"/><Relationship Id="rId91" Type="http://schemas.openxmlformats.org/officeDocument/2006/relationships/image" Target="../media/image96.png"/><Relationship Id="rId145" Type="http://schemas.openxmlformats.org/officeDocument/2006/relationships/image" Target="../media/image107.png"/><Relationship Id="rId166" Type="http://schemas.openxmlformats.org/officeDocument/2006/relationships/customXml" Target="../ink/ink283.xml"/><Relationship Id="rId187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213.xml"/><Relationship Id="rId49" Type="http://schemas.openxmlformats.org/officeDocument/2006/relationships/image" Target="../media/image75.png"/><Relationship Id="rId114" Type="http://schemas.openxmlformats.org/officeDocument/2006/relationships/customXml" Target="../ink/ink257.xml"/><Relationship Id="rId60" Type="http://schemas.openxmlformats.org/officeDocument/2006/relationships/customXml" Target="../ink/ink229.xml"/><Relationship Id="rId81" Type="http://schemas.openxmlformats.org/officeDocument/2006/relationships/image" Target="../media/image91.png"/><Relationship Id="rId135" Type="http://schemas.openxmlformats.org/officeDocument/2006/relationships/image" Target="../media/image102.png"/><Relationship Id="rId156" Type="http://schemas.openxmlformats.org/officeDocument/2006/relationships/customXml" Target="../ink/ink278.xml"/><Relationship Id="rId177" Type="http://schemas.openxmlformats.org/officeDocument/2006/relationships/image" Target="../media/image117.png"/><Relationship Id="rId18" Type="http://schemas.openxmlformats.org/officeDocument/2006/relationships/customXml" Target="../ink/ink208.xml"/><Relationship Id="rId39" Type="http://schemas.openxmlformats.org/officeDocument/2006/relationships/image" Target="../media/image70.png"/><Relationship Id="rId50" Type="http://schemas.openxmlformats.org/officeDocument/2006/relationships/customXml" Target="../ink/ink224.xml"/><Relationship Id="rId104" Type="http://schemas.openxmlformats.org/officeDocument/2006/relationships/customXml" Target="../ink/ink252.xml"/><Relationship Id="rId125" Type="http://schemas.openxmlformats.org/officeDocument/2006/relationships/image" Target="../media/image30.png"/><Relationship Id="rId146" Type="http://schemas.openxmlformats.org/officeDocument/2006/relationships/customXml" Target="../ink/ink273.xml"/><Relationship Id="rId167" Type="http://schemas.openxmlformats.org/officeDocument/2006/relationships/image" Target="../media/image112.png"/><Relationship Id="rId188" Type="http://schemas.openxmlformats.org/officeDocument/2006/relationships/customXml" Target="../ink/ink294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1.xml"/><Relationship Id="rId21" Type="http://schemas.openxmlformats.org/officeDocument/2006/relationships/image" Target="../media/image65.png"/><Relationship Id="rId42" Type="http://schemas.openxmlformats.org/officeDocument/2006/relationships/customXml" Target="../ink/ink319.xml"/><Relationship Id="rId47" Type="http://schemas.openxmlformats.org/officeDocument/2006/relationships/image" Target="../media/image79.png"/><Relationship Id="rId63" Type="http://schemas.openxmlformats.org/officeDocument/2006/relationships/image" Target="../media/image1140.png"/><Relationship Id="rId68" Type="http://schemas.openxmlformats.org/officeDocument/2006/relationships/customXml" Target="../ink/ink332.xml"/><Relationship Id="rId84" Type="http://schemas.openxmlformats.org/officeDocument/2006/relationships/customXml" Target="../ink/ink340.xml"/><Relationship Id="rId89" Type="http://schemas.openxmlformats.org/officeDocument/2006/relationships/image" Target="../media/image1270.png"/><Relationship Id="rId16" Type="http://schemas.openxmlformats.org/officeDocument/2006/relationships/customXml" Target="../ink/ink306.xml"/><Relationship Id="rId11" Type="http://schemas.openxmlformats.org/officeDocument/2006/relationships/image" Target="../media/image60.png"/><Relationship Id="rId32" Type="http://schemas.openxmlformats.org/officeDocument/2006/relationships/customXml" Target="../ink/ink314.xml"/><Relationship Id="rId37" Type="http://schemas.openxmlformats.org/officeDocument/2006/relationships/image" Target="../media/image74.png"/><Relationship Id="rId53" Type="http://schemas.openxmlformats.org/officeDocument/2006/relationships/image" Target="../media/image83.png"/><Relationship Id="rId58" Type="http://schemas.openxmlformats.org/officeDocument/2006/relationships/customXml" Target="../ink/ink327.xml"/><Relationship Id="rId74" Type="http://schemas.openxmlformats.org/officeDocument/2006/relationships/customXml" Target="../ink/ink335.xml"/><Relationship Id="rId79" Type="http://schemas.openxmlformats.org/officeDocument/2006/relationships/image" Target="../media/image1220.png"/><Relationship Id="rId102" Type="http://schemas.openxmlformats.org/officeDocument/2006/relationships/customXml" Target="../ink/ink349.xml"/><Relationship Id="rId5" Type="http://schemas.openxmlformats.org/officeDocument/2006/relationships/image" Target="../media/image57.png"/><Relationship Id="rId90" Type="http://schemas.openxmlformats.org/officeDocument/2006/relationships/customXml" Target="../ink/ink343.xml"/><Relationship Id="rId95" Type="http://schemas.openxmlformats.org/officeDocument/2006/relationships/image" Target="../media/image130.png"/><Relationship Id="rId22" Type="http://schemas.openxmlformats.org/officeDocument/2006/relationships/customXml" Target="../ink/ink309.xml"/><Relationship Id="rId27" Type="http://schemas.openxmlformats.org/officeDocument/2006/relationships/image" Target="../media/image69.png"/><Relationship Id="rId43" Type="http://schemas.openxmlformats.org/officeDocument/2006/relationships/image" Target="../media/image77.png"/><Relationship Id="rId48" Type="http://schemas.openxmlformats.org/officeDocument/2006/relationships/customXml" Target="../ink/ink322.xml"/><Relationship Id="rId64" Type="http://schemas.openxmlformats.org/officeDocument/2006/relationships/customXml" Target="../ink/ink330.xml"/><Relationship Id="rId69" Type="http://schemas.openxmlformats.org/officeDocument/2006/relationships/image" Target="../media/image1170.png"/><Relationship Id="rId80" Type="http://schemas.openxmlformats.org/officeDocument/2006/relationships/customXml" Target="../ink/ink338.xml"/><Relationship Id="rId85" Type="http://schemas.openxmlformats.org/officeDocument/2006/relationships/image" Target="../media/image1250.png"/><Relationship Id="rId12" Type="http://schemas.openxmlformats.org/officeDocument/2006/relationships/customXml" Target="../ink/ink304.xml"/><Relationship Id="rId17" Type="http://schemas.openxmlformats.org/officeDocument/2006/relationships/image" Target="../media/image63.png"/><Relationship Id="rId33" Type="http://schemas.openxmlformats.org/officeDocument/2006/relationships/image" Target="../media/image72.png"/><Relationship Id="rId38" Type="http://schemas.openxmlformats.org/officeDocument/2006/relationships/customXml" Target="../ink/ink317.xml"/><Relationship Id="rId59" Type="http://schemas.openxmlformats.org/officeDocument/2006/relationships/image" Target="../media/image1120.png"/><Relationship Id="rId103" Type="http://schemas.openxmlformats.org/officeDocument/2006/relationships/image" Target="../media/image134.png"/><Relationship Id="rId20" Type="http://schemas.openxmlformats.org/officeDocument/2006/relationships/customXml" Target="../ink/ink308.xml"/><Relationship Id="rId41" Type="http://schemas.openxmlformats.org/officeDocument/2006/relationships/image" Target="../media/image76.png"/><Relationship Id="rId54" Type="http://schemas.openxmlformats.org/officeDocument/2006/relationships/customXml" Target="../ink/ink325.xml"/><Relationship Id="rId62" Type="http://schemas.openxmlformats.org/officeDocument/2006/relationships/customXml" Target="../ink/ink329.xml"/><Relationship Id="rId70" Type="http://schemas.openxmlformats.org/officeDocument/2006/relationships/customXml" Target="../ink/ink333.xml"/><Relationship Id="rId75" Type="http://schemas.openxmlformats.org/officeDocument/2006/relationships/image" Target="../media/image1200.png"/><Relationship Id="rId83" Type="http://schemas.openxmlformats.org/officeDocument/2006/relationships/image" Target="../media/image1240.png"/><Relationship Id="rId88" Type="http://schemas.openxmlformats.org/officeDocument/2006/relationships/customXml" Target="../ink/ink342.xml"/><Relationship Id="rId91" Type="http://schemas.openxmlformats.org/officeDocument/2006/relationships/image" Target="../media/image128.png"/><Relationship Id="rId96" Type="http://schemas.openxmlformats.org/officeDocument/2006/relationships/customXml" Target="../ink/ink34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01.xml"/><Relationship Id="rId15" Type="http://schemas.openxmlformats.org/officeDocument/2006/relationships/image" Target="../media/image62.png"/><Relationship Id="rId23" Type="http://schemas.openxmlformats.org/officeDocument/2006/relationships/image" Target="../media/image66.png"/><Relationship Id="rId28" Type="http://schemas.openxmlformats.org/officeDocument/2006/relationships/customXml" Target="../ink/ink312.xml"/><Relationship Id="rId36" Type="http://schemas.openxmlformats.org/officeDocument/2006/relationships/customXml" Target="../ink/ink316.xml"/><Relationship Id="rId49" Type="http://schemas.openxmlformats.org/officeDocument/2006/relationships/image" Target="../media/image80.png"/><Relationship Id="rId57" Type="http://schemas.openxmlformats.org/officeDocument/2006/relationships/image" Target="../media/image1110.png"/><Relationship Id="rId10" Type="http://schemas.openxmlformats.org/officeDocument/2006/relationships/customXml" Target="../ink/ink303.xml"/><Relationship Id="rId31" Type="http://schemas.openxmlformats.org/officeDocument/2006/relationships/image" Target="../media/image71.png"/><Relationship Id="rId44" Type="http://schemas.openxmlformats.org/officeDocument/2006/relationships/customXml" Target="../ink/ink320.xml"/><Relationship Id="rId52" Type="http://schemas.openxmlformats.org/officeDocument/2006/relationships/customXml" Target="../ink/ink324.xml"/><Relationship Id="rId60" Type="http://schemas.openxmlformats.org/officeDocument/2006/relationships/customXml" Target="../ink/ink328.xml"/><Relationship Id="rId65" Type="http://schemas.openxmlformats.org/officeDocument/2006/relationships/image" Target="../media/image1150.png"/><Relationship Id="rId73" Type="http://schemas.openxmlformats.org/officeDocument/2006/relationships/image" Target="../media/image1190.png"/><Relationship Id="rId78" Type="http://schemas.openxmlformats.org/officeDocument/2006/relationships/customXml" Target="../ink/ink337.xml"/><Relationship Id="rId81" Type="http://schemas.openxmlformats.org/officeDocument/2006/relationships/image" Target="../media/image1230.png"/><Relationship Id="rId86" Type="http://schemas.openxmlformats.org/officeDocument/2006/relationships/customXml" Target="../ink/ink341.xml"/><Relationship Id="rId94" Type="http://schemas.openxmlformats.org/officeDocument/2006/relationships/customXml" Target="../ink/ink345.xml"/><Relationship Id="rId99" Type="http://schemas.openxmlformats.org/officeDocument/2006/relationships/image" Target="../media/image132.png"/><Relationship Id="rId101" Type="http://schemas.openxmlformats.org/officeDocument/2006/relationships/image" Target="../media/image133.png"/><Relationship Id="rId4" Type="http://schemas.openxmlformats.org/officeDocument/2006/relationships/customXml" Target="../ink/ink300.xml"/><Relationship Id="rId9" Type="http://schemas.openxmlformats.org/officeDocument/2006/relationships/image" Target="../media/image59.png"/><Relationship Id="rId13" Type="http://schemas.openxmlformats.org/officeDocument/2006/relationships/image" Target="../media/image61.png"/><Relationship Id="rId18" Type="http://schemas.openxmlformats.org/officeDocument/2006/relationships/customXml" Target="../ink/ink307.xml"/><Relationship Id="rId39" Type="http://schemas.openxmlformats.org/officeDocument/2006/relationships/image" Target="../media/image75.png"/><Relationship Id="rId34" Type="http://schemas.openxmlformats.org/officeDocument/2006/relationships/customXml" Target="../ink/ink315.xml"/><Relationship Id="rId50" Type="http://schemas.openxmlformats.org/officeDocument/2006/relationships/customXml" Target="../ink/ink323.xml"/><Relationship Id="rId55" Type="http://schemas.openxmlformats.org/officeDocument/2006/relationships/image" Target="../media/image1100.png"/><Relationship Id="rId76" Type="http://schemas.openxmlformats.org/officeDocument/2006/relationships/customXml" Target="../ink/ink336.xml"/><Relationship Id="rId97" Type="http://schemas.openxmlformats.org/officeDocument/2006/relationships/image" Target="../media/image131.png"/><Relationship Id="rId104" Type="http://schemas.openxmlformats.org/officeDocument/2006/relationships/customXml" Target="../ink/ink350.xml"/><Relationship Id="rId7" Type="http://schemas.openxmlformats.org/officeDocument/2006/relationships/image" Target="../media/image58.png"/><Relationship Id="rId71" Type="http://schemas.openxmlformats.org/officeDocument/2006/relationships/image" Target="../media/image1181.png"/><Relationship Id="rId92" Type="http://schemas.openxmlformats.org/officeDocument/2006/relationships/customXml" Target="../ink/ink344.xml"/><Relationship Id="rId2" Type="http://schemas.openxmlformats.org/officeDocument/2006/relationships/customXml" Target="../ink/ink299.xml"/><Relationship Id="rId29" Type="http://schemas.openxmlformats.org/officeDocument/2006/relationships/image" Target="../media/image70.png"/><Relationship Id="rId24" Type="http://schemas.openxmlformats.org/officeDocument/2006/relationships/customXml" Target="../ink/ink310.xml"/><Relationship Id="rId40" Type="http://schemas.openxmlformats.org/officeDocument/2006/relationships/customXml" Target="../ink/ink318.xml"/><Relationship Id="rId45" Type="http://schemas.openxmlformats.org/officeDocument/2006/relationships/image" Target="../media/image78.png"/><Relationship Id="rId66" Type="http://schemas.openxmlformats.org/officeDocument/2006/relationships/customXml" Target="../ink/ink331.xml"/><Relationship Id="rId87" Type="http://schemas.openxmlformats.org/officeDocument/2006/relationships/image" Target="../media/image1260.png"/><Relationship Id="rId61" Type="http://schemas.openxmlformats.org/officeDocument/2006/relationships/image" Target="../media/image1130.png"/><Relationship Id="rId82" Type="http://schemas.openxmlformats.org/officeDocument/2006/relationships/customXml" Target="../ink/ink339.xml"/><Relationship Id="rId19" Type="http://schemas.openxmlformats.org/officeDocument/2006/relationships/image" Target="../media/image64.png"/><Relationship Id="rId14" Type="http://schemas.openxmlformats.org/officeDocument/2006/relationships/customXml" Target="../ink/ink305.xml"/><Relationship Id="rId30" Type="http://schemas.openxmlformats.org/officeDocument/2006/relationships/customXml" Target="../ink/ink313.xml"/><Relationship Id="rId35" Type="http://schemas.openxmlformats.org/officeDocument/2006/relationships/image" Target="../media/image73.png"/><Relationship Id="rId56" Type="http://schemas.openxmlformats.org/officeDocument/2006/relationships/customXml" Target="../ink/ink326.xml"/><Relationship Id="rId77" Type="http://schemas.openxmlformats.org/officeDocument/2006/relationships/image" Target="../media/image1210.png"/><Relationship Id="rId100" Type="http://schemas.openxmlformats.org/officeDocument/2006/relationships/customXml" Target="../ink/ink348.xml"/><Relationship Id="rId105" Type="http://schemas.openxmlformats.org/officeDocument/2006/relationships/image" Target="../media/image135.png"/><Relationship Id="rId8" Type="http://schemas.openxmlformats.org/officeDocument/2006/relationships/customXml" Target="../ink/ink302.xml"/><Relationship Id="rId51" Type="http://schemas.openxmlformats.org/officeDocument/2006/relationships/image" Target="../media/image82.png"/><Relationship Id="rId72" Type="http://schemas.openxmlformats.org/officeDocument/2006/relationships/customXml" Target="../ink/ink334.xml"/><Relationship Id="rId93" Type="http://schemas.openxmlformats.org/officeDocument/2006/relationships/image" Target="../media/image129.png"/><Relationship Id="rId98" Type="http://schemas.openxmlformats.org/officeDocument/2006/relationships/customXml" Target="../ink/ink347.xml"/><Relationship Id="rId3" Type="http://schemas.openxmlformats.org/officeDocument/2006/relationships/image" Target="../media/image56.png"/><Relationship Id="rId25" Type="http://schemas.openxmlformats.org/officeDocument/2006/relationships/image" Target="../media/image67.png"/><Relationship Id="rId46" Type="http://schemas.openxmlformats.org/officeDocument/2006/relationships/customXml" Target="../ink/ink321.xml"/><Relationship Id="rId67" Type="http://schemas.openxmlformats.org/officeDocument/2006/relationships/image" Target="../media/image11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1.png"/><Relationship Id="rId18" Type="http://schemas.openxmlformats.org/officeDocument/2006/relationships/image" Target="../media/image34.png"/><Relationship Id="rId26" Type="http://schemas.openxmlformats.org/officeDocument/2006/relationships/customXml" Target="../ink/ink363.xml"/><Relationship Id="rId3" Type="http://schemas.openxmlformats.org/officeDocument/2006/relationships/image" Target="../media/image33.png"/><Relationship Id="rId21" Type="http://schemas.openxmlformats.org/officeDocument/2006/relationships/customXml" Target="../ink/ink358.xml"/><Relationship Id="rId34" Type="http://schemas.openxmlformats.org/officeDocument/2006/relationships/image" Target="../media/image39.png"/><Relationship Id="rId7" Type="http://schemas.openxmlformats.org/officeDocument/2006/relationships/customXml" Target="../ink/ink353.xml"/><Relationship Id="rId17" Type="http://schemas.openxmlformats.org/officeDocument/2006/relationships/customXml" Target="../ink/ink356.xml"/><Relationship Id="rId25" Type="http://schemas.openxmlformats.org/officeDocument/2006/relationships/customXml" Target="../ink/ink362.xml"/><Relationship Id="rId33" Type="http://schemas.openxmlformats.org/officeDocument/2006/relationships/customXml" Target="../ink/ink367.xml"/><Relationship Id="rId2" Type="http://schemas.openxmlformats.org/officeDocument/2006/relationships/customXml" Target="../ink/ink351.xml"/><Relationship Id="rId16" Type="http://schemas.openxmlformats.org/officeDocument/2006/relationships/image" Target="../media/image1421.png"/><Relationship Id="rId20" Type="http://schemas.openxmlformats.org/officeDocument/2006/relationships/image" Target="../media/image35.png"/><Relationship Id="rId29" Type="http://schemas.openxmlformats.org/officeDocument/2006/relationships/customXml" Target="../ink/ink36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1.png"/><Relationship Id="rId24" Type="http://schemas.openxmlformats.org/officeDocument/2006/relationships/customXml" Target="../ink/ink361.xml"/><Relationship Id="rId32" Type="http://schemas.openxmlformats.org/officeDocument/2006/relationships/image" Target="../media/image38.png"/><Relationship Id="rId15" Type="http://schemas.openxmlformats.org/officeDocument/2006/relationships/customXml" Target="../ink/ink355.xml"/><Relationship Id="rId23" Type="http://schemas.openxmlformats.org/officeDocument/2006/relationships/customXml" Target="../ink/ink360.xml"/><Relationship Id="rId28" Type="http://schemas.openxmlformats.org/officeDocument/2006/relationships/image" Target="../media/image36.png"/><Relationship Id="rId36" Type="http://schemas.openxmlformats.org/officeDocument/2006/relationships/image" Target="../media/image40.png"/><Relationship Id="rId19" Type="http://schemas.openxmlformats.org/officeDocument/2006/relationships/customXml" Target="../ink/ink357.xml"/><Relationship Id="rId31" Type="http://schemas.openxmlformats.org/officeDocument/2006/relationships/customXml" Target="../ink/ink366.xml"/><Relationship Id="rId4" Type="http://schemas.openxmlformats.org/officeDocument/2006/relationships/customXml" Target="../ink/ink352.xml"/><Relationship Id="rId9" Type="http://schemas.openxmlformats.org/officeDocument/2006/relationships/customXml" Target="../ink/ink354.xml"/><Relationship Id="rId14" Type="http://schemas.openxmlformats.org/officeDocument/2006/relationships/image" Target="../media/image1410.png"/><Relationship Id="rId22" Type="http://schemas.openxmlformats.org/officeDocument/2006/relationships/customXml" Target="../ink/ink359.xml"/><Relationship Id="rId27" Type="http://schemas.openxmlformats.org/officeDocument/2006/relationships/customXml" Target="../ink/ink364.xml"/><Relationship Id="rId30" Type="http://schemas.openxmlformats.org/officeDocument/2006/relationships/image" Target="../media/image37.png"/><Relationship Id="rId35" Type="http://schemas.openxmlformats.org/officeDocument/2006/relationships/customXml" Target="../ink/ink3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1632857" y="1435103"/>
            <a:ext cx="89262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bg1"/>
                </a:solidFill>
              </a:rPr>
              <a:t>circuitSNP: analysis of genetic variants on chromatin accessibility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0FE864-59A2-4762-BA11-EEA0B0A208FF}"/>
              </a:ext>
            </a:extLst>
          </p:cNvPr>
          <p:cNvSpPr txBox="1"/>
          <p:nvPr/>
        </p:nvSpPr>
        <p:spPr>
          <a:xfrm>
            <a:off x="3759594" y="4080761"/>
            <a:ext cx="4672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Denny Shin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486880-CAF7-4D36-9C1B-80EBAF17E1D1}"/>
              </a:ext>
            </a:extLst>
          </p:cNvPr>
          <p:cNvSpPr txBox="1"/>
          <p:nvPr/>
        </p:nvSpPr>
        <p:spPr>
          <a:xfrm>
            <a:off x="3394450" y="5306379"/>
            <a:ext cx="540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Supervisors: </a:t>
            </a:r>
            <a:r>
              <a:rPr lang="en-A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Heejung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Shim, Roger Pique-Regi</a:t>
            </a:r>
          </a:p>
        </p:txBody>
      </p:sp>
    </p:spTree>
    <p:extLst>
      <p:ext uri="{BB962C8B-B14F-4D97-AF65-F5344CB8AC3E}">
        <p14:creationId xmlns:p14="http://schemas.microsoft.com/office/powerpoint/2010/main" val="326769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04A5673-4DE9-4881-B42C-45D7ECDCC342}"/>
              </a:ext>
            </a:extLst>
          </p:cNvPr>
          <p:cNvSpPr txBox="1"/>
          <p:nvPr/>
        </p:nvSpPr>
        <p:spPr>
          <a:xfrm>
            <a:off x="454360" y="249897"/>
            <a:ext cx="10484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</a:rPr>
              <a:t>tissue specific training: DNase-1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048DBF-FFAD-4160-87CB-E81AB61EA791}"/>
                  </a:ext>
                </a:extLst>
              </p14:cNvPr>
              <p14:cNvContentPartPr/>
              <p14:nvPr/>
            </p14:nvContentPartPr>
            <p14:xfrm>
              <a:off x="1402837" y="2459406"/>
              <a:ext cx="7312582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048DBF-FFAD-4160-87CB-E81AB61EA7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5196" y="2441406"/>
                <a:ext cx="7348223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5EF50B4-EEA4-4815-B9FD-97434BF5E55D}"/>
                  </a:ext>
                </a:extLst>
              </p14:cNvPr>
              <p14:cNvContentPartPr/>
              <p14:nvPr/>
            </p14:nvContentPartPr>
            <p14:xfrm>
              <a:off x="1402837" y="3066156"/>
              <a:ext cx="7312582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5EF50B4-EEA4-4815-B9FD-97434BF5E5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5196" y="3048156"/>
                <a:ext cx="7348223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BCE96BD5-0F26-4E4E-927E-8D103B41A19C}"/>
              </a:ext>
            </a:extLst>
          </p:cNvPr>
          <p:cNvGrpSpPr/>
          <p:nvPr/>
        </p:nvGrpSpPr>
        <p:grpSpPr>
          <a:xfrm>
            <a:off x="2394791" y="2444493"/>
            <a:ext cx="2893680" cy="360"/>
            <a:chOff x="2428871" y="2001486"/>
            <a:chExt cx="28936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9C8EC7E-1363-4EF7-BD10-6B51D09DF2D3}"/>
                    </a:ext>
                  </a:extLst>
                </p14:cNvPr>
                <p14:cNvContentPartPr/>
                <p14:nvPr/>
              </p14:nvContentPartPr>
              <p14:xfrm>
                <a:off x="2428871" y="2001486"/>
                <a:ext cx="88200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9C8EC7E-1363-4EF7-BD10-6B51D09DF2D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65871" y="1938486"/>
                  <a:ext cx="1007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B268C35-F76F-4A74-B6AF-CEA8660C9A17}"/>
                    </a:ext>
                  </a:extLst>
                </p14:cNvPr>
                <p14:cNvContentPartPr/>
                <p14:nvPr/>
              </p14:nvContentPartPr>
              <p14:xfrm>
                <a:off x="4357391" y="2001486"/>
                <a:ext cx="9651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B268C35-F76F-4A74-B6AF-CEA8660C9A1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94751" y="1938486"/>
                  <a:ext cx="10908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0CE2CF2-BCE5-4EAC-B1AF-38F579244273}"/>
              </a:ext>
            </a:extLst>
          </p:cNvPr>
          <p:cNvGrpSpPr/>
          <p:nvPr/>
        </p:nvGrpSpPr>
        <p:grpSpPr>
          <a:xfrm>
            <a:off x="4892351" y="3057549"/>
            <a:ext cx="3503880" cy="360"/>
            <a:chOff x="4892351" y="3375606"/>
            <a:chExt cx="35038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6D9CD59-DCBA-49FD-BCEE-63C564104FDD}"/>
                    </a:ext>
                  </a:extLst>
                </p14:cNvPr>
                <p14:cNvContentPartPr/>
                <p14:nvPr/>
              </p14:nvContentPartPr>
              <p14:xfrm>
                <a:off x="4892351" y="3375606"/>
                <a:ext cx="96264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6D9CD59-DCBA-49FD-BCEE-63C564104FD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29351" y="3312966"/>
                  <a:ext cx="1088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0C43908-EAFD-4600-A3F6-B902C5F575AF}"/>
                    </a:ext>
                  </a:extLst>
                </p14:cNvPr>
                <p14:cNvContentPartPr/>
                <p14:nvPr/>
              </p14:nvContentPartPr>
              <p14:xfrm>
                <a:off x="7044071" y="3375606"/>
                <a:ext cx="13521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0C43908-EAFD-4600-A3F6-B902C5F575A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1431" y="3312966"/>
                  <a:ext cx="14778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6948F6B-0516-4868-8218-6E1BE2EFD9B6}"/>
              </a:ext>
            </a:extLst>
          </p:cNvPr>
          <p:cNvGrpSpPr/>
          <p:nvPr/>
        </p:nvGrpSpPr>
        <p:grpSpPr>
          <a:xfrm>
            <a:off x="2472431" y="1983693"/>
            <a:ext cx="258840" cy="256680"/>
            <a:chOff x="2472431" y="1540686"/>
            <a:chExt cx="25884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4D9FAF-A7A2-43DF-BE42-DDA8CA63E328}"/>
                    </a:ext>
                  </a:extLst>
                </p14:cNvPr>
                <p14:cNvContentPartPr/>
                <p14:nvPr/>
              </p14:nvContentPartPr>
              <p14:xfrm>
                <a:off x="2472431" y="1540686"/>
                <a:ext cx="177840" cy="210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4D9FAF-A7A2-43DF-BE42-DDA8CA63E3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54431" y="1523046"/>
                  <a:ext cx="213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D431E7-F437-4090-9754-072085D139F0}"/>
                    </a:ext>
                  </a:extLst>
                </p14:cNvPr>
                <p14:cNvContentPartPr/>
                <p14:nvPr/>
              </p14:nvContentPartPr>
              <p14:xfrm>
                <a:off x="2571071" y="1711686"/>
                <a:ext cx="160200" cy="85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D431E7-F437-4090-9754-072085D139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53071" y="1694046"/>
                  <a:ext cx="195840" cy="121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55F7BF6-6FA7-4DCA-92DB-30978AAC9401}"/>
              </a:ext>
            </a:extLst>
          </p:cNvPr>
          <p:cNvSpPr txBox="1"/>
          <p:nvPr/>
        </p:nvSpPr>
        <p:spPr>
          <a:xfrm>
            <a:off x="1666403" y="1599808"/>
            <a:ext cx="32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DNase-1 sensitive region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228044B-F3E8-4054-A773-CD8BE3D7AAD2}"/>
                  </a:ext>
                </a:extLst>
              </p14:cNvPr>
              <p14:cNvContentPartPr/>
              <p14:nvPr/>
            </p14:nvContentPartPr>
            <p14:xfrm>
              <a:off x="1987609" y="1936533"/>
              <a:ext cx="360" cy="207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228044B-F3E8-4054-A773-CD8BE3D7AAD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69969" y="1918533"/>
                <a:ext cx="360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B5EC02C-F336-4902-8AE1-75CD69AC5AF6}"/>
                  </a:ext>
                </a:extLst>
              </p14:cNvPr>
              <p14:cNvContentPartPr/>
              <p14:nvPr/>
            </p14:nvContentPartPr>
            <p14:xfrm>
              <a:off x="1987609" y="2437293"/>
              <a:ext cx="360" cy="946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B5EC02C-F336-4902-8AE1-75CD69AC5AF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69969" y="2419293"/>
                <a:ext cx="360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E738165-C515-4F16-A07A-446084CCDC30}"/>
                  </a:ext>
                </a:extLst>
              </p14:cNvPr>
              <p14:cNvContentPartPr/>
              <p14:nvPr/>
            </p14:nvContentPartPr>
            <p14:xfrm>
              <a:off x="1987609" y="2861013"/>
              <a:ext cx="360" cy="1414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E738165-C515-4F16-A07A-446084CCDC3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69969" y="2843373"/>
                <a:ext cx="360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3F4FFC3-0622-4113-B87C-91C2AEE01C4E}"/>
                  </a:ext>
                </a:extLst>
              </p14:cNvPr>
              <p14:cNvContentPartPr/>
              <p14:nvPr/>
            </p14:nvContentPartPr>
            <p14:xfrm>
              <a:off x="1987609" y="3232533"/>
              <a:ext cx="360" cy="1630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3F4FFC3-0622-4113-B87C-91C2AEE01C4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69969" y="3214893"/>
                <a:ext cx="360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C75F6D1-C7AD-4F62-9D17-6C52B2454013}"/>
                  </a:ext>
                </a:extLst>
              </p14:cNvPr>
              <p14:cNvContentPartPr/>
              <p14:nvPr/>
            </p14:nvContentPartPr>
            <p14:xfrm>
              <a:off x="1987609" y="3718893"/>
              <a:ext cx="360" cy="1742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C75F6D1-C7AD-4F62-9D17-6C52B245401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69969" y="3700893"/>
                <a:ext cx="360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5E5DAB3-F82C-447B-B127-9FFE245FBF27}"/>
                  </a:ext>
                </a:extLst>
              </p14:cNvPr>
              <p14:cNvContentPartPr/>
              <p14:nvPr/>
            </p14:nvContentPartPr>
            <p14:xfrm>
              <a:off x="3542711" y="1941933"/>
              <a:ext cx="360" cy="1159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5E5DAB3-F82C-447B-B127-9FFE245FBF2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525071" y="1923933"/>
                <a:ext cx="360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B5903C8-DF7E-4568-9440-42CEFEE73A80}"/>
                  </a:ext>
                </a:extLst>
              </p14:cNvPr>
              <p14:cNvContentPartPr/>
              <p14:nvPr/>
            </p14:nvContentPartPr>
            <p14:xfrm>
              <a:off x="3542711" y="2267373"/>
              <a:ext cx="360" cy="1396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B5903C8-DF7E-4568-9440-42CEFEE73A8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525071" y="2249373"/>
                <a:ext cx="360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3BEB2A3-2ED1-4800-935E-596EA5A1F9A8}"/>
                  </a:ext>
                </a:extLst>
              </p14:cNvPr>
              <p14:cNvContentPartPr/>
              <p14:nvPr/>
            </p14:nvContentPartPr>
            <p14:xfrm>
              <a:off x="3542711" y="2648253"/>
              <a:ext cx="360" cy="1569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3BEB2A3-2ED1-4800-935E-596EA5A1F9A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525071" y="2630253"/>
                <a:ext cx="360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4471190-5A57-4DFF-A67F-D1661383E333}"/>
                  </a:ext>
                </a:extLst>
              </p14:cNvPr>
              <p14:cNvContentPartPr/>
              <p14:nvPr/>
            </p14:nvContentPartPr>
            <p14:xfrm>
              <a:off x="3542711" y="3053613"/>
              <a:ext cx="360" cy="756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471190-5A57-4DFF-A67F-D1661383E33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25071" y="3035973"/>
                <a:ext cx="360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9D907DB-1B6F-4755-9FA2-CB40C572779F}"/>
                  </a:ext>
                </a:extLst>
              </p14:cNvPr>
              <p14:cNvContentPartPr/>
              <p14:nvPr/>
            </p14:nvContentPartPr>
            <p14:xfrm>
              <a:off x="3542711" y="3251253"/>
              <a:ext cx="360" cy="1342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9D907DB-1B6F-4755-9FA2-CB40C572779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25071" y="3233253"/>
                <a:ext cx="360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DF87DB7-D9DB-4C8A-BEB3-F8875E182C1F}"/>
                  </a:ext>
                </a:extLst>
              </p14:cNvPr>
              <p14:cNvContentPartPr/>
              <p14:nvPr/>
            </p14:nvContentPartPr>
            <p14:xfrm>
              <a:off x="3542711" y="3601173"/>
              <a:ext cx="360" cy="1695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DF87DB7-D9DB-4C8A-BEB3-F8875E182C1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525071" y="3583173"/>
                <a:ext cx="360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A537B98-B81C-4E82-BCA0-76BFDD8ECDE6}"/>
                  </a:ext>
                </a:extLst>
              </p14:cNvPr>
              <p14:cNvContentPartPr/>
              <p14:nvPr/>
            </p14:nvContentPartPr>
            <p14:xfrm>
              <a:off x="4231031" y="1913133"/>
              <a:ext cx="360" cy="936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A537B98-B81C-4E82-BCA0-76BFDD8ECDE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213031" y="1895493"/>
                <a:ext cx="360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9D1CE1A-CF20-4FA3-8B6E-4C49687F09BA}"/>
                  </a:ext>
                </a:extLst>
              </p14:cNvPr>
              <p14:cNvContentPartPr/>
              <p14:nvPr/>
            </p14:nvContentPartPr>
            <p14:xfrm>
              <a:off x="4231031" y="2519013"/>
              <a:ext cx="360" cy="590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9D1CE1A-CF20-4FA3-8B6E-4C49687F09B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213031" y="2501373"/>
                <a:ext cx="360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4561FA6-2B4C-4BD8-B336-FD5211A2EAA1}"/>
                  </a:ext>
                </a:extLst>
              </p14:cNvPr>
              <p14:cNvContentPartPr/>
              <p14:nvPr/>
            </p14:nvContentPartPr>
            <p14:xfrm>
              <a:off x="4231031" y="2783253"/>
              <a:ext cx="360" cy="4507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4561FA6-2B4C-4BD8-B336-FD5211A2EAA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13031" y="2765613"/>
                <a:ext cx="360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479B2CA-5F90-4743-B21D-A0C4CACB5526}"/>
                  </a:ext>
                </a:extLst>
              </p14:cNvPr>
              <p14:cNvContentPartPr/>
              <p14:nvPr/>
            </p14:nvContentPartPr>
            <p14:xfrm>
              <a:off x="4231031" y="3416853"/>
              <a:ext cx="360" cy="5439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479B2CA-5F90-4743-B21D-A0C4CACB552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213031" y="3398853"/>
                <a:ext cx="36000" cy="57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4252F68-7420-4C59-9E9B-20B2C15463DF}"/>
              </a:ext>
            </a:extLst>
          </p:cNvPr>
          <p:cNvGrpSpPr/>
          <p:nvPr/>
        </p:nvGrpSpPr>
        <p:grpSpPr>
          <a:xfrm>
            <a:off x="4231031" y="2151813"/>
            <a:ext cx="360" cy="216360"/>
            <a:chOff x="4231031" y="1708806"/>
            <a:chExt cx="36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A7A6535-3BC7-451A-BA7D-3539329E3E94}"/>
                    </a:ext>
                  </a:extLst>
                </p14:cNvPr>
                <p14:cNvContentPartPr/>
                <p14:nvPr/>
              </p14:nvContentPartPr>
              <p14:xfrm>
                <a:off x="4231031" y="1883046"/>
                <a:ext cx="360" cy="42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A7A6535-3BC7-451A-BA7D-3539329E3E9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13031" y="1865046"/>
                  <a:ext cx="36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9655AB1-B7D6-438E-A99F-FC90ACF26C2D}"/>
                    </a:ext>
                  </a:extLst>
                </p14:cNvPr>
                <p14:cNvContentPartPr/>
                <p14:nvPr/>
              </p14:nvContentPartPr>
              <p14:xfrm>
                <a:off x="4231031" y="1708806"/>
                <a:ext cx="360" cy="111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9655AB1-B7D6-438E-A99F-FC90ACF26C2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213031" y="1691166"/>
                  <a:ext cx="36000" cy="14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78C3EF0-9272-469C-BB0C-347C538CA5CF}"/>
                  </a:ext>
                </a:extLst>
              </p14:cNvPr>
              <p14:cNvContentPartPr/>
              <p14:nvPr/>
            </p14:nvContentPartPr>
            <p14:xfrm>
              <a:off x="6045632" y="1822773"/>
              <a:ext cx="360" cy="835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78C3EF0-9272-469C-BB0C-347C538CA5C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027632" y="1805133"/>
                <a:ext cx="360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B7581B4-352A-4DB8-8EAD-1CF93C65A279}"/>
                  </a:ext>
                </a:extLst>
              </p14:cNvPr>
              <p14:cNvContentPartPr/>
              <p14:nvPr/>
            </p14:nvContentPartPr>
            <p14:xfrm>
              <a:off x="6045632" y="2098533"/>
              <a:ext cx="360" cy="896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B7581B4-352A-4DB8-8EAD-1CF93C65A27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027632" y="2080893"/>
                <a:ext cx="360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B4A98E3-1006-4127-BB11-EF7CCF4201AA}"/>
                  </a:ext>
                </a:extLst>
              </p14:cNvPr>
              <p14:cNvContentPartPr/>
              <p14:nvPr/>
            </p14:nvContentPartPr>
            <p14:xfrm>
              <a:off x="6045632" y="2400573"/>
              <a:ext cx="360" cy="364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B4A98E3-1006-4127-BB11-EF7CCF4201A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027632" y="2382933"/>
                <a:ext cx="3600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FD1E794-7DD0-4B27-888F-0ABFC368C720}"/>
                  </a:ext>
                </a:extLst>
              </p14:cNvPr>
              <p14:cNvContentPartPr/>
              <p14:nvPr/>
            </p14:nvContentPartPr>
            <p14:xfrm>
              <a:off x="6045632" y="2938773"/>
              <a:ext cx="360" cy="3240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FD1E794-7DD0-4B27-888F-0ABFC368C72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027632" y="2921133"/>
                <a:ext cx="3600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DF4C018-15D0-4DFC-A718-DB03DA6CA0B8}"/>
                  </a:ext>
                </a:extLst>
              </p14:cNvPr>
              <p14:cNvContentPartPr/>
              <p14:nvPr/>
            </p14:nvContentPartPr>
            <p14:xfrm>
              <a:off x="6045632" y="3548973"/>
              <a:ext cx="360" cy="3225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DF4C018-15D0-4DFC-A718-DB03DA6CA0B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027632" y="3530973"/>
                <a:ext cx="3600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881B3CB-D21B-4D96-837E-9CA4320E3417}"/>
                  </a:ext>
                </a:extLst>
              </p14:cNvPr>
              <p14:cNvContentPartPr/>
              <p14:nvPr/>
            </p14:nvContentPartPr>
            <p14:xfrm>
              <a:off x="6045632" y="3993213"/>
              <a:ext cx="360" cy="882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881B3CB-D21B-4D96-837E-9CA4320E341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027632" y="3975573"/>
                <a:ext cx="36000" cy="123840"/>
              </a:xfrm>
              <a:prstGeom prst="rect">
                <a:avLst/>
              </a:prstGeom>
            </p:spPr>
          </p:pic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CDCCC9AC-F7D5-4B5A-A85C-F410F14B2B68}"/>
              </a:ext>
            </a:extLst>
          </p:cNvPr>
          <p:cNvSpPr txBox="1"/>
          <p:nvPr/>
        </p:nvSpPr>
        <p:spPr>
          <a:xfrm>
            <a:off x="2394791" y="3591481"/>
            <a:ext cx="32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300bp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A3FA9BF-1807-42BA-9132-4E7725A317AB}"/>
              </a:ext>
            </a:extLst>
          </p:cNvPr>
          <p:cNvSpPr txBox="1"/>
          <p:nvPr/>
        </p:nvSpPr>
        <p:spPr>
          <a:xfrm>
            <a:off x="4727218" y="3664299"/>
            <a:ext cx="32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300bp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3AAF185-BF5F-4FAE-B1E7-1AA86EA225D0}"/>
                  </a:ext>
                </a:extLst>
              </p14:cNvPr>
              <p14:cNvContentPartPr/>
              <p14:nvPr/>
            </p14:nvContentPartPr>
            <p14:xfrm>
              <a:off x="1604077" y="4923502"/>
              <a:ext cx="195840" cy="104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3AAF185-BF5F-4FAE-B1E7-1AA86EA225D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586077" y="4905502"/>
                <a:ext cx="2314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730847B-3CBC-4106-8A3F-B8CFE62F2955}"/>
                  </a:ext>
                </a:extLst>
              </p14:cNvPr>
              <p14:cNvContentPartPr/>
              <p14:nvPr/>
            </p14:nvContentPartPr>
            <p14:xfrm>
              <a:off x="2455117" y="4919182"/>
              <a:ext cx="223920" cy="190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730847B-3CBC-4106-8A3F-B8CFE62F295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437117" y="4901182"/>
                <a:ext cx="2595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FE623FE-C992-4C61-9D2B-A9D7F61BC9ED}"/>
                  </a:ext>
                </a:extLst>
              </p14:cNvPr>
              <p14:cNvContentPartPr/>
              <p14:nvPr/>
            </p14:nvContentPartPr>
            <p14:xfrm>
              <a:off x="2960557" y="4936822"/>
              <a:ext cx="340200" cy="86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FE623FE-C992-4C61-9D2B-A9D7F61BC9E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942557" y="4918822"/>
                <a:ext cx="3758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119" name="Rectangle 118">
            <a:extLst>
              <a:ext uri="{FF2B5EF4-FFF2-40B4-BE49-F238E27FC236}">
                <a16:creationId xmlns:a16="http://schemas.microsoft.com/office/drawing/2014/main" id="{D82E1DD6-82EF-431A-BFF1-5AA85CCD0DD6}"/>
              </a:ext>
            </a:extLst>
          </p:cNvPr>
          <p:cNvSpPr/>
          <p:nvPr/>
        </p:nvSpPr>
        <p:spPr>
          <a:xfrm>
            <a:off x="1402837" y="4753407"/>
            <a:ext cx="2124134" cy="499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1A494FF-C154-4F69-AB9C-D7E0290D9A33}"/>
                  </a:ext>
                </a:extLst>
              </p14:cNvPr>
              <p14:cNvContentPartPr/>
              <p14:nvPr/>
            </p14:nvContentPartPr>
            <p14:xfrm>
              <a:off x="6096685" y="4892844"/>
              <a:ext cx="267120" cy="187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1A494FF-C154-4F69-AB9C-D7E0290D9A3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078685" y="4874844"/>
                <a:ext cx="3027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C497EEC-29F6-4B87-8113-EC1685ED4D19}"/>
                  </a:ext>
                </a:extLst>
              </p14:cNvPr>
              <p14:cNvContentPartPr/>
              <p14:nvPr/>
            </p14:nvContentPartPr>
            <p14:xfrm>
              <a:off x="6844405" y="4950084"/>
              <a:ext cx="168120" cy="118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C497EEC-29F6-4B87-8113-EC1685ED4D1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826765" y="4932084"/>
                <a:ext cx="20376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4A94241-7CF3-41D8-A982-90EB09581B97}"/>
              </a:ext>
            </a:extLst>
          </p:cNvPr>
          <p:cNvGrpSpPr/>
          <p:nvPr/>
        </p:nvGrpSpPr>
        <p:grpSpPr>
          <a:xfrm>
            <a:off x="7903885" y="4893924"/>
            <a:ext cx="204480" cy="21960"/>
            <a:chOff x="5478791" y="4446966"/>
            <a:chExt cx="204480" cy="2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D9F0995-2152-40F7-BDFD-CBBF6E1DBC60}"/>
                    </a:ext>
                  </a:extLst>
                </p14:cNvPr>
                <p14:cNvContentPartPr/>
                <p14:nvPr/>
              </p14:nvContentPartPr>
              <p14:xfrm>
                <a:off x="5545391" y="4468566"/>
                <a:ext cx="360" cy="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D9F0995-2152-40F7-BDFD-CBBF6E1DBC6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27391" y="445056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2E8223F-8996-42C2-8D47-D50FC07860F3}"/>
                    </a:ext>
                  </a:extLst>
                </p14:cNvPr>
                <p14:cNvContentPartPr/>
                <p14:nvPr/>
              </p14:nvContentPartPr>
              <p14:xfrm>
                <a:off x="5478791" y="4446966"/>
                <a:ext cx="204480" cy="12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2E8223F-8996-42C2-8D47-D50FC07860F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61151" y="4428966"/>
                  <a:ext cx="240120" cy="48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BA6AA77-85E5-4DC5-90F3-244C8A8B1A8A}"/>
              </a:ext>
            </a:extLst>
          </p:cNvPr>
          <p:cNvSpPr/>
          <p:nvPr/>
        </p:nvSpPr>
        <p:spPr>
          <a:xfrm>
            <a:off x="5854991" y="4753407"/>
            <a:ext cx="2124134" cy="499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BA721B1-5058-4E92-9ABB-8BBB70B06968}"/>
                  </a:ext>
                </a:extLst>
              </p14:cNvPr>
              <p14:cNvContentPartPr/>
              <p14:nvPr/>
            </p14:nvContentPartPr>
            <p14:xfrm>
              <a:off x="1829471" y="4010853"/>
              <a:ext cx="74880" cy="1458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BA721B1-5058-4E92-9ABB-8BBB70B0696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811471" y="3992853"/>
                <a:ext cx="1105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B4F1494-DAC1-4D8A-B250-B563647B3AFD}"/>
                  </a:ext>
                </a:extLst>
              </p14:cNvPr>
              <p14:cNvContentPartPr/>
              <p14:nvPr/>
            </p14:nvContentPartPr>
            <p14:xfrm>
              <a:off x="1538231" y="4403613"/>
              <a:ext cx="84600" cy="1195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B4F1494-DAC1-4D8A-B250-B563647B3AF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520231" y="4385973"/>
                <a:ext cx="1202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D2BF97A-5AD7-49C6-B806-144F3AD05B2A}"/>
                  </a:ext>
                </a:extLst>
              </p14:cNvPr>
              <p14:cNvContentPartPr/>
              <p14:nvPr/>
            </p14:nvContentPartPr>
            <p14:xfrm>
              <a:off x="1386311" y="4692333"/>
              <a:ext cx="34560" cy="565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D2BF97A-5AD7-49C6-B806-144F3AD05B2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368311" y="4674693"/>
                <a:ext cx="702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18C400A-EA25-4FB2-8467-39C76D2987D6}"/>
                  </a:ext>
                </a:extLst>
              </p14:cNvPr>
              <p14:cNvContentPartPr/>
              <p14:nvPr/>
            </p14:nvContentPartPr>
            <p14:xfrm>
              <a:off x="3526871" y="3898533"/>
              <a:ext cx="360" cy="128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18C400A-EA25-4FB2-8467-39C76D2987D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509231" y="3880893"/>
                <a:ext cx="360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94DA073-AA0E-4729-A3D0-B71671970169}"/>
                  </a:ext>
                </a:extLst>
              </p14:cNvPr>
              <p14:cNvContentPartPr/>
              <p14:nvPr/>
            </p14:nvContentPartPr>
            <p14:xfrm>
              <a:off x="3526871" y="4216413"/>
              <a:ext cx="360" cy="1108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94DA073-AA0E-4729-A3D0-B7167197016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509231" y="4198773"/>
                <a:ext cx="360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B4924D9-142A-49FC-A6A8-E30DBD747F03}"/>
                  </a:ext>
                </a:extLst>
              </p14:cNvPr>
              <p14:cNvContentPartPr/>
              <p14:nvPr/>
            </p14:nvContentPartPr>
            <p14:xfrm>
              <a:off x="3526871" y="4517373"/>
              <a:ext cx="360" cy="1458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B4924D9-142A-49FC-A6A8-E30DBD747F0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509231" y="4499373"/>
                <a:ext cx="36000" cy="18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BE2F01B-457A-412D-B650-6DCF3BD8C6A6}"/>
              </a:ext>
            </a:extLst>
          </p:cNvPr>
          <p:cNvGrpSpPr/>
          <p:nvPr/>
        </p:nvGrpSpPr>
        <p:grpSpPr>
          <a:xfrm>
            <a:off x="4323551" y="4024533"/>
            <a:ext cx="792360" cy="386640"/>
            <a:chOff x="4323551" y="3581526"/>
            <a:chExt cx="79236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21A3E75-868C-4A73-A1B1-44458E307A7C}"/>
                    </a:ext>
                  </a:extLst>
                </p14:cNvPr>
                <p14:cNvContentPartPr/>
                <p14:nvPr/>
              </p14:nvContentPartPr>
              <p14:xfrm>
                <a:off x="4323551" y="3581526"/>
                <a:ext cx="103320" cy="50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21A3E75-868C-4A73-A1B1-44458E307A7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305911" y="3563526"/>
                  <a:ext cx="138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3BAAAAF-67EB-4B48-861F-860DA0BF196A}"/>
                    </a:ext>
                  </a:extLst>
                </p14:cNvPr>
                <p14:cNvContentPartPr/>
                <p14:nvPr/>
              </p14:nvContentPartPr>
              <p14:xfrm>
                <a:off x="4600391" y="3716526"/>
                <a:ext cx="177840" cy="86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3BAAAAF-67EB-4B48-861F-860DA0BF196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582391" y="3698526"/>
                  <a:ext cx="2134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725D68C-C167-46D1-8C13-1F88AB3C19AB}"/>
                    </a:ext>
                  </a:extLst>
                </p14:cNvPr>
                <p14:cNvContentPartPr/>
                <p14:nvPr/>
              </p14:nvContentPartPr>
              <p14:xfrm>
                <a:off x="4934471" y="3879606"/>
                <a:ext cx="181440" cy="88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725D68C-C167-46D1-8C13-1F88AB3C19A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16831" y="3861606"/>
                  <a:ext cx="217080" cy="1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7D3B7C9-B979-4F36-8AC4-52A0EEEEEDC2}"/>
                  </a:ext>
                </a:extLst>
              </p14:cNvPr>
              <p14:cNvContentPartPr/>
              <p14:nvPr/>
            </p14:nvContentPartPr>
            <p14:xfrm>
              <a:off x="5324711" y="4512693"/>
              <a:ext cx="85680" cy="417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7D3B7C9-B979-4F36-8AC4-52A0EEEEEDC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306711" y="4495053"/>
                <a:ext cx="1213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FEB999D-0DBA-429F-B19A-B7EDCB5C646F}"/>
                  </a:ext>
                </a:extLst>
              </p14:cNvPr>
              <p14:cNvContentPartPr/>
              <p14:nvPr/>
            </p14:nvContentPartPr>
            <p14:xfrm>
              <a:off x="5617751" y="4655613"/>
              <a:ext cx="140760" cy="687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FEB999D-0DBA-429F-B19A-B7EDCB5C646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599751" y="4637973"/>
                <a:ext cx="17640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5335770-09B9-40F4-871A-4C10B72C1B06}"/>
              </a:ext>
            </a:extLst>
          </p:cNvPr>
          <p:cNvGrpSpPr/>
          <p:nvPr/>
        </p:nvGrpSpPr>
        <p:grpSpPr>
          <a:xfrm>
            <a:off x="6167831" y="4161693"/>
            <a:ext cx="566640" cy="184320"/>
            <a:chOff x="6167831" y="3718686"/>
            <a:chExt cx="56664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B4CED77-4530-4848-9C19-DF87033E7A9D}"/>
                    </a:ext>
                  </a:extLst>
                </p14:cNvPr>
                <p14:cNvContentPartPr/>
                <p14:nvPr/>
              </p14:nvContentPartPr>
              <p14:xfrm>
                <a:off x="6167831" y="3718686"/>
                <a:ext cx="213840" cy="698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B4CED77-4530-4848-9C19-DF87033E7A9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150191" y="3701046"/>
                  <a:ext cx="249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06F21A9-8555-42FE-A00A-6D5B0C3973B4}"/>
                    </a:ext>
                  </a:extLst>
                </p14:cNvPr>
                <p14:cNvContentPartPr/>
                <p14:nvPr/>
              </p14:nvContentPartPr>
              <p14:xfrm>
                <a:off x="6571031" y="3849726"/>
                <a:ext cx="163440" cy="53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06F21A9-8555-42FE-A00A-6D5B0C3973B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553391" y="3832086"/>
                  <a:ext cx="19908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61F5703-4C4B-4799-A8B4-B2D1C6B2CE68}"/>
              </a:ext>
            </a:extLst>
          </p:cNvPr>
          <p:cNvGrpSpPr/>
          <p:nvPr/>
        </p:nvGrpSpPr>
        <p:grpSpPr>
          <a:xfrm>
            <a:off x="6981791" y="4426293"/>
            <a:ext cx="847080" cy="275760"/>
            <a:chOff x="6981791" y="3983286"/>
            <a:chExt cx="84708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F4D81F2-F4A9-4E9C-8EE0-84F872FF728A}"/>
                    </a:ext>
                  </a:extLst>
                </p14:cNvPr>
                <p14:cNvContentPartPr/>
                <p14:nvPr/>
              </p14:nvContentPartPr>
              <p14:xfrm>
                <a:off x="6981791" y="3983286"/>
                <a:ext cx="146520" cy="478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F4D81F2-F4A9-4E9C-8EE0-84F872FF728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64151" y="3965286"/>
                  <a:ext cx="182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8168D0E-4FD2-451E-97DA-F6C0531C0B35}"/>
                    </a:ext>
                  </a:extLst>
                </p14:cNvPr>
                <p14:cNvContentPartPr/>
                <p14:nvPr/>
              </p14:nvContentPartPr>
              <p14:xfrm>
                <a:off x="7357271" y="4105326"/>
                <a:ext cx="161640" cy="52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8168D0E-4FD2-451E-97DA-F6C0531C0B3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39271" y="4087326"/>
                  <a:ext cx="197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59D35AB-FD38-4BF6-AD4C-9FFD9697A7AD}"/>
                    </a:ext>
                  </a:extLst>
                </p14:cNvPr>
                <p14:cNvContentPartPr/>
                <p14:nvPr/>
              </p14:nvContentPartPr>
              <p14:xfrm>
                <a:off x="7738151" y="4229166"/>
                <a:ext cx="90720" cy="298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59D35AB-FD38-4BF6-AD4C-9FFD9697A7A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20511" y="4211166"/>
                  <a:ext cx="126360" cy="65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3" name="Double Bracket 152">
            <a:extLst>
              <a:ext uri="{FF2B5EF4-FFF2-40B4-BE49-F238E27FC236}">
                <a16:creationId xmlns:a16="http://schemas.microsoft.com/office/drawing/2014/main" id="{9D3300CB-D784-4B5B-8A9A-82B3AF1B8C4D}"/>
              </a:ext>
            </a:extLst>
          </p:cNvPr>
          <p:cNvSpPr/>
          <p:nvPr/>
        </p:nvSpPr>
        <p:spPr>
          <a:xfrm>
            <a:off x="348218" y="5869369"/>
            <a:ext cx="3570887" cy="799193"/>
          </a:xfrm>
          <a:prstGeom prst="bracketPair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1F1AE49-F1A8-4994-A084-51302659CC6A}"/>
              </a:ext>
            </a:extLst>
          </p:cNvPr>
          <p:cNvGrpSpPr/>
          <p:nvPr/>
        </p:nvGrpSpPr>
        <p:grpSpPr>
          <a:xfrm>
            <a:off x="735281" y="6090619"/>
            <a:ext cx="847338" cy="429120"/>
            <a:chOff x="7744271" y="1641126"/>
            <a:chExt cx="1051200" cy="4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02EA11B-64C2-4451-8EA5-F0D10B73BC89}"/>
                    </a:ext>
                  </a:extLst>
                </p14:cNvPr>
                <p14:cNvContentPartPr/>
                <p14:nvPr/>
              </p14:nvContentPartPr>
              <p14:xfrm>
                <a:off x="7744271" y="1656606"/>
                <a:ext cx="17280" cy="301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02EA11B-64C2-4451-8EA5-F0D10B73BC8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22117" y="1638606"/>
                  <a:ext cx="61145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8E6B8B2-C170-4303-BC24-C6751DCE49F0}"/>
                    </a:ext>
                  </a:extLst>
                </p14:cNvPr>
                <p14:cNvContentPartPr/>
                <p14:nvPr/>
              </p14:nvContentPartPr>
              <p14:xfrm>
                <a:off x="7992671" y="1936326"/>
                <a:ext cx="69480" cy="1339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8E6B8B2-C170-4303-BC24-C6751DCE49F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970847" y="1918686"/>
                  <a:ext cx="113573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954DB91-DAB9-4B71-B509-48C646B7A911}"/>
                    </a:ext>
                  </a:extLst>
                </p14:cNvPr>
                <p14:cNvContentPartPr/>
                <p14:nvPr/>
              </p14:nvContentPartPr>
              <p14:xfrm>
                <a:off x="8352311" y="1641126"/>
                <a:ext cx="274680" cy="283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954DB91-DAB9-4B71-B509-48C646B7A91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29979" y="1623486"/>
                  <a:ext cx="318897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DAD7A0C-A4E3-4BB7-A224-550BB98A1BAD}"/>
                    </a:ext>
                  </a:extLst>
                </p14:cNvPr>
                <p14:cNvContentPartPr/>
                <p14:nvPr/>
              </p14:nvContentPartPr>
              <p14:xfrm>
                <a:off x="8760191" y="1898886"/>
                <a:ext cx="35280" cy="1242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DAD7A0C-A4E3-4BB7-A224-550BB98A1BA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737862" y="1881246"/>
                  <a:ext cx="79492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95F6ABA-DD84-4ED2-B0C9-4DBD12214D12}"/>
                  </a:ext>
                </a:extLst>
              </p14:cNvPr>
              <p14:cNvContentPartPr/>
              <p14:nvPr/>
            </p14:nvContentPartPr>
            <p14:xfrm>
              <a:off x="1898339" y="6080539"/>
              <a:ext cx="9576" cy="2908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95F6ABA-DD84-4ED2-B0C9-4DBD12214D1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879924" y="6062899"/>
                <a:ext cx="46038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EBA6553-88C4-4B88-B11E-CAEE58DDECAC}"/>
                  </a:ext>
                </a:extLst>
              </p14:cNvPr>
              <p14:cNvContentPartPr/>
              <p14:nvPr/>
            </p14:nvContentPartPr>
            <p14:xfrm>
              <a:off x="2075641" y="6357019"/>
              <a:ext cx="43818" cy="1198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EBA6553-88C4-4B88-B11E-CAEE58DDECAC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058042" y="6339019"/>
                <a:ext cx="79375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753546F-15FD-4A78-91DB-BF10384D5702}"/>
                  </a:ext>
                </a:extLst>
              </p14:cNvPr>
              <p14:cNvContentPartPr/>
              <p14:nvPr/>
            </p14:nvContentPartPr>
            <p14:xfrm>
              <a:off x="2432277" y="6078019"/>
              <a:ext cx="15380" cy="2390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753546F-15FD-4A78-91DB-BF10384D570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414393" y="6060379"/>
                <a:ext cx="5079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D3E883E-379B-472C-A3DD-DBC5A270A363}"/>
                  </a:ext>
                </a:extLst>
              </p14:cNvPr>
              <p14:cNvContentPartPr/>
              <p14:nvPr/>
            </p14:nvContentPartPr>
            <p14:xfrm>
              <a:off x="2623799" y="6330739"/>
              <a:ext cx="66742" cy="1861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D3E883E-379B-472C-A3DD-DBC5A270A36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606216" y="6313099"/>
                <a:ext cx="102266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681C07C-6B33-412A-9AA5-C397015BF46F}"/>
                  </a:ext>
                </a:extLst>
              </p14:cNvPr>
              <p14:cNvContentPartPr/>
              <p14:nvPr/>
            </p14:nvContentPartPr>
            <p14:xfrm>
              <a:off x="3049209" y="6311659"/>
              <a:ext cx="30179" cy="172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681C07C-6B33-412A-9AA5-C397015BF46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031245" y="6293659"/>
                <a:ext cx="65747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0189534-C5EB-412C-98BD-B11E53A2A23B}"/>
                  </a:ext>
                </a:extLst>
              </p14:cNvPr>
              <p14:cNvContentPartPr/>
              <p14:nvPr/>
            </p14:nvContentPartPr>
            <p14:xfrm>
              <a:off x="3247405" y="6301219"/>
              <a:ext cx="44688" cy="244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0189534-C5EB-412C-98BD-B11E53A2A23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229530" y="6283219"/>
                <a:ext cx="80081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658AF28-C711-4562-9EF7-C8C2C60143E2}"/>
                  </a:ext>
                </a:extLst>
              </p14:cNvPr>
              <p14:cNvContentPartPr/>
              <p14:nvPr/>
            </p14:nvContentPartPr>
            <p14:xfrm>
              <a:off x="3480422" y="6291859"/>
              <a:ext cx="27858" cy="33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658AF28-C711-4562-9EF7-C8C2C60143E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462332" y="6273859"/>
                <a:ext cx="63675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1771766-A1CE-4699-A060-C265559B2469}"/>
              </a:ext>
            </a:extLst>
          </p:cNvPr>
          <p:cNvGrpSpPr/>
          <p:nvPr/>
        </p:nvGrpSpPr>
        <p:grpSpPr>
          <a:xfrm>
            <a:off x="6916089" y="5775078"/>
            <a:ext cx="3289771" cy="799193"/>
            <a:chOff x="6333984" y="5332698"/>
            <a:chExt cx="4430013" cy="799193"/>
          </a:xfrm>
        </p:grpSpPr>
        <p:sp>
          <p:nvSpPr>
            <p:cNvPr id="167" name="Double Bracket 166">
              <a:extLst>
                <a:ext uri="{FF2B5EF4-FFF2-40B4-BE49-F238E27FC236}">
                  <a16:creationId xmlns:a16="http://schemas.microsoft.com/office/drawing/2014/main" id="{A1A9B987-479D-48A2-9B5D-09B8D175B0E3}"/>
                </a:ext>
              </a:extLst>
            </p:cNvPr>
            <p:cNvSpPr/>
            <p:nvPr/>
          </p:nvSpPr>
          <p:spPr>
            <a:xfrm>
              <a:off x="6333984" y="5332698"/>
              <a:ext cx="4430013" cy="799193"/>
            </a:xfrm>
            <a:prstGeom prst="bracketPair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F9E167B-1040-41F0-B7F7-715341B40E2F}"/>
                </a:ext>
              </a:extLst>
            </p:cNvPr>
            <p:cNvGrpSpPr/>
            <p:nvPr/>
          </p:nvGrpSpPr>
          <p:grpSpPr>
            <a:xfrm>
              <a:off x="6636956" y="5612732"/>
              <a:ext cx="403920" cy="465120"/>
              <a:chOff x="6628991" y="5044926"/>
              <a:chExt cx="403920" cy="465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169" name="Ink 168">
                    <a:extLst>
                      <a:ext uri="{FF2B5EF4-FFF2-40B4-BE49-F238E27FC236}">
                        <a16:creationId xmlns:a16="http://schemas.microsoft.com/office/drawing/2014/main" id="{D3E09B1A-06ED-4224-9223-457026EFA7E4}"/>
                      </a:ext>
                    </a:extLst>
                  </p14:cNvPr>
                  <p14:cNvContentPartPr/>
                  <p14:nvPr/>
                </p14:nvContentPartPr>
                <p14:xfrm>
                  <a:off x="6628991" y="5044926"/>
                  <a:ext cx="215640" cy="304920"/>
                </p14:xfrm>
              </p:contentPart>
            </mc:Choice>
            <mc:Fallback xmlns="">
              <p:pic>
                <p:nvPicPr>
                  <p:cNvPr id="169" name="Ink 168">
                    <a:extLst>
                      <a:ext uri="{FF2B5EF4-FFF2-40B4-BE49-F238E27FC236}">
                        <a16:creationId xmlns:a16="http://schemas.microsoft.com/office/drawing/2014/main" id="{D3E09B1A-06ED-4224-9223-457026EFA7E4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6605246" y="5027286"/>
                    <a:ext cx="263614" cy="34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170" name="Ink 169">
                    <a:extLst>
                      <a:ext uri="{FF2B5EF4-FFF2-40B4-BE49-F238E27FC236}">
                        <a16:creationId xmlns:a16="http://schemas.microsoft.com/office/drawing/2014/main" id="{69E80965-F695-486E-A415-2CAC739B8E81}"/>
                      </a:ext>
                    </a:extLst>
                  </p14:cNvPr>
                  <p14:cNvContentPartPr/>
                  <p14:nvPr/>
                </p14:nvContentPartPr>
                <p14:xfrm>
                  <a:off x="6994031" y="5373246"/>
                  <a:ext cx="38880" cy="136800"/>
                </p14:xfrm>
              </p:contentPart>
            </mc:Choice>
            <mc:Fallback xmlns="">
              <p:pic>
                <p:nvPicPr>
                  <p:cNvPr id="170" name="Ink 169">
                    <a:extLst>
                      <a:ext uri="{FF2B5EF4-FFF2-40B4-BE49-F238E27FC236}">
                        <a16:creationId xmlns:a16="http://schemas.microsoft.com/office/drawing/2014/main" id="{69E80965-F695-486E-A415-2CAC739B8E81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6969731" y="5355606"/>
                    <a:ext cx="86994" cy="172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2C8D07A-E903-462A-A5B8-05F063A80278}"/>
                </a:ext>
              </a:extLst>
            </p:cNvPr>
            <p:cNvGrpSpPr/>
            <p:nvPr/>
          </p:nvGrpSpPr>
          <p:grpSpPr>
            <a:xfrm>
              <a:off x="7358396" y="5595092"/>
              <a:ext cx="356040" cy="402840"/>
              <a:chOff x="7350431" y="5027286"/>
              <a:chExt cx="356040" cy="402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850A4D04-F38F-4A9A-ABA9-31967E410FB3}"/>
                      </a:ext>
                    </a:extLst>
                  </p14:cNvPr>
                  <p14:cNvContentPartPr/>
                  <p14:nvPr/>
                </p14:nvContentPartPr>
                <p14:xfrm>
                  <a:off x="7350431" y="5027286"/>
                  <a:ext cx="21600" cy="253800"/>
                </p14:xfrm>
              </p:contentPart>
            </mc:Choice>
            <mc:Fallback xmlns=""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850A4D04-F38F-4A9A-ABA9-31967E410FB3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7326431" y="5009646"/>
                    <a:ext cx="69120" cy="28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173" name="Ink 172">
                    <a:extLst>
                      <a:ext uri="{FF2B5EF4-FFF2-40B4-BE49-F238E27FC236}">
                        <a16:creationId xmlns:a16="http://schemas.microsoft.com/office/drawing/2014/main" id="{084F756E-8228-434B-9088-9F946E42717D}"/>
                      </a:ext>
                    </a:extLst>
                  </p14:cNvPr>
                  <p14:cNvContentPartPr/>
                  <p14:nvPr/>
                </p14:nvContentPartPr>
                <p14:xfrm>
                  <a:off x="7623671" y="5307006"/>
                  <a:ext cx="82800" cy="123120"/>
                </p14:xfrm>
              </p:contentPart>
            </mc:Choice>
            <mc:Fallback xmlns="">
              <p:pic>
                <p:nvPicPr>
                  <p:cNvPr id="173" name="Ink 172">
                    <a:extLst>
                      <a:ext uri="{FF2B5EF4-FFF2-40B4-BE49-F238E27FC236}">
                        <a16:creationId xmlns:a16="http://schemas.microsoft.com/office/drawing/2014/main" id="{084F756E-8228-434B-9088-9F946E42717D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7599945" y="5289006"/>
                    <a:ext cx="130737" cy="158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84E1E12-C9F3-472F-B654-2AB281529735}"/>
                    </a:ext>
                  </a:extLst>
                </p14:cNvPr>
                <p14:cNvContentPartPr/>
                <p14:nvPr/>
              </p14:nvContentPartPr>
              <p14:xfrm>
                <a:off x="8039516" y="5613452"/>
                <a:ext cx="10080" cy="2246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84E1E12-C9F3-472F-B654-2AB28152973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015996" y="5595812"/>
                  <a:ext cx="576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102F6FD-73B8-4EBC-AA5E-DA231BFAF4BC}"/>
                    </a:ext>
                  </a:extLst>
                </p14:cNvPr>
                <p14:cNvContentPartPr/>
                <p14:nvPr/>
              </p14:nvContentPartPr>
              <p14:xfrm>
                <a:off x="8217716" y="5860052"/>
                <a:ext cx="88200" cy="178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102F6FD-73B8-4EBC-AA5E-DA231BFAF4B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193970" y="5842412"/>
                  <a:ext cx="136177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76E97B1-C33F-4565-B466-5ACB67B4F3FA}"/>
                    </a:ext>
                  </a:extLst>
                </p14:cNvPr>
                <p14:cNvContentPartPr/>
                <p14:nvPr/>
              </p14:nvContentPartPr>
              <p14:xfrm>
                <a:off x="8660876" y="5586812"/>
                <a:ext cx="18360" cy="262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76E97B1-C33F-4565-B466-5ACB67B4F3F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637201" y="5569172"/>
                  <a:ext cx="66193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C7EC779-3382-425D-AF91-D2841FA5AF8D}"/>
                    </a:ext>
                  </a:extLst>
                </p14:cNvPr>
                <p14:cNvContentPartPr/>
                <p14:nvPr/>
              </p14:nvContentPartPr>
              <p14:xfrm>
                <a:off x="8978036" y="5847092"/>
                <a:ext cx="70560" cy="150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C7EC779-3382-425D-AF91-D2841FA5AF8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953872" y="5829452"/>
                  <a:ext cx="118405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E39E4B8-13EF-476C-BD6E-4C921B603910}"/>
                    </a:ext>
                  </a:extLst>
                </p14:cNvPr>
                <p14:cNvContentPartPr/>
                <p14:nvPr/>
              </p14:nvContentPartPr>
              <p14:xfrm>
                <a:off x="9522356" y="5777252"/>
                <a:ext cx="28080" cy="57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E39E4B8-13EF-476C-BD6E-4C921B60391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498559" y="5759252"/>
                  <a:ext cx="75197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05DAE6B-51C1-4013-991A-81B663F2D6DE}"/>
                    </a:ext>
                  </a:extLst>
                </p14:cNvPr>
                <p14:cNvContentPartPr/>
                <p14:nvPr/>
              </p14:nvContentPartPr>
              <p14:xfrm>
                <a:off x="9771116" y="5786972"/>
                <a:ext cx="39240" cy="27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05DAE6B-51C1-4013-991A-81B663F2D6D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746894" y="5768972"/>
                  <a:ext cx="872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1DEFB4F-31D5-49EE-9F8B-9BCD2AFBD2B0}"/>
                    </a:ext>
                  </a:extLst>
                </p14:cNvPr>
                <p14:cNvContentPartPr/>
                <p14:nvPr/>
              </p14:nvContentPartPr>
              <p14:xfrm>
                <a:off x="10137236" y="5786252"/>
                <a:ext cx="27360" cy="399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1DEFB4F-31D5-49EE-9F8B-9BCD2AFBD2B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113236" y="5768252"/>
                  <a:ext cx="74880" cy="75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2" name="Equals 181">
            <a:extLst>
              <a:ext uri="{FF2B5EF4-FFF2-40B4-BE49-F238E27FC236}">
                <a16:creationId xmlns:a16="http://schemas.microsoft.com/office/drawing/2014/main" id="{D6340BFC-E8C6-4FC5-933A-F218DB54484C}"/>
              </a:ext>
            </a:extLst>
          </p:cNvPr>
          <p:cNvSpPr/>
          <p:nvPr/>
        </p:nvSpPr>
        <p:spPr>
          <a:xfrm>
            <a:off x="4145243" y="6092298"/>
            <a:ext cx="470003" cy="371541"/>
          </a:xfrm>
          <a:prstGeom prst="mathEqual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3" name="Equals 182">
            <a:extLst>
              <a:ext uri="{FF2B5EF4-FFF2-40B4-BE49-F238E27FC236}">
                <a16:creationId xmlns:a16="http://schemas.microsoft.com/office/drawing/2014/main" id="{4731138A-F918-4AAA-A3C4-4963903C30B8}"/>
              </a:ext>
            </a:extLst>
          </p:cNvPr>
          <p:cNvSpPr/>
          <p:nvPr/>
        </p:nvSpPr>
        <p:spPr>
          <a:xfrm>
            <a:off x="10421833" y="5968170"/>
            <a:ext cx="470003" cy="371541"/>
          </a:xfrm>
          <a:prstGeom prst="mathEqual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738B85E4-2DFE-41F7-AA06-2990289A7E8F}"/>
                  </a:ext>
                </a:extLst>
              </p14:cNvPr>
              <p14:cNvContentPartPr/>
              <p14:nvPr/>
            </p14:nvContentPartPr>
            <p14:xfrm>
              <a:off x="4833489" y="6115230"/>
              <a:ext cx="221411" cy="2833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738B85E4-2DFE-41F7-AA06-2990289A7E8F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815488" y="6097590"/>
                <a:ext cx="257053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E5BFBA7-ADA6-4506-887C-5CBFE706527D}"/>
                  </a:ext>
                </a:extLst>
              </p14:cNvPr>
              <p14:cNvContentPartPr/>
              <p14:nvPr/>
            </p14:nvContentPartPr>
            <p14:xfrm>
              <a:off x="11227914" y="6003771"/>
              <a:ext cx="9576" cy="2908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E5BFBA7-ADA6-4506-887C-5CBFE706527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1209499" y="5985771"/>
                <a:ext cx="46038" cy="326520"/>
              </a:xfrm>
              <a:prstGeom prst="rect">
                <a:avLst/>
              </a:prstGeom>
            </p:spPr>
          </p:pic>
        </mc:Fallback>
      </mc:AlternateContent>
      <p:sp>
        <p:nvSpPr>
          <p:cNvPr id="186" name="TextBox 185">
            <a:extLst>
              <a:ext uri="{FF2B5EF4-FFF2-40B4-BE49-F238E27FC236}">
                <a16:creationId xmlns:a16="http://schemas.microsoft.com/office/drawing/2014/main" id="{A735BD33-595F-4274-85A0-BDF0E030438C}"/>
              </a:ext>
            </a:extLst>
          </p:cNvPr>
          <p:cNvSpPr txBox="1"/>
          <p:nvPr/>
        </p:nvSpPr>
        <p:spPr>
          <a:xfrm>
            <a:off x="8903065" y="2215907"/>
            <a:ext cx="32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ALL tissues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171ED29-36FD-431E-BED6-039A15F3CFC4}"/>
              </a:ext>
            </a:extLst>
          </p:cNvPr>
          <p:cNvSpPr txBox="1"/>
          <p:nvPr/>
        </p:nvSpPr>
        <p:spPr>
          <a:xfrm>
            <a:off x="8879588" y="2805213"/>
            <a:ext cx="32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LCL tissue</a:t>
            </a:r>
          </a:p>
        </p:txBody>
      </p:sp>
    </p:spTree>
    <p:extLst>
      <p:ext uri="{BB962C8B-B14F-4D97-AF65-F5344CB8AC3E}">
        <p14:creationId xmlns:p14="http://schemas.microsoft.com/office/powerpoint/2010/main" val="215798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1092BE36-9D2C-4A23-9367-912AB5EDEDF3}"/>
              </a:ext>
            </a:extLst>
          </p:cNvPr>
          <p:cNvSpPr/>
          <p:nvPr/>
        </p:nvSpPr>
        <p:spPr>
          <a:xfrm>
            <a:off x="7877477" y="553639"/>
            <a:ext cx="2902227" cy="189065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D04C10-1500-497C-A24E-5260C1564C85}"/>
                  </a:ext>
                </a:extLst>
              </p14:cNvPr>
              <p14:cNvContentPartPr/>
              <p14:nvPr/>
            </p14:nvContentPartPr>
            <p14:xfrm>
              <a:off x="982556" y="2787763"/>
              <a:ext cx="286" cy="1487782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D04C10-1500-497C-A24E-5260C1564C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256" y="2769769"/>
                <a:ext cx="28600" cy="1523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2EAB26-1E98-4CC2-A712-A9AA1A73B53A}"/>
                  </a:ext>
                </a:extLst>
              </p14:cNvPr>
              <p14:cNvContentPartPr/>
              <p14:nvPr/>
            </p14:nvContentPartPr>
            <p14:xfrm>
              <a:off x="984561" y="4278093"/>
              <a:ext cx="200752" cy="28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2EAB26-1E98-4CC2-A712-A9AA1A73B5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6572" y="4263943"/>
                <a:ext cx="236369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F2F331-CA6C-4977-AA4D-5CF62DEAA9F0}"/>
                  </a:ext>
                </a:extLst>
              </p14:cNvPr>
              <p14:cNvContentPartPr/>
              <p14:nvPr/>
            </p14:nvContentPartPr>
            <p14:xfrm>
              <a:off x="982556" y="2777568"/>
              <a:ext cx="200180" cy="28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F2F331-CA6C-4977-AA4D-5CF62DEAA9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587" y="2763418"/>
                <a:ext cx="235760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1B630D7-DE56-473D-BA62-64A8B483A636}"/>
                  </a:ext>
                </a:extLst>
              </p14:cNvPr>
              <p14:cNvContentPartPr/>
              <p14:nvPr/>
            </p14:nvContentPartPr>
            <p14:xfrm>
              <a:off x="2635413" y="2787763"/>
              <a:ext cx="286" cy="148778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1B630D7-DE56-473D-BA62-64A8B483A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1113" y="2769769"/>
                <a:ext cx="28600" cy="1523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3FE3A8-E478-43BC-8CDD-577C86413E77}"/>
                  </a:ext>
                </a:extLst>
              </p14:cNvPr>
              <p14:cNvContentPartPr/>
              <p14:nvPr/>
            </p14:nvContentPartPr>
            <p14:xfrm>
              <a:off x="2429586" y="4278093"/>
              <a:ext cx="200752" cy="28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3FE3A8-E478-43BC-8CDD-577C86413E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1597" y="4263943"/>
                <a:ext cx="236369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B75FC31-0F5D-4630-BD41-B21620445B9A}"/>
                  </a:ext>
                </a:extLst>
              </p14:cNvPr>
              <p14:cNvContentPartPr/>
              <p14:nvPr/>
            </p14:nvContentPartPr>
            <p14:xfrm>
              <a:off x="2427582" y="2777568"/>
              <a:ext cx="200180" cy="283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B75FC31-0F5D-4630-BD41-B21620445B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9613" y="2763418"/>
                <a:ext cx="235760" cy="283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986484F-6B0D-4FF5-96B5-602E0111CAC6}"/>
              </a:ext>
            </a:extLst>
          </p:cNvPr>
          <p:cNvGrpSpPr/>
          <p:nvPr/>
        </p:nvGrpSpPr>
        <p:grpSpPr>
          <a:xfrm>
            <a:off x="1116618" y="2980557"/>
            <a:ext cx="1385020" cy="1102192"/>
            <a:chOff x="1682951" y="2025966"/>
            <a:chExt cx="4984560" cy="266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88BEFEC-46D6-46F8-A639-3F3A1B7991E4}"/>
                    </a:ext>
                  </a:extLst>
                </p14:cNvPr>
                <p14:cNvContentPartPr/>
                <p14:nvPr/>
              </p14:nvContentPartPr>
              <p14:xfrm>
                <a:off x="1682951" y="2346006"/>
                <a:ext cx="4984560" cy="234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88BEFEC-46D6-46F8-A639-3F3A1B7991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8183" y="2302439"/>
                  <a:ext cx="5112801" cy="243454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861899-4875-4BFB-9300-3FFF90ECD966}"/>
                </a:ext>
              </a:extLst>
            </p:cNvPr>
            <p:cNvGrpSpPr/>
            <p:nvPr/>
          </p:nvGrpSpPr>
          <p:grpSpPr>
            <a:xfrm>
              <a:off x="2455511" y="2146566"/>
              <a:ext cx="1382760" cy="87480"/>
              <a:chOff x="2455511" y="2146566"/>
              <a:chExt cx="1382760" cy="87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8579073-A805-4DE3-9125-E2DA916239D6}"/>
                      </a:ext>
                    </a:extLst>
                  </p14:cNvPr>
                  <p14:cNvContentPartPr/>
                  <p14:nvPr/>
                </p14:nvContentPartPr>
                <p14:xfrm>
                  <a:off x="2455511" y="2210286"/>
                  <a:ext cx="385560" cy="237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78579073-A805-4DE3-9125-E2DA916239D6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390820" y="2167857"/>
                    <a:ext cx="513649" cy="1077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2C79A3A2-72F0-4B72-8A36-CA2723D94AD4}"/>
                      </a:ext>
                    </a:extLst>
                  </p14:cNvPr>
                  <p14:cNvContentPartPr/>
                  <p14:nvPr/>
                </p14:nvContentPartPr>
                <p14:xfrm>
                  <a:off x="3557831" y="2146566"/>
                  <a:ext cx="280440" cy="410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2C79A3A2-72F0-4B72-8A36-CA2723D94AD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493213" y="2102906"/>
                    <a:ext cx="408383" cy="12748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CD89CC-29FD-4D96-8B0D-1B2A63CCB81F}"/>
                    </a:ext>
                  </a:extLst>
                </p14:cNvPr>
                <p14:cNvContentPartPr/>
                <p14:nvPr/>
              </p14:nvContentPartPr>
              <p14:xfrm>
                <a:off x="2727671" y="3245286"/>
                <a:ext cx="291600" cy="39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CD89CC-29FD-4D96-8B0D-1B2A63CCB81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3158" y="3202243"/>
                  <a:ext cx="419336" cy="124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D3480A-9C31-4BB6-9F97-A401D94C72A5}"/>
                    </a:ext>
                  </a:extLst>
                </p14:cNvPr>
                <p14:cNvContentPartPr/>
                <p14:nvPr/>
              </p14:nvContentPartPr>
              <p14:xfrm>
                <a:off x="4277831" y="3258966"/>
                <a:ext cx="290520" cy="2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D3480A-9C31-4BB6-9F97-A401D94C72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3271" y="3215766"/>
                  <a:ext cx="418349" cy="107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5B9CFC-A5EE-4DEC-8EFA-EA95EB6A93D0}"/>
                    </a:ext>
                  </a:extLst>
                </p14:cNvPr>
                <p14:cNvContentPartPr/>
                <p14:nvPr/>
              </p14:nvContentPartPr>
              <p14:xfrm>
                <a:off x="3671591" y="4445886"/>
                <a:ext cx="267120" cy="1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5B9CFC-A5EE-4DEC-8EFA-EA95EB6A93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07069" y="4403341"/>
                  <a:ext cx="394873" cy="102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4532148-D194-45A9-9602-A7E5E800386C}"/>
                </a:ext>
              </a:extLst>
            </p:cNvPr>
            <p:cNvGrpSpPr/>
            <p:nvPr/>
          </p:nvGrpSpPr>
          <p:grpSpPr>
            <a:xfrm>
              <a:off x="3016391" y="2025966"/>
              <a:ext cx="986760" cy="215280"/>
              <a:chOff x="3016391" y="2025966"/>
              <a:chExt cx="986760" cy="215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95D13AC-7485-4DA6-8D74-675CB289954C}"/>
                      </a:ext>
                    </a:extLst>
                  </p14:cNvPr>
                  <p14:cNvContentPartPr/>
                  <p14:nvPr/>
                </p14:nvContentPartPr>
                <p14:xfrm>
                  <a:off x="3016391" y="2209566"/>
                  <a:ext cx="156600" cy="3168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95D13AC-7485-4DA6-8D74-675CB289954C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952211" y="2166755"/>
                    <a:ext cx="283677" cy="1164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8579C67F-8B92-4367-A72E-A13B99F90011}"/>
                      </a:ext>
                    </a:extLst>
                  </p14:cNvPr>
                  <p14:cNvContentPartPr/>
                  <p14:nvPr/>
                </p14:nvContentPartPr>
                <p14:xfrm>
                  <a:off x="3795791" y="2025966"/>
                  <a:ext cx="207360" cy="388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8579C67F-8B92-4367-A72E-A13B99F9001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731393" y="1982766"/>
                    <a:ext cx="334867" cy="1244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FC62BB-474A-47C7-87C2-3E400CCC7129}"/>
                    </a:ext>
                  </a:extLst>
                </p14:cNvPr>
                <p14:cNvContentPartPr/>
                <p14:nvPr/>
              </p14:nvContentPartPr>
              <p14:xfrm>
                <a:off x="4479071" y="2248446"/>
                <a:ext cx="195840" cy="1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FC62BB-474A-47C7-87C2-3E400CCC71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14650" y="2208292"/>
                  <a:ext cx="323394" cy="89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B6B0B9-5A62-4CAF-9C0E-CD034C23DA65}"/>
                    </a:ext>
                  </a:extLst>
                </p14:cNvPr>
                <p14:cNvContentPartPr/>
                <p14:nvPr/>
              </p14:nvContentPartPr>
              <p14:xfrm>
                <a:off x="5106911" y="3322326"/>
                <a:ext cx="199440" cy="2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B6B0B9-5A62-4CAF-9C0E-CD034C23DA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42576" y="3279846"/>
                  <a:ext cx="326824" cy="105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B6B750B-4855-4125-A365-CBB5E43210F5}"/>
                    </a:ext>
                  </a:extLst>
                </p14:cNvPr>
                <p14:cNvContentPartPr/>
                <p14:nvPr/>
              </p14:nvContentPartPr>
              <p14:xfrm>
                <a:off x="3316991" y="3354726"/>
                <a:ext cx="130320" cy="19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B6B750B-4855-4125-A365-CBB5E43210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52476" y="3311362"/>
                  <a:ext cx="258059" cy="104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8F6EBB-C143-47F4-91CD-07D5736185CC}"/>
                    </a:ext>
                  </a:extLst>
                </p14:cNvPr>
                <p14:cNvContentPartPr/>
                <p14:nvPr/>
              </p14:nvContentPartPr>
              <p14:xfrm>
                <a:off x="2528591" y="4422486"/>
                <a:ext cx="141480" cy="23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8F6EBB-C143-47F4-91CD-07D5736185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64282" y="4379819"/>
                  <a:ext cx="268812" cy="1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A73E29A-512A-4C74-AF91-F119CB15D04E}"/>
                    </a:ext>
                  </a:extLst>
                </p14:cNvPr>
                <p14:cNvContentPartPr/>
                <p14:nvPr/>
              </p14:nvContentPartPr>
              <p14:xfrm>
                <a:off x="5040671" y="4441206"/>
                <a:ext cx="186480" cy="7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A73E29A-512A-4C74-AF91-F119CB15D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76368" y="4401206"/>
                  <a:ext cx="313801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EF3F30-D3F1-4FB0-A481-4391B544FCC4}"/>
                    </a:ext>
                  </a:extLst>
                </p14:cNvPr>
                <p14:cNvContentPartPr/>
                <p14:nvPr/>
              </p14:nvContentPartPr>
              <p14:xfrm>
                <a:off x="5330111" y="2244126"/>
                <a:ext cx="223920" cy="1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EF3F30-D3F1-4FB0-A481-4391B544FC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65766" y="2200762"/>
                  <a:ext cx="351323" cy="104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5C9FFC6-51AD-442B-AAC9-53EEA42ADA23}"/>
                    </a:ext>
                  </a:extLst>
                </p14:cNvPr>
                <p14:cNvContentPartPr/>
                <p14:nvPr/>
              </p14:nvContentPartPr>
              <p14:xfrm>
                <a:off x="5757791" y="3228006"/>
                <a:ext cx="239760" cy="58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5C9FFC6-51AD-442B-AAC9-53EEA42ADA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93339" y="3185124"/>
                  <a:ext cx="367374" cy="143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6540F9-1130-40FE-B550-A0882F49A937}"/>
                    </a:ext>
                  </a:extLst>
                </p14:cNvPr>
                <p14:cNvContentPartPr/>
                <p14:nvPr/>
              </p14:nvContentPartPr>
              <p14:xfrm>
                <a:off x="2055191" y="3366246"/>
                <a:ext cx="234720" cy="89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6540F9-1130-40FE-B550-A0882F49A93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90707" y="3322731"/>
                  <a:ext cx="362397" cy="1757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1754B-FB0E-4102-AAC0-A21DDAFD7D6F}"/>
                    </a:ext>
                  </a:extLst>
                </p14:cNvPr>
                <p14:cNvContentPartPr/>
                <p14:nvPr/>
              </p14:nvContentPartPr>
              <p14:xfrm>
                <a:off x="3009551" y="4468566"/>
                <a:ext cx="286920" cy="30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1754B-FB0E-4102-AAC0-A21DDAFD7D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44929" y="4426066"/>
                  <a:ext cx="414871" cy="114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E8096C-83CB-40A5-8711-21E84B6559B1}"/>
                    </a:ext>
                  </a:extLst>
                </p14:cNvPr>
                <p14:cNvContentPartPr/>
                <p14:nvPr/>
              </p14:nvContentPartPr>
              <p14:xfrm>
                <a:off x="5895311" y="4369206"/>
                <a:ext cx="328680" cy="46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E8096C-83CB-40A5-8711-21E84B6559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30610" y="4326206"/>
                  <a:ext cx="456788" cy="1315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9A68CF-7394-4C56-93B0-932B5A2B2A67}"/>
                    </a:ext>
                  </a:extLst>
                </p14:cNvPr>
                <p14:cNvContentPartPr/>
                <p14:nvPr/>
              </p14:nvContentPartPr>
              <p14:xfrm>
                <a:off x="4419311" y="4503126"/>
                <a:ext cx="168120" cy="11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9A68CF-7394-4C56-93B0-932B5A2B2A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55143" y="4460697"/>
                  <a:ext cx="295173" cy="95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BB73EC-3587-4B15-997D-2978122E6F00}"/>
                    </a:ext>
                  </a:extLst>
                </p14:cNvPr>
                <p14:cNvContentPartPr/>
                <p14:nvPr/>
              </p14:nvContentPartPr>
              <p14:xfrm>
                <a:off x="3991991" y="2268606"/>
                <a:ext cx="140760" cy="17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BB73EC-3587-4B15-997D-2978122E6F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27422" y="2225406"/>
                  <a:ext cx="268606" cy="102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87FB55-43E9-4B7C-842B-04F7C4C490D0}"/>
                    </a:ext>
                  </a:extLst>
                </p14:cNvPr>
                <p14:cNvContentPartPr/>
                <p14:nvPr/>
              </p14:nvContentPartPr>
              <p14:xfrm>
                <a:off x="5835551" y="2261766"/>
                <a:ext cx="340200" cy="8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87FB55-43E9-4B7C-842B-04F7C4C490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70874" y="2218566"/>
                  <a:ext cx="468260" cy="94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D5925C-33F2-4409-821C-8374AE8DAACD}"/>
                    </a:ext>
                  </a:extLst>
                </p14:cNvPr>
                <p14:cNvContentPartPr/>
                <p14:nvPr/>
              </p14:nvContentPartPr>
              <p14:xfrm>
                <a:off x="6244511" y="3113166"/>
                <a:ext cx="133200" cy="47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D5925C-33F2-4409-821C-8374AE8DAA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79851" y="3069966"/>
                  <a:ext cx="261227" cy="133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7EA339-41F2-4166-B2C5-63FFEAC2B204}"/>
                    </a:ext>
                  </a:extLst>
                </p14:cNvPr>
                <p14:cNvContentPartPr/>
                <p14:nvPr/>
              </p14:nvContentPartPr>
              <p14:xfrm>
                <a:off x="4674551" y="3334566"/>
                <a:ext cx="212760" cy="21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7EA339-41F2-4166-B2C5-63FFEAC2B2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10078" y="3292335"/>
                  <a:ext cx="340416" cy="1055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16F8AF-F4E8-4502-B2CA-6652CE307524}"/>
                    </a:ext>
                  </a:extLst>
                </p14:cNvPr>
                <p14:cNvContentPartPr/>
                <p14:nvPr/>
              </p14:nvContentPartPr>
              <p14:xfrm>
                <a:off x="3860231" y="3348606"/>
                <a:ext cx="142920" cy="22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16F8AF-F4E8-4502-B2CA-6652CE3075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95853" y="3305683"/>
                  <a:ext cx="270389" cy="107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C5BC37-41AD-41D1-A615-04136754EEC4}"/>
                    </a:ext>
                  </a:extLst>
                </p14:cNvPr>
                <p14:cNvContentPartPr/>
                <p14:nvPr/>
              </p14:nvContentPartPr>
              <p14:xfrm>
                <a:off x="2186951" y="4364166"/>
                <a:ext cx="174960" cy="6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C5BC37-41AD-41D1-A615-04136754EEC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22627" y="4321416"/>
                  <a:ext cx="302321" cy="914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11A223-9BD4-49DE-83C6-1B50A7AB9634}"/>
                    </a:ext>
                  </a:extLst>
                </p14:cNvPr>
                <p14:cNvContentPartPr/>
                <p14:nvPr/>
              </p14:nvContentPartPr>
              <p14:xfrm>
                <a:off x="3847991" y="4586286"/>
                <a:ext cx="283320" cy="25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11A223-9BD4-49DE-83C6-1B50A7AB96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3306" y="4544480"/>
                  <a:ext cx="411396" cy="10869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DE74582-2250-4DEC-9E16-E33D7629B391}"/>
                </a:ext>
              </a:extLst>
            </p:cNvPr>
            <p:cNvGrpSpPr/>
            <p:nvPr/>
          </p:nvGrpSpPr>
          <p:grpSpPr>
            <a:xfrm>
              <a:off x="5478791" y="4446966"/>
              <a:ext cx="204480" cy="21960"/>
              <a:chOff x="5478791" y="4446966"/>
              <a:chExt cx="204480" cy="21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184960EA-6CA0-46F2-94AD-359B02431B60}"/>
                      </a:ext>
                    </a:extLst>
                  </p14:cNvPr>
                  <p14:cNvContentPartPr/>
                  <p14:nvPr/>
                </p14:nvContentPartPr>
                <p14:xfrm>
                  <a:off x="5545391" y="4468566"/>
                  <a:ext cx="360" cy="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184960EA-6CA0-46F2-94AD-359B02431B60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27391" y="4450566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FDBACBFA-5643-4003-AD63-3BCD3ACD0847}"/>
                      </a:ext>
                    </a:extLst>
                  </p14:cNvPr>
                  <p14:cNvContentPartPr/>
                  <p14:nvPr/>
                </p14:nvContentPartPr>
                <p14:xfrm>
                  <a:off x="5478791" y="4446966"/>
                  <a:ext cx="204480" cy="129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FDBACBFA-5643-4003-AD63-3BCD3ACD0847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414082" y="4403766"/>
                    <a:ext cx="332604" cy="98496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C8D2A5-B72F-4269-96EE-53F25593DDD9}"/>
                  </a:ext>
                </a:extLst>
              </p14:cNvPr>
              <p14:cNvContentPartPr/>
              <p14:nvPr/>
            </p14:nvContentPartPr>
            <p14:xfrm>
              <a:off x="2939390" y="3444720"/>
              <a:ext cx="941331" cy="283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C8D2A5-B72F-4269-96EE-53F25593DDD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921398" y="3430570"/>
                <a:ext cx="976955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84AFC07-3F45-40F6-8D1C-6D1F1D1BDEC2}"/>
                  </a:ext>
                </a:extLst>
              </p14:cNvPr>
              <p14:cNvContentPartPr/>
              <p14:nvPr/>
            </p14:nvContentPartPr>
            <p14:xfrm>
              <a:off x="3694160" y="3450509"/>
              <a:ext cx="182710" cy="180663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84AFC07-3F45-40F6-8D1C-6D1F1D1BDEC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76177" y="3432515"/>
                <a:ext cx="218317" cy="216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1C7C8D2-675A-4F2F-B298-1FBF5C47D174}"/>
                  </a:ext>
                </a:extLst>
              </p14:cNvPr>
              <p14:cNvContentPartPr/>
              <p14:nvPr/>
            </p14:nvContentPartPr>
            <p14:xfrm>
              <a:off x="3687283" y="3250145"/>
              <a:ext cx="188156" cy="186048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1C7C8D2-675A-4F2F-B298-1FBF5C47D17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69295" y="3232187"/>
                <a:ext cx="223773" cy="221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26F1A65-8C99-4628-BDE6-6BE3D7ED7E46}"/>
                  </a:ext>
                </a:extLst>
              </p14:cNvPr>
              <p14:cNvContentPartPr/>
              <p14:nvPr/>
            </p14:nvContentPartPr>
            <p14:xfrm>
              <a:off x="3980953" y="3071217"/>
              <a:ext cx="270629" cy="214077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26F1A65-8C99-4628-BDE6-6BE3D7ED7E4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62959" y="3053227"/>
                <a:ext cx="306257" cy="249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486B51-43ED-445B-9C62-251670E1FB5F}"/>
                  </a:ext>
                </a:extLst>
              </p14:cNvPr>
              <p14:cNvContentPartPr/>
              <p14:nvPr/>
            </p14:nvContentPartPr>
            <p14:xfrm>
              <a:off x="4015605" y="3769801"/>
              <a:ext cx="184429" cy="245793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486B51-43ED-445B-9C62-251670E1FB5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997594" y="3751807"/>
                <a:ext cx="220090" cy="281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5AF3050-73FB-4860-B0A7-754101C4FA61}"/>
                  </a:ext>
                </a:extLst>
              </p14:cNvPr>
              <p14:cNvContentPartPr/>
              <p14:nvPr/>
            </p14:nvContentPartPr>
            <p14:xfrm>
              <a:off x="4261319" y="2743871"/>
              <a:ext cx="1272672" cy="544538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5AF3050-73FB-4860-B0A7-754101C4FA6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43318" y="2725876"/>
                <a:ext cx="1308314" cy="580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E0C6FA1-4D1A-461F-9389-59F1D2C96580}"/>
                  </a:ext>
                </a:extLst>
              </p14:cNvPr>
              <p14:cNvContentPartPr/>
              <p14:nvPr/>
            </p14:nvContentPartPr>
            <p14:xfrm>
              <a:off x="4223230" y="3751678"/>
              <a:ext cx="1267517" cy="357645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E0C6FA1-4D1A-461F-9389-59F1D2C9658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205236" y="3733688"/>
                <a:ext cx="1303146" cy="393266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D27BEBC7-9308-401C-A65D-C17E87241248}"/>
              </a:ext>
            </a:extLst>
          </p:cNvPr>
          <p:cNvGrpSpPr/>
          <p:nvPr/>
        </p:nvGrpSpPr>
        <p:grpSpPr>
          <a:xfrm>
            <a:off x="5493325" y="2872148"/>
            <a:ext cx="267192" cy="363592"/>
            <a:chOff x="6616391" y="1793766"/>
            <a:chExt cx="33588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71A2068-B3BE-444A-A94E-8CBCBDCEF58A}"/>
                    </a:ext>
                  </a:extLst>
                </p14:cNvPr>
                <p14:cNvContentPartPr/>
                <p14:nvPr/>
              </p14:nvContentPartPr>
              <p14:xfrm>
                <a:off x="6616391" y="1793766"/>
                <a:ext cx="38160" cy="455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71A2068-B3BE-444A-A94E-8CBCBDCEF58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4131" y="1770877"/>
                  <a:ext cx="83134" cy="5003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D16C72-A321-4D1F-A547-C809F0300B94}"/>
                    </a:ext>
                  </a:extLst>
                </p14:cNvPr>
                <p14:cNvContentPartPr/>
                <p14:nvPr/>
              </p14:nvContentPartPr>
              <p14:xfrm>
                <a:off x="6631511" y="2024166"/>
                <a:ext cx="320760" cy="231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D16C72-A321-4D1F-A547-C809F0300B9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08890" y="2001302"/>
                  <a:ext cx="365549" cy="27711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1403F10-B91D-4B53-870E-F142E8A41173}"/>
                  </a:ext>
                </a:extLst>
              </p14:cNvPr>
              <p14:cNvContentPartPr/>
              <p14:nvPr/>
            </p14:nvContentPartPr>
            <p14:xfrm>
              <a:off x="5490175" y="3762721"/>
              <a:ext cx="253733" cy="141869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1403F10-B91D-4B53-870E-F142E8A4117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72180" y="3744717"/>
                <a:ext cx="289364" cy="177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D1E1666-7DC6-4A5D-A557-9FECE09D09CC}"/>
                  </a:ext>
                </a:extLst>
              </p14:cNvPr>
              <p14:cNvContentPartPr/>
              <p14:nvPr/>
            </p14:nvContentPartPr>
            <p14:xfrm>
              <a:off x="4701627" y="3509889"/>
              <a:ext cx="1496880" cy="13500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D1E1666-7DC6-4A5D-A557-9FECE09D09C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683627" y="3491889"/>
                <a:ext cx="1532520" cy="138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D167AE0F-8D8C-4585-973E-280B61F1542A}"/>
              </a:ext>
            </a:extLst>
          </p:cNvPr>
          <p:cNvGrpSpPr/>
          <p:nvPr/>
        </p:nvGrpSpPr>
        <p:grpSpPr>
          <a:xfrm>
            <a:off x="6860187" y="3143049"/>
            <a:ext cx="533160" cy="527760"/>
            <a:chOff x="6331991" y="2228646"/>
            <a:chExt cx="53316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FA7097-7910-4FFF-8296-FAB56DF56B0A}"/>
                    </a:ext>
                  </a:extLst>
                </p14:cNvPr>
                <p14:cNvContentPartPr/>
                <p14:nvPr/>
              </p14:nvContentPartPr>
              <p14:xfrm>
                <a:off x="6343151" y="2366886"/>
                <a:ext cx="377640" cy="12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FA7097-7910-4FFF-8296-FAB56DF56B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25511" y="2348886"/>
                  <a:ext cx="413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C29253-2B76-4296-88E1-C160A45BDAC4}"/>
                    </a:ext>
                  </a:extLst>
                </p14:cNvPr>
                <p14:cNvContentPartPr/>
                <p14:nvPr/>
              </p14:nvContentPartPr>
              <p14:xfrm>
                <a:off x="6331991" y="2580726"/>
                <a:ext cx="414720" cy="19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0C29253-2B76-4296-88E1-C160A45BDAC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13991" y="2563086"/>
                  <a:ext cx="450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E59613F-F209-45F8-8A1C-1927FFD580AD}"/>
                    </a:ext>
                  </a:extLst>
                </p14:cNvPr>
                <p14:cNvContentPartPr/>
                <p14:nvPr/>
              </p14:nvContentPartPr>
              <p14:xfrm>
                <a:off x="6592631" y="2228646"/>
                <a:ext cx="272520" cy="527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E59613F-F209-45F8-8A1C-1927FFD580A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74631" y="2210646"/>
                  <a:ext cx="308160" cy="56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EA71F24-25A8-4707-B0CD-98CE06A473B3}"/>
              </a:ext>
            </a:extLst>
          </p:cNvPr>
          <p:cNvGrpSpPr/>
          <p:nvPr/>
        </p:nvGrpSpPr>
        <p:grpSpPr>
          <a:xfrm>
            <a:off x="8043686" y="725183"/>
            <a:ext cx="2664001" cy="1512466"/>
            <a:chOff x="4105967" y="276106"/>
            <a:chExt cx="4167663" cy="215126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0B03459-1721-4AC2-ACA7-A750B3BA6D74}"/>
                    </a:ext>
                  </a:extLst>
                </p14:cNvPr>
                <p14:cNvContentPartPr/>
                <p14:nvPr/>
              </p14:nvContentPartPr>
              <p14:xfrm>
                <a:off x="5179209" y="1963595"/>
                <a:ext cx="482890" cy="12261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0B03459-1721-4AC2-ACA7-A750B3BA6D7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80717" y="1874192"/>
                  <a:ext cx="679310" cy="300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48F3395-C4EB-4EEC-838D-864543F3B490}"/>
                    </a:ext>
                  </a:extLst>
                </p14:cNvPr>
                <p14:cNvContentPartPr/>
                <p14:nvPr/>
              </p14:nvContentPartPr>
              <p14:xfrm>
                <a:off x="4383153" y="347676"/>
                <a:ext cx="421533" cy="513718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48F3395-C4EB-4EEC-838D-864543F3B49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84664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87B3B8B-5DA9-4994-B36D-C6121453DA2B}"/>
                    </a:ext>
                  </a:extLst>
                </p14:cNvPr>
                <p14:cNvContentPartPr/>
                <p14:nvPr/>
              </p14:nvContentPartPr>
              <p14:xfrm>
                <a:off x="4888122" y="347676"/>
                <a:ext cx="421533" cy="513718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87B3B8B-5DA9-4994-B36D-C6121453DA2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89633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05A0272-49CD-478F-8F48-B834173A13F4}"/>
                    </a:ext>
                  </a:extLst>
                </p14:cNvPr>
                <p14:cNvContentPartPr/>
                <p14:nvPr/>
              </p14:nvContentPartPr>
              <p14:xfrm>
                <a:off x="6141611" y="347676"/>
                <a:ext cx="421533" cy="513718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05A0272-49CD-478F-8F48-B834173A13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43122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F8CD517-E91B-4F75-9824-DF4BF595ACA4}"/>
                </a:ext>
              </a:extLst>
            </p:cNvPr>
            <p:cNvGrpSpPr/>
            <p:nvPr/>
          </p:nvGrpSpPr>
          <p:grpSpPr>
            <a:xfrm>
              <a:off x="4105967" y="276106"/>
              <a:ext cx="2524208" cy="731330"/>
              <a:chOff x="1208831" y="2227206"/>
              <a:chExt cx="6553440" cy="235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190CE0B1-B6B1-4669-87C3-DB9CEED33511}"/>
                      </a:ext>
                    </a:extLst>
                  </p14:cNvPr>
                  <p14:cNvContentPartPr/>
                  <p14:nvPr/>
                </p14:nvContentPartPr>
                <p14:xfrm>
                  <a:off x="1208831" y="2227206"/>
                  <a:ext cx="1737720" cy="235800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190CE0B1-B6B1-4669-87C3-DB9CEED33511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1135756" y="2144701"/>
                    <a:ext cx="1882408" cy="252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19114E08-6FD8-47D1-BD58-1EEAFF96B8F0}"/>
                      </a:ext>
                    </a:extLst>
                  </p14:cNvPr>
                  <p14:cNvContentPartPr/>
                  <p14:nvPr/>
                </p14:nvContentPartPr>
                <p14:xfrm>
                  <a:off x="1900751" y="2412966"/>
                  <a:ext cx="1299960" cy="198432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19114E08-6FD8-47D1-BD58-1EEAFF96B8F0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1827720" y="2330492"/>
                    <a:ext cx="1444562" cy="21476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3596F921-7D1A-41CB-9653-DBFBA1F48900}"/>
                      </a:ext>
                    </a:extLst>
                  </p14:cNvPr>
                  <p14:cNvContentPartPr/>
                  <p14:nvPr/>
                </p14:nvContentPartPr>
                <p14:xfrm>
                  <a:off x="2323751" y="2259966"/>
                  <a:ext cx="1814400" cy="208512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3596F921-7D1A-41CB-9653-DBFBA1F48900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250708" y="2177485"/>
                    <a:ext cx="1959026" cy="22484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5C4AAD15-3C4E-4C28-AF64-304F1858F0AD}"/>
                      </a:ext>
                    </a:extLst>
                  </p14:cNvPr>
                  <p14:cNvContentPartPr/>
                  <p14:nvPr/>
                </p14:nvContentPartPr>
                <p14:xfrm>
                  <a:off x="3291071" y="2263926"/>
                  <a:ext cx="1236960" cy="210816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5C4AAD15-3C4E-4C28-AF64-304F1858F0AD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3218051" y="2181447"/>
                    <a:ext cx="1381540" cy="22714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DD60AD68-E51B-4011-B081-DF481D9DDB98}"/>
                      </a:ext>
                    </a:extLst>
                  </p14:cNvPr>
                  <p14:cNvContentPartPr/>
                  <p14:nvPr/>
                </p14:nvContentPartPr>
                <p14:xfrm>
                  <a:off x="3692111" y="2289846"/>
                  <a:ext cx="3709800" cy="207432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DD60AD68-E51B-4011-B081-DF481D9DDB98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3619026" y="2207335"/>
                    <a:ext cx="3854509" cy="22376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981DE0E8-5F3F-47FD-842C-9A6D07DC0170}"/>
                      </a:ext>
                    </a:extLst>
                  </p14:cNvPr>
                  <p14:cNvContentPartPr/>
                  <p14:nvPr/>
                </p14:nvContentPartPr>
                <p14:xfrm>
                  <a:off x="6437471" y="2371926"/>
                  <a:ext cx="1324800" cy="20091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981DE0E8-5F3F-47FD-842C-9A6D07DC0170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6364439" y="2289448"/>
                    <a:ext cx="1469403" cy="217246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0D33F75-486F-413C-8544-3E6C3049652E}"/>
                    </a:ext>
                  </a:extLst>
                </p14:cNvPr>
                <p14:cNvContentPartPr/>
                <p14:nvPr/>
              </p14:nvContentPartPr>
              <p14:xfrm>
                <a:off x="5517134" y="778420"/>
                <a:ext cx="289" cy="266477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0D33F75-486F-413C-8544-3E6C3049652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02684" y="752846"/>
                  <a:ext cx="28900" cy="317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2A28982-A8F9-43E6-8C86-6AC146D7A26F}"/>
                    </a:ext>
                  </a:extLst>
                </p14:cNvPr>
                <p14:cNvContentPartPr/>
                <p14:nvPr/>
              </p14:nvContentPartPr>
              <p14:xfrm>
                <a:off x="6295203" y="1774928"/>
                <a:ext cx="715810" cy="438338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2A28982-A8F9-43E6-8C86-6AC146D7A2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96723" y="1685315"/>
                  <a:ext cx="912208" cy="617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9056219-F483-4D31-82CC-9B4F9C578698}"/>
                    </a:ext>
                  </a:extLst>
                </p14:cNvPr>
                <p14:cNvContentPartPr/>
                <p14:nvPr/>
              </p14:nvContentPartPr>
              <p14:xfrm>
                <a:off x="4266311" y="2166077"/>
                <a:ext cx="538374" cy="261292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9056219-F483-4D31-82CC-9B4F9C57869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67759" y="2076593"/>
                  <a:ext cx="734914" cy="439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87F9464-78FB-4B63-962B-39D8E622F337}"/>
                    </a:ext>
                  </a:extLst>
                </p14:cNvPr>
                <p14:cNvContentPartPr/>
                <p14:nvPr/>
              </p14:nvContentPartPr>
              <p14:xfrm>
                <a:off x="6327911" y="831989"/>
                <a:ext cx="1945719" cy="143866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87F9464-78FB-4B63-962B-39D8E622F33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99753" y="806390"/>
                  <a:ext cx="2001472" cy="194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B41193B-CF71-472C-BE56-677EB60BF6E5}"/>
                    </a:ext>
                  </a:extLst>
                </p14:cNvPr>
                <p14:cNvContentPartPr/>
                <p14:nvPr/>
              </p14:nvContentPartPr>
              <p14:xfrm>
                <a:off x="5426728" y="1279434"/>
                <a:ext cx="218760" cy="530361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B41193B-CF71-472C-BE56-677EB60BF6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98610" y="1254349"/>
                  <a:ext cx="274434" cy="581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32C8B9B-482C-4F3F-A19B-4A88C494A657}"/>
                    </a:ext>
                  </a:extLst>
                </p14:cNvPr>
                <p14:cNvContentPartPr/>
                <p14:nvPr/>
              </p14:nvContentPartPr>
              <p14:xfrm>
                <a:off x="6154675" y="1294469"/>
                <a:ext cx="335509" cy="617977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32C8B9B-482C-4F3F-A19B-4A88C494A65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26528" y="1268869"/>
                  <a:ext cx="391240" cy="668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50AA90B-08AE-4216-9D80-C10CE6E669D3}"/>
                    </a:ext>
                  </a:extLst>
                </p14:cNvPr>
                <p14:cNvContentPartPr/>
                <p14:nvPr/>
              </p14:nvContentPartPr>
              <p14:xfrm>
                <a:off x="4471063" y="1175228"/>
                <a:ext cx="621601" cy="883157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50AA90B-08AE-4216-9D80-C10CE6E669D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42911" y="1149629"/>
                  <a:ext cx="677342" cy="93384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E455E13-DECE-45CF-907B-A80D0FA9C53A}"/>
                  </a:ext>
                </a:extLst>
              </p14:cNvPr>
              <p14:cNvContentPartPr/>
              <p14:nvPr/>
            </p14:nvContentPartPr>
            <p14:xfrm>
              <a:off x="7801219" y="2562050"/>
              <a:ext cx="446400" cy="14835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E455E13-DECE-45CF-907B-A80D0FA9C53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83234" y="2544050"/>
                <a:ext cx="482011" cy="151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D730D61-106C-4CD7-8F1A-1808FBBDF4B7}"/>
              </a:ext>
            </a:extLst>
          </p:cNvPr>
          <p:cNvGrpSpPr/>
          <p:nvPr/>
        </p:nvGrpSpPr>
        <p:grpSpPr>
          <a:xfrm>
            <a:off x="8342482" y="3222254"/>
            <a:ext cx="3147657" cy="2418876"/>
            <a:chOff x="7660934" y="2767890"/>
            <a:chExt cx="3147657" cy="241887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84A1C94-3CD8-4E95-953B-C69C7FC05143}"/>
                    </a:ext>
                  </a:extLst>
                </p14:cNvPr>
                <p14:cNvContentPartPr/>
                <p14:nvPr/>
              </p14:nvContentPartPr>
              <p14:xfrm>
                <a:off x="7698734" y="3716850"/>
                <a:ext cx="200880" cy="375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84A1C94-3CD8-4E95-953B-C69C7FC0514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80734" y="3698850"/>
                  <a:ext cx="2365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5054C3D-9FC6-4587-A17D-6533D866A3DE}"/>
                    </a:ext>
                  </a:extLst>
                </p14:cNvPr>
                <p14:cNvContentPartPr/>
                <p14:nvPr/>
              </p14:nvContentPartPr>
              <p14:xfrm>
                <a:off x="7660934" y="3114930"/>
                <a:ext cx="246600" cy="272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5054C3D-9FC6-4587-A17D-6533D866A3D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43294" y="3097290"/>
                  <a:ext cx="282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6234EFE-92D1-4461-8264-FCC53574E611}"/>
                    </a:ext>
                  </a:extLst>
                </p14:cNvPr>
                <p14:cNvContentPartPr/>
                <p14:nvPr/>
              </p14:nvContentPartPr>
              <p14:xfrm>
                <a:off x="7900694" y="2804610"/>
                <a:ext cx="32760" cy="578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6234EFE-92D1-4461-8264-FCC53574E61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82694" y="2786970"/>
                  <a:ext cx="684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29C099D-3020-4C83-8E50-918E6EAF7140}"/>
                    </a:ext>
                  </a:extLst>
                </p14:cNvPr>
                <p14:cNvContentPartPr/>
                <p14:nvPr/>
              </p14:nvContentPartPr>
              <p14:xfrm>
                <a:off x="7939574" y="2767890"/>
                <a:ext cx="1476360" cy="42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29C099D-3020-4C83-8E50-918E6EAF714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21934" y="2749890"/>
                  <a:ext cx="1512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AA8F6B7-0ECC-46D8-83BD-F936C95532FD}"/>
                    </a:ext>
                  </a:extLst>
                </p14:cNvPr>
                <p14:cNvContentPartPr/>
                <p14:nvPr/>
              </p14:nvContentPartPr>
              <p14:xfrm>
                <a:off x="9388214" y="2799930"/>
                <a:ext cx="19440" cy="513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AA8F6B7-0ECC-46D8-83BD-F936C95532F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370214" y="2782290"/>
                  <a:ext cx="550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03F9DF0-5973-4E0B-AF56-7A2B97A90D11}"/>
                    </a:ext>
                  </a:extLst>
                </p14:cNvPr>
                <p14:cNvContentPartPr/>
                <p14:nvPr/>
              </p14:nvContentPartPr>
              <p14:xfrm>
                <a:off x="9405494" y="3109170"/>
                <a:ext cx="361440" cy="226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03F9DF0-5973-4E0B-AF56-7A2B97A90D1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387854" y="3091530"/>
                  <a:ext cx="397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B61D0E8-83DA-4261-9C08-C5081E44E6DE}"/>
                    </a:ext>
                  </a:extLst>
                </p14:cNvPr>
                <p14:cNvContentPartPr/>
                <p14:nvPr/>
              </p14:nvContentPartPr>
              <p14:xfrm>
                <a:off x="7934894" y="3707490"/>
                <a:ext cx="59400" cy="553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B61D0E8-83DA-4261-9C08-C5081E44E6D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16894" y="3689850"/>
                  <a:ext cx="9504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005C009-2737-40D0-930D-15E210A5EC13}"/>
                    </a:ext>
                  </a:extLst>
                </p14:cNvPr>
                <p14:cNvContentPartPr/>
                <p14:nvPr/>
              </p14:nvContentPartPr>
              <p14:xfrm>
                <a:off x="7928414" y="4192770"/>
                <a:ext cx="1534320" cy="86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005C009-2737-40D0-930D-15E210A5EC1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10414" y="4175130"/>
                  <a:ext cx="1569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997DDF3-8E61-435C-AC44-D1D5274C1900}"/>
                    </a:ext>
                  </a:extLst>
                </p14:cNvPr>
                <p14:cNvContentPartPr/>
                <p14:nvPr/>
              </p14:nvContentPartPr>
              <p14:xfrm>
                <a:off x="9428174" y="3732330"/>
                <a:ext cx="60120" cy="441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997DDF3-8E61-435C-AC44-D1D5274C190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10534" y="3714690"/>
                  <a:ext cx="957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ACD8C6B-73F5-433F-840A-5D5172883868}"/>
                    </a:ext>
                  </a:extLst>
                </p14:cNvPr>
                <p14:cNvContentPartPr/>
                <p14:nvPr/>
              </p14:nvContentPartPr>
              <p14:xfrm>
                <a:off x="9444374" y="3734850"/>
                <a:ext cx="275400" cy="176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ACD8C6B-73F5-433F-840A-5D517288386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26734" y="3716850"/>
                  <a:ext cx="3110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7DAAC0A-E5D7-4157-8C14-24E6EA492B1E}"/>
                    </a:ext>
                  </a:extLst>
                </p14:cNvPr>
                <p14:cNvContentPartPr/>
                <p14:nvPr/>
              </p14:nvContentPartPr>
              <p14:xfrm>
                <a:off x="9998231" y="3451206"/>
                <a:ext cx="810360" cy="1735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7DAAC0A-E5D7-4157-8C14-24E6EA492B1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80231" y="3433206"/>
                  <a:ext cx="846000" cy="1771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EE1123-9E07-487C-85DD-535F038E2C50}"/>
              </a:ext>
            </a:extLst>
          </p:cNvPr>
          <p:cNvSpPr txBox="1"/>
          <p:nvPr/>
        </p:nvSpPr>
        <p:spPr>
          <a:xfrm>
            <a:off x="8253834" y="5683907"/>
            <a:ext cx="2477580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circuitSNP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A6D3363-8B7F-4D51-8680-C8865F99270C}"/>
              </a:ext>
            </a:extLst>
          </p:cNvPr>
          <p:cNvGrpSpPr/>
          <p:nvPr/>
        </p:nvGrpSpPr>
        <p:grpSpPr>
          <a:xfrm>
            <a:off x="5615299" y="4723086"/>
            <a:ext cx="1085040" cy="526680"/>
            <a:chOff x="4933751" y="4723086"/>
            <a:chExt cx="1085040" cy="52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9A20E7D-BB50-496D-9866-6FA671319B73}"/>
                    </a:ext>
                  </a:extLst>
                </p14:cNvPr>
                <p14:cNvContentPartPr/>
                <p14:nvPr/>
              </p14:nvContentPartPr>
              <p14:xfrm>
                <a:off x="4980911" y="4945566"/>
                <a:ext cx="53640" cy="304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9A20E7D-BB50-496D-9866-6FA671319B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62911" y="4927926"/>
                  <a:ext cx="892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829D7F-F70D-48AA-AD58-146F0804B12E}"/>
                    </a:ext>
                  </a:extLst>
                </p14:cNvPr>
                <p14:cNvContentPartPr/>
                <p14:nvPr/>
              </p14:nvContentPartPr>
              <p14:xfrm>
                <a:off x="4933751" y="5037726"/>
                <a:ext cx="219240" cy="74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829D7F-F70D-48AA-AD58-146F0804B12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15751" y="5020086"/>
                  <a:ext cx="254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2164C3-3F4B-497E-881D-AF74E1E654D8}"/>
                    </a:ext>
                  </a:extLst>
                </p14:cNvPr>
                <p14:cNvContentPartPr/>
                <p14:nvPr/>
              </p14:nvContentPartPr>
              <p14:xfrm>
                <a:off x="5233271" y="4972926"/>
                <a:ext cx="372240" cy="214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2164C3-3F4B-497E-881D-AF74E1E654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15271" y="4955286"/>
                  <a:ext cx="407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CAFAD1D-1BCE-4F61-8308-2174B523342B}"/>
                    </a:ext>
                  </a:extLst>
                </p14:cNvPr>
                <p14:cNvContentPartPr/>
                <p14:nvPr/>
              </p14:nvContentPartPr>
              <p14:xfrm>
                <a:off x="5576711" y="4723086"/>
                <a:ext cx="30600" cy="39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CAFAD1D-1BCE-4F61-8308-2174B523342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59071" y="4705446"/>
                  <a:ext cx="66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9F46E42-C3CB-436A-95CF-8FC7BBC1B165}"/>
                    </a:ext>
                  </a:extLst>
                </p14:cNvPr>
                <p14:cNvContentPartPr/>
                <p14:nvPr/>
              </p14:nvContentPartPr>
              <p14:xfrm>
                <a:off x="5631431" y="4853406"/>
                <a:ext cx="27720" cy="172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9F46E42-C3CB-436A-95CF-8FC7BBC1B16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13791" y="4835766"/>
                  <a:ext cx="63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49EBA6-12DE-47A7-A0EB-BE474C69FEE0}"/>
                    </a:ext>
                  </a:extLst>
                </p14:cNvPr>
                <p14:cNvContentPartPr/>
                <p14:nvPr/>
              </p14:nvContentPartPr>
              <p14:xfrm>
                <a:off x="5737991" y="4809126"/>
                <a:ext cx="280800" cy="169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49EBA6-12DE-47A7-A0EB-BE474C69FEE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19991" y="4791486"/>
                  <a:ext cx="316440" cy="20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2867862-6B6B-427C-8998-697556718EB5}"/>
                  </a:ext>
                </a:extLst>
              </p14:cNvPr>
              <p14:cNvContentPartPr/>
              <p14:nvPr/>
            </p14:nvContentPartPr>
            <p14:xfrm>
              <a:off x="3340391" y="1768206"/>
              <a:ext cx="4441680" cy="37558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2867862-6B6B-427C-8998-697556718EB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322391" y="1750206"/>
                <a:ext cx="4477320" cy="379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AAC334E-B4FD-4816-900C-AB802A461967}"/>
              </a:ext>
            </a:extLst>
          </p:cNvPr>
          <p:cNvGrpSpPr/>
          <p:nvPr/>
        </p:nvGrpSpPr>
        <p:grpSpPr>
          <a:xfrm>
            <a:off x="4428671" y="879006"/>
            <a:ext cx="703440" cy="258840"/>
            <a:chOff x="4428671" y="879006"/>
            <a:chExt cx="70344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5CD6761-B0F8-4F26-A01C-A4C95049B701}"/>
                    </a:ext>
                  </a:extLst>
                </p14:cNvPr>
                <p14:cNvContentPartPr/>
                <p14:nvPr/>
              </p14:nvContentPartPr>
              <p14:xfrm>
                <a:off x="4428671" y="891966"/>
                <a:ext cx="393840" cy="245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5CD6761-B0F8-4F26-A01C-A4C95049B70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411031" y="874326"/>
                  <a:ext cx="4294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809D691-59E4-4E21-A273-6F3F495B4B6F}"/>
                    </a:ext>
                  </a:extLst>
                </p14:cNvPr>
                <p14:cNvContentPartPr/>
                <p14:nvPr/>
              </p14:nvContentPartPr>
              <p14:xfrm>
                <a:off x="4938791" y="879006"/>
                <a:ext cx="193320" cy="203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809D691-59E4-4E21-A273-6F3F495B4B6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20791" y="861006"/>
                  <a:ext cx="22896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95C3AEE-2674-454A-91FE-9AC1E5403C26}"/>
              </a:ext>
            </a:extLst>
          </p:cNvPr>
          <p:cNvGrpSpPr/>
          <p:nvPr/>
        </p:nvGrpSpPr>
        <p:grpSpPr>
          <a:xfrm>
            <a:off x="5334431" y="631686"/>
            <a:ext cx="713160" cy="444600"/>
            <a:chOff x="5334431" y="631686"/>
            <a:chExt cx="713160" cy="44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53272F7-71C3-4AF5-A8AE-6DC29EEF339A}"/>
                    </a:ext>
                  </a:extLst>
                </p14:cNvPr>
                <p14:cNvContentPartPr/>
                <p14:nvPr/>
              </p14:nvContentPartPr>
              <p14:xfrm>
                <a:off x="5334431" y="886566"/>
                <a:ext cx="166680" cy="169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53272F7-71C3-4AF5-A8AE-6DC29EEF33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316431" y="868926"/>
                  <a:ext cx="202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2038F4F-F853-497B-9A2E-6FC1E4D1E423}"/>
                    </a:ext>
                  </a:extLst>
                </p14:cNvPr>
                <p14:cNvContentPartPr/>
                <p14:nvPr/>
              </p14:nvContentPartPr>
              <p14:xfrm>
                <a:off x="5462231" y="659046"/>
                <a:ext cx="62640" cy="372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2038F4F-F853-497B-9A2E-6FC1E4D1E42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444231" y="641406"/>
                  <a:ext cx="982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58934B2-007F-46F2-BE60-E78EA70CFDF2}"/>
                    </a:ext>
                  </a:extLst>
                </p14:cNvPr>
                <p14:cNvContentPartPr/>
                <p14:nvPr/>
              </p14:nvContentPartPr>
              <p14:xfrm>
                <a:off x="5662031" y="836886"/>
                <a:ext cx="272520" cy="169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58934B2-007F-46F2-BE60-E78EA70CFDF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644031" y="818886"/>
                  <a:ext cx="308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C96C7F2-CD15-4DC0-9029-52E2C9556D02}"/>
                    </a:ext>
                  </a:extLst>
                </p14:cNvPr>
                <p14:cNvContentPartPr/>
                <p14:nvPr/>
              </p14:nvContentPartPr>
              <p14:xfrm>
                <a:off x="6026351" y="631686"/>
                <a:ext cx="21240" cy="444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C96C7F2-CD15-4DC0-9029-52E2C9556D0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08711" y="613686"/>
                  <a:ext cx="5688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95E875B-CA32-4A1A-8EB3-F87FC35D9A49}"/>
              </a:ext>
            </a:extLst>
          </p:cNvPr>
          <p:cNvGrpSpPr/>
          <p:nvPr/>
        </p:nvGrpSpPr>
        <p:grpSpPr>
          <a:xfrm>
            <a:off x="4731431" y="1282926"/>
            <a:ext cx="1924920" cy="534600"/>
            <a:chOff x="4731431" y="1282926"/>
            <a:chExt cx="1924920" cy="53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5950DC0-9797-4E21-92F9-FCEB307F2345}"/>
                    </a:ext>
                  </a:extLst>
                </p14:cNvPr>
                <p14:cNvContentPartPr/>
                <p14:nvPr/>
              </p14:nvContentPartPr>
              <p14:xfrm>
                <a:off x="4752311" y="1356726"/>
                <a:ext cx="6840" cy="13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5950DC0-9797-4E21-92F9-FCEB307F234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34311" y="1338726"/>
                  <a:ext cx="424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37E1F06-B37A-4284-AEDA-AC7457916B3A}"/>
                    </a:ext>
                  </a:extLst>
                </p14:cNvPr>
                <p14:cNvContentPartPr/>
                <p14:nvPr/>
              </p14:nvContentPartPr>
              <p14:xfrm>
                <a:off x="4731431" y="1330806"/>
                <a:ext cx="227520" cy="386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37E1F06-B37A-4284-AEDA-AC7457916B3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13431" y="1313166"/>
                  <a:ext cx="26316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D0DCF41-2F1A-4DB0-AA55-6F51794C000D}"/>
                    </a:ext>
                  </a:extLst>
                </p14:cNvPr>
                <p14:cNvContentPartPr/>
                <p14:nvPr/>
              </p14:nvContentPartPr>
              <p14:xfrm>
                <a:off x="5043551" y="1516566"/>
                <a:ext cx="256320" cy="158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D0DCF41-2F1A-4DB0-AA55-6F51794C000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025911" y="1498566"/>
                  <a:ext cx="291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0B1014F-E3BC-49EA-9C8C-36F558183D86}"/>
                    </a:ext>
                  </a:extLst>
                </p14:cNvPr>
                <p14:cNvContentPartPr/>
                <p14:nvPr/>
              </p14:nvContentPartPr>
              <p14:xfrm>
                <a:off x="5315711" y="1379766"/>
                <a:ext cx="1188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0B1014F-E3BC-49EA-9C8C-36F558183D8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297711" y="1362126"/>
                  <a:ext cx="47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9475494-05B0-4670-B91F-CCA7215CA952}"/>
                    </a:ext>
                  </a:extLst>
                </p14:cNvPr>
                <p14:cNvContentPartPr/>
                <p14:nvPr/>
              </p14:nvContentPartPr>
              <p14:xfrm>
                <a:off x="5370791" y="1471566"/>
                <a:ext cx="43920" cy="199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9475494-05B0-4670-B91F-CCA7215CA95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352791" y="1453566"/>
                  <a:ext cx="795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FA39C75-1504-494F-B104-62AB8FF3F2DA}"/>
                    </a:ext>
                  </a:extLst>
                </p14:cNvPr>
                <p14:cNvContentPartPr/>
                <p14:nvPr/>
              </p14:nvContentPartPr>
              <p14:xfrm>
                <a:off x="5540711" y="1324686"/>
                <a:ext cx="50760" cy="312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FA39C75-1504-494F-B104-62AB8FF3F2D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22711" y="1307046"/>
                  <a:ext cx="864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0515F3A-F0E8-4CDD-9A2D-DFFD14820E61}"/>
                    </a:ext>
                  </a:extLst>
                </p14:cNvPr>
                <p14:cNvContentPartPr/>
                <p14:nvPr/>
              </p14:nvContentPartPr>
              <p14:xfrm>
                <a:off x="5678951" y="1282926"/>
                <a:ext cx="214920" cy="353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0515F3A-F0E8-4CDD-9A2D-DFFD14820E6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660951" y="1265286"/>
                  <a:ext cx="2505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A6C9B94-2611-44E8-AA35-042A3B01B6F8}"/>
                    </a:ext>
                  </a:extLst>
                </p14:cNvPr>
                <p14:cNvContentPartPr/>
                <p14:nvPr/>
              </p14:nvContentPartPr>
              <p14:xfrm>
                <a:off x="5970911" y="1293726"/>
                <a:ext cx="62280" cy="368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A6C9B94-2611-44E8-AA35-042A3B01B6F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953271" y="1275726"/>
                  <a:ext cx="979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0835577-C474-42B4-B17F-10A44330A125}"/>
                    </a:ext>
                  </a:extLst>
                </p14:cNvPr>
                <p14:cNvContentPartPr/>
                <p14:nvPr/>
              </p14:nvContentPartPr>
              <p14:xfrm>
                <a:off x="6130391" y="1422966"/>
                <a:ext cx="146880" cy="230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0835577-C474-42B4-B17F-10A44330A12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12751" y="1405326"/>
                  <a:ext cx="1825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DA2C007-A7F9-4B60-83BF-290E971C450F}"/>
                    </a:ext>
                  </a:extLst>
                </p14:cNvPr>
                <p14:cNvContentPartPr/>
                <p14:nvPr/>
              </p14:nvContentPartPr>
              <p14:xfrm>
                <a:off x="6438551" y="1429086"/>
                <a:ext cx="217800" cy="388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DA2C007-A7F9-4B60-83BF-290E971C450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420911" y="1411086"/>
                  <a:ext cx="253440" cy="42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460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Model training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8DA3A32-DD19-4091-A7D0-252DFE9530CA}"/>
              </a:ext>
            </a:extLst>
          </p:cNvPr>
          <p:cNvGrpSpPr/>
          <p:nvPr/>
        </p:nvGrpSpPr>
        <p:grpSpPr>
          <a:xfrm>
            <a:off x="755362" y="2535909"/>
            <a:ext cx="202757" cy="1500808"/>
            <a:chOff x="1141575" y="1928192"/>
            <a:chExt cx="202757" cy="150080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D55FF03-E87B-4F27-A9A4-F5590E18090B}"/>
                    </a:ext>
                  </a:extLst>
                </p14:cNvPr>
                <p14:cNvContentPartPr/>
                <p14:nvPr/>
              </p14:nvContentPartPr>
              <p14:xfrm>
                <a:off x="1141575" y="1938387"/>
                <a:ext cx="286" cy="1487782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D55FF03-E87B-4F27-A9A4-F5590E1809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27275" y="1920388"/>
                  <a:ext cx="28600" cy="1523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B3FD26-ED7B-480C-9257-DBE4A280B048}"/>
                    </a:ext>
                  </a:extLst>
                </p14:cNvPr>
                <p14:cNvContentPartPr/>
                <p14:nvPr/>
              </p14:nvContentPartPr>
              <p14:xfrm>
                <a:off x="1143580" y="3428717"/>
                <a:ext cx="200752" cy="283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B3FD26-ED7B-480C-9257-DBE4A280B0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5591" y="3414850"/>
                  <a:ext cx="236369" cy="28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F6FCFE9-4341-40FC-AD9E-B1A5455F8576}"/>
                    </a:ext>
                  </a:extLst>
                </p14:cNvPr>
                <p14:cNvContentPartPr/>
                <p14:nvPr/>
              </p14:nvContentPartPr>
              <p14:xfrm>
                <a:off x="1141575" y="1928192"/>
                <a:ext cx="200180" cy="283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F6FCFE9-4341-40FC-AD9E-B1A5455F85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3573" y="1914042"/>
                  <a:ext cx="235824" cy="283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AC950B0-0FFC-49D8-9DA3-89512CA90C62}"/>
              </a:ext>
            </a:extLst>
          </p:cNvPr>
          <p:cNvGrpSpPr/>
          <p:nvPr/>
        </p:nvGrpSpPr>
        <p:grpSpPr>
          <a:xfrm>
            <a:off x="2819460" y="2535909"/>
            <a:ext cx="208117" cy="1500808"/>
            <a:chOff x="3205673" y="1928192"/>
            <a:chExt cx="208117" cy="150080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14BE35-16EF-4214-B4CA-305DC9EF3FF2}"/>
                    </a:ext>
                  </a:extLst>
                </p14:cNvPr>
                <p14:cNvContentPartPr/>
                <p14:nvPr/>
              </p14:nvContentPartPr>
              <p14:xfrm>
                <a:off x="3413504" y="1938387"/>
                <a:ext cx="286" cy="1487782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14BE35-16EF-4214-B4CA-305DC9EF3F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99204" y="1920388"/>
                  <a:ext cx="28600" cy="1523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CD5F2C0-D700-4778-9286-2F191795D794}"/>
                    </a:ext>
                  </a:extLst>
                </p14:cNvPr>
                <p14:cNvContentPartPr/>
                <p14:nvPr/>
              </p14:nvContentPartPr>
              <p14:xfrm>
                <a:off x="3207677" y="3428717"/>
                <a:ext cx="200752" cy="283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CD5F2C0-D700-4778-9286-2F191795D7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89688" y="3414850"/>
                  <a:ext cx="236369" cy="28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339E463-323A-416E-9674-68E2785700BC}"/>
                    </a:ext>
                  </a:extLst>
                </p14:cNvPr>
                <p14:cNvContentPartPr/>
                <p14:nvPr/>
              </p14:nvContentPartPr>
              <p14:xfrm>
                <a:off x="3205673" y="1928192"/>
                <a:ext cx="200180" cy="283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339E463-323A-416E-9674-68E2785700B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87671" y="1914042"/>
                  <a:ext cx="235824" cy="283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7C3400-58D8-449E-8602-34B83A2F062B}"/>
              </a:ext>
            </a:extLst>
          </p:cNvPr>
          <p:cNvGrpSpPr/>
          <p:nvPr/>
        </p:nvGrpSpPr>
        <p:grpSpPr>
          <a:xfrm>
            <a:off x="1029355" y="2711577"/>
            <a:ext cx="1724229" cy="355444"/>
            <a:chOff x="348218" y="5869369"/>
            <a:chExt cx="3570887" cy="799193"/>
          </a:xfrm>
        </p:grpSpPr>
        <p:sp>
          <p:nvSpPr>
            <p:cNvPr id="41" name="Double Bracket 40">
              <a:extLst>
                <a:ext uri="{FF2B5EF4-FFF2-40B4-BE49-F238E27FC236}">
                  <a16:creationId xmlns:a16="http://schemas.microsoft.com/office/drawing/2014/main" id="{5FCA5670-4C69-4B88-8852-8B68157F8EE8}"/>
                </a:ext>
              </a:extLst>
            </p:cNvPr>
            <p:cNvSpPr/>
            <p:nvPr/>
          </p:nvSpPr>
          <p:spPr>
            <a:xfrm>
              <a:off x="348218" y="5869369"/>
              <a:ext cx="3570887" cy="799193"/>
            </a:xfrm>
            <a:prstGeom prst="bracketPair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1B9F2A9-2477-49F0-B6AF-D5C2BD59E577}"/>
                </a:ext>
              </a:extLst>
            </p:cNvPr>
            <p:cNvGrpSpPr/>
            <p:nvPr/>
          </p:nvGrpSpPr>
          <p:grpSpPr>
            <a:xfrm>
              <a:off x="735281" y="6090619"/>
              <a:ext cx="847338" cy="429120"/>
              <a:chOff x="7744271" y="1641126"/>
              <a:chExt cx="1051200" cy="42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0E23A5E5-3727-4BA8-B34A-A4CCD8FF034F}"/>
                      </a:ext>
                    </a:extLst>
                  </p14:cNvPr>
                  <p14:cNvContentPartPr/>
                  <p14:nvPr/>
                </p14:nvContentPartPr>
                <p14:xfrm>
                  <a:off x="7744271" y="1656606"/>
                  <a:ext cx="17280" cy="30168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0E23A5E5-3727-4BA8-B34A-A4CCD8FF034F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698797" y="1616166"/>
                    <a:ext cx="107318" cy="3817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F6E296CC-3633-47FB-8CA5-3910DEFE8AB1}"/>
                      </a:ext>
                    </a:extLst>
                  </p14:cNvPr>
                  <p14:cNvContentPartPr/>
                  <p14:nvPr/>
                </p14:nvContentPartPr>
                <p14:xfrm>
                  <a:off x="7992671" y="1936326"/>
                  <a:ext cx="69480" cy="1339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F6E296CC-3633-47FB-8CA5-3910DEFE8AB1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7946960" y="1895989"/>
                    <a:ext cx="159987" cy="2137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F39480B9-E035-459A-82A8-1B3EAACBFE03}"/>
                      </a:ext>
                    </a:extLst>
                  </p14:cNvPr>
                  <p14:cNvContentPartPr/>
                  <p14:nvPr/>
                </p14:nvContentPartPr>
                <p14:xfrm>
                  <a:off x="8352311" y="1641126"/>
                  <a:ext cx="274680" cy="2833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F39480B9-E035-459A-82A8-1B3EAACBFE03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8306224" y="1600767"/>
                    <a:ext cx="365933" cy="36323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568F2E1-338E-48EB-B598-D49650C12669}"/>
                      </a:ext>
                    </a:extLst>
                  </p14:cNvPr>
                  <p14:cNvContentPartPr/>
                  <p14:nvPr/>
                </p14:nvContentPartPr>
                <p14:xfrm>
                  <a:off x="8760191" y="1898886"/>
                  <a:ext cx="35280" cy="12420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568F2E1-338E-48EB-B598-D49650C12669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8714960" y="1858561"/>
                    <a:ext cx="124837" cy="204043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D8EE49-FBF6-4C62-9E7D-593C67D1F8F0}"/>
                    </a:ext>
                  </a:extLst>
                </p14:cNvPr>
                <p14:cNvContentPartPr/>
                <p14:nvPr/>
              </p14:nvContentPartPr>
              <p14:xfrm>
                <a:off x="1898339" y="6080539"/>
                <a:ext cx="9576" cy="290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D8EE49-FBF6-4C62-9E7D-593C67D1F8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61508" y="6040139"/>
                  <a:ext cx="82501" cy="3708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EA0E9CD-28D1-46D2-B7A2-22B7424E87B2}"/>
                    </a:ext>
                  </a:extLst>
                </p14:cNvPr>
                <p14:cNvContentPartPr/>
                <p14:nvPr/>
              </p14:nvContentPartPr>
              <p14:xfrm>
                <a:off x="2075641" y="6357019"/>
                <a:ext cx="43818" cy="119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EA0E9CD-28D1-46D2-B7A2-22B7424E87B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39126" y="6316791"/>
                  <a:ext cx="116118" cy="1995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5F1EDC4-B5FE-451A-B114-BD32AF200536}"/>
                    </a:ext>
                  </a:extLst>
                </p14:cNvPr>
                <p14:cNvContentPartPr/>
                <p14:nvPr/>
              </p14:nvContentPartPr>
              <p14:xfrm>
                <a:off x="2432277" y="6078019"/>
                <a:ext cx="15380" cy="23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5F1EDC4-B5FE-451A-B114-BD32AF2005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95658" y="6037641"/>
                  <a:ext cx="87886" cy="318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AC1FF2A-83F9-4535-AFBC-2C0AC490490A}"/>
                    </a:ext>
                  </a:extLst>
                </p14:cNvPr>
                <p14:cNvContentPartPr/>
                <p14:nvPr/>
              </p14:nvContentPartPr>
              <p14:xfrm>
                <a:off x="2623799" y="6330739"/>
                <a:ext cx="66742" cy="186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AC1FF2A-83F9-4535-AFBC-2C0AC49049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86720" y="6290278"/>
                  <a:ext cx="140158" cy="2662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61530B1-045D-455B-8829-1C3281EE2726}"/>
                    </a:ext>
                  </a:extLst>
                </p14:cNvPr>
                <p14:cNvContentPartPr/>
                <p14:nvPr/>
              </p14:nvContentPartPr>
              <p14:xfrm>
                <a:off x="3049209" y="6311659"/>
                <a:ext cx="30179" cy="17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61530B1-045D-455B-8829-1C3281EE272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12405" y="6272386"/>
                  <a:ext cx="10305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B74FEBB-3FCE-4168-A5AB-2B868402430B}"/>
                    </a:ext>
                  </a:extLst>
                </p14:cNvPr>
                <p14:cNvContentPartPr/>
                <p14:nvPr/>
              </p14:nvContentPartPr>
              <p14:xfrm>
                <a:off x="3247405" y="6301219"/>
                <a:ext cx="44688" cy="24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B74FEBB-3FCE-4168-A5AB-2B868402430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10775" y="6261735"/>
                  <a:ext cx="117214" cy="102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B5CEC17-1622-43A2-AE69-C1514C56930D}"/>
                    </a:ext>
                  </a:extLst>
                </p14:cNvPr>
                <p14:cNvContentPartPr/>
                <p14:nvPr/>
              </p14:nvContentPartPr>
              <p14:xfrm>
                <a:off x="3480422" y="6291859"/>
                <a:ext cx="27858" cy="33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B5CEC17-1622-43A2-AE69-C1514C56930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43767" y="6251573"/>
                  <a:ext cx="100435" cy="1136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26806C-BD57-4424-80C4-E817E65B3BC8}"/>
              </a:ext>
            </a:extLst>
          </p:cNvPr>
          <p:cNvGrpSpPr/>
          <p:nvPr/>
        </p:nvGrpSpPr>
        <p:grpSpPr>
          <a:xfrm>
            <a:off x="1024866" y="3296714"/>
            <a:ext cx="1720511" cy="355444"/>
            <a:chOff x="6333984" y="5332698"/>
            <a:chExt cx="4430013" cy="799193"/>
          </a:xfrm>
        </p:grpSpPr>
        <p:sp>
          <p:nvSpPr>
            <p:cNvPr id="58" name="Double Bracket 57">
              <a:extLst>
                <a:ext uri="{FF2B5EF4-FFF2-40B4-BE49-F238E27FC236}">
                  <a16:creationId xmlns:a16="http://schemas.microsoft.com/office/drawing/2014/main" id="{9EAFF2ED-FCF2-436A-86B1-3EB21344FA84}"/>
                </a:ext>
              </a:extLst>
            </p:cNvPr>
            <p:cNvSpPr/>
            <p:nvPr/>
          </p:nvSpPr>
          <p:spPr>
            <a:xfrm>
              <a:off x="6333984" y="5332698"/>
              <a:ext cx="4430013" cy="799193"/>
            </a:xfrm>
            <a:prstGeom prst="bracketPair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66DEEFC-7CDD-48C1-90A5-6C08E5F9E8DB}"/>
                </a:ext>
              </a:extLst>
            </p:cNvPr>
            <p:cNvGrpSpPr/>
            <p:nvPr/>
          </p:nvGrpSpPr>
          <p:grpSpPr>
            <a:xfrm>
              <a:off x="6636956" y="5612732"/>
              <a:ext cx="403920" cy="465120"/>
              <a:chOff x="6628991" y="5044926"/>
              <a:chExt cx="403920" cy="465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D357F6D1-B84B-4429-A0BE-B77F0B18D1A0}"/>
                      </a:ext>
                    </a:extLst>
                  </p14:cNvPr>
                  <p14:cNvContentPartPr/>
                  <p14:nvPr/>
                </p14:nvContentPartPr>
                <p14:xfrm>
                  <a:off x="6628991" y="5044926"/>
                  <a:ext cx="215640" cy="3049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D357F6D1-B84B-4429-A0BE-B77F0B18D1A0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6582716" y="5004486"/>
                    <a:ext cx="307264" cy="3849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5BD592C5-7F27-4408-ABAC-5A4A05799B78}"/>
                      </a:ext>
                    </a:extLst>
                  </p14:cNvPr>
                  <p14:cNvContentPartPr/>
                  <p14:nvPr/>
                </p14:nvContentPartPr>
                <p14:xfrm>
                  <a:off x="6994031" y="5373246"/>
                  <a:ext cx="38880" cy="13680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5BD592C5-7F27-4408-ABAC-5A4A05799B78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6947745" y="5332773"/>
                    <a:ext cx="130526" cy="21693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E35BD9E-4114-4CBB-9D52-A54020202F3D}"/>
                </a:ext>
              </a:extLst>
            </p:cNvPr>
            <p:cNvGrpSpPr/>
            <p:nvPr/>
          </p:nvGrpSpPr>
          <p:grpSpPr>
            <a:xfrm>
              <a:off x="7358396" y="5595092"/>
              <a:ext cx="356040" cy="402840"/>
              <a:chOff x="7350431" y="5027286"/>
              <a:chExt cx="356040" cy="402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EEA6D995-F5A1-4CFC-A624-023EA868D984}"/>
                      </a:ext>
                    </a:extLst>
                  </p14:cNvPr>
                  <p14:cNvContentPartPr/>
                  <p14:nvPr/>
                </p14:nvContentPartPr>
                <p14:xfrm>
                  <a:off x="7350431" y="5027286"/>
                  <a:ext cx="21600" cy="2538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EEA6D995-F5A1-4CFC-A624-023EA868D984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305431" y="4986872"/>
                    <a:ext cx="110700" cy="3338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5D202764-D3F0-49C5-8EE8-84C0AACF2959}"/>
                      </a:ext>
                    </a:extLst>
                  </p14:cNvPr>
                  <p14:cNvContentPartPr/>
                  <p14:nvPr/>
                </p14:nvContentPartPr>
                <p14:xfrm>
                  <a:off x="7623671" y="5307006"/>
                  <a:ext cx="82800" cy="12312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5D202764-D3F0-49C5-8EE8-84C0AACF2959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577671" y="5266506"/>
                    <a:ext cx="173880" cy="20331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CD4B92-9B97-4655-84E7-EE0753006D79}"/>
                    </a:ext>
                  </a:extLst>
                </p14:cNvPr>
                <p14:cNvContentPartPr/>
                <p14:nvPr/>
              </p14:nvContentPartPr>
              <p14:xfrm>
                <a:off x="8039516" y="5613452"/>
                <a:ext cx="10080" cy="224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CD4B92-9B97-4655-84E7-EE0753006D7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97516" y="5573049"/>
                  <a:ext cx="93240" cy="3046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05C6CF6-5E2F-4AC1-8653-E9D29E0DE428}"/>
                    </a:ext>
                  </a:extLst>
                </p14:cNvPr>
                <p14:cNvContentPartPr/>
                <p14:nvPr/>
              </p14:nvContentPartPr>
              <p14:xfrm>
                <a:off x="8217716" y="5860052"/>
                <a:ext cx="88200" cy="178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05C6CF6-5E2F-4AC1-8653-E9D29E0DE42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71778" y="5819654"/>
                  <a:ext cx="179156" cy="258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1AAECE6-6753-4F64-A980-95362A30773F}"/>
                    </a:ext>
                  </a:extLst>
                </p14:cNvPr>
                <p14:cNvContentPartPr/>
                <p14:nvPr/>
              </p14:nvContentPartPr>
              <p14:xfrm>
                <a:off x="8660876" y="5586812"/>
                <a:ext cx="18360" cy="262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1AAECE6-6753-4F64-A980-95362A3077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14976" y="5546437"/>
                  <a:ext cx="109242" cy="3423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CDF85E8-E17F-4FE2-BAF8-B771B86E5A94}"/>
                    </a:ext>
                  </a:extLst>
                </p14:cNvPr>
                <p14:cNvContentPartPr/>
                <p14:nvPr/>
              </p14:nvContentPartPr>
              <p14:xfrm>
                <a:off x="8978036" y="5847092"/>
                <a:ext cx="70560" cy="150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CDF85E8-E17F-4FE2-BAF8-B771B86E5A9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32218" y="5806640"/>
                  <a:ext cx="161280" cy="2305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A511589-278A-4AEE-9E31-9093669E63EB}"/>
                    </a:ext>
                  </a:extLst>
                </p14:cNvPr>
                <p14:cNvContentPartPr/>
                <p14:nvPr/>
              </p14:nvContentPartPr>
              <p14:xfrm>
                <a:off x="9522356" y="5777252"/>
                <a:ext cx="28080" cy="57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A511589-278A-4AEE-9E31-9093669E63E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77066" y="5736689"/>
                  <a:ext cx="117755" cy="1379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DC47FC2-69BC-43D5-BDD8-50D520C72861}"/>
                    </a:ext>
                  </a:extLst>
                </p14:cNvPr>
                <p14:cNvContentPartPr/>
                <p14:nvPr/>
              </p14:nvContentPartPr>
              <p14:xfrm>
                <a:off x="9771116" y="5786972"/>
                <a:ext cx="39240" cy="27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DC47FC2-69BC-43D5-BDD8-50D520C7286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25488" y="5747372"/>
                  <a:ext cx="129583" cy="1061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EDE91B7-2208-49CB-8964-3AA5DD1616B1}"/>
                    </a:ext>
                  </a:extLst>
                </p14:cNvPr>
                <p14:cNvContentPartPr/>
                <p14:nvPr/>
              </p14:nvContentPartPr>
              <p14:xfrm>
                <a:off x="10137236" y="5786252"/>
                <a:ext cx="27360" cy="39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EDE91B7-2208-49CB-8964-3AA5DD1616B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91636" y="5746292"/>
                  <a:ext cx="117648" cy="11908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7AC945B-F9E5-4585-9A5D-E64E006B7C40}"/>
              </a:ext>
            </a:extLst>
          </p:cNvPr>
          <p:cNvGrpSpPr/>
          <p:nvPr/>
        </p:nvGrpSpPr>
        <p:grpSpPr>
          <a:xfrm>
            <a:off x="3430311" y="2068052"/>
            <a:ext cx="1674000" cy="1400040"/>
            <a:chOff x="3708671" y="2024166"/>
            <a:chExt cx="1674000" cy="140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EE2EC26-AEF2-4AB8-B43B-0D0E7174C9F0}"/>
                    </a:ext>
                  </a:extLst>
                </p14:cNvPr>
                <p14:cNvContentPartPr/>
                <p14:nvPr/>
              </p14:nvContentPartPr>
              <p14:xfrm>
                <a:off x="3718391" y="2024166"/>
                <a:ext cx="1653120" cy="890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EE2EC26-AEF2-4AB8-B43B-0D0E7174C9F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00751" y="2006166"/>
                  <a:ext cx="1688760" cy="9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C773476-9F3F-4323-816D-1235E41D83AB}"/>
                    </a:ext>
                  </a:extLst>
                </p14:cNvPr>
                <p14:cNvContentPartPr/>
                <p14:nvPr/>
              </p14:nvContentPartPr>
              <p14:xfrm>
                <a:off x="3708671" y="3213246"/>
                <a:ext cx="1674000" cy="128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C773476-9F3F-4323-816D-1235E41D83A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90671" y="3195606"/>
                  <a:ext cx="1709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B1643F1-EE2B-425C-867E-6D8FCBF1CA6A}"/>
                    </a:ext>
                  </a:extLst>
                </p14:cNvPr>
                <p14:cNvContentPartPr/>
                <p14:nvPr/>
              </p14:nvContentPartPr>
              <p14:xfrm>
                <a:off x="5196191" y="3131526"/>
                <a:ext cx="162000" cy="292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B1643F1-EE2B-425C-867E-6D8FCBF1CA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78191" y="3113886"/>
                  <a:ext cx="197640" cy="32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CF3B264-3573-423D-B2D4-67335D44D6E2}"/>
              </a:ext>
            </a:extLst>
          </p:cNvPr>
          <p:cNvGrpSpPr/>
          <p:nvPr/>
        </p:nvGrpSpPr>
        <p:grpSpPr>
          <a:xfrm>
            <a:off x="3654879" y="3813381"/>
            <a:ext cx="994320" cy="1044720"/>
            <a:chOff x="3810191" y="3827766"/>
            <a:chExt cx="994320" cy="10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3AFC170-9F99-4761-AD12-3FC9B746D5F3}"/>
                    </a:ext>
                  </a:extLst>
                </p14:cNvPr>
                <p14:cNvContentPartPr/>
                <p14:nvPr/>
              </p14:nvContentPartPr>
              <p14:xfrm>
                <a:off x="3847991" y="3858366"/>
                <a:ext cx="1440" cy="1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3AFC170-9F99-4761-AD12-3FC9B746D5F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29991" y="3840366"/>
                  <a:ext cx="370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161C8DF-6783-4A0F-9512-B2BD0F1EEE3B}"/>
                    </a:ext>
                  </a:extLst>
                </p14:cNvPr>
                <p14:cNvContentPartPr/>
                <p14:nvPr/>
              </p14:nvContentPartPr>
              <p14:xfrm>
                <a:off x="3810191" y="3827766"/>
                <a:ext cx="994320" cy="1044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161C8DF-6783-4A0F-9512-B2BD0F1EEE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92551" y="3810126"/>
                  <a:ext cx="1029960" cy="10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083E2AE-1EE2-4D92-9653-A157A575E5F1}"/>
              </a:ext>
            </a:extLst>
          </p:cNvPr>
          <p:cNvGrpSpPr/>
          <p:nvPr/>
        </p:nvGrpSpPr>
        <p:grpSpPr>
          <a:xfrm>
            <a:off x="5525199" y="1043636"/>
            <a:ext cx="1202454" cy="1492106"/>
            <a:chOff x="5525199" y="1043636"/>
            <a:chExt cx="1202454" cy="88171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2D364F5-23B9-4472-A809-D8D04ECD697C}"/>
                </a:ext>
              </a:extLst>
            </p:cNvPr>
            <p:cNvGrpSpPr/>
            <p:nvPr/>
          </p:nvGrpSpPr>
          <p:grpSpPr>
            <a:xfrm>
              <a:off x="5525199" y="1045296"/>
              <a:ext cx="118894" cy="880056"/>
              <a:chOff x="1141575" y="1928192"/>
              <a:chExt cx="202757" cy="1500808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DED7A19D-0C28-4F4D-A4DB-DD304419E10F}"/>
                      </a:ext>
                    </a:extLst>
                  </p14:cNvPr>
                  <p14:cNvContentPartPr/>
                  <p14:nvPr/>
                </p14:nvContentPartPr>
                <p14:xfrm>
                  <a:off x="1141575" y="1938387"/>
                  <a:ext cx="286" cy="1487782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DED7A19D-0C28-4F4D-A4DB-DD304419E10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127275" y="1920248"/>
                    <a:ext cx="28600" cy="15236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B99ABC86-331F-4736-95A6-3D86E7C36527}"/>
                      </a:ext>
                    </a:extLst>
                  </p14:cNvPr>
                  <p14:cNvContentPartPr/>
                  <p14:nvPr/>
                </p14:nvContentPartPr>
                <p14:xfrm>
                  <a:off x="1143580" y="3428717"/>
                  <a:ext cx="200752" cy="283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B99ABC86-331F-4736-95A6-3D86E7C36527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12978" y="3414850"/>
                    <a:ext cx="261345" cy="283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253D318E-0589-4C88-A094-663C32C9EF39}"/>
                      </a:ext>
                    </a:extLst>
                  </p14:cNvPr>
                  <p14:cNvContentPartPr/>
                  <p14:nvPr/>
                </p14:nvContentPartPr>
                <p14:xfrm>
                  <a:off x="1141575" y="1928192"/>
                  <a:ext cx="200180" cy="283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253D318E-0589-4C88-A094-663C32C9EF3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10966" y="1914042"/>
                    <a:ext cx="260785" cy="283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769E566-4838-4E5A-B2AE-8C37258D8040}"/>
                </a:ext>
              </a:extLst>
            </p:cNvPr>
            <p:cNvGrpSpPr/>
            <p:nvPr/>
          </p:nvGrpSpPr>
          <p:grpSpPr>
            <a:xfrm>
              <a:off x="6605616" y="1043636"/>
              <a:ext cx="122037" cy="880056"/>
              <a:chOff x="3205673" y="1928192"/>
              <a:chExt cx="208117" cy="1500808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0B8AA7C3-1D34-4412-ACF6-ACDFAF3E538A}"/>
                      </a:ext>
                    </a:extLst>
                  </p14:cNvPr>
                  <p14:cNvContentPartPr/>
                  <p14:nvPr/>
                </p14:nvContentPartPr>
                <p14:xfrm>
                  <a:off x="3413504" y="1938387"/>
                  <a:ext cx="286" cy="1487782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0B8AA7C3-1D34-4412-ACF6-ACDFAF3E538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399204" y="1920248"/>
                    <a:ext cx="28600" cy="15236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3A80B4DB-D0A9-46D5-97FF-0A3CC66F4426}"/>
                      </a:ext>
                    </a:extLst>
                  </p14:cNvPr>
                  <p14:cNvContentPartPr/>
                  <p14:nvPr/>
                </p14:nvContentPartPr>
                <p14:xfrm>
                  <a:off x="3207677" y="3428717"/>
                  <a:ext cx="200752" cy="283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3A80B4DB-D0A9-46D5-97FF-0A3CC66F442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77075" y="3414850"/>
                    <a:ext cx="261345" cy="283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677B9969-9A6E-464E-9DC3-858AC293FC61}"/>
                      </a:ext>
                    </a:extLst>
                  </p14:cNvPr>
                  <p14:cNvContentPartPr/>
                  <p14:nvPr/>
                </p14:nvContentPartPr>
                <p14:xfrm>
                  <a:off x="3205673" y="1928192"/>
                  <a:ext cx="200180" cy="283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677B9969-9A6E-464E-9DC3-858AC293FC6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75064" y="1914042"/>
                    <a:ext cx="260785" cy="283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CA6B83C-A571-4500-87ED-DFB867191C68}"/>
              </a:ext>
            </a:extLst>
          </p:cNvPr>
          <p:cNvGrpSpPr/>
          <p:nvPr/>
        </p:nvGrpSpPr>
        <p:grpSpPr>
          <a:xfrm>
            <a:off x="5548271" y="2999550"/>
            <a:ext cx="1202454" cy="685309"/>
            <a:chOff x="5525199" y="1043636"/>
            <a:chExt cx="1202454" cy="88171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C408D23-5B4C-4441-980B-4BC9CFACEC56}"/>
                </a:ext>
              </a:extLst>
            </p:cNvPr>
            <p:cNvGrpSpPr/>
            <p:nvPr/>
          </p:nvGrpSpPr>
          <p:grpSpPr>
            <a:xfrm>
              <a:off x="5525199" y="1045296"/>
              <a:ext cx="118894" cy="880056"/>
              <a:chOff x="1141575" y="1928192"/>
              <a:chExt cx="202757" cy="1500808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BC6E6CAC-FC16-4569-9B5B-FEE214B6E81F}"/>
                      </a:ext>
                    </a:extLst>
                  </p14:cNvPr>
                  <p14:cNvContentPartPr/>
                  <p14:nvPr/>
                </p14:nvContentPartPr>
                <p14:xfrm>
                  <a:off x="1141575" y="1938387"/>
                  <a:ext cx="286" cy="1487782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BC6E6CAC-FC16-4569-9B5B-FEE214B6E81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127275" y="1898902"/>
                    <a:ext cx="28600" cy="15659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22B4E5A9-F5E2-4D2D-A03B-1B0B7E150EA1}"/>
                      </a:ext>
                    </a:extLst>
                  </p14:cNvPr>
                  <p14:cNvContentPartPr/>
                  <p14:nvPr/>
                </p14:nvContentPartPr>
                <p14:xfrm>
                  <a:off x="1143580" y="3428717"/>
                  <a:ext cx="200752" cy="283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22B4E5A9-F5E2-4D2D-A03B-1B0B7E150E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12978" y="3414567"/>
                    <a:ext cx="261345" cy="283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7B618458-FD32-4FD6-9DEA-D9B64B9DFF3B}"/>
                      </a:ext>
                    </a:extLst>
                  </p14:cNvPr>
                  <p14:cNvContentPartPr/>
                  <p14:nvPr/>
                </p14:nvContentPartPr>
                <p14:xfrm>
                  <a:off x="1141575" y="1928192"/>
                  <a:ext cx="200180" cy="283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7B618458-FD32-4FD6-9DEA-D9B64B9DFF3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10966" y="1914042"/>
                    <a:ext cx="260785" cy="283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47431C0-6703-424D-B022-350C0233DA2F}"/>
                </a:ext>
              </a:extLst>
            </p:cNvPr>
            <p:cNvGrpSpPr/>
            <p:nvPr/>
          </p:nvGrpSpPr>
          <p:grpSpPr>
            <a:xfrm>
              <a:off x="6605616" y="1043636"/>
              <a:ext cx="122037" cy="880056"/>
              <a:chOff x="3205673" y="1928192"/>
              <a:chExt cx="208117" cy="1500808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4A1FFCC0-F9B6-45A8-87FE-639238390FF3}"/>
                      </a:ext>
                    </a:extLst>
                  </p14:cNvPr>
                  <p14:cNvContentPartPr/>
                  <p14:nvPr/>
                </p14:nvContentPartPr>
                <p14:xfrm>
                  <a:off x="3413504" y="1938387"/>
                  <a:ext cx="286" cy="1487782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4A1FFCC0-F9B6-45A8-87FE-639238390FF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399204" y="1898902"/>
                    <a:ext cx="28600" cy="15659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CF649342-0626-43D4-A8F2-0B2A3DC0BB42}"/>
                      </a:ext>
                    </a:extLst>
                  </p14:cNvPr>
                  <p14:cNvContentPartPr/>
                  <p14:nvPr/>
                </p14:nvContentPartPr>
                <p14:xfrm>
                  <a:off x="3207677" y="3428717"/>
                  <a:ext cx="200752" cy="283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CF649342-0626-43D4-A8F2-0B2A3DC0BB4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77075" y="3414567"/>
                    <a:ext cx="261345" cy="283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04B06672-0529-4D16-AE8D-FDEE25806ED9}"/>
                      </a:ext>
                    </a:extLst>
                  </p14:cNvPr>
                  <p14:cNvContentPartPr/>
                  <p14:nvPr/>
                </p14:nvContentPartPr>
                <p14:xfrm>
                  <a:off x="3205673" y="1928192"/>
                  <a:ext cx="200180" cy="283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04B06672-0529-4D16-AE8D-FDEE25806ED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75064" y="1914042"/>
                    <a:ext cx="260785" cy="283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43F058-F909-4968-83EC-E616424C77B1}"/>
              </a:ext>
            </a:extLst>
          </p:cNvPr>
          <p:cNvGrpSpPr/>
          <p:nvPr/>
        </p:nvGrpSpPr>
        <p:grpSpPr>
          <a:xfrm>
            <a:off x="3993737" y="5097854"/>
            <a:ext cx="1202454" cy="519175"/>
            <a:chOff x="5525199" y="1043636"/>
            <a:chExt cx="1202454" cy="88171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1E2A410-6D3E-404C-AE70-287BFB444EAC}"/>
                </a:ext>
              </a:extLst>
            </p:cNvPr>
            <p:cNvGrpSpPr/>
            <p:nvPr/>
          </p:nvGrpSpPr>
          <p:grpSpPr>
            <a:xfrm>
              <a:off x="5525199" y="1045296"/>
              <a:ext cx="118894" cy="880056"/>
              <a:chOff x="1141575" y="1928192"/>
              <a:chExt cx="202757" cy="1500808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2425FA8C-BC79-454B-BF84-8BABD033B18E}"/>
                      </a:ext>
                    </a:extLst>
                  </p14:cNvPr>
                  <p14:cNvContentPartPr/>
                  <p14:nvPr/>
                </p14:nvContentPartPr>
                <p14:xfrm>
                  <a:off x="1141575" y="1938387"/>
                  <a:ext cx="286" cy="1487782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2425FA8C-BC79-454B-BF84-8BABD033B18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127275" y="1886294"/>
                    <a:ext cx="28600" cy="15909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1F59A509-01D0-41F3-9045-75272785F194}"/>
                      </a:ext>
                    </a:extLst>
                  </p14:cNvPr>
                  <p14:cNvContentPartPr/>
                  <p14:nvPr/>
                </p14:nvContentPartPr>
                <p14:xfrm>
                  <a:off x="1143580" y="3428717"/>
                  <a:ext cx="200752" cy="283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1F59A509-01D0-41F3-9045-75272785F19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12978" y="3414567"/>
                    <a:ext cx="261345" cy="283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7C818844-F6A1-417F-A047-A9499B93FFD8}"/>
                      </a:ext>
                    </a:extLst>
                  </p14:cNvPr>
                  <p14:cNvContentPartPr/>
                  <p14:nvPr/>
                </p14:nvContentPartPr>
                <p14:xfrm>
                  <a:off x="1141575" y="1928192"/>
                  <a:ext cx="200180" cy="283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7C818844-F6A1-417F-A047-A9499B93FFD8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10966" y="1914042"/>
                    <a:ext cx="260785" cy="283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413A72A-509B-4AD0-A2C6-80412F2F8113}"/>
                </a:ext>
              </a:extLst>
            </p:cNvPr>
            <p:cNvGrpSpPr/>
            <p:nvPr/>
          </p:nvGrpSpPr>
          <p:grpSpPr>
            <a:xfrm>
              <a:off x="6605616" y="1043636"/>
              <a:ext cx="122037" cy="880056"/>
              <a:chOff x="3205673" y="1928192"/>
              <a:chExt cx="208117" cy="1500808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EABBC64E-BFCD-4CD9-A0ED-5EDA917E435D}"/>
                      </a:ext>
                    </a:extLst>
                  </p14:cNvPr>
                  <p14:cNvContentPartPr/>
                  <p14:nvPr/>
                </p14:nvContentPartPr>
                <p14:xfrm>
                  <a:off x="3413504" y="1938387"/>
                  <a:ext cx="286" cy="1487782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EABBC64E-BFCD-4CD9-A0ED-5EDA917E435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399204" y="1886294"/>
                    <a:ext cx="28600" cy="15909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12290776-F47D-4D66-9C7D-2A902560DA1E}"/>
                      </a:ext>
                    </a:extLst>
                  </p14:cNvPr>
                  <p14:cNvContentPartPr/>
                  <p14:nvPr/>
                </p14:nvContentPartPr>
                <p14:xfrm>
                  <a:off x="3207677" y="3428717"/>
                  <a:ext cx="200752" cy="283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12290776-F47D-4D66-9C7D-2A902560DA1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77075" y="3414567"/>
                    <a:ext cx="261345" cy="283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5F77ED6A-12A9-4A0D-940E-473ED1E97CE1}"/>
                      </a:ext>
                    </a:extLst>
                  </p14:cNvPr>
                  <p14:cNvContentPartPr/>
                  <p14:nvPr/>
                </p14:nvContentPartPr>
                <p14:xfrm>
                  <a:off x="3205673" y="1928192"/>
                  <a:ext cx="200180" cy="283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5F77ED6A-12A9-4A0D-940E-473ED1E97CE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75064" y="1914042"/>
                    <a:ext cx="260785" cy="283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D8C49152-4AF2-43DD-8B54-FA55A9E05D13}"/>
              </a:ext>
            </a:extLst>
          </p:cNvPr>
          <p:cNvSpPr txBox="1"/>
          <p:nvPr/>
        </p:nvSpPr>
        <p:spPr>
          <a:xfrm>
            <a:off x="5791134" y="1568241"/>
            <a:ext cx="32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8DBC177-0EF4-4836-9FD5-A0833BEEA654}"/>
              </a:ext>
            </a:extLst>
          </p:cNvPr>
          <p:cNvSpPr txBox="1"/>
          <p:nvPr/>
        </p:nvSpPr>
        <p:spPr>
          <a:xfrm>
            <a:off x="5643463" y="3136161"/>
            <a:ext cx="32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1EDC49C-65DD-49D2-B73E-9081C88D5D33}"/>
              </a:ext>
            </a:extLst>
          </p:cNvPr>
          <p:cNvSpPr txBox="1"/>
          <p:nvPr/>
        </p:nvSpPr>
        <p:spPr>
          <a:xfrm>
            <a:off x="4307351" y="5146328"/>
            <a:ext cx="60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test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B913E4D-BC6E-4272-8027-38AF96EFEAB0}"/>
              </a:ext>
            </a:extLst>
          </p:cNvPr>
          <p:cNvGrpSpPr/>
          <p:nvPr/>
        </p:nvGrpSpPr>
        <p:grpSpPr>
          <a:xfrm>
            <a:off x="7146671" y="1424766"/>
            <a:ext cx="1025640" cy="335160"/>
            <a:chOff x="7146671" y="1424766"/>
            <a:chExt cx="102564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C9AD99A-11FE-495B-8E37-B8F08354F38C}"/>
                    </a:ext>
                  </a:extLst>
                </p14:cNvPr>
                <p14:cNvContentPartPr/>
                <p14:nvPr/>
              </p14:nvContentPartPr>
              <p14:xfrm>
                <a:off x="7146671" y="1584966"/>
                <a:ext cx="975600" cy="78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C9AD99A-11FE-495B-8E37-B8F08354F38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29031" y="1567326"/>
                  <a:ext cx="1011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4BB60D7-3B74-43A6-B29F-C2D28EFF3172}"/>
                    </a:ext>
                  </a:extLst>
                </p14:cNvPr>
                <p14:cNvContentPartPr/>
                <p14:nvPr/>
              </p14:nvContentPartPr>
              <p14:xfrm>
                <a:off x="7995551" y="1424766"/>
                <a:ext cx="176760" cy="335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4BB60D7-3B74-43A6-B29F-C2D28EFF317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77551" y="1407126"/>
                  <a:ext cx="21240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BDEA52D-777C-444C-B862-2DC7F6FD06C5}"/>
              </a:ext>
            </a:extLst>
          </p:cNvPr>
          <p:cNvGrpSpPr/>
          <p:nvPr/>
        </p:nvGrpSpPr>
        <p:grpSpPr>
          <a:xfrm>
            <a:off x="7202111" y="2742366"/>
            <a:ext cx="2888280" cy="770760"/>
            <a:chOff x="7202111" y="2742366"/>
            <a:chExt cx="2888280" cy="77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F9584DC-6A8D-4F21-A39E-EC626AA77822}"/>
                    </a:ext>
                  </a:extLst>
                </p14:cNvPr>
                <p14:cNvContentPartPr/>
                <p14:nvPr/>
              </p14:nvContentPartPr>
              <p14:xfrm>
                <a:off x="10008671" y="2742366"/>
                <a:ext cx="59040" cy="538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F9584DC-6A8D-4F21-A39E-EC626AA7782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91031" y="2724366"/>
                  <a:ext cx="9468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41376EE-ED3E-4A90-94B5-E04C0D01DD6D}"/>
                    </a:ext>
                  </a:extLst>
                </p14:cNvPr>
                <p14:cNvContentPartPr/>
                <p14:nvPr/>
              </p14:nvContentPartPr>
              <p14:xfrm>
                <a:off x="7202111" y="3193806"/>
                <a:ext cx="2888280" cy="319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41376EE-ED3E-4A90-94B5-E04C0D01DD6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84471" y="3176166"/>
                  <a:ext cx="2923920" cy="35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37A9518-4F31-444E-BCAD-AFECB970C31B}"/>
                  </a:ext>
                </a:extLst>
              </p14:cNvPr>
              <p14:cNvContentPartPr/>
              <p14:nvPr/>
            </p14:nvContentPartPr>
            <p14:xfrm>
              <a:off x="9079859" y="675413"/>
              <a:ext cx="270629" cy="214077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37A9518-4F31-444E-BCAD-AFECB970C31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61865" y="657783"/>
                <a:ext cx="306257" cy="249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1136D4E-05D4-4F73-8989-6E915820908D}"/>
                  </a:ext>
                </a:extLst>
              </p14:cNvPr>
              <p14:cNvContentPartPr/>
              <p14:nvPr/>
            </p14:nvContentPartPr>
            <p14:xfrm>
              <a:off x="9114511" y="1373997"/>
              <a:ext cx="184429" cy="245793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1136D4E-05D4-4F73-8989-6E915820908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096861" y="1356003"/>
                <a:ext cx="220090" cy="281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2C19A1C-351C-46ED-8DB8-73AC5383EDD0}"/>
                  </a:ext>
                </a:extLst>
              </p14:cNvPr>
              <p14:cNvContentPartPr/>
              <p14:nvPr/>
            </p14:nvContentPartPr>
            <p14:xfrm>
              <a:off x="9360225" y="348067"/>
              <a:ext cx="1272672" cy="544538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2C19A1C-351C-46ED-8DB8-73AC5383EDD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342589" y="330432"/>
                <a:ext cx="1308304" cy="580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A5023B1-55B5-43DB-96B0-0D290A5D09BE}"/>
                  </a:ext>
                </a:extLst>
              </p14:cNvPr>
              <p14:cNvContentPartPr/>
              <p14:nvPr/>
            </p14:nvContentPartPr>
            <p14:xfrm>
              <a:off x="9322136" y="1355874"/>
              <a:ext cx="1267517" cy="357645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A5023B1-55B5-43DB-96B0-0D290A5D09B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304137" y="1337884"/>
                <a:ext cx="1303156" cy="393266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D71566D-00F1-4181-8E61-FE3A713C584C}"/>
              </a:ext>
            </a:extLst>
          </p:cNvPr>
          <p:cNvGrpSpPr/>
          <p:nvPr/>
        </p:nvGrpSpPr>
        <p:grpSpPr>
          <a:xfrm>
            <a:off x="10592231" y="476344"/>
            <a:ext cx="267192" cy="363592"/>
            <a:chOff x="6616391" y="1793766"/>
            <a:chExt cx="33588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E140374-94F9-407E-8C1E-66DBD8337338}"/>
                    </a:ext>
                  </a:extLst>
                </p14:cNvPr>
                <p14:cNvContentPartPr/>
                <p14:nvPr/>
              </p14:nvContentPartPr>
              <p14:xfrm>
                <a:off x="6616391" y="1793766"/>
                <a:ext cx="38160" cy="455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E140374-94F9-407E-8C1E-66DBD833733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94131" y="1770877"/>
                  <a:ext cx="83134" cy="5003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D557A63-2ED2-4FB9-B043-5B2D46AD96D7}"/>
                    </a:ext>
                  </a:extLst>
                </p14:cNvPr>
                <p14:cNvContentPartPr/>
                <p14:nvPr/>
              </p14:nvContentPartPr>
              <p14:xfrm>
                <a:off x="6631511" y="2024166"/>
                <a:ext cx="320760" cy="231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D557A63-2ED2-4FB9-B043-5B2D46AD96D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08890" y="2001302"/>
                  <a:ext cx="365549" cy="27711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B474B57-5B77-4D3C-AF9E-DCA5D22410B2}"/>
                  </a:ext>
                </a:extLst>
              </p14:cNvPr>
              <p14:cNvContentPartPr/>
              <p14:nvPr/>
            </p14:nvContentPartPr>
            <p14:xfrm>
              <a:off x="10589081" y="1366917"/>
              <a:ext cx="253733" cy="141869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B474B57-5B77-4D3C-AF9E-DCA5D22410B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571446" y="1349273"/>
                <a:ext cx="289364" cy="177516"/>
              </a:xfrm>
              <a:prstGeom prst="rect">
                <a:avLst/>
              </a:prstGeom>
            </p:spPr>
          </p:pic>
        </mc:Fallback>
      </mc:AlternateContent>
      <p:sp>
        <p:nvSpPr>
          <p:cNvPr id="139" name="TextBox 138">
            <a:extLst>
              <a:ext uri="{FF2B5EF4-FFF2-40B4-BE49-F238E27FC236}">
                <a16:creationId xmlns:a16="http://schemas.microsoft.com/office/drawing/2014/main" id="{5F467B79-BC8F-4DFD-9908-87F508AE0D61}"/>
              </a:ext>
            </a:extLst>
          </p:cNvPr>
          <p:cNvSpPr txBox="1"/>
          <p:nvPr/>
        </p:nvSpPr>
        <p:spPr>
          <a:xfrm>
            <a:off x="8823717" y="1992626"/>
            <a:ext cx="328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update parameters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636E779-829C-4746-BFB4-780702181FEF}"/>
                  </a:ext>
                </a:extLst>
              </p14:cNvPr>
              <p14:cNvContentPartPr/>
              <p14:nvPr/>
            </p14:nvContentPartPr>
            <p14:xfrm>
              <a:off x="6797831" y="2330166"/>
              <a:ext cx="298440" cy="7146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636E779-829C-4746-BFB4-780702181FE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780191" y="2312526"/>
                <a:ext cx="334080" cy="75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9A98D6A-6811-4F8C-B656-109EBAEE6F5E}"/>
              </a:ext>
            </a:extLst>
          </p:cNvPr>
          <p:cNvGrpSpPr/>
          <p:nvPr/>
        </p:nvGrpSpPr>
        <p:grpSpPr>
          <a:xfrm>
            <a:off x="7332431" y="2521686"/>
            <a:ext cx="754920" cy="361800"/>
            <a:chOff x="7332431" y="2521686"/>
            <a:chExt cx="75492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88E3E0A-BCBC-4073-BD6F-268E431E6B4A}"/>
                    </a:ext>
                  </a:extLst>
                </p14:cNvPr>
                <p14:cNvContentPartPr/>
                <p14:nvPr/>
              </p14:nvContentPartPr>
              <p14:xfrm>
                <a:off x="7332431" y="2521686"/>
                <a:ext cx="54360" cy="240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88E3E0A-BCBC-4073-BD6F-268E431E6B4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14791" y="2503686"/>
                  <a:ext cx="900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B7C9B89-86AE-49D1-B5C2-F9005A7C8126}"/>
                    </a:ext>
                  </a:extLst>
                </p14:cNvPr>
                <p14:cNvContentPartPr/>
                <p14:nvPr/>
              </p14:nvContentPartPr>
              <p14:xfrm>
                <a:off x="7496951" y="2600886"/>
                <a:ext cx="121680" cy="105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B7C9B89-86AE-49D1-B5C2-F9005A7C812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79311" y="2583246"/>
                  <a:ext cx="157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F1C1A2A-EC81-4078-99AE-F95939CD4650}"/>
                    </a:ext>
                  </a:extLst>
                </p14:cNvPr>
                <p14:cNvContentPartPr/>
                <p14:nvPr/>
              </p14:nvContentPartPr>
              <p14:xfrm>
                <a:off x="7751831" y="2582886"/>
                <a:ext cx="99000" cy="112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F1C1A2A-EC81-4078-99AE-F95939CD465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33831" y="2565246"/>
                  <a:ext cx="1346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6476792-FA1B-431B-937C-80ED87ED771C}"/>
                    </a:ext>
                  </a:extLst>
                </p14:cNvPr>
                <p14:cNvContentPartPr/>
                <p14:nvPr/>
              </p14:nvContentPartPr>
              <p14:xfrm>
                <a:off x="7972871" y="2625726"/>
                <a:ext cx="39240" cy="257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6476792-FA1B-431B-937C-80ED87ED771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55231" y="2607726"/>
                  <a:ext cx="748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87D6322-0156-4BE8-996B-0F3EEC70BFE6}"/>
                    </a:ext>
                  </a:extLst>
                </p14:cNvPr>
                <p14:cNvContentPartPr/>
                <p14:nvPr/>
              </p14:nvContentPartPr>
              <p14:xfrm>
                <a:off x="7978631" y="2549766"/>
                <a:ext cx="108720" cy="137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87D6322-0156-4BE8-996B-0F3EEC70BFE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60991" y="2531766"/>
                  <a:ext cx="144360" cy="17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6EEEAFD-8227-43F9-8C79-081C4710E719}"/>
                  </a:ext>
                </a:extLst>
              </p14:cNvPr>
              <p14:cNvContentPartPr/>
              <p14:nvPr/>
            </p14:nvContentPartPr>
            <p14:xfrm>
              <a:off x="6982151" y="2875566"/>
              <a:ext cx="541440" cy="291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6EEEAFD-8227-43F9-8C79-081C4710E71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964511" y="2857926"/>
                <a:ext cx="57708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DE499B2-1E77-4200-BC43-F6C9E10C037F}"/>
              </a:ext>
            </a:extLst>
          </p:cNvPr>
          <p:cNvGrpSpPr/>
          <p:nvPr/>
        </p:nvGrpSpPr>
        <p:grpSpPr>
          <a:xfrm>
            <a:off x="9037391" y="4237694"/>
            <a:ext cx="2106000" cy="1511280"/>
            <a:chOff x="7660934" y="2767890"/>
            <a:chExt cx="2106000" cy="151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08102FF-8A05-4F11-A4F7-EC5870006CC5}"/>
                    </a:ext>
                  </a:extLst>
                </p14:cNvPr>
                <p14:cNvContentPartPr/>
                <p14:nvPr/>
              </p14:nvContentPartPr>
              <p14:xfrm>
                <a:off x="7698734" y="3716850"/>
                <a:ext cx="200880" cy="375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08102FF-8A05-4F11-A4F7-EC5870006CC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80734" y="3698850"/>
                  <a:ext cx="2365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5CBBD20-FD93-49DB-A4C7-5C3D565389B0}"/>
                    </a:ext>
                  </a:extLst>
                </p14:cNvPr>
                <p14:cNvContentPartPr/>
                <p14:nvPr/>
              </p14:nvContentPartPr>
              <p14:xfrm>
                <a:off x="7660934" y="3114930"/>
                <a:ext cx="246600" cy="272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5CBBD20-FD93-49DB-A4C7-5C3D565389B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43294" y="3097290"/>
                  <a:ext cx="282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CB52ABB-E2E4-4BD6-A94F-0F442E022AD6}"/>
                    </a:ext>
                  </a:extLst>
                </p14:cNvPr>
                <p14:cNvContentPartPr/>
                <p14:nvPr/>
              </p14:nvContentPartPr>
              <p14:xfrm>
                <a:off x="7900694" y="2804610"/>
                <a:ext cx="32760" cy="578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CB52ABB-E2E4-4BD6-A94F-0F442E022A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82694" y="2786970"/>
                  <a:ext cx="684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3EFCFA5-7BE8-45B3-A213-CF2DD6EE974A}"/>
                    </a:ext>
                  </a:extLst>
                </p14:cNvPr>
                <p14:cNvContentPartPr/>
                <p14:nvPr/>
              </p14:nvContentPartPr>
              <p14:xfrm>
                <a:off x="7939574" y="2767890"/>
                <a:ext cx="1476360" cy="42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3EFCFA5-7BE8-45B3-A213-CF2DD6EE974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21934" y="2749890"/>
                  <a:ext cx="1512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FFDE39D-A4D4-41BC-961D-FE95066834FA}"/>
                    </a:ext>
                  </a:extLst>
                </p14:cNvPr>
                <p14:cNvContentPartPr/>
                <p14:nvPr/>
              </p14:nvContentPartPr>
              <p14:xfrm>
                <a:off x="9388214" y="2799930"/>
                <a:ext cx="19440" cy="513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FFDE39D-A4D4-41BC-961D-FE95066834F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70214" y="2782290"/>
                  <a:ext cx="550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D034CA9-B1D4-4802-A0B0-8B0911776C7C}"/>
                    </a:ext>
                  </a:extLst>
                </p14:cNvPr>
                <p14:cNvContentPartPr/>
                <p14:nvPr/>
              </p14:nvContentPartPr>
              <p14:xfrm>
                <a:off x="9405494" y="3109170"/>
                <a:ext cx="361440" cy="2264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D034CA9-B1D4-4802-A0B0-8B0911776C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87854" y="3091530"/>
                  <a:ext cx="397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FF38243-286C-46EA-867E-74F03E5FC9E5}"/>
                    </a:ext>
                  </a:extLst>
                </p14:cNvPr>
                <p14:cNvContentPartPr/>
                <p14:nvPr/>
              </p14:nvContentPartPr>
              <p14:xfrm>
                <a:off x="7934894" y="3707490"/>
                <a:ext cx="59400" cy="553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FF38243-286C-46EA-867E-74F03E5FC9E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16894" y="3689850"/>
                  <a:ext cx="9504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190BC40-CC56-4C09-BA2A-C56F200DF0E3}"/>
                    </a:ext>
                  </a:extLst>
                </p14:cNvPr>
                <p14:cNvContentPartPr/>
                <p14:nvPr/>
              </p14:nvContentPartPr>
              <p14:xfrm>
                <a:off x="7928414" y="4192770"/>
                <a:ext cx="1534320" cy="86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190BC40-CC56-4C09-BA2A-C56F200DF0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10414" y="4175130"/>
                  <a:ext cx="1569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D33A877-AF8F-48C4-AE8C-7129859261B4}"/>
                    </a:ext>
                  </a:extLst>
                </p14:cNvPr>
                <p14:cNvContentPartPr/>
                <p14:nvPr/>
              </p14:nvContentPartPr>
              <p14:xfrm>
                <a:off x="9428174" y="3732330"/>
                <a:ext cx="60120" cy="441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D33A877-AF8F-48C4-AE8C-7129859261B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410534" y="3714690"/>
                  <a:ext cx="957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19024DE-55E5-4B55-B2BF-887D18593BA3}"/>
                    </a:ext>
                  </a:extLst>
                </p14:cNvPr>
                <p14:cNvContentPartPr/>
                <p14:nvPr/>
              </p14:nvContentPartPr>
              <p14:xfrm>
                <a:off x="9444374" y="3734850"/>
                <a:ext cx="275400" cy="1760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19024DE-55E5-4B55-B2BF-887D18593BA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26734" y="3716850"/>
                  <a:ext cx="31104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AF65F1A-9906-4B7F-BDF4-E12D233C44F8}"/>
                  </a:ext>
                </a:extLst>
              </p14:cNvPr>
              <p14:cNvContentPartPr/>
              <p14:nvPr/>
            </p14:nvContentPartPr>
            <p14:xfrm>
              <a:off x="7548431" y="2888886"/>
              <a:ext cx="89640" cy="21754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AF65F1A-9906-4B7F-BDF4-E12D233C44F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530791" y="2870886"/>
                <a:ext cx="125280" cy="22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53B8F17-5AA4-408E-96F1-B9F5713922CA}"/>
                  </a:ext>
                </a:extLst>
              </p14:cNvPr>
              <p14:cNvContentPartPr/>
              <p14:nvPr/>
            </p14:nvContentPartPr>
            <p14:xfrm>
              <a:off x="7598111" y="4913886"/>
              <a:ext cx="574200" cy="2926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53B8F17-5AA4-408E-96F1-B9F5713922C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580111" y="4895886"/>
                <a:ext cx="60984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167" name="TextBox 166">
            <a:extLst>
              <a:ext uri="{FF2B5EF4-FFF2-40B4-BE49-F238E27FC236}">
                <a16:creationId xmlns:a16="http://schemas.microsoft.com/office/drawing/2014/main" id="{5FC1B461-D5E1-4B0E-BC8D-7FE1EB1C60F4}"/>
              </a:ext>
            </a:extLst>
          </p:cNvPr>
          <p:cNvSpPr txBox="1"/>
          <p:nvPr/>
        </p:nvSpPr>
        <p:spPr>
          <a:xfrm>
            <a:off x="8988429" y="5958854"/>
            <a:ext cx="328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trained model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485B8D-B729-4D7A-8824-B89588CBCDC5}"/>
              </a:ext>
            </a:extLst>
          </p:cNvPr>
          <p:cNvGrpSpPr/>
          <p:nvPr/>
        </p:nvGrpSpPr>
        <p:grpSpPr>
          <a:xfrm>
            <a:off x="6613511" y="4452366"/>
            <a:ext cx="761040" cy="352800"/>
            <a:chOff x="6613511" y="4452366"/>
            <a:chExt cx="761040" cy="35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FF30866-7203-419B-B480-DA92FE8A49E5}"/>
                    </a:ext>
                  </a:extLst>
                </p14:cNvPr>
                <p14:cNvContentPartPr/>
                <p14:nvPr/>
              </p14:nvContentPartPr>
              <p14:xfrm>
                <a:off x="6613511" y="4617966"/>
                <a:ext cx="306720" cy="187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FF30866-7203-419B-B480-DA92FE8A49E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95871" y="4600326"/>
                  <a:ext cx="342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CDB3890-571A-4F60-ACD3-6F9F27A73EFF}"/>
                    </a:ext>
                  </a:extLst>
                </p14:cNvPr>
                <p14:cNvContentPartPr/>
                <p14:nvPr/>
              </p14:nvContentPartPr>
              <p14:xfrm>
                <a:off x="6986111" y="4452366"/>
                <a:ext cx="8280" cy="43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CDB3890-571A-4F60-ACD3-6F9F27A73EF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968471" y="4434366"/>
                  <a:ext cx="439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5668A4B-DAE2-4659-B0A3-B64DCD1D5D10}"/>
                    </a:ext>
                  </a:extLst>
                </p14:cNvPr>
                <p14:cNvContentPartPr/>
                <p14:nvPr/>
              </p14:nvContentPartPr>
              <p14:xfrm>
                <a:off x="7016711" y="4642446"/>
                <a:ext cx="21600" cy="128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5668A4B-DAE2-4659-B0A3-B64DCD1D5D1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998711" y="4624446"/>
                  <a:ext cx="57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3B6A59A-7D67-4117-B127-F4C51EB9F07C}"/>
                    </a:ext>
                  </a:extLst>
                </p14:cNvPr>
                <p14:cNvContentPartPr/>
                <p14:nvPr/>
              </p14:nvContentPartPr>
              <p14:xfrm>
                <a:off x="7146311" y="4597446"/>
                <a:ext cx="228240" cy="180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3B6A59A-7D67-4117-B127-F4C51EB9F07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28671" y="4579806"/>
                  <a:ext cx="26388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4355C1-A1DB-4F5E-A95E-2712F1B0AFA9}"/>
              </a:ext>
            </a:extLst>
          </p:cNvPr>
          <p:cNvGrpSpPr/>
          <p:nvPr/>
        </p:nvGrpSpPr>
        <p:grpSpPr>
          <a:xfrm>
            <a:off x="6406511" y="4986246"/>
            <a:ext cx="925920" cy="368640"/>
            <a:chOff x="6406511" y="4986246"/>
            <a:chExt cx="92592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AE68C5F-47D2-4E48-9884-833B9BFB683B}"/>
                    </a:ext>
                  </a:extLst>
                </p14:cNvPr>
                <p14:cNvContentPartPr/>
                <p14:nvPr/>
              </p14:nvContentPartPr>
              <p14:xfrm>
                <a:off x="6406511" y="4986246"/>
                <a:ext cx="176760" cy="352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AE68C5F-47D2-4E48-9884-833B9BFB68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88871" y="4968606"/>
                  <a:ext cx="2124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21DF5C3-208B-40C7-BBEE-122689A735CB}"/>
                    </a:ext>
                  </a:extLst>
                </p14:cNvPr>
                <p14:cNvContentPartPr/>
                <p14:nvPr/>
              </p14:nvContentPartPr>
              <p14:xfrm>
                <a:off x="6694871" y="5150406"/>
                <a:ext cx="143280" cy="163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21DF5C3-208B-40C7-BBEE-122689A735C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77231" y="5132766"/>
                  <a:ext cx="178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E3CDA9A-2898-4014-A353-29837D2176C4}"/>
                    </a:ext>
                  </a:extLst>
                </p14:cNvPr>
                <p14:cNvContentPartPr/>
                <p14:nvPr/>
              </p14:nvContentPartPr>
              <p14:xfrm>
                <a:off x="6974951" y="5107206"/>
                <a:ext cx="156600" cy="245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E3CDA9A-2898-4014-A353-29837D2176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56951" y="5089566"/>
                  <a:ext cx="1922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08DE072-1D02-40C6-AC7B-8528CFFEAA8E}"/>
                    </a:ext>
                  </a:extLst>
                </p14:cNvPr>
                <p14:cNvContentPartPr/>
                <p14:nvPr/>
              </p14:nvContentPartPr>
              <p14:xfrm>
                <a:off x="7186631" y="5096406"/>
                <a:ext cx="145800" cy="258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08DE072-1D02-40C6-AC7B-8528CFFEAA8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68991" y="5078406"/>
                  <a:ext cx="181440" cy="29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53373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Model selection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74F435-B699-40DD-ADFE-980D7DBDE4AD}"/>
              </a:ext>
            </a:extLst>
          </p:cNvPr>
          <p:cNvGrpSpPr/>
          <p:nvPr/>
        </p:nvGrpSpPr>
        <p:grpSpPr>
          <a:xfrm>
            <a:off x="1168950" y="3528979"/>
            <a:ext cx="1202454" cy="519175"/>
            <a:chOff x="5525199" y="1043636"/>
            <a:chExt cx="1202454" cy="88171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13AFD5-14AD-4E66-8AD2-D25E0F51CE41}"/>
                </a:ext>
              </a:extLst>
            </p:cNvPr>
            <p:cNvGrpSpPr/>
            <p:nvPr/>
          </p:nvGrpSpPr>
          <p:grpSpPr>
            <a:xfrm>
              <a:off x="5525199" y="1045296"/>
              <a:ext cx="118894" cy="880056"/>
              <a:chOff x="1141575" y="1928192"/>
              <a:chExt cx="202757" cy="1500808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9720748-854C-4C48-82C2-C013E0D72A13}"/>
                      </a:ext>
                    </a:extLst>
                  </p14:cNvPr>
                  <p14:cNvContentPartPr/>
                  <p14:nvPr/>
                </p14:nvContentPartPr>
                <p14:xfrm>
                  <a:off x="1141575" y="1938387"/>
                  <a:ext cx="286" cy="1487782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2425FA8C-BC79-454B-BF84-8BABD033B18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27275" y="1886294"/>
                    <a:ext cx="28600" cy="15909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E2C13407-C721-4017-9E04-F77B033BA45B}"/>
                      </a:ext>
                    </a:extLst>
                  </p14:cNvPr>
                  <p14:cNvContentPartPr/>
                  <p14:nvPr/>
                </p14:nvContentPartPr>
                <p14:xfrm>
                  <a:off x="1143580" y="3428717"/>
                  <a:ext cx="200752" cy="283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1F59A509-01D0-41F3-9045-75272785F19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112978" y="3414567"/>
                    <a:ext cx="261345" cy="283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FF78EC59-99F9-4B7B-9643-AD52C0E74CB0}"/>
                      </a:ext>
                    </a:extLst>
                  </p14:cNvPr>
                  <p14:cNvContentPartPr/>
                  <p14:nvPr/>
                </p14:nvContentPartPr>
                <p14:xfrm>
                  <a:off x="1141575" y="1928192"/>
                  <a:ext cx="200180" cy="283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7C818844-F6A1-417F-A047-A9499B93FFD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110966" y="1914042"/>
                    <a:ext cx="260785" cy="283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6424E8A-3D56-491B-B127-427CE9B52D51}"/>
                </a:ext>
              </a:extLst>
            </p:cNvPr>
            <p:cNvGrpSpPr/>
            <p:nvPr/>
          </p:nvGrpSpPr>
          <p:grpSpPr>
            <a:xfrm>
              <a:off x="6605616" y="1043636"/>
              <a:ext cx="122037" cy="880056"/>
              <a:chOff x="3205673" y="1928192"/>
              <a:chExt cx="208117" cy="1500808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B4958A26-CFD7-49D0-B622-506032376044}"/>
                      </a:ext>
                    </a:extLst>
                  </p14:cNvPr>
                  <p14:cNvContentPartPr/>
                  <p14:nvPr/>
                </p14:nvContentPartPr>
                <p14:xfrm>
                  <a:off x="3413504" y="1938387"/>
                  <a:ext cx="286" cy="1487782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EABBC64E-BFCD-4CD9-A0ED-5EDA917E435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399204" y="1886294"/>
                    <a:ext cx="28600" cy="15909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642884A8-79E0-4AF3-897E-03C8F020017C}"/>
                      </a:ext>
                    </a:extLst>
                  </p14:cNvPr>
                  <p14:cNvContentPartPr/>
                  <p14:nvPr/>
                </p14:nvContentPartPr>
                <p14:xfrm>
                  <a:off x="3207677" y="3428717"/>
                  <a:ext cx="200752" cy="283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12290776-F47D-4D66-9C7D-2A902560DA1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177075" y="3414567"/>
                    <a:ext cx="261345" cy="283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D92844D-A029-493D-A93C-A437247A96E9}"/>
                      </a:ext>
                    </a:extLst>
                  </p14:cNvPr>
                  <p14:cNvContentPartPr/>
                  <p14:nvPr/>
                </p14:nvContentPartPr>
                <p14:xfrm>
                  <a:off x="3205673" y="1928192"/>
                  <a:ext cx="200180" cy="283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5F77ED6A-12A9-4A0D-940E-473ED1E97CE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175064" y="1914042"/>
                    <a:ext cx="260785" cy="283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9AA455-B5E6-46C9-9D3F-A41450D4D850}"/>
              </a:ext>
            </a:extLst>
          </p:cNvPr>
          <p:cNvSpPr txBox="1"/>
          <p:nvPr/>
        </p:nvSpPr>
        <p:spPr>
          <a:xfrm>
            <a:off x="1482564" y="3577453"/>
            <a:ext cx="60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test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3CE7A9-95C8-4667-9313-0649DDDBD444}"/>
              </a:ext>
            </a:extLst>
          </p:cNvPr>
          <p:cNvGrpSpPr/>
          <p:nvPr/>
        </p:nvGrpSpPr>
        <p:grpSpPr>
          <a:xfrm>
            <a:off x="3520519" y="3006479"/>
            <a:ext cx="2106000" cy="1511280"/>
            <a:chOff x="7660934" y="2767890"/>
            <a:chExt cx="2106000" cy="151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883C19F-BF2B-444F-9C38-FF1B4E629942}"/>
                    </a:ext>
                  </a:extLst>
                </p14:cNvPr>
                <p14:cNvContentPartPr/>
                <p14:nvPr/>
              </p14:nvContentPartPr>
              <p14:xfrm>
                <a:off x="7698734" y="3716850"/>
                <a:ext cx="200880" cy="375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08102FF-8A05-4F11-A4F7-EC5870006CC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80734" y="3698850"/>
                  <a:ext cx="2365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C31904F-8E65-4123-A9AA-7FFB38527470}"/>
                    </a:ext>
                  </a:extLst>
                </p14:cNvPr>
                <p14:cNvContentPartPr/>
                <p14:nvPr/>
              </p14:nvContentPartPr>
              <p14:xfrm>
                <a:off x="7660934" y="3114930"/>
                <a:ext cx="246600" cy="272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5CBBD20-FD93-49DB-A4C7-5C3D565389B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43294" y="3097290"/>
                  <a:ext cx="282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C6530BC-C6B1-4EDF-A0B9-CC7ED3BB87A1}"/>
                    </a:ext>
                  </a:extLst>
                </p14:cNvPr>
                <p14:cNvContentPartPr/>
                <p14:nvPr/>
              </p14:nvContentPartPr>
              <p14:xfrm>
                <a:off x="7900694" y="2804610"/>
                <a:ext cx="32760" cy="578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CB52ABB-E2E4-4BD6-A94F-0F442E022A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82694" y="2786970"/>
                  <a:ext cx="684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5E5B1E7-DAD5-4B91-9016-23303A540A49}"/>
                    </a:ext>
                  </a:extLst>
                </p14:cNvPr>
                <p14:cNvContentPartPr/>
                <p14:nvPr/>
              </p14:nvContentPartPr>
              <p14:xfrm>
                <a:off x="7939574" y="2767890"/>
                <a:ext cx="1476360" cy="42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3EFCFA5-7BE8-45B3-A213-CF2DD6EE974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21934" y="2749890"/>
                  <a:ext cx="1512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A01A3C9-460E-4ED1-B140-FFD3448ADF13}"/>
                    </a:ext>
                  </a:extLst>
                </p14:cNvPr>
                <p14:cNvContentPartPr/>
                <p14:nvPr/>
              </p14:nvContentPartPr>
              <p14:xfrm>
                <a:off x="9388214" y="2799930"/>
                <a:ext cx="19440" cy="513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FFDE39D-A4D4-41BC-961D-FE95066834F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70214" y="2782290"/>
                  <a:ext cx="550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1BC80B8-970B-4CFB-95A1-A23603DE959C}"/>
                    </a:ext>
                  </a:extLst>
                </p14:cNvPr>
                <p14:cNvContentPartPr/>
                <p14:nvPr/>
              </p14:nvContentPartPr>
              <p14:xfrm>
                <a:off x="9405494" y="3109170"/>
                <a:ext cx="361440" cy="2264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D034CA9-B1D4-4802-A0B0-8B0911776C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87854" y="3091530"/>
                  <a:ext cx="397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713B613-DC4F-4453-B404-E43E9CE8BE8C}"/>
                    </a:ext>
                  </a:extLst>
                </p14:cNvPr>
                <p14:cNvContentPartPr/>
                <p14:nvPr/>
              </p14:nvContentPartPr>
              <p14:xfrm>
                <a:off x="7934894" y="3707490"/>
                <a:ext cx="59400" cy="553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FF38243-286C-46EA-867E-74F03E5FC9E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16894" y="3689850"/>
                  <a:ext cx="9504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C57E34-C94A-4CB0-A1D4-A3CB007C8F1B}"/>
                    </a:ext>
                  </a:extLst>
                </p14:cNvPr>
                <p14:cNvContentPartPr/>
                <p14:nvPr/>
              </p14:nvContentPartPr>
              <p14:xfrm>
                <a:off x="7928414" y="4192770"/>
                <a:ext cx="1534320" cy="86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190BC40-CC56-4C09-BA2A-C56F200DF0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10414" y="4175130"/>
                  <a:ext cx="1569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56DD157-DE0E-4E45-A796-2D98C32B3497}"/>
                    </a:ext>
                  </a:extLst>
                </p14:cNvPr>
                <p14:cNvContentPartPr/>
                <p14:nvPr/>
              </p14:nvContentPartPr>
              <p14:xfrm>
                <a:off x="9428174" y="3732330"/>
                <a:ext cx="60120" cy="441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D33A877-AF8F-48C4-AE8C-7129859261B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410534" y="3714690"/>
                  <a:ext cx="957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0BDBE85-F34B-498B-85C9-1EE10B000731}"/>
                    </a:ext>
                  </a:extLst>
                </p14:cNvPr>
                <p14:cNvContentPartPr/>
                <p14:nvPr/>
              </p14:nvContentPartPr>
              <p14:xfrm>
                <a:off x="9444374" y="3734850"/>
                <a:ext cx="275400" cy="1760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19024DE-55E5-4B55-B2BF-887D18593BA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26734" y="3716850"/>
                  <a:ext cx="31104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F1DFE7-4CAF-4811-9ED1-9D5CCBDC92D6}"/>
              </a:ext>
            </a:extLst>
          </p:cNvPr>
          <p:cNvGrpSpPr/>
          <p:nvPr/>
        </p:nvGrpSpPr>
        <p:grpSpPr>
          <a:xfrm>
            <a:off x="2691298" y="3683351"/>
            <a:ext cx="789120" cy="238680"/>
            <a:chOff x="3397631" y="2276166"/>
            <a:chExt cx="78912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B816B5D-0789-4431-9AAE-745192426DF3}"/>
                    </a:ext>
                  </a:extLst>
                </p14:cNvPr>
                <p14:cNvContentPartPr/>
                <p14:nvPr/>
              </p14:nvContentPartPr>
              <p14:xfrm>
                <a:off x="3397631" y="2360766"/>
                <a:ext cx="722160" cy="43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B816B5D-0789-4431-9AAE-745192426DF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79631" y="2342766"/>
                  <a:ext cx="7578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9AFAF43-FFF0-4F03-A1C7-6BCA09E7F864}"/>
                    </a:ext>
                  </a:extLst>
                </p14:cNvPr>
                <p14:cNvContentPartPr/>
                <p14:nvPr/>
              </p14:nvContentPartPr>
              <p14:xfrm>
                <a:off x="4049591" y="2276166"/>
                <a:ext cx="137160" cy="238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9AFAF43-FFF0-4F03-A1C7-6BCA09E7F86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031591" y="2258526"/>
                  <a:ext cx="172800" cy="274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Double Bracket 38">
            <a:extLst>
              <a:ext uri="{FF2B5EF4-FFF2-40B4-BE49-F238E27FC236}">
                <a16:creationId xmlns:a16="http://schemas.microsoft.com/office/drawing/2014/main" id="{9CBD17A4-9462-4AD6-AC7E-111CE18D9A5B}"/>
              </a:ext>
            </a:extLst>
          </p:cNvPr>
          <p:cNvSpPr/>
          <p:nvPr/>
        </p:nvSpPr>
        <p:spPr>
          <a:xfrm>
            <a:off x="7836194" y="3299751"/>
            <a:ext cx="2570987" cy="799193"/>
          </a:xfrm>
          <a:prstGeom prst="bracketPair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4DE269-D047-4254-9822-F086C026CD9C}"/>
              </a:ext>
            </a:extLst>
          </p:cNvPr>
          <p:cNvGrpSpPr/>
          <p:nvPr/>
        </p:nvGrpSpPr>
        <p:grpSpPr>
          <a:xfrm>
            <a:off x="8053639" y="3555348"/>
            <a:ext cx="938160" cy="457200"/>
            <a:chOff x="7960991" y="2132166"/>
            <a:chExt cx="938160" cy="45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8C874E8-D697-464C-ABFD-87F0443B0DBB}"/>
                    </a:ext>
                  </a:extLst>
                </p14:cNvPr>
                <p14:cNvContentPartPr/>
                <p14:nvPr/>
              </p14:nvContentPartPr>
              <p14:xfrm>
                <a:off x="7960991" y="2206686"/>
                <a:ext cx="168840" cy="206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8C874E8-D697-464C-ABFD-87F0443B0DB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943351" y="2188686"/>
                  <a:ext cx="2044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3369C6E-BBA6-451D-801A-C26E0E45D60E}"/>
                    </a:ext>
                  </a:extLst>
                </p14:cNvPr>
                <p14:cNvContentPartPr/>
                <p14:nvPr/>
              </p14:nvContentPartPr>
              <p14:xfrm>
                <a:off x="8227391" y="2359326"/>
                <a:ext cx="13320" cy="4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3369C6E-BBA6-451D-801A-C26E0E45D60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209751" y="2341686"/>
                  <a:ext cx="489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4D8F8C8-66F3-4625-9C9B-D6F00C0757F4}"/>
                    </a:ext>
                  </a:extLst>
                </p14:cNvPr>
                <p14:cNvContentPartPr/>
                <p14:nvPr/>
              </p14:nvContentPartPr>
              <p14:xfrm>
                <a:off x="8361671" y="2183646"/>
                <a:ext cx="34560" cy="191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4D8F8C8-66F3-4625-9C9B-D6F00C0757F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44031" y="2166006"/>
                  <a:ext cx="702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4850FC6-8AF5-4056-9F31-F6F6CF6FAED5}"/>
                    </a:ext>
                  </a:extLst>
                </p14:cNvPr>
                <p14:cNvContentPartPr/>
                <p14:nvPr/>
              </p14:nvContentPartPr>
              <p14:xfrm>
                <a:off x="8464991" y="2205246"/>
                <a:ext cx="133560" cy="196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4850FC6-8AF5-4056-9F31-F6F6CF6FAED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447351" y="2187246"/>
                  <a:ext cx="1692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C3BECF3-FBB7-4806-8016-E88D22F13CE1}"/>
                    </a:ext>
                  </a:extLst>
                </p14:cNvPr>
                <p14:cNvContentPartPr/>
                <p14:nvPr/>
              </p14:nvContentPartPr>
              <p14:xfrm>
                <a:off x="8494511" y="2132166"/>
                <a:ext cx="404640" cy="457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C3BECF3-FBB7-4806-8016-E88D22F13CE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76871" y="2114526"/>
                  <a:ext cx="440280" cy="49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C91143C-38CE-4479-B39A-9068E8179C62}"/>
              </a:ext>
            </a:extLst>
          </p:cNvPr>
          <p:cNvGrpSpPr/>
          <p:nvPr/>
        </p:nvGrpSpPr>
        <p:grpSpPr>
          <a:xfrm>
            <a:off x="9418399" y="3571188"/>
            <a:ext cx="779040" cy="239040"/>
            <a:chOff x="9325751" y="2148006"/>
            <a:chExt cx="77904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78D1E63-6AF3-4E72-8EC8-6343DE6C0357}"/>
                    </a:ext>
                  </a:extLst>
                </p14:cNvPr>
                <p14:cNvContentPartPr/>
                <p14:nvPr/>
              </p14:nvContentPartPr>
              <p14:xfrm>
                <a:off x="9325751" y="2182566"/>
                <a:ext cx="163800" cy="202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78D1E63-6AF3-4E72-8EC8-6343DE6C035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308111" y="2164566"/>
                  <a:ext cx="1994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53B9B12-CF13-430D-B203-691570C0788B}"/>
                    </a:ext>
                  </a:extLst>
                </p14:cNvPr>
                <p14:cNvContentPartPr/>
                <p14:nvPr/>
              </p14:nvContentPartPr>
              <p14:xfrm>
                <a:off x="9592151" y="2354646"/>
                <a:ext cx="3240" cy="14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53B9B12-CF13-430D-B203-691570C0788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574511" y="2337006"/>
                  <a:ext cx="388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8C00D42-B2EB-4BC7-863F-8DF3F0FD344B}"/>
                    </a:ext>
                  </a:extLst>
                </p14:cNvPr>
                <p14:cNvContentPartPr/>
                <p14:nvPr/>
              </p14:nvContentPartPr>
              <p14:xfrm>
                <a:off x="9701951" y="2156646"/>
                <a:ext cx="168480" cy="214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8C00D42-B2EB-4BC7-863F-8DF3F0FD344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683951" y="2139006"/>
                  <a:ext cx="2041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6525497-F5DF-43C1-9323-E1E0B527F820}"/>
                    </a:ext>
                  </a:extLst>
                </p14:cNvPr>
                <p14:cNvContentPartPr/>
                <p14:nvPr/>
              </p14:nvContentPartPr>
              <p14:xfrm>
                <a:off x="9901031" y="2148006"/>
                <a:ext cx="199080" cy="239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6525497-F5DF-43C1-9323-E1E0B527F82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883031" y="2130006"/>
                  <a:ext cx="2347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27C6277-89EE-4DE3-A674-E4A6972F404C}"/>
                    </a:ext>
                  </a:extLst>
                </p14:cNvPr>
                <p14:cNvContentPartPr/>
                <p14:nvPr/>
              </p14:nvContentPartPr>
              <p14:xfrm>
                <a:off x="9944231" y="2148006"/>
                <a:ext cx="160560" cy="42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27C6277-89EE-4DE3-A674-E4A6972F404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926591" y="2130006"/>
                  <a:ext cx="19620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D64C7A4-39BA-4AC0-A1B5-1916AD45A82E}"/>
              </a:ext>
            </a:extLst>
          </p:cNvPr>
          <p:cNvGrpSpPr/>
          <p:nvPr/>
        </p:nvGrpSpPr>
        <p:grpSpPr>
          <a:xfrm>
            <a:off x="7740439" y="2563908"/>
            <a:ext cx="1173600" cy="335520"/>
            <a:chOff x="7647791" y="1140726"/>
            <a:chExt cx="1173600" cy="33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91FF80C-692F-4654-9B2E-9D4B30E4025C}"/>
                    </a:ext>
                  </a:extLst>
                </p14:cNvPr>
                <p14:cNvContentPartPr/>
                <p14:nvPr/>
              </p14:nvContentPartPr>
              <p14:xfrm>
                <a:off x="7647791" y="1287966"/>
                <a:ext cx="199440" cy="188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91FF80C-692F-4654-9B2E-9D4B30E4025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630151" y="1270326"/>
                  <a:ext cx="235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88559AB-6F6E-4B5E-8111-B4E9E264CACE}"/>
                    </a:ext>
                  </a:extLst>
                </p14:cNvPr>
                <p14:cNvContentPartPr/>
                <p14:nvPr/>
              </p14:nvContentPartPr>
              <p14:xfrm>
                <a:off x="7900511" y="1140726"/>
                <a:ext cx="24120" cy="303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88559AB-6F6E-4B5E-8111-B4E9E264CAC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882871" y="1122726"/>
                  <a:ext cx="597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2D95EB0-2445-44FD-A80E-2936A1000484}"/>
                    </a:ext>
                  </a:extLst>
                </p14:cNvPr>
                <p14:cNvContentPartPr/>
                <p14:nvPr/>
              </p14:nvContentPartPr>
              <p14:xfrm>
                <a:off x="7996991" y="1298406"/>
                <a:ext cx="101880" cy="117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2D95EB0-2445-44FD-A80E-2936A100048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78991" y="1280406"/>
                  <a:ext cx="137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B2F0F20-C89C-4466-9679-EECAAD8C46D8}"/>
                    </a:ext>
                  </a:extLst>
                </p14:cNvPr>
                <p14:cNvContentPartPr/>
                <p14:nvPr/>
              </p14:nvContentPartPr>
              <p14:xfrm>
                <a:off x="8162951" y="1261326"/>
                <a:ext cx="132840" cy="196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B2F0F20-C89C-4466-9679-EECAAD8C46D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144951" y="1243686"/>
                  <a:ext cx="1684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9EEEAE6-FA26-43DE-BB8B-6E1F4B84FB1E}"/>
                    </a:ext>
                  </a:extLst>
                </p14:cNvPr>
                <p14:cNvContentPartPr/>
                <p14:nvPr/>
              </p14:nvContentPartPr>
              <p14:xfrm>
                <a:off x="8375351" y="1282926"/>
                <a:ext cx="223200" cy="180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9EEEAE6-FA26-43DE-BB8B-6E1F4B84FB1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57351" y="1264926"/>
                  <a:ext cx="258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E1726B4-7183-440F-94D6-B614C4DAA891}"/>
                    </a:ext>
                  </a:extLst>
                </p14:cNvPr>
                <p14:cNvContentPartPr/>
                <p14:nvPr/>
              </p14:nvContentPartPr>
              <p14:xfrm>
                <a:off x="8600351" y="1153686"/>
                <a:ext cx="221040" cy="287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E1726B4-7183-440F-94D6-B614C4DAA89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582351" y="1136046"/>
                  <a:ext cx="256680" cy="32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B5CCB96-56FA-40BE-9CEC-109276F096AD}"/>
              </a:ext>
            </a:extLst>
          </p:cNvPr>
          <p:cNvGrpSpPr/>
          <p:nvPr/>
        </p:nvGrpSpPr>
        <p:grpSpPr>
          <a:xfrm>
            <a:off x="9568159" y="2662908"/>
            <a:ext cx="947160" cy="366480"/>
            <a:chOff x="9475511" y="1239726"/>
            <a:chExt cx="94716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B4033DB-E1E3-44E0-9613-43911BCF4D29}"/>
                    </a:ext>
                  </a:extLst>
                </p14:cNvPr>
                <p14:cNvContentPartPr/>
                <p14:nvPr/>
              </p14:nvContentPartPr>
              <p14:xfrm>
                <a:off x="9475511" y="1279326"/>
                <a:ext cx="148320" cy="142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B4033DB-E1E3-44E0-9613-43911BCF4D2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457871" y="1261326"/>
                  <a:ext cx="183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84FB22E-9328-40FC-B648-54BA993FEDE1}"/>
                    </a:ext>
                  </a:extLst>
                </p14:cNvPr>
                <p14:cNvContentPartPr/>
                <p14:nvPr/>
              </p14:nvContentPartPr>
              <p14:xfrm>
                <a:off x="9777551" y="1254126"/>
                <a:ext cx="15120" cy="352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84FB22E-9328-40FC-B648-54BA993FEDE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759911" y="1236486"/>
                  <a:ext cx="507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93DD7D2-297A-44E2-8ACB-CF739959CA15}"/>
                    </a:ext>
                  </a:extLst>
                </p14:cNvPr>
                <p14:cNvContentPartPr/>
                <p14:nvPr/>
              </p14:nvContentPartPr>
              <p14:xfrm>
                <a:off x="9774311" y="1262406"/>
                <a:ext cx="122400" cy="181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93DD7D2-297A-44E2-8ACB-CF739959CA1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756671" y="1244406"/>
                  <a:ext cx="1580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262E5D2-E70C-4A31-84FA-81B4B2CAE8B8}"/>
                    </a:ext>
                  </a:extLst>
                </p14:cNvPr>
                <p14:cNvContentPartPr/>
                <p14:nvPr/>
              </p14:nvContentPartPr>
              <p14:xfrm>
                <a:off x="10006871" y="1241526"/>
                <a:ext cx="119520" cy="147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262E5D2-E70C-4A31-84FA-81B4B2CAE8B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989231" y="1223526"/>
                  <a:ext cx="155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9E0B6A5-B799-48B9-B3AF-7DC8E25332DE}"/>
                    </a:ext>
                  </a:extLst>
                </p14:cNvPr>
                <p14:cNvContentPartPr/>
                <p14:nvPr/>
              </p14:nvContentPartPr>
              <p14:xfrm>
                <a:off x="10246991" y="1239726"/>
                <a:ext cx="175680" cy="170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9E0B6A5-B799-48B9-B3AF-7DC8E25332D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228991" y="1222086"/>
                  <a:ext cx="21132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179DECB-019D-40B1-9530-CD39DA0F8FD1}"/>
              </a:ext>
            </a:extLst>
          </p:cNvPr>
          <p:cNvGrpSpPr/>
          <p:nvPr/>
        </p:nvGrpSpPr>
        <p:grpSpPr>
          <a:xfrm>
            <a:off x="9417679" y="1910868"/>
            <a:ext cx="2178360" cy="1234080"/>
            <a:chOff x="9325031" y="487686"/>
            <a:chExt cx="2178360" cy="12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E6C80CD-9A14-4A08-A075-A9A730DDA782}"/>
                    </a:ext>
                  </a:extLst>
                </p14:cNvPr>
                <p14:cNvContentPartPr/>
                <p14:nvPr/>
              </p14:nvContentPartPr>
              <p14:xfrm>
                <a:off x="9325031" y="1015446"/>
                <a:ext cx="1408320" cy="706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E6C80CD-9A14-4A08-A075-A9A730DDA78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307031" y="997446"/>
                  <a:ext cx="144396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E1CD1BA-0DC4-496B-80F9-B60DBC979231}"/>
                    </a:ext>
                  </a:extLst>
                </p14:cNvPr>
                <p14:cNvContentPartPr/>
                <p14:nvPr/>
              </p14:nvContentPartPr>
              <p14:xfrm>
                <a:off x="9877631" y="698286"/>
                <a:ext cx="15840" cy="240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E1CD1BA-0DC4-496B-80F9-B60DBC9792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59631" y="680646"/>
                  <a:ext cx="51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1AC2222-FB3F-4549-81CB-83A68943FFD0}"/>
                    </a:ext>
                  </a:extLst>
                </p14:cNvPr>
                <p14:cNvContentPartPr/>
                <p14:nvPr/>
              </p14:nvContentPartPr>
              <p14:xfrm>
                <a:off x="9845591" y="678486"/>
                <a:ext cx="186840" cy="144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1AC2222-FB3F-4549-81CB-83A68943FFD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827951" y="660846"/>
                  <a:ext cx="222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31DFF02-94A9-43E0-93BE-78619A0197BC}"/>
                    </a:ext>
                  </a:extLst>
                </p14:cNvPr>
                <p14:cNvContentPartPr/>
                <p14:nvPr/>
              </p14:nvContentPartPr>
              <p14:xfrm>
                <a:off x="10153751" y="641046"/>
                <a:ext cx="138240" cy="125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31DFF02-94A9-43E0-93BE-78619A0197B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136111" y="623046"/>
                  <a:ext cx="1738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072E482-750A-4189-8B9D-4EB0E23B712B}"/>
                    </a:ext>
                  </a:extLst>
                </p14:cNvPr>
                <p14:cNvContentPartPr/>
                <p14:nvPr/>
              </p14:nvContentPartPr>
              <p14:xfrm>
                <a:off x="10388111" y="625926"/>
                <a:ext cx="98640" cy="142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072E482-750A-4189-8B9D-4EB0E23B712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370471" y="608286"/>
                  <a:ext cx="1342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786782F-5C96-410C-A80F-BA2799176FC4}"/>
                    </a:ext>
                  </a:extLst>
                </p14:cNvPr>
                <p14:cNvContentPartPr/>
                <p14:nvPr/>
              </p14:nvContentPartPr>
              <p14:xfrm>
                <a:off x="10614911" y="504966"/>
                <a:ext cx="19440" cy="14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786782F-5C96-410C-A80F-BA2799176FC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596911" y="486966"/>
                  <a:ext cx="550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2D36B57-E28D-4173-8A7C-2C620F5D3619}"/>
                    </a:ext>
                  </a:extLst>
                </p14:cNvPr>
                <p14:cNvContentPartPr/>
                <p14:nvPr/>
              </p14:nvContentPartPr>
              <p14:xfrm>
                <a:off x="10648751" y="535566"/>
                <a:ext cx="244440" cy="204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2D36B57-E28D-4173-8A7C-2C620F5D361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631111" y="517566"/>
                  <a:ext cx="2800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EC7C36F-5F95-46FE-B1E0-C9915B2530FA}"/>
                    </a:ext>
                  </a:extLst>
                </p14:cNvPr>
                <p14:cNvContentPartPr/>
                <p14:nvPr/>
              </p14:nvContentPartPr>
              <p14:xfrm>
                <a:off x="10742711" y="625566"/>
                <a:ext cx="113400" cy="23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EC7C36F-5F95-46FE-B1E0-C9915B2530F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725071" y="607926"/>
                  <a:ext cx="149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8CEE485-0ECF-43D8-A122-AA80D8D0AB07}"/>
                    </a:ext>
                  </a:extLst>
                </p14:cNvPr>
                <p14:cNvContentPartPr/>
                <p14:nvPr/>
              </p14:nvContentPartPr>
              <p14:xfrm>
                <a:off x="11007671" y="487686"/>
                <a:ext cx="31680" cy="23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8CEE485-0ECF-43D8-A122-AA80D8D0AB0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989671" y="470046"/>
                  <a:ext cx="673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0C084A6-6054-4872-83EC-38E4E3A447F7}"/>
                    </a:ext>
                  </a:extLst>
                </p14:cNvPr>
                <p14:cNvContentPartPr/>
                <p14:nvPr/>
              </p14:nvContentPartPr>
              <p14:xfrm>
                <a:off x="11115311" y="601446"/>
                <a:ext cx="163080" cy="118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0C084A6-6054-4872-83EC-38E4E3A447F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097671" y="583446"/>
                  <a:ext cx="198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7931CFD-4C41-4AFB-8781-1E72E9476723}"/>
                    </a:ext>
                  </a:extLst>
                </p14:cNvPr>
                <p14:cNvContentPartPr/>
                <p14:nvPr/>
              </p14:nvContentPartPr>
              <p14:xfrm>
                <a:off x="11326631" y="578406"/>
                <a:ext cx="176760" cy="149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7931CFD-4C41-4AFB-8781-1E72E947672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308631" y="560766"/>
                  <a:ext cx="21240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0725CBF-533D-4612-9E15-4F1753C3873F}"/>
              </a:ext>
            </a:extLst>
          </p:cNvPr>
          <p:cNvGrpSpPr/>
          <p:nvPr/>
        </p:nvGrpSpPr>
        <p:grpSpPr>
          <a:xfrm>
            <a:off x="3343258" y="5103150"/>
            <a:ext cx="3281922" cy="810360"/>
            <a:chOff x="7660934" y="2767890"/>
            <a:chExt cx="2106000" cy="151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2BA070C-1B6F-4C0E-BAAE-7A29F33A3B48}"/>
                    </a:ext>
                  </a:extLst>
                </p14:cNvPr>
                <p14:cNvContentPartPr/>
                <p14:nvPr/>
              </p14:nvContentPartPr>
              <p14:xfrm>
                <a:off x="7698734" y="3716850"/>
                <a:ext cx="200880" cy="375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08102FF-8A05-4F11-A4F7-EC5870006CC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80734" y="3698850"/>
                  <a:ext cx="2365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DF4FAC6-6600-4EE5-A572-26390141DBBB}"/>
                    </a:ext>
                  </a:extLst>
                </p14:cNvPr>
                <p14:cNvContentPartPr/>
                <p14:nvPr/>
              </p14:nvContentPartPr>
              <p14:xfrm>
                <a:off x="7660934" y="3114930"/>
                <a:ext cx="246600" cy="272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5CBBD20-FD93-49DB-A4C7-5C3D565389B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43294" y="3097290"/>
                  <a:ext cx="282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E9AF5E2-992C-460F-8944-6AA681FA4E96}"/>
                    </a:ext>
                  </a:extLst>
                </p14:cNvPr>
                <p14:cNvContentPartPr/>
                <p14:nvPr/>
              </p14:nvContentPartPr>
              <p14:xfrm>
                <a:off x="7900694" y="2804610"/>
                <a:ext cx="32760" cy="578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CB52ABB-E2E4-4BD6-A94F-0F442E022A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82694" y="2786970"/>
                  <a:ext cx="684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05B4FC2-56A8-4807-B1F4-885E48CC9A65}"/>
                    </a:ext>
                  </a:extLst>
                </p14:cNvPr>
                <p14:cNvContentPartPr/>
                <p14:nvPr/>
              </p14:nvContentPartPr>
              <p14:xfrm>
                <a:off x="7939574" y="2767890"/>
                <a:ext cx="1476360" cy="42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3EFCFA5-7BE8-45B3-A213-CF2DD6EE974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21934" y="2749890"/>
                  <a:ext cx="1512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7DF3090-295E-423B-8AAB-1532F7B28EEF}"/>
                    </a:ext>
                  </a:extLst>
                </p14:cNvPr>
                <p14:cNvContentPartPr/>
                <p14:nvPr/>
              </p14:nvContentPartPr>
              <p14:xfrm>
                <a:off x="9388214" y="2799930"/>
                <a:ext cx="19440" cy="513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FFDE39D-A4D4-41BC-961D-FE95066834F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70214" y="2782290"/>
                  <a:ext cx="550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731B672-293E-4165-BA0C-7001642B949C}"/>
                    </a:ext>
                  </a:extLst>
                </p14:cNvPr>
                <p14:cNvContentPartPr/>
                <p14:nvPr/>
              </p14:nvContentPartPr>
              <p14:xfrm>
                <a:off x="9405494" y="3109170"/>
                <a:ext cx="361440" cy="2264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D034CA9-B1D4-4802-A0B0-8B0911776C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87854" y="3091530"/>
                  <a:ext cx="397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90BC5E0-D1C0-4E77-8EA8-0F009D5965EA}"/>
                    </a:ext>
                  </a:extLst>
                </p14:cNvPr>
                <p14:cNvContentPartPr/>
                <p14:nvPr/>
              </p14:nvContentPartPr>
              <p14:xfrm>
                <a:off x="7934894" y="3707490"/>
                <a:ext cx="59400" cy="553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FF38243-286C-46EA-867E-74F03E5FC9E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16894" y="3689850"/>
                  <a:ext cx="9504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63298BB-048C-4F98-A523-3F9971D5426E}"/>
                    </a:ext>
                  </a:extLst>
                </p14:cNvPr>
                <p14:cNvContentPartPr/>
                <p14:nvPr/>
              </p14:nvContentPartPr>
              <p14:xfrm>
                <a:off x="7928414" y="4192770"/>
                <a:ext cx="1534320" cy="86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190BC40-CC56-4C09-BA2A-C56F200DF0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10414" y="4175130"/>
                  <a:ext cx="1569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B3294C4-E355-4A89-92EB-F3971BB5747A}"/>
                    </a:ext>
                  </a:extLst>
                </p14:cNvPr>
                <p14:cNvContentPartPr/>
                <p14:nvPr/>
              </p14:nvContentPartPr>
              <p14:xfrm>
                <a:off x="9428174" y="3732330"/>
                <a:ext cx="60120" cy="441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D33A877-AF8F-48C4-AE8C-7129859261B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410534" y="3714690"/>
                  <a:ext cx="957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67C9D85-032D-41F8-BD36-7A8045CBE636}"/>
                    </a:ext>
                  </a:extLst>
                </p14:cNvPr>
                <p14:cNvContentPartPr/>
                <p14:nvPr/>
              </p14:nvContentPartPr>
              <p14:xfrm>
                <a:off x="9444374" y="3734850"/>
                <a:ext cx="275400" cy="1760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19024DE-55E5-4B55-B2BF-887D18593BA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26734" y="3716850"/>
                  <a:ext cx="31104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D9D5EF7-9CFE-4675-91FD-E940098AAD26}"/>
              </a:ext>
            </a:extLst>
          </p:cNvPr>
          <p:cNvGrpSpPr/>
          <p:nvPr/>
        </p:nvGrpSpPr>
        <p:grpSpPr>
          <a:xfrm>
            <a:off x="4026014" y="1478799"/>
            <a:ext cx="1242000" cy="1198036"/>
            <a:chOff x="7660934" y="2767890"/>
            <a:chExt cx="2106000" cy="151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0667815-99E9-422E-9F28-B6C05F22CF8E}"/>
                    </a:ext>
                  </a:extLst>
                </p14:cNvPr>
                <p14:cNvContentPartPr/>
                <p14:nvPr/>
              </p14:nvContentPartPr>
              <p14:xfrm>
                <a:off x="7698734" y="3716850"/>
                <a:ext cx="200880" cy="375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08102FF-8A05-4F11-A4F7-EC5870006CC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80734" y="3698850"/>
                  <a:ext cx="2365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A2A5A73-6796-4C13-86CC-966CA651093D}"/>
                    </a:ext>
                  </a:extLst>
                </p14:cNvPr>
                <p14:cNvContentPartPr/>
                <p14:nvPr/>
              </p14:nvContentPartPr>
              <p14:xfrm>
                <a:off x="7660934" y="3114930"/>
                <a:ext cx="246600" cy="272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5CBBD20-FD93-49DB-A4C7-5C3D565389B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43294" y="3097290"/>
                  <a:ext cx="282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9B913DA-3DEA-4D55-AC66-3C01856B997B}"/>
                    </a:ext>
                  </a:extLst>
                </p14:cNvPr>
                <p14:cNvContentPartPr/>
                <p14:nvPr/>
              </p14:nvContentPartPr>
              <p14:xfrm>
                <a:off x="7900694" y="2804610"/>
                <a:ext cx="32760" cy="578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CB52ABB-E2E4-4BD6-A94F-0F442E022A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82694" y="2786970"/>
                  <a:ext cx="684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24DF4DE-759C-4678-9AD6-D0C55AF4BF78}"/>
                    </a:ext>
                  </a:extLst>
                </p14:cNvPr>
                <p14:cNvContentPartPr/>
                <p14:nvPr/>
              </p14:nvContentPartPr>
              <p14:xfrm>
                <a:off x="7939574" y="2767890"/>
                <a:ext cx="1476360" cy="42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3EFCFA5-7BE8-45B3-A213-CF2DD6EE974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21934" y="2749890"/>
                  <a:ext cx="1512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814E7F-0BBF-4941-A95A-A69F068C2EB2}"/>
                    </a:ext>
                  </a:extLst>
                </p14:cNvPr>
                <p14:cNvContentPartPr/>
                <p14:nvPr/>
              </p14:nvContentPartPr>
              <p14:xfrm>
                <a:off x="9388214" y="2799930"/>
                <a:ext cx="19440" cy="513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FFDE39D-A4D4-41BC-961D-FE95066834F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70214" y="2782290"/>
                  <a:ext cx="550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CD05272-9620-4072-84E3-66063BFECCD2}"/>
                    </a:ext>
                  </a:extLst>
                </p14:cNvPr>
                <p14:cNvContentPartPr/>
                <p14:nvPr/>
              </p14:nvContentPartPr>
              <p14:xfrm>
                <a:off x="9405494" y="3109170"/>
                <a:ext cx="361440" cy="2264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D034CA9-B1D4-4802-A0B0-8B0911776C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87854" y="3091530"/>
                  <a:ext cx="397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F609F87-7D90-45FB-B371-8C2BCC0F7474}"/>
                    </a:ext>
                  </a:extLst>
                </p14:cNvPr>
                <p14:cNvContentPartPr/>
                <p14:nvPr/>
              </p14:nvContentPartPr>
              <p14:xfrm>
                <a:off x="7934894" y="3707490"/>
                <a:ext cx="59400" cy="553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FF38243-286C-46EA-867E-74F03E5FC9E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16894" y="3689850"/>
                  <a:ext cx="9504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86C5D20-F679-4963-AF74-BE362966B046}"/>
                    </a:ext>
                  </a:extLst>
                </p14:cNvPr>
                <p14:cNvContentPartPr/>
                <p14:nvPr/>
              </p14:nvContentPartPr>
              <p14:xfrm>
                <a:off x="7928414" y="4192770"/>
                <a:ext cx="1534320" cy="86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190BC40-CC56-4C09-BA2A-C56F200DF0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10414" y="4175130"/>
                  <a:ext cx="1569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E5BB4D6-9BD5-4795-8FE5-CA23A7E814C3}"/>
                    </a:ext>
                  </a:extLst>
                </p14:cNvPr>
                <p14:cNvContentPartPr/>
                <p14:nvPr/>
              </p14:nvContentPartPr>
              <p14:xfrm>
                <a:off x="9428174" y="3732330"/>
                <a:ext cx="60120" cy="441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D33A877-AF8F-48C4-AE8C-7129859261B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410534" y="3714690"/>
                  <a:ext cx="957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C86E706-AC53-45BC-AA27-59FC79FA5E63}"/>
                    </a:ext>
                  </a:extLst>
                </p14:cNvPr>
                <p14:cNvContentPartPr/>
                <p14:nvPr/>
              </p14:nvContentPartPr>
              <p14:xfrm>
                <a:off x="9444374" y="3734850"/>
                <a:ext cx="275400" cy="1760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19024DE-55E5-4B55-B2BF-887D18593BA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26734" y="3716850"/>
                  <a:ext cx="31104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75C35B0-F464-4A2F-9DE0-C783A85C0A74}"/>
              </a:ext>
            </a:extLst>
          </p:cNvPr>
          <p:cNvGrpSpPr/>
          <p:nvPr/>
        </p:nvGrpSpPr>
        <p:grpSpPr>
          <a:xfrm>
            <a:off x="2597540" y="2159118"/>
            <a:ext cx="1334160" cy="3611880"/>
            <a:chOff x="2597540" y="2159118"/>
            <a:chExt cx="1334160" cy="361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5CB7F0-A421-4316-ABDC-429BD47DD1F0}"/>
                    </a:ext>
                  </a:extLst>
                </p14:cNvPr>
                <p14:cNvContentPartPr/>
                <p14:nvPr/>
              </p14:nvContentPartPr>
              <p14:xfrm>
                <a:off x="2724260" y="2159118"/>
                <a:ext cx="1207440" cy="1348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5CB7F0-A421-4316-ABDC-429BD47DD1F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706260" y="2141478"/>
                  <a:ext cx="1243080" cy="13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AABAB22-8616-49FB-A341-D9CC5BE1EF6E}"/>
                    </a:ext>
                  </a:extLst>
                </p14:cNvPr>
                <p14:cNvContentPartPr/>
                <p14:nvPr/>
              </p14:nvContentPartPr>
              <p14:xfrm>
                <a:off x="2597540" y="4115718"/>
                <a:ext cx="680040" cy="1655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AABAB22-8616-49FB-A341-D9CC5BE1EF6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579900" y="4098078"/>
                  <a:ext cx="715680" cy="169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703B0C-E76C-4CAC-A639-DA9312554EDD}"/>
              </a:ext>
            </a:extLst>
          </p:cNvPr>
          <p:cNvGrpSpPr/>
          <p:nvPr/>
        </p:nvGrpSpPr>
        <p:grpSpPr>
          <a:xfrm>
            <a:off x="6593900" y="3406878"/>
            <a:ext cx="628200" cy="501120"/>
            <a:chOff x="6593900" y="3406878"/>
            <a:chExt cx="628200" cy="50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E1A895-E722-48B9-A6DC-0B99A2686658}"/>
                    </a:ext>
                  </a:extLst>
                </p14:cNvPr>
                <p14:cNvContentPartPr/>
                <p14:nvPr/>
              </p14:nvContentPartPr>
              <p14:xfrm>
                <a:off x="6593900" y="3563478"/>
                <a:ext cx="412200" cy="38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E1A895-E722-48B9-A6DC-0B99A268665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75900" y="3545838"/>
                  <a:ext cx="4478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4D6A8A-3320-4D61-A247-88A4FA8E8C76}"/>
                    </a:ext>
                  </a:extLst>
                </p14:cNvPr>
                <p14:cNvContentPartPr/>
                <p14:nvPr/>
              </p14:nvContentPartPr>
              <p14:xfrm>
                <a:off x="6601820" y="3708198"/>
                <a:ext cx="349200" cy="29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4D6A8A-3320-4D61-A247-88A4FA8E8C7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584180" y="3690558"/>
                  <a:ext cx="384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8353273-4934-46B0-A664-B4E39AD51C2B}"/>
                    </a:ext>
                  </a:extLst>
                </p14:cNvPr>
                <p14:cNvContentPartPr/>
                <p14:nvPr/>
              </p14:nvContentPartPr>
              <p14:xfrm>
                <a:off x="6875420" y="3406878"/>
                <a:ext cx="346680" cy="501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8353273-4934-46B0-A664-B4E39AD51C2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57780" y="3389238"/>
                  <a:ext cx="382320" cy="53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834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1092BE36-9D2C-4A23-9367-912AB5EDEDF3}"/>
              </a:ext>
            </a:extLst>
          </p:cNvPr>
          <p:cNvSpPr/>
          <p:nvPr/>
        </p:nvSpPr>
        <p:spPr>
          <a:xfrm>
            <a:off x="7877477" y="553639"/>
            <a:ext cx="2902227" cy="189065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D04C10-1500-497C-A24E-5260C1564C85}"/>
                  </a:ext>
                </a:extLst>
              </p14:cNvPr>
              <p14:cNvContentPartPr/>
              <p14:nvPr/>
            </p14:nvContentPartPr>
            <p14:xfrm>
              <a:off x="982556" y="2787763"/>
              <a:ext cx="286" cy="1487782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D04C10-1500-497C-A24E-5260C1564C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256" y="2769769"/>
                <a:ext cx="28600" cy="1523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2EAB26-1E98-4CC2-A712-A9AA1A73B53A}"/>
                  </a:ext>
                </a:extLst>
              </p14:cNvPr>
              <p14:cNvContentPartPr/>
              <p14:nvPr/>
            </p14:nvContentPartPr>
            <p14:xfrm>
              <a:off x="984561" y="4278093"/>
              <a:ext cx="200752" cy="28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2EAB26-1E98-4CC2-A712-A9AA1A73B5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6572" y="4263943"/>
                <a:ext cx="236369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F2F331-CA6C-4977-AA4D-5CF62DEAA9F0}"/>
                  </a:ext>
                </a:extLst>
              </p14:cNvPr>
              <p14:cNvContentPartPr/>
              <p14:nvPr/>
            </p14:nvContentPartPr>
            <p14:xfrm>
              <a:off x="982556" y="2777568"/>
              <a:ext cx="200180" cy="28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F2F331-CA6C-4977-AA4D-5CF62DEAA9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587" y="2763418"/>
                <a:ext cx="235760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1B630D7-DE56-473D-BA62-64A8B483A636}"/>
                  </a:ext>
                </a:extLst>
              </p14:cNvPr>
              <p14:cNvContentPartPr/>
              <p14:nvPr/>
            </p14:nvContentPartPr>
            <p14:xfrm>
              <a:off x="2635413" y="2787763"/>
              <a:ext cx="286" cy="148778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1B630D7-DE56-473D-BA62-64A8B483A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1113" y="2769769"/>
                <a:ext cx="28600" cy="1523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3FE3A8-E478-43BC-8CDD-577C86413E77}"/>
                  </a:ext>
                </a:extLst>
              </p14:cNvPr>
              <p14:cNvContentPartPr/>
              <p14:nvPr/>
            </p14:nvContentPartPr>
            <p14:xfrm>
              <a:off x="2429586" y="4278093"/>
              <a:ext cx="200752" cy="28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3FE3A8-E478-43BC-8CDD-577C86413E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1597" y="4263943"/>
                <a:ext cx="236369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B75FC31-0F5D-4630-BD41-B21620445B9A}"/>
                  </a:ext>
                </a:extLst>
              </p14:cNvPr>
              <p14:cNvContentPartPr/>
              <p14:nvPr/>
            </p14:nvContentPartPr>
            <p14:xfrm>
              <a:off x="2427582" y="2777568"/>
              <a:ext cx="200180" cy="283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B75FC31-0F5D-4630-BD41-B21620445B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9613" y="2763418"/>
                <a:ext cx="235760" cy="283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986484F-6B0D-4FF5-96B5-602E0111CAC6}"/>
              </a:ext>
            </a:extLst>
          </p:cNvPr>
          <p:cNvGrpSpPr/>
          <p:nvPr/>
        </p:nvGrpSpPr>
        <p:grpSpPr>
          <a:xfrm>
            <a:off x="1116618" y="2980557"/>
            <a:ext cx="1385020" cy="1102192"/>
            <a:chOff x="1682951" y="2025966"/>
            <a:chExt cx="4984560" cy="266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88BEFEC-46D6-46F8-A639-3F3A1B7991E4}"/>
                    </a:ext>
                  </a:extLst>
                </p14:cNvPr>
                <p14:cNvContentPartPr/>
                <p14:nvPr/>
              </p14:nvContentPartPr>
              <p14:xfrm>
                <a:off x="1682951" y="2346006"/>
                <a:ext cx="4984560" cy="234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88BEFEC-46D6-46F8-A639-3F3A1B7991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8183" y="2302439"/>
                  <a:ext cx="5112801" cy="243454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861899-4875-4BFB-9300-3FFF90ECD966}"/>
                </a:ext>
              </a:extLst>
            </p:cNvPr>
            <p:cNvGrpSpPr/>
            <p:nvPr/>
          </p:nvGrpSpPr>
          <p:grpSpPr>
            <a:xfrm>
              <a:off x="2455511" y="2146566"/>
              <a:ext cx="1382760" cy="87480"/>
              <a:chOff x="2455511" y="2146566"/>
              <a:chExt cx="1382760" cy="87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8579073-A805-4DE3-9125-E2DA916239D6}"/>
                      </a:ext>
                    </a:extLst>
                  </p14:cNvPr>
                  <p14:cNvContentPartPr/>
                  <p14:nvPr/>
                </p14:nvContentPartPr>
                <p14:xfrm>
                  <a:off x="2455511" y="2210286"/>
                  <a:ext cx="385560" cy="237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78579073-A805-4DE3-9125-E2DA916239D6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390820" y="2167857"/>
                    <a:ext cx="513649" cy="1077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2C79A3A2-72F0-4B72-8A36-CA2723D94AD4}"/>
                      </a:ext>
                    </a:extLst>
                  </p14:cNvPr>
                  <p14:cNvContentPartPr/>
                  <p14:nvPr/>
                </p14:nvContentPartPr>
                <p14:xfrm>
                  <a:off x="3557831" y="2146566"/>
                  <a:ext cx="280440" cy="410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2C79A3A2-72F0-4B72-8A36-CA2723D94AD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493213" y="2102906"/>
                    <a:ext cx="408383" cy="12748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CD89CC-29FD-4D96-8B0D-1B2A63CCB81F}"/>
                    </a:ext>
                  </a:extLst>
                </p14:cNvPr>
                <p14:cNvContentPartPr/>
                <p14:nvPr/>
              </p14:nvContentPartPr>
              <p14:xfrm>
                <a:off x="2727671" y="3245286"/>
                <a:ext cx="291600" cy="39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CD89CC-29FD-4D96-8B0D-1B2A63CCB81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3158" y="3202243"/>
                  <a:ext cx="419336" cy="124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D3480A-9C31-4BB6-9F97-A401D94C72A5}"/>
                    </a:ext>
                  </a:extLst>
                </p14:cNvPr>
                <p14:cNvContentPartPr/>
                <p14:nvPr/>
              </p14:nvContentPartPr>
              <p14:xfrm>
                <a:off x="4277831" y="3258966"/>
                <a:ext cx="290520" cy="2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D3480A-9C31-4BB6-9F97-A401D94C72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3271" y="3215766"/>
                  <a:ext cx="418349" cy="107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5B9CFC-A5EE-4DEC-8EFA-EA95EB6A93D0}"/>
                    </a:ext>
                  </a:extLst>
                </p14:cNvPr>
                <p14:cNvContentPartPr/>
                <p14:nvPr/>
              </p14:nvContentPartPr>
              <p14:xfrm>
                <a:off x="3671591" y="4445886"/>
                <a:ext cx="267120" cy="1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5B9CFC-A5EE-4DEC-8EFA-EA95EB6A93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07069" y="4403341"/>
                  <a:ext cx="394873" cy="102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4532148-D194-45A9-9602-A7E5E800386C}"/>
                </a:ext>
              </a:extLst>
            </p:cNvPr>
            <p:cNvGrpSpPr/>
            <p:nvPr/>
          </p:nvGrpSpPr>
          <p:grpSpPr>
            <a:xfrm>
              <a:off x="3016391" y="2025966"/>
              <a:ext cx="986760" cy="215280"/>
              <a:chOff x="3016391" y="2025966"/>
              <a:chExt cx="986760" cy="215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95D13AC-7485-4DA6-8D74-675CB289954C}"/>
                      </a:ext>
                    </a:extLst>
                  </p14:cNvPr>
                  <p14:cNvContentPartPr/>
                  <p14:nvPr/>
                </p14:nvContentPartPr>
                <p14:xfrm>
                  <a:off x="3016391" y="2209566"/>
                  <a:ext cx="156600" cy="3168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95D13AC-7485-4DA6-8D74-675CB289954C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952211" y="2166755"/>
                    <a:ext cx="283677" cy="1164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8579C67F-8B92-4367-A72E-A13B99F90011}"/>
                      </a:ext>
                    </a:extLst>
                  </p14:cNvPr>
                  <p14:cNvContentPartPr/>
                  <p14:nvPr/>
                </p14:nvContentPartPr>
                <p14:xfrm>
                  <a:off x="3795791" y="2025966"/>
                  <a:ext cx="207360" cy="388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8579C67F-8B92-4367-A72E-A13B99F9001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731393" y="1982766"/>
                    <a:ext cx="334867" cy="1244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FC62BB-474A-47C7-87C2-3E400CCC7129}"/>
                    </a:ext>
                  </a:extLst>
                </p14:cNvPr>
                <p14:cNvContentPartPr/>
                <p14:nvPr/>
              </p14:nvContentPartPr>
              <p14:xfrm>
                <a:off x="4479071" y="2248446"/>
                <a:ext cx="195840" cy="1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FC62BB-474A-47C7-87C2-3E400CCC71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14650" y="2208292"/>
                  <a:ext cx="323394" cy="89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B6B0B9-5A62-4CAF-9C0E-CD034C23DA65}"/>
                    </a:ext>
                  </a:extLst>
                </p14:cNvPr>
                <p14:cNvContentPartPr/>
                <p14:nvPr/>
              </p14:nvContentPartPr>
              <p14:xfrm>
                <a:off x="5106911" y="3322326"/>
                <a:ext cx="199440" cy="2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B6B0B9-5A62-4CAF-9C0E-CD034C23DA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42576" y="3279846"/>
                  <a:ext cx="326824" cy="105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B6B750B-4855-4125-A365-CBB5E43210F5}"/>
                    </a:ext>
                  </a:extLst>
                </p14:cNvPr>
                <p14:cNvContentPartPr/>
                <p14:nvPr/>
              </p14:nvContentPartPr>
              <p14:xfrm>
                <a:off x="3316991" y="3354726"/>
                <a:ext cx="130320" cy="19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B6B750B-4855-4125-A365-CBB5E43210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52476" y="3311362"/>
                  <a:ext cx="258059" cy="104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8F6EBB-C143-47F4-91CD-07D5736185CC}"/>
                    </a:ext>
                  </a:extLst>
                </p14:cNvPr>
                <p14:cNvContentPartPr/>
                <p14:nvPr/>
              </p14:nvContentPartPr>
              <p14:xfrm>
                <a:off x="2528591" y="4422486"/>
                <a:ext cx="141480" cy="23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8F6EBB-C143-47F4-91CD-07D5736185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64282" y="4379819"/>
                  <a:ext cx="268812" cy="1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A73E29A-512A-4C74-AF91-F119CB15D04E}"/>
                    </a:ext>
                  </a:extLst>
                </p14:cNvPr>
                <p14:cNvContentPartPr/>
                <p14:nvPr/>
              </p14:nvContentPartPr>
              <p14:xfrm>
                <a:off x="5040671" y="4441206"/>
                <a:ext cx="186480" cy="7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A73E29A-512A-4C74-AF91-F119CB15D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76368" y="4401206"/>
                  <a:ext cx="313801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EF3F30-D3F1-4FB0-A481-4391B544FCC4}"/>
                    </a:ext>
                  </a:extLst>
                </p14:cNvPr>
                <p14:cNvContentPartPr/>
                <p14:nvPr/>
              </p14:nvContentPartPr>
              <p14:xfrm>
                <a:off x="5330111" y="2244126"/>
                <a:ext cx="223920" cy="1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EF3F30-D3F1-4FB0-A481-4391B544FC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65766" y="2200762"/>
                  <a:ext cx="351323" cy="104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5C9FFC6-51AD-442B-AAC9-53EEA42ADA23}"/>
                    </a:ext>
                  </a:extLst>
                </p14:cNvPr>
                <p14:cNvContentPartPr/>
                <p14:nvPr/>
              </p14:nvContentPartPr>
              <p14:xfrm>
                <a:off x="5757791" y="3228006"/>
                <a:ext cx="239760" cy="58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5C9FFC6-51AD-442B-AAC9-53EEA42ADA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93339" y="3185124"/>
                  <a:ext cx="367374" cy="143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6540F9-1130-40FE-B550-A0882F49A937}"/>
                    </a:ext>
                  </a:extLst>
                </p14:cNvPr>
                <p14:cNvContentPartPr/>
                <p14:nvPr/>
              </p14:nvContentPartPr>
              <p14:xfrm>
                <a:off x="2055191" y="3366246"/>
                <a:ext cx="234720" cy="89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6540F9-1130-40FE-B550-A0882F49A93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90707" y="3322731"/>
                  <a:ext cx="362397" cy="1757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1754B-FB0E-4102-AAC0-A21DDAFD7D6F}"/>
                    </a:ext>
                  </a:extLst>
                </p14:cNvPr>
                <p14:cNvContentPartPr/>
                <p14:nvPr/>
              </p14:nvContentPartPr>
              <p14:xfrm>
                <a:off x="3009551" y="4468566"/>
                <a:ext cx="286920" cy="30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1754B-FB0E-4102-AAC0-A21DDAFD7D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44929" y="4426066"/>
                  <a:ext cx="414871" cy="114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E8096C-83CB-40A5-8711-21E84B6559B1}"/>
                    </a:ext>
                  </a:extLst>
                </p14:cNvPr>
                <p14:cNvContentPartPr/>
                <p14:nvPr/>
              </p14:nvContentPartPr>
              <p14:xfrm>
                <a:off x="5895311" y="4369206"/>
                <a:ext cx="328680" cy="46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E8096C-83CB-40A5-8711-21E84B6559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30610" y="4326206"/>
                  <a:ext cx="456788" cy="1315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9A68CF-7394-4C56-93B0-932B5A2B2A67}"/>
                    </a:ext>
                  </a:extLst>
                </p14:cNvPr>
                <p14:cNvContentPartPr/>
                <p14:nvPr/>
              </p14:nvContentPartPr>
              <p14:xfrm>
                <a:off x="4419311" y="4503126"/>
                <a:ext cx="168120" cy="11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9A68CF-7394-4C56-93B0-932B5A2B2A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55143" y="4460697"/>
                  <a:ext cx="295173" cy="95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BB73EC-3587-4B15-997D-2978122E6F00}"/>
                    </a:ext>
                  </a:extLst>
                </p14:cNvPr>
                <p14:cNvContentPartPr/>
                <p14:nvPr/>
              </p14:nvContentPartPr>
              <p14:xfrm>
                <a:off x="3991991" y="2268606"/>
                <a:ext cx="140760" cy="17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BB73EC-3587-4B15-997D-2978122E6F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27422" y="2225406"/>
                  <a:ext cx="268606" cy="102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87FB55-43E9-4B7C-842B-04F7C4C490D0}"/>
                    </a:ext>
                  </a:extLst>
                </p14:cNvPr>
                <p14:cNvContentPartPr/>
                <p14:nvPr/>
              </p14:nvContentPartPr>
              <p14:xfrm>
                <a:off x="5835551" y="2261766"/>
                <a:ext cx="340200" cy="8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87FB55-43E9-4B7C-842B-04F7C4C490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70874" y="2218566"/>
                  <a:ext cx="468260" cy="94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D5925C-33F2-4409-821C-8374AE8DAACD}"/>
                    </a:ext>
                  </a:extLst>
                </p14:cNvPr>
                <p14:cNvContentPartPr/>
                <p14:nvPr/>
              </p14:nvContentPartPr>
              <p14:xfrm>
                <a:off x="6244511" y="3113166"/>
                <a:ext cx="133200" cy="47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D5925C-33F2-4409-821C-8374AE8DAA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79851" y="3069966"/>
                  <a:ext cx="261227" cy="133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7EA339-41F2-4166-B2C5-63FFEAC2B204}"/>
                    </a:ext>
                  </a:extLst>
                </p14:cNvPr>
                <p14:cNvContentPartPr/>
                <p14:nvPr/>
              </p14:nvContentPartPr>
              <p14:xfrm>
                <a:off x="4674551" y="3334566"/>
                <a:ext cx="212760" cy="21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7EA339-41F2-4166-B2C5-63FFEAC2B2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10078" y="3292335"/>
                  <a:ext cx="340416" cy="1055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16F8AF-F4E8-4502-B2CA-6652CE307524}"/>
                    </a:ext>
                  </a:extLst>
                </p14:cNvPr>
                <p14:cNvContentPartPr/>
                <p14:nvPr/>
              </p14:nvContentPartPr>
              <p14:xfrm>
                <a:off x="3860231" y="3348606"/>
                <a:ext cx="142920" cy="22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16F8AF-F4E8-4502-B2CA-6652CE3075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95853" y="3305683"/>
                  <a:ext cx="270389" cy="107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C5BC37-41AD-41D1-A615-04136754EEC4}"/>
                    </a:ext>
                  </a:extLst>
                </p14:cNvPr>
                <p14:cNvContentPartPr/>
                <p14:nvPr/>
              </p14:nvContentPartPr>
              <p14:xfrm>
                <a:off x="2186951" y="4364166"/>
                <a:ext cx="174960" cy="6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C5BC37-41AD-41D1-A615-04136754EEC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22627" y="4321416"/>
                  <a:ext cx="302321" cy="914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11A223-9BD4-49DE-83C6-1B50A7AB9634}"/>
                    </a:ext>
                  </a:extLst>
                </p14:cNvPr>
                <p14:cNvContentPartPr/>
                <p14:nvPr/>
              </p14:nvContentPartPr>
              <p14:xfrm>
                <a:off x="3847991" y="4586286"/>
                <a:ext cx="283320" cy="25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11A223-9BD4-49DE-83C6-1B50A7AB96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3306" y="4544480"/>
                  <a:ext cx="411396" cy="10869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DE74582-2250-4DEC-9E16-E33D7629B391}"/>
                </a:ext>
              </a:extLst>
            </p:cNvPr>
            <p:cNvGrpSpPr/>
            <p:nvPr/>
          </p:nvGrpSpPr>
          <p:grpSpPr>
            <a:xfrm>
              <a:off x="5478791" y="4446966"/>
              <a:ext cx="204480" cy="21960"/>
              <a:chOff x="5478791" y="4446966"/>
              <a:chExt cx="204480" cy="21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184960EA-6CA0-46F2-94AD-359B02431B60}"/>
                      </a:ext>
                    </a:extLst>
                  </p14:cNvPr>
                  <p14:cNvContentPartPr/>
                  <p14:nvPr/>
                </p14:nvContentPartPr>
                <p14:xfrm>
                  <a:off x="5545391" y="4468566"/>
                  <a:ext cx="360" cy="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184960EA-6CA0-46F2-94AD-359B02431B60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27391" y="4450566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FDBACBFA-5643-4003-AD63-3BCD3ACD0847}"/>
                      </a:ext>
                    </a:extLst>
                  </p14:cNvPr>
                  <p14:cNvContentPartPr/>
                  <p14:nvPr/>
                </p14:nvContentPartPr>
                <p14:xfrm>
                  <a:off x="5478791" y="4446966"/>
                  <a:ext cx="204480" cy="129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FDBACBFA-5643-4003-AD63-3BCD3ACD0847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414082" y="4403766"/>
                    <a:ext cx="332604" cy="98496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C8D2A5-B72F-4269-96EE-53F25593DDD9}"/>
                  </a:ext>
                </a:extLst>
              </p14:cNvPr>
              <p14:cNvContentPartPr/>
              <p14:nvPr/>
            </p14:nvContentPartPr>
            <p14:xfrm>
              <a:off x="2939390" y="3444720"/>
              <a:ext cx="941331" cy="283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C8D2A5-B72F-4269-96EE-53F25593DDD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921398" y="3430570"/>
                <a:ext cx="976955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84AFC07-3F45-40F6-8D1C-6D1F1D1BDEC2}"/>
                  </a:ext>
                </a:extLst>
              </p14:cNvPr>
              <p14:cNvContentPartPr/>
              <p14:nvPr/>
            </p14:nvContentPartPr>
            <p14:xfrm>
              <a:off x="3694160" y="3450509"/>
              <a:ext cx="182710" cy="180663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84AFC07-3F45-40F6-8D1C-6D1F1D1BDEC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76177" y="3432515"/>
                <a:ext cx="218317" cy="216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1C7C8D2-675A-4F2F-B298-1FBF5C47D174}"/>
                  </a:ext>
                </a:extLst>
              </p14:cNvPr>
              <p14:cNvContentPartPr/>
              <p14:nvPr/>
            </p14:nvContentPartPr>
            <p14:xfrm>
              <a:off x="3687283" y="3250145"/>
              <a:ext cx="188156" cy="186048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1C7C8D2-675A-4F2F-B298-1FBF5C47D17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69295" y="3232187"/>
                <a:ext cx="223773" cy="221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26F1A65-8C99-4628-BDE6-6BE3D7ED7E46}"/>
                  </a:ext>
                </a:extLst>
              </p14:cNvPr>
              <p14:cNvContentPartPr/>
              <p14:nvPr/>
            </p14:nvContentPartPr>
            <p14:xfrm>
              <a:off x="3980953" y="3071217"/>
              <a:ext cx="270629" cy="214077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26F1A65-8C99-4628-BDE6-6BE3D7ED7E4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62959" y="3053227"/>
                <a:ext cx="306257" cy="249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486B51-43ED-445B-9C62-251670E1FB5F}"/>
                  </a:ext>
                </a:extLst>
              </p14:cNvPr>
              <p14:cNvContentPartPr/>
              <p14:nvPr/>
            </p14:nvContentPartPr>
            <p14:xfrm>
              <a:off x="4015605" y="3769801"/>
              <a:ext cx="184429" cy="245793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486B51-43ED-445B-9C62-251670E1FB5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997594" y="3751807"/>
                <a:ext cx="220090" cy="281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5AF3050-73FB-4860-B0A7-754101C4FA61}"/>
                  </a:ext>
                </a:extLst>
              </p14:cNvPr>
              <p14:cNvContentPartPr/>
              <p14:nvPr/>
            </p14:nvContentPartPr>
            <p14:xfrm>
              <a:off x="4261319" y="2743871"/>
              <a:ext cx="1272672" cy="544538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5AF3050-73FB-4860-B0A7-754101C4FA6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43318" y="2725876"/>
                <a:ext cx="1308314" cy="580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E0C6FA1-4D1A-461F-9389-59F1D2C96580}"/>
                  </a:ext>
                </a:extLst>
              </p14:cNvPr>
              <p14:cNvContentPartPr/>
              <p14:nvPr/>
            </p14:nvContentPartPr>
            <p14:xfrm>
              <a:off x="4223230" y="3751678"/>
              <a:ext cx="1267517" cy="357645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E0C6FA1-4D1A-461F-9389-59F1D2C9658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205236" y="3733688"/>
                <a:ext cx="1303146" cy="393266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D27BEBC7-9308-401C-A65D-C17E87241248}"/>
              </a:ext>
            </a:extLst>
          </p:cNvPr>
          <p:cNvGrpSpPr/>
          <p:nvPr/>
        </p:nvGrpSpPr>
        <p:grpSpPr>
          <a:xfrm>
            <a:off x="5493325" y="2872148"/>
            <a:ext cx="267192" cy="363592"/>
            <a:chOff x="6616391" y="1793766"/>
            <a:chExt cx="33588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71A2068-B3BE-444A-A94E-8CBCBDCEF58A}"/>
                    </a:ext>
                  </a:extLst>
                </p14:cNvPr>
                <p14:cNvContentPartPr/>
                <p14:nvPr/>
              </p14:nvContentPartPr>
              <p14:xfrm>
                <a:off x="6616391" y="1793766"/>
                <a:ext cx="38160" cy="455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71A2068-B3BE-444A-A94E-8CBCBDCEF58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4131" y="1770877"/>
                  <a:ext cx="83134" cy="5003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D16C72-A321-4D1F-A547-C809F0300B94}"/>
                    </a:ext>
                  </a:extLst>
                </p14:cNvPr>
                <p14:cNvContentPartPr/>
                <p14:nvPr/>
              </p14:nvContentPartPr>
              <p14:xfrm>
                <a:off x="6631511" y="2024166"/>
                <a:ext cx="320760" cy="231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D16C72-A321-4D1F-A547-C809F0300B9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08890" y="2001302"/>
                  <a:ext cx="365549" cy="27711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1403F10-B91D-4B53-870E-F142E8A41173}"/>
                  </a:ext>
                </a:extLst>
              </p14:cNvPr>
              <p14:cNvContentPartPr/>
              <p14:nvPr/>
            </p14:nvContentPartPr>
            <p14:xfrm>
              <a:off x="5490175" y="3762721"/>
              <a:ext cx="253733" cy="141869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1403F10-B91D-4B53-870E-F142E8A4117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72180" y="3744717"/>
                <a:ext cx="289364" cy="177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D1E1666-7DC6-4A5D-A557-9FECE09D09CC}"/>
                  </a:ext>
                </a:extLst>
              </p14:cNvPr>
              <p14:cNvContentPartPr/>
              <p14:nvPr/>
            </p14:nvContentPartPr>
            <p14:xfrm>
              <a:off x="4701627" y="3509889"/>
              <a:ext cx="1496880" cy="13500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D1E1666-7DC6-4A5D-A557-9FECE09D09C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683627" y="3491889"/>
                <a:ext cx="1532520" cy="138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D167AE0F-8D8C-4585-973E-280B61F1542A}"/>
              </a:ext>
            </a:extLst>
          </p:cNvPr>
          <p:cNvGrpSpPr/>
          <p:nvPr/>
        </p:nvGrpSpPr>
        <p:grpSpPr>
          <a:xfrm>
            <a:off x="6860187" y="3143049"/>
            <a:ext cx="533160" cy="527760"/>
            <a:chOff x="6331991" y="2228646"/>
            <a:chExt cx="53316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FA7097-7910-4FFF-8296-FAB56DF56B0A}"/>
                    </a:ext>
                  </a:extLst>
                </p14:cNvPr>
                <p14:cNvContentPartPr/>
                <p14:nvPr/>
              </p14:nvContentPartPr>
              <p14:xfrm>
                <a:off x="6343151" y="2366886"/>
                <a:ext cx="377640" cy="12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FA7097-7910-4FFF-8296-FAB56DF56B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25511" y="2348886"/>
                  <a:ext cx="413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C29253-2B76-4296-88E1-C160A45BDAC4}"/>
                    </a:ext>
                  </a:extLst>
                </p14:cNvPr>
                <p14:cNvContentPartPr/>
                <p14:nvPr/>
              </p14:nvContentPartPr>
              <p14:xfrm>
                <a:off x="6331991" y="2580726"/>
                <a:ext cx="414720" cy="19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0C29253-2B76-4296-88E1-C160A45BDAC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13991" y="2563086"/>
                  <a:ext cx="450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E59613F-F209-45F8-8A1C-1927FFD580AD}"/>
                    </a:ext>
                  </a:extLst>
                </p14:cNvPr>
                <p14:cNvContentPartPr/>
                <p14:nvPr/>
              </p14:nvContentPartPr>
              <p14:xfrm>
                <a:off x="6592631" y="2228646"/>
                <a:ext cx="272520" cy="527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E59613F-F209-45F8-8A1C-1927FFD580A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74631" y="2210646"/>
                  <a:ext cx="308160" cy="56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EA71F24-25A8-4707-B0CD-98CE06A473B3}"/>
              </a:ext>
            </a:extLst>
          </p:cNvPr>
          <p:cNvGrpSpPr/>
          <p:nvPr/>
        </p:nvGrpSpPr>
        <p:grpSpPr>
          <a:xfrm>
            <a:off x="8043686" y="725183"/>
            <a:ext cx="2664001" cy="1512466"/>
            <a:chOff x="4105967" y="276106"/>
            <a:chExt cx="4167663" cy="215126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0B03459-1721-4AC2-ACA7-A750B3BA6D74}"/>
                    </a:ext>
                  </a:extLst>
                </p14:cNvPr>
                <p14:cNvContentPartPr/>
                <p14:nvPr/>
              </p14:nvContentPartPr>
              <p14:xfrm>
                <a:off x="5179209" y="1963595"/>
                <a:ext cx="482890" cy="12261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0B03459-1721-4AC2-ACA7-A750B3BA6D7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80717" y="1874192"/>
                  <a:ext cx="679310" cy="300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48F3395-C4EB-4EEC-838D-864543F3B490}"/>
                    </a:ext>
                  </a:extLst>
                </p14:cNvPr>
                <p14:cNvContentPartPr/>
                <p14:nvPr/>
              </p14:nvContentPartPr>
              <p14:xfrm>
                <a:off x="4383153" y="347676"/>
                <a:ext cx="421533" cy="513718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48F3395-C4EB-4EEC-838D-864543F3B49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84664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87B3B8B-5DA9-4994-B36D-C6121453DA2B}"/>
                    </a:ext>
                  </a:extLst>
                </p14:cNvPr>
                <p14:cNvContentPartPr/>
                <p14:nvPr/>
              </p14:nvContentPartPr>
              <p14:xfrm>
                <a:off x="4888122" y="347676"/>
                <a:ext cx="421533" cy="513718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87B3B8B-5DA9-4994-B36D-C6121453DA2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89633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05A0272-49CD-478F-8F48-B834173A13F4}"/>
                    </a:ext>
                  </a:extLst>
                </p14:cNvPr>
                <p14:cNvContentPartPr/>
                <p14:nvPr/>
              </p14:nvContentPartPr>
              <p14:xfrm>
                <a:off x="6141611" y="347676"/>
                <a:ext cx="421533" cy="513718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05A0272-49CD-478F-8F48-B834173A13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43122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F8CD517-E91B-4F75-9824-DF4BF595ACA4}"/>
                </a:ext>
              </a:extLst>
            </p:cNvPr>
            <p:cNvGrpSpPr/>
            <p:nvPr/>
          </p:nvGrpSpPr>
          <p:grpSpPr>
            <a:xfrm>
              <a:off x="4105967" y="276106"/>
              <a:ext cx="2524208" cy="731330"/>
              <a:chOff x="1208831" y="2227206"/>
              <a:chExt cx="6553440" cy="235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190CE0B1-B6B1-4669-87C3-DB9CEED33511}"/>
                      </a:ext>
                    </a:extLst>
                  </p14:cNvPr>
                  <p14:cNvContentPartPr/>
                  <p14:nvPr/>
                </p14:nvContentPartPr>
                <p14:xfrm>
                  <a:off x="1208831" y="2227206"/>
                  <a:ext cx="1737720" cy="235800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190CE0B1-B6B1-4669-87C3-DB9CEED33511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1135756" y="2144701"/>
                    <a:ext cx="1882408" cy="252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19114E08-6FD8-47D1-BD58-1EEAFF96B8F0}"/>
                      </a:ext>
                    </a:extLst>
                  </p14:cNvPr>
                  <p14:cNvContentPartPr/>
                  <p14:nvPr/>
                </p14:nvContentPartPr>
                <p14:xfrm>
                  <a:off x="1900751" y="2412966"/>
                  <a:ext cx="1299960" cy="198432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19114E08-6FD8-47D1-BD58-1EEAFF96B8F0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1827720" y="2330492"/>
                    <a:ext cx="1444562" cy="21476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3596F921-7D1A-41CB-9653-DBFBA1F48900}"/>
                      </a:ext>
                    </a:extLst>
                  </p14:cNvPr>
                  <p14:cNvContentPartPr/>
                  <p14:nvPr/>
                </p14:nvContentPartPr>
                <p14:xfrm>
                  <a:off x="2323751" y="2259966"/>
                  <a:ext cx="1814400" cy="208512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3596F921-7D1A-41CB-9653-DBFBA1F48900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250708" y="2177485"/>
                    <a:ext cx="1959026" cy="22484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5C4AAD15-3C4E-4C28-AF64-304F1858F0AD}"/>
                      </a:ext>
                    </a:extLst>
                  </p14:cNvPr>
                  <p14:cNvContentPartPr/>
                  <p14:nvPr/>
                </p14:nvContentPartPr>
                <p14:xfrm>
                  <a:off x="3291071" y="2263926"/>
                  <a:ext cx="1236960" cy="210816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5C4AAD15-3C4E-4C28-AF64-304F1858F0AD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3218051" y="2181447"/>
                    <a:ext cx="1381540" cy="22714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DD60AD68-E51B-4011-B081-DF481D9DDB98}"/>
                      </a:ext>
                    </a:extLst>
                  </p14:cNvPr>
                  <p14:cNvContentPartPr/>
                  <p14:nvPr/>
                </p14:nvContentPartPr>
                <p14:xfrm>
                  <a:off x="3692111" y="2289846"/>
                  <a:ext cx="3709800" cy="207432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DD60AD68-E51B-4011-B081-DF481D9DDB98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3619026" y="2207335"/>
                    <a:ext cx="3854509" cy="22376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981DE0E8-5F3F-47FD-842C-9A6D07DC0170}"/>
                      </a:ext>
                    </a:extLst>
                  </p14:cNvPr>
                  <p14:cNvContentPartPr/>
                  <p14:nvPr/>
                </p14:nvContentPartPr>
                <p14:xfrm>
                  <a:off x="6437471" y="2371926"/>
                  <a:ext cx="1324800" cy="20091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981DE0E8-5F3F-47FD-842C-9A6D07DC0170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6364439" y="2289448"/>
                    <a:ext cx="1469403" cy="217246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0D33F75-486F-413C-8544-3E6C3049652E}"/>
                    </a:ext>
                  </a:extLst>
                </p14:cNvPr>
                <p14:cNvContentPartPr/>
                <p14:nvPr/>
              </p14:nvContentPartPr>
              <p14:xfrm>
                <a:off x="5517134" y="778420"/>
                <a:ext cx="289" cy="266477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0D33F75-486F-413C-8544-3E6C3049652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02684" y="752846"/>
                  <a:ext cx="28900" cy="317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2A28982-A8F9-43E6-8C86-6AC146D7A26F}"/>
                    </a:ext>
                  </a:extLst>
                </p14:cNvPr>
                <p14:cNvContentPartPr/>
                <p14:nvPr/>
              </p14:nvContentPartPr>
              <p14:xfrm>
                <a:off x="6295203" y="1774928"/>
                <a:ext cx="715810" cy="438338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2A28982-A8F9-43E6-8C86-6AC146D7A2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96723" y="1685315"/>
                  <a:ext cx="912208" cy="617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9056219-F483-4D31-82CC-9B4F9C578698}"/>
                    </a:ext>
                  </a:extLst>
                </p14:cNvPr>
                <p14:cNvContentPartPr/>
                <p14:nvPr/>
              </p14:nvContentPartPr>
              <p14:xfrm>
                <a:off x="4266311" y="2166077"/>
                <a:ext cx="538374" cy="261292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9056219-F483-4D31-82CC-9B4F9C57869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67759" y="2076593"/>
                  <a:ext cx="734914" cy="439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87F9464-78FB-4B63-962B-39D8E622F337}"/>
                    </a:ext>
                  </a:extLst>
                </p14:cNvPr>
                <p14:cNvContentPartPr/>
                <p14:nvPr/>
              </p14:nvContentPartPr>
              <p14:xfrm>
                <a:off x="6327911" y="831989"/>
                <a:ext cx="1945719" cy="143866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87F9464-78FB-4B63-962B-39D8E622F33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99753" y="806390"/>
                  <a:ext cx="2001472" cy="194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B41193B-CF71-472C-BE56-677EB60BF6E5}"/>
                    </a:ext>
                  </a:extLst>
                </p14:cNvPr>
                <p14:cNvContentPartPr/>
                <p14:nvPr/>
              </p14:nvContentPartPr>
              <p14:xfrm>
                <a:off x="5426728" y="1279434"/>
                <a:ext cx="218760" cy="530361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B41193B-CF71-472C-BE56-677EB60BF6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98610" y="1254349"/>
                  <a:ext cx="274434" cy="581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32C8B9B-482C-4F3F-A19B-4A88C494A657}"/>
                    </a:ext>
                  </a:extLst>
                </p14:cNvPr>
                <p14:cNvContentPartPr/>
                <p14:nvPr/>
              </p14:nvContentPartPr>
              <p14:xfrm>
                <a:off x="6154675" y="1294469"/>
                <a:ext cx="335509" cy="617977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32C8B9B-482C-4F3F-A19B-4A88C494A65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26528" y="1268869"/>
                  <a:ext cx="391240" cy="668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50AA90B-08AE-4216-9D80-C10CE6E669D3}"/>
                    </a:ext>
                  </a:extLst>
                </p14:cNvPr>
                <p14:cNvContentPartPr/>
                <p14:nvPr/>
              </p14:nvContentPartPr>
              <p14:xfrm>
                <a:off x="4471063" y="1175228"/>
                <a:ext cx="621601" cy="883157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50AA90B-08AE-4216-9D80-C10CE6E669D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42911" y="1149629"/>
                  <a:ext cx="677342" cy="93384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E455E13-DECE-45CF-907B-A80D0FA9C53A}"/>
                  </a:ext>
                </a:extLst>
              </p14:cNvPr>
              <p14:cNvContentPartPr/>
              <p14:nvPr/>
            </p14:nvContentPartPr>
            <p14:xfrm>
              <a:off x="7801219" y="2562050"/>
              <a:ext cx="446400" cy="14835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E455E13-DECE-45CF-907B-A80D0FA9C53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83234" y="2544050"/>
                <a:ext cx="482011" cy="151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D730D61-106C-4CD7-8F1A-1808FBBDF4B7}"/>
              </a:ext>
            </a:extLst>
          </p:cNvPr>
          <p:cNvGrpSpPr/>
          <p:nvPr/>
        </p:nvGrpSpPr>
        <p:grpSpPr>
          <a:xfrm>
            <a:off x="8342482" y="3222254"/>
            <a:ext cx="3147657" cy="2418876"/>
            <a:chOff x="7660934" y="2767890"/>
            <a:chExt cx="3147657" cy="241887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84A1C94-3CD8-4E95-953B-C69C7FC05143}"/>
                    </a:ext>
                  </a:extLst>
                </p14:cNvPr>
                <p14:cNvContentPartPr/>
                <p14:nvPr/>
              </p14:nvContentPartPr>
              <p14:xfrm>
                <a:off x="7698734" y="3716850"/>
                <a:ext cx="200880" cy="375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84A1C94-3CD8-4E95-953B-C69C7FC0514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80734" y="3698850"/>
                  <a:ext cx="2365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5054C3D-9FC6-4587-A17D-6533D866A3DE}"/>
                    </a:ext>
                  </a:extLst>
                </p14:cNvPr>
                <p14:cNvContentPartPr/>
                <p14:nvPr/>
              </p14:nvContentPartPr>
              <p14:xfrm>
                <a:off x="7660934" y="3114930"/>
                <a:ext cx="246600" cy="272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5054C3D-9FC6-4587-A17D-6533D866A3D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43294" y="3097290"/>
                  <a:ext cx="282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6234EFE-92D1-4461-8264-FCC53574E611}"/>
                    </a:ext>
                  </a:extLst>
                </p14:cNvPr>
                <p14:cNvContentPartPr/>
                <p14:nvPr/>
              </p14:nvContentPartPr>
              <p14:xfrm>
                <a:off x="7900694" y="2804610"/>
                <a:ext cx="32760" cy="578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6234EFE-92D1-4461-8264-FCC53574E61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82694" y="2786970"/>
                  <a:ext cx="684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29C099D-3020-4C83-8E50-918E6EAF7140}"/>
                    </a:ext>
                  </a:extLst>
                </p14:cNvPr>
                <p14:cNvContentPartPr/>
                <p14:nvPr/>
              </p14:nvContentPartPr>
              <p14:xfrm>
                <a:off x="7939574" y="2767890"/>
                <a:ext cx="1476360" cy="42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29C099D-3020-4C83-8E50-918E6EAF714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21934" y="2749890"/>
                  <a:ext cx="1512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AA8F6B7-0ECC-46D8-83BD-F936C95532FD}"/>
                    </a:ext>
                  </a:extLst>
                </p14:cNvPr>
                <p14:cNvContentPartPr/>
                <p14:nvPr/>
              </p14:nvContentPartPr>
              <p14:xfrm>
                <a:off x="9388214" y="2799930"/>
                <a:ext cx="19440" cy="513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AA8F6B7-0ECC-46D8-83BD-F936C95532F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370214" y="2782290"/>
                  <a:ext cx="550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03F9DF0-5973-4E0B-AF56-7A2B97A90D11}"/>
                    </a:ext>
                  </a:extLst>
                </p14:cNvPr>
                <p14:cNvContentPartPr/>
                <p14:nvPr/>
              </p14:nvContentPartPr>
              <p14:xfrm>
                <a:off x="9405494" y="3109170"/>
                <a:ext cx="361440" cy="226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03F9DF0-5973-4E0B-AF56-7A2B97A90D1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387854" y="3091530"/>
                  <a:ext cx="397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B61D0E8-83DA-4261-9C08-C5081E44E6DE}"/>
                    </a:ext>
                  </a:extLst>
                </p14:cNvPr>
                <p14:cNvContentPartPr/>
                <p14:nvPr/>
              </p14:nvContentPartPr>
              <p14:xfrm>
                <a:off x="7934894" y="3707490"/>
                <a:ext cx="59400" cy="553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B61D0E8-83DA-4261-9C08-C5081E44E6D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16894" y="3689850"/>
                  <a:ext cx="9504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005C009-2737-40D0-930D-15E210A5EC13}"/>
                    </a:ext>
                  </a:extLst>
                </p14:cNvPr>
                <p14:cNvContentPartPr/>
                <p14:nvPr/>
              </p14:nvContentPartPr>
              <p14:xfrm>
                <a:off x="7928414" y="4192770"/>
                <a:ext cx="1534320" cy="86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005C009-2737-40D0-930D-15E210A5EC1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10414" y="4175130"/>
                  <a:ext cx="1569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997DDF3-8E61-435C-AC44-D1D5274C1900}"/>
                    </a:ext>
                  </a:extLst>
                </p14:cNvPr>
                <p14:cNvContentPartPr/>
                <p14:nvPr/>
              </p14:nvContentPartPr>
              <p14:xfrm>
                <a:off x="9428174" y="3732330"/>
                <a:ext cx="60120" cy="441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997DDF3-8E61-435C-AC44-D1D5274C190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10534" y="3714690"/>
                  <a:ext cx="957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ACD8C6B-73F5-433F-840A-5D5172883868}"/>
                    </a:ext>
                  </a:extLst>
                </p14:cNvPr>
                <p14:cNvContentPartPr/>
                <p14:nvPr/>
              </p14:nvContentPartPr>
              <p14:xfrm>
                <a:off x="9444374" y="3734850"/>
                <a:ext cx="275400" cy="176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ACD8C6B-73F5-433F-840A-5D517288386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26734" y="3716850"/>
                  <a:ext cx="3110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7DAAC0A-E5D7-4157-8C14-24E6EA492B1E}"/>
                    </a:ext>
                  </a:extLst>
                </p14:cNvPr>
                <p14:cNvContentPartPr/>
                <p14:nvPr/>
              </p14:nvContentPartPr>
              <p14:xfrm>
                <a:off x="9998231" y="3451206"/>
                <a:ext cx="810360" cy="1735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7DAAC0A-E5D7-4157-8C14-24E6EA492B1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80231" y="3433206"/>
                  <a:ext cx="846000" cy="1771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EE1123-9E07-487C-85DD-535F038E2C50}"/>
              </a:ext>
            </a:extLst>
          </p:cNvPr>
          <p:cNvSpPr txBox="1"/>
          <p:nvPr/>
        </p:nvSpPr>
        <p:spPr>
          <a:xfrm>
            <a:off x="8253834" y="5683907"/>
            <a:ext cx="2477580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circuitSNP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A6D3363-8B7F-4D51-8680-C8865F99270C}"/>
              </a:ext>
            </a:extLst>
          </p:cNvPr>
          <p:cNvGrpSpPr/>
          <p:nvPr/>
        </p:nvGrpSpPr>
        <p:grpSpPr>
          <a:xfrm>
            <a:off x="5615299" y="4723086"/>
            <a:ext cx="1085040" cy="526680"/>
            <a:chOff x="4933751" y="4723086"/>
            <a:chExt cx="1085040" cy="52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9A20E7D-BB50-496D-9866-6FA671319B73}"/>
                    </a:ext>
                  </a:extLst>
                </p14:cNvPr>
                <p14:cNvContentPartPr/>
                <p14:nvPr/>
              </p14:nvContentPartPr>
              <p14:xfrm>
                <a:off x="4980911" y="4945566"/>
                <a:ext cx="53640" cy="304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9A20E7D-BB50-496D-9866-6FA671319B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62911" y="4927926"/>
                  <a:ext cx="892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829D7F-F70D-48AA-AD58-146F0804B12E}"/>
                    </a:ext>
                  </a:extLst>
                </p14:cNvPr>
                <p14:cNvContentPartPr/>
                <p14:nvPr/>
              </p14:nvContentPartPr>
              <p14:xfrm>
                <a:off x="4933751" y="5037726"/>
                <a:ext cx="219240" cy="74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829D7F-F70D-48AA-AD58-146F0804B12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15751" y="5020086"/>
                  <a:ext cx="254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2164C3-3F4B-497E-881D-AF74E1E654D8}"/>
                    </a:ext>
                  </a:extLst>
                </p14:cNvPr>
                <p14:cNvContentPartPr/>
                <p14:nvPr/>
              </p14:nvContentPartPr>
              <p14:xfrm>
                <a:off x="5233271" y="4972926"/>
                <a:ext cx="372240" cy="214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2164C3-3F4B-497E-881D-AF74E1E654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15271" y="4955286"/>
                  <a:ext cx="407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CAFAD1D-1BCE-4F61-8308-2174B523342B}"/>
                    </a:ext>
                  </a:extLst>
                </p14:cNvPr>
                <p14:cNvContentPartPr/>
                <p14:nvPr/>
              </p14:nvContentPartPr>
              <p14:xfrm>
                <a:off x="5576711" y="4723086"/>
                <a:ext cx="30600" cy="39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CAFAD1D-1BCE-4F61-8308-2174B523342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59071" y="4705446"/>
                  <a:ext cx="66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9F46E42-C3CB-436A-95CF-8FC7BBC1B165}"/>
                    </a:ext>
                  </a:extLst>
                </p14:cNvPr>
                <p14:cNvContentPartPr/>
                <p14:nvPr/>
              </p14:nvContentPartPr>
              <p14:xfrm>
                <a:off x="5631431" y="4853406"/>
                <a:ext cx="27720" cy="172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9F46E42-C3CB-436A-95CF-8FC7BBC1B16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13791" y="4835766"/>
                  <a:ext cx="63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49EBA6-12DE-47A7-A0EB-BE474C69FEE0}"/>
                    </a:ext>
                  </a:extLst>
                </p14:cNvPr>
                <p14:cNvContentPartPr/>
                <p14:nvPr/>
              </p14:nvContentPartPr>
              <p14:xfrm>
                <a:off x="5737991" y="4809126"/>
                <a:ext cx="280800" cy="169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49EBA6-12DE-47A7-A0EB-BE474C69FEE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19991" y="4791486"/>
                  <a:ext cx="31644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6C81EB8-C9A8-40EA-9C32-8719418AED8F}"/>
              </a:ext>
            </a:extLst>
          </p:cNvPr>
          <p:cNvGrpSpPr/>
          <p:nvPr/>
        </p:nvGrpSpPr>
        <p:grpSpPr>
          <a:xfrm>
            <a:off x="5664551" y="52086"/>
            <a:ext cx="6106320" cy="3100320"/>
            <a:chOff x="5664551" y="52086"/>
            <a:chExt cx="6106320" cy="310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A73C3E9-3F6A-4DFB-8691-ED45E42EE878}"/>
                    </a:ext>
                  </a:extLst>
                </p14:cNvPr>
                <p14:cNvContentPartPr/>
                <p14:nvPr/>
              </p14:nvContentPartPr>
              <p14:xfrm>
                <a:off x="7206791" y="52086"/>
                <a:ext cx="4564080" cy="3100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A73C3E9-3F6A-4DFB-8691-ED45E42EE87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88791" y="34446"/>
                  <a:ext cx="4599720" cy="31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4AA376F-DADB-44B4-B931-BA2ADED29697}"/>
                    </a:ext>
                  </a:extLst>
                </p14:cNvPr>
                <p14:cNvContentPartPr/>
                <p14:nvPr/>
              </p14:nvContentPartPr>
              <p14:xfrm>
                <a:off x="5664551" y="1539246"/>
                <a:ext cx="300600" cy="334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4AA376F-DADB-44B4-B931-BA2ADED2969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646551" y="1521246"/>
                  <a:ext cx="3362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DB431C2-1C4A-4B27-AD9F-49E626AC542A}"/>
                    </a:ext>
                  </a:extLst>
                </p14:cNvPr>
                <p14:cNvContentPartPr/>
                <p14:nvPr/>
              </p14:nvContentPartPr>
              <p14:xfrm>
                <a:off x="5826911" y="1453566"/>
                <a:ext cx="286920" cy="273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DB431C2-1C4A-4B27-AD9F-49E626AC542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09271" y="1435926"/>
                  <a:ext cx="3225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A9F0C17-5AAE-41CC-BC15-89AA77751185}"/>
                    </a:ext>
                  </a:extLst>
                </p14:cNvPr>
                <p14:cNvContentPartPr/>
                <p14:nvPr/>
              </p14:nvContentPartPr>
              <p14:xfrm>
                <a:off x="6034631" y="1300206"/>
                <a:ext cx="330480" cy="328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A9F0C17-5AAE-41CC-BC15-89AA7775118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16631" y="1282566"/>
                  <a:ext cx="3661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3EB608A-EFF1-40B9-AE9A-1C114AAFDD94}"/>
                    </a:ext>
                  </a:extLst>
                </p14:cNvPr>
                <p14:cNvContentPartPr/>
                <p14:nvPr/>
              </p14:nvContentPartPr>
              <p14:xfrm>
                <a:off x="6186551" y="1082046"/>
                <a:ext cx="291600" cy="325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3EB608A-EFF1-40B9-AE9A-1C114AAFDD9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168551" y="1064046"/>
                  <a:ext cx="3272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F28AEBA-1CA5-48E7-9EA0-DE8D9DDB6531}"/>
                    </a:ext>
                  </a:extLst>
                </p14:cNvPr>
                <p14:cNvContentPartPr/>
                <p14:nvPr/>
              </p14:nvContentPartPr>
              <p14:xfrm>
                <a:off x="6227231" y="942006"/>
                <a:ext cx="138960" cy="377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F28AEBA-1CA5-48E7-9EA0-DE8D9DDB653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209231" y="924366"/>
                  <a:ext cx="1746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82077D1-E726-49C5-B0B9-4655A6EA4430}"/>
                    </a:ext>
                  </a:extLst>
                </p14:cNvPr>
                <p14:cNvContentPartPr/>
                <p14:nvPr/>
              </p14:nvContentPartPr>
              <p14:xfrm>
                <a:off x="6397151" y="1097526"/>
                <a:ext cx="186480" cy="188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82077D1-E726-49C5-B0B9-4655A6EA443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379151" y="1079886"/>
                  <a:ext cx="222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38CD7A-8E0D-4CE3-BF27-D02A6FDCABF2}"/>
                    </a:ext>
                  </a:extLst>
                </p14:cNvPr>
                <p14:cNvContentPartPr/>
                <p14:nvPr/>
              </p14:nvContentPartPr>
              <p14:xfrm>
                <a:off x="6427031" y="709806"/>
                <a:ext cx="396000" cy="482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38CD7A-8E0D-4CE3-BF27-D02A6FDCABF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409391" y="692166"/>
                  <a:ext cx="43164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23EFB45-42EA-4305-8F0C-1BAC76D78C71}"/>
                    </a:ext>
                  </a:extLst>
                </p14:cNvPr>
                <p14:cNvContentPartPr/>
                <p14:nvPr/>
              </p14:nvContentPartPr>
              <p14:xfrm>
                <a:off x="6600911" y="549606"/>
                <a:ext cx="358560" cy="440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23EFB45-42EA-4305-8F0C-1BAC76D78C7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583271" y="531966"/>
                  <a:ext cx="3942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C0881E8-DF7B-4724-8C4D-6D222DE08160}"/>
                    </a:ext>
                  </a:extLst>
                </p14:cNvPr>
                <p14:cNvContentPartPr/>
                <p14:nvPr/>
              </p14:nvContentPartPr>
              <p14:xfrm>
                <a:off x="6589751" y="689646"/>
                <a:ext cx="350280" cy="296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C0881E8-DF7B-4724-8C4D-6D222DE0816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71751" y="671646"/>
                  <a:ext cx="3859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EEDC385-7BF7-451A-BFCE-0FB454101E73}"/>
                    </a:ext>
                  </a:extLst>
                </p14:cNvPr>
                <p14:cNvContentPartPr/>
                <p14:nvPr/>
              </p14:nvContentPartPr>
              <p14:xfrm>
                <a:off x="6627911" y="458526"/>
                <a:ext cx="546480" cy="324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EEDC385-7BF7-451A-BFCE-0FB454101E7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609911" y="440886"/>
                  <a:ext cx="5821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306A290-3779-4971-9144-02F271B58718}"/>
                    </a:ext>
                  </a:extLst>
                </p14:cNvPr>
                <p14:cNvContentPartPr/>
                <p14:nvPr/>
              </p14:nvContentPartPr>
              <p14:xfrm>
                <a:off x="7008791" y="376806"/>
                <a:ext cx="296280" cy="307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306A290-3779-4971-9144-02F271B5871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991151" y="359166"/>
                  <a:ext cx="3319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F608C97-E850-462A-A750-284162313075}"/>
                    </a:ext>
                  </a:extLst>
                </p14:cNvPr>
                <p14:cNvContentPartPr/>
                <p14:nvPr/>
              </p14:nvContentPartPr>
              <p14:xfrm>
                <a:off x="6978551" y="253686"/>
                <a:ext cx="234360" cy="243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F608C97-E850-462A-A750-28416231307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960551" y="236046"/>
                  <a:ext cx="270000" cy="27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424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centiSNP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F96808-84D1-4889-9944-EDC5EB871AB6}"/>
                  </a:ext>
                </a:extLst>
              </p14:cNvPr>
              <p14:cNvContentPartPr/>
              <p14:nvPr/>
            </p14:nvContentPartPr>
            <p14:xfrm>
              <a:off x="1462631" y="3635526"/>
              <a:ext cx="864108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F96808-84D1-4889-9944-EDC5EB871A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4991" y="3617526"/>
                <a:ext cx="8676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7D5287-BE22-4837-B598-8CED783B0752}"/>
                  </a:ext>
                </a:extLst>
              </p14:cNvPr>
              <p14:cNvContentPartPr/>
              <p14:nvPr/>
            </p14:nvContentPartPr>
            <p14:xfrm>
              <a:off x="5717111" y="3449766"/>
              <a:ext cx="360" cy="316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7D5287-BE22-4837-B598-8CED783B07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9111" y="3432126"/>
                <a:ext cx="36000" cy="3524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404DCE-0B9B-4036-B2CA-F6C8EF8E5BF6}"/>
              </a:ext>
            </a:extLst>
          </p:cNvPr>
          <p:cNvSpPr txBox="1"/>
          <p:nvPr/>
        </p:nvSpPr>
        <p:spPr>
          <a:xfrm>
            <a:off x="5283454" y="3766566"/>
            <a:ext cx="2477580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rgbClr val="FF0000"/>
                </a:solidFill>
              </a:rPr>
              <a:t>SNP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56335-7D9F-41DE-98A8-074478A83176}"/>
              </a:ext>
            </a:extLst>
          </p:cNvPr>
          <p:cNvSpPr txBox="1"/>
          <p:nvPr/>
        </p:nvSpPr>
        <p:spPr>
          <a:xfrm>
            <a:off x="10371046" y="3397234"/>
            <a:ext cx="159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300bp region</a:t>
            </a:r>
          </a:p>
        </p:txBody>
      </p:sp>
    </p:spTree>
    <p:extLst>
      <p:ext uri="{BB962C8B-B14F-4D97-AF65-F5344CB8AC3E}">
        <p14:creationId xmlns:p14="http://schemas.microsoft.com/office/powerpoint/2010/main" val="1587960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centiSNP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F96808-84D1-4889-9944-EDC5EB871AB6}"/>
                  </a:ext>
                </a:extLst>
              </p14:cNvPr>
              <p14:cNvContentPartPr/>
              <p14:nvPr/>
            </p14:nvContentPartPr>
            <p14:xfrm>
              <a:off x="1462631" y="3635526"/>
              <a:ext cx="864108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F96808-84D1-4889-9944-EDC5EB871A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4991" y="3617526"/>
                <a:ext cx="8676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7D5287-BE22-4837-B598-8CED783B0752}"/>
                  </a:ext>
                </a:extLst>
              </p14:cNvPr>
              <p14:cNvContentPartPr/>
              <p14:nvPr/>
            </p14:nvContentPartPr>
            <p14:xfrm>
              <a:off x="5717111" y="3449766"/>
              <a:ext cx="360" cy="316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7D5287-BE22-4837-B598-8CED783B07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9111" y="3432126"/>
                <a:ext cx="36000" cy="3524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404DCE-0B9B-4036-B2CA-F6C8EF8E5BF6}"/>
              </a:ext>
            </a:extLst>
          </p:cNvPr>
          <p:cNvSpPr txBox="1"/>
          <p:nvPr/>
        </p:nvSpPr>
        <p:spPr>
          <a:xfrm>
            <a:off x="5283454" y="3766566"/>
            <a:ext cx="2477580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rgbClr val="FF0000"/>
                </a:solidFill>
              </a:rPr>
              <a:t>SNP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42FFC3-E303-45B6-B0F0-0AC78A1E3503}"/>
                  </a:ext>
                </a:extLst>
              </p14:cNvPr>
              <p14:cNvContentPartPr/>
              <p14:nvPr/>
            </p14:nvContentPartPr>
            <p14:xfrm>
              <a:off x="4891631" y="2122032"/>
              <a:ext cx="130248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42FFC3-E303-45B6-B0F0-0AC78A1E35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73991" y="2104392"/>
                <a:ext cx="1338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85AE258-8FFE-40F7-B55A-966BE6C6399E}"/>
                  </a:ext>
                </a:extLst>
              </p14:cNvPr>
              <p14:cNvContentPartPr/>
              <p14:nvPr/>
            </p14:nvContentPartPr>
            <p14:xfrm>
              <a:off x="5219951" y="2501112"/>
              <a:ext cx="74484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85AE258-8FFE-40F7-B55A-966BE6C639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02311" y="2483472"/>
                <a:ext cx="780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E5DCB3-CCC9-4F1A-AD2C-B8622EF9CDC6}"/>
                  </a:ext>
                </a:extLst>
              </p14:cNvPr>
              <p14:cNvContentPartPr/>
              <p14:nvPr/>
            </p14:nvContentPartPr>
            <p14:xfrm>
              <a:off x="5475911" y="2839512"/>
              <a:ext cx="124668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E5DCB3-CCC9-4F1A-AD2C-B8622EF9CD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58271" y="2821872"/>
                <a:ext cx="128232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8BDA913-E139-4394-97CC-F60D17D185E3}"/>
              </a:ext>
            </a:extLst>
          </p:cNvPr>
          <p:cNvSpPr txBox="1"/>
          <p:nvPr/>
        </p:nvSpPr>
        <p:spPr>
          <a:xfrm>
            <a:off x="10371046" y="3397234"/>
            <a:ext cx="159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300bp region</a:t>
            </a:r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CC116E61-EC2C-4F46-B124-8389BA16B0EA}"/>
              </a:ext>
            </a:extLst>
          </p:cNvPr>
          <p:cNvSpPr/>
          <p:nvPr/>
        </p:nvSpPr>
        <p:spPr>
          <a:xfrm>
            <a:off x="3931667" y="5085715"/>
            <a:ext cx="3829367" cy="799193"/>
          </a:xfrm>
          <a:prstGeom prst="bracketPair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81A557E-CE4F-440B-9892-D8366C7B4A8B}"/>
              </a:ext>
            </a:extLst>
          </p:cNvPr>
          <p:cNvGrpSpPr/>
          <p:nvPr/>
        </p:nvGrpSpPr>
        <p:grpSpPr>
          <a:xfrm>
            <a:off x="4371620" y="5361318"/>
            <a:ext cx="356400" cy="389160"/>
            <a:chOff x="4371620" y="5361318"/>
            <a:chExt cx="356400" cy="3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D1260B2-C4AC-4E0C-AD64-C8A94BFA8E9C}"/>
                    </a:ext>
                  </a:extLst>
                </p14:cNvPr>
                <p14:cNvContentPartPr/>
                <p14:nvPr/>
              </p14:nvContentPartPr>
              <p14:xfrm>
                <a:off x="4371620" y="5361318"/>
                <a:ext cx="39600" cy="247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D1260B2-C4AC-4E0C-AD64-C8A94BFA8E9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53620" y="5343318"/>
                  <a:ext cx="752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7096DBD-7460-4DF4-A6EB-A44038869B6F}"/>
                    </a:ext>
                  </a:extLst>
                </p14:cNvPr>
                <p14:cNvContentPartPr/>
                <p14:nvPr/>
              </p14:nvContentPartPr>
              <p14:xfrm>
                <a:off x="4699220" y="5614398"/>
                <a:ext cx="28800" cy="136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7096DBD-7460-4DF4-A6EB-A44038869B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81220" y="5596398"/>
                  <a:ext cx="6444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F2284B-7F32-4761-8731-6662816FFA8F}"/>
              </a:ext>
            </a:extLst>
          </p:cNvPr>
          <p:cNvGrpSpPr/>
          <p:nvPr/>
        </p:nvGrpSpPr>
        <p:grpSpPr>
          <a:xfrm>
            <a:off x="5045540" y="5342238"/>
            <a:ext cx="317160" cy="417960"/>
            <a:chOff x="5045540" y="5342238"/>
            <a:chExt cx="317160" cy="4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14CEBDB-4EA2-48E3-AABD-8CBD047DD612}"/>
                    </a:ext>
                  </a:extLst>
                </p14:cNvPr>
                <p14:cNvContentPartPr/>
                <p14:nvPr/>
              </p14:nvContentPartPr>
              <p14:xfrm>
                <a:off x="5045540" y="5342238"/>
                <a:ext cx="9720" cy="243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14CEBDB-4EA2-48E3-AABD-8CBD047DD6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27900" y="5324598"/>
                  <a:ext cx="45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1211C07-A481-417C-A9A3-5C956307D7DC}"/>
                    </a:ext>
                  </a:extLst>
                </p14:cNvPr>
                <p14:cNvContentPartPr/>
                <p14:nvPr/>
              </p14:nvContentPartPr>
              <p14:xfrm>
                <a:off x="5332820" y="5623758"/>
                <a:ext cx="29880" cy="136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1211C07-A481-417C-A9A3-5C956307D7D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14820" y="5605758"/>
                  <a:ext cx="6552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80C75FF-52D0-4F53-B0C8-113E01099C1D}"/>
              </a:ext>
            </a:extLst>
          </p:cNvPr>
          <p:cNvGrpSpPr/>
          <p:nvPr/>
        </p:nvGrpSpPr>
        <p:grpSpPr>
          <a:xfrm>
            <a:off x="5719820" y="5293278"/>
            <a:ext cx="322560" cy="433080"/>
            <a:chOff x="5719820" y="5293278"/>
            <a:chExt cx="322560" cy="4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A9560CF-6BC7-4BE4-8F28-FF5F9EB3475D}"/>
                    </a:ext>
                  </a:extLst>
                </p14:cNvPr>
                <p14:cNvContentPartPr/>
                <p14:nvPr/>
              </p14:nvContentPartPr>
              <p14:xfrm>
                <a:off x="5719820" y="5293278"/>
                <a:ext cx="20520" cy="25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A9560CF-6BC7-4BE4-8F28-FF5F9EB347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01820" y="5275638"/>
                  <a:ext cx="561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4870CB7-FE1C-4B50-A673-FEB02BD9ADAE}"/>
                    </a:ext>
                  </a:extLst>
                </p14:cNvPr>
                <p14:cNvContentPartPr/>
                <p14:nvPr/>
              </p14:nvContentPartPr>
              <p14:xfrm>
                <a:off x="5994860" y="5579118"/>
                <a:ext cx="47520" cy="147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4870CB7-FE1C-4B50-A673-FEB02BD9AD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76860" y="5561478"/>
                  <a:ext cx="8316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B1E8B6-30C0-4E2E-85BC-CAFB55145BC4}"/>
              </a:ext>
            </a:extLst>
          </p:cNvPr>
          <p:cNvGrpSpPr/>
          <p:nvPr/>
        </p:nvGrpSpPr>
        <p:grpSpPr>
          <a:xfrm>
            <a:off x="6359180" y="5346558"/>
            <a:ext cx="1121400" cy="381240"/>
            <a:chOff x="6359180" y="5346558"/>
            <a:chExt cx="1121400" cy="3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3A45B3-791B-4629-B3E0-40A892B039B7}"/>
                    </a:ext>
                  </a:extLst>
                </p14:cNvPr>
                <p14:cNvContentPartPr/>
                <p14:nvPr/>
              </p14:nvContentPartPr>
              <p14:xfrm>
                <a:off x="6359180" y="5346558"/>
                <a:ext cx="106920" cy="230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C3A45B3-791B-4629-B3E0-40A892B039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41180" y="5328558"/>
                  <a:ext cx="1425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C003062-5151-4A9F-ACD7-DDBEB481BB0C}"/>
                    </a:ext>
                  </a:extLst>
                </p14:cNvPr>
                <p14:cNvContentPartPr/>
                <p14:nvPr/>
              </p14:nvContentPartPr>
              <p14:xfrm>
                <a:off x="6609380" y="5572278"/>
                <a:ext cx="54360" cy="155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C003062-5151-4A9F-ACD7-DDBEB481BB0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91380" y="5554638"/>
                  <a:ext cx="90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98107E6-66FE-4E63-B1AE-ACFCD54BAF38}"/>
                    </a:ext>
                  </a:extLst>
                </p14:cNvPr>
                <p14:cNvContentPartPr/>
                <p14:nvPr/>
              </p14:nvContentPartPr>
              <p14:xfrm>
                <a:off x="6865700" y="5373918"/>
                <a:ext cx="121680" cy="189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98107E6-66FE-4E63-B1AE-ACFCD54BAF3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48060" y="5355918"/>
                  <a:ext cx="1573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FBD18C-4809-4D85-8BBF-D03B4BB2B092}"/>
                    </a:ext>
                  </a:extLst>
                </p14:cNvPr>
                <p14:cNvContentPartPr/>
                <p14:nvPr/>
              </p14:nvContentPartPr>
              <p14:xfrm>
                <a:off x="7044620" y="5581998"/>
                <a:ext cx="59760" cy="133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FBD18C-4809-4D85-8BBF-D03B4BB2B0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26980" y="5564358"/>
                  <a:ext cx="95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7F059A8-46E6-4298-8998-424C9413C51B}"/>
                    </a:ext>
                  </a:extLst>
                </p14:cNvPr>
                <p14:cNvContentPartPr/>
                <p14:nvPr/>
              </p14:nvContentPartPr>
              <p14:xfrm>
                <a:off x="7245860" y="5634558"/>
                <a:ext cx="17640" cy="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7F059A8-46E6-4298-8998-424C9413C51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28220" y="5616918"/>
                  <a:ext cx="53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05D0687-9CF1-4858-A21F-261A16B50657}"/>
                    </a:ext>
                  </a:extLst>
                </p14:cNvPr>
                <p14:cNvContentPartPr/>
                <p14:nvPr/>
              </p14:nvContentPartPr>
              <p14:xfrm>
                <a:off x="7347380" y="5617998"/>
                <a:ext cx="18720" cy="14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05D0687-9CF1-4858-A21F-261A16B506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29740" y="5599998"/>
                  <a:ext cx="543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B515A7-962F-4E96-B9C7-63A45070B589}"/>
                    </a:ext>
                  </a:extLst>
                </p14:cNvPr>
                <p14:cNvContentPartPr/>
                <p14:nvPr/>
              </p14:nvContentPartPr>
              <p14:xfrm>
                <a:off x="7473740" y="5616918"/>
                <a:ext cx="6840" cy="3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B515A7-962F-4E96-B9C7-63A45070B58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55740" y="5598918"/>
                  <a:ext cx="42480" cy="3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1143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centiSNP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F96808-84D1-4889-9944-EDC5EB871AB6}"/>
                  </a:ext>
                </a:extLst>
              </p14:cNvPr>
              <p14:cNvContentPartPr/>
              <p14:nvPr/>
            </p14:nvContentPartPr>
            <p14:xfrm>
              <a:off x="1462631" y="3635526"/>
              <a:ext cx="864108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F96808-84D1-4889-9944-EDC5EB871A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4991" y="3617526"/>
                <a:ext cx="8676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7D5287-BE22-4837-B598-8CED783B0752}"/>
                  </a:ext>
                </a:extLst>
              </p14:cNvPr>
              <p14:cNvContentPartPr/>
              <p14:nvPr/>
            </p14:nvContentPartPr>
            <p14:xfrm>
              <a:off x="5717111" y="3449766"/>
              <a:ext cx="360" cy="316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7D5287-BE22-4837-B598-8CED783B07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9111" y="3432126"/>
                <a:ext cx="36000" cy="3524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404DCE-0B9B-4036-B2CA-F6C8EF8E5BF6}"/>
              </a:ext>
            </a:extLst>
          </p:cNvPr>
          <p:cNvSpPr txBox="1"/>
          <p:nvPr/>
        </p:nvSpPr>
        <p:spPr>
          <a:xfrm>
            <a:off x="5283454" y="3766566"/>
            <a:ext cx="2477580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SNP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42FFC3-E303-45B6-B0F0-0AC78A1E3503}"/>
                  </a:ext>
                </a:extLst>
              </p14:cNvPr>
              <p14:cNvContentPartPr/>
              <p14:nvPr/>
            </p14:nvContentPartPr>
            <p14:xfrm>
              <a:off x="4891631" y="2122032"/>
              <a:ext cx="130248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42FFC3-E303-45B6-B0F0-0AC78A1E35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73991" y="2104392"/>
                <a:ext cx="1338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85AE258-8FFE-40F7-B55A-966BE6C6399E}"/>
                  </a:ext>
                </a:extLst>
              </p14:cNvPr>
              <p14:cNvContentPartPr/>
              <p14:nvPr/>
            </p14:nvContentPartPr>
            <p14:xfrm>
              <a:off x="5219951" y="2501112"/>
              <a:ext cx="74484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85AE258-8FFE-40F7-B55A-966BE6C639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02311" y="2483472"/>
                <a:ext cx="780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E5DCB3-CCC9-4F1A-AD2C-B8622EF9CDC6}"/>
                  </a:ext>
                </a:extLst>
              </p14:cNvPr>
              <p14:cNvContentPartPr/>
              <p14:nvPr/>
            </p14:nvContentPartPr>
            <p14:xfrm>
              <a:off x="5475911" y="2839512"/>
              <a:ext cx="124668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E5DCB3-CCC9-4F1A-AD2C-B8622EF9CD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58271" y="2821872"/>
                <a:ext cx="128232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8BDA913-E139-4394-97CC-F60D17D185E3}"/>
              </a:ext>
            </a:extLst>
          </p:cNvPr>
          <p:cNvSpPr txBox="1"/>
          <p:nvPr/>
        </p:nvSpPr>
        <p:spPr>
          <a:xfrm>
            <a:off x="10371046" y="3397234"/>
            <a:ext cx="159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300bp region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1C2FCAC-AA2A-4C30-ADC6-BEB3C42967E3}"/>
              </a:ext>
            </a:extLst>
          </p:cNvPr>
          <p:cNvSpPr/>
          <p:nvPr/>
        </p:nvSpPr>
        <p:spPr>
          <a:xfrm rot="10800000">
            <a:off x="4784380" y="1497647"/>
            <a:ext cx="374847" cy="62438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FF6BE64-B3ED-4083-98E3-8C5CB9BACA88}"/>
              </a:ext>
            </a:extLst>
          </p:cNvPr>
          <p:cNvSpPr/>
          <p:nvPr/>
        </p:nvSpPr>
        <p:spPr>
          <a:xfrm>
            <a:off x="6445231" y="2839512"/>
            <a:ext cx="374847" cy="6243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9109A6AD-0321-4A16-8DF9-57D3DB51BEFE}"/>
              </a:ext>
            </a:extLst>
          </p:cNvPr>
          <p:cNvSpPr/>
          <p:nvPr/>
        </p:nvSpPr>
        <p:spPr>
          <a:xfrm>
            <a:off x="1615277" y="5149020"/>
            <a:ext cx="3829367" cy="799193"/>
          </a:xfrm>
          <a:prstGeom prst="bracketPair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47802A-45FC-4A3F-81F0-6419C8F102C1}"/>
              </a:ext>
            </a:extLst>
          </p:cNvPr>
          <p:cNvGrpSpPr/>
          <p:nvPr/>
        </p:nvGrpSpPr>
        <p:grpSpPr>
          <a:xfrm>
            <a:off x="2055230" y="5424623"/>
            <a:ext cx="356400" cy="389160"/>
            <a:chOff x="4371620" y="5361318"/>
            <a:chExt cx="356400" cy="3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5199F1B-5958-45ED-BD07-4254A737835D}"/>
                    </a:ext>
                  </a:extLst>
                </p14:cNvPr>
                <p14:cNvContentPartPr/>
                <p14:nvPr/>
              </p14:nvContentPartPr>
              <p14:xfrm>
                <a:off x="4371620" y="5361318"/>
                <a:ext cx="39600" cy="247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5199F1B-5958-45ED-BD07-4254A73783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53620" y="5343318"/>
                  <a:ext cx="752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F562A6-2978-414F-9D8C-301A79904CCA}"/>
                    </a:ext>
                  </a:extLst>
                </p14:cNvPr>
                <p14:cNvContentPartPr/>
                <p14:nvPr/>
              </p14:nvContentPartPr>
              <p14:xfrm>
                <a:off x="4699220" y="5614398"/>
                <a:ext cx="28800" cy="136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F562A6-2978-414F-9D8C-301A79904C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81220" y="5596398"/>
                  <a:ext cx="6444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49C240-E7CB-4CEF-B811-6470D4F4FA25}"/>
              </a:ext>
            </a:extLst>
          </p:cNvPr>
          <p:cNvGrpSpPr/>
          <p:nvPr/>
        </p:nvGrpSpPr>
        <p:grpSpPr>
          <a:xfrm>
            <a:off x="2729150" y="5405543"/>
            <a:ext cx="317160" cy="417960"/>
            <a:chOff x="5045540" y="5342238"/>
            <a:chExt cx="317160" cy="4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190C749-0017-4145-ACA2-B7F1546C2475}"/>
                    </a:ext>
                  </a:extLst>
                </p14:cNvPr>
                <p14:cNvContentPartPr/>
                <p14:nvPr/>
              </p14:nvContentPartPr>
              <p14:xfrm>
                <a:off x="5045540" y="5342238"/>
                <a:ext cx="9720" cy="243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190C749-0017-4145-ACA2-B7F1546C247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27900" y="5324598"/>
                  <a:ext cx="45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08F6F7-C0A9-4FBB-91B1-69262EC64A6B}"/>
                    </a:ext>
                  </a:extLst>
                </p14:cNvPr>
                <p14:cNvContentPartPr/>
                <p14:nvPr/>
              </p14:nvContentPartPr>
              <p14:xfrm>
                <a:off x="5332820" y="5623758"/>
                <a:ext cx="29880" cy="13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08F6F7-C0A9-4FBB-91B1-69262EC64A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14820" y="5605758"/>
                  <a:ext cx="6552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71C1715-1821-4058-924F-24C4C576B51A}"/>
                  </a:ext>
                </a:extLst>
              </p14:cNvPr>
              <p14:cNvContentPartPr/>
              <p14:nvPr/>
            </p14:nvContentPartPr>
            <p14:xfrm>
              <a:off x="3678470" y="5642423"/>
              <a:ext cx="47520" cy="147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71C1715-1821-4058-924F-24C4C576B51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60470" y="5624423"/>
                <a:ext cx="83160" cy="18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B7EBA46-383A-4E5C-BC05-F97DFA3101C1}"/>
              </a:ext>
            </a:extLst>
          </p:cNvPr>
          <p:cNvGrpSpPr/>
          <p:nvPr/>
        </p:nvGrpSpPr>
        <p:grpSpPr>
          <a:xfrm>
            <a:off x="4042790" y="5409863"/>
            <a:ext cx="1121400" cy="381240"/>
            <a:chOff x="6359180" y="5346558"/>
            <a:chExt cx="1121400" cy="3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5FBB5C5-C024-4C7A-8F80-23B8E267E9CA}"/>
                    </a:ext>
                  </a:extLst>
                </p14:cNvPr>
                <p14:cNvContentPartPr/>
                <p14:nvPr/>
              </p14:nvContentPartPr>
              <p14:xfrm>
                <a:off x="6359180" y="5346558"/>
                <a:ext cx="106920" cy="230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5FBB5C5-C024-4C7A-8F80-23B8E267E9C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41180" y="5328558"/>
                  <a:ext cx="1425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1D8503D-52AC-4FCD-9EED-C7F11CBD715F}"/>
                    </a:ext>
                  </a:extLst>
                </p14:cNvPr>
                <p14:cNvContentPartPr/>
                <p14:nvPr/>
              </p14:nvContentPartPr>
              <p14:xfrm>
                <a:off x="6609380" y="5572278"/>
                <a:ext cx="54360" cy="15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1D8503D-52AC-4FCD-9EED-C7F11CBD715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91380" y="5554638"/>
                  <a:ext cx="90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F102E0C-72B0-4969-AB39-8D4B9158AEDA}"/>
                    </a:ext>
                  </a:extLst>
                </p14:cNvPr>
                <p14:cNvContentPartPr/>
                <p14:nvPr/>
              </p14:nvContentPartPr>
              <p14:xfrm>
                <a:off x="6865700" y="5373918"/>
                <a:ext cx="121680" cy="189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F102E0C-72B0-4969-AB39-8D4B9158AE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48060" y="5355918"/>
                  <a:ext cx="1573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3EA58F8-0F7B-471C-8668-D562E8BCAEC5}"/>
                    </a:ext>
                  </a:extLst>
                </p14:cNvPr>
                <p14:cNvContentPartPr/>
                <p14:nvPr/>
              </p14:nvContentPartPr>
              <p14:xfrm>
                <a:off x="7044620" y="5581998"/>
                <a:ext cx="59760" cy="133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3EA58F8-0F7B-471C-8668-D562E8BCAEC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26980" y="5564358"/>
                  <a:ext cx="95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7865C80-506A-4033-9973-B7EFE9DA8296}"/>
                    </a:ext>
                  </a:extLst>
                </p14:cNvPr>
                <p14:cNvContentPartPr/>
                <p14:nvPr/>
              </p14:nvContentPartPr>
              <p14:xfrm>
                <a:off x="7245860" y="5634558"/>
                <a:ext cx="17640" cy="3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7865C80-506A-4033-9973-B7EFE9DA82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28220" y="5616918"/>
                  <a:ext cx="53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1D91D0-9C51-4C84-8AC0-6ED90A0E9108}"/>
                    </a:ext>
                  </a:extLst>
                </p14:cNvPr>
                <p14:cNvContentPartPr/>
                <p14:nvPr/>
              </p14:nvContentPartPr>
              <p14:xfrm>
                <a:off x="7347380" y="5617998"/>
                <a:ext cx="18720" cy="14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1D91D0-9C51-4C84-8AC0-6ED90A0E91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29740" y="5599998"/>
                  <a:ext cx="543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DC2424E-7D58-43D8-A2E6-88FFB65D8FAD}"/>
                    </a:ext>
                  </a:extLst>
                </p14:cNvPr>
                <p14:cNvContentPartPr/>
                <p14:nvPr/>
              </p14:nvContentPartPr>
              <p14:xfrm>
                <a:off x="7473740" y="5616918"/>
                <a:ext cx="6840" cy="3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DC2424E-7D58-43D8-A2E6-88FFB65D8F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55740" y="5598918"/>
                  <a:ext cx="4248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EBB073-6DBF-4CF7-9467-8278C13A0C91}"/>
                  </a:ext>
                </a:extLst>
              </p14:cNvPr>
              <p14:cNvContentPartPr/>
              <p14:nvPr/>
            </p14:nvContentPartPr>
            <p14:xfrm>
              <a:off x="3369433" y="5410998"/>
              <a:ext cx="148320" cy="208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EBB073-6DBF-4CF7-9467-8278C13A0C9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51433" y="5392967"/>
                <a:ext cx="183960" cy="244502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Double Bracket 85">
            <a:extLst>
              <a:ext uri="{FF2B5EF4-FFF2-40B4-BE49-F238E27FC236}">
                <a16:creationId xmlns:a16="http://schemas.microsoft.com/office/drawing/2014/main" id="{D459B51A-F9A9-4211-8FFF-69357FFCAD50}"/>
              </a:ext>
            </a:extLst>
          </p:cNvPr>
          <p:cNvSpPr/>
          <p:nvPr/>
        </p:nvSpPr>
        <p:spPr>
          <a:xfrm>
            <a:off x="7969543" y="5114100"/>
            <a:ext cx="3829367" cy="799193"/>
          </a:xfrm>
          <a:prstGeom prst="bracketPair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C135EAE-C288-42C9-8F18-6F231277A700}"/>
              </a:ext>
            </a:extLst>
          </p:cNvPr>
          <p:cNvGrpSpPr/>
          <p:nvPr/>
        </p:nvGrpSpPr>
        <p:grpSpPr>
          <a:xfrm>
            <a:off x="8409496" y="5389703"/>
            <a:ext cx="356400" cy="389160"/>
            <a:chOff x="4371620" y="5361318"/>
            <a:chExt cx="356400" cy="3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E16045E-61F2-4B06-A2DC-2429AA42A380}"/>
                    </a:ext>
                  </a:extLst>
                </p14:cNvPr>
                <p14:cNvContentPartPr/>
                <p14:nvPr/>
              </p14:nvContentPartPr>
              <p14:xfrm>
                <a:off x="4371620" y="5361318"/>
                <a:ext cx="39600" cy="247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E16045E-61F2-4B06-A2DC-2429AA42A3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53620" y="5343318"/>
                  <a:ext cx="752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BE0468E-AA56-4B91-AB87-92173AAEC4A0}"/>
                    </a:ext>
                  </a:extLst>
                </p14:cNvPr>
                <p14:cNvContentPartPr/>
                <p14:nvPr/>
              </p14:nvContentPartPr>
              <p14:xfrm>
                <a:off x="4699220" y="5614398"/>
                <a:ext cx="28800" cy="136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BE0468E-AA56-4B91-AB87-92173AAEC4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81220" y="5596398"/>
                  <a:ext cx="6444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F0ECAD6-F86D-4540-8ADC-662FBF40FD30}"/>
              </a:ext>
            </a:extLst>
          </p:cNvPr>
          <p:cNvGrpSpPr/>
          <p:nvPr/>
        </p:nvGrpSpPr>
        <p:grpSpPr>
          <a:xfrm>
            <a:off x="9083416" y="5370623"/>
            <a:ext cx="317160" cy="417960"/>
            <a:chOff x="5045540" y="5342238"/>
            <a:chExt cx="317160" cy="4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3106670-A33D-4416-9CF6-52D63AF361DF}"/>
                    </a:ext>
                  </a:extLst>
                </p14:cNvPr>
                <p14:cNvContentPartPr/>
                <p14:nvPr/>
              </p14:nvContentPartPr>
              <p14:xfrm>
                <a:off x="5045540" y="5342238"/>
                <a:ext cx="9720" cy="243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3106670-A33D-4416-9CF6-52D63AF361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27900" y="5324598"/>
                  <a:ext cx="45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95F6416-D14D-459E-8744-9F0B1DB78EE8}"/>
                    </a:ext>
                  </a:extLst>
                </p14:cNvPr>
                <p14:cNvContentPartPr/>
                <p14:nvPr/>
              </p14:nvContentPartPr>
              <p14:xfrm>
                <a:off x="5332820" y="5623758"/>
                <a:ext cx="29880" cy="136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95F6416-D14D-459E-8744-9F0B1DB78E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14820" y="5605758"/>
                  <a:ext cx="6552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80463EA-0E82-4228-9042-A4C0A538929B}"/>
              </a:ext>
            </a:extLst>
          </p:cNvPr>
          <p:cNvGrpSpPr/>
          <p:nvPr/>
        </p:nvGrpSpPr>
        <p:grpSpPr>
          <a:xfrm>
            <a:off x="9757696" y="5321663"/>
            <a:ext cx="322560" cy="433080"/>
            <a:chOff x="5719820" y="5293278"/>
            <a:chExt cx="322560" cy="4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05C55FA-8C74-4864-9750-F99AFCE97C16}"/>
                    </a:ext>
                  </a:extLst>
                </p14:cNvPr>
                <p14:cNvContentPartPr/>
                <p14:nvPr/>
              </p14:nvContentPartPr>
              <p14:xfrm>
                <a:off x="5719820" y="5293278"/>
                <a:ext cx="20520" cy="258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05C55FA-8C74-4864-9750-F99AFCE97C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01820" y="5275638"/>
                  <a:ext cx="561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3D5909A-CBA4-4254-9395-F1A21F0DC251}"/>
                    </a:ext>
                  </a:extLst>
                </p14:cNvPr>
                <p14:cNvContentPartPr/>
                <p14:nvPr/>
              </p14:nvContentPartPr>
              <p14:xfrm>
                <a:off x="5994860" y="5579118"/>
                <a:ext cx="47520" cy="147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3D5909A-CBA4-4254-9395-F1A21F0DC25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76860" y="5561478"/>
                  <a:ext cx="8316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02C285A-F7E1-45B2-A02E-A5FAABCAD222}"/>
              </a:ext>
            </a:extLst>
          </p:cNvPr>
          <p:cNvGrpSpPr/>
          <p:nvPr/>
        </p:nvGrpSpPr>
        <p:grpSpPr>
          <a:xfrm>
            <a:off x="10397056" y="5374943"/>
            <a:ext cx="1121400" cy="381240"/>
            <a:chOff x="6359180" y="5346558"/>
            <a:chExt cx="1121400" cy="3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07BCDD6-C5AE-4221-88D9-2FF384F5241A}"/>
                    </a:ext>
                  </a:extLst>
                </p14:cNvPr>
                <p14:cNvContentPartPr/>
                <p14:nvPr/>
              </p14:nvContentPartPr>
              <p14:xfrm>
                <a:off x="6359180" y="5346558"/>
                <a:ext cx="106920" cy="230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07BCDD6-C5AE-4221-88D9-2FF384F524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41180" y="5328558"/>
                  <a:ext cx="1425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F8C9C38-0FE8-4D92-938A-E69904CAC24D}"/>
                    </a:ext>
                  </a:extLst>
                </p14:cNvPr>
                <p14:cNvContentPartPr/>
                <p14:nvPr/>
              </p14:nvContentPartPr>
              <p14:xfrm>
                <a:off x="6609380" y="5572278"/>
                <a:ext cx="54360" cy="155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F8C9C38-0FE8-4D92-938A-E69904CAC24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91380" y="5554638"/>
                  <a:ext cx="90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202173D-3573-416F-973E-EDAFAC5052F4}"/>
                    </a:ext>
                  </a:extLst>
                </p14:cNvPr>
                <p14:cNvContentPartPr/>
                <p14:nvPr/>
              </p14:nvContentPartPr>
              <p14:xfrm>
                <a:off x="6865700" y="5373918"/>
                <a:ext cx="121680" cy="18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202173D-3573-416F-973E-EDAFAC5052F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48060" y="5355918"/>
                  <a:ext cx="1573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8D9EBA8-6CDA-416A-90F1-3006F265A17B}"/>
                    </a:ext>
                  </a:extLst>
                </p14:cNvPr>
                <p14:cNvContentPartPr/>
                <p14:nvPr/>
              </p14:nvContentPartPr>
              <p14:xfrm>
                <a:off x="7044620" y="5581998"/>
                <a:ext cx="59760" cy="133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8D9EBA8-6CDA-416A-90F1-3006F265A17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26980" y="5564358"/>
                  <a:ext cx="95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633AF76-7814-47C8-B434-4B3E5767780E}"/>
                    </a:ext>
                  </a:extLst>
                </p14:cNvPr>
                <p14:cNvContentPartPr/>
                <p14:nvPr/>
              </p14:nvContentPartPr>
              <p14:xfrm>
                <a:off x="7245860" y="5634558"/>
                <a:ext cx="17640" cy="3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633AF76-7814-47C8-B434-4B3E5767780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28220" y="5616918"/>
                  <a:ext cx="53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83DF532-397C-4D1D-8B1F-C7CA00F825C1}"/>
                    </a:ext>
                  </a:extLst>
                </p14:cNvPr>
                <p14:cNvContentPartPr/>
                <p14:nvPr/>
              </p14:nvContentPartPr>
              <p14:xfrm>
                <a:off x="7347380" y="5617998"/>
                <a:ext cx="18720" cy="14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83DF532-397C-4D1D-8B1F-C7CA00F825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29740" y="5599998"/>
                  <a:ext cx="543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2488654-FFEC-4CA7-95D1-3C1F95B0063F}"/>
                    </a:ext>
                  </a:extLst>
                </p14:cNvPr>
                <p14:cNvContentPartPr/>
                <p14:nvPr/>
              </p14:nvContentPartPr>
              <p14:xfrm>
                <a:off x="7473740" y="5616918"/>
                <a:ext cx="6840" cy="3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2488654-FFEC-4CA7-95D1-3C1F95B006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55740" y="5598918"/>
                  <a:ext cx="42480" cy="38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35129C94-121B-45B9-A379-2750F9C6FDCA}"/>
              </a:ext>
            </a:extLst>
          </p:cNvPr>
          <p:cNvSpPr txBox="1"/>
          <p:nvPr/>
        </p:nvSpPr>
        <p:spPr>
          <a:xfrm>
            <a:off x="6740446" y="5194340"/>
            <a:ext cx="2477580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Valt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139A97-5D31-4BE2-BA42-80D63EC20624}"/>
              </a:ext>
            </a:extLst>
          </p:cNvPr>
          <p:cNvSpPr txBox="1"/>
          <p:nvPr/>
        </p:nvSpPr>
        <p:spPr>
          <a:xfrm>
            <a:off x="364849" y="5246720"/>
            <a:ext cx="2477580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Vref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AD070B-CAEC-495E-AB62-DE6824D775B7}"/>
              </a:ext>
            </a:extLst>
          </p:cNvPr>
          <p:cNvGrpSpPr/>
          <p:nvPr/>
        </p:nvGrpSpPr>
        <p:grpSpPr>
          <a:xfrm>
            <a:off x="5195300" y="1029798"/>
            <a:ext cx="276840" cy="354600"/>
            <a:chOff x="5195300" y="1029798"/>
            <a:chExt cx="27684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F3CB269-3398-4022-8492-3B6E9CC7D5A8}"/>
                    </a:ext>
                  </a:extLst>
                </p14:cNvPr>
                <p14:cNvContentPartPr/>
                <p14:nvPr/>
              </p14:nvContentPartPr>
              <p14:xfrm>
                <a:off x="5224820" y="1029798"/>
                <a:ext cx="247320" cy="289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F3CB269-3398-4022-8492-3B6E9CC7D5A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07180" y="1012158"/>
                  <a:ext cx="2829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971E8FE-EF7A-4EF0-889A-D423F0B8FA5B}"/>
                    </a:ext>
                  </a:extLst>
                </p14:cNvPr>
                <p14:cNvContentPartPr/>
                <p14:nvPr/>
              </p14:nvContentPartPr>
              <p14:xfrm>
                <a:off x="5195300" y="1233918"/>
                <a:ext cx="153360" cy="150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971E8FE-EF7A-4EF0-889A-D423F0B8FA5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177660" y="1216278"/>
                  <a:ext cx="189000" cy="186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29D32F0-EBA0-42BD-965B-9A20133F9D3D}"/>
              </a:ext>
            </a:extLst>
          </p:cNvPr>
          <p:cNvSpPr txBox="1"/>
          <p:nvPr/>
        </p:nvSpPr>
        <p:spPr>
          <a:xfrm>
            <a:off x="5470916" y="691758"/>
            <a:ext cx="239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reference allele effect</a:t>
            </a:r>
          </a:p>
        </p:txBody>
      </p:sp>
    </p:spTree>
    <p:extLst>
      <p:ext uri="{BB962C8B-B14F-4D97-AF65-F5344CB8AC3E}">
        <p14:creationId xmlns:p14="http://schemas.microsoft.com/office/powerpoint/2010/main" val="241281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1092BE36-9D2C-4A23-9367-912AB5EDEDF3}"/>
              </a:ext>
            </a:extLst>
          </p:cNvPr>
          <p:cNvSpPr/>
          <p:nvPr/>
        </p:nvSpPr>
        <p:spPr>
          <a:xfrm>
            <a:off x="7877477" y="553639"/>
            <a:ext cx="2902227" cy="189065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D04C10-1500-497C-A24E-5260C1564C85}"/>
                  </a:ext>
                </a:extLst>
              </p14:cNvPr>
              <p14:cNvContentPartPr/>
              <p14:nvPr/>
            </p14:nvContentPartPr>
            <p14:xfrm>
              <a:off x="982556" y="2787763"/>
              <a:ext cx="286" cy="1487782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D04C10-1500-497C-A24E-5260C1564C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256" y="2769769"/>
                <a:ext cx="28600" cy="1523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2EAB26-1E98-4CC2-A712-A9AA1A73B53A}"/>
                  </a:ext>
                </a:extLst>
              </p14:cNvPr>
              <p14:cNvContentPartPr/>
              <p14:nvPr/>
            </p14:nvContentPartPr>
            <p14:xfrm>
              <a:off x="984561" y="4278093"/>
              <a:ext cx="200752" cy="28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2EAB26-1E98-4CC2-A712-A9AA1A73B5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6572" y="4263943"/>
                <a:ext cx="236369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F2F331-CA6C-4977-AA4D-5CF62DEAA9F0}"/>
                  </a:ext>
                </a:extLst>
              </p14:cNvPr>
              <p14:cNvContentPartPr/>
              <p14:nvPr/>
            </p14:nvContentPartPr>
            <p14:xfrm>
              <a:off x="982556" y="2777568"/>
              <a:ext cx="200180" cy="28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F2F331-CA6C-4977-AA4D-5CF62DEAA9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587" y="2763418"/>
                <a:ext cx="235760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1B630D7-DE56-473D-BA62-64A8B483A636}"/>
                  </a:ext>
                </a:extLst>
              </p14:cNvPr>
              <p14:cNvContentPartPr/>
              <p14:nvPr/>
            </p14:nvContentPartPr>
            <p14:xfrm>
              <a:off x="2635413" y="2787763"/>
              <a:ext cx="286" cy="148778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1B630D7-DE56-473D-BA62-64A8B483A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1113" y="2769769"/>
                <a:ext cx="28600" cy="1523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3FE3A8-E478-43BC-8CDD-577C86413E77}"/>
                  </a:ext>
                </a:extLst>
              </p14:cNvPr>
              <p14:cNvContentPartPr/>
              <p14:nvPr/>
            </p14:nvContentPartPr>
            <p14:xfrm>
              <a:off x="2429586" y="4278093"/>
              <a:ext cx="200752" cy="28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3FE3A8-E478-43BC-8CDD-577C86413E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1597" y="4263943"/>
                <a:ext cx="236369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B75FC31-0F5D-4630-BD41-B21620445B9A}"/>
                  </a:ext>
                </a:extLst>
              </p14:cNvPr>
              <p14:cNvContentPartPr/>
              <p14:nvPr/>
            </p14:nvContentPartPr>
            <p14:xfrm>
              <a:off x="2427582" y="2777568"/>
              <a:ext cx="200180" cy="283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B75FC31-0F5D-4630-BD41-B21620445B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9613" y="2763418"/>
                <a:ext cx="235760" cy="283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986484F-6B0D-4FF5-96B5-602E0111CAC6}"/>
              </a:ext>
            </a:extLst>
          </p:cNvPr>
          <p:cNvGrpSpPr/>
          <p:nvPr/>
        </p:nvGrpSpPr>
        <p:grpSpPr>
          <a:xfrm>
            <a:off x="1116618" y="2980557"/>
            <a:ext cx="1385020" cy="1102192"/>
            <a:chOff x="1682951" y="2025966"/>
            <a:chExt cx="4984560" cy="266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88BEFEC-46D6-46F8-A639-3F3A1B7991E4}"/>
                    </a:ext>
                  </a:extLst>
                </p14:cNvPr>
                <p14:cNvContentPartPr/>
                <p14:nvPr/>
              </p14:nvContentPartPr>
              <p14:xfrm>
                <a:off x="1682951" y="2346006"/>
                <a:ext cx="4984560" cy="234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88BEFEC-46D6-46F8-A639-3F3A1B7991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8183" y="2302439"/>
                  <a:ext cx="5112801" cy="243454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861899-4875-4BFB-9300-3FFF90ECD966}"/>
                </a:ext>
              </a:extLst>
            </p:cNvPr>
            <p:cNvGrpSpPr/>
            <p:nvPr/>
          </p:nvGrpSpPr>
          <p:grpSpPr>
            <a:xfrm>
              <a:off x="2455511" y="2146566"/>
              <a:ext cx="1382760" cy="87480"/>
              <a:chOff x="2455511" y="2146566"/>
              <a:chExt cx="1382760" cy="87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8579073-A805-4DE3-9125-E2DA916239D6}"/>
                      </a:ext>
                    </a:extLst>
                  </p14:cNvPr>
                  <p14:cNvContentPartPr/>
                  <p14:nvPr/>
                </p14:nvContentPartPr>
                <p14:xfrm>
                  <a:off x="2455511" y="2210286"/>
                  <a:ext cx="385560" cy="237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78579073-A805-4DE3-9125-E2DA916239D6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390820" y="2167857"/>
                    <a:ext cx="513649" cy="1077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2C79A3A2-72F0-4B72-8A36-CA2723D94AD4}"/>
                      </a:ext>
                    </a:extLst>
                  </p14:cNvPr>
                  <p14:cNvContentPartPr/>
                  <p14:nvPr/>
                </p14:nvContentPartPr>
                <p14:xfrm>
                  <a:off x="3557831" y="2146566"/>
                  <a:ext cx="280440" cy="410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2C79A3A2-72F0-4B72-8A36-CA2723D94AD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493213" y="2102906"/>
                    <a:ext cx="408383" cy="12748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CD89CC-29FD-4D96-8B0D-1B2A63CCB81F}"/>
                    </a:ext>
                  </a:extLst>
                </p14:cNvPr>
                <p14:cNvContentPartPr/>
                <p14:nvPr/>
              </p14:nvContentPartPr>
              <p14:xfrm>
                <a:off x="2727671" y="3245286"/>
                <a:ext cx="291600" cy="39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CD89CC-29FD-4D96-8B0D-1B2A63CCB81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3158" y="3202243"/>
                  <a:ext cx="419336" cy="124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D3480A-9C31-4BB6-9F97-A401D94C72A5}"/>
                    </a:ext>
                  </a:extLst>
                </p14:cNvPr>
                <p14:cNvContentPartPr/>
                <p14:nvPr/>
              </p14:nvContentPartPr>
              <p14:xfrm>
                <a:off x="4277831" y="3258966"/>
                <a:ext cx="290520" cy="2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D3480A-9C31-4BB6-9F97-A401D94C72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3271" y="3215766"/>
                  <a:ext cx="418349" cy="107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5B9CFC-A5EE-4DEC-8EFA-EA95EB6A93D0}"/>
                    </a:ext>
                  </a:extLst>
                </p14:cNvPr>
                <p14:cNvContentPartPr/>
                <p14:nvPr/>
              </p14:nvContentPartPr>
              <p14:xfrm>
                <a:off x="3671591" y="4445886"/>
                <a:ext cx="267120" cy="1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5B9CFC-A5EE-4DEC-8EFA-EA95EB6A93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07069" y="4403341"/>
                  <a:ext cx="394873" cy="102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4532148-D194-45A9-9602-A7E5E800386C}"/>
                </a:ext>
              </a:extLst>
            </p:cNvPr>
            <p:cNvGrpSpPr/>
            <p:nvPr/>
          </p:nvGrpSpPr>
          <p:grpSpPr>
            <a:xfrm>
              <a:off x="3016391" y="2025966"/>
              <a:ext cx="986760" cy="215280"/>
              <a:chOff x="3016391" y="2025966"/>
              <a:chExt cx="986760" cy="215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95D13AC-7485-4DA6-8D74-675CB289954C}"/>
                      </a:ext>
                    </a:extLst>
                  </p14:cNvPr>
                  <p14:cNvContentPartPr/>
                  <p14:nvPr/>
                </p14:nvContentPartPr>
                <p14:xfrm>
                  <a:off x="3016391" y="2209566"/>
                  <a:ext cx="156600" cy="3168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95D13AC-7485-4DA6-8D74-675CB289954C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952211" y="2166755"/>
                    <a:ext cx="283677" cy="1164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8579C67F-8B92-4367-A72E-A13B99F90011}"/>
                      </a:ext>
                    </a:extLst>
                  </p14:cNvPr>
                  <p14:cNvContentPartPr/>
                  <p14:nvPr/>
                </p14:nvContentPartPr>
                <p14:xfrm>
                  <a:off x="3795791" y="2025966"/>
                  <a:ext cx="207360" cy="388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8579C67F-8B92-4367-A72E-A13B99F9001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731393" y="1982766"/>
                    <a:ext cx="334867" cy="1244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FC62BB-474A-47C7-87C2-3E400CCC7129}"/>
                    </a:ext>
                  </a:extLst>
                </p14:cNvPr>
                <p14:cNvContentPartPr/>
                <p14:nvPr/>
              </p14:nvContentPartPr>
              <p14:xfrm>
                <a:off x="4479071" y="2248446"/>
                <a:ext cx="195840" cy="1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FC62BB-474A-47C7-87C2-3E400CCC71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14650" y="2208292"/>
                  <a:ext cx="323394" cy="89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B6B0B9-5A62-4CAF-9C0E-CD034C23DA65}"/>
                    </a:ext>
                  </a:extLst>
                </p14:cNvPr>
                <p14:cNvContentPartPr/>
                <p14:nvPr/>
              </p14:nvContentPartPr>
              <p14:xfrm>
                <a:off x="5106911" y="3322326"/>
                <a:ext cx="199440" cy="2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B6B0B9-5A62-4CAF-9C0E-CD034C23DA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42576" y="3279846"/>
                  <a:ext cx="326824" cy="105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B6B750B-4855-4125-A365-CBB5E43210F5}"/>
                    </a:ext>
                  </a:extLst>
                </p14:cNvPr>
                <p14:cNvContentPartPr/>
                <p14:nvPr/>
              </p14:nvContentPartPr>
              <p14:xfrm>
                <a:off x="3316991" y="3354726"/>
                <a:ext cx="130320" cy="19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B6B750B-4855-4125-A365-CBB5E43210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52476" y="3311362"/>
                  <a:ext cx="258059" cy="104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8F6EBB-C143-47F4-91CD-07D5736185CC}"/>
                    </a:ext>
                  </a:extLst>
                </p14:cNvPr>
                <p14:cNvContentPartPr/>
                <p14:nvPr/>
              </p14:nvContentPartPr>
              <p14:xfrm>
                <a:off x="2528591" y="4422486"/>
                <a:ext cx="141480" cy="23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8F6EBB-C143-47F4-91CD-07D5736185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64282" y="4379819"/>
                  <a:ext cx="268812" cy="1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A73E29A-512A-4C74-AF91-F119CB15D04E}"/>
                    </a:ext>
                  </a:extLst>
                </p14:cNvPr>
                <p14:cNvContentPartPr/>
                <p14:nvPr/>
              </p14:nvContentPartPr>
              <p14:xfrm>
                <a:off x="5040671" y="4441206"/>
                <a:ext cx="186480" cy="7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A73E29A-512A-4C74-AF91-F119CB15D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76368" y="4401206"/>
                  <a:ext cx="313801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EF3F30-D3F1-4FB0-A481-4391B544FCC4}"/>
                    </a:ext>
                  </a:extLst>
                </p14:cNvPr>
                <p14:cNvContentPartPr/>
                <p14:nvPr/>
              </p14:nvContentPartPr>
              <p14:xfrm>
                <a:off x="5330111" y="2244126"/>
                <a:ext cx="223920" cy="1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EF3F30-D3F1-4FB0-A481-4391B544FC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65766" y="2200762"/>
                  <a:ext cx="351323" cy="104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5C9FFC6-51AD-442B-AAC9-53EEA42ADA23}"/>
                    </a:ext>
                  </a:extLst>
                </p14:cNvPr>
                <p14:cNvContentPartPr/>
                <p14:nvPr/>
              </p14:nvContentPartPr>
              <p14:xfrm>
                <a:off x="5757791" y="3228006"/>
                <a:ext cx="239760" cy="58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5C9FFC6-51AD-442B-AAC9-53EEA42ADA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93339" y="3185124"/>
                  <a:ext cx="367374" cy="143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6540F9-1130-40FE-B550-A0882F49A937}"/>
                    </a:ext>
                  </a:extLst>
                </p14:cNvPr>
                <p14:cNvContentPartPr/>
                <p14:nvPr/>
              </p14:nvContentPartPr>
              <p14:xfrm>
                <a:off x="2055191" y="3366246"/>
                <a:ext cx="234720" cy="89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6540F9-1130-40FE-B550-A0882F49A93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90707" y="3322731"/>
                  <a:ext cx="362397" cy="1757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1754B-FB0E-4102-AAC0-A21DDAFD7D6F}"/>
                    </a:ext>
                  </a:extLst>
                </p14:cNvPr>
                <p14:cNvContentPartPr/>
                <p14:nvPr/>
              </p14:nvContentPartPr>
              <p14:xfrm>
                <a:off x="3009551" y="4468566"/>
                <a:ext cx="286920" cy="30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1754B-FB0E-4102-AAC0-A21DDAFD7D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44929" y="4426066"/>
                  <a:ext cx="414871" cy="114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E8096C-83CB-40A5-8711-21E84B6559B1}"/>
                    </a:ext>
                  </a:extLst>
                </p14:cNvPr>
                <p14:cNvContentPartPr/>
                <p14:nvPr/>
              </p14:nvContentPartPr>
              <p14:xfrm>
                <a:off x="5895311" y="4369206"/>
                <a:ext cx="328680" cy="46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E8096C-83CB-40A5-8711-21E84B6559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30610" y="4326206"/>
                  <a:ext cx="456788" cy="1315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9A68CF-7394-4C56-93B0-932B5A2B2A67}"/>
                    </a:ext>
                  </a:extLst>
                </p14:cNvPr>
                <p14:cNvContentPartPr/>
                <p14:nvPr/>
              </p14:nvContentPartPr>
              <p14:xfrm>
                <a:off x="4419311" y="4503126"/>
                <a:ext cx="168120" cy="11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9A68CF-7394-4C56-93B0-932B5A2B2A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55143" y="4460697"/>
                  <a:ext cx="295173" cy="95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BB73EC-3587-4B15-997D-2978122E6F00}"/>
                    </a:ext>
                  </a:extLst>
                </p14:cNvPr>
                <p14:cNvContentPartPr/>
                <p14:nvPr/>
              </p14:nvContentPartPr>
              <p14:xfrm>
                <a:off x="3991991" y="2268606"/>
                <a:ext cx="140760" cy="17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BB73EC-3587-4B15-997D-2978122E6F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27422" y="2225406"/>
                  <a:ext cx="268606" cy="102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87FB55-43E9-4B7C-842B-04F7C4C490D0}"/>
                    </a:ext>
                  </a:extLst>
                </p14:cNvPr>
                <p14:cNvContentPartPr/>
                <p14:nvPr/>
              </p14:nvContentPartPr>
              <p14:xfrm>
                <a:off x="5835551" y="2261766"/>
                <a:ext cx="340200" cy="8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87FB55-43E9-4B7C-842B-04F7C4C490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70874" y="2218566"/>
                  <a:ext cx="468260" cy="94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D5925C-33F2-4409-821C-8374AE8DAACD}"/>
                    </a:ext>
                  </a:extLst>
                </p14:cNvPr>
                <p14:cNvContentPartPr/>
                <p14:nvPr/>
              </p14:nvContentPartPr>
              <p14:xfrm>
                <a:off x="6244511" y="3113166"/>
                <a:ext cx="133200" cy="47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D5925C-33F2-4409-821C-8374AE8DAA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79851" y="3069966"/>
                  <a:ext cx="261227" cy="133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7EA339-41F2-4166-B2C5-63FFEAC2B204}"/>
                    </a:ext>
                  </a:extLst>
                </p14:cNvPr>
                <p14:cNvContentPartPr/>
                <p14:nvPr/>
              </p14:nvContentPartPr>
              <p14:xfrm>
                <a:off x="4674551" y="3334566"/>
                <a:ext cx="212760" cy="21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7EA339-41F2-4166-B2C5-63FFEAC2B2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10078" y="3292335"/>
                  <a:ext cx="340416" cy="1055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16F8AF-F4E8-4502-B2CA-6652CE307524}"/>
                    </a:ext>
                  </a:extLst>
                </p14:cNvPr>
                <p14:cNvContentPartPr/>
                <p14:nvPr/>
              </p14:nvContentPartPr>
              <p14:xfrm>
                <a:off x="3860231" y="3348606"/>
                <a:ext cx="142920" cy="22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16F8AF-F4E8-4502-B2CA-6652CE3075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95853" y="3305683"/>
                  <a:ext cx="270389" cy="107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C5BC37-41AD-41D1-A615-04136754EEC4}"/>
                    </a:ext>
                  </a:extLst>
                </p14:cNvPr>
                <p14:cNvContentPartPr/>
                <p14:nvPr/>
              </p14:nvContentPartPr>
              <p14:xfrm>
                <a:off x="2186951" y="4364166"/>
                <a:ext cx="174960" cy="6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C5BC37-41AD-41D1-A615-04136754EEC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22627" y="4321416"/>
                  <a:ext cx="302321" cy="914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11A223-9BD4-49DE-83C6-1B50A7AB9634}"/>
                    </a:ext>
                  </a:extLst>
                </p14:cNvPr>
                <p14:cNvContentPartPr/>
                <p14:nvPr/>
              </p14:nvContentPartPr>
              <p14:xfrm>
                <a:off x="3847991" y="4586286"/>
                <a:ext cx="283320" cy="25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11A223-9BD4-49DE-83C6-1B50A7AB96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3306" y="4544480"/>
                  <a:ext cx="411396" cy="10869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DE74582-2250-4DEC-9E16-E33D7629B391}"/>
                </a:ext>
              </a:extLst>
            </p:cNvPr>
            <p:cNvGrpSpPr/>
            <p:nvPr/>
          </p:nvGrpSpPr>
          <p:grpSpPr>
            <a:xfrm>
              <a:off x="5478791" y="4446966"/>
              <a:ext cx="204480" cy="21960"/>
              <a:chOff x="5478791" y="4446966"/>
              <a:chExt cx="204480" cy="21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184960EA-6CA0-46F2-94AD-359B02431B60}"/>
                      </a:ext>
                    </a:extLst>
                  </p14:cNvPr>
                  <p14:cNvContentPartPr/>
                  <p14:nvPr/>
                </p14:nvContentPartPr>
                <p14:xfrm>
                  <a:off x="5545391" y="4468566"/>
                  <a:ext cx="360" cy="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184960EA-6CA0-46F2-94AD-359B02431B60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27391" y="4450566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FDBACBFA-5643-4003-AD63-3BCD3ACD0847}"/>
                      </a:ext>
                    </a:extLst>
                  </p14:cNvPr>
                  <p14:cNvContentPartPr/>
                  <p14:nvPr/>
                </p14:nvContentPartPr>
                <p14:xfrm>
                  <a:off x="5478791" y="4446966"/>
                  <a:ext cx="204480" cy="129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FDBACBFA-5643-4003-AD63-3BCD3ACD0847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414082" y="4403766"/>
                    <a:ext cx="332604" cy="98496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C8D2A5-B72F-4269-96EE-53F25593DDD9}"/>
                  </a:ext>
                </a:extLst>
              </p14:cNvPr>
              <p14:cNvContentPartPr/>
              <p14:nvPr/>
            </p14:nvContentPartPr>
            <p14:xfrm>
              <a:off x="2939390" y="3444720"/>
              <a:ext cx="941331" cy="283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C8D2A5-B72F-4269-96EE-53F25593DDD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921398" y="3430570"/>
                <a:ext cx="976955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84AFC07-3F45-40F6-8D1C-6D1F1D1BDEC2}"/>
                  </a:ext>
                </a:extLst>
              </p14:cNvPr>
              <p14:cNvContentPartPr/>
              <p14:nvPr/>
            </p14:nvContentPartPr>
            <p14:xfrm>
              <a:off x="3694160" y="3450509"/>
              <a:ext cx="182710" cy="180663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84AFC07-3F45-40F6-8D1C-6D1F1D1BDEC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76177" y="3432515"/>
                <a:ext cx="218317" cy="216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1C7C8D2-675A-4F2F-B298-1FBF5C47D174}"/>
                  </a:ext>
                </a:extLst>
              </p14:cNvPr>
              <p14:cNvContentPartPr/>
              <p14:nvPr/>
            </p14:nvContentPartPr>
            <p14:xfrm>
              <a:off x="3687283" y="3250145"/>
              <a:ext cx="188156" cy="186048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1C7C8D2-675A-4F2F-B298-1FBF5C47D17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69295" y="3232187"/>
                <a:ext cx="223773" cy="221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26F1A65-8C99-4628-BDE6-6BE3D7ED7E46}"/>
                  </a:ext>
                </a:extLst>
              </p14:cNvPr>
              <p14:cNvContentPartPr/>
              <p14:nvPr/>
            </p14:nvContentPartPr>
            <p14:xfrm>
              <a:off x="3980953" y="3071217"/>
              <a:ext cx="270629" cy="214077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26F1A65-8C99-4628-BDE6-6BE3D7ED7E4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62959" y="3053227"/>
                <a:ext cx="306257" cy="249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486B51-43ED-445B-9C62-251670E1FB5F}"/>
                  </a:ext>
                </a:extLst>
              </p14:cNvPr>
              <p14:cNvContentPartPr/>
              <p14:nvPr/>
            </p14:nvContentPartPr>
            <p14:xfrm>
              <a:off x="4015605" y="3769801"/>
              <a:ext cx="184429" cy="245793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486B51-43ED-445B-9C62-251670E1FB5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997594" y="3751807"/>
                <a:ext cx="220090" cy="281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5AF3050-73FB-4860-B0A7-754101C4FA61}"/>
                  </a:ext>
                </a:extLst>
              </p14:cNvPr>
              <p14:cNvContentPartPr/>
              <p14:nvPr/>
            </p14:nvContentPartPr>
            <p14:xfrm>
              <a:off x="4261319" y="2743871"/>
              <a:ext cx="1272672" cy="544538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5AF3050-73FB-4860-B0A7-754101C4FA6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43318" y="2725876"/>
                <a:ext cx="1308314" cy="580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E0C6FA1-4D1A-461F-9389-59F1D2C96580}"/>
                  </a:ext>
                </a:extLst>
              </p14:cNvPr>
              <p14:cNvContentPartPr/>
              <p14:nvPr/>
            </p14:nvContentPartPr>
            <p14:xfrm>
              <a:off x="4223230" y="3751678"/>
              <a:ext cx="1267517" cy="357645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E0C6FA1-4D1A-461F-9389-59F1D2C9658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205236" y="3733688"/>
                <a:ext cx="1303146" cy="393266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D27BEBC7-9308-401C-A65D-C17E87241248}"/>
              </a:ext>
            </a:extLst>
          </p:cNvPr>
          <p:cNvGrpSpPr/>
          <p:nvPr/>
        </p:nvGrpSpPr>
        <p:grpSpPr>
          <a:xfrm>
            <a:off x="5493325" y="2872148"/>
            <a:ext cx="267192" cy="363592"/>
            <a:chOff x="6616391" y="1793766"/>
            <a:chExt cx="33588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71A2068-B3BE-444A-A94E-8CBCBDCEF58A}"/>
                    </a:ext>
                  </a:extLst>
                </p14:cNvPr>
                <p14:cNvContentPartPr/>
                <p14:nvPr/>
              </p14:nvContentPartPr>
              <p14:xfrm>
                <a:off x="6616391" y="1793766"/>
                <a:ext cx="38160" cy="455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71A2068-B3BE-444A-A94E-8CBCBDCEF58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4131" y="1770877"/>
                  <a:ext cx="83134" cy="5003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D16C72-A321-4D1F-A547-C809F0300B94}"/>
                    </a:ext>
                  </a:extLst>
                </p14:cNvPr>
                <p14:cNvContentPartPr/>
                <p14:nvPr/>
              </p14:nvContentPartPr>
              <p14:xfrm>
                <a:off x="6631511" y="2024166"/>
                <a:ext cx="320760" cy="231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D16C72-A321-4D1F-A547-C809F0300B9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08890" y="2001302"/>
                  <a:ext cx="365549" cy="27711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1403F10-B91D-4B53-870E-F142E8A41173}"/>
                  </a:ext>
                </a:extLst>
              </p14:cNvPr>
              <p14:cNvContentPartPr/>
              <p14:nvPr/>
            </p14:nvContentPartPr>
            <p14:xfrm>
              <a:off x="5490175" y="3762721"/>
              <a:ext cx="253733" cy="141869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1403F10-B91D-4B53-870E-F142E8A4117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72180" y="3744717"/>
                <a:ext cx="289364" cy="177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D1E1666-7DC6-4A5D-A557-9FECE09D09CC}"/>
                  </a:ext>
                </a:extLst>
              </p14:cNvPr>
              <p14:cNvContentPartPr/>
              <p14:nvPr/>
            </p14:nvContentPartPr>
            <p14:xfrm>
              <a:off x="4701627" y="3509889"/>
              <a:ext cx="1496880" cy="13500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D1E1666-7DC6-4A5D-A557-9FECE09D09C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683627" y="3491889"/>
                <a:ext cx="1532520" cy="138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D167AE0F-8D8C-4585-973E-280B61F1542A}"/>
              </a:ext>
            </a:extLst>
          </p:cNvPr>
          <p:cNvGrpSpPr/>
          <p:nvPr/>
        </p:nvGrpSpPr>
        <p:grpSpPr>
          <a:xfrm>
            <a:off x="6860187" y="3143049"/>
            <a:ext cx="533160" cy="527760"/>
            <a:chOff x="6331991" y="2228646"/>
            <a:chExt cx="53316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FA7097-7910-4FFF-8296-FAB56DF56B0A}"/>
                    </a:ext>
                  </a:extLst>
                </p14:cNvPr>
                <p14:cNvContentPartPr/>
                <p14:nvPr/>
              </p14:nvContentPartPr>
              <p14:xfrm>
                <a:off x="6343151" y="2366886"/>
                <a:ext cx="377640" cy="12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FA7097-7910-4FFF-8296-FAB56DF56B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25511" y="2348886"/>
                  <a:ext cx="413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C29253-2B76-4296-88E1-C160A45BDAC4}"/>
                    </a:ext>
                  </a:extLst>
                </p14:cNvPr>
                <p14:cNvContentPartPr/>
                <p14:nvPr/>
              </p14:nvContentPartPr>
              <p14:xfrm>
                <a:off x="6331991" y="2580726"/>
                <a:ext cx="414720" cy="19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0C29253-2B76-4296-88E1-C160A45BDAC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13991" y="2563086"/>
                  <a:ext cx="450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E59613F-F209-45F8-8A1C-1927FFD580AD}"/>
                    </a:ext>
                  </a:extLst>
                </p14:cNvPr>
                <p14:cNvContentPartPr/>
                <p14:nvPr/>
              </p14:nvContentPartPr>
              <p14:xfrm>
                <a:off x="6592631" y="2228646"/>
                <a:ext cx="272520" cy="527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E59613F-F209-45F8-8A1C-1927FFD580A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74631" y="2210646"/>
                  <a:ext cx="308160" cy="56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EA71F24-25A8-4707-B0CD-98CE06A473B3}"/>
              </a:ext>
            </a:extLst>
          </p:cNvPr>
          <p:cNvGrpSpPr/>
          <p:nvPr/>
        </p:nvGrpSpPr>
        <p:grpSpPr>
          <a:xfrm>
            <a:off x="8043686" y="725183"/>
            <a:ext cx="2664001" cy="1512466"/>
            <a:chOff x="4105967" y="276106"/>
            <a:chExt cx="4167663" cy="215126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0B03459-1721-4AC2-ACA7-A750B3BA6D74}"/>
                    </a:ext>
                  </a:extLst>
                </p14:cNvPr>
                <p14:cNvContentPartPr/>
                <p14:nvPr/>
              </p14:nvContentPartPr>
              <p14:xfrm>
                <a:off x="5179209" y="1963595"/>
                <a:ext cx="482890" cy="12261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0B03459-1721-4AC2-ACA7-A750B3BA6D7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80717" y="1874192"/>
                  <a:ext cx="679310" cy="300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48F3395-C4EB-4EEC-838D-864543F3B490}"/>
                    </a:ext>
                  </a:extLst>
                </p14:cNvPr>
                <p14:cNvContentPartPr/>
                <p14:nvPr/>
              </p14:nvContentPartPr>
              <p14:xfrm>
                <a:off x="4383153" y="347676"/>
                <a:ext cx="421533" cy="513718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48F3395-C4EB-4EEC-838D-864543F3B49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84664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87B3B8B-5DA9-4994-B36D-C6121453DA2B}"/>
                    </a:ext>
                  </a:extLst>
                </p14:cNvPr>
                <p14:cNvContentPartPr/>
                <p14:nvPr/>
              </p14:nvContentPartPr>
              <p14:xfrm>
                <a:off x="4888122" y="347676"/>
                <a:ext cx="421533" cy="513718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87B3B8B-5DA9-4994-B36D-C6121453DA2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89633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05A0272-49CD-478F-8F48-B834173A13F4}"/>
                    </a:ext>
                  </a:extLst>
                </p14:cNvPr>
                <p14:cNvContentPartPr/>
                <p14:nvPr/>
              </p14:nvContentPartPr>
              <p14:xfrm>
                <a:off x="6141611" y="347676"/>
                <a:ext cx="421533" cy="513718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05A0272-49CD-478F-8F48-B834173A13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43122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F8CD517-E91B-4F75-9824-DF4BF595ACA4}"/>
                </a:ext>
              </a:extLst>
            </p:cNvPr>
            <p:cNvGrpSpPr/>
            <p:nvPr/>
          </p:nvGrpSpPr>
          <p:grpSpPr>
            <a:xfrm>
              <a:off x="4105967" y="276106"/>
              <a:ext cx="2524208" cy="731330"/>
              <a:chOff x="1208831" y="2227206"/>
              <a:chExt cx="6553440" cy="235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190CE0B1-B6B1-4669-87C3-DB9CEED33511}"/>
                      </a:ext>
                    </a:extLst>
                  </p14:cNvPr>
                  <p14:cNvContentPartPr/>
                  <p14:nvPr/>
                </p14:nvContentPartPr>
                <p14:xfrm>
                  <a:off x="1208831" y="2227206"/>
                  <a:ext cx="1737720" cy="235800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190CE0B1-B6B1-4669-87C3-DB9CEED33511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1135756" y="2144701"/>
                    <a:ext cx="1882408" cy="252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19114E08-6FD8-47D1-BD58-1EEAFF96B8F0}"/>
                      </a:ext>
                    </a:extLst>
                  </p14:cNvPr>
                  <p14:cNvContentPartPr/>
                  <p14:nvPr/>
                </p14:nvContentPartPr>
                <p14:xfrm>
                  <a:off x="1900751" y="2412966"/>
                  <a:ext cx="1299960" cy="198432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19114E08-6FD8-47D1-BD58-1EEAFF96B8F0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1827720" y="2330492"/>
                    <a:ext cx="1444562" cy="21476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3596F921-7D1A-41CB-9653-DBFBA1F48900}"/>
                      </a:ext>
                    </a:extLst>
                  </p14:cNvPr>
                  <p14:cNvContentPartPr/>
                  <p14:nvPr/>
                </p14:nvContentPartPr>
                <p14:xfrm>
                  <a:off x="2323751" y="2259966"/>
                  <a:ext cx="1814400" cy="208512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3596F921-7D1A-41CB-9653-DBFBA1F48900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250708" y="2177485"/>
                    <a:ext cx="1959026" cy="22484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5C4AAD15-3C4E-4C28-AF64-304F1858F0AD}"/>
                      </a:ext>
                    </a:extLst>
                  </p14:cNvPr>
                  <p14:cNvContentPartPr/>
                  <p14:nvPr/>
                </p14:nvContentPartPr>
                <p14:xfrm>
                  <a:off x="3291071" y="2263926"/>
                  <a:ext cx="1236960" cy="210816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5C4AAD15-3C4E-4C28-AF64-304F1858F0AD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3218051" y="2181447"/>
                    <a:ext cx="1381540" cy="22714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DD60AD68-E51B-4011-B081-DF481D9DDB98}"/>
                      </a:ext>
                    </a:extLst>
                  </p14:cNvPr>
                  <p14:cNvContentPartPr/>
                  <p14:nvPr/>
                </p14:nvContentPartPr>
                <p14:xfrm>
                  <a:off x="3692111" y="2289846"/>
                  <a:ext cx="3709800" cy="207432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DD60AD68-E51B-4011-B081-DF481D9DDB98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3619026" y="2207335"/>
                    <a:ext cx="3854509" cy="22376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981DE0E8-5F3F-47FD-842C-9A6D07DC0170}"/>
                      </a:ext>
                    </a:extLst>
                  </p14:cNvPr>
                  <p14:cNvContentPartPr/>
                  <p14:nvPr/>
                </p14:nvContentPartPr>
                <p14:xfrm>
                  <a:off x="6437471" y="2371926"/>
                  <a:ext cx="1324800" cy="20091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981DE0E8-5F3F-47FD-842C-9A6D07DC0170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6364439" y="2289448"/>
                    <a:ext cx="1469403" cy="217246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0D33F75-486F-413C-8544-3E6C3049652E}"/>
                    </a:ext>
                  </a:extLst>
                </p14:cNvPr>
                <p14:cNvContentPartPr/>
                <p14:nvPr/>
              </p14:nvContentPartPr>
              <p14:xfrm>
                <a:off x="5517134" y="778420"/>
                <a:ext cx="289" cy="266477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0D33F75-486F-413C-8544-3E6C3049652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02684" y="752846"/>
                  <a:ext cx="28900" cy="317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2A28982-A8F9-43E6-8C86-6AC146D7A26F}"/>
                    </a:ext>
                  </a:extLst>
                </p14:cNvPr>
                <p14:cNvContentPartPr/>
                <p14:nvPr/>
              </p14:nvContentPartPr>
              <p14:xfrm>
                <a:off x="6295203" y="1774928"/>
                <a:ext cx="715810" cy="438338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2A28982-A8F9-43E6-8C86-6AC146D7A2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96723" y="1685315"/>
                  <a:ext cx="912208" cy="617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9056219-F483-4D31-82CC-9B4F9C578698}"/>
                    </a:ext>
                  </a:extLst>
                </p14:cNvPr>
                <p14:cNvContentPartPr/>
                <p14:nvPr/>
              </p14:nvContentPartPr>
              <p14:xfrm>
                <a:off x="4266311" y="2166077"/>
                <a:ext cx="538374" cy="261292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9056219-F483-4D31-82CC-9B4F9C57869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67759" y="2076593"/>
                  <a:ext cx="734914" cy="439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87F9464-78FB-4B63-962B-39D8E622F337}"/>
                    </a:ext>
                  </a:extLst>
                </p14:cNvPr>
                <p14:cNvContentPartPr/>
                <p14:nvPr/>
              </p14:nvContentPartPr>
              <p14:xfrm>
                <a:off x="6327911" y="831989"/>
                <a:ext cx="1945719" cy="143866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87F9464-78FB-4B63-962B-39D8E622F33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99753" y="806390"/>
                  <a:ext cx="2001472" cy="194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B41193B-CF71-472C-BE56-677EB60BF6E5}"/>
                    </a:ext>
                  </a:extLst>
                </p14:cNvPr>
                <p14:cNvContentPartPr/>
                <p14:nvPr/>
              </p14:nvContentPartPr>
              <p14:xfrm>
                <a:off x="5426728" y="1279434"/>
                <a:ext cx="218760" cy="530361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B41193B-CF71-472C-BE56-677EB60BF6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98610" y="1254349"/>
                  <a:ext cx="274434" cy="581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32C8B9B-482C-4F3F-A19B-4A88C494A657}"/>
                    </a:ext>
                  </a:extLst>
                </p14:cNvPr>
                <p14:cNvContentPartPr/>
                <p14:nvPr/>
              </p14:nvContentPartPr>
              <p14:xfrm>
                <a:off x="6154675" y="1294469"/>
                <a:ext cx="335509" cy="617977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32C8B9B-482C-4F3F-A19B-4A88C494A65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26528" y="1268869"/>
                  <a:ext cx="391240" cy="668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50AA90B-08AE-4216-9D80-C10CE6E669D3}"/>
                    </a:ext>
                  </a:extLst>
                </p14:cNvPr>
                <p14:cNvContentPartPr/>
                <p14:nvPr/>
              </p14:nvContentPartPr>
              <p14:xfrm>
                <a:off x="4471063" y="1175228"/>
                <a:ext cx="621601" cy="883157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50AA90B-08AE-4216-9D80-C10CE6E669D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42911" y="1149629"/>
                  <a:ext cx="677342" cy="93384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E455E13-DECE-45CF-907B-A80D0FA9C53A}"/>
                  </a:ext>
                </a:extLst>
              </p14:cNvPr>
              <p14:cNvContentPartPr/>
              <p14:nvPr/>
            </p14:nvContentPartPr>
            <p14:xfrm>
              <a:off x="7801219" y="2562050"/>
              <a:ext cx="446400" cy="14835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E455E13-DECE-45CF-907B-A80D0FA9C53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83234" y="2544050"/>
                <a:ext cx="482011" cy="151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D730D61-106C-4CD7-8F1A-1808FBBDF4B7}"/>
              </a:ext>
            </a:extLst>
          </p:cNvPr>
          <p:cNvGrpSpPr/>
          <p:nvPr/>
        </p:nvGrpSpPr>
        <p:grpSpPr>
          <a:xfrm>
            <a:off x="8342482" y="3222254"/>
            <a:ext cx="3147657" cy="2418876"/>
            <a:chOff x="7660934" y="2767890"/>
            <a:chExt cx="3147657" cy="241887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84A1C94-3CD8-4E95-953B-C69C7FC05143}"/>
                    </a:ext>
                  </a:extLst>
                </p14:cNvPr>
                <p14:cNvContentPartPr/>
                <p14:nvPr/>
              </p14:nvContentPartPr>
              <p14:xfrm>
                <a:off x="7698734" y="3716850"/>
                <a:ext cx="200880" cy="375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84A1C94-3CD8-4E95-953B-C69C7FC0514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80734" y="3698850"/>
                  <a:ext cx="2365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5054C3D-9FC6-4587-A17D-6533D866A3DE}"/>
                    </a:ext>
                  </a:extLst>
                </p14:cNvPr>
                <p14:cNvContentPartPr/>
                <p14:nvPr/>
              </p14:nvContentPartPr>
              <p14:xfrm>
                <a:off x="7660934" y="3114930"/>
                <a:ext cx="246600" cy="272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5054C3D-9FC6-4587-A17D-6533D866A3D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43294" y="3097290"/>
                  <a:ext cx="282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6234EFE-92D1-4461-8264-FCC53574E611}"/>
                    </a:ext>
                  </a:extLst>
                </p14:cNvPr>
                <p14:cNvContentPartPr/>
                <p14:nvPr/>
              </p14:nvContentPartPr>
              <p14:xfrm>
                <a:off x="7900694" y="2804610"/>
                <a:ext cx="32760" cy="578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6234EFE-92D1-4461-8264-FCC53574E61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82694" y="2786970"/>
                  <a:ext cx="684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29C099D-3020-4C83-8E50-918E6EAF7140}"/>
                    </a:ext>
                  </a:extLst>
                </p14:cNvPr>
                <p14:cNvContentPartPr/>
                <p14:nvPr/>
              </p14:nvContentPartPr>
              <p14:xfrm>
                <a:off x="7939574" y="2767890"/>
                <a:ext cx="1476360" cy="42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29C099D-3020-4C83-8E50-918E6EAF714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21934" y="2749890"/>
                  <a:ext cx="1512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AA8F6B7-0ECC-46D8-83BD-F936C95532FD}"/>
                    </a:ext>
                  </a:extLst>
                </p14:cNvPr>
                <p14:cNvContentPartPr/>
                <p14:nvPr/>
              </p14:nvContentPartPr>
              <p14:xfrm>
                <a:off x="9388214" y="2799930"/>
                <a:ext cx="19440" cy="513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AA8F6B7-0ECC-46D8-83BD-F936C95532F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370214" y="2782290"/>
                  <a:ext cx="550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03F9DF0-5973-4E0B-AF56-7A2B97A90D11}"/>
                    </a:ext>
                  </a:extLst>
                </p14:cNvPr>
                <p14:cNvContentPartPr/>
                <p14:nvPr/>
              </p14:nvContentPartPr>
              <p14:xfrm>
                <a:off x="9405494" y="3109170"/>
                <a:ext cx="361440" cy="226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03F9DF0-5973-4E0B-AF56-7A2B97A90D1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387854" y="3091530"/>
                  <a:ext cx="397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B61D0E8-83DA-4261-9C08-C5081E44E6DE}"/>
                    </a:ext>
                  </a:extLst>
                </p14:cNvPr>
                <p14:cNvContentPartPr/>
                <p14:nvPr/>
              </p14:nvContentPartPr>
              <p14:xfrm>
                <a:off x="7934894" y="3707490"/>
                <a:ext cx="59400" cy="553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B61D0E8-83DA-4261-9C08-C5081E44E6D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16894" y="3689850"/>
                  <a:ext cx="9504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005C009-2737-40D0-930D-15E210A5EC13}"/>
                    </a:ext>
                  </a:extLst>
                </p14:cNvPr>
                <p14:cNvContentPartPr/>
                <p14:nvPr/>
              </p14:nvContentPartPr>
              <p14:xfrm>
                <a:off x="7928414" y="4192770"/>
                <a:ext cx="1534320" cy="86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005C009-2737-40D0-930D-15E210A5EC1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10414" y="4175130"/>
                  <a:ext cx="1569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997DDF3-8E61-435C-AC44-D1D5274C1900}"/>
                    </a:ext>
                  </a:extLst>
                </p14:cNvPr>
                <p14:cNvContentPartPr/>
                <p14:nvPr/>
              </p14:nvContentPartPr>
              <p14:xfrm>
                <a:off x="9428174" y="3732330"/>
                <a:ext cx="60120" cy="441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997DDF3-8E61-435C-AC44-D1D5274C190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10534" y="3714690"/>
                  <a:ext cx="957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ACD8C6B-73F5-433F-840A-5D5172883868}"/>
                    </a:ext>
                  </a:extLst>
                </p14:cNvPr>
                <p14:cNvContentPartPr/>
                <p14:nvPr/>
              </p14:nvContentPartPr>
              <p14:xfrm>
                <a:off x="9444374" y="3734850"/>
                <a:ext cx="275400" cy="176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ACD8C6B-73F5-433F-840A-5D517288386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26734" y="3716850"/>
                  <a:ext cx="3110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7DAAC0A-E5D7-4157-8C14-24E6EA492B1E}"/>
                    </a:ext>
                  </a:extLst>
                </p14:cNvPr>
                <p14:cNvContentPartPr/>
                <p14:nvPr/>
              </p14:nvContentPartPr>
              <p14:xfrm>
                <a:off x="9998231" y="3451206"/>
                <a:ext cx="810360" cy="1735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7DAAC0A-E5D7-4157-8C14-24E6EA492B1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80231" y="3433206"/>
                  <a:ext cx="846000" cy="1771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EE1123-9E07-487C-85DD-535F038E2C50}"/>
              </a:ext>
            </a:extLst>
          </p:cNvPr>
          <p:cNvSpPr txBox="1"/>
          <p:nvPr/>
        </p:nvSpPr>
        <p:spPr>
          <a:xfrm>
            <a:off x="8253834" y="5683907"/>
            <a:ext cx="2477580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circuitSNP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A6D3363-8B7F-4D51-8680-C8865F99270C}"/>
              </a:ext>
            </a:extLst>
          </p:cNvPr>
          <p:cNvGrpSpPr/>
          <p:nvPr/>
        </p:nvGrpSpPr>
        <p:grpSpPr>
          <a:xfrm>
            <a:off x="5615299" y="4723086"/>
            <a:ext cx="1085040" cy="526680"/>
            <a:chOff x="4933751" y="4723086"/>
            <a:chExt cx="1085040" cy="52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9A20E7D-BB50-496D-9866-6FA671319B73}"/>
                    </a:ext>
                  </a:extLst>
                </p14:cNvPr>
                <p14:cNvContentPartPr/>
                <p14:nvPr/>
              </p14:nvContentPartPr>
              <p14:xfrm>
                <a:off x="4980911" y="4945566"/>
                <a:ext cx="53640" cy="304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9A20E7D-BB50-496D-9866-6FA671319B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62911" y="4927926"/>
                  <a:ext cx="892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829D7F-F70D-48AA-AD58-146F0804B12E}"/>
                    </a:ext>
                  </a:extLst>
                </p14:cNvPr>
                <p14:cNvContentPartPr/>
                <p14:nvPr/>
              </p14:nvContentPartPr>
              <p14:xfrm>
                <a:off x="4933751" y="5037726"/>
                <a:ext cx="219240" cy="74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829D7F-F70D-48AA-AD58-146F0804B12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15751" y="5020086"/>
                  <a:ext cx="254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2164C3-3F4B-497E-881D-AF74E1E654D8}"/>
                    </a:ext>
                  </a:extLst>
                </p14:cNvPr>
                <p14:cNvContentPartPr/>
                <p14:nvPr/>
              </p14:nvContentPartPr>
              <p14:xfrm>
                <a:off x="5233271" y="4972926"/>
                <a:ext cx="372240" cy="214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2164C3-3F4B-497E-881D-AF74E1E654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15271" y="4955286"/>
                  <a:ext cx="407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CAFAD1D-1BCE-4F61-8308-2174B523342B}"/>
                    </a:ext>
                  </a:extLst>
                </p14:cNvPr>
                <p14:cNvContentPartPr/>
                <p14:nvPr/>
              </p14:nvContentPartPr>
              <p14:xfrm>
                <a:off x="5576711" y="4723086"/>
                <a:ext cx="30600" cy="39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CAFAD1D-1BCE-4F61-8308-2174B523342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59071" y="4705446"/>
                  <a:ext cx="66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9F46E42-C3CB-436A-95CF-8FC7BBC1B165}"/>
                    </a:ext>
                  </a:extLst>
                </p14:cNvPr>
                <p14:cNvContentPartPr/>
                <p14:nvPr/>
              </p14:nvContentPartPr>
              <p14:xfrm>
                <a:off x="5631431" y="4853406"/>
                <a:ext cx="27720" cy="172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9F46E42-C3CB-436A-95CF-8FC7BBC1B16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13791" y="4835766"/>
                  <a:ext cx="63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49EBA6-12DE-47A7-A0EB-BE474C69FEE0}"/>
                    </a:ext>
                  </a:extLst>
                </p14:cNvPr>
                <p14:cNvContentPartPr/>
                <p14:nvPr/>
              </p14:nvContentPartPr>
              <p14:xfrm>
                <a:off x="5737991" y="4809126"/>
                <a:ext cx="280800" cy="169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49EBA6-12DE-47A7-A0EB-BE474C69FEE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19991" y="4791486"/>
                  <a:ext cx="316440" cy="20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596792-DD35-45FB-9D7C-406A62A04CA6}"/>
                  </a:ext>
                </a:extLst>
              </p14:cNvPr>
              <p14:cNvContentPartPr/>
              <p14:nvPr/>
            </p14:nvContentPartPr>
            <p14:xfrm>
              <a:off x="6837431" y="4346526"/>
              <a:ext cx="5065920" cy="261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596792-DD35-45FB-9D7C-406A62A04CA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819791" y="4328886"/>
                <a:ext cx="5101560" cy="26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3116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Genetic variant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4F999-143D-4272-A0B8-DA5C359A8DCA}"/>
              </a:ext>
            </a:extLst>
          </p:cNvPr>
          <p:cNvSpPr txBox="1"/>
          <p:nvPr/>
        </p:nvSpPr>
        <p:spPr>
          <a:xfrm>
            <a:off x="578392" y="3611615"/>
            <a:ext cx="2477580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rgbClr val="FF0000"/>
                </a:solidFill>
              </a:rPr>
              <a:t>Valt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B9651-C8C0-4704-A0EE-959742FCA3D9}"/>
              </a:ext>
            </a:extLst>
          </p:cNvPr>
          <p:cNvSpPr txBox="1"/>
          <p:nvPr/>
        </p:nvSpPr>
        <p:spPr>
          <a:xfrm>
            <a:off x="578392" y="2728007"/>
            <a:ext cx="2477580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rgbClr val="00B050"/>
                </a:solidFill>
              </a:rPr>
              <a:t>Vref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58F8E1-57D4-4475-A62B-96C7F54806D8}"/>
              </a:ext>
            </a:extLst>
          </p:cNvPr>
          <p:cNvGrpSpPr/>
          <p:nvPr/>
        </p:nvGrpSpPr>
        <p:grpSpPr>
          <a:xfrm>
            <a:off x="2648009" y="2768114"/>
            <a:ext cx="2106000" cy="1511280"/>
            <a:chOff x="7660934" y="2767890"/>
            <a:chExt cx="2106000" cy="151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B064838-AE88-441F-ABF6-9E801B64E98D}"/>
                    </a:ext>
                  </a:extLst>
                </p14:cNvPr>
                <p14:cNvContentPartPr/>
                <p14:nvPr/>
              </p14:nvContentPartPr>
              <p14:xfrm>
                <a:off x="7698734" y="3716850"/>
                <a:ext cx="200880" cy="375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84A1C94-3CD8-4E95-953B-C69C7FC0514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80734" y="3698850"/>
                  <a:ext cx="2365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E7D1C8B-DACE-4A7A-A4B7-5D7AB1A9C3BC}"/>
                    </a:ext>
                  </a:extLst>
                </p14:cNvPr>
                <p14:cNvContentPartPr/>
                <p14:nvPr/>
              </p14:nvContentPartPr>
              <p14:xfrm>
                <a:off x="7660934" y="3114930"/>
                <a:ext cx="246600" cy="272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5054C3D-9FC6-4587-A17D-6533D866A3D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43294" y="3097290"/>
                  <a:ext cx="282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4E0D4F-C703-442C-BFA4-43436B782D01}"/>
                    </a:ext>
                  </a:extLst>
                </p14:cNvPr>
                <p14:cNvContentPartPr/>
                <p14:nvPr/>
              </p14:nvContentPartPr>
              <p14:xfrm>
                <a:off x="7900694" y="2804610"/>
                <a:ext cx="32760" cy="578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6234EFE-92D1-4461-8264-FCC53574E61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82694" y="2786970"/>
                  <a:ext cx="684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E16E094-0EB6-4368-BF49-72D01D4C3587}"/>
                    </a:ext>
                  </a:extLst>
                </p14:cNvPr>
                <p14:cNvContentPartPr/>
                <p14:nvPr/>
              </p14:nvContentPartPr>
              <p14:xfrm>
                <a:off x="7939574" y="2767890"/>
                <a:ext cx="1476360" cy="42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29C099D-3020-4C83-8E50-918E6EAF714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21934" y="2749890"/>
                  <a:ext cx="1512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2A00466-1D1D-4520-A671-B90A0210BAE6}"/>
                    </a:ext>
                  </a:extLst>
                </p14:cNvPr>
                <p14:cNvContentPartPr/>
                <p14:nvPr/>
              </p14:nvContentPartPr>
              <p14:xfrm>
                <a:off x="9388214" y="2799930"/>
                <a:ext cx="19440" cy="513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AA8F6B7-0ECC-46D8-83BD-F936C95532F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370214" y="2782290"/>
                  <a:ext cx="550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77D689-BD23-4F45-B4C6-B7A58A4F83F7}"/>
                    </a:ext>
                  </a:extLst>
                </p14:cNvPr>
                <p14:cNvContentPartPr/>
                <p14:nvPr/>
              </p14:nvContentPartPr>
              <p14:xfrm>
                <a:off x="9405494" y="3109170"/>
                <a:ext cx="361440" cy="226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03F9DF0-5973-4E0B-AF56-7A2B97A90D1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387854" y="3091530"/>
                  <a:ext cx="397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1B32130-F93D-4F22-A3EC-17C59F07E4F9}"/>
                    </a:ext>
                  </a:extLst>
                </p14:cNvPr>
                <p14:cNvContentPartPr/>
                <p14:nvPr/>
              </p14:nvContentPartPr>
              <p14:xfrm>
                <a:off x="7934894" y="3707490"/>
                <a:ext cx="59400" cy="553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B61D0E8-83DA-4261-9C08-C5081E44E6D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16894" y="3689850"/>
                  <a:ext cx="9504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69F4C3A-55AA-4AAE-B1AB-4BA1BCA9A8BE}"/>
                    </a:ext>
                  </a:extLst>
                </p14:cNvPr>
                <p14:cNvContentPartPr/>
                <p14:nvPr/>
              </p14:nvContentPartPr>
              <p14:xfrm>
                <a:off x="7928414" y="4192770"/>
                <a:ext cx="1534320" cy="86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005C009-2737-40D0-930D-15E210A5EC1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10414" y="4175130"/>
                  <a:ext cx="1569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90DAC15-3658-447C-A9E0-B45952ED460D}"/>
                    </a:ext>
                  </a:extLst>
                </p14:cNvPr>
                <p14:cNvContentPartPr/>
                <p14:nvPr/>
              </p14:nvContentPartPr>
              <p14:xfrm>
                <a:off x="9428174" y="3732330"/>
                <a:ext cx="60120" cy="441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997DDF3-8E61-435C-AC44-D1D5274C190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10534" y="3714690"/>
                  <a:ext cx="957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AAED389-851A-44EB-8FD0-EE092E54000A}"/>
                    </a:ext>
                  </a:extLst>
                </p14:cNvPr>
                <p14:cNvContentPartPr/>
                <p14:nvPr/>
              </p14:nvContentPartPr>
              <p14:xfrm>
                <a:off x="9444374" y="3734850"/>
                <a:ext cx="275400" cy="176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ACD8C6B-73F5-433F-840A-5D517288386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26734" y="3716850"/>
                  <a:ext cx="31104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970015-6F28-4EC1-B884-A25441D54A53}"/>
              </a:ext>
            </a:extLst>
          </p:cNvPr>
          <p:cNvGrpSpPr/>
          <p:nvPr/>
        </p:nvGrpSpPr>
        <p:grpSpPr>
          <a:xfrm>
            <a:off x="1625900" y="3158563"/>
            <a:ext cx="832680" cy="844920"/>
            <a:chOff x="1625900" y="1871838"/>
            <a:chExt cx="832680" cy="84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CECCDF-FCC6-4F70-B7D4-50EF7D1DD494}"/>
                    </a:ext>
                  </a:extLst>
                </p14:cNvPr>
                <p14:cNvContentPartPr/>
                <p14:nvPr/>
              </p14:nvContentPartPr>
              <p14:xfrm>
                <a:off x="1625900" y="2377998"/>
                <a:ext cx="814680" cy="338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CECCDF-FCC6-4F70-B7D4-50EF7D1DD4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607900" y="2360358"/>
                  <a:ext cx="850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04277C9-8EF0-42AA-A3D9-8C580C076E66}"/>
                    </a:ext>
                  </a:extLst>
                </p14:cNvPr>
                <p14:cNvContentPartPr/>
                <p14:nvPr/>
              </p14:nvContentPartPr>
              <p14:xfrm>
                <a:off x="2332220" y="2340558"/>
                <a:ext cx="12636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04277C9-8EF0-42AA-A3D9-8C580C076E6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14220" y="2322558"/>
                  <a:ext cx="1620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730733-D8DD-4DFF-8189-75C80F834FA1}"/>
                    </a:ext>
                  </a:extLst>
                </p14:cNvPr>
                <p14:cNvContentPartPr/>
                <p14:nvPr/>
              </p14:nvContentPartPr>
              <p14:xfrm>
                <a:off x="1643180" y="1871838"/>
                <a:ext cx="703800" cy="266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730733-D8DD-4DFF-8189-75C80F834F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625180" y="1853838"/>
                  <a:ext cx="7394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3B4FF6-D279-4222-8D97-5A4D7544010F}"/>
                    </a:ext>
                  </a:extLst>
                </p14:cNvPr>
                <p14:cNvContentPartPr/>
                <p14:nvPr/>
              </p14:nvContentPartPr>
              <p14:xfrm>
                <a:off x="2241500" y="2015118"/>
                <a:ext cx="131760" cy="213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3B4FF6-D279-4222-8D97-5A4D7544010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23860" y="1997478"/>
                  <a:ext cx="16740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D59E40-1519-4938-81AE-3EA660B98E01}"/>
              </a:ext>
            </a:extLst>
          </p:cNvPr>
          <p:cNvGrpSpPr/>
          <p:nvPr/>
        </p:nvGrpSpPr>
        <p:grpSpPr>
          <a:xfrm>
            <a:off x="4896140" y="3265843"/>
            <a:ext cx="754920" cy="262080"/>
            <a:chOff x="4896140" y="1979118"/>
            <a:chExt cx="75492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0A92858-EC6A-4C7E-9BCB-1CF47509548E}"/>
                    </a:ext>
                  </a:extLst>
                </p14:cNvPr>
                <p14:cNvContentPartPr/>
                <p14:nvPr/>
              </p14:nvContentPartPr>
              <p14:xfrm>
                <a:off x="4896140" y="2077038"/>
                <a:ext cx="713160" cy="78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0A92858-EC6A-4C7E-9BCB-1CF47509548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78140" y="2059038"/>
                  <a:ext cx="748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DD765C-BF9F-46F0-8968-631B4F95E91C}"/>
                    </a:ext>
                  </a:extLst>
                </p14:cNvPr>
                <p14:cNvContentPartPr/>
                <p14:nvPr/>
              </p14:nvContentPartPr>
              <p14:xfrm>
                <a:off x="5479340" y="1979118"/>
                <a:ext cx="171720" cy="262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DD765C-BF9F-46F0-8968-631B4F95E91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61340" y="1961118"/>
                  <a:ext cx="207360" cy="297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7FA2AEA-AF3F-41DC-BC87-0F98B64BD7A1}"/>
              </a:ext>
            </a:extLst>
          </p:cNvPr>
          <p:cNvSpPr txBox="1"/>
          <p:nvPr/>
        </p:nvSpPr>
        <p:spPr>
          <a:xfrm>
            <a:off x="6804091" y="3425323"/>
            <a:ext cx="3808935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rgbClr val="FF0000"/>
                </a:solidFill>
              </a:rPr>
              <a:t>alt prediction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A5E155-6D25-40A4-BF5F-51CD21AA1F8F}"/>
              </a:ext>
            </a:extLst>
          </p:cNvPr>
          <p:cNvSpPr txBox="1"/>
          <p:nvPr/>
        </p:nvSpPr>
        <p:spPr>
          <a:xfrm>
            <a:off x="6804092" y="2541715"/>
            <a:ext cx="3485080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rgbClr val="00B050"/>
                </a:solidFill>
              </a:rPr>
              <a:t>ref prediction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A00DDF5-FB33-4F54-84A0-F7D0FFCF72B5}"/>
                  </a:ext>
                </a:extLst>
              </p14:cNvPr>
              <p14:cNvContentPartPr/>
              <p14:nvPr/>
            </p14:nvContentPartPr>
            <p14:xfrm>
              <a:off x="6064340" y="3852198"/>
              <a:ext cx="232920" cy="27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A00DDF5-FB33-4F54-84A0-F7D0FFCF72B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046340" y="3834558"/>
                <a:ext cx="2685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2806833-8173-472C-8E18-68C29B04FF58}"/>
                  </a:ext>
                </a:extLst>
              </p14:cNvPr>
              <p14:cNvContentPartPr/>
              <p14:nvPr/>
            </p14:nvContentPartPr>
            <p14:xfrm>
              <a:off x="5783540" y="4175838"/>
              <a:ext cx="4988520" cy="167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2806833-8173-472C-8E18-68C29B04FF5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765900" y="4157838"/>
                <a:ext cx="5024160" cy="20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521DD56E-8B3E-45AD-A2DC-A0CD37468486}"/>
              </a:ext>
            </a:extLst>
          </p:cNvPr>
          <p:cNvGrpSpPr/>
          <p:nvPr/>
        </p:nvGrpSpPr>
        <p:grpSpPr>
          <a:xfrm>
            <a:off x="7074140" y="4601508"/>
            <a:ext cx="2624040" cy="434160"/>
            <a:chOff x="7074140" y="4590558"/>
            <a:chExt cx="2624040" cy="43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53B46D6-FA9F-459C-A863-858314EFA1DB}"/>
                    </a:ext>
                  </a:extLst>
                </p14:cNvPr>
                <p14:cNvContentPartPr/>
                <p14:nvPr/>
              </p14:nvContentPartPr>
              <p14:xfrm>
                <a:off x="7074140" y="4801878"/>
                <a:ext cx="173520" cy="22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53B46D6-FA9F-459C-A863-858314EFA1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056140" y="4784238"/>
                  <a:ext cx="2091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A1AD68D-0387-4C3B-88F3-9E07A86EAB18}"/>
                    </a:ext>
                  </a:extLst>
                </p14:cNvPr>
                <p14:cNvContentPartPr/>
                <p14:nvPr/>
              </p14:nvContentPartPr>
              <p14:xfrm>
                <a:off x="7352060" y="4627998"/>
                <a:ext cx="12600" cy="16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A1AD68D-0387-4C3B-88F3-9E07A86EAB1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334060" y="4609998"/>
                  <a:ext cx="482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A14EAD0-3F7F-4D70-8C6C-E363C9DF45CE}"/>
                    </a:ext>
                  </a:extLst>
                </p14:cNvPr>
                <p14:cNvContentPartPr/>
                <p14:nvPr/>
              </p14:nvContentPartPr>
              <p14:xfrm>
                <a:off x="7353140" y="4819158"/>
                <a:ext cx="63360" cy="185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A14EAD0-3F7F-4D70-8C6C-E363C9DF45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335500" y="4801518"/>
                  <a:ext cx="99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B75B09D-B5E2-49E9-AC1E-19A22501CE0F}"/>
                    </a:ext>
                  </a:extLst>
                </p14:cNvPr>
                <p14:cNvContentPartPr/>
                <p14:nvPr/>
              </p14:nvContentPartPr>
              <p14:xfrm>
                <a:off x="7464380" y="4795758"/>
                <a:ext cx="146880" cy="187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B75B09D-B5E2-49E9-AC1E-19A22501CE0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46740" y="4778118"/>
                  <a:ext cx="182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5CB272A-106C-4761-95B4-54762A9788CC}"/>
                    </a:ext>
                  </a:extLst>
                </p14:cNvPr>
                <p14:cNvContentPartPr/>
                <p14:nvPr/>
              </p14:nvContentPartPr>
              <p14:xfrm>
                <a:off x="7701620" y="4810158"/>
                <a:ext cx="159120" cy="179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5CB272A-106C-4761-95B4-54762A9788C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683980" y="4792158"/>
                  <a:ext cx="194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0578A28-5FF0-4C79-B1AC-02F143E019C8}"/>
                    </a:ext>
                  </a:extLst>
                </p14:cNvPr>
                <p14:cNvContentPartPr/>
                <p14:nvPr/>
              </p14:nvContentPartPr>
              <p14:xfrm>
                <a:off x="7957580" y="4834998"/>
                <a:ext cx="274680" cy="143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0578A28-5FF0-4C79-B1AC-02F143E019C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939580" y="4817358"/>
                  <a:ext cx="31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988D31B-4678-4D53-B988-188AFF20A69E}"/>
                    </a:ext>
                  </a:extLst>
                </p14:cNvPr>
                <p14:cNvContentPartPr/>
                <p14:nvPr/>
              </p14:nvContentPartPr>
              <p14:xfrm>
                <a:off x="8266460" y="4696038"/>
                <a:ext cx="14040" cy="29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988D31B-4678-4D53-B988-188AFF20A69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248820" y="4678038"/>
                  <a:ext cx="496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04A2C2A-BF97-4036-B711-689686974668}"/>
                    </a:ext>
                  </a:extLst>
                </p14:cNvPr>
                <p14:cNvContentPartPr/>
                <p14:nvPr/>
              </p14:nvContentPartPr>
              <p14:xfrm>
                <a:off x="8287700" y="4812318"/>
                <a:ext cx="30240" cy="156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04A2C2A-BF97-4036-B711-68968697466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270060" y="4794678"/>
                  <a:ext cx="658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CC7992B-812E-481B-ABB1-2220782D0D75}"/>
                    </a:ext>
                  </a:extLst>
                </p14:cNvPr>
                <p14:cNvContentPartPr/>
                <p14:nvPr/>
              </p14:nvContentPartPr>
              <p14:xfrm>
                <a:off x="8420540" y="4680198"/>
                <a:ext cx="198720" cy="255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CC7992B-812E-481B-ABB1-2220782D0D7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02540" y="4662558"/>
                  <a:ext cx="234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342E184-EF24-4CBA-8B1F-2C8728F82A6C}"/>
                    </a:ext>
                  </a:extLst>
                </p14:cNvPr>
                <p14:cNvContentPartPr/>
                <p14:nvPr/>
              </p14:nvContentPartPr>
              <p14:xfrm>
                <a:off x="8731580" y="4616838"/>
                <a:ext cx="225000" cy="347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342E184-EF24-4CBA-8B1F-2C8728F82A6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713580" y="4598838"/>
                  <a:ext cx="2606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654ADE9-ABAD-41EC-A0A8-9944151471ED}"/>
                    </a:ext>
                  </a:extLst>
                </p14:cNvPr>
                <p14:cNvContentPartPr/>
                <p14:nvPr/>
              </p14:nvContentPartPr>
              <p14:xfrm>
                <a:off x="9063500" y="4590558"/>
                <a:ext cx="298440" cy="297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654ADE9-ABAD-41EC-A0A8-9944151471E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045500" y="4572558"/>
                  <a:ext cx="3340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675A1C3-EE83-417B-B71F-6498FBC55DE5}"/>
                    </a:ext>
                  </a:extLst>
                </p14:cNvPr>
                <p14:cNvContentPartPr/>
                <p14:nvPr/>
              </p14:nvContentPartPr>
              <p14:xfrm>
                <a:off x="9503420" y="4649598"/>
                <a:ext cx="52920" cy="358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675A1C3-EE83-417B-B71F-6498FBC55DE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485420" y="4631598"/>
                  <a:ext cx="88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32A175D-1606-4240-BD0A-CFE7D71B3073}"/>
                    </a:ext>
                  </a:extLst>
                </p14:cNvPr>
                <p14:cNvContentPartPr/>
                <p14:nvPr/>
              </p14:nvContentPartPr>
              <p14:xfrm>
                <a:off x="9492260" y="4601718"/>
                <a:ext cx="205920" cy="199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32A175D-1606-4240-BD0A-CFE7D71B307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474260" y="4584078"/>
                  <a:ext cx="241560" cy="23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4737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eQTL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B6EFB2-345C-4EE9-AA23-E64336634DE1}"/>
                  </a:ext>
                </a:extLst>
              </p14:cNvPr>
              <p14:cNvContentPartPr/>
              <p14:nvPr/>
            </p14:nvContentPartPr>
            <p14:xfrm>
              <a:off x="2974983" y="2355115"/>
              <a:ext cx="34329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B6EFB2-345C-4EE9-AA23-E64336634D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7343" y="2337475"/>
                <a:ext cx="3468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7AF888-CC0D-4B94-8081-F131CBEF3AAF}"/>
                  </a:ext>
                </a:extLst>
              </p14:cNvPr>
              <p14:cNvContentPartPr/>
              <p14:nvPr/>
            </p14:nvContentPartPr>
            <p14:xfrm>
              <a:off x="4248303" y="2163715"/>
              <a:ext cx="360" cy="370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7AF888-CC0D-4B94-8081-F131CBEF3A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0663" y="2146075"/>
                <a:ext cx="360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032658-0448-4582-9FD3-CFC38FF8CF8B}"/>
                  </a:ext>
                </a:extLst>
              </p14:cNvPr>
              <p14:cNvContentPartPr/>
              <p14:nvPr/>
            </p14:nvContentPartPr>
            <p14:xfrm>
              <a:off x="3186655" y="6159096"/>
              <a:ext cx="63921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032658-0448-4582-9FD3-CFC38FF8CF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9015" y="6141456"/>
                <a:ext cx="6427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C406D9-A074-4254-804C-D67E5C2B56EA}"/>
                  </a:ext>
                </a:extLst>
              </p14:cNvPr>
              <p14:cNvContentPartPr/>
              <p14:nvPr/>
            </p14:nvContentPartPr>
            <p14:xfrm>
              <a:off x="3913855" y="6159096"/>
              <a:ext cx="109908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C406D9-A074-4254-804C-D67E5C2B56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95855" y="6141456"/>
                <a:ext cx="1134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4DB526-C00E-4D28-9CBE-904786C0D26D}"/>
                  </a:ext>
                </a:extLst>
              </p14:cNvPr>
              <p14:cNvContentPartPr/>
              <p14:nvPr/>
            </p14:nvContentPartPr>
            <p14:xfrm>
              <a:off x="4258375" y="4257216"/>
              <a:ext cx="5359320" cy="1633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4DB526-C00E-4D28-9CBE-904786C0D2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40375" y="4239576"/>
                <a:ext cx="5394960" cy="166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75B1B7-37F8-4DD1-A7B7-1CC792B5B734}"/>
                  </a:ext>
                </a:extLst>
              </p14:cNvPr>
              <p14:cNvContentPartPr/>
              <p14:nvPr/>
            </p14:nvContentPartPr>
            <p14:xfrm>
              <a:off x="4652943" y="2147755"/>
              <a:ext cx="147564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75B1B7-37F8-4DD1-A7B7-1CC792B5B73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34943" y="2129755"/>
                <a:ext cx="151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4EA6D3-C455-41B8-9FBC-6CF4ED79EEBB}"/>
                  </a:ext>
                </a:extLst>
              </p14:cNvPr>
              <p14:cNvContentPartPr/>
              <p14:nvPr/>
            </p14:nvContentPartPr>
            <p14:xfrm>
              <a:off x="4652943" y="1986115"/>
              <a:ext cx="147564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4EA6D3-C455-41B8-9FBC-6CF4ED79EEB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34943" y="1968115"/>
                <a:ext cx="151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685AFAD-D73D-4016-88CC-CEAEA4C04FB3}"/>
                  </a:ext>
                </a:extLst>
              </p14:cNvPr>
              <p14:cNvContentPartPr/>
              <p14:nvPr/>
            </p14:nvContentPartPr>
            <p14:xfrm>
              <a:off x="4652943" y="1824475"/>
              <a:ext cx="147564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685AFAD-D73D-4016-88CC-CEAEA4C04F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34943" y="1806475"/>
                <a:ext cx="151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C88DCC2-F25C-4A2A-AC2A-97595E625F4F}"/>
                  </a:ext>
                </a:extLst>
              </p14:cNvPr>
              <p14:cNvContentPartPr/>
              <p14:nvPr/>
            </p14:nvContentPartPr>
            <p14:xfrm>
              <a:off x="7404042" y="2355115"/>
              <a:ext cx="34329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C88DCC2-F25C-4A2A-AC2A-97595E625F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86402" y="2337475"/>
                <a:ext cx="3468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3BECAB6-72EB-47DE-9A56-2E829CC38212}"/>
                  </a:ext>
                </a:extLst>
              </p14:cNvPr>
              <p14:cNvContentPartPr/>
              <p14:nvPr/>
            </p14:nvContentPartPr>
            <p14:xfrm>
              <a:off x="8677362" y="2163715"/>
              <a:ext cx="360" cy="370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3BECAB6-72EB-47DE-9A56-2E829CC382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59722" y="2146075"/>
                <a:ext cx="360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3F32D8B-FD59-4002-A3AE-F4D91FCAC3B3}"/>
                  </a:ext>
                </a:extLst>
              </p14:cNvPr>
              <p14:cNvContentPartPr/>
              <p14:nvPr/>
            </p14:nvContentPartPr>
            <p14:xfrm>
              <a:off x="9082002" y="2147755"/>
              <a:ext cx="147564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3F32D8B-FD59-4002-A3AE-F4D91FCAC3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64002" y="2129755"/>
                <a:ext cx="151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349C07C-63B8-4D3B-B16C-2F628BBD8368}"/>
                  </a:ext>
                </a:extLst>
              </p14:cNvPr>
              <p14:cNvContentPartPr/>
              <p14:nvPr/>
            </p14:nvContentPartPr>
            <p14:xfrm>
              <a:off x="9082002" y="1986115"/>
              <a:ext cx="147564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349C07C-63B8-4D3B-B16C-2F628BBD83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64002" y="1968115"/>
                <a:ext cx="151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187A1C1-914E-46DF-8C17-5E51E7211A17}"/>
                  </a:ext>
                </a:extLst>
              </p14:cNvPr>
              <p14:cNvContentPartPr/>
              <p14:nvPr/>
            </p14:nvContentPartPr>
            <p14:xfrm>
              <a:off x="9082002" y="1824475"/>
              <a:ext cx="14756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187A1C1-914E-46DF-8C17-5E51E7211A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64002" y="1806475"/>
                <a:ext cx="151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691F661-ADCA-495B-AD06-8652F74498FD}"/>
                  </a:ext>
                </a:extLst>
              </p14:cNvPr>
              <p14:cNvContentPartPr/>
              <p14:nvPr/>
            </p14:nvContentPartPr>
            <p14:xfrm>
              <a:off x="9082002" y="1666230"/>
              <a:ext cx="14756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691F661-ADCA-495B-AD06-8652F74498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64002" y="1648230"/>
                <a:ext cx="151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BE42923-FEB0-4B02-AC9F-21BEB4B143E9}"/>
                  </a:ext>
                </a:extLst>
              </p14:cNvPr>
              <p14:cNvContentPartPr/>
              <p14:nvPr/>
            </p14:nvContentPartPr>
            <p14:xfrm>
              <a:off x="9082002" y="1504590"/>
              <a:ext cx="147564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BE42923-FEB0-4B02-AC9F-21BEB4B143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64002" y="1486590"/>
                <a:ext cx="151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AA65107-2DB4-4595-9FDA-FBD7C029746A}"/>
                  </a:ext>
                </a:extLst>
              </p14:cNvPr>
              <p14:cNvContentPartPr/>
              <p14:nvPr/>
            </p14:nvContentPartPr>
            <p14:xfrm>
              <a:off x="9082002" y="1342950"/>
              <a:ext cx="147564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AA65107-2DB4-4595-9FDA-FBD7C02974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64002" y="1324950"/>
                <a:ext cx="151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D17068-4B2E-4C57-99A1-528866B044E6}"/>
                  </a:ext>
                </a:extLst>
              </p14:cNvPr>
              <p14:cNvContentPartPr/>
              <p14:nvPr/>
            </p14:nvContentPartPr>
            <p14:xfrm>
              <a:off x="9082002" y="1181310"/>
              <a:ext cx="147564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D17068-4B2E-4C57-99A1-528866B044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64002" y="1163310"/>
                <a:ext cx="151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917863-9535-4F13-9CA1-D01EBF9070C2}"/>
                  </a:ext>
                </a:extLst>
              </p14:cNvPr>
              <p14:cNvContentPartPr/>
              <p14:nvPr/>
            </p14:nvContentPartPr>
            <p14:xfrm>
              <a:off x="2608313" y="4267269"/>
              <a:ext cx="5359320" cy="1633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917863-9535-4F13-9CA1-D01EBF9070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90313" y="4249629"/>
                <a:ext cx="5394960" cy="16693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3E743BC-BAD5-4C6A-A94F-F863EAEBEB6F}"/>
              </a:ext>
            </a:extLst>
          </p:cNvPr>
          <p:cNvSpPr txBox="1"/>
          <p:nvPr/>
        </p:nvSpPr>
        <p:spPr>
          <a:xfrm>
            <a:off x="4027210" y="2533795"/>
            <a:ext cx="46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C7BA92-7FC5-4813-9E9B-B259DCDC1FD1}"/>
              </a:ext>
            </a:extLst>
          </p:cNvPr>
          <p:cNvSpPr txBox="1"/>
          <p:nvPr/>
        </p:nvSpPr>
        <p:spPr>
          <a:xfrm>
            <a:off x="8446197" y="2533794"/>
            <a:ext cx="46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A16760-419A-4702-A9BC-111E0F0725B1}"/>
              </a:ext>
            </a:extLst>
          </p:cNvPr>
          <p:cNvSpPr txBox="1"/>
          <p:nvPr/>
        </p:nvSpPr>
        <p:spPr>
          <a:xfrm>
            <a:off x="590163" y="6174870"/>
            <a:ext cx="328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expression / phenotype</a:t>
            </a:r>
          </a:p>
        </p:txBody>
      </p:sp>
    </p:spTree>
    <p:extLst>
      <p:ext uri="{BB962C8B-B14F-4D97-AF65-F5344CB8AC3E}">
        <p14:creationId xmlns:p14="http://schemas.microsoft.com/office/powerpoint/2010/main" val="3540533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Genetic variant analysis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13CDC1A-6351-45F3-972F-4A890C491089}"/>
                  </a:ext>
                </a:extLst>
              </p14:cNvPr>
              <p14:cNvContentPartPr/>
              <p14:nvPr/>
            </p14:nvContentPartPr>
            <p14:xfrm>
              <a:off x="2379687" y="5278426"/>
              <a:ext cx="796680" cy="72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13CDC1A-6351-45F3-972F-4A890C4910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2047" y="5260426"/>
                <a:ext cx="8323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6B23991-C690-4C55-9AF7-EC0C7D61CDDD}"/>
                  </a:ext>
                </a:extLst>
              </p14:cNvPr>
              <p14:cNvContentPartPr/>
              <p14:nvPr/>
            </p14:nvContentPartPr>
            <p14:xfrm>
              <a:off x="3193287" y="4980706"/>
              <a:ext cx="28080" cy="671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6B23991-C690-4C55-9AF7-EC0C7D61CD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5647" y="4962706"/>
                <a:ext cx="6372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15F017E-A5E9-422B-818E-4997E0CEEA69}"/>
                  </a:ext>
                </a:extLst>
              </p14:cNvPr>
              <p14:cNvContentPartPr/>
              <p14:nvPr/>
            </p14:nvContentPartPr>
            <p14:xfrm>
              <a:off x="3395967" y="4954786"/>
              <a:ext cx="72360" cy="739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15F017E-A5E9-422B-818E-4997E0CEEA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7967" y="4936786"/>
                <a:ext cx="1080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283359A-17E3-4E53-9866-6D288E8CDBA3}"/>
                  </a:ext>
                </a:extLst>
              </p14:cNvPr>
              <p14:cNvContentPartPr/>
              <p14:nvPr/>
            </p14:nvContentPartPr>
            <p14:xfrm>
              <a:off x="3497127" y="5186626"/>
              <a:ext cx="978840" cy="738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283359A-17E3-4E53-9866-6D288E8CDB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79487" y="5168626"/>
                <a:ext cx="10144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4C479B2-4D58-4AD0-AFD1-CCF25BF8D477}"/>
                  </a:ext>
                </a:extLst>
              </p14:cNvPr>
              <p14:cNvContentPartPr/>
              <p14:nvPr/>
            </p14:nvContentPartPr>
            <p14:xfrm>
              <a:off x="4457247" y="4958026"/>
              <a:ext cx="45360" cy="417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4C479B2-4D58-4AD0-AFD1-CCF25BF8D47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9607" y="4940386"/>
                <a:ext cx="8100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373C57C-2BC2-4A2F-9B6A-786A23B195EC}"/>
                  </a:ext>
                </a:extLst>
              </p14:cNvPr>
              <p14:cNvContentPartPr/>
              <p14:nvPr/>
            </p14:nvContentPartPr>
            <p14:xfrm>
              <a:off x="4465167" y="4953346"/>
              <a:ext cx="371160" cy="473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373C57C-2BC2-4A2F-9B6A-786A23B195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47527" y="4935706"/>
                <a:ext cx="40680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13B21C2-C1F0-4F08-B607-6F71EAB64A93}"/>
                  </a:ext>
                </a:extLst>
              </p14:cNvPr>
              <p14:cNvContentPartPr/>
              <p14:nvPr/>
            </p14:nvContentPartPr>
            <p14:xfrm>
              <a:off x="4878087" y="4982146"/>
              <a:ext cx="42840" cy="4140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13B21C2-C1F0-4F08-B607-6F71EAB64A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60087" y="4964506"/>
                <a:ext cx="7848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D9D94C3-4462-4E15-B622-C180B23DC203}"/>
                  </a:ext>
                </a:extLst>
              </p14:cNvPr>
              <p14:cNvContentPartPr/>
              <p14:nvPr/>
            </p14:nvContentPartPr>
            <p14:xfrm>
              <a:off x="4928847" y="5149186"/>
              <a:ext cx="994320" cy="46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D9D94C3-4462-4E15-B622-C180B23DC20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10847" y="5131186"/>
                <a:ext cx="10299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A879FAB-47ED-4294-9628-48BDB532DF21}"/>
                  </a:ext>
                </a:extLst>
              </p14:cNvPr>
              <p14:cNvContentPartPr/>
              <p14:nvPr/>
            </p14:nvContentPartPr>
            <p14:xfrm>
              <a:off x="5895447" y="5092666"/>
              <a:ext cx="127080" cy="129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A879FAB-47ED-4294-9628-48BDB532DF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77447" y="5074666"/>
                <a:ext cx="1627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40069D1-8B07-4394-86E3-7EFA52BFEB16}"/>
                  </a:ext>
                </a:extLst>
              </p14:cNvPr>
              <p14:cNvContentPartPr/>
              <p14:nvPr/>
            </p14:nvContentPartPr>
            <p14:xfrm>
              <a:off x="5975727" y="4901146"/>
              <a:ext cx="498960" cy="264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40069D1-8B07-4394-86E3-7EFA52BFEB1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57727" y="4883506"/>
                <a:ext cx="5346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1FDC000-2E9D-4540-82BB-713D940D1B83}"/>
                  </a:ext>
                </a:extLst>
              </p14:cNvPr>
              <p14:cNvContentPartPr/>
              <p14:nvPr/>
            </p14:nvContentPartPr>
            <p14:xfrm>
              <a:off x="6502767" y="5082586"/>
              <a:ext cx="141480" cy="116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1FDC000-2E9D-4540-82BB-713D940D1B8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85127" y="5064586"/>
                <a:ext cx="1771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23BDD78-A160-4C5B-B792-7DFAF244190A}"/>
                  </a:ext>
                </a:extLst>
              </p14:cNvPr>
              <p14:cNvContentPartPr/>
              <p14:nvPr/>
            </p14:nvContentPartPr>
            <p14:xfrm>
              <a:off x="6557847" y="5101666"/>
              <a:ext cx="809640" cy="50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23BDD78-A160-4C5B-B792-7DFAF244190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39847" y="5084026"/>
                <a:ext cx="84528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3CC2DD02-FAF5-4737-ABC2-4271C348A09B}"/>
              </a:ext>
            </a:extLst>
          </p:cNvPr>
          <p:cNvGrpSpPr/>
          <p:nvPr/>
        </p:nvGrpSpPr>
        <p:grpSpPr>
          <a:xfrm>
            <a:off x="7351287" y="4794956"/>
            <a:ext cx="2086560" cy="647630"/>
            <a:chOff x="5708660" y="2867598"/>
            <a:chExt cx="2086560" cy="6476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6EEED07-2734-477F-9930-E3A9753B3D39}"/>
                    </a:ext>
                  </a:extLst>
                </p14:cNvPr>
                <p14:cNvContentPartPr/>
                <p14:nvPr/>
              </p14:nvContentPartPr>
              <p14:xfrm>
                <a:off x="5708660" y="3186188"/>
                <a:ext cx="1935360" cy="329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6EEED07-2734-477F-9930-E3A9753B3D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1020" y="3168188"/>
                  <a:ext cx="19710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3AEF505-9CF1-4E68-9429-2D88D3B98B2A}"/>
                    </a:ext>
                  </a:extLst>
                </p14:cNvPr>
                <p14:cNvContentPartPr/>
                <p14:nvPr/>
              </p14:nvContentPartPr>
              <p14:xfrm>
                <a:off x="7634660" y="3322988"/>
                <a:ext cx="37440" cy="144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3AEF505-9CF1-4E68-9429-2D88D3B98B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16660" y="3304988"/>
                  <a:ext cx="730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A425155-A887-4648-AFA0-8DF8DC6F88AC}"/>
                    </a:ext>
                  </a:extLst>
                </p14:cNvPr>
                <p14:cNvContentPartPr/>
                <p14:nvPr/>
              </p14:nvContentPartPr>
              <p14:xfrm>
                <a:off x="7493540" y="2867598"/>
                <a:ext cx="301680" cy="424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A425155-A887-4648-AFA0-8DF8DC6F88A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75900" y="2849958"/>
                  <a:ext cx="337320" cy="46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9DDF7D4-E42D-4F78-9CE2-47938698F079}"/>
                  </a:ext>
                </a:extLst>
              </p14:cNvPr>
              <p14:cNvContentPartPr/>
              <p14:nvPr/>
            </p14:nvContentPartPr>
            <p14:xfrm>
              <a:off x="2424687" y="3155888"/>
              <a:ext cx="796680" cy="72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9DDF7D4-E42D-4F78-9CE2-47938698F0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7047" y="3137888"/>
                <a:ext cx="8323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A686976-C2A4-47B2-8686-6C4905D76733}"/>
                  </a:ext>
                </a:extLst>
              </p14:cNvPr>
              <p14:cNvContentPartPr/>
              <p14:nvPr/>
            </p14:nvContentPartPr>
            <p14:xfrm>
              <a:off x="3238287" y="2858168"/>
              <a:ext cx="28080" cy="6710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A686976-C2A4-47B2-8686-6C4905D767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0647" y="2840168"/>
                <a:ext cx="6372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64A600F-6B8E-49ED-950C-3ED0052740E7}"/>
                  </a:ext>
                </a:extLst>
              </p14:cNvPr>
              <p14:cNvContentPartPr/>
              <p14:nvPr/>
            </p14:nvContentPartPr>
            <p14:xfrm>
              <a:off x="3440967" y="2832248"/>
              <a:ext cx="72360" cy="739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64A600F-6B8E-49ED-950C-3ED0052740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22967" y="2814248"/>
                <a:ext cx="1080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0CDA0A1-8F4F-4886-B650-5FC8484759AC}"/>
                  </a:ext>
                </a:extLst>
              </p14:cNvPr>
              <p14:cNvContentPartPr/>
              <p14:nvPr/>
            </p14:nvContentPartPr>
            <p14:xfrm>
              <a:off x="3542127" y="3064088"/>
              <a:ext cx="978840" cy="738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0CDA0A1-8F4F-4886-B650-5FC8484759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4487" y="3046088"/>
                <a:ext cx="10144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73787F4-0A08-4214-9590-84130E1378A4}"/>
                  </a:ext>
                </a:extLst>
              </p14:cNvPr>
              <p14:cNvContentPartPr/>
              <p14:nvPr/>
            </p14:nvContentPartPr>
            <p14:xfrm>
              <a:off x="4502247" y="2835488"/>
              <a:ext cx="45360" cy="4172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73787F4-0A08-4214-9590-84130E1378A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84607" y="2817848"/>
                <a:ext cx="8100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5BF250A-789F-4780-BB26-7AF17237ED67}"/>
                  </a:ext>
                </a:extLst>
              </p14:cNvPr>
              <p14:cNvContentPartPr/>
              <p14:nvPr/>
            </p14:nvContentPartPr>
            <p14:xfrm>
              <a:off x="4510167" y="2830808"/>
              <a:ext cx="371160" cy="4734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5BF250A-789F-4780-BB26-7AF17237ED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92527" y="2813168"/>
                <a:ext cx="40680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1266D0E-0579-4D76-AEAD-45A8DB0785CF}"/>
                  </a:ext>
                </a:extLst>
              </p14:cNvPr>
              <p14:cNvContentPartPr/>
              <p14:nvPr/>
            </p14:nvContentPartPr>
            <p14:xfrm>
              <a:off x="4923087" y="2859608"/>
              <a:ext cx="42840" cy="4140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1266D0E-0579-4D76-AEAD-45A8DB0785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05087" y="2841968"/>
                <a:ext cx="7848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1D12C76-9CE5-4889-9A63-40E73B37F79A}"/>
                  </a:ext>
                </a:extLst>
              </p14:cNvPr>
              <p14:cNvContentPartPr/>
              <p14:nvPr/>
            </p14:nvContentPartPr>
            <p14:xfrm>
              <a:off x="4973847" y="3026648"/>
              <a:ext cx="994320" cy="460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1D12C76-9CE5-4889-9A63-40E73B37F79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55847" y="3008648"/>
                <a:ext cx="10299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08EC08A-28F0-429C-8361-25FEFCFB3AE5}"/>
                  </a:ext>
                </a:extLst>
              </p14:cNvPr>
              <p14:cNvContentPartPr/>
              <p14:nvPr/>
            </p14:nvContentPartPr>
            <p14:xfrm>
              <a:off x="5940447" y="2970128"/>
              <a:ext cx="127080" cy="1292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08EC08A-28F0-429C-8361-25FEFCFB3A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22447" y="2952128"/>
                <a:ext cx="1627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5C3EABA-97B5-4172-8BBA-4647AB951C34}"/>
                  </a:ext>
                </a:extLst>
              </p14:cNvPr>
              <p14:cNvContentPartPr/>
              <p14:nvPr/>
            </p14:nvContentPartPr>
            <p14:xfrm>
              <a:off x="6547767" y="2960048"/>
              <a:ext cx="141480" cy="1166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5C3EABA-97B5-4172-8BBA-4647AB951C3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30127" y="2942048"/>
                <a:ext cx="1771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90E4531-D9F6-4D33-93B3-7DE3997299AC}"/>
                  </a:ext>
                </a:extLst>
              </p14:cNvPr>
              <p14:cNvContentPartPr/>
              <p14:nvPr/>
            </p14:nvContentPartPr>
            <p14:xfrm>
              <a:off x="6602847" y="2979128"/>
              <a:ext cx="809640" cy="50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90E4531-D9F6-4D33-93B3-7DE3997299A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84847" y="2961488"/>
                <a:ext cx="84528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4617CA3A-909B-411C-89E4-E7CEB34F7756}"/>
              </a:ext>
            </a:extLst>
          </p:cNvPr>
          <p:cNvGrpSpPr/>
          <p:nvPr/>
        </p:nvGrpSpPr>
        <p:grpSpPr>
          <a:xfrm>
            <a:off x="7396287" y="2672418"/>
            <a:ext cx="2086560" cy="647630"/>
            <a:chOff x="5708660" y="2867598"/>
            <a:chExt cx="2086560" cy="6476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0470207-8BEC-4629-B153-CC998326BC62}"/>
                    </a:ext>
                  </a:extLst>
                </p14:cNvPr>
                <p14:cNvContentPartPr/>
                <p14:nvPr/>
              </p14:nvContentPartPr>
              <p14:xfrm>
                <a:off x="5708660" y="3186188"/>
                <a:ext cx="1935360" cy="329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0470207-8BEC-4629-B153-CC998326BC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1020" y="3168188"/>
                  <a:ext cx="19710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D3D75DD-B507-456D-BC0C-FEE8DD504A8F}"/>
                    </a:ext>
                  </a:extLst>
                </p14:cNvPr>
                <p14:cNvContentPartPr/>
                <p14:nvPr/>
              </p14:nvContentPartPr>
              <p14:xfrm>
                <a:off x="7634660" y="3322988"/>
                <a:ext cx="37440" cy="144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D3D75DD-B507-456D-BC0C-FEE8DD504A8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16660" y="3304988"/>
                  <a:ext cx="730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DD9DC07-3F25-4DBD-9E1E-8711CF3BD176}"/>
                    </a:ext>
                  </a:extLst>
                </p14:cNvPr>
                <p14:cNvContentPartPr/>
                <p14:nvPr/>
              </p14:nvContentPartPr>
              <p14:xfrm>
                <a:off x="7493540" y="2867598"/>
                <a:ext cx="301680" cy="424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DD9DC07-3F25-4DBD-9E1E-8711CF3BD17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75900" y="2849958"/>
                  <a:ext cx="337320" cy="46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8D4923D-C440-4ED8-A7BF-20685953EE43}"/>
                  </a:ext>
                </a:extLst>
              </p14:cNvPr>
              <p14:cNvContentPartPr/>
              <p14:nvPr/>
            </p14:nvContentPartPr>
            <p14:xfrm>
              <a:off x="6056356" y="3050838"/>
              <a:ext cx="533880" cy="230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8D4923D-C440-4ED8-A7BF-20685953EE4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38356" y="3032838"/>
                <a:ext cx="56952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110BD423-1C1D-4C19-8CDE-4291037BD16E}"/>
              </a:ext>
            </a:extLst>
          </p:cNvPr>
          <p:cNvGrpSpPr/>
          <p:nvPr/>
        </p:nvGrpSpPr>
        <p:grpSpPr>
          <a:xfrm>
            <a:off x="8962996" y="2352798"/>
            <a:ext cx="791280" cy="297720"/>
            <a:chOff x="7451780" y="2352798"/>
            <a:chExt cx="79128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8A3F6ED-D798-47CF-B1AC-B401BBC6A850}"/>
                    </a:ext>
                  </a:extLst>
                </p14:cNvPr>
                <p14:cNvContentPartPr/>
                <p14:nvPr/>
              </p14:nvContentPartPr>
              <p14:xfrm>
                <a:off x="7451780" y="2518038"/>
                <a:ext cx="122040" cy="58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8A3F6ED-D798-47CF-B1AC-B401BBC6A85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34140" y="2500398"/>
                  <a:ext cx="157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B3BB3A5-445E-41F9-AA53-B1829FFAAED2}"/>
                    </a:ext>
                  </a:extLst>
                </p14:cNvPr>
                <p14:cNvContentPartPr/>
                <p14:nvPr/>
              </p14:nvContentPartPr>
              <p14:xfrm>
                <a:off x="7840940" y="2352798"/>
                <a:ext cx="13680" cy="106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B3BB3A5-445E-41F9-AA53-B1829FFAAE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23300" y="2335158"/>
                  <a:ext cx="49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0F2C946-5A9A-40EA-9A4C-61D06F9B23F0}"/>
                    </a:ext>
                  </a:extLst>
                </p14:cNvPr>
                <p14:cNvContentPartPr/>
                <p14:nvPr/>
              </p14:nvContentPartPr>
              <p14:xfrm>
                <a:off x="8164940" y="2565558"/>
                <a:ext cx="78120" cy="84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0F2C946-5A9A-40EA-9A4C-61D06F9B23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47300" y="2547558"/>
                  <a:ext cx="113760" cy="12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7907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Results: model selection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92BCF05-4A00-462F-93FC-2675472D6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97471"/>
              </p:ext>
            </p:extLst>
          </p:nvPr>
        </p:nvGraphicFramePr>
        <p:xfrm>
          <a:off x="1632541" y="467241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855993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021011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16939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548933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01965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model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model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model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model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5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test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0.251374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0.257469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0.257498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0.249292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47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auPRC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0.783579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0.38037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0.384897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0.786898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9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0.787416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0.789528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0.793543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0.794169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069709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30CD1959-EB09-47F8-A12F-7708B3EE72BA}"/>
              </a:ext>
            </a:extLst>
          </p:cNvPr>
          <p:cNvGrpSpPr/>
          <p:nvPr/>
        </p:nvGrpSpPr>
        <p:grpSpPr>
          <a:xfrm>
            <a:off x="1617798" y="1639798"/>
            <a:ext cx="266040" cy="317520"/>
            <a:chOff x="1476860" y="1465758"/>
            <a:chExt cx="266040" cy="31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59D08E2-E3D9-47F4-B9DA-77A9344BE063}"/>
                    </a:ext>
                  </a:extLst>
                </p14:cNvPr>
                <p14:cNvContentPartPr/>
                <p14:nvPr/>
              </p14:nvContentPartPr>
              <p14:xfrm>
                <a:off x="1476860" y="1465758"/>
                <a:ext cx="108360" cy="317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59D08E2-E3D9-47F4-B9DA-77A9344BE06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59220" y="1448118"/>
                  <a:ext cx="1440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730B84-4B35-4707-A48F-E8298595009D}"/>
                    </a:ext>
                  </a:extLst>
                </p14:cNvPr>
                <p14:cNvContentPartPr/>
                <p14:nvPr/>
              </p14:nvContentPartPr>
              <p14:xfrm>
                <a:off x="1602140" y="1468278"/>
                <a:ext cx="128160" cy="304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730B84-4B35-4707-A48F-E829859500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84140" y="1450278"/>
                  <a:ext cx="1638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8B27CA2-58AD-4DDF-99CD-E443BCB8EE78}"/>
                    </a:ext>
                  </a:extLst>
                </p14:cNvPr>
                <p14:cNvContentPartPr/>
                <p14:nvPr/>
              </p14:nvContentPartPr>
              <p14:xfrm>
                <a:off x="1531940" y="1616958"/>
                <a:ext cx="210960" cy="25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8B27CA2-58AD-4DDF-99CD-E443BCB8EE7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13940" y="1598958"/>
                  <a:ext cx="24660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7DCDA1-B43D-4E4D-85C2-24358C1AF7EF}"/>
              </a:ext>
            </a:extLst>
          </p:cNvPr>
          <p:cNvGrpSpPr/>
          <p:nvPr/>
        </p:nvGrpSpPr>
        <p:grpSpPr>
          <a:xfrm>
            <a:off x="3858101" y="1628098"/>
            <a:ext cx="303120" cy="376200"/>
            <a:chOff x="3735140" y="1600038"/>
            <a:chExt cx="30312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B3356B-A791-4F98-B158-49F9A6CD10EA}"/>
                    </a:ext>
                  </a:extLst>
                </p14:cNvPr>
                <p14:cNvContentPartPr/>
                <p14:nvPr/>
              </p14:nvContentPartPr>
              <p14:xfrm>
                <a:off x="3745940" y="1600038"/>
                <a:ext cx="35280" cy="364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B3356B-A791-4F98-B158-49F9A6CD10E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7940" y="1582398"/>
                  <a:ext cx="709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2467C76-675C-4707-9A2F-4C78DC228707}"/>
                    </a:ext>
                  </a:extLst>
                </p14:cNvPr>
                <p14:cNvContentPartPr/>
                <p14:nvPr/>
              </p14:nvContentPartPr>
              <p14:xfrm>
                <a:off x="3735140" y="1602918"/>
                <a:ext cx="303120" cy="373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2467C76-675C-4707-9A2F-4C78DC2287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17140" y="1584918"/>
                  <a:ext cx="338760" cy="408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22A78F4-705D-4EC6-B8B2-2335F8A6ECF5}"/>
              </a:ext>
            </a:extLst>
          </p:cNvPr>
          <p:cNvSpPr txBox="1"/>
          <p:nvPr/>
        </p:nvSpPr>
        <p:spPr>
          <a:xfrm>
            <a:off x="487368" y="3260141"/>
            <a:ext cx="2477580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(5, 5)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805D8FB-A09A-4708-B812-BEB8068F0D0C}"/>
              </a:ext>
            </a:extLst>
          </p:cNvPr>
          <p:cNvSpPr txBox="1"/>
          <p:nvPr/>
        </p:nvSpPr>
        <p:spPr>
          <a:xfrm>
            <a:off x="2598629" y="3251413"/>
            <a:ext cx="2822065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(5, 5, 5, 5, 5)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58D5CB-BE0F-4043-85E2-35604F82D461}"/>
              </a:ext>
            </a:extLst>
          </p:cNvPr>
          <p:cNvSpPr txBox="1"/>
          <p:nvPr/>
        </p:nvSpPr>
        <p:spPr>
          <a:xfrm>
            <a:off x="5872035" y="2943636"/>
            <a:ext cx="2822065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(5, 5, 5, 5, 5, 5, 5, 5, 5, 5)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CF58AF4-AD72-478E-8D4C-1FC9623CD997}"/>
                  </a:ext>
                </a:extLst>
              </p14:cNvPr>
              <p14:cNvContentPartPr/>
              <p14:nvPr/>
            </p14:nvContentPartPr>
            <p14:xfrm>
              <a:off x="7113020" y="1648638"/>
              <a:ext cx="245520" cy="3614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CF58AF4-AD72-478E-8D4C-1FC9623CD9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95380" y="1630638"/>
                <a:ext cx="281160" cy="39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66389F74-283A-41D3-9B62-F2F8E294C813}"/>
              </a:ext>
            </a:extLst>
          </p:cNvPr>
          <p:cNvGrpSpPr/>
          <p:nvPr/>
        </p:nvGrpSpPr>
        <p:grpSpPr>
          <a:xfrm>
            <a:off x="10165460" y="1587438"/>
            <a:ext cx="360720" cy="343080"/>
            <a:chOff x="10165460" y="1587438"/>
            <a:chExt cx="36072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B6FC2B0-4A40-472E-BA23-91F4ADF1DE0E}"/>
                    </a:ext>
                  </a:extLst>
                </p14:cNvPr>
                <p14:cNvContentPartPr/>
                <p14:nvPr/>
              </p14:nvContentPartPr>
              <p14:xfrm>
                <a:off x="10165460" y="1612278"/>
                <a:ext cx="53280" cy="313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B6FC2B0-4A40-472E-BA23-91F4ADF1DE0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47460" y="1594638"/>
                  <a:ext cx="889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C374C3A-CDF8-44EA-99E9-2AF7B21E5F92}"/>
                    </a:ext>
                  </a:extLst>
                </p14:cNvPr>
                <p14:cNvContentPartPr/>
                <p14:nvPr/>
              </p14:nvContentPartPr>
              <p14:xfrm>
                <a:off x="10193540" y="1587438"/>
                <a:ext cx="332640" cy="343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C374C3A-CDF8-44EA-99E9-2AF7B21E5F9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75900" y="1569438"/>
                  <a:ext cx="368280" cy="378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3B69754F-D735-4C52-9B15-09C93F8569FC}"/>
              </a:ext>
            </a:extLst>
          </p:cNvPr>
          <p:cNvSpPr txBox="1"/>
          <p:nvPr/>
        </p:nvSpPr>
        <p:spPr>
          <a:xfrm>
            <a:off x="8979950" y="3260141"/>
            <a:ext cx="2477580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(32, 32)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8881756-7399-42FD-80EE-E6FCF845C023}"/>
              </a:ext>
            </a:extLst>
          </p:cNvPr>
          <p:cNvGrpSpPr/>
          <p:nvPr/>
        </p:nvGrpSpPr>
        <p:grpSpPr>
          <a:xfrm>
            <a:off x="1208105" y="2208123"/>
            <a:ext cx="988200" cy="972000"/>
            <a:chOff x="1169780" y="2257398"/>
            <a:chExt cx="988200" cy="9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3332C33-2105-4CC9-AC54-1A95508D0B91}"/>
                    </a:ext>
                  </a:extLst>
                </p14:cNvPr>
                <p14:cNvContentPartPr/>
                <p14:nvPr/>
              </p14:nvContentPartPr>
              <p14:xfrm>
                <a:off x="1179500" y="2291238"/>
                <a:ext cx="44280" cy="41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3332C33-2105-4CC9-AC54-1A95508D0B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61500" y="2273238"/>
                  <a:ext cx="799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F028C6D-8D27-4AD8-BDCC-AD34F4C61743}"/>
                    </a:ext>
                  </a:extLst>
                </p14:cNvPr>
                <p14:cNvContentPartPr/>
                <p14:nvPr/>
              </p14:nvContentPartPr>
              <p14:xfrm>
                <a:off x="1182380" y="2526678"/>
                <a:ext cx="33480" cy="34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F028C6D-8D27-4AD8-BDCC-AD34F4C6174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64380" y="2509038"/>
                  <a:ext cx="691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6186349-6815-4C10-A209-629BD1083CBB}"/>
                    </a:ext>
                  </a:extLst>
                </p14:cNvPr>
                <p14:cNvContentPartPr/>
                <p14:nvPr/>
              </p14:nvContentPartPr>
              <p14:xfrm>
                <a:off x="1185260" y="2769318"/>
                <a:ext cx="37800" cy="30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6186349-6815-4C10-A209-629BD1083C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67260" y="2751678"/>
                  <a:ext cx="734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FB166B5-F82D-4C45-A937-855C8AD519E7}"/>
                    </a:ext>
                  </a:extLst>
                </p14:cNvPr>
                <p14:cNvContentPartPr/>
                <p14:nvPr/>
              </p14:nvContentPartPr>
              <p14:xfrm>
                <a:off x="1169780" y="2962638"/>
                <a:ext cx="39600" cy="28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FB166B5-F82D-4C45-A937-855C8AD519E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1780" y="2944638"/>
                  <a:ext cx="752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9894E46-92A7-47D0-A1D2-84640DA69D30}"/>
                    </a:ext>
                  </a:extLst>
                </p14:cNvPr>
                <p14:cNvContentPartPr/>
                <p14:nvPr/>
              </p14:nvContentPartPr>
              <p14:xfrm>
                <a:off x="1176260" y="3142278"/>
                <a:ext cx="28080" cy="38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9894E46-92A7-47D0-A1D2-84640DA69D3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58620" y="3124638"/>
                  <a:ext cx="63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C63BF89-49F1-484D-8078-FF7B21C1DAB8}"/>
                    </a:ext>
                  </a:extLst>
                </p14:cNvPr>
                <p14:cNvContentPartPr/>
                <p14:nvPr/>
              </p14:nvContentPartPr>
              <p14:xfrm>
                <a:off x="2112620" y="2257398"/>
                <a:ext cx="40320" cy="29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C63BF89-49F1-484D-8078-FF7B21C1DA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94980" y="2239398"/>
                  <a:ext cx="75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C6E0CAA-DE07-44A8-84B6-82DDC08D960F}"/>
                    </a:ext>
                  </a:extLst>
                </p14:cNvPr>
                <p14:cNvContentPartPr/>
                <p14:nvPr/>
              </p14:nvContentPartPr>
              <p14:xfrm>
                <a:off x="2114420" y="2476638"/>
                <a:ext cx="43560" cy="36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C6E0CAA-DE07-44A8-84B6-82DDC08D96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96420" y="2458638"/>
                  <a:ext cx="79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C89DF12-EF79-4FA6-B143-628E3C101A6F}"/>
                    </a:ext>
                  </a:extLst>
                </p14:cNvPr>
                <p14:cNvContentPartPr/>
                <p14:nvPr/>
              </p14:nvContentPartPr>
              <p14:xfrm>
                <a:off x="2117660" y="2719638"/>
                <a:ext cx="37080" cy="44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C89DF12-EF79-4FA6-B143-628E3C101A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00020" y="2701998"/>
                  <a:ext cx="72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2F523D5-6B72-409E-8118-69DB459DB3D2}"/>
                    </a:ext>
                  </a:extLst>
                </p14:cNvPr>
                <p14:cNvContentPartPr/>
                <p14:nvPr/>
              </p14:nvContentPartPr>
              <p14:xfrm>
                <a:off x="2109020" y="2949318"/>
                <a:ext cx="39600" cy="30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2F523D5-6B72-409E-8118-69DB459DB3D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91020" y="2931318"/>
                  <a:ext cx="752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145854E-EA83-472C-8DF5-187960C78A82}"/>
                    </a:ext>
                  </a:extLst>
                </p14:cNvPr>
                <p14:cNvContentPartPr/>
                <p14:nvPr/>
              </p14:nvContentPartPr>
              <p14:xfrm>
                <a:off x="2092820" y="3163878"/>
                <a:ext cx="51120" cy="25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145854E-EA83-472C-8DF5-187960C78A8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74820" y="3145878"/>
                  <a:ext cx="86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747A4E0-FFDB-402B-A6F3-62484220BCA7}"/>
                    </a:ext>
                  </a:extLst>
                </p14:cNvPr>
                <p14:cNvContentPartPr/>
                <p14:nvPr/>
              </p14:nvContentPartPr>
              <p14:xfrm>
                <a:off x="1291460" y="2286918"/>
                <a:ext cx="705960" cy="20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747A4E0-FFDB-402B-A6F3-62484220BCA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87140" y="2282598"/>
                  <a:ext cx="7146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2D73064-741A-4F62-BDE4-9734610F6E88}"/>
                    </a:ext>
                  </a:extLst>
                </p14:cNvPr>
                <p14:cNvContentPartPr/>
                <p14:nvPr/>
              </p14:nvContentPartPr>
              <p14:xfrm>
                <a:off x="1291460" y="2326518"/>
                <a:ext cx="720000" cy="177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2D73064-741A-4F62-BDE4-9734610F6E8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87140" y="2322198"/>
                  <a:ext cx="728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126C629-77F0-470E-8BA3-849410A65153}"/>
                    </a:ext>
                  </a:extLst>
                </p14:cNvPr>
                <p14:cNvContentPartPr/>
                <p14:nvPr/>
              </p14:nvContentPartPr>
              <p14:xfrm>
                <a:off x="1275620" y="2352078"/>
                <a:ext cx="724320" cy="356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126C629-77F0-470E-8BA3-849410A6515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71300" y="2347758"/>
                  <a:ext cx="7329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1226841-CB67-4BB2-A9FB-F9186C6BA957}"/>
                    </a:ext>
                  </a:extLst>
                </p14:cNvPr>
                <p14:cNvContentPartPr/>
                <p14:nvPr/>
              </p14:nvContentPartPr>
              <p14:xfrm>
                <a:off x="1301180" y="2383758"/>
                <a:ext cx="786240" cy="586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1226841-CB67-4BB2-A9FB-F9186C6BA95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96860" y="2379438"/>
                  <a:ext cx="79488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08F27A7-0545-42C0-9F42-8B5A4DAC8F2A}"/>
                    </a:ext>
                  </a:extLst>
                </p14:cNvPr>
                <p14:cNvContentPartPr/>
                <p14:nvPr/>
              </p14:nvContentPartPr>
              <p14:xfrm>
                <a:off x="1305860" y="2421198"/>
                <a:ext cx="683640" cy="767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08F27A7-0545-42C0-9F42-8B5A4DAC8F2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01540" y="2416878"/>
                  <a:ext cx="692280" cy="7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A58C799-21D7-4BBC-93FA-4A99EBCFD592}"/>
                    </a:ext>
                  </a:extLst>
                </p14:cNvPr>
                <p14:cNvContentPartPr/>
                <p14:nvPr/>
              </p14:nvContentPartPr>
              <p14:xfrm>
                <a:off x="1317740" y="2293758"/>
                <a:ext cx="624960" cy="276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A58C799-21D7-4BBC-93FA-4A99EBCFD5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13420" y="2289438"/>
                  <a:ext cx="6336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70426C1-31E7-4A71-BF2D-6F744FD2D687}"/>
                    </a:ext>
                  </a:extLst>
                </p14:cNvPr>
                <p14:cNvContentPartPr/>
                <p14:nvPr/>
              </p14:nvContentPartPr>
              <p14:xfrm>
                <a:off x="1386500" y="2484558"/>
                <a:ext cx="673200" cy="114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70426C1-31E7-4A71-BF2D-6F744FD2D6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82180" y="2480238"/>
                  <a:ext cx="6818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50508B2-BAAA-42E2-B064-F34CE7D34993}"/>
                    </a:ext>
                  </a:extLst>
                </p14:cNvPr>
                <p14:cNvContentPartPr/>
                <p14:nvPr/>
              </p14:nvContentPartPr>
              <p14:xfrm>
                <a:off x="1355180" y="2566638"/>
                <a:ext cx="729360" cy="133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50508B2-BAAA-42E2-B064-F34CE7D3499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50860" y="2562318"/>
                  <a:ext cx="738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63C5B87-A4DA-41BB-8AF1-16446D9E0736}"/>
                    </a:ext>
                  </a:extLst>
                </p14:cNvPr>
                <p14:cNvContentPartPr/>
                <p14:nvPr/>
              </p14:nvContentPartPr>
              <p14:xfrm>
                <a:off x="1363460" y="2584998"/>
                <a:ext cx="666360" cy="333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63C5B87-A4DA-41BB-8AF1-16446D9E07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59140" y="2580678"/>
                  <a:ext cx="6750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416165-287A-4C18-A044-D31EDD6E112F}"/>
                    </a:ext>
                  </a:extLst>
                </p14:cNvPr>
                <p14:cNvContentPartPr/>
                <p14:nvPr/>
              </p14:nvContentPartPr>
              <p14:xfrm>
                <a:off x="1340420" y="2609838"/>
                <a:ext cx="678240" cy="579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416165-287A-4C18-A044-D31EDD6E112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36100" y="2605518"/>
                  <a:ext cx="68688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A8EE4AB-A607-4B36-AC07-DE18628CBBEE}"/>
                    </a:ext>
                  </a:extLst>
                </p14:cNvPr>
                <p14:cNvContentPartPr/>
                <p14:nvPr/>
              </p14:nvContentPartPr>
              <p14:xfrm>
                <a:off x="1292900" y="2365758"/>
                <a:ext cx="720000" cy="475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A8EE4AB-A607-4B36-AC07-DE18628CBBE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88580" y="2361438"/>
                  <a:ext cx="72864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4F90F38-0292-49F4-8A5A-31BC33BEF435}"/>
                    </a:ext>
                  </a:extLst>
                </p14:cNvPr>
                <p14:cNvContentPartPr/>
                <p14:nvPr/>
              </p14:nvContentPartPr>
              <p14:xfrm>
                <a:off x="1371020" y="2722158"/>
                <a:ext cx="649440" cy="128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4F90F38-0292-49F4-8A5A-31BC33BEF43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66700" y="2717838"/>
                  <a:ext cx="658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3D54621-B4C6-46C2-AFC4-E8A3C0B1650C}"/>
                    </a:ext>
                  </a:extLst>
                </p14:cNvPr>
                <p14:cNvContentPartPr/>
                <p14:nvPr/>
              </p14:nvContentPartPr>
              <p14:xfrm>
                <a:off x="1371020" y="2880198"/>
                <a:ext cx="655920" cy="308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3D54621-B4C6-46C2-AFC4-E8A3C0B1650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66700" y="2875878"/>
                  <a:ext cx="6645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74624AF-9309-498C-B16F-421E41B744C1}"/>
                    </a:ext>
                  </a:extLst>
                </p14:cNvPr>
                <p14:cNvContentPartPr/>
                <p14:nvPr/>
              </p14:nvContentPartPr>
              <p14:xfrm>
                <a:off x="1282100" y="2790198"/>
                <a:ext cx="788760" cy="226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74624AF-9309-498C-B16F-421E41B744C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77780" y="2785878"/>
                  <a:ext cx="7974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A36FF59-8285-4E01-A224-FE2BCA60F455}"/>
                    </a:ext>
                  </a:extLst>
                </p14:cNvPr>
                <p14:cNvContentPartPr/>
                <p14:nvPr/>
              </p14:nvContentPartPr>
              <p14:xfrm>
                <a:off x="1311980" y="2942478"/>
                <a:ext cx="668160" cy="257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A36FF59-8285-4E01-A224-FE2BCA60F45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07660" y="2938158"/>
                  <a:ext cx="6768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AD56054-6E1A-48A7-BB9B-E14A0AF50FF8}"/>
                    </a:ext>
                  </a:extLst>
                </p14:cNvPr>
                <p14:cNvContentPartPr/>
                <p14:nvPr/>
              </p14:nvContentPartPr>
              <p14:xfrm>
                <a:off x="1430420" y="3187998"/>
                <a:ext cx="581040" cy="41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AD56054-6E1A-48A7-BB9B-E14A0AF50FF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26100" y="3183678"/>
                  <a:ext cx="589680" cy="5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721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77CE8D09-4C92-4779-9624-11C0FE7545E5}"/>
              </a:ext>
            </a:extLst>
          </p:cNvPr>
          <p:cNvSpPr txBox="1"/>
          <p:nvPr/>
        </p:nvSpPr>
        <p:spPr>
          <a:xfrm>
            <a:off x="5948035" y="629974"/>
            <a:ext cx="5532889" cy="563231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dsQTL</a:t>
            </a:r>
          </a:p>
          <a:p>
            <a:endParaRPr lang="en-AU" sz="4000" dirty="0">
              <a:solidFill>
                <a:schemeClr val="bg1"/>
              </a:solidFill>
            </a:endParaRPr>
          </a:p>
          <a:p>
            <a:endParaRPr lang="en-AU" sz="4000" dirty="0">
              <a:solidFill>
                <a:schemeClr val="bg1"/>
              </a:solidFill>
            </a:endParaRPr>
          </a:p>
          <a:p>
            <a:endParaRPr lang="en-AU" sz="4000" dirty="0">
              <a:solidFill>
                <a:schemeClr val="bg1"/>
              </a:solidFill>
            </a:endParaRPr>
          </a:p>
          <a:p>
            <a:endParaRPr lang="en-AU" sz="4000" dirty="0">
              <a:solidFill>
                <a:schemeClr val="bg1"/>
              </a:solidFill>
            </a:endParaRPr>
          </a:p>
          <a:p>
            <a:endParaRPr lang="en-AU" sz="4000" dirty="0">
              <a:solidFill>
                <a:schemeClr val="bg1"/>
              </a:solidFill>
            </a:endParaRPr>
          </a:p>
          <a:p>
            <a:endParaRPr lang="en-AU" sz="4000" dirty="0">
              <a:solidFill>
                <a:schemeClr val="bg1"/>
              </a:solidFill>
            </a:endParaRPr>
          </a:p>
          <a:p>
            <a:endParaRPr lang="en-AU" sz="4000" dirty="0">
              <a:solidFill>
                <a:schemeClr val="bg1"/>
              </a:solidFill>
            </a:endParaRPr>
          </a:p>
          <a:p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Verification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1E8B4-68A3-4EBD-B81E-CC626764352F}"/>
              </a:ext>
            </a:extLst>
          </p:cNvPr>
          <p:cNvSpPr txBox="1"/>
          <p:nvPr/>
        </p:nvSpPr>
        <p:spPr>
          <a:xfrm>
            <a:off x="905783" y="1884889"/>
            <a:ext cx="4062753" cy="378565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circuitSNP</a:t>
            </a:r>
          </a:p>
          <a:p>
            <a:endParaRPr lang="en-AU" sz="4000" dirty="0">
              <a:solidFill>
                <a:schemeClr val="bg1"/>
              </a:solidFill>
            </a:endParaRPr>
          </a:p>
          <a:p>
            <a:endParaRPr lang="en-AU" sz="4000" dirty="0">
              <a:solidFill>
                <a:schemeClr val="bg1"/>
              </a:solidFill>
            </a:endParaRPr>
          </a:p>
          <a:p>
            <a:endParaRPr lang="en-AU" sz="4000" dirty="0">
              <a:solidFill>
                <a:schemeClr val="bg1"/>
              </a:solidFill>
            </a:endParaRPr>
          </a:p>
          <a:p>
            <a:endParaRPr lang="en-AU" sz="4000" dirty="0">
              <a:solidFill>
                <a:schemeClr val="bg1"/>
              </a:solidFill>
            </a:endParaRPr>
          </a:p>
          <a:p>
            <a:endParaRPr lang="en-AU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3073EB3-29CC-461F-9F80-4A087841041A}"/>
                  </a:ext>
                </a:extLst>
              </p14:cNvPr>
              <p14:cNvContentPartPr/>
              <p14:nvPr/>
            </p14:nvContentPartPr>
            <p14:xfrm>
              <a:off x="6495649" y="2547644"/>
              <a:ext cx="525125" cy="713446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3073EB3-29CC-461F-9F80-4A08784104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2663" y="2484682"/>
                <a:ext cx="650737" cy="839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F092A43-276F-4E1F-9561-477373058D94}"/>
                  </a:ext>
                </a:extLst>
              </p14:cNvPr>
              <p14:cNvContentPartPr/>
              <p14:nvPr/>
            </p14:nvContentPartPr>
            <p14:xfrm>
              <a:off x="7124715" y="2547644"/>
              <a:ext cx="525125" cy="713446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F092A43-276F-4E1F-9561-477373058D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1729" y="2484682"/>
                <a:ext cx="650737" cy="839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ED6F158-41D7-41B5-92AD-4C8D8FEB70E5}"/>
                  </a:ext>
                </a:extLst>
              </p14:cNvPr>
              <p14:cNvContentPartPr/>
              <p14:nvPr/>
            </p14:nvContentPartPr>
            <p14:xfrm>
              <a:off x="9814187" y="2547644"/>
              <a:ext cx="525125" cy="713446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ED6F158-41D7-41B5-92AD-4C8D8FEB70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51201" y="2484682"/>
                <a:ext cx="650737" cy="83901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79593BD-5C00-45B0-9797-E71030BF2EF4}"/>
              </a:ext>
            </a:extLst>
          </p:cNvPr>
          <p:cNvGrpSpPr/>
          <p:nvPr/>
        </p:nvGrpSpPr>
        <p:grpSpPr>
          <a:xfrm>
            <a:off x="6150345" y="2448248"/>
            <a:ext cx="1592649" cy="1015664"/>
            <a:chOff x="1208831" y="2227206"/>
            <a:chExt cx="3319200" cy="235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9287328-9937-469B-82EC-1874FE729C37}"/>
                    </a:ext>
                  </a:extLst>
                </p14:cNvPr>
                <p14:cNvContentPartPr/>
                <p14:nvPr/>
              </p14:nvContentPartPr>
              <p14:xfrm>
                <a:off x="1208831" y="2227206"/>
                <a:ext cx="1737720" cy="2358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1ECB24C-6E80-454A-904E-B287448235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71315" y="2185427"/>
                  <a:ext cx="1812001" cy="24407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7EA64E8-E0B4-4852-BFC0-83B32627B9A9}"/>
                    </a:ext>
                  </a:extLst>
                </p14:cNvPr>
                <p14:cNvContentPartPr/>
                <p14:nvPr/>
              </p14:nvContentPartPr>
              <p14:xfrm>
                <a:off x="1900751" y="2412966"/>
                <a:ext cx="1299960" cy="1984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0B5ABF6-F47E-426E-8F6F-F90B291195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63245" y="2371191"/>
                  <a:ext cx="1374222" cy="20670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2271D4D-6969-4BD1-A4AC-893E592F99C5}"/>
                    </a:ext>
                  </a:extLst>
                </p14:cNvPr>
                <p14:cNvContentPartPr/>
                <p14:nvPr/>
              </p14:nvContentPartPr>
              <p14:xfrm>
                <a:off x="2323751" y="2259966"/>
                <a:ext cx="1814400" cy="2085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7903894-21D4-451A-8384-A62C71B67F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6248" y="2218180"/>
                  <a:ext cx="1888656" cy="2167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CF413D3-AA18-4BA7-9D02-D5C05FEEAA12}"/>
                    </a:ext>
                  </a:extLst>
                </p14:cNvPr>
                <p14:cNvContentPartPr/>
                <p14:nvPr/>
              </p14:nvContentPartPr>
              <p14:xfrm>
                <a:off x="3291071" y="2263926"/>
                <a:ext cx="1236960" cy="210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F7DEBFE-186C-4AF1-B822-B3EFF48D63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53565" y="2222147"/>
                  <a:ext cx="1311223" cy="21908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5D21194-FB03-4973-AA1C-25D36382CE66}"/>
                  </a:ext>
                </a:extLst>
              </p14:cNvPr>
              <p14:cNvContentPartPr/>
              <p14:nvPr/>
            </p14:nvContentPartPr>
            <p14:xfrm>
              <a:off x="8632019" y="3261090"/>
              <a:ext cx="360" cy="370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5D21194-FB03-4973-AA1C-25D36382CE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14019" y="3243090"/>
                <a:ext cx="36000" cy="4057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E1DFA59-CBCD-4734-A246-5F68B5A45560}"/>
              </a:ext>
            </a:extLst>
          </p:cNvPr>
          <p:cNvSpPr txBox="1"/>
          <p:nvPr/>
        </p:nvSpPr>
        <p:spPr>
          <a:xfrm>
            <a:off x="8388362" y="3535286"/>
            <a:ext cx="46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accent2"/>
                </a:solidFill>
              </a:rPr>
              <a:t>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837DD2-E17A-4750-B6F1-B4FA818802BA}"/>
              </a:ext>
            </a:extLst>
          </p:cNvPr>
          <p:cNvGrpSpPr/>
          <p:nvPr/>
        </p:nvGrpSpPr>
        <p:grpSpPr>
          <a:xfrm>
            <a:off x="7431620" y="2428486"/>
            <a:ext cx="3894840" cy="977760"/>
            <a:chOff x="7431620" y="1245798"/>
            <a:chExt cx="3894840" cy="97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CFFB4A5-A962-454F-B557-28BBFFD8AF4C}"/>
                    </a:ext>
                  </a:extLst>
                </p14:cNvPr>
                <p14:cNvContentPartPr/>
                <p14:nvPr/>
              </p14:nvContentPartPr>
              <p14:xfrm>
                <a:off x="7431620" y="1304838"/>
                <a:ext cx="2705760" cy="918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CFFB4A5-A962-454F-B557-28BBFFD8AF4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13620" y="1287198"/>
                  <a:ext cx="2741400" cy="9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739177A-EF6A-41CE-8222-0D8FB08543D2}"/>
                    </a:ext>
                  </a:extLst>
                </p14:cNvPr>
                <p14:cNvContentPartPr/>
                <p14:nvPr/>
              </p14:nvContentPartPr>
              <p14:xfrm>
                <a:off x="9820940" y="1245798"/>
                <a:ext cx="567720" cy="961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739177A-EF6A-41CE-8222-0D8FB08543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803300" y="1228158"/>
                  <a:ext cx="603360" cy="9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AEAC985-1C11-4C71-9062-C4357CEB63A5}"/>
                    </a:ext>
                  </a:extLst>
                </p14:cNvPr>
                <p14:cNvContentPartPr/>
                <p14:nvPr/>
              </p14:nvContentPartPr>
              <p14:xfrm>
                <a:off x="10115060" y="1991358"/>
                <a:ext cx="1211400" cy="183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AEAC985-1C11-4C71-9062-C4357CEB63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97420" y="1973358"/>
                  <a:ext cx="1247040" cy="21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3206BA9-D058-4BDD-BFE8-5CD5EE5F38E7}"/>
                  </a:ext>
                </a:extLst>
              </p14:cNvPr>
              <p14:cNvContentPartPr/>
              <p14:nvPr/>
            </p14:nvContentPartPr>
            <p14:xfrm>
              <a:off x="7910780" y="2950846"/>
              <a:ext cx="16074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3206BA9-D058-4BDD-BFE8-5CD5EE5F38E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92780" y="2933206"/>
                <a:ext cx="164304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8A00C337-1BD9-4821-96CC-BE4C222B3D22}"/>
              </a:ext>
            </a:extLst>
          </p:cNvPr>
          <p:cNvGrpSpPr/>
          <p:nvPr/>
        </p:nvGrpSpPr>
        <p:grpSpPr>
          <a:xfrm>
            <a:off x="7929140" y="2645206"/>
            <a:ext cx="1598400" cy="130680"/>
            <a:chOff x="7929140" y="1462518"/>
            <a:chExt cx="1598400" cy="13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D63919B-AE7B-4EE6-A44B-5A639F41B94A}"/>
                    </a:ext>
                  </a:extLst>
                </p14:cNvPr>
                <p14:cNvContentPartPr/>
                <p14:nvPr/>
              </p14:nvContentPartPr>
              <p14:xfrm>
                <a:off x="7929140" y="1592838"/>
                <a:ext cx="65088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D63919B-AE7B-4EE6-A44B-5A639F41B94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11500" y="1574838"/>
                  <a:ext cx="686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7C22122-E05C-4DC3-8EFE-4A17D336AC42}"/>
                    </a:ext>
                  </a:extLst>
                </p14:cNvPr>
                <p14:cNvContentPartPr/>
                <p14:nvPr/>
              </p14:nvContentPartPr>
              <p14:xfrm>
                <a:off x="8983940" y="1592838"/>
                <a:ext cx="54360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7C22122-E05C-4DC3-8EFE-4A17D336AC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65940" y="1574838"/>
                  <a:ext cx="57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2CB82C0-74C5-4C7E-9D59-AFE31495D52B}"/>
                    </a:ext>
                  </a:extLst>
                </p14:cNvPr>
                <p14:cNvContentPartPr/>
                <p14:nvPr/>
              </p14:nvContentPartPr>
              <p14:xfrm>
                <a:off x="8450420" y="1462518"/>
                <a:ext cx="85860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2CB82C0-74C5-4C7E-9D59-AFE31495D52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32420" y="1444878"/>
                  <a:ext cx="8942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0D9AF7B-6BAA-4DB8-8FFF-AC507ADA8AA1}"/>
              </a:ext>
            </a:extLst>
          </p:cNvPr>
          <p:cNvGrpSpPr/>
          <p:nvPr/>
        </p:nvGrpSpPr>
        <p:grpSpPr>
          <a:xfrm>
            <a:off x="8038940" y="2448286"/>
            <a:ext cx="1485720" cy="360"/>
            <a:chOff x="8038940" y="1265598"/>
            <a:chExt cx="148572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8B420BE-19C7-4904-AC18-7ECCA82582BE}"/>
                    </a:ext>
                  </a:extLst>
                </p14:cNvPr>
                <p14:cNvContentPartPr/>
                <p14:nvPr/>
              </p14:nvContentPartPr>
              <p14:xfrm>
                <a:off x="8038940" y="1265598"/>
                <a:ext cx="8391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8B420BE-19C7-4904-AC18-7ECCA82582B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20940" y="1247598"/>
                  <a:ext cx="87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B0732B1-5D4D-4828-A299-A57046EB336D}"/>
                    </a:ext>
                  </a:extLst>
                </p14:cNvPr>
                <p14:cNvContentPartPr/>
                <p14:nvPr/>
              </p14:nvContentPartPr>
              <p14:xfrm>
                <a:off x="9111020" y="1265598"/>
                <a:ext cx="41364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B0732B1-5D4D-4828-A299-A57046EB33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93020" y="1247598"/>
                  <a:ext cx="4492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2093969-EC0C-4FAC-8FD9-9E2DB14F28DE}"/>
                  </a:ext>
                </a:extLst>
              </p14:cNvPr>
              <p14:cNvContentPartPr/>
              <p14:nvPr/>
            </p14:nvContentPartPr>
            <p14:xfrm>
              <a:off x="6489266" y="4621913"/>
              <a:ext cx="525125" cy="713446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2093969-EC0C-4FAC-8FD9-9E2DB14F28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6280" y="4558951"/>
                <a:ext cx="650737" cy="839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A45E8F9-638B-4BF5-8C25-ED952BF888CE}"/>
                  </a:ext>
                </a:extLst>
              </p14:cNvPr>
              <p14:cNvContentPartPr/>
              <p14:nvPr/>
            </p14:nvContentPartPr>
            <p14:xfrm>
              <a:off x="7118332" y="4621913"/>
              <a:ext cx="525125" cy="713446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A45E8F9-638B-4BF5-8C25-ED952BF888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5346" y="4558951"/>
                <a:ext cx="650737" cy="839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28E2881-074D-4654-836C-7D8ECF30882E}"/>
                  </a:ext>
                </a:extLst>
              </p14:cNvPr>
              <p14:cNvContentPartPr/>
              <p14:nvPr/>
            </p14:nvContentPartPr>
            <p14:xfrm>
              <a:off x="9807804" y="4621913"/>
              <a:ext cx="525125" cy="713446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28E2881-074D-4654-836C-7D8ECF3088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44818" y="4558951"/>
                <a:ext cx="650737" cy="83901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CC4CC123-BBF7-4C27-9662-DBA70157E617}"/>
              </a:ext>
            </a:extLst>
          </p:cNvPr>
          <p:cNvGrpSpPr/>
          <p:nvPr/>
        </p:nvGrpSpPr>
        <p:grpSpPr>
          <a:xfrm>
            <a:off x="6143962" y="4522517"/>
            <a:ext cx="1592649" cy="1015664"/>
            <a:chOff x="1208831" y="2227206"/>
            <a:chExt cx="3319200" cy="235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64C6131-686E-46B0-B016-5FFB106C7A0F}"/>
                    </a:ext>
                  </a:extLst>
                </p14:cNvPr>
                <p14:cNvContentPartPr/>
                <p14:nvPr/>
              </p14:nvContentPartPr>
              <p14:xfrm>
                <a:off x="1208831" y="2227206"/>
                <a:ext cx="1737720" cy="2358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1ECB24C-6E80-454A-904E-B287448235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71315" y="2185427"/>
                  <a:ext cx="1812001" cy="24407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F7BCF20-0BA9-48C8-A6CF-82123F1EAE70}"/>
                    </a:ext>
                  </a:extLst>
                </p14:cNvPr>
                <p14:cNvContentPartPr/>
                <p14:nvPr/>
              </p14:nvContentPartPr>
              <p14:xfrm>
                <a:off x="1900751" y="2412966"/>
                <a:ext cx="1299960" cy="1984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0B5ABF6-F47E-426E-8F6F-F90B291195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63245" y="2371191"/>
                  <a:ext cx="1374222" cy="20670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02D6EAA-9BDA-4841-9F70-C385EC9A3481}"/>
                    </a:ext>
                  </a:extLst>
                </p14:cNvPr>
                <p14:cNvContentPartPr/>
                <p14:nvPr/>
              </p14:nvContentPartPr>
              <p14:xfrm>
                <a:off x="2323751" y="2259966"/>
                <a:ext cx="1814400" cy="2085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7903894-21D4-451A-8384-A62C71B67F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6248" y="2218180"/>
                  <a:ext cx="1888656" cy="2167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0918D26-3B17-4A32-9417-72B96F92397D}"/>
                    </a:ext>
                  </a:extLst>
                </p14:cNvPr>
                <p14:cNvContentPartPr/>
                <p14:nvPr/>
              </p14:nvContentPartPr>
              <p14:xfrm>
                <a:off x="3291071" y="2263926"/>
                <a:ext cx="1236960" cy="210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F7DEBFE-186C-4AF1-B822-B3EFF48D63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53565" y="2222147"/>
                  <a:ext cx="1311223" cy="21908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D2AF39B-EA98-4444-9DF6-6113D8A87E21}"/>
                  </a:ext>
                </a:extLst>
              </p14:cNvPr>
              <p14:cNvContentPartPr/>
              <p14:nvPr/>
            </p14:nvContentPartPr>
            <p14:xfrm>
              <a:off x="8625636" y="5335359"/>
              <a:ext cx="360" cy="370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D2AF39B-EA98-4444-9DF6-6113D8A87E2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607636" y="5317359"/>
                <a:ext cx="36000" cy="40572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C6409980-8B86-4F07-A0E1-26D101EEE4CD}"/>
              </a:ext>
            </a:extLst>
          </p:cNvPr>
          <p:cNvSpPr txBox="1"/>
          <p:nvPr/>
        </p:nvSpPr>
        <p:spPr>
          <a:xfrm>
            <a:off x="8381979" y="5609555"/>
            <a:ext cx="46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A834AD-2B06-4413-96CA-46ABE69E5907}"/>
              </a:ext>
            </a:extLst>
          </p:cNvPr>
          <p:cNvGrpSpPr/>
          <p:nvPr/>
        </p:nvGrpSpPr>
        <p:grpSpPr>
          <a:xfrm>
            <a:off x="7425237" y="4502755"/>
            <a:ext cx="3894840" cy="977760"/>
            <a:chOff x="7431620" y="1245798"/>
            <a:chExt cx="3894840" cy="97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438BE21-64FA-48C8-ADC6-677391D09CB9}"/>
                    </a:ext>
                  </a:extLst>
                </p14:cNvPr>
                <p14:cNvContentPartPr/>
                <p14:nvPr/>
              </p14:nvContentPartPr>
              <p14:xfrm>
                <a:off x="7431620" y="1304838"/>
                <a:ext cx="2705760" cy="91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438BE21-64FA-48C8-ADC6-677391D09CB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13620" y="1287198"/>
                  <a:ext cx="2741400" cy="9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AFB3858-0F32-4BF6-857D-6A094F1D7851}"/>
                    </a:ext>
                  </a:extLst>
                </p14:cNvPr>
                <p14:cNvContentPartPr/>
                <p14:nvPr/>
              </p14:nvContentPartPr>
              <p14:xfrm>
                <a:off x="9820940" y="1245798"/>
                <a:ext cx="567720" cy="961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AFB3858-0F32-4BF6-857D-6A094F1D78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803300" y="1228158"/>
                  <a:ext cx="603360" cy="9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DA23BCA-1C72-4B51-AE50-9995C01C495F}"/>
                    </a:ext>
                  </a:extLst>
                </p14:cNvPr>
                <p14:cNvContentPartPr/>
                <p14:nvPr/>
              </p14:nvContentPartPr>
              <p14:xfrm>
                <a:off x="10115060" y="1991358"/>
                <a:ext cx="1211400" cy="183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DA23BCA-1C72-4B51-AE50-9995C01C495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97420" y="1973358"/>
                  <a:ext cx="1247040" cy="21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8C28220-C844-40AD-9678-734FFEDFDBAC}"/>
                  </a:ext>
                </a:extLst>
              </p14:cNvPr>
              <p14:cNvContentPartPr/>
              <p14:nvPr/>
            </p14:nvContentPartPr>
            <p14:xfrm>
              <a:off x="7904397" y="5025115"/>
              <a:ext cx="16074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8C28220-C844-40AD-9678-734FFEDFDBA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86397" y="5007475"/>
                <a:ext cx="1643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BBB850E-9151-468C-8A23-D320CAAB7B5A}"/>
                  </a:ext>
                </a:extLst>
              </p14:cNvPr>
              <p14:cNvContentPartPr/>
              <p14:nvPr/>
            </p14:nvContentPartPr>
            <p14:xfrm>
              <a:off x="8977557" y="4849795"/>
              <a:ext cx="54360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BBB850E-9151-468C-8A23-D320CAAB7B5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59557" y="4831795"/>
                <a:ext cx="57924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EDBF02A3-235E-40D5-A668-A32E4AE81F18}"/>
              </a:ext>
            </a:extLst>
          </p:cNvPr>
          <p:cNvGrpSpPr/>
          <p:nvPr/>
        </p:nvGrpSpPr>
        <p:grpSpPr>
          <a:xfrm>
            <a:off x="8383100" y="1908646"/>
            <a:ext cx="169200" cy="388440"/>
            <a:chOff x="8383100" y="725958"/>
            <a:chExt cx="16920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45A8632-2A24-46F3-AA1F-E733D8BB936B}"/>
                    </a:ext>
                  </a:extLst>
                </p14:cNvPr>
                <p14:cNvContentPartPr/>
                <p14:nvPr/>
              </p14:nvContentPartPr>
              <p14:xfrm>
                <a:off x="8473460" y="725958"/>
                <a:ext cx="51480" cy="355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45A8632-2A24-46F3-AA1F-E733D8BB936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55460" y="707958"/>
                  <a:ext cx="871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627A7AD-B4C7-470F-A27D-B955912F5FF5}"/>
                    </a:ext>
                  </a:extLst>
                </p14:cNvPr>
                <p14:cNvContentPartPr/>
                <p14:nvPr/>
              </p14:nvContentPartPr>
              <p14:xfrm>
                <a:off x="8383100" y="1045638"/>
                <a:ext cx="169200" cy="68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627A7AD-B4C7-470F-A27D-B955912F5F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65100" y="1027638"/>
                  <a:ext cx="204840" cy="104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F526421-315D-4E5D-B4AC-8E1F4888A180}"/>
              </a:ext>
            </a:extLst>
          </p:cNvPr>
          <p:cNvSpPr txBox="1"/>
          <p:nvPr/>
        </p:nvSpPr>
        <p:spPr>
          <a:xfrm>
            <a:off x="7929140" y="1567747"/>
            <a:ext cx="32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DNase-1 seq reads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9C4AE50-BCEB-440A-B5AD-5F80388857E2}"/>
                  </a:ext>
                </a:extLst>
              </p14:cNvPr>
              <p14:cNvContentPartPr/>
              <p14:nvPr/>
            </p14:nvContentPartPr>
            <p14:xfrm>
              <a:off x="1700060" y="3014022"/>
              <a:ext cx="2659680" cy="1918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9C4AE50-BCEB-440A-B5AD-5F80388857E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82420" y="2996022"/>
                <a:ext cx="2695320" cy="19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75CE8C3-1073-42E6-9749-CE35FCAA8826}"/>
                  </a:ext>
                </a:extLst>
              </p14:cNvPr>
              <p14:cNvContentPartPr/>
              <p14:nvPr/>
            </p14:nvContentPartPr>
            <p14:xfrm>
              <a:off x="2447420" y="2968662"/>
              <a:ext cx="39600" cy="1299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75CE8C3-1073-42E6-9749-CE35FCAA882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429420" y="2951022"/>
                <a:ext cx="75240" cy="16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AC64C126-8E8C-438B-AC25-64823E19087E}"/>
              </a:ext>
            </a:extLst>
          </p:cNvPr>
          <p:cNvGrpSpPr/>
          <p:nvPr/>
        </p:nvGrpSpPr>
        <p:grpSpPr>
          <a:xfrm>
            <a:off x="2765660" y="3639342"/>
            <a:ext cx="803880" cy="236160"/>
            <a:chOff x="2765660" y="3907638"/>
            <a:chExt cx="80388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8FD7694-5089-455A-882D-3BB08ABB7EFA}"/>
                    </a:ext>
                  </a:extLst>
                </p14:cNvPr>
                <p14:cNvContentPartPr/>
                <p14:nvPr/>
              </p14:nvContentPartPr>
              <p14:xfrm>
                <a:off x="3515180" y="3907638"/>
                <a:ext cx="54360" cy="136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8FD7694-5089-455A-882D-3BB08ABB7E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97180" y="3889998"/>
                  <a:ext cx="90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30E86E5-E32F-4322-9D6D-805BD99CAB0E}"/>
                    </a:ext>
                  </a:extLst>
                </p14:cNvPr>
                <p14:cNvContentPartPr/>
                <p14:nvPr/>
              </p14:nvContentPartPr>
              <p14:xfrm>
                <a:off x="2765660" y="4005198"/>
                <a:ext cx="54000" cy="138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30E86E5-E32F-4322-9D6D-805BD99CAB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47660" y="3987198"/>
                  <a:ext cx="89640" cy="17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32B1F2E-3E8A-435E-BBB1-0B2518743F9E}"/>
                  </a:ext>
                </a:extLst>
              </p14:cNvPr>
              <p14:cNvContentPartPr/>
              <p14:nvPr/>
            </p14:nvContentPartPr>
            <p14:xfrm>
              <a:off x="1885820" y="4633302"/>
              <a:ext cx="115560" cy="127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32B1F2E-3E8A-435E-BBB1-0B2518743F9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867820" y="4615302"/>
                <a:ext cx="1512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2C6BF57-B8B4-495E-B6D7-1980A2C87E4F}"/>
                  </a:ext>
                </a:extLst>
              </p14:cNvPr>
              <p14:cNvContentPartPr/>
              <p14:nvPr/>
            </p14:nvContentPartPr>
            <p14:xfrm>
              <a:off x="3021620" y="4864062"/>
              <a:ext cx="82080" cy="1490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2C6BF57-B8B4-495E-B6D7-1980A2C87E4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03980" y="4846422"/>
                <a:ext cx="1177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08A6E59-CE63-427A-9AE4-080BE6894481}"/>
                  </a:ext>
                </a:extLst>
              </p14:cNvPr>
              <p14:cNvContentPartPr/>
              <p14:nvPr/>
            </p14:nvContentPartPr>
            <p14:xfrm>
              <a:off x="3955100" y="4762902"/>
              <a:ext cx="33840" cy="140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08A6E59-CE63-427A-9AE4-080BE689448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37100" y="4745262"/>
                <a:ext cx="69480" cy="176400"/>
              </a:xfrm>
              <a:prstGeom prst="rect">
                <a:avLst/>
              </a:prstGeom>
            </p:spPr>
          </p:pic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7CFCDC7D-909F-498A-936D-8297CB8CD0CC}"/>
              </a:ext>
            </a:extLst>
          </p:cNvPr>
          <p:cNvSpPr txBox="1"/>
          <p:nvPr/>
        </p:nvSpPr>
        <p:spPr>
          <a:xfrm>
            <a:off x="7185834" y="6339942"/>
            <a:ext cx="430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>
                <a:solidFill>
                  <a:schemeClr val="bg1"/>
                </a:solidFill>
              </a:rPr>
              <a:t>from Denger et al (2012) RASQUAL results</a:t>
            </a:r>
          </a:p>
        </p:txBody>
      </p:sp>
    </p:spTree>
    <p:extLst>
      <p:ext uri="{BB962C8B-B14F-4D97-AF65-F5344CB8AC3E}">
        <p14:creationId xmlns:p14="http://schemas.microsoft.com/office/powerpoint/2010/main" val="2932837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Summary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EDAEED2-5E61-4A93-B6DC-367D594C811F}"/>
              </a:ext>
            </a:extLst>
          </p:cNvPr>
          <p:cNvGrpSpPr/>
          <p:nvPr/>
        </p:nvGrpSpPr>
        <p:grpSpPr>
          <a:xfrm>
            <a:off x="966130" y="2058308"/>
            <a:ext cx="7871245" cy="3278938"/>
            <a:chOff x="982556" y="2562050"/>
            <a:chExt cx="10507583" cy="430216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D04C10-1500-497C-A24E-5260C1564C85}"/>
                    </a:ext>
                  </a:extLst>
                </p14:cNvPr>
                <p14:cNvContentPartPr/>
                <p14:nvPr/>
              </p14:nvContentPartPr>
              <p14:xfrm>
                <a:off x="982556" y="2787763"/>
                <a:ext cx="286" cy="1487782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D04C10-1500-497C-A24E-5260C1564C8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8256" y="2764155"/>
                  <a:ext cx="28600" cy="15345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02EAB26-1E98-4CC2-A712-A9AA1A73B53A}"/>
                    </a:ext>
                  </a:extLst>
                </p14:cNvPr>
                <p14:cNvContentPartPr/>
                <p14:nvPr/>
              </p14:nvContentPartPr>
              <p14:xfrm>
                <a:off x="984561" y="4278093"/>
                <a:ext cx="200752" cy="283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02EAB26-1E98-4CC2-A712-A9AA1A73B53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0548" y="4263943"/>
                  <a:ext cx="248299" cy="28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8F2F331-CA6C-4977-AA4D-5CF62DEAA9F0}"/>
                    </a:ext>
                  </a:extLst>
                </p14:cNvPr>
                <p14:cNvContentPartPr/>
                <p14:nvPr/>
              </p14:nvContentPartPr>
              <p14:xfrm>
                <a:off x="982556" y="2777568"/>
                <a:ext cx="200180" cy="283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8F2F331-CA6C-4977-AA4D-5CF62DEAA9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8554" y="2763418"/>
                  <a:ext cx="248185" cy="28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1B630D7-DE56-473D-BA62-64A8B483A636}"/>
                    </a:ext>
                  </a:extLst>
                </p14:cNvPr>
                <p14:cNvContentPartPr/>
                <p14:nvPr/>
              </p14:nvContentPartPr>
              <p14:xfrm>
                <a:off x="2635413" y="2787763"/>
                <a:ext cx="286" cy="1487782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1B630D7-DE56-473D-BA62-64A8B483A63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21113" y="2764155"/>
                  <a:ext cx="28600" cy="15345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53FE3A8-E478-43BC-8CDD-577C86413E77}"/>
                    </a:ext>
                  </a:extLst>
                </p14:cNvPr>
                <p14:cNvContentPartPr/>
                <p14:nvPr/>
              </p14:nvContentPartPr>
              <p14:xfrm>
                <a:off x="2429586" y="4278093"/>
                <a:ext cx="200752" cy="283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53FE3A8-E478-43BC-8CDD-577C86413E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05573" y="4263943"/>
                  <a:ext cx="248299" cy="28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B75FC31-0F5D-4630-BD41-B21620445B9A}"/>
                    </a:ext>
                  </a:extLst>
                </p14:cNvPr>
                <p14:cNvContentPartPr/>
                <p14:nvPr/>
              </p14:nvContentPartPr>
              <p14:xfrm>
                <a:off x="2427582" y="2777568"/>
                <a:ext cx="200180" cy="283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B75FC31-0F5D-4630-BD41-B21620445B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03637" y="2763418"/>
                  <a:ext cx="247591" cy="283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986484F-6B0D-4FF5-96B5-602E0111CAC6}"/>
                </a:ext>
              </a:extLst>
            </p:cNvPr>
            <p:cNvGrpSpPr/>
            <p:nvPr/>
          </p:nvGrpSpPr>
          <p:grpSpPr>
            <a:xfrm>
              <a:off x="1116618" y="2980557"/>
              <a:ext cx="1385020" cy="1102192"/>
              <a:chOff x="1682951" y="2025966"/>
              <a:chExt cx="4984560" cy="266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188BEFEC-46D6-46F8-A639-3F3A1B7991E4}"/>
                      </a:ext>
                    </a:extLst>
                  </p14:cNvPr>
                  <p14:cNvContentPartPr/>
                  <p14:nvPr/>
                </p14:nvContentPartPr>
                <p14:xfrm>
                  <a:off x="1682951" y="2346006"/>
                  <a:ext cx="4984560" cy="234828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188BEFEC-46D6-46F8-A639-3F3A1B7991E4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618183" y="2302439"/>
                    <a:ext cx="5112801" cy="2434543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8861899-4875-4BFB-9300-3FFF90ECD966}"/>
                  </a:ext>
                </a:extLst>
              </p:cNvPr>
              <p:cNvGrpSpPr/>
              <p:nvPr/>
            </p:nvGrpSpPr>
            <p:grpSpPr>
              <a:xfrm>
                <a:off x="2455511" y="2146566"/>
                <a:ext cx="1382760" cy="87480"/>
                <a:chOff x="2455511" y="2146566"/>
                <a:chExt cx="1382760" cy="87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42" name="Ink 41">
                      <a:extLst>
                        <a:ext uri="{FF2B5EF4-FFF2-40B4-BE49-F238E27FC236}">
                          <a16:creationId xmlns:a16="http://schemas.microsoft.com/office/drawing/2014/main" id="{78579073-A805-4DE3-9125-E2DA916239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55511" y="2210286"/>
                    <a:ext cx="385560" cy="23760"/>
                  </p14:xfrm>
                </p:contentPart>
              </mc:Choice>
              <mc:Fallback xmlns="">
                <p:pic>
                  <p:nvPicPr>
                    <p:cNvPr id="42" name="Ink 41">
                      <a:extLst>
                        <a:ext uri="{FF2B5EF4-FFF2-40B4-BE49-F238E27FC236}">
                          <a16:creationId xmlns:a16="http://schemas.microsoft.com/office/drawing/2014/main" id="{78579073-A805-4DE3-9125-E2DA916239D6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2390820" y="2167857"/>
                      <a:ext cx="513649" cy="10776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43" name="Ink 42">
                      <a:extLst>
                        <a:ext uri="{FF2B5EF4-FFF2-40B4-BE49-F238E27FC236}">
                          <a16:creationId xmlns:a16="http://schemas.microsoft.com/office/drawing/2014/main" id="{2C79A3A2-72F0-4B72-8A36-CA2723D94A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57831" y="2146566"/>
                    <a:ext cx="280440" cy="41040"/>
                  </p14:xfrm>
                </p:contentPart>
              </mc:Choice>
              <mc:Fallback xmlns="">
                <p:pic>
                  <p:nvPicPr>
                    <p:cNvPr id="43" name="Ink 42">
                      <a:extLst>
                        <a:ext uri="{FF2B5EF4-FFF2-40B4-BE49-F238E27FC236}">
                          <a16:creationId xmlns:a16="http://schemas.microsoft.com/office/drawing/2014/main" id="{2C79A3A2-72F0-4B72-8A36-CA2723D94AD4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3493213" y="2102906"/>
                      <a:ext cx="408383" cy="127486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62CD89CC-29FD-4D96-8B0D-1B2A63CCB81F}"/>
                      </a:ext>
                    </a:extLst>
                  </p14:cNvPr>
                  <p14:cNvContentPartPr/>
                  <p14:nvPr/>
                </p14:nvContentPartPr>
                <p14:xfrm>
                  <a:off x="2727671" y="3245286"/>
                  <a:ext cx="291600" cy="396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62CD89CC-29FD-4D96-8B0D-1B2A63CCB81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663158" y="3202243"/>
                    <a:ext cx="419336" cy="1248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52D3480A-9C31-4BB6-9F97-A401D94C72A5}"/>
                      </a:ext>
                    </a:extLst>
                  </p14:cNvPr>
                  <p14:cNvContentPartPr/>
                  <p14:nvPr/>
                </p14:nvContentPartPr>
                <p14:xfrm>
                  <a:off x="4277831" y="3258966"/>
                  <a:ext cx="290520" cy="21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52D3480A-9C31-4BB6-9F97-A401D94C72A5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213271" y="3215766"/>
                    <a:ext cx="418349" cy="1071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205B9CFC-A5EE-4DEC-8EFA-EA95EB6A93D0}"/>
                      </a:ext>
                    </a:extLst>
                  </p14:cNvPr>
                  <p14:cNvContentPartPr/>
                  <p14:nvPr/>
                </p14:nvContentPartPr>
                <p14:xfrm>
                  <a:off x="3671591" y="4445886"/>
                  <a:ext cx="267120" cy="187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205B9CFC-A5EE-4DEC-8EFA-EA95EB6A93D0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3607069" y="4403341"/>
                    <a:ext cx="394873" cy="10296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4532148-D194-45A9-9602-A7E5E800386C}"/>
                  </a:ext>
                </a:extLst>
              </p:cNvPr>
              <p:cNvGrpSpPr/>
              <p:nvPr/>
            </p:nvGrpSpPr>
            <p:grpSpPr>
              <a:xfrm>
                <a:off x="3016391" y="2025966"/>
                <a:ext cx="986760" cy="215280"/>
                <a:chOff x="3016391" y="2025966"/>
                <a:chExt cx="986760" cy="2152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2">
                  <p14:nvContentPartPr>
                    <p14:cNvPr id="40" name="Ink 39">
                      <a:extLst>
                        <a:ext uri="{FF2B5EF4-FFF2-40B4-BE49-F238E27FC236}">
                          <a16:creationId xmlns:a16="http://schemas.microsoft.com/office/drawing/2014/main" id="{A95D13AC-7485-4DA6-8D74-675CB289954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16391" y="2209566"/>
                    <a:ext cx="156600" cy="31680"/>
                  </p14:xfrm>
                </p:contentPart>
              </mc:Choice>
              <mc:Fallback xmlns="">
                <p:pic>
                  <p:nvPicPr>
                    <p:cNvPr id="40" name="Ink 39">
                      <a:extLst>
                        <a:ext uri="{FF2B5EF4-FFF2-40B4-BE49-F238E27FC236}">
                          <a16:creationId xmlns:a16="http://schemas.microsoft.com/office/drawing/2014/main" id="{A95D13AC-7485-4DA6-8D74-675CB289954C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2952211" y="2166755"/>
                      <a:ext cx="283677" cy="11644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41" name="Ink 40">
                      <a:extLst>
                        <a:ext uri="{FF2B5EF4-FFF2-40B4-BE49-F238E27FC236}">
                          <a16:creationId xmlns:a16="http://schemas.microsoft.com/office/drawing/2014/main" id="{8579C67F-8B92-4367-A72E-A13B99F900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95791" y="2025966"/>
                    <a:ext cx="207360" cy="38880"/>
                  </p14:xfrm>
                </p:contentPart>
              </mc:Choice>
              <mc:Fallback xmlns="">
                <p:pic>
                  <p:nvPicPr>
                    <p:cNvPr id="41" name="Ink 40">
                      <a:extLst>
                        <a:ext uri="{FF2B5EF4-FFF2-40B4-BE49-F238E27FC236}">
                          <a16:creationId xmlns:a16="http://schemas.microsoft.com/office/drawing/2014/main" id="{8579C67F-8B92-4367-A72E-A13B99F90011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3731393" y="1982766"/>
                      <a:ext cx="334867" cy="124416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E6FC62BB-474A-47C7-87C2-3E400CCC7129}"/>
                      </a:ext>
                    </a:extLst>
                  </p14:cNvPr>
                  <p14:cNvContentPartPr/>
                  <p14:nvPr/>
                </p14:nvContentPartPr>
                <p14:xfrm>
                  <a:off x="4479071" y="2248446"/>
                  <a:ext cx="195840" cy="1044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E6FC62BB-474A-47C7-87C2-3E400CCC7129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414650" y="2208292"/>
                    <a:ext cx="323394" cy="899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05B6B0B9-5A62-4CAF-9C0E-CD034C23DA65}"/>
                      </a:ext>
                    </a:extLst>
                  </p14:cNvPr>
                  <p14:cNvContentPartPr/>
                  <p14:nvPr/>
                </p14:nvContentPartPr>
                <p14:xfrm>
                  <a:off x="5106911" y="3322326"/>
                  <a:ext cx="199440" cy="212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05B6B0B9-5A62-4CAF-9C0E-CD034C23DA6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5042576" y="3279846"/>
                    <a:ext cx="326824" cy="1053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8B6B750B-4855-4125-A365-CBB5E43210F5}"/>
                      </a:ext>
                    </a:extLst>
                  </p14:cNvPr>
                  <p14:cNvContentPartPr/>
                  <p14:nvPr/>
                </p14:nvContentPartPr>
                <p14:xfrm>
                  <a:off x="3316991" y="3354726"/>
                  <a:ext cx="130320" cy="1908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8B6B750B-4855-4125-A365-CBB5E43210F5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3252476" y="3311362"/>
                    <a:ext cx="258059" cy="1049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E98F6EBB-C143-47F4-91CD-07D5736185CC}"/>
                      </a:ext>
                    </a:extLst>
                  </p14:cNvPr>
                  <p14:cNvContentPartPr/>
                  <p14:nvPr/>
                </p14:nvContentPartPr>
                <p14:xfrm>
                  <a:off x="2528591" y="4422486"/>
                  <a:ext cx="141480" cy="230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E98F6EBB-C143-47F4-91CD-07D5736185CC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464282" y="4379819"/>
                    <a:ext cx="268812" cy="10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AA73E29A-512A-4C74-AF91-F119CB15D04E}"/>
                      </a:ext>
                    </a:extLst>
                  </p14:cNvPr>
                  <p14:cNvContentPartPr/>
                  <p14:nvPr/>
                </p14:nvContentPartPr>
                <p14:xfrm>
                  <a:off x="5040671" y="4441206"/>
                  <a:ext cx="186480" cy="720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AA73E29A-512A-4C74-AF91-F119CB15D04E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976368" y="4401206"/>
                    <a:ext cx="313801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34EF3F30-D3F1-4FB0-A481-4391B544FCC4}"/>
                      </a:ext>
                    </a:extLst>
                  </p14:cNvPr>
                  <p14:cNvContentPartPr/>
                  <p14:nvPr/>
                </p14:nvContentPartPr>
                <p14:xfrm>
                  <a:off x="5330111" y="2244126"/>
                  <a:ext cx="223920" cy="190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34EF3F30-D3F1-4FB0-A481-4391B544FCC4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5265766" y="2200762"/>
                    <a:ext cx="351323" cy="1049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15C9FFC6-51AD-442B-AAC9-53EEA42ADA23}"/>
                      </a:ext>
                    </a:extLst>
                  </p14:cNvPr>
                  <p14:cNvContentPartPr/>
                  <p14:nvPr/>
                </p14:nvContentPartPr>
                <p14:xfrm>
                  <a:off x="5757791" y="3228006"/>
                  <a:ext cx="239760" cy="5832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15C9FFC6-51AD-442B-AAC9-53EEA42ADA23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5693339" y="3185124"/>
                    <a:ext cx="367374" cy="1432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9B6540F9-1130-40FE-B550-A0882F49A937}"/>
                      </a:ext>
                    </a:extLst>
                  </p14:cNvPr>
                  <p14:cNvContentPartPr/>
                  <p14:nvPr/>
                </p14:nvContentPartPr>
                <p14:xfrm>
                  <a:off x="2055191" y="3366246"/>
                  <a:ext cx="234720" cy="8964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9B6540F9-1130-40FE-B550-A0882F49A937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1990707" y="3322731"/>
                    <a:ext cx="362397" cy="1757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9DB1754B-FB0E-4102-AAC0-A21DDAFD7D6F}"/>
                      </a:ext>
                    </a:extLst>
                  </p14:cNvPr>
                  <p14:cNvContentPartPr/>
                  <p14:nvPr/>
                </p14:nvContentPartPr>
                <p14:xfrm>
                  <a:off x="3009551" y="4468566"/>
                  <a:ext cx="286920" cy="3060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9DB1754B-FB0E-4102-AAC0-A21DDAFD7D6F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2944929" y="4426066"/>
                    <a:ext cx="414871" cy="1147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28E8096C-83CB-40A5-8711-21E84B6559B1}"/>
                      </a:ext>
                    </a:extLst>
                  </p14:cNvPr>
                  <p14:cNvContentPartPr/>
                  <p14:nvPr/>
                </p14:nvContentPartPr>
                <p14:xfrm>
                  <a:off x="5895311" y="4369206"/>
                  <a:ext cx="328680" cy="46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28E8096C-83CB-40A5-8711-21E84B6559B1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830610" y="4326206"/>
                    <a:ext cx="456788" cy="1315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639A68CF-7394-4C56-93B0-932B5A2B2A67}"/>
                      </a:ext>
                    </a:extLst>
                  </p14:cNvPr>
                  <p14:cNvContentPartPr/>
                  <p14:nvPr/>
                </p14:nvContentPartPr>
                <p14:xfrm>
                  <a:off x="4419311" y="4503126"/>
                  <a:ext cx="168120" cy="1188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639A68CF-7394-4C56-93B0-932B5A2B2A6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355143" y="4460697"/>
                    <a:ext cx="295173" cy="958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A2BB73EC-3587-4B15-997D-2978122E6F00}"/>
                      </a:ext>
                    </a:extLst>
                  </p14:cNvPr>
                  <p14:cNvContentPartPr/>
                  <p14:nvPr/>
                </p14:nvContentPartPr>
                <p14:xfrm>
                  <a:off x="3991991" y="2268606"/>
                  <a:ext cx="140760" cy="1728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A2BB73EC-3587-4B15-997D-2978122E6F00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3927422" y="2225406"/>
                    <a:ext cx="268606" cy="1028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5487FB55-43E9-4B7C-842B-04F7C4C490D0}"/>
                      </a:ext>
                    </a:extLst>
                  </p14:cNvPr>
                  <p14:cNvContentPartPr/>
                  <p14:nvPr/>
                </p14:nvContentPartPr>
                <p14:xfrm>
                  <a:off x="5835551" y="2261766"/>
                  <a:ext cx="340200" cy="864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5487FB55-43E9-4B7C-842B-04F7C4C490D0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5770874" y="2218566"/>
                    <a:ext cx="468260" cy="94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B3D5925C-33F2-4409-821C-8374AE8DAACD}"/>
                      </a:ext>
                    </a:extLst>
                  </p14:cNvPr>
                  <p14:cNvContentPartPr/>
                  <p14:nvPr/>
                </p14:nvContentPartPr>
                <p14:xfrm>
                  <a:off x="6244511" y="3113166"/>
                  <a:ext cx="133200" cy="4752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B3D5925C-33F2-4409-821C-8374AE8DAACD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6179851" y="3069966"/>
                    <a:ext cx="261227" cy="1330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747EA339-41F2-4166-B2C5-63FFEAC2B204}"/>
                      </a:ext>
                    </a:extLst>
                  </p14:cNvPr>
                  <p14:cNvContentPartPr/>
                  <p14:nvPr/>
                </p14:nvContentPartPr>
                <p14:xfrm>
                  <a:off x="4674551" y="3334566"/>
                  <a:ext cx="212760" cy="2196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747EA339-41F2-4166-B2C5-63FFEAC2B20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4610078" y="3292335"/>
                    <a:ext cx="340416" cy="1055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C416F8AF-F4E8-4502-B2CA-6652CE307524}"/>
                      </a:ext>
                    </a:extLst>
                  </p14:cNvPr>
                  <p14:cNvContentPartPr/>
                  <p14:nvPr/>
                </p14:nvContentPartPr>
                <p14:xfrm>
                  <a:off x="3860231" y="3348606"/>
                  <a:ext cx="142920" cy="2232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C416F8AF-F4E8-4502-B2CA-6652CE307524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3795853" y="3305683"/>
                    <a:ext cx="270389" cy="1073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15C5BC37-41AD-41D1-A615-04136754EEC4}"/>
                      </a:ext>
                    </a:extLst>
                  </p14:cNvPr>
                  <p14:cNvContentPartPr/>
                  <p14:nvPr/>
                </p14:nvContentPartPr>
                <p14:xfrm>
                  <a:off x="2186951" y="4364166"/>
                  <a:ext cx="174960" cy="684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15C5BC37-41AD-41D1-A615-04136754EEC4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122627" y="4321416"/>
                    <a:ext cx="302321" cy="914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3911A223-9BD4-49DE-83C6-1B50A7AB9634}"/>
                      </a:ext>
                    </a:extLst>
                  </p14:cNvPr>
                  <p14:cNvContentPartPr/>
                  <p14:nvPr/>
                </p14:nvContentPartPr>
                <p14:xfrm>
                  <a:off x="3847991" y="4586286"/>
                  <a:ext cx="283320" cy="2592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3911A223-9BD4-49DE-83C6-1B50A7AB9634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3783306" y="4544480"/>
                    <a:ext cx="411396" cy="108697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DE74582-2250-4DEC-9E16-E33D7629B391}"/>
                  </a:ext>
                </a:extLst>
              </p:cNvPr>
              <p:cNvGrpSpPr/>
              <p:nvPr/>
            </p:nvGrpSpPr>
            <p:grpSpPr>
              <a:xfrm>
                <a:off x="5478791" y="4446966"/>
                <a:ext cx="204480" cy="21960"/>
                <a:chOff x="5478791" y="4446966"/>
                <a:chExt cx="204480" cy="219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2">
                  <p14:nvContentPartPr>
                    <p14:cNvPr id="38" name="Ink 37">
                      <a:extLst>
                        <a:ext uri="{FF2B5EF4-FFF2-40B4-BE49-F238E27FC236}">
                          <a16:creationId xmlns:a16="http://schemas.microsoft.com/office/drawing/2014/main" id="{184960EA-6CA0-46F2-94AD-359B02431B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45391" y="4468566"/>
                    <a:ext cx="360" cy="360"/>
                  </p14:xfrm>
                </p:contentPart>
              </mc:Choice>
              <mc:Fallback xmlns="">
                <p:pic>
                  <p:nvPicPr>
                    <p:cNvPr id="38" name="Ink 37">
                      <a:extLst>
                        <a:ext uri="{FF2B5EF4-FFF2-40B4-BE49-F238E27FC236}">
                          <a16:creationId xmlns:a16="http://schemas.microsoft.com/office/drawing/2014/main" id="{184960EA-6CA0-46F2-94AD-359B02431B60}"/>
                        </a:ext>
                      </a:extLst>
                    </p:cNvPr>
                    <p:cNvPicPr/>
                    <p:nvPr/>
                  </p:nvPicPr>
                  <p:blipFill>
                    <a:blip r:embed="rId63"/>
                    <a:stretch>
                      <a:fillRect/>
                    </a:stretch>
                  </p:blipFill>
                  <p:spPr>
                    <a:xfrm>
                      <a:off x="5527391" y="4450566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4">
                  <p14:nvContentPartPr>
                    <p14:cNvPr id="39" name="Ink 38">
                      <a:extLst>
                        <a:ext uri="{FF2B5EF4-FFF2-40B4-BE49-F238E27FC236}">
                          <a16:creationId xmlns:a16="http://schemas.microsoft.com/office/drawing/2014/main" id="{FDBACBFA-5643-4003-AD63-3BCD3ACD08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478791" y="4446966"/>
                    <a:ext cx="204480" cy="12960"/>
                  </p14:xfrm>
                </p:contentPart>
              </mc:Choice>
              <mc:Fallback xmlns="">
                <p:pic>
                  <p:nvPicPr>
                    <p:cNvPr id="39" name="Ink 38">
                      <a:extLst>
                        <a:ext uri="{FF2B5EF4-FFF2-40B4-BE49-F238E27FC236}">
                          <a16:creationId xmlns:a16="http://schemas.microsoft.com/office/drawing/2014/main" id="{FDBACBFA-5643-4003-AD63-3BCD3ACD0847}"/>
                        </a:ext>
                      </a:extLst>
                    </p:cNvPr>
                    <p:cNvPicPr/>
                    <p:nvPr/>
                  </p:nvPicPr>
                  <p:blipFill>
                    <a:blip r:embed="rId65"/>
                    <a:stretch>
                      <a:fillRect/>
                    </a:stretch>
                  </p:blipFill>
                  <p:spPr>
                    <a:xfrm>
                      <a:off x="5414082" y="4403766"/>
                      <a:ext cx="332604" cy="98496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EC8D2A5-B72F-4269-96EE-53F25593DDD9}"/>
                    </a:ext>
                  </a:extLst>
                </p14:cNvPr>
                <p14:cNvContentPartPr/>
                <p14:nvPr/>
              </p14:nvContentPartPr>
              <p14:xfrm>
                <a:off x="2939390" y="3444720"/>
                <a:ext cx="941331" cy="283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EC8D2A5-B72F-4269-96EE-53F25593DDD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15376" y="3430570"/>
                  <a:ext cx="988878" cy="28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84AFC07-3F45-40F6-8D1C-6D1F1D1BDEC2}"/>
                    </a:ext>
                  </a:extLst>
                </p14:cNvPr>
                <p14:cNvContentPartPr/>
                <p14:nvPr/>
              </p14:nvContentPartPr>
              <p14:xfrm>
                <a:off x="3694160" y="3450509"/>
                <a:ext cx="182710" cy="180663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84AFC07-3F45-40F6-8D1C-6D1F1D1BDEC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70182" y="3426924"/>
                  <a:ext cx="230186" cy="2273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1C7C8D2-675A-4F2F-B298-1FBF5C47D174}"/>
                    </a:ext>
                  </a:extLst>
                </p14:cNvPr>
                <p14:cNvContentPartPr/>
                <p14:nvPr/>
              </p14:nvContentPartPr>
              <p14:xfrm>
                <a:off x="3687283" y="3250145"/>
                <a:ext cx="188156" cy="186048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1C7C8D2-675A-4F2F-B298-1FBF5C47D17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63284" y="3226595"/>
                  <a:ext cx="235675" cy="2326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26F1A65-8C99-4628-BDE6-6BE3D7ED7E46}"/>
                    </a:ext>
                  </a:extLst>
                </p14:cNvPr>
                <p14:cNvContentPartPr/>
                <p14:nvPr/>
              </p14:nvContentPartPr>
              <p14:xfrm>
                <a:off x="3980953" y="3071217"/>
                <a:ext cx="270629" cy="214077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26F1A65-8C99-4628-BDE6-6BE3D7ED7E4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56961" y="3047640"/>
                  <a:ext cx="318133" cy="2607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7486B51-43ED-445B-9C62-251670E1FB5F}"/>
                    </a:ext>
                  </a:extLst>
                </p14:cNvPr>
                <p14:cNvContentPartPr/>
                <p14:nvPr/>
              </p14:nvContentPartPr>
              <p14:xfrm>
                <a:off x="4015605" y="3769801"/>
                <a:ext cx="184429" cy="245793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7486B51-43ED-445B-9C62-251670E1FB5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91591" y="3746212"/>
                  <a:ext cx="231977" cy="292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5AF3050-73FB-4860-B0A7-754101C4FA61}"/>
                    </a:ext>
                  </a:extLst>
                </p14:cNvPr>
                <p14:cNvContentPartPr/>
                <p14:nvPr/>
              </p14:nvContentPartPr>
              <p14:xfrm>
                <a:off x="4261319" y="2743871"/>
                <a:ext cx="1272672" cy="544538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5AF3050-73FB-4860-B0A7-754101C4FA6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37288" y="2720257"/>
                  <a:ext cx="1320253" cy="5912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E0C6FA1-4D1A-461F-9389-59F1D2C96580}"/>
                    </a:ext>
                  </a:extLst>
                </p14:cNvPr>
                <p14:cNvContentPartPr/>
                <p14:nvPr/>
              </p14:nvContentPartPr>
              <p14:xfrm>
                <a:off x="4223230" y="3751678"/>
                <a:ext cx="1267517" cy="357645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E0C6FA1-4D1A-461F-9389-59F1D2C9658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99215" y="3728087"/>
                  <a:ext cx="1315067" cy="40435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27BEBC7-9308-401C-A65D-C17E87241248}"/>
                </a:ext>
              </a:extLst>
            </p:cNvPr>
            <p:cNvGrpSpPr/>
            <p:nvPr/>
          </p:nvGrpSpPr>
          <p:grpSpPr>
            <a:xfrm>
              <a:off x="5493325" y="2872148"/>
              <a:ext cx="267192" cy="363592"/>
              <a:chOff x="6616391" y="1793766"/>
              <a:chExt cx="335880" cy="462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371A2068-B3BE-444A-A94E-8CBCBDCEF58A}"/>
                      </a:ext>
                    </a:extLst>
                  </p14:cNvPr>
                  <p14:cNvContentPartPr/>
                  <p14:nvPr/>
                </p14:nvContentPartPr>
                <p14:xfrm>
                  <a:off x="6616391" y="1793766"/>
                  <a:ext cx="38160" cy="45504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371A2068-B3BE-444A-A94E-8CBCBDCEF58A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6594131" y="1770877"/>
                    <a:ext cx="83134" cy="5003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FAD16C72-A321-4D1F-A547-C809F0300B94}"/>
                      </a:ext>
                    </a:extLst>
                  </p14:cNvPr>
                  <p14:cNvContentPartPr/>
                  <p14:nvPr/>
                </p14:nvContentPartPr>
                <p14:xfrm>
                  <a:off x="6631511" y="2024166"/>
                  <a:ext cx="320760" cy="23184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FAD16C72-A321-4D1F-A547-C809F0300B94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6608890" y="2001302"/>
                    <a:ext cx="365549" cy="277111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1403F10-B91D-4B53-870E-F142E8A41173}"/>
                    </a:ext>
                  </a:extLst>
                </p14:cNvPr>
                <p14:cNvContentPartPr/>
                <p14:nvPr/>
              </p14:nvContentPartPr>
              <p14:xfrm>
                <a:off x="5490175" y="3762721"/>
                <a:ext cx="253733" cy="141869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1403F10-B91D-4B53-870E-F142E8A411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66147" y="3739155"/>
                  <a:ext cx="301308" cy="1885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D1E1666-7DC6-4A5D-A557-9FECE09D09CC}"/>
                    </a:ext>
                  </a:extLst>
                </p14:cNvPr>
                <p14:cNvContentPartPr/>
                <p14:nvPr/>
              </p14:nvContentPartPr>
              <p14:xfrm>
                <a:off x="4701627" y="3509889"/>
                <a:ext cx="1496880" cy="1350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D1E1666-7DC6-4A5D-A557-9FECE09D09C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77600" y="3486271"/>
                  <a:ext cx="1544453" cy="139676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167AE0F-8D8C-4585-973E-280B61F1542A}"/>
                </a:ext>
              </a:extLst>
            </p:cNvPr>
            <p:cNvGrpSpPr/>
            <p:nvPr/>
          </p:nvGrpSpPr>
          <p:grpSpPr>
            <a:xfrm>
              <a:off x="6860187" y="3143049"/>
              <a:ext cx="533160" cy="527760"/>
              <a:chOff x="6331991" y="2228646"/>
              <a:chExt cx="533160" cy="527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21FA7097-7910-4FFF-8296-FAB56DF56B0A}"/>
                      </a:ext>
                    </a:extLst>
                  </p14:cNvPr>
                  <p14:cNvContentPartPr/>
                  <p14:nvPr/>
                </p14:nvContentPartPr>
                <p14:xfrm>
                  <a:off x="6343151" y="2366886"/>
                  <a:ext cx="377640" cy="1260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21FA7097-7910-4FFF-8296-FAB56DF56B0A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6325511" y="2348886"/>
                    <a:ext cx="413280" cy="4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50C29253-2B76-4296-88E1-C160A45BDAC4}"/>
                      </a:ext>
                    </a:extLst>
                  </p14:cNvPr>
                  <p14:cNvContentPartPr/>
                  <p14:nvPr/>
                </p14:nvContentPartPr>
                <p14:xfrm>
                  <a:off x="6331991" y="2580726"/>
                  <a:ext cx="414720" cy="1908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50C29253-2B76-4296-88E1-C160A45BDAC4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6313991" y="2563086"/>
                    <a:ext cx="45036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1E59613F-F209-45F8-8A1C-1927FFD580AD}"/>
                      </a:ext>
                    </a:extLst>
                  </p14:cNvPr>
                  <p14:cNvContentPartPr/>
                  <p14:nvPr/>
                </p14:nvContentPartPr>
                <p14:xfrm>
                  <a:off x="6592631" y="2228646"/>
                  <a:ext cx="272520" cy="5277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1E59613F-F209-45F8-8A1C-1927FFD580AD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6574631" y="2210646"/>
                    <a:ext cx="308160" cy="5634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E455E13-DECE-45CF-907B-A80D0FA9C53A}"/>
                    </a:ext>
                  </a:extLst>
                </p14:cNvPr>
                <p14:cNvContentPartPr/>
                <p14:nvPr/>
              </p14:nvContentPartPr>
              <p14:xfrm>
                <a:off x="7801219" y="2562050"/>
                <a:ext cx="446400" cy="1483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E455E13-DECE-45CF-907B-A80D0FA9C53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77219" y="2538434"/>
                  <a:ext cx="493920" cy="1530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D730D61-106C-4CD7-8F1A-1808FBBDF4B7}"/>
                </a:ext>
              </a:extLst>
            </p:cNvPr>
            <p:cNvGrpSpPr/>
            <p:nvPr/>
          </p:nvGrpSpPr>
          <p:grpSpPr>
            <a:xfrm>
              <a:off x="8342482" y="3222254"/>
              <a:ext cx="3147657" cy="2418876"/>
              <a:chOff x="7660934" y="2767890"/>
              <a:chExt cx="3147657" cy="241887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484A1C94-3CD8-4E95-953B-C69C7FC05143}"/>
                      </a:ext>
                    </a:extLst>
                  </p14:cNvPr>
                  <p14:cNvContentPartPr/>
                  <p14:nvPr/>
                </p14:nvContentPartPr>
                <p14:xfrm>
                  <a:off x="7698734" y="3716850"/>
                  <a:ext cx="200880" cy="37548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484A1C94-3CD8-4E95-953B-C69C7FC05143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7680734" y="3698850"/>
                    <a:ext cx="236520" cy="41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D5054C3D-9FC6-4587-A17D-6533D866A3DE}"/>
                      </a:ext>
                    </a:extLst>
                  </p14:cNvPr>
                  <p14:cNvContentPartPr/>
                  <p14:nvPr/>
                </p14:nvContentPartPr>
                <p14:xfrm>
                  <a:off x="7660934" y="3114930"/>
                  <a:ext cx="246600" cy="2725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D5054C3D-9FC6-4587-A17D-6533D866A3DE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7643294" y="3097290"/>
                    <a:ext cx="282240" cy="30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96234EFE-92D1-4461-8264-FCC53574E611}"/>
                      </a:ext>
                    </a:extLst>
                  </p14:cNvPr>
                  <p14:cNvContentPartPr/>
                  <p14:nvPr/>
                </p14:nvContentPartPr>
                <p14:xfrm>
                  <a:off x="7900694" y="2804610"/>
                  <a:ext cx="32760" cy="57816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96234EFE-92D1-4461-8264-FCC53574E611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7882694" y="2786970"/>
                    <a:ext cx="68400" cy="61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C29C099D-3020-4C83-8E50-918E6EAF7140}"/>
                      </a:ext>
                    </a:extLst>
                  </p14:cNvPr>
                  <p14:cNvContentPartPr/>
                  <p14:nvPr/>
                </p14:nvContentPartPr>
                <p14:xfrm>
                  <a:off x="7939574" y="2767890"/>
                  <a:ext cx="1476360" cy="4248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C29C099D-3020-4C83-8E50-918E6EAF7140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7921934" y="2749890"/>
                    <a:ext cx="151200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AA8F6B7-0ECC-46D8-83BD-F936C95532FD}"/>
                      </a:ext>
                    </a:extLst>
                  </p14:cNvPr>
                  <p14:cNvContentPartPr/>
                  <p14:nvPr/>
                </p14:nvContentPartPr>
                <p14:xfrm>
                  <a:off x="9388214" y="2799930"/>
                  <a:ext cx="19440" cy="51300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AA8F6B7-0ECC-46D8-83BD-F936C95532FD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9370214" y="2782290"/>
                    <a:ext cx="55080" cy="54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003F9DF0-5973-4E0B-AF56-7A2B97A90D11}"/>
                      </a:ext>
                    </a:extLst>
                  </p14:cNvPr>
                  <p14:cNvContentPartPr/>
                  <p14:nvPr/>
                </p14:nvContentPartPr>
                <p14:xfrm>
                  <a:off x="9405494" y="3109170"/>
                  <a:ext cx="361440" cy="22644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003F9DF0-5973-4E0B-AF56-7A2B97A90D11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9387854" y="3091530"/>
                    <a:ext cx="397080" cy="26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8B61D0E8-83DA-4261-9C08-C5081E44E6DE}"/>
                      </a:ext>
                    </a:extLst>
                  </p14:cNvPr>
                  <p14:cNvContentPartPr/>
                  <p14:nvPr/>
                </p14:nvContentPartPr>
                <p14:xfrm>
                  <a:off x="7934894" y="3707490"/>
                  <a:ext cx="59400" cy="55332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8B61D0E8-83DA-4261-9C08-C5081E44E6DE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7916894" y="3689850"/>
                    <a:ext cx="95040" cy="58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F005C009-2737-40D0-930D-15E210A5EC13}"/>
                      </a:ext>
                    </a:extLst>
                  </p14:cNvPr>
                  <p14:cNvContentPartPr/>
                  <p14:nvPr/>
                </p14:nvContentPartPr>
                <p14:xfrm>
                  <a:off x="7928414" y="4192770"/>
                  <a:ext cx="1534320" cy="8640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F005C009-2737-40D0-930D-15E210A5EC13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7910414" y="4175130"/>
                    <a:ext cx="1569960" cy="12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2997DDF3-8E61-435C-AC44-D1D5274C1900}"/>
                      </a:ext>
                    </a:extLst>
                  </p14:cNvPr>
                  <p14:cNvContentPartPr/>
                  <p14:nvPr/>
                </p14:nvContentPartPr>
                <p14:xfrm>
                  <a:off x="9428174" y="3732330"/>
                  <a:ext cx="60120" cy="44172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2997DDF3-8E61-435C-AC44-D1D5274C1900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9410534" y="3714690"/>
                    <a:ext cx="95760" cy="47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BACD8C6B-73F5-433F-840A-5D5172883868}"/>
                      </a:ext>
                    </a:extLst>
                  </p14:cNvPr>
                  <p14:cNvContentPartPr/>
                  <p14:nvPr/>
                </p14:nvContentPartPr>
                <p14:xfrm>
                  <a:off x="9444374" y="3734850"/>
                  <a:ext cx="275400" cy="17604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BACD8C6B-73F5-433F-840A-5D5172883868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9426734" y="3716850"/>
                    <a:ext cx="311040" cy="21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87DAAC0A-E5D7-4157-8C14-24E6EA492B1E}"/>
                      </a:ext>
                    </a:extLst>
                  </p14:cNvPr>
                  <p14:cNvContentPartPr/>
                  <p14:nvPr/>
                </p14:nvContentPartPr>
                <p14:xfrm>
                  <a:off x="9998231" y="3451206"/>
                  <a:ext cx="810360" cy="173556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87DAAC0A-E5D7-4157-8C14-24E6EA492B1E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9980231" y="3433206"/>
                    <a:ext cx="846000" cy="1771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BEE1123-9E07-487C-85DD-535F038E2C50}"/>
                </a:ext>
              </a:extLst>
            </p:cNvPr>
            <p:cNvSpPr txBox="1"/>
            <p:nvPr/>
          </p:nvSpPr>
          <p:spPr>
            <a:xfrm>
              <a:off x="8400999" y="6177721"/>
              <a:ext cx="2278780" cy="68649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2800" dirty="0">
                  <a:solidFill>
                    <a:schemeClr val="bg1"/>
                  </a:solidFill>
                </a:rPr>
                <a:t>circuitSNP</a:t>
              </a:r>
              <a:endParaRPr lang="en-AU" sz="4000" dirty="0">
                <a:solidFill>
                  <a:schemeClr val="bg1"/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A6D3363-8B7F-4D51-8680-C8865F99270C}"/>
                </a:ext>
              </a:extLst>
            </p:cNvPr>
            <p:cNvGrpSpPr/>
            <p:nvPr/>
          </p:nvGrpSpPr>
          <p:grpSpPr>
            <a:xfrm>
              <a:off x="5615299" y="4723086"/>
              <a:ext cx="1085040" cy="526680"/>
              <a:chOff x="4933751" y="4723086"/>
              <a:chExt cx="1085040" cy="526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99A20E7D-BB50-496D-9866-6FA671319B73}"/>
                      </a:ext>
                    </a:extLst>
                  </p14:cNvPr>
                  <p14:cNvContentPartPr/>
                  <p14:nvPr/>
                </p14:nvContentPartPr>
                <p14:xfrm>
                  <a:off x="4980911" y="4945566"/>
                  <a:ext cx="53640" cy="30420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99A20E7D-BB50-496D-9866-6FA671319B73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4962911" y="4927926"/>
                    <a:ext cx="89280" cy="33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51829D7F-F70D-48AA-AD58-146F0804B12E}"/>
                      </a:ext>
                    </a:extLst>
                  </p14:cNvPr>
                  <p14:cNvContentPartPr/>
                  <p14:nvPr/>
                </p14:nvContentPartPr>
                <p14:xfrm>
                  <a:off x="4933751" y="5037726"/>
                  <a:ext cx="219240" cy="741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51829D7F-F70D-48AA-AD58-146F0804B12E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4915751" y="5020086"/>
                    <a:ext cx="254880" cy="10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212164C3-3F4B-497E-881D-AF74E1E654D8}"/>
                      </a:ext>
                    </a:extLst>
                  </p14:cNvPr>
                  <p14:cNvContentPartPr/>
                  <p14:nvPr/>
                </p14:nvContentPartPr>
                <p14:xfrm>
                  <a:off x="5233271" y="4972926"/>
                  <a:ext cx="372240" cy="2142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12164C3-3F4B-497E-881D-AF74E1E654D8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5215271" y="4955286"/>
                    <a:ext cx="40788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ECAFAD1D-1BCE-4F61-8308-2174B523342B}"/>
                      </a:ext>
                    </a:extLst>
                  </p14:cNvPr>
                  <p14:cNvContentPartPr/>
                  <p14:nvPr/>
                </p14:nvContentPartPr>
                <p14:xfrm>
                  <a:off x="5576711" y="4723086"/>
                  <a:ext cx="30600" cy="3924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ECAFAD1D-1BCE-4F61-8308-2174B523342B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5559071" y="4705446"/>
                    <a:ext cx="6624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C9F46E42-C3CB-436A-95CF-8FC7BBC1B165}"/>
                      </a:ext>
                    </a:extLst>
                  </p14:cNvPr>
                  <p14:cNvContentPartPr/>
                  <p14:nvPr/>
                </p14:nvContentPartPr>
                <p14:xfrm>
                  <a:off x="5631431" y="4853406"/>
                  <a:ext cx="27720" cy="1720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9F46E42-C3CB-436A-95CF-8FC7BBC1B165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5613791" y="4835766"/>
                    <a:ext cx="63360" cy="20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D449EBA6-12DE-47A7-A0EB-BE474C69FEE0}"/>
                      </a:ext>
                    </a:extLst>
                  </p14:cNvPr>
                  <p14:cNvContentPartPr/>
                  <p14:nvPr/>
                </p14:nvContentPartPr>
                <p14:xfrm>
                  <a:off x="5737991" y="4809126"/>
                  <a:ext cx="280800" cy="16920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D449EBA6-12DE-47A7-A0EB-BE474C69FEE0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5719991" y="4791486"/>
                    <a:ext cx="316440" cy="204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F15BD5D5-34AC-4EAC-9DEF-658B49274F42}"/>
              </a:ext>
            </a:extLst>
          </p:cNvPr>
          <p:cNvSpPr txBox="1"/>
          <p:nvPr/>
        </p:nvSpPr>
        <p:spPr>
          <a:xfrm>
            <a:off x="7943934" y="1439091"/>
            <a:ext cx="1056942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rgbClr val="FF0000"/>
                </a:solidFill>
              </a:rPr>
              <a:t>Valt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2354859-2E25-49C1-990D-078860609421}"/>
              </a:ext>
            </a:extLst>
          </p:cNvPr>
          <p:cNvSpPr txBox="1"/>
          <p:nvPr/>
        </p:nvSpPr>
        <p:spPr>
          <a:xfrm>
            <a:off x="6523296" y="1439091"/>
            <a:ext cx="1160148" cy="7078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rgbClr val="00B050"/>
                </a:solidFill>
              </a:rPr>
              <a:t>Vref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027A689-C207-4100-8FE1-8014F09C074F}"/>
              </a:ext>
            </a:extLst>
          </p:cNvPr>
          <p:cNvGrpSpPr/>
          <p:nvPr/>
        </p:nvGrpSpPr>
        <p:grpSpPr>
          <a:xfrm>
            <a:off x="9734504" y="4001690"/>
            <a:ext cx="1849609" cy="2317117"/>
            <a:chOff x="5948035" y="629974"/>
            <a:chExt cx="5532889" cy="5632311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1FA6BE2-5F05-4014-B685-03A5E14E541C}"/>
                </a:ext>
              </a:extLst>
            </p:cNvPr>
            <p:cNvSpPr txBox="1"/>
            <p:nvPr/>
          </p:nvSpPr>
          <p:spPr>
            <a:xfrm>
              <a:off x="5948035" y="629974"/>
              <a:ext cx="5532889" cy="563231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solidFill>
                    <a:schemeClr val="bg1"/>
                  </a:solidFill>
                </a:rPr>
                <a:t>dsQTL</a:t>
              </a:r>
            </a:p>
            <a:p>
              <a:endParaRPr lang="en-AU" sz="4000" dirty="0">
                <a:solidFill>
                  <a:schemeClr val="bg1"/>
                </a:solidFill>
              </a:endParaRPr>
            </a:p>
            <a:p>
              <a:endParaRPr lang="en-AU" sz="4000" dirty="0">
                <a:solidFill>
                  <a:schemeClr val="bg1"/>
                </a:solidFill>
              </a:endParaRPr>
            </a:p>
            <a:p>
              <a:endParaRPr lang="en-AU" sz="4000" dirty="0">
                <a:solidFill>
                  <a:schemeClr val="bg1"/>
                </a:solidFill>
              </a:endParaRPr>
            </a:p>
            <a:p>
              <a:endParaRPr lang="en-AU" sz="4000" dirty="0">
                <a:solidFill>
                  <a:schemeClr val="bg1"/>
                </a:solidFill>
              </a:endParaRPr>
            </a:p>
            <a:p>
              <a:endParaRPr lang="en-AU" sz="4000" dirty="0">
                <a:solidFill>
                  <a:schemeClr val="bg1"/>
                </a:solidFill>
              </a:endParaRPr>
            </a:p>
            <a:p>
              <a:endParaRPr lang="en-AU" sz="4000" dirty="0">
                <a:solidFill>
                  <a:schemeClr val="bg1"/>
                </a:solidFill>
              </a:endParaRPr>
            </a:p>
            <a:p>
              <a:endParaRPr lang="en-AU" sz="4000" dirty="0">
                <a:solidFill>
                  <a:schemeClr val="bg1"/>
                </a:solidFill>
              </a:endParaRPr>
            </a:p>
            <a:p>
              <a:endParaRPr lang="en-AU" sz="40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5C564A4-1CA2-4769-9CAC-A07FCC961E56}"/>
                    </a:ext>
                  </a:extLst>
                </p14:cNvPr>
                <p14:cNvContentPartPr/>
                <p14:nvPr/>
              </p14:nvContentPartPr>
              <p14:xfrm>
                <a:off x="6495649" y="2547644"/>
                <a:ext cx="525125" cy="713446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5C564A4-1CA2-4769-9CAC-A07FCC961E5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307336" y="2394638"/>
                  <a:ext cx="900675" cy="1018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F6D14E8-FE96-4B4B-A082-144987B6B673}"/>
                    </a:ext>
                  </a:extLst>
                </p14:cNvPr>
                <p14:cNvContentPartPr/>
                <p14:nvPr/>
              </p14:nvContentPartPr>
              <p14:xfrm>
                <a:off x="7124715" y="2547644"/>
                <a:ext cx="525125" cy="713446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F6D14E8-FE96-4B4B-A082-144987B6B67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936402" y="2394638"/>
                  <a:ext cx="900675" cy="1018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49C7F59-49A6-44D8-81A6-782419E21289}"/>
                    </a:ext>
                  </a:extLst>
                </p14:cNvPr>
                <p14:cNvContentPartPr/>
                <p14:nvPr/>
              </p14:nvContentPartPr>
              <p14:xfrm>
                <a:off x="9814187" y="2547644"/>
                <a:ext cx="525125" cy="713446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49C7F59-49A6-44D8-81A6-782419E2128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625874" y="2394638"/>
                  <a:ext cx="900675" cy="101858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0BD9FBC-3ECC-4C5C-A978-D728C4EFC3DB}"/>
                </a:ext>
              </a:extLst>
            </p:cNvPr>
            <p:cNvGrpSpPr/>
            <p:nvPr/>
          </p:nvGrpSpPr>
          <p:grpSpPr>
            <a:xfrm>
              <a:off x="6150345" y="2448248"/>
              <a:ext cx="1592649" cy="1015664"/>
              <a:chOff x="1208831" y="2227206"/>
              <a:chExt cx="3319200" cy="235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004DE4C9-78FB-4940-8F18-1202CF7386BF}"/>
                      </a:ext>
                    </a:extLst>
                  </p14:cNvPr>
                  <p14:cNvContentPartPr/>
                  <p14:nvPr/>
                </p14:nvContentPartPr>
                <p14:xfrm>
                  <a:off x="1208831" y="2227206"/>
                  <a:ext cx="1737720" cy="235800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F1ECB24C-6E80-454A-904E-B287448235D1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1171315" y="2185427"/>
                    <a:ext cx="1812001" cy="24407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D6B6A9B9-3876-43BC-B808-2C98E50D6AE4}"/>
                      </a:ext>
                    </a:extLst>
                  </p14:cNvPr>
                  <p14:cNvContentPartPr/>
                  <p14:nvPr/>
                </p14:nvContentPartPr>
                <p14:xfrm>
                  <a:off x="1900751" y="2412966"/>
                  <a:ext cx="1299960" cy="19843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90B5ABF6-F47E-426E-8F6F-F90B291195E6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1863245" y="2371191"/>
                    <a:ext cx="1374222" cy="20670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68B9E16A-E71C-48CB-97D2-E1E13F235935}"/>
                      </a:ext>
                    </a:extLst>
                  </p14:cNvPr>
                  <p14:cNvContentPartPr/>
                  <p14:nvPr/>
                </p14:nvContentPartPr>
                <p14:xfrm>
                  <a:off x="2323751" y="2259966"/>
                  <a:ext cx="1814400" cy="208512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E7903894-21D4-451A-8384-A62C71B67FE8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2286248" y="2218180"/>
                    <a:ext cx="1888656" cy="21678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B60F9732-1D84-4D9C-8F75-1811902603EA}"/>
                      </a:ext>
                    </a:extLst>
                  </p14:cNvPr>
                  <p14:cNvContentPartPr/>
                  <p14:nvPr/>
                </p14:nvContentPartPr>
                <p14:xfrm>
                  <a:off x="3291071" y="2263926"/>
                  <a:ext cx="1236960" cy="21081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7F7DEBFE-186C-4AF1-B822-B3EFF48D6374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3253565" y="2222147"/>
                    <a:ext cx="1311223" cy="219088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2E61627-623F-4EC3-83CB-F7B60705440B}"/>
                    </a:ext>
                  </a:extLst>
                </p14:cNvPr>
                <p14:cNvContentPartPr/>
                <p14:nvPr/>
              </p14:nvContentPartPr>
              <p14:xfrm>
                <a:off x="8632019" y="3261090"/>
                <a:ext cx="360" cy="370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2E61627-623F-4EC3-83CB-F7B60705440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614019" y="3217448"/>
                  <a:ext cx="36000" cy="45649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D99DD75B-A7C2-4AEC-B338-40241F41D272}"/>
                </a:ext>
              </a:extLst>
            </p:cNvPr>
            <p:cNvGrpSpPr/>
            <p:nvPr/>
          </p:nvGrpSpPr>
          <p:grpSpPr>
            <a:xfrm>
              <a:off x="7431620" y="2428486"/>
              <a:ext cx="3894840" cy="977760"/>
              <a:chOff x="7431620" y="1245798"/>
              <a:chExt cx="3894840" cy="977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15D02A49-07FC-4609-9F7A-ED8ACF01D314}"/>
                      </a:ext>
                    </a:extLst>
                  </p14:cNvPr>
                  <p14:cNvContentPartPr/>
                  <p14:nvPr/>
                </p14:nvContentPartPr>
                <p14:xfrm>
                  <a:off x="7431620" y="1304838"/>
                  <a:ext cx="2705760" cy="9187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FCFFB4A5-A962-454F-B557-28BBFFD8AF4C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7413620" y="1287198"/>
                    <a:ext cx="2741400" cy="95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E6C75C0B-8A81-4040-A8C9-C8740FE38C57}"/>
                      </a:ext>
                    </a:extLst>
                  </p14:cNvPr>
                  <p14:cNvContentPartPr/>
                  <p14:nvPr/>
                </p14:nvContentPartPr>
                <p14:xfrm>
                  <a:off x="9820940" y="1245798"/>
                  <a:ext cx="567720" cy="96120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739177A-EF6A-41CE-8222-0D8FB08543D2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9803300" y="1228158"/>
                    <a:ext cx="603360" cy="9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CE778610-6554-44FD-A85F-05F752E6F618}"/>
                      </a:ext>
                    </a:extLst>
                  </p14:cNvPr>
                  <p14:cNvContentPartPr/>
                  <p14:nvPr/>
                </p14:nvContentPartPr>
                <p14:xfrm>
                  <a:off x="10115060" y="1991358"/>
                  <a:ext cx="1211400" cy="183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6AEAC985-1C11-4C71-9062-C4357CEB63A5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10097420" y="1973358"/>
                    <a:ext cx="1247040" cy="219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63FF615-73D9-46D4-9B52-2B5F7DC590D7}"/>
                    </a:ext>
                  </a:extLst>
                </p14:cNvPr>
                <p14:cNvContentPartPr/>
                <p14:nvPr/>
              </p14:nvContentPartPr>
              <p14:xfrm>
                <a:off x="7910780" y="2950846"/>
                <a:ext cx="1607400" cy="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63FF615-73D9-46D4-9B52-2B5F7DC590D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856949" y="2932846"/>
                  <a:ext cx="1713986" cy="3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BD80BC9-517A-40AC-8F52-56D6271CB974}"/>
                </a:ext>
              </a:extLst>
            </p:cNvPr>
            <p:cNvGrpSpPr/>
            <p:nvPr/>
          </p:nvGrpSpPr>
          <p:grpSpPr>
            <a:xfrm>
              <a:off x="7929140" y="2645206"/>
              <a:ext cx="1598400" cy="130680"/>
              <a:chOff x="7929140" y="1462518"/>
              <a:chExt cx="1598400" cy="130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759B5FD8-6A02-41C5-9BD5-FF71E8DC738D}"/>
                      </a:ext>
                    </a:extLst>
                  </p14:cNvPr>
                  <p14:cNvContentPartPr/>
                  <p14:nvPr/>
                </p14:nvContentPartPr>
                <p14:xfrm>
                  <a:off x="7929140" y="1592838"/>
                  <a:ext cx="650880" cy="36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4D63919B-AE7B-4EE6-A44B-5A639F41B94A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7911500" y="1574838"/>
                    <a:ext cx="68652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261B13B9-28DB-44ED-9825-D10D7D627A5E}"/>
                      </a:ext>
                    </a:extLst>
                  </p14:cNvPr>
                  <p14:cNvContentPartPr/>
                  <p14:nvPr/>
                </p14:nvContentPartPr>
                <p14:xfrm>
                  <a:off x="8983940" y="1592838"/>
                  <a:ext cx="543600" cy="3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97C22122-E05C-4DC3-8EFE-4A17D336AC42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8965940" y="1574838"/>
                    <a:ext cx="57924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4FDE5267-09C0-4039-8E01-9B94A7DE5F05}"/>
                      </a:ext>
                    </a:extLst>
                  </p14:cNvPr>
                  <p14:cNvContentPartPr/>
                  <p14:nvPr/>
                </p14:nvContentPartPr>
                <p14:xfrm>
                  <a:off x="8450420" y="1462518"/>
                  <a:ext cx="85860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42CB82C0-74C5-4C7E-9D59-AFE31495D52B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8432420" y="1444878"/>
                    <a:ext cx="89424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258DA43-34C2-45DB-9508-CC9AE74975C2}"/>
                </a:ext>
              </a:extLst>
            </p:cNvPr>
            <p:cNvGrpSpPr/>
            <p:nvPr/>
          </p:nvGrpSpPr>
          <p:grpSpPr>
            <a:xfrm>
              <a:off x="8038940" y="2448286"/>
              <a:ext cx="1485720" cy="360"/>
              <a:chOff x="8038940" y="1265598"/>
              <a:chExt cx="1485720" cy="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E59293D8-1535-4435-B52D-58CE12E8F292}"/>
                      </a:ext>
                    </a:extLst>
                  </p14:cNvPr>
                  <p14:cNvContentPartPr/>
                  <p14:nvPr/>
                </p14:nvContentPartPr>
                <p14:xfrm>
                  <a:off x="8038940" y="1265598"/>
                  <a:ext cx="839160" cy="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E8B420BE-19C7-4904-AC18-7ECCA82582BE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8020940" y="1247598"/>
                    <a:ext cx="8748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B45BB92D-1CBC-4CBA-8B6C-3426D475A08C}"/>
                      </a:ext>
                    </a:extLst>
                  </p14:cNvPr>
                  <p14:cNvContentPartPr/>
                  <p14:nvPr/>
                </p14:nvContentPartPr>
                <p14:xfrm>
                  <a:off x="9111020" y="1265598"/>
                  <a:ext cx="413640" cy="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EB0732B1-5D4D-4828-A299-A57046EB336D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9093020" y="1247598"/>
                    <a:ext cx="44928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BBF2FEA-B8D2-43F6-B732-720C49BF6A5D}"/>
                    </a:ext>
                  </a:extLst>
                </p14:cNvPr>
                <p14:cNvContentPartPr/>
                <p14:nvPr/>
              </p14:nvContentPartPr>
              <p14:xfrm>
                <a:off x="6489266" y="4621913"/>
                <a:ext cx="525125" cy="713446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BBF2FEA-B8D2-43F6-B732-720C49BF6A5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300953" y="4468907"/>
                  <a:ext cx="900675" cy="1018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A091EE1-3E22-4C9D-A12B-0F82F920CB79}"/>
                    </a:ext>
                  </a:extLst>
                </p14:cNvPr>
                <p14:cNvContentPartPr/>
                <p14:nvPr/>
              </p14:nvContentPartPr>
              <p14:xfrm>
                <a:off x="7118332" y="4621913"/>
                <a:ext cx="525125" cy="713446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A091EE1-3E22-4C9D-A12B-0F82F920CB7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930019" y="4468907"/>
                  <a:ext cx="900675" cy="1018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73C5861-CE21-49DE-8900-7B9C00751F17}"/>
                    </a:ext>
                  </a:extLst>
                </p14:cNvPr>
                <p14:cNvContentPartPr/>
                <p14:nvPr/>
              </p14:nvContentPartPr>
              <p14:xfrm>
                <a:off x="9807804" y="4621913"/>
                <a:ext cx="525125" cy="713446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73C5861-CE21-49DE-8900-7B9C00751F1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619491" y="4468907"/>
                  <a:ext cx="900675" cy="101858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C0AF27E-F961-43A5-AC7B-F090CF272E0C}"/>
                </a:ext>
              </a:extLst>
            </p:cNvPr>
            <p:cNvGrpSpPr/>
            <p:nvPr/>
          </p:nvGrpSpPr>
          <p:grpSpPr>
            <a:xfrm>
              <a:off x="6143962" y="4522517"/>
              <a:ext cx="1592649" cy="1015664"/>
              <a:chOff x="1208831" y="2227206"/>
              <a:chExt cx="3319200" cy="235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34D8D654-B05E-49D9-A860-907C5C5CDB25}"/>
                      </a:ext>
                    </a:extLst>
                  </p14:cNvPr>
                  <p14:cNvContentPartPr/>
                  <p14:nvPr/>
                </p14:nvContentPartPr>
                <p14:xfrm>
                  <a:off x="1208831" y="2227206"/>
                  <a:ext cx="1737720" cy="235800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F1ECB24C-6E80-454A-904E-B287448235D1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1171315" y="2185427"/>
                    <a:ext cx="1812001" cy="24407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7516119C-9652-4FB3-9281-B53CCD5129EA}"/>
                      </a:ext>
                    </a:extLst>
                  </p14:cNvPr>
                  <p14:cNvContentPartPr/>
                  <p14:nvPr/>
                </p14:nvContentPartPr>
                <p14:xfrm>
                  <a:off x="1900751" y="2412966"/>
                  <a:ext cx="1299960" cy="19843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90B5ABF6-F47E-426E-8F6F-F90B291195E6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1863245" y="2371191"/>
                    <a:ext cx="1374222" cy="20670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2C82A4E0-7A9C-446E-AB34-DFE54AA7D3B7}"/>
                      </a:ext>
                    </a:extLst>
                  </p14:cNvPr>
                  <p14:cNvContentPartPr/>
                  <p14:nvPr/>
                </p14:nvContentPartPr>
                <p14:xfrm>
                  <a:off x="2323751" y="2259966"/>
                  <a:ext cx="1814400" cy="208512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E7903894-21D4-451A-8384-A62C71B67FE8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2286248" y="2218180"/>
                    <a:ext cx="1888656" cy="21678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7BD5311B-84B1-4BD1-B8CE-72A8A145E2C8}"/>
                      </a:ext>
                    </a:extLst>
                  </p14:cNvPr>
                  <p14:cNvContentPartPr/>
                  <p14:nvPr/>
                </p14:nvContentPartPr>
                <p14:xfrm>
                  <a:off x="3291071" y="2263926"/>
                  <a:ext cx="1236960" cy="21081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7F7DEBFE-186C-4AF1-B822-B3EFF48D6374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3253565" y="2222147"/>
                    <a:ext cx="1311223" cy="219088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480DC01-18DD-49E1-BC79-91EAB9810DD5}"/>
                    </a:ext>
                  </a:extLst>
                </p14:cNvPr>
                <p14:cNvContentPartPr/>
                <p14:nvPr/>
              </p14:nvContentPartPr>
              <p14:xfrm>
                <a:off x="8625636" y="5335359"/>
                <a:ext cx="360" cy="3700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480DC01-18DD-49E1-BC79-91EAB9810DD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607636" y="5291717"/>
                  <a:ext cx="36000" cy="45649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BF4F8A58-1333-43D5-AD10-EB870982B4D3}"/>
                </a:ext>
              </a:extLst>
            </p:cNvPr>
            <p:cNvGrpSpPr/>
            <p:nvPr/>
          </p:nvGrpSpPr>
          <p:grpSpPr>
            <a:xfrm>
              <a:off x="7425237" y="4502755"/>
              <a:ext cx="3894840" cy="977760"/>
              <a:chOff x="7431620" y="1245798"/>
              <a:chExt cx="3894840" cy="977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C7C118F5-D981-4C7D-A7AF-AEDC85BBCD2D}"/>
                      </a:ext>
                    </a:extLst>
                  </p14:cNvPr>
                  <p14:cNvContentPartPr/>
                  <p14:nvPr/>
                </p14:nvContentPartPr>
                <p14:xfrm>
                  <a:off x="7431620" y="1304838"/>
                  <a:ext cx="2705760" cy="9187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3438BE21-64FA-48C8-ADC6-677391D09CB9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7413620" y="1287198"/>
                    <a:ext cx="2741400" cy="95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3EA60BD3-9319-459A-9A6C-20C7A76F727D}"/>
                      </a:ext>
                    </a:extLst>
                  </p14:cNvPr>
                  <p14:cNvContentPartPr/>
                  <p14:nvPr/>
                </p14:nvContentPartPr>
                <p14:xfrm>
                  <a:off x="9820940" y="1245798"/>
                  <a:ext cx="567720" cy="9612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3AFB3858-0F32-4BF6-857D-6A094F1D7851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9803300" y="1228158"/>
                    <a:ext cx="603360" cy="9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22D47F89-5FB0-41BA-9342-0ADDAD234D23}"/>
                      </a:ext>
                    </a:extLst>
                  </p14:cNvPr>
                  <p14:cNvContentPartPr/>
                  <p14:nvPr/>
                </p14:nvContentPartPr>
                <p14:xfrm>
                  <a:off x="10115060" y="1991358"/>
                  <a:ext cx="1211400" cy="18360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0DA23BCA-1C72-4B51-AE50-9995C01C495F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10097420" y="1973358"/>
                    <a:ext cx="1247040" cy="219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9EE8D0F-59F0-48E2-894B-1E0250FC0AA2}"/>
                    </a:ext>
                  </a:extLst>
                </p14:cNvPr>
                <p14:cNvContentPartPr/>
                <p14:nvPr/>
              </p14:nvContentPartPr>
              <p14:xfrm>
                <a:off x="7904397" y="5025115"/>
                <a:ext cx="1607400" cy="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9EE8D0F-59F0-48E2-894B-1E0250FC0AA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850566" y="5007115"/>
                  <a:ext cx="1713986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D0B1400-3CEC-49FC-A4CD-EB353BAEC4C3}"/>
                    </a:ext>
                  </a:extLst>
                </p14:cNvPr>
                <p14:cNvContentPartPr/>
                <p14:nvPr/>
              </p14:nvContentPartPr>
              <p14:xfrm>
                <a:off x="8977557" y="4849795"/>
                <a:ext cx="543600" cy="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D0B1400-3CEC-49FC-A4CD-EB353BAEC4C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923735" y="4831795"/>
                  <a:ext cx="650167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11F9F9C-24BB-46EF-A978-5867BD72197B}"/>
                  </a:ext>
                </a:extLst>
              </p14:cNvPr>
              <p14:cNvContentPartPr/>
              <p14:nvPr/>
            </p14:nvContentPartPr>
            <p14:xfrm>
              <a:off x="8570707" y="4944815"/>
              <a:ext cx="170280" cy="2664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11F9F9C-24BB-46EF-A978-5867BD72197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552707" y="4927175"/>
                <a:ext cx="205920" cy="30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32AFADF4-94DA-417C-90E4-48921137C585}"/>
              </a:ext>
            </a:extLst>
          </p:cNvPr>
          <p:cNvGrpSpPr/>
          <p:nvPr/>
        </p:nvGrpSpPr>
        <p:grpSpPr>
          <a:xfrm>
            <a:off x="8613187" y="4921775"/>
            <a:ext cx="634320" cy="253080"/>
            <a:chOff x="8484980" y="4903398"/>
            <a:chExt cx="63432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4551A06-330F-4314-962B-44D9D18CD00B}"/>
                    </a:ext>
                  </a:extLst>
                </p14:cNvPr>
                <p14:cNvContentPartPr/>
                <p14:nvPr/>
              </p14:nvContentPartPr>
              <p14:xfrm>
                <a:off x="8484980" y="5050278"/>
                <a:ext cx="634320" cy="19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4551A06-330F-4314-962B-44D9D18CD00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467340" y="5032638"/>
                  <a:ext cx="669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512FC2-52AE-45D6-8BE3-B926CCCEF633}"/>
                    </a:ext>
                  </a:extLst>
                </p14:cNvPr>
                <p14:cNvContentPartPr/>
                <p14:nvPr/>
              </p14:nvContentPartPr>
              <p14:xfrm>
                <a:off x="8972060" y="4903398"/>
                <a:ext cx="143640" cy="253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512FC2-52AE-45D6-8BE3-B926CCCEF63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54420" y="4885398"/>
                  <a:ext cx="179280" cy="28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1804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Concluding Remarks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F4824-7E63-49BE-B8A5-E8A20F76DE97}"/>
              </a:ext>
            </a:extLst>
          </p:cNvPr>
          <p:cNvSpPr txBox="1"/>
          <p:nvPr/>
        </p:nvSpPr>
        <p:spPr>
          <a:xfrm>
            <a:off x="9906261" y="6238771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Thanks for watching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81CC1-7576-4BED-AED3-82A788EC8B7C}"/>
              </a:ext>
            </a:extLst>
          </p:cNvPr>
          <p:cNvSpPr txBox="1"/>
          <p:nvPr/>
        </p:nvSpPr>
        <p:spPr>
          <a:xfrm>
            <a:off x="905783" y="1884889"/>
            <a:ext cx="9869901" cy="35394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bg1"/>
                </a:solidFill>
              </a:rPr>
              <a:t>Flexible framework that an be improved upon to allow for desired network or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AU" sz="32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bg1"/>
                </a:solidFill>
              </a:rPr>
              <a:t>Revisit the method for generating variant instances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AU" sz="32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bg1"/>
                </a:solidFill>
              </a:rPr>
              <a:t>Method is able to conserve both sequence and factor footprint information</a:t>
            </a:r>
          </a:p>
        </p:txBody>
      </p:sp>
    </p:spTree>
    <p:extLst>
      <p:ext uri="{BB962C8B-B14F-4D97-AF65-F5344CB8AC3E}">
        <p14:creationId xmlns:p14="http://schemas.microsoft.com/office/powerpoint/2010/main" val="212171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TF binding and gene expression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BCB884-9CBD-40ED-B0B4-BD52C45D1156}"/>
                  </a:ext>
                </a:extLst>
              </p14:cNvPr>
              <p14:cNvContentPartPr/>
              <p14:nvPr/>
            </p14:nvContentPartPr>
            <p14:xfrm>
              <a:off x="402157" y="4359993"/>
              <a:ext cx="435712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BCB884-9CBD-40ED-B0B4-BD52C45D11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517" y="4342353"/>
                <a:ext cx="4392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2AE7BD-D925-4AB6-9AC1-660F153F529E}"/>
                  </a:ext>
                </a:extLst>
              </p14:cNvPr>
              <p14:cNvContentPartPr/>
              <p14:nvPr/>
            </p14:nvContentPartPr>
            <p14:xfrm>
              <a:off x="1675477" y="4168593"/>
              <a:ext cx="360" cy="370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2AE7BD-D925-4AB6-9AC1-660F153F52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7837" y="4150953"/>
                <a:ext cx="360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BAA5BD-0905-41DE-94C7-4CEFBD46CE17}"/>
                  </a:ext>
                </a:extLst>
              </p14:cNvPr>
              <p14:cNvContentPartPr/>
              <p14:nvPr/>
            </p14:nvContentPartPr>
            <p14:xfrm>
              <a:off x="2744632" y="4152633"/>
              <a:ext cx="1872885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BAA5BD-0905-41DE-94C7-4CEFBD46CE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6634" y="4134633"/>
                <a:ext cx="190852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9EE3AE-F5F2-4C38-9B6A-C84BD47A9194}"/>
                  </a:ext>
                </a:extLst>
              </p14:cNvPr>
              <p14:cNvContentPartPr/>
              <p14:nvPr/>
            </p14:nvContentPartPr>
            <p14:xfrm>
              <a:off x="2744632" y="3990993"/>
              <a:ext cx="1872885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9EE3AE-F5F2-4C38-9B6A-C84BD47A91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6634" y="3972993"/>
                <a:ext cx="190852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59F0861-8641-4D2C-BFA0-45C627872A46}"/>
                  </a:ext>
                </a:extLst>
              </p14:cNvPr>
              <p14:cNvContentPartPr/>
              <p14:nvPr/>
            </p14:nvContentPartPr>
            <p14:xfrm>
              <a:off x="2744632" y="3829353"/>
              <a:ext cx="1872885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59F0861-8641-4D2C-BFA0-45C627872A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6634" y="3811353"/>
                <a:ext cx="190852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CDB2F91-1A9E-47A0-ABBE-AA10787D9A2F}"/>
                  </a:ext>
                </a:extLst>
              </p14:cNvPr>
              <p14:cNvContentPartPr/>
              <p14:nvPr/>
            </p14:nvContentPartPr>
            <p14:xfrm>
              <a:off x="7432447" y="4359993"/>
              <a:ext cx="435712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CDB2F91-1A9E-47A0-ABBE-AA10787D9A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4807" y="4342353"/>
                <a:ext cx="4392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E26A78-A79D-475C-A373-344C93BF8F30}"/>
                  </a:ext>
                </a:extLst>
              </p14:cNvPr>
              <p14:cNvContentPartPr/>
              <p14:nvPr/>
            </p14:nvContentPartPr>
            <p14:xfrm>
              <a:off x="8705767" y="4168593"/>
              <a:ext cx="360" cy="370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E26A78-A79D-475C-A373-344C93BF8F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88127" y="4150953"/>
                <a:ext cx="360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32E9F1-D1FA-48A1-9433-9391C810BBAC}"/>
                  </a:ext>
                </a:extLst>
              </p14:cNvPr>
              <p14:cNvContentPartPr/>
              <p14:nvPr/>
            </p14:nvContentPartPr>
            <p14:xfrm>
              <a:off x="9774922" y="4152633"/>
              <a:ext cx="1872885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32E9F1-D1FA-48A1-9433-9391C810BB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56924" y="4134633"/>
                <a:ext cx="190852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5A15F2A-50D6-4752-9CF4-9B8D716BD76B}"/>
                  </a:ext>
                </a:extLst>
              </p14:cNvPr>
              <p14:cNvContentPartPr/>
              <p14:nvPr/>
            </p14:nvContentPartPr>
            <p14:xfrm>
              <a:off x="9774922" y="3990993"/>
              <a:ext cx="1872885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5A15F2A-50D6-4752-9CF4-9B8D716BD7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56924" y="3972993"/>
                <a:ext cx="190852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E878FC2-4A46-40EF-BCEB-6A9057FE2981}"/>
                  </a:ext>
                </a:extLst>
              </p14:cNvPr>
              <p14:cNvContentPartPr/>
              <p14:nvPr/>
            </p14:nvContentPartPr>
            <p14:xfrm>
              <a:off x="9774922" y="3829353"/>
              <a:ext cx="1872885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E878FC2-4A46-40EF-BCEB-6A9057FE29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56924" y="3811353"/>
                <a:ext cx="190852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7552E49-27E9-43DF-87CA-A902AE87D692}"/>
                  </a:ext>
                </a:extLst>
              </p14:cNvPr>
              <p14:cNvContentPartPr/>
              <p14:nvPr/>
            </p14:nvContentPartPr>
            <p14:xfrm>
              <a:off x="9774922" y="3671108"/>
              <a:ext cx="1872885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7552E49-27E9-43DF-87CA-A902AE87D6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56924" y="3653108"/>
                <a:ext cx="190852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4B8A93C-CBCD-4BF0-88EF-DD219E415301}"/>
                  </a:ext>
                </a:extLst>
              </p14:cNvPr>
              <p14:cNvContentPartPr/>
              <p14:nvPr/>
            </p14:nvContentPartPr>
            <p14:xfrm>
              <a:off x="9774922" y="3509468"/>
              <a:ext cx="1872885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4B8A93C-CBCD-4BF0-88EF-DD219E4153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56924" y="3491468"/>
                <a:ext cx="190852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8ECCBA-BC53-4731-BAF4-49F26E69D9F1}"/>
                  </a:ext>
                </a:extLst>
              </p14:cNvPr>
              <p14:cNvContentPartPr/>
              <p14:nvPr/>
            </p14:nvContentPartPr>
            <p14:xfrm>
              <a:off x="9774922" y="3347828"/>
              <a:ext cx="1872885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8ECCBA-BC53-4731-BAF4-49F26E69D9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56924" y="3329828"/>
                <a:ext cx="190852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6B4DE41-8244-408F-843B-00DEBE5BBFDA}"/>
                  </a:ext>
                </a:extLst>
              </p14:cNvPr>
              <p14:cNvContentPartPr/>
              <p14:nvPr/>
            </p14:nvContentPartPr>
            <p14:xfrm>
              <a:off x="9774922" y="3186188"/>
              <a:ext cx="1872885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6B4DE41-8244-408F-843B-00DEBE5BBF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56924" y="3168188"/>
                <a:ext cx="1908521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AC14A49-81DB-4A95-B884-4B3F371558BE}"/>
              </a:ext>
            </a:extLst>
          </p:cNvPr>
          <p:cNvSpPr txBox="1"/>
          <p:nvPr/>
        </p:nvSpPr>
        <p:spPr>
          <a:xfrm>
            <a:off x="1454384" y="4538673"/>
            <a:ext cx="46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B574A6-A64A-4D64-B3A2-C297A056745F}"/>
              </a:ext>
            </a:extLst>
          </p:cNvPr>
          <p:cNvSpPr txBox="1"/>
          <p:nvPr/>
        </p:nvSpPr>
        <p:spPr>
          <a:xfrm>
            <a:off x="8474602" y="4538672"/>
            <a:ext cx="46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accent2"/>
                </a:solidFill>
              </a:rPr>
              <a:t>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ECB7B6E-6EC8-4F01-9031-34BF974355AC}"/>
                  </a:ext>
                </a:extLst>
              </p14:cNvPr>
              <p14:cNvContentPartPr/>
              <p14:nvPr/>
            </p14:nvContentPartPr>
            <p14:xfrm>
              <a:off x="1368311" y="3933838"/>
              <a:ext cx="593640" cy="171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ECB7B6E-6EC8-4F01-9031-34BF974355A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14311" y="3825838"/>
                <a:ext cx="70128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2C4A08-37C3-43E0-B5A4-2974628CFA14}"/>
                  </a:ext>
                </a:extLst>
              </p14:cNvPr>
              <p14:cNvContentPartPr/>
              <p14:nvPr/>
            </p14:nvContentPartPr>
            <p14:xfrm>
              <a:off x="1332311" y="3916198"/>
              <a:ext cx="686520" cy="245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2C4A08-37C3-43E0-B5A4-2974628CFA1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78671" y="3808198"/>
                <a:ext cx="79416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8C9F757-9AB9-4FDF-BE84-4D2ED3208487}"/>
                  </a:ext>
                </a:extLst>
              </p14:cNvPr>
              <p14:cNvContentPartPr/>
              <p14:nvPr/>
            </p14:nvContentPartPr>
            <p14:xfrm>
              <a:off x="1386671" y="3921598"/>
              <a:ext cx="601560" cy="170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8C9F757-9AB9-4FDF-BE84-4D2ED320848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24031" y="3858958"/>
                <a:ext cx="7272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47932C7-A11A-4253-AB1A-FDCE5DC2CDA7}"/>
                  </a:ext>
                </a:extLst>
              </p14:cNvPr>
              <p14:cNvContentPartPr/>
              <p14:nvPr/>
            </p14:nvContentPartPr>
            <p14:xfrm>
              <a:off x="1386671" y="3579281"/>
              <a:ext cx="601560" cy="170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47932C7-A11A-4253-AB1A-FDCE5DC2CDA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24031" y="3516641"/>
                <a:ext cx="7272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140F6FE-B76F-4552-8F45-518D557A34DE}"/>
                  </a:ext>
                </a:extLst>
              </p14:cNvPr>
              <p14:cNvContentPartPr/>
              <p14:nvPr/>
            </p14:nvContentPartPr>
            <p14:xfrm>
              <a:off x="1374697" y="3210726"/>
              <a:ext cx="601560" cy="170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140F6FE-B76F-4552-8F45-518D557A34D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12057" y="3148086"/>
                <a:ext cx="7272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D113976-D84F-4E99-BFA8-4BEF601473E4}"/>
                  </a:ext>
                </a:extLst>
              </p14:cNvPr>
              <p14:cNvContentPartPr/>
              <p14:nvPr/>
            </p14:nvContentPartPr>
            <p14:xfrm>
              <a:off x="8291881" y="3928438"/>
              <a:ext cx="593640" cy="171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D113976-D84F-4E99-BFA8-4BEF601473E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37881" y="3820438"/>
                <a:ext cx="70128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8314A96-751F-416D-9440-469E67F145A8}"/>
                  </a:ext>
                </a:extLst>
              </p14:cNvPr>
              <p14:cNvContentPartPr/>
              <p14:nvPr/>
            </p14:nvContentPartPr>
            <p14:xfrm>
              <a:off x="8255881" y="3910798"/>
              <a:ext cx="686520" cy="245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8314A96-751F-416D-9440-469E67F145A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202241" y="3802798"/>
                <a:ext cx="79416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48F5F81-FA80-41F7-920E-971FCD1293DA}"/>
                  </a:ext>
                </a:extLst>
              </p14:cNvPr>
              <p14:cNvContentPartPr/>
              <p14:nvPr/>
            </p14:nvContentPartPr>
            <p14:xfrm>
              <a:off x="8310241" y="3916198"/>
              <a:ext cx="601560" cy="170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48F5F81-FA80-41F7-920E-971FCD1293D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47601" y="3853558"/>
                <a:ext cx="7272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A97ED27-3332-4EDF-B201-F4404FF5A99D}"/>
                  </a:ext>
                </a:extLst>
              </p14:cNvPr>
              <p14:cNvContentPartPr/>
              <p14:nvPr/>
            </p14:nvContentPartPr>
            <p14:xfrm>
              <a:off x="8310241" y="3573881"/>
              <a:ext cx="601560" cy="170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A97ED27-3332-4EDF-B201-F4404FF5A99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47601" y="3511241"/>
                <a:ext cx="7272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D25754F-AF9B-4C97-8A4F-5039E0E1EF3C}"/>
                  </a:ext>
                </a:extLst>
              </p14:cNvPr>
              <p14:cNvContentPartPr/>
              <p14:nvPr/>
            </p14:nvContentPartPr>
            <p14:xfrm>
              <a:off x="8298267" y="3205326"/>
              <a:ext cx="601560" cy="170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D25754F-AF9B-4C97-8A4F-5039E0E1EF3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35627" y="3142686"/>
                <a:ext cx="7272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2A24C6C-9B2A-492D-AED1-A7F9EB6FCA84}"/>
                  </a:ext>
                </a:extLst>
              </p14:cNvPr>
              <p14:cNvContentPartPr/>
              <p14:nvPr/>
            </p14:nvContentPartPr>
            <p14:xfrm>
              <a:off x="8265601" y="2806019"/>
              <a:ext cx="593640" cy="171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2A24C6C-9B2A-492D-AED1-A7F9EB6FCA8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11601" y="2698019"/>
                <a:ext cx="70128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752AFDE-677A-466B-89EB-FB906E8A6A94}"/>
                  </a:ext>
                </a:extLst>
              </p14:cNvPr>
              <p14:cNvContentPartPr/>
              <p14:nvPr/>
            </p14:nvContentPartPr>
            <p14:xfrm>
              <a:off x="8229601" y="2845179"/>
              <a:ext cx="686520" cy="245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752AFDE-677A-466B-89EB-FB906E8A6A9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75961" y="2737179"/>
                <a:ext cx="79416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F07B6AE-49C2-49BA-901B-93828F27B04A}"/>
                  </a:ext>
                </a:extLst>
              </p14:cNvPr>
              <p14:cNvContentPartPr/>
              <p14:nvPr/>
            </p14:nvContentPartPr>
            <p14:xfrm>
              <a:off x="8283961" y="2867620"/>
              <a:ext cx="601560" cy="170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F07B6AE-49C2-49BA-901B-93828F27B04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21321" y="2804980"/>
                <a:ext cx="7272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507EA27-D3DE-4141-8DF3-FCBC5D1819F7}"/>
                  </a:ext>
                </a:extLst>
              </p14:cNvPr>
              <p14:cNvContentPartPr/>
              <p14:nvPr/>
            </p14:nvContentPartPr>
            <p14:xfrm>
              <a:off x="8283961" y="2508262"/>
              <a:ext cx="601560" cy="170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507EA27-D3DE-4141-8DF3-FCBC5D1819F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21321" y="2445622"/>
                <a:ext cx="7272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6E0D06E-E409-4B87-952F-15498655BEFE}"/>
                  </a:ext>
                </a:extLst>
              </p14:cNvPr>
              <p14:cNvContentPartPr/>
              <p14:nvPr/>
            </p14:nvContentPartPr>
            <p14:xfrm>
              <a:off x="8271987" y="2139707"/>
              <a:ext cx="601560" cy="170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6E0D06E-E409-4B87-952F-15498655BEF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09347" y="2077067"/>
                <a:ext cx="727200" cy="29592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63AED73-BB94-49BD-AEFA-7D2E62D61EB2}"/>
              </a:ext>
            </a:extLst>
          </p:cNvPr>
          <p:cNvSpPr txBox="1"/>
          <p:nvPr/>
        </p:nvSpPr>
        <p:spPr>
          <a:xfrm>
            <a:off x="1328582" y="2593402"/>
            <a:ext cx="328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TF binding</a:t>
            </a:r>
          </a:p>
        </p:txBody>
      </p:sp>
    </p:spTree>
    <p:extLst>
      <p:ext uri="{BB962C8B-B14F-4D97-AF65-F5344CB8AC3E}">
        <p14:creationId xmlns:p14="http://schemas.microsoft.com/office/powerpoint/2010/main" val="405726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B882F90-C2A9-4B3C-9D2B-F85BB9314380}"/>
                  </a:ext>
                </a:extLst>
              </p14:cNvPr>
              <p14:cNvContentPartPr/>
              <p14:nvPr/>
            </p14:nvContentPartPr>
            <p14:xfrm>
              <a:off x="7991327" y="3023591"/>
              <a:ext cx="601560" cy="170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B882F90-C2A9-4B3C-9D2B-F85BB93143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8687" y="2960951"/>
                <a:ext cx="727200" cy="2959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Chromatin Accessibility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B26E7A-866B-48FF-9700-90DEFEFA693D}"/>
                  </a:ext>
                </a:extLst>
              </p14:cNvPr>
              <p14:cNvContentPartPr/>
              <p14:nvPr/>
            </p14:nvContentPartPr>
            <p14:xfrm>
              <a:off x="1111134" y="2334255"/>
              <a:ext cx="525125" cy="713446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B26E7A-866B-48FF-9700-90DEFEFA69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8148" y="2271262"/>
                <a:ext cx="650737" cy="839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55AC70-E25A-4D34-AB3F-CDDD1F82F86A}"/>
                  </a:ext>
                </a:extLst>
              </p14:cNvPr>
              <p14:cNvContentPartPr/>
              <p14:nvPr/>
            </p14:nvContentPartPr>
            <p14:xfrm>
              <a:off x="1740200" y="2334255"/>
              <a:ext cx="525125" cy="713446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55AC70-E25A-4D34-AB3F-CDDD1F82F8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7214" y="2271262"/>
                <a:ext cx="650737" cy="839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0ACCA5A-0F0E-4067-B894-949A2683BC95}"/>
                  </a:ext>
                </a:extLst>
              </p14:cNvPr>
              <p14:cNvContentPartPr/>
              <p14:nvPr/>
            </p14:nvContentPartPr>
            <p14:xfrm>
              <a:off x="6906308" y="2241837"/>
              <a:ext cx="525125" cy="713446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0ACCA5A-0F0E-4067-B894-949A2683BC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3322" y="2178844"/>
                <a:ext cx="650737" cy="839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B21B684-D052-4572-92B4-95CB392331F0}"/>
                  </a:ext>
                </a:extLst>
              </p14:cNvPr>
              <p14:cNvContentPartPr/>
              <p14:nvPr/>
            </p14:nvContentPartPr>
            <p14:xfrm>
              <a:off x="7535374" y="2241837"/>
              <a:ext cx="525125" cy="713446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B21B684-D052-4572-92B4-95CB392331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2388" y="2178844"/>
                <a:ext cx="650737" cy="839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484786D-4CB4-44C8-8BFE-ADAC274E5EFE}"/>
                  </a:ext>
                </a:extLst>
              </p14:cNvPr>
              <p14:cNvContentPartPr/>
              <p14:nvPr/>
            </p14:nvContentPartPr>
            <p14:xfrm>
              <a:off x="9096908" y="2241837"/>
              <a:ext cx="525125" cy="713446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484786D-4CB4-44C8-8BFE-ADAC274E5E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33922" y="2178844"/>
                <a:ext cx="650737" cy="839073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822A70A-5110-4EF0-BED0-C48C6650C415}"/>
              </a:ext>
            </a:extLst>
          </p:cNvPr>
          <p:cNvGrpSpPr/>
          <p:nvPr/>
        </p:nvGrpSpPr>
        <p:grpSpPr>
          <a:xfrm>
            <a:off x="6561004" y="2142441"/>
            <a:ext cx="3144532" cy="1015664"/>
            <a:chOff x="1208831" y="2227206"/>
            <a:chExt cx="6553440" cy="235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1ECB24C-6E80-454A-904E-B287448235D1}"/>
                    </a:ext>
                  </a:extLst>
                </p14:cNvPr>
                <p14:cNvContentPartPr/>
                <p14:nvPr/>
              </p14:nvContentPartPr>
              <p14:xfrm>
                <a:off x="1208831" y="2227206"/>
                <a:ext cx="1737720" cy="2358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1ECB24C-6E80-454A-904E-B287448235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71315" y="2185427"/>
                  <a:ext cx="1812001" cy="24407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0B5ABF6-F47E-426E-8F6F-F90B291195E6}"/>
                    </a:ext>
                  </a:extLst>
                </p14:cNvPr>
                <p14:cNvContentPartPr/>
                <p14:nvPr/>
              </p14:nvContentPartPr>
              <p14:xfrm>
                <a:off x="1900751" y="2412966"/>
                <a:ext cx="1299960" cy="1984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0B5ABF6-F47E-426E-8F6F-F90B291195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63245" y="2371191"/>
                  <a:ext cx="1374222" cy="20670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7903894-21D4-451A-8384-A62C71B67FE8}"/>
                    </a:ext>
                  </a:extLst>
                </p14:cNvPr>
                <p14:cNvContentPartPr/>
                <p14:nvPr/>
              </p14:nvContentPartPr>
              <p14:xfrm>
                <a:off x="2323751" y="2259966"/>
                <a:ext cx="1814400" cy="2085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7903894-21D4-451A-8384-A62C71B67F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6248" y="2218180"/>
                  <a:ext cx="1888656" cy="2167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F7DEBFE-186C-4AF1-B822-B3EFF48D6374}"/>
                    </a:ext>
                  </a:extLst>
                </p14:cNvPr>
                <p14:cNvContentPartPr/>
                <p14:nvPr/>
              </p14:nvContentPartPr>
              <p14:xfrm>
                <a:off x="3291071" y="2263926"/>
                <a:ext cx="1236960" cy="210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F7DEBFE-186C-4AF1-B822-B3EFF48D63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53565" y="2222147"/>
                  <a:ext cx="1311223" cy="21908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37F9D0F-D446-49A6-8ED0-B521F7A8558A}"/>
                    </a:ext>
                  </a:extLst>
                </p14:cNvPr>
                <p14:cNvContentPartPr/>
                <p14:nvPr/>
              </p14:nvContentPartPr>
              <p14:xfrm>
                <a:off x="3692111" y="2289846"/>
                <a:ext cx="3709800" cy="2074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37F9D0F-D446-49A6-8ED0-B521F7A855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54600" y="2248059"/>
                  <a:ext cx="3784071" cy="21570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70C6760-2A16-45BD-A6D3-192AC2460F02}"/>
                    </a:ext>
                  </a:extLst>
                </p14:cNvPr>
                <p14:cNvContentPartPr/>
                <p14:nvPr/>
              </p14:nvContentPartPr>
              <p14:xfrm>
                <a:off x="6437471" y="2371926"/>
                <a:ext cx="1324800" cy="2009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70C6760-2A16-45BD-A6D3-192AC2460F0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99963" y="2330156"/>
                  <a:ext cx="1399067" cy="209186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055ED5A-67A4-42E6-8342-2FE4449EDA87}"/>
                  </a:ext>
                </a:extLst>
              </p14:cNvPr>
              <p14:cNvContentPartPr/>
              <p14:nvPr/>
            </p14:nvContentPartPr>
            <p14:xfrm>
              <a:off x="2593016" y="2363716"/>
              <a:ext cx="525125" cy="713446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055ED5A-67A4-42E6-8342-2FE4449EDA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0030" y="2300723"/>
                <a:ext cx="650737" cy="839073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E626039-4BAC-427A-BEAB-99FAD9F8C745}"/>
              </a:ext>
            </a:extLst>
          </p:cNvPr>
          <p:cNvGrpSpPr/>
          <p:nvPr/>
        </p:nvGrpSpPr>
        <p:grpSpPr>
          <a:xfrm>
            <a:off x="765830" y="2234859"/>
            <a:ext cx="4101681" cy="1015664"/>
            <a:chOff x="765830" y="2234859"/>
            <a:chExt cx="4101681" cy="101566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771F0AC-8FF8-4553-B1D9-88272DC33BC6}"/>
                    </a:ext>
                  </a:extLst>
                </p14:cNvPr>
                <p14:cNvContentPartPr/>
                <p14:nvPr/>
              </p14:nvContentPartPr>
              <p14:xfrm>
                <a:off x="765830" y="2234859"/>
                <a:ext cx="833809" cy="1015664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771F0AC-8FF8-4553-B1D9-88272DC33B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829" y="2216864"/>
                  <a:ext cx="869451" cy="10512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41681FA-162B-4F67-BA68-9884DC3C5EDB}"/>
                    </a:ext>
                  </a:extLst>
                </p14:cNvPr>
                <p14:cNvContentPartPr/>
                <p14:nvPr/>
              </p14:nvContentPartPr>
              <p14:xfrm>
                <a:off x="1097833" y="2314872"/>
                <a:ext cx="623759" cy="854708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41681FA-162B-4F67-BA68-9884DC3C5E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9836" y="2296878"/>
                  <a:ext cx="659392" cy="8903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38AF313-782F-41FF-A9BE-A752D9072D5A}"/>
                    </a:ext>
                  </a:extLst>
                </p14:cNvPr>
                <p14:cNvContentPartPr/>
                <p14:nvPr/>
              </p14:nvContentPartPr>
              <p14:xfrm>
                <a:off x="1300801" y="2248970"/>
                <a:ext cx="870602" cy="898126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38AF313-782F-41FF-A9BE-A752D9072D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82806" y="2230971"/>
                  <a:ext cx="906232" cy="9337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7F41DF5-04E1-459F-AAC5-D7036023A37F}"/>
                    </a:ext>
                  </a:extLst>
                </p14:cNvPr>
                <p14:cNvContentPartPr/>
                <p14:nvPr/>
              </p14:nvContentPartPr>
              <p14:xfrm>
                <a:off x="1764950" y="2250675"/>
                <a:ext cx="593529" cy="90805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7F41DF5-04E1-459F-AAC5-D7036023A3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46953" y="2232680"/>
                  <a:ext cx="629162" cy="9436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8EBCFA9-4BA8-4B8B-AE4E-565F27A8A0BF}"/>
                    </a:ext>
                  </a:extLst>
                </p14:cNvPr>
                <p14:cNvContentPartPr/>
                <p14:nvPr/>
              </p14:nvContentPartPr>
              <p14:xfrm>
                <a:off x="2029991" y="2261766"/>
                <a:ext cx="947520" cy="91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8EBCFA9-4BA8-4B8B-AE4E-565F27A8A0B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11991" y="2243766"/>
                  <a:ext cx="983160" cy="9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58ABE06-C7A6-4DC8-9AFC-BD664ECEE45B}"/>
                    </a:ext>
                  </a:extLst>
                </p14:cNvPr>
                <p14:cNvContentPartPr/>
                <p14:nvPr/>
              </p14:nvContentPartPr>
              <p14:xfrm>
                <a:off x="2643791" y="2250966"/>
                <a:ext cx="515880" cy="997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58ABE06-C7A6-4DC8-9AFC-BD664ECEE45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626151" y="2233326"/>
                  <a:ext cx="551520" cy="10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4829830-33F9-428A-A2DE-635449175976}"/>
                    </a:ext>
                  </a:extLst>
                </p14:cNvPr>
                <p14:cNvContentPartPr/>
                <p14:nvPr/>
              </p14:nvContentPartPr>
              <p14:xfrm>
                <a:off x="2913431" y="3035406"/>
                <a:ext cx="1954080" cy="82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4829830-33F9-428A-A2DE-63544917597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95791" y="3017406"/>
                  <a:ext cx="1989720" cy="11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D92927C-2C7A-470E-8725-67D5D60A3262}"/>
                  </a:ext>
                </a:extLst>
              </p14:cNvPr>
              <p14:cNvContentPartPr/>
              <p14:nvPr/>
            </p14:nvContentPartPr>
            <p14:xfrm>
              <a:off x="2255253" y="3035406"/>
              <a:ext cx="360" cy="370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D92927C-2C7A-470E-8725-67D5D60A326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237613" y="3017766"/>
                <a:ext cx="360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F84E8D1-2402-4AF0-842B-CEAC27FAD3DE}"/>
                  </a:ext>
                </a:extLst>
              </p14:cNvPr>
              <p14:cNvContentPartPr/>
              <p14:nvPr/>
            </p14:nvContentPartPr>
            <p14:xfrm>
              <a:off x="1298859" y="4528371"/>
              <a:ext cx="601560" cy="170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F84E8D1-2402-4AF0-842B-CEAC27FAD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6219" y="4465731"/>
                <a:ext cx="7272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F6AE285-AB34-4FA8-83B2-213E9DB3B04E}"/>
                  </a:ext>
                </a:extLst>
              </p14:cNvPr>
              <p14:cNvContentPartPr/>
              <p14:nvPr/>
            </p14:nvContentPartPr>
            <p14:xfrm>
              <a:off x="1960511" y="3716886"/>
              <a:ext cx="393840" cy="677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F6AE285-AB34-4FA8-83B2-213E9DB3B04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42511" y="3698886"/>
                <a:ext cx="429480" cy="71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BA576F5E-70FB-4607-BED4-C5357A49C92C}"/>
              </a:ext>
            </a:extLst>
          </p:cNvPr>
          <p:cNvGrpSpPr/>
          <p:nvPr/>
        </p:nvGrpSpPr>
        <p:grpSpPr>
          <a:xfrm>
            <a:off x="1936391" y="3905526"/>
            <a:ext cx="495000" cy="465120"/>
            <a:chOff x="1936391" y="3905526"/>
            <a:chExt cx="495000" cy="46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843101-3A27-498C-9D38-58A0663FEB65}"/>
                    </a:ext>
                  </a:extLst>
                </p14:cNvPr>
                <p14:cNvContentPartPr/>
                <p14:nvPr/>
              </p14:nvContentPartPr>
              <p14:xfrm>
                <a:off x="1936391" y="3964926"/>
                <a:ext cx="495000" cy="261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843101-3A27-498C-9D38-58A0663FEB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18391" y="3946926"/>
                  <a:ext cx="530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E0633E0-9762-4F9A-9BE6-0D26DCA0272A}"/>
                    </a:ext>
                  </a:extLst>
                </p14:cNvPr>
                <p14:cNvContentPartPr/>
                <p14:nvPr/>
              </p14:nvContentPartPr>
              <p14:xfrm>
                <a:off x="1999391" y="3905526"/>
                <a:ext cx="416520" cy="465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E0633E0-9762-4F9A-9BE6-0D26DCA027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81391" y="3887886"/>
                  <a:ext cx="452160" cy="50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9C81A45-1EAA-433E-9A3B-4736D42A7831}"/>
                  </a:ext>
                </a:extLst>
              </p14:cNvPr>
              <p14:cNvContentPartPr/>
              <p14:nvPr/>
            </p14:nvContentPartPr>
            <p14:xfrm>
              <a:off x="3022871" y="4022166"/>
              <a:ext cx="891720" cy="6087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9C81A45-1EAA-433E-9A3B-4736D42A783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60231" y="3959526"/>
                <a:ext cx="101736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EC00714-FF5F-4CDE-A517-9D52316AE3E5}"/>
                  </a:ext>
                </a:extLst>
              </p14:cNvPr>
              <p14:cNvContentPartPr/>
              <p14:nvPr/>
            </p14:nvContentPartPr>
            <p14:xfrm>
              <a:off x="2313671" y="5168766"/>
              <a:ext cx="670680" cy="362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EC00714-FF5F-4CDE-A517-9D52316AE3E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50671" y="5106126"/>
                <a:ext cx="7963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FA3321B-2868-4647-8A5B-36344F0E8F54}"/>
                  </a:ext>
                </a:extLst>
              </p14:cNvPr>
              <p14:cNvContentPartPr/>
              <p14:nvPr/>
            </p14:nvContentPartPr>
            <p14:xfrm>
              <a:off x="8318965" y="2840050"/>
              <a:ext cx="360" cy="3700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FA3321B-2868-4647-8A5B-36344F0E8F5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301325" y="2822410"/>
                <a:ext cx="360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4BFC6C7-0131-426F-8DFB-DE05749D79AB}"/>
                  </a:ext>
                </a:extLst>
              </p14:cNvPr>
              <p14:cNvContentPartPr/>
              <p14:nvPr/>
            </p14:nvContentPartPr>
            <p14:xfrm>
              <a:off x="9342622" y="3890129"/>
              <a:ext cx="891720" cy="608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4BFC6C7-0131-426F-8DFB-DE05749D79A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79982" y="3827489"/>
                <a:ext cx="101736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4B1C2A9-42CE-4CC1-88EC-AFF5784D2DB8}"/>
                  </a:ext>
                </a:extLst>
              </p14:cNvPr>
              <p14:cNvContentPartPr/>
              <p14:nvPr/>
            </p14:nvContentPartPr>
            <p14:xfrm>
              <a:off x="6846086" y="4346931"/>
              <a:ext cx="670680" cy="362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4B1C2A9-42CE-4CC1-88EC-AFF5784D2DB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83086" y="4284291"/>
                <a:ext cx="7963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3C5DD1B-AE38-4F6A-A3FA-A4468143EBB4}"/>
                  </a:ext>
                </a:extLst>
              </p14:cNvPr>
              <p14:cNvContentPartPr/>
              <p14:nvPr/>
            </p14:nvContentPartPr>
            <p14:xfrm>
              <a:off x="7319984" y="3276606"/>
              <a:ext cx="490680" cy="9118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3C5DD1B-AE38-4F6A-A3FA-A4468143EBB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302344" y="3258606"/>
                <a:ext cx="526320" cy="9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CBDA42E-D348-4BA8-9562-D252AFDF8948}"/>
                  </a:ext>
                </a:extLst>
              </p14:cNvPr>
              <p14:cNvContentPartPr/>
              <p14:nvPr/>
            </p14:nvContentPartPr>
            <p14:xfrm>
              <a:off x="8902904" y="3324846"/>
              <a:ext cx="806400" cy="740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CBDA42E-D348-4BA8-9562-D252AFDF894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884904" y="3306846"/>
                <a:ext cx="842040" cy="776520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76C748A7-F696-4874-8F4A-CFB84D116CFD}"/>
              </a:ext>
            </a:extLst>
          </p:cNvPr>
          <p:cNvSpPr txBox="1"/>
          <p:nvPr/>
        </p:nvSpPr>
        <p:spPr>
          <a:xfrm>
            <a:off x="7046456" y="5667804"/>
            <a:ext cx="328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transcription can start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A9E9011-7199-4393-83C7-C1829885DC63}"/>
                  </a:ext>
                </a:extLst>
              </p14:cNvPr>
              <p14:cNvContentPartPr/>
              <p14:nvPr/>
            </p14:nvContentPartPr>
            <p14:xfrm>
              <a:off x="9328991" y="2914446"/>
              <a:ext cx="2423880" cy="199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A9E9011-7199-4393-83C7-C1829885DC6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310991" y="2896806"/>
                <a:ext cx="2459520" cy="23544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A8E4CDF4-8D46-4480-8719-5EF1F1920CA7}"/>
              </a:ext>
            </a:extLst>
          </p:cNvPr>
          <p:cNvSpPr txBox="1"/>
          <p:nvPr/>
        </p:nvSpPr>
        <p:spPr>
          <a:xfrm>
            <a:off x="8079107" y="2248053"/>
            <a:ext cx="46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2F5C00-7A1E-48E4-A7C1-8312526B92F0}"/>
              </a:ext>
            </a:extLst>
          </p:cNvPr>
          <p:cNvSpPr txBox="1"/>
          <p:nvPr/>
        </p:nvSpPr>
        <p:spPr>
          <a:xfrm>
            <a:off x="2057959" y="2512574"/>
            <a:ext cx="46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7283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437329"/>
            <a:ext cx="10484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</a:rPr>
              <a:t>Goal: model chromatin-TF interactions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F98C85-7198-4F0B-A92B-6904A0EA8183}"/>
              </a:ext>
            </a:extLst>
          </p:cNvPr>
          <p:cNvGrpSpPr/>
          <p:nvPr/>
        </p:nvGrpSpPr>
        <p:grpSpPr>
          <a:xfrm>
            <a:off x="1044347" y="1648324"/>
            <a:ext cx="4167663" cy="2151263"/>
            <a:chOff x="904133" y="2221954"/>
            <a:chExt cx="5191867" cy="298765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AD405BF-8345-4C67-8A92-42E36087143C}"/>
                    </a:ext>
                  </a:extLst>
                </p14:cNvPr>
                <p14:cNvContentPartPr/>
                <p14:nvPr/>
              </p14:nvContentPartPr>
              <p14:xfrm>
                <a:off x="2241124" y="4565522"/>
                <a:ext cx="601560" cy="170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AD405BF-8345-4C67-8A92-42E3608714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63069" y="4478634"/>
                  <a:ext cx="758118" cy="3445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0933E42-C820-456E-ABE0-A8B122645B7D}"/>
                    </a:ext>
                  </a:extLst>
                </p14:cNvPr>
                <p14:cNvContentPartPr/>
                <p14:nvPr/>
              </p14:nvContentPartPr>
              <p14:xfrm>
                <a:off x="1249437" y="2321350"/>
                <a:ext cx="525125" cy="713446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0933E42-C820-456E-ABE0-A8B122645B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0960" y="2233918"/>
                  <a:ext cx="681631" cy="8878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BFB0BDB-1D0D-473A-AB17-5F08E2DAD1E6}"/>
                    </a:ext>
                  </a:extLst>
                </p14:cNvPr>
                <p14:cNvContentPartPr/>
                <p14:nvPr/>
              </p14:nvContentPartPr>
              <p14:xfrm>
                <a:off x="1878503" y="2321350"/>
                <a:ext cx="525125" cy="713446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BFB0BDB-1D0D-473A-AB17-5F08E2DAD1E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00026" y="2233918"/>
                  <a:ext cx="681631" cy="8878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B7B4C5-9DD2-4D07-8045-DC182C70FCD7}"/>
                    </a:ext>
                  </a:extLst>
                </p14:cNvPr>
                <p14:cNvContentPartPr/>
                <p14:nvPr/>
              </p14:nvContentPartPr>
              <p14:xfrm>
                <a:off x="3440037" y="2321350"/>
                <a:ext cx="525125" cy="713446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B7B4C5-9DD2-4D07-8045-DC182C70FC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61560" y="2233918"/>
                  <a:ext cx="681631" cy="88781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F3CB47-096F-457D-9D1C-33AFAADD444D}"/>
                </a:ext>
              </a:extLst>
            </p:cNvPr>
            <p:cNvGrpSpPr/>
            <p:nvPr/>
          </p:nvGrpSpPr>
          <p:grpSpPr>
            <a:xfrm>
              <a:off x="904133" y="2221954"/>
              <a:ext cx="3144532" cy="1015664"/>
              <a:chOff x="1208831" y="2227206"/>
              <a:chExt cx="6553440" cy="235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9FEB5587-4C5D-4366-97D7-A37398A69FEE}"/>
                      </a:ext>
                    </a:extLst>
                  </p14:cNvPr>
                  <p14:cNvContentPartPr/>
                  <p14:nvPr/>
                </p14:nvContentPartPr>
                <p14:xfrm>
                  <a:off x="1208831" y="2227206"/>
                  <a:ext cx="1737720" cy="235800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9FEB5587-4C5D-4366-97D7-A37398A69FEE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162118" y="2169184"/>
                    <a:ext cx="1830212" cy="24728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D3393B92-C9D0-44E6-95D3-51C8EDA53A50}"/>
                      </a:ext>
                    </a:extLst>
                  </p14:cNvPr>
                  <p14:cNvContentPartPr/>
                  <p14:nvPr/>
                </p14:nvContentPartPr>
                <p14:xfrm>
                  <a:off x="1900751" y="2412966"/>
                  <a:ext cx="1299960" cy="19843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D3393B92-C9D0-44E6-95D3-51C8EDA53A50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854057" y="2354945"/>
                    <a:ext cx="1392414" cy="20992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E83C9277-0410-4A75-945F-B6DF7192A17A}"/>
                      </a:ext>
                    </a:extLst>
                  </p14:cNvPr>
                  <p14:cNvContentPartPr/>
                  <p14:nvPr/>
                </p14:nvContentPartPr>
                <p14:xfrm>
                  <a:off x="2323751" y="2259966"/>
                  <a:ext cx="1814400" cy="208512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E83C9277-0410-4A75-945F-B6DF7192A17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277036" y="2201949"/>
                    <a:ext cx="1906895" cy="21999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B461ECF7-2B30-4575-87EB-0A16E1104BFE}"/>
                      </a:ext>
                    </a:extLst>
                  </p14:cNvPr>
                  <p14:cNvContentPartPr/>
                  <p14:nvPr/>
                </p14:nvContentPartPr>
                <p14:xfrm>
                  <a:off x="3291071" y="2263926"/>
                  <a:ext cx="1236960" cy="21081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B461ECF7-2B30-4575-87EB-0A16E1104BFE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244358" y="2205914"/>
                    <a:ext cx="1329452" cy="22230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82B140BF-7D7C-4CF1-A338-6B56BE587155}"/>
                      </a:ext>
                    </a:extLst>
                  </p14:cNvPr>
                  <p14:cNvContentPartPr/>
                  <p14:nvPr/>
                </p14:nvContentPartPr>
                <p14:xfrm>
                  <a:off x="3692111" y="2289846"/>
                  <a:ext cx="3709800" cy="207432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82B140BF-7D7C-4CF1-A338-6B56BE587155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645388" y="2231839"/>
                    <a:ext cx="3802311" cy="21891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1DD2BA55-A1F7-4645-B3C6-EEF30FC1F17A}"/>
                      </a:ext>
                    </a:extLst>
                  </p14:cNvPr>
                  <p14:cNvContentPartPr/>
                  <p14:nvPr/>
                </p14:nvContentPartPr>
                <p14:xfrm>
                  <a:off x="6437471" y="2371926"/>
                  <a:ext cx="1324800" cy="20091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1DD2BA55-A1F7-4645-B3C6-EEF30FC1F17A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390757" y="2313925"/>
                    <a:ext cx="1417293" cy="212400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278F6B-9B19-4AFA-A8C8-1E7F2D0B44EF}"/>
                    </a:ext>
                  </a:extLst>
                </p14:cNvPr>
                <p14:cNvContentPartPr/>
                <p14:nvPr/>
              </p14:nvContentPartPr>
              <p14:xfrm>
                <a:off x="2662094" y="2919563"/>
                <a:ext cx="360" cy="370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278F6B-9B19-4AFA-A8C8-1E7F2D0B44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44454" y="2895058"/>
                  <a:ext cx="36000" cy="4195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9DDC6AB-09FA-4ED9-AB94-20E97A17FAD1}"/>
                    </a:ext>
                  </a:extLst>
                </p14:cNvPr>
                <p14:cNvContentPartPr/>
                <p14:nvPr/>
              </p14:nvContentPartPr>
              <p14:xfrm>
                <a:off x="3631374" y="4303504"/>
                <a:ext cx="891720" cy="608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9DDC6AB-09FA-4ED9-AB94-20E97A17FAD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53365" y="4216038"/>
                  <a:ext cx="1048186" cy="783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6C6F17-824B-4222-B4EA-0F634716708E}"/>
                    </a:ext>
                  </a:extLst>
                </p14:cNvPr>
                <p14:cNvContentPartPr/>
                <p14:nvPr/>
              </p14:nvContentPartPr>
              <p14:xfrm>
                <a:off x="1103882" y="4846727"/>
                <a:ext cx="670680" cy="362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6C6F17-824B-4222-B4EA-0F63471670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5427" y="4759756"/>
                  <a:ext cx="827142" cy="5373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11AF56-78F7-4CEA-A7B4-1C258942284E}"/>
                    </a:ext>
                  </a:extLst>
                </p14:cNvPr>
                <p14:cNvContentPartPr/>
                <p14:nvPr/>
              </p14:nvContentPartPr>
              <p14:xfrm>
                <a:off x="3672120" y="2993959"/>
                <a:ext cx="2423880" cy="199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11AF56-78F7-4CEA-A7B4-1C25894228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49697" y="2969483"/>
                  <a:ext cx="2468277" cy="249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2E65C9-158F-44AE-A61B-F410A1C702D2}"/>
                    </a:ext>
                  </a:extLst>
                </p14:cNvPr>
                <p14:cNvContentPartPr/>
                <p14:nvPr/>
              </p14:nvContentPartPr>
              <p14:xfrm>
                <a:off x="2549471" y="3615366"/>
                <a:ext cx="272520" cy="736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2E65C9-158F-44AE-A61B-F410A1C702D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27508" y="3590881"/>
                  <a:ext cx="316894" cy="7860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14BA0B-DFED-440C-BE8D-F85C1591795A}"/>
                    </a:ext>
                  </a:extLst>
                </p14:cNvPr>
                <p14:cNvContentPartPr/>
                <p14:nvPr/>
              </p14:nvContentPartPr>
              <p14:xfrm>
                <a:off x="3456311" y="3636246"/>
                <a:ext cx="417960" cy="858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14BA0B-DFED-440C-BE8D-F85C159179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33888" y="3611753"/>
                  <a:ext cx="462357" cy="9077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06EC82E-CA30-4A77-BFD1-8E3B14E0E6CB}"/>
                    </a:ext>
                  </a:extLst>
                </p14:cNvPr>
                <p14:cNvContentPartPr/>
                <p14:nvPr/>
              </p14:nvContentPartPr>
              <p14:xfrm>
                <a:off x="1358951" y="3470646"/>
                <a:ext cx="774360" cy="122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06EC82E-CA30-4A77-BFD1-8E3B14E0E6C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36980" y="3445656"/>
                  <a:ext cx="818750" cy="127600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CC04097-0756-4424-8A9D-BE191C68316E}"/>
                  </a:ext>
                </a:extLst>
              </p14:cNvPr>
              <p14:cNvContentPartPr/>
              <p14:nvPr/>
            </p14:nvContentPartPr>
            <p14:xfrm>
              <a:off x="2047688" y="5956897"/>
              <a:ext cx="482890" cy="12261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CC04097-0756-4424-8A9D-BE191C6831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5031" y="5894334"/>
                <a:ext cx="608564" cy="248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2CC9F1-3DEA-44F6-81D4-6B493BC1A4EE}"/>
                  </a:ext>
                </a:extLst>
              </p14:cNvPr>
              <p14:cNvContentPartPr/>
              <p14:nvPr/>
            </p14:nvContentPartPr>
            <p14:xfrm>
              <a:off x="1251632" y="4340978"/>
              <a:ext cx="421533" cy="513718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2CC9F1-3DEA-44F6-81D4-6B493BC1A4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8636" y="4278022"/>
                <a:ext cx="547165" cy="639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9470EC9-A585-48B6-8F2D-712E17DAC8C8}"/>
                  </a:ext>
                </a:extLst>
              </p14:cNvPr>
              <p14:cNvContentPartPr/>
              <p14:nvPr/>
            </p14:nvContentPartPr>
            <p14:xfrm>
              <a:off x="1756601" y="4340978"/>
              <a:ext cx="421533" cy="513718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9470EC9-A585-48B6-8F2D-712E17DAC8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3605" y="4278022"/>
                <a:ext cx="547165" cy="639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69B0C29-32FC-4AB6-A0D6-DF1311854A01}"/>
                  </a:ext>
                </a:extLst>
              </p14:cNvPr>
              <p14:cNvContentPartPr/>
              <p14:nvPr/>
            </p14:nvContentPartPr>
            <p14:xfrm>
              <a:off x="3010090" y="4340978"/>
              <a:ext cx="421533" cy="513718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69B0C29-32FC-4AB6-A0D6-DF1311854A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7094" y="4278022"/>
                <a:ext cx="547165" cy="63927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F7EEF35D-4E2D-4ED2-9BBD-82DF9ED2EAC0}"/>
              </a:ext>
            </a:extLst>
          </p:cNvPr>
          <p:cNvGrpSpPr/>
          <p:nvPr/>
        </p:nvGrpSpPr>
        <p:grpSpPr>
          <a:xfrm>
            <a:off x="974446" y="4269408"/>
            <a:ext cx="2524208" cy="731330"/>
            <a:chOff x="1208831" y="2227206"/>
            <a:chExt cx="6553440" cy="235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CCF3AD5-954C-451A-9D8C-2DC723969E53}"/>
                    </a:ext>
                  </a:extLst>
                </p14:cNvPr>
                <p14:cNvContentPartPr/>
                <p14:nvPr/>
              </p14:nvContentPartPr>
              <p14:xfrm>
                <a:off x="1208831" y="2227206"/>
                <a:ext cx="1737720" cy="2358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CCF3AD5-954C-451A-9D8C-2DC723969E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62118" y="2169184"/>
                  <a:ext cx="1830212" cy="24728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08841BC-4907-495A-A520-484D15CE75BC}"/>
                    </a:ext>
                  </a:extLst>
                </p14:cNvPr>
                <p14:cNvContentPartPr/>
                <p14:nvPr/>
              </p14:nvContentPartPr>
              <p14:xfrm>
                <a:off x="1900751" y="2412966"/>
                <a:ext cx="1299960" cy="1984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08841BC-4907-495A-A520-484D15CE75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54057" y="2354945"/>
                  <a:ext cx="1392414" cy="20992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9D1C756-9EC2-42CF-B3F2-664488DB5AA5}"/>
                    </a:ext>
                  </a:extLst>
                </p14:cNvPr>
                <p14:cNvContentPartPr/>
                <p14:nvPr/>
              </p14:nvContentPartPr>
              <p14:xfrm>
                <a:off x="2323751" y="2259966"/>
                <a:ext cx="1814400" cy="2085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9D1C756-9EC2-42CF-B3F2-664488DB5A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7036" y="2201949"/>
                  <a:ext cx="1906895" cy="21999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AC3F2AA-47D9-40F6-A855-ACD20CAB91B5}"/>
                    </a:ext>
                  </a:extLst>
                </p14:cNvPr>
                <p14:cNvContentPartPr/>
                <p14:nvPr/>
              </p14:nvContentPartPr>
              <p14:xfrm>
                <a:off x="3291071" y="2263926"/>
                <a:ext cx="1236960" cy="2108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AC3F2AA-47D9-40F6-A855-ACD20CAB91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44358" y="2205914"/>
                  <a:ext cx="1329452" cy="2223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1C5678D-8713-4530-BCC7-1B8139DC4275}"/>
                    </a:ext>
                  </a:extLst>
                </p14:cNvPr>
                <p14:cNvContentPartPr/>
                <p14:nvPr/>
              </p14:nvContentPartPr>
              <p14:xfrm>
                <a:off x="3692111" y="2289846"/>
                <a:ext cx="3709800" cy="2074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1C5678D-8713-4530-BCC7-1B8139DC427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45388" y="2231839"/>
                  <a:ext cx="3802311" cy="21891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5CA9B8E-588F-4815-82F7-B59D641E1EFC}"/>
                    </a:ext>
                  </a:extLst>
                </p14:cNvPr>
                <p14:cNvContentPartPr/>
                <p14:nvPr/>
              </p14:nvContentPartPr>
              <p14:xfrm>
                <a:off x="6437471" y="2371926"/>
                <a:ext cx="1324800" cy="2009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5CA9B8E-588F-4815-82F7-B59D641E1E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90757" y="2313925"/>
                  <a:ext cx="1417293" cy="212400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4F72C67-5EF9-4E1C-868C-642BCC45D565}"/>
                  </a:ext>
                </a:extLst>
              </p14:cNvPr>
              <p14:cNvContentPartPr/>
              <p14:nvPr/>
            </p14:nvContentPartPr>
            <p14:xfrm>
              <a:off x="2385613" y="4771722"/>
              <a:ext cx="289" cy="266477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4F72C67-5EF9-4E1C-868C-642BCC45D56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71452" y="4754077"/>
                <a:ext cx="28900" cy="302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45AAC40-116A-42C6-8808-41522134D4EF}"/>
                  </a:ext>
                </a:extLst>
              </p14:cNvPr>
              <p14:cNvContentPartPr/>
              <p14:nvPr/>
            </p14:nvContentPartPr>
            <p14:xfrm>
              <a:off x="3163682" y="5768230"/>
              <a:ext cx="715810" cy="438338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45AAC40-116A-42C6-8808-41522134D4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01062" y="5705250"/>
                <a:ext cx="841410" cy="563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FCE711A-B75B-4A21-BEDA-A2EA73098114}"/>
                  </a:ext>
                </a:extLst>
              </p14:cNvPr>
              <p14:cNvContentPartPr/>
              <p14:nvPr/>
            </p14:nvContentPartPr>
            <p14:xfrm>
              <a:off x="1134790" y="6159379"/>
              <a:ext cx="538374" cy="261292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FCE711A-B75B-4A21-BEDA-A2EA730981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1812" y="6096755"/>
                <a:ext cx="663971" cy="386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18E7701-EBAC-464B-9E0E-464711D3D62E}"/>
                  </a:ext>
                </a:extLst>
              </p14:cNvPr>
              <p14:cNvContentPartPr/>
              <p14:nvPr/>
            </p14:nvContentPartPr>
            <p14:xfrm>
              <a:off x="3196390" y="4825291"/>
              <a:ext cx="1945719" cy="143866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18E7701-EBAC-464B-9E0E-464711D3D62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78391" y="4807667"/>
                <a:ext cx="1981358" cy="179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4302033-9B44-430D-B74C-3BAC316F4EE0}"/>
                  </a:ext>
                </a:extLst>
              </p14:cNvPr>
              <p14:cNvContentPartPr/>
              <p14:nvPr/>
            </p14:nvContentPartPr>
            <p14:xfrm>
              <a:off x="2295207" y="5272736"/>
              <a:ext cx="218760" cy="530361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4302033-9B44-430D-B74C-3BAC316F4EE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77577" y="5255105"/>
                <a:ext cx="254380" cy="565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6BBB487-8CA4-4DEB-9A5D-DB343DB244EE}"/>
                  </a:ext>
                </a:extLst>
              </p14:cNvPr>
              <p14:cNvContentPartPr/>
              <p14:nvPr/>
            </p14:nvContentPartPr>
            <p14:xfrm>
              <a:off x="3023154" y="5287771"/>
              <a:ext cx="335509" cy="617977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6BBB487-8CA4-4DEB-9A5D-DB343DB244E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05155" y="5270135"/>
                <a:ext cx="371148" cy="653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7BE1BAA-BD36-4EF5-BFF8-2771C2138347}"/>
                  </a:ext>
                </a:extLst>
              </p14:cNvPr>
              <p14:cNvContentPartPr/>
              <p14:nvPr/>
            </p14:nvContentPartPr>
            <p14:xfrm>
              <a:off x="1339542" y="5168530"/>
              <a:ext cx="621601" cy="883157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7BE1BAA-BD36-4EF5-BFF8-2771C21383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21905" y="5150536"/>
                <a:ext cx="657234" cy="918786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7570BE84-3155-4333-A2F8-65116F5E278D}"/>
              </a:ext>
            </a:extLst>
          </p:cNvPr>
          <p:cNvSpPr txBox="1"/>
          <p:nvPr/>
        </p:nvSpPr>
        <p:spPr>
          <a:xfrm>
            <a:off x="2182066" y="4231611"/>
            <a:ext cx="46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527FAEC-EB7E-4F96-A60B-6C0B4B35B7BD}"/>
              </a:ext>
            </a:extLst>
          </p:cNvPr>
          <p:cNvSpPr txBox="1"/>
          <p:nvPr/>
        </p:nvSpPr>
        <p:spPr>
          <a:xfrm>
            <a:off x="2233250" y="1605472"/>
            <a:ext cx="46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accent2"/>
                </a:solidFill>
              </a:rPr>
              <a:t>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8F1B0A-E598-4EAB-BFEC-09C4B25C7A85}"/>
              </a:ext>
            </a:extLst>
          </p:cNvPr>
          <p:cNvCxnSpPr>
            <a:cxnSpLocks/>
          </p:cNvCxnSpPr>
          <p:nvPr/>
        </p:nvCxnSpPr>
        <p:spPr>
          <a:xfrm>
            <a:off x="5868754" y="2152449"/>
            <a:ext cx="2039285" cy="102839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6FBE77-5452-422E-8FF8-1D53C6B1270D}"/>
              </a:ext>
            </a:extLst>
          </p:cNvPr>
          <p:cNvCxnSpPr>
            <a:cxnSpLocks/>
          </p:cNvCxnSpPr>
          <p:nvPr/>
        </p:nvCxnSpPr>
        <p:spPr>
          <a:xfrm flipV="1">
            <a:off x="5696541" y="4174806"/>
            <a:ext cx="2266122" cy="8124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6BF307-CB14-483E-AE05-F7A478692A2E}"/>
              </a:ext>
            </a:extLst>
          </p:cNvPr>
          <p:cNvSpPr txBox="1"/>
          <p:nvPr/>
        </p:nvSpPr>
        <p:spPr>
          <a:xfrm>
            <a:off x="8373400" y="3335813"/>
            <a:ext cx="2792504" cy="64633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effect of SNP?</a:t>
            </a:r>
          </a:p>
        </p:txBody>
      </p:sp>
    </p:spTree>
    <p:extLst>
      <p:ext uri="{BB962C8B-B14F-4D97-AF65-F5344CB8AC3E}">
        <p14:creationId xmlns:p14="http://schemas.microsoft.com/office/powerpoint/2010/main" val="109490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1092BE36-9D2C-4A23-9367-912AB5EDEDF3}"/>
              </a:ext>
            </a:extLst>
          </p:cNvPr>
          <p:cNvSpPr/>
          <p:nvPr/>
        </p:nvSpPr>
        <p:spPr>
          <a:xfrm>
            <a:off x="7877477" y="553639"/>
            <a:ext cx="2902227" cy="189065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bg1"/>
                </a:solidFill>
              </a:rPr>
              <a:t>circuitSNP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D04C10-1500-497C-A24E-5260C1564C85}"/>
                  </a:ext>
                </a:extLst>
              </p14:cNvPr>
              <p14:cNvContentPartPr/>
              <p14:nvPr/>
            </p14:nvContentPartPr>
            <p14:xfrm>
              <a:off x="982556" y="2787763"/>
              <a:ext cx="286" cy="1487782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D04C10-1500-497C-A24E-5260C1564C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256" y="2769769"/>
                <a:ext cx="28600" cy="1523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2EAB26-1E98-4CC2-A712-A9AA1A73B53A}"/>
                  </a:ext>
                </a:extLst>
              </p14:cNvPr>
              <p14:cNvContentPartPr/>
              <p14:nvPr/>
            </p14:nvContentPartPr>
            <p14:xfrm>
              <a:off x="984561" y="4278093"/>
              <a:ext cx="200752" cy="28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2EAB26-1E98-4CC2-A712-A9AA1A73B5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6572" y="4263943"/>
                <a:ext cx="236369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F2F331-CA6C-4977-AA4D-5CF62DEAA9F0}"/>
                  </a:ext>
                </a:extLst>
              </p14:cNvPr>
              <p14:cNvContentPartPr/>
              <p14:nvPr/>
            </p14:nvContentPartPr>
            <p14:xfrm>
              <a:off x="982556" y="2777568"/>
              <a:ext cx="200180" cy="28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F2F331-CA6C-4977-AA4D-5CF62DEAA9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587" y="2763418"/>
                <a:ext cx="235760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1B630D7-DE56-473D-BA62-64A8B483A636}"/>
                  </a:ext>
                </a:extLst>
              </p14:cNvPr>
              <p14:cNvContentPartPr/>
              <p14:nvPr/>
            </p14:nvContentPartPr>
            <p14:xfrm>
              <a:off x="2635413" y="2787763"/>
              <a:ext cx="286" cy="148778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1B630D7-DE56-473D-BA62-64A8B483A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1113" y="2769769"/>
                <a:ext cx="28600" cy="1523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3FE3A8-E478-43BC-8CDD-577C86413E77}"/>
                  </a:ext>
                </a:extLst>
              </p14:cNvPr>
              <p14:cNvContentPartPr/>
              <p14:nvPr/>
            </p14:nvContentPartPr>
            <p14:xfrm>
              <a:off x="2429586" y="4278093"/>
              <a:ext cx="200752" cy="28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3FE3A8-E478-43BC-8CDD-577C86413E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1597" y="4263943"/>
                <a:ext cx="236369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B75FC31-0F5D-4630-BD41-B21620445B9A}"/>
                  </a:ext>
                </a:extLst>
              </p14:cNvPr>
              <p14:cNvContentPartPr/>
              <p14:nvPr/>
            </p14:nvContentPartPr>
            <p14:xfrm>
              <a:off x="2427582" y="2777568"/>
              <a:ext cx="200180" cy="283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B75FC31-0F5D-4630-BD41-B21620445B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9613" y="2763418"/>
                <a:ext cx="235760" cy="283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986484F-6B0D-4FF5-96B5-602E0111CAC6}"/>
              </a:ext>
            </a:extLst>
          </p:cNvPr>
          <p:cNvGrpSpPr/>
          <p:nvPr/>
        </p:nvGrpSpPr>
        <p:grpSpPr>
          <a:xfrm>
            <a:off x="1116618" y="2980557"/>
            <a:ext cx="1385020" cy="1102192"/>
            <a:chOff x="1682951" y="2025966"/>
            <a:chExt cx="4984560" cy="266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88BEFEC-46D6-46F8-A639-3F3A1B7991E4}"/>
                    </a:ext>
                  </a:extLst>
                </p14:cNvPr>
                <p14:cNvContentPartPr/>
                <p14:nvPr/>
              </p14:nvContentPartPr>
              <p14:xfrm>
                <a:off x="1682951" y="2346006"/>
                <a:ext cx="4984560" cy="234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88BEFEC-46D6-46F8-A639-3F3A1B7991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8183" y="2302439"/>
                  <a:ext cx="5112801" cy="243454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861899-4875-4BFB-9300-3FFF90ECD966}"/>
                </a:ext>
              </a:extLst>
            </p:cNvPr>
            <p:cNvGrpSpPr/>
            <p:nvPr/>
          </p:nvGrpSpPr>
          <p:grpSpPr>
            <a:xfrm>
              <a:off x="2455511" y="2146566"/>
              <a:ext cx="1382760" cy="87480"/>
              <a:chOff x="2455511" y="2146566"/>
              <a:chExt cx="1382760" cy="87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8579073-A805-4DE3-9125-E2DA916239D6}"/>
                      </a:ext>
                    </a:extLst>
                  </p14:cNvPr>
                  <p14:cNvContentPartPr/>
                  <p14:nvPr/>
                </p14:nvContentPartPr>
                <p14:xfrm>
                  <a:off x="2455511" y="2210286"/>
                  <a:ext cx="385560" cy="237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78579073-A805-4DE3-9125-E2DA916239D6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390820" y="2167857"/>
                    <a:ext cx="513649" cy="1077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2C79A3A2-72F0-4B72-8A36-CA2723D94AD4}"/>
                      </a:ext>
                    </a:extLst>
                  </p14:cNvPr>
                  <p14:cNvContentPartPr/>
                  <p14:nvPr/>
                </p14:nvContentPartPr>
                <p14:xfrm>
                  <a:off x="3557831" y="2146566"/>
                  <a:ext cx="280440" cy="410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2C79A3A2-72F0-4B72-8A36-CA2723D94AD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493213" y="2102906"/>
                    <a:ext cx="408383" cy="12748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CD89CC-29FD-4D96-8B0D-1B2A63CCB81F}"/>
                    </a:ext>
                  </a:extLst>
                </p14:cNvPr>
                <p14:cNvContentPartPr/>
                <p14:nvPr/>
              </p14:nvContentPartPr>
              <p14:xfrm>
                <a:off x="2727671" y="3245286"/>
                <a:ext cx="291600" cy="39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CD89CC-29FD-4D96-8B0D-1B2A63CCB81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3158" y="3202243"/>
                  <a:ext cx="419336" cy="124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D3480A-9C31-4BB6-9F97-A401D94C72A5}"/>
                    </a:ext>
                  </a:extLst>
                </p14:cNvPr>
                <p14:cNvContentPartPr/>
                <p14:nvPr/>
              </p14:nvContentPartPr>
              <p14:xfrm>
                <a:off x="4277831" y="3258966"/>
                <a:ext cx="290520" cy="2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D3480A-9C31-4BB6-9F97-A401D94C72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3271" y="3215766"/>
                  <a:ext cx="418349" cy="107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5B9CFC-A5EE-4DEC-8EFA-EA95EB6A93D0}"/>
                    </a:ext>
                  </a:extLst>
                </p14:cNvPr>
                <p14:cNvContentPartPr/>
                <p14:nvPr/>
              </p14:nvContentPartPr>
              <p14:xfrm>
                <a:off x="3671591" y="4445886"/>
                <a:ext cx="267120" cy="1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5B9CFC-A5EE-4DEC-8EFA-EA95EB6A93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07069" y="4403341"/>
                  <a:ext cx="394873" cy="102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4532148-D194-45A9-9602-A7E5E800386C}"/>
                </a:ext>
              </a:extLst>
            </p:cNvPr>
            <p:cNvGrpSpPr/>
            <p:nvPr/>
          </p:nvGrpSpPr>
          <p:grpSpPr>
            <a:xfrm>
              <a:off x="3016391" y="2025966"/>
              <a:ext cx="986760" cy="215280"/>
              <a:chOff x="3016391" y="2025966"/>
              <a:chExt cx="986760" cy="215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95D13AC-7485-4DA6-8D74-675CB289954C}"/>
                      </a:ext>
                    </a:extLst>
                  </p14:cNvPr>
                  <p14:cNvContentPartPr/>
                  <p14:nvPr/>
                </p14:nvContentPartPr>
                <p14:xfrm>
                  <a:off x="3016391" y="2209566"/>
                  <a:ext cx="156600" cy="3168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95D13AC-7485-4DA6-8D74-675CB289954C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952211" y="2166755"/>
                    <a:ext cx="283677" cy="1164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8579C67F-8B92-4367-A72E-A13B99F90011}"/>
                      </a:ext>
                    </a:extLst>
                  </p14:cNvPr>
                  <p14:cNvContentPartPr/>
                  <p14:nvPr/>
                </p14:nvContentPartPr>
                <p14:xfrm>
                  <a:off x="3795791" y="2025966"/>
                  <a:ext cx="207360" cy="388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8579C67F-8B92-4367-A72E-A13B99F9001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731393" y="1982766"/>
                    <a:ext cx="334867" cy="1244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FC62BB-474A-47C7-87C2-3E400CCC7129}"/>
                    </a:ext>
                  </a:extLst>
                </p14:cNvPr>
                <p14:cNvContentPartPr/>
                <p14:nvPr/>
              </p14:nvContentPartPr>
              <p14:xfrm>
                <a:off x="4479071" y="2248446"/>
                <a:ext cx="195840" cy="1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FC62BB-474A-47C7-87C2-3E400CCC71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14650" y="2208292"/>
                  <a:ext cx="323394" cy="89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B6B0B9-5A62-4CAF-9C0E-CD034C23DA65}"/>
                    </a:ext>
                  </a:extLst>
                </p14:cNvPr>
                <p14:cNvContentPartPr/>
                <p14:nvPr/>
              </p14:nvContentPartPr>
              <p14:xfrm>
                <a:off x="5106911" y="3322326"/>
                <a:ext cx="199440" cy="2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B6B0B9-5A62-4CAF-9C0E-CD034C23DA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42576" y="3279846"/>
                  <a:ext cx="326824" cy="105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B6B750B-4855-4125-A365-CBB5E43210F5}"/>
                    </a:ext>
                  </a:extLst>
                </p14:cNvPr>
                <p14:cNvContentPartPr/>
                <p14:nvPr/>
              </p14:nvContentPartPr>
              <p14:xfrm>
                <a:off x="3316991" y="3354726"/>
                <a:ext cx="130320" cy="19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B6B750B-4855-4125-A365-CBB5E43210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52476" y="3311362"/>
                  <a:ext cx="258059" cy="104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8F6EBB-C143-47F4-91CD-07D5736185CC}"/>
                    </a:ext>
                  </a:extLst>
                </p14:cNvPr>
                <p14:cNvContentPartPr/>
                <p14:nvPr/>
              </p14:nvContentPartPr>
              <p14:xfrm>
                <a:off x="2528591" y="4422486"/>
                <a:ext cx="141480" cy="23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8F6EBB-C143-47F4-91CD-07D5736185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64282" y="4379819"/>
                  <a:ext cx="268812" cy="1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A73E29A-512A-4C74-AF91-F119CB15D04E}"/>
                    </a:ext>
                  </a:extLst>
                </p14:cNvPr>
                <p14:cNvContentPartPr/>
                <p14:nvPr/>
              </p14:nvContentPartPr>
              <p14:xfrm>
                <a:off x="5040671" y="4441206"/>
                <a:ext cx="186480" cy="7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A73E29A-512A-4C74-AF91-F119CB15D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76368" y="4401206"/>
                  <a:ext cx="313801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EF3F30-D3F1-4FB0-A481-4391B544FCC4}"/>
                    </a:ext>
                  </a:extLst>
                </p14:cNvPr>
                <p14:cNvContentPartPr/>
                <p14:nvPr/>
              </p14:nvContentPartPr>
              <p14:xfrm>
                <a:off x="5330111" y="2244126"/>
                <a:ext cx="223920" cy="1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EF3F30-D3F1-4FB0-A481-4391B544FC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65766" y="2200762"/>
                  <a:ext cx="351323" cy="104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5C9FFC6-51AD-442B-AAC9-53EEA42ADA23}"/>
                    </a:ext>
                  </a:extLst>
                </p14:cNvPr>
                <p14:cNvContentPartPr/>
                <p14:nvPr/>
              </p14:nvContentPartPr>
              <p14:xfrm>
                <a:off x="5757791" y="3228006"/>
                <a:ext cx="239760" cy="58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5C9FFC6-51AD-442B-AAC9-53EEA42ADA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93339" y="3185124"/>
                  <a:ext cx="367374" cy="143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6540F9-1130-40FE-B550-A0882F49A937}"/>
                    </a:ext>
                  </a:extLst>
                </p14:cNvPr>
                <p14:cNvContentPartPr/>
                <p14:nvPr/>
              </p14:nvContentPartPr>
              <p14:xfrm>
                <a:off x="2055191" y="3366246"/>
                <a:ext cx="234720" cy="89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6540F9-1130-40FE-B550-A0882F49A93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90707" y="3322731"/>
                  <a:ext cx="362397" cy="1757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1754B-FB0E-4102-AAC0-A21DDAFD7D6F}"/>
                    </a:ext>
                  </a:extLst>
                </p14:cNvPr>
                <p14:cNvContentPartPr/>
                <p14:nvPr/>
              </p14:nvContentPartPr>
              <p14:xfrm>
                <a:off x="3009551" y="4468566"/>
                <a:ext cx="286920" cy="30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1754B-FB0E-4102-AAC0-A21DDAFD7D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44929" y="4426066"/>
                  <a:ext cx="414871" cy="114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E8096C-83CB-40A5-8711-21E84B6559B1}"/>
                    </a:ext>
                  </a:extLst>
                </p14:cNvPr>
                <p14:cNvContentPartPr/>
                <p14:nvPr/>
              </p14:nvContentPartPr>
              <p14:xfrm>
                <a:off x="5895311" y="4369206"/>
                <a:ext cx="328680" cy="46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E8096C-83CB-40A5-8711-21E84B6559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30610" y="4326206"/>
                  <a:ext cx="456788" cy="1315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9A68CF-7394-4C56-93B0-932B5A2B2A67}"/>
                    </a:ext>
                  </a:extLst>
                </p14:cNvPr>
                <p14:cNvContentPartPr/>
                <p14:nvPr/>
              </p14:nvContentPartPr>
              <p14:xfrm>
                <a:off x="4419311" y="4503126"/>
                <a:ext cx="168120" cy="11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9A68CF-7394-4C56-93B0-932B5A2B2A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55143" y="4460697"/>
                  <a:ext cx="295173" cy="95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BB73EC-3587-4B15-997D-2978122E6F00}"/>
                    </a:ext>
                  </a:extLst>
                </p14:cNvPr>
                <p14:cNvContentPartPr/>
                <p14:nvPr/>
              </p14:nvContentPartPr>
              <p14:xfrm>
                <a:off x="3991991" y="2268606"/>
                <a:ext cx="140760" cy="17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BB73EC-3587-4B15-997D-2978122E6F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27422" y="2225406"/>
                  <a:ext cx="268606" cy="102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87FB55-43E9-4B7C-842B-04F7C4C490D0}"/>
                    </a:ext>
                  </a:extLst>
                </p14:cNvPr>
                <p14:cNvContentPartPr/>
                <p14:nvPr/>
              </p14:nvContentPartPr>
              <p14:xfrm>
                <a:off x="5835551" y="2261766"/>
                <a:ext cx="340200" cy="8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87FB55-43E9-4B7C-842B-04F7C4C490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70874" y="2218566"/>
                  <a:ext cx="468260" cy="94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D5925C-33F2-4409-821C-8374AE8DAACD}"/>
                    </a:ext>
                  </a:extLst>
                </p14:cNvPr>
                <p14:cNvContentPartPr/>
                <p14:nvPr/>
              </p14:nvContentPartPr>
              <p14:xfrm>
                <a:off x="6244511" y="3113166"/>
                <a:ext cx="133200" cy="47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D5925C-33F2-4409-821C-8374AE8DAA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79851" y="3069966"/>
                  <a:ext cx="261227" cy="133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7EA339-41F2-4166-B2C5-63FFEAC2B204}"/>
                    </a:ext>
                  </a:extLst>
                </p14:cNvPr>
                <p14:cNvContentPartPr/>
                <p14:nvPr/>
              </p14:nvContentPartPr>
              <p14:xfrm>
                <a:off x="4674551" y="3334566"/>
                <a:ext cx="212760" cy="21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7EA339-41F2-4166-B2C5-63FFEAC2B2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10078" y="3292335"/>
                  <a:ext cx="340416" cy="1055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16F8AF-F4E8-4502-B2CA-6652CE307524}"/>
                    </a:ext>
                  </a:extLst>
                </p14:cNvPr>
                <p14:cNvContentPartPr/>
                <p14:nvPr/>
              </p14:nvContentPartPr>
              <p14:xfrm>
                <a:off x="3860231" y="3348606"/>
                <a:ext cx="142920" cy="22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16F8AF-F4E8-4502-B2CA-6652CE3075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95853" y="3305683"/>
                  <a:ext cx="270389" cy="107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C5BC37-41AD-41D1-A615-04136754EEC4}"/>
                    </a:ext>
                  </a:extLst>
                </p14:cNvPr>
                <p14:cNvContentPartPr/>
                <p14:nvPr/>
              </p14:nvContentPartPr>
              <p14:xfrm>
                <a:off x="2186951" y="4364166"/>
                <a:ext cx="174960" cy="6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C5BC37-41AD-41D1-A615-04136754EEC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22627" y="4321416"/>
                  <a:ext cx="302321" cy="914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11A223-9BD4-49DE-83C6-1B50A7AB9634}"/>
                    </a:ext>
                  </a:extLst>
                </p14:cNvPr>
                <p14:cNvContentPartPr/>
                <p14:nvPr/>
              </p14:nvContentPartPr>
              <p14:xfrm>
                <a:off x="3847991" y="4586286"/>
                <a:ext cx="283320" cy="25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11A223-9BD4-49DE-83C6-1B50A7AB96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3306" y="4544480"/>
                  <a:ext cx="411396" cy="10869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DE74582-2250-4DEC-9E16-E33D7629B391}"/>
                </a:ext>
              </a:extLst>
            </p:cNvPr>
            <p:cNvGrpSpPr/>
            <p:nvPr/>
          </p:nvGrpSpPr>
          <p:grpSpPr>
            <a:xfrm>
              <a:off x="5478791" y="4446966"/>
              <a:ext cx="204480" cy="21960"/>
              <a:chOff x="5478791" y="4446966"/>
              <a:chExt cx="204480" cy="21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184960EA-6CA0-46F2-94AD-359B02431B60}"/>
                      </a:ext>
                    </a:extLst>
                  </p14:cNvPr>
                  <p14:cNvContentPartPr/>
                  <p14:nvPr/>
                </p14:nvContentPartPr>
                <p14:xfrm>
                  <a:off x="5545391" y="4468566"/>
                  <a:ext cx="360" cy="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184960EA-6CA0-46F2-94AD-359B02431B60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27391" y="4450566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FDBACBFA-5643-4003-AD63-3BCD3ACD0847}"/>
                      </a:ext>
                    </a:extLst>
                  </p14:cNvPr>
                  <p14:cNvContentPartPr/>
                  <p14:nvPr/>
                </p14:nvContentPartPr>
                <p14:xfrm>
                  <a:off x="5478791" y="4446966"/>
                  <a:ext cx="204480" cy="129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FDBACBFA-5643-4003-AD63-3BCD3ACD0847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414082" y="4403766"/>
                    <a:ext cx="332604" cy="98496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C8D2A5-B72F-4269-96EE-53F25593DDD9}"/>
                  </a:ext>
                </a:extLst>
              </p14:cNvPr>
              <p14:cNvContentPartPr/>
              <p14:nvPr/>
            </p14:nvContentPartPr>
            <p14:xfrm>
              <a:off x="2939390" y="3444720"/>
              <a:ext cx="941331" cy="283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C8D2A5-B72F-4269-96EE-53F25593DDD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921398" y="3430570"/>
                <a:ext cx="976955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84AFC07-3F45-40F6-8D1C-6D1F1D1BDEC2}"/>
                  </a:ext>
                </a:extLst>
              </p14:cNvPr>
              <p14:cNvContentPartPr/>
              <p14:nvPr/>
            </p14:nvContentPartPr>
            <p14:xfrm>
              <a:off x="3694160" y="3450509"/>
              <a:ext cx="182710" cy="180663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84AFC07-3F45-40F6-8D1C-6D1F1D1BDEC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76177" y="3432515"/>
                <a:ext cx="218317" cy="216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1C7C8D2-675A-4F2F-B298-1FBF5C47D174}"/>
                  </a:ext>
                </a:extLst>
              </p14:cNvPr>
              <p14:cNvContentPartPr/>
              <p14:nvPr/>
            </p14:nvContentPartPr>
            <p14:xfrm>
              <a:off x="3687283" y="3250145"/>
              <a:ext cx="188156" cy="186048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1C7C8D2-675A-4F2F-B298-1FBF5C47D17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69295" y="3232187"/>
                <a:ext cx="223773" cy="221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26F1A65-8C99-4628-BDE6-6BE3D7ED7E46}"/>
                  </a:ext>
                </a:extLst>
              </p14:cNvPr>
              <p14:cNvContentPartPr/>
              <p14:nvPr/>
            </p14:nvContentPartPr>
            <p14:xfrm>
              <a:off x="3980953" y="3071217"/>
              <a:ext cx="270629" cy="214077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26F1A65-8C99-4628-BDE6-6BE3D7ED7E4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62959" y="3053227"/>
                <a:ext cx="306257" cy="249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486B51-43ED-445B-9C62-251670E1FB5F}"/>
                  </a:ext>
                </a:extLst>
              </p14:cNvPr>
              <p14:cNvContentPartPr/>
              <p14:nvPr/>
            </p14:nvContentPartPr>
            <p14:xfrm>
              <a:off x="4015605" y="3769801"/>
              <a:ext cx="184429" cy="245793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486B51-43ED-445B-9C62-251670E1FB5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997594" y="3751807"/>
                <a:ext cx="220090" cy="281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5AF3050-73FB-4860-B0A7-754101C4FA61}"/>
                  </a:ext>
                </a:extLst>
              </p14:cNvPr>
              <p14:cNvContentPartPr/>
              <p14:nvPr/>
            </p14:nvContentPartPr>
            <p14:xfrm>
              <a:off x="4261319" y="2743871"/>
              <a:ext cx="1272672" cy="544538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5AF3050-73FB-4860-B0A7-754101C4FA6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43318" y="2725876"/>
                <a:ext cx="1308314" cy="580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E0C6FA1-4D1A-461F-9389-59F1D2C96580}"/>
                  </a:ext>
                </a:extLst>
              </p14:cNvPr>
              <p14:cNvContentPartPr/>
              <p14:nvPr/>
            </p14:nvContentPartPr>
            <p14:xfrm>
              <a:off x="4223230" y="3751678"/>
              <a:ext cx="1267517" cy="357645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E0C6FA1-4D1A-461F-9389-59F1D2C9658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205236" y="3733688"/>
                <a:ext cx="1303146" cy="393266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D27BEBC7-9308-401C-A65D-C17E87241248}"/>
              </a:ext>
            </a:extLst>
          </p:cNvPr>
          <p:cNvGrpSpPr/>
          <p:nvPr/>
        </p:nvGrpSpPr>
        <p:grpSpPr>
          <a:xfrm>
            <a:off x="5493325" y="2872148"/>
            <a:ext cx="267192" cy="363592"/>
            <a:chOff x="6616391" y="1793766"/>
            <a:chExt cx="33588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71A2068-B3BE-444A-A94E-8CBCBDCEF58A}"/>
                    </a:ext>
                  </a:extLst>
                </p14:cNvPr>
                <p14:cNvContentPartPr/>
                <p14:nvPr/>
              </p14:nvContentPartPr>
              <p14:xfrm>
                <a:off x="6616391" y="1793766"/>
                <a:ext cx="38160" cy="455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71A2068-B3BE-444A-A94E-8CBCBDCEF58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4131" y="1770877"/>
                  <a:ext cx="83134" cy="5003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D16C72-A321-4D1F-A547-C809F0300B94}"/>
                    </a:ext>
                  </a:extLst>
                </p14:cNvPr>
                <p14:cNvContentPartPr/>
                <p14:nvPr/>
              </p14:nvContentPartPr>
              <p14:xfrm>
                <a:off x="6631511" y="2024166"/>
                <a:ext cx="320760" cy="231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D16C72-A321-4D1F-A547-C809F0300B9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08890" y="2001302"/>
                  <a:ext cx="365549" cy="27711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1403F10-B91D-4B53-870E-F142E8A41173}"/>
                  </a:ext>
                </a:extLst>
              </p14:cNvPr>
              <p14:cNvContentPartPr/>
              <p14:nvPr/>
            </p14:nvContentPartPr>
            <p14:xfrm>
              <a:off x="5490175" y="3762721"/>
              <a:ext cx="253733" cy="141869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1403F10-B91D-4B53-870E-F142E8A4117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72180" y="3744717"/>
                <a:ext cx="289364" cy="177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D1E1666-7DC6-4A5D-A557-9FECE09D09CC}"/>
                  </a:ext>
                </a:extLst>
              </p14:cNvPr>
              <p14:cNvContentPartPr/>
              <p14:nvPr/>
            </p14:nvContentPartPr>
            <p14:xfrm>
              <a:off x="4701627" y="3509889"/>
              <a:ext cx="1496880" cy="13500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D1E1666-7DC6-4A5D-A557-9FECE09D09C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683627" y="3491889"/>
                <a:ext cx="1532520" cy="138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D167AE0F-8D8C-4585-973E-280B61F1542A}"/>
              </a:ext>
            </a:extLst>
          </p:cNvPr>
          <p:cNvGrpSpPr/>
          <p:nvPr/>
        </p:nvGrpSpPr>
        <p:grpSpPr>
          <a:xfrm>
            <a:off x="6860187" y="3143049"/>
            <a:ext cx="533160" cy="527760"/>
            <a:chOff x="6331991" y="2228646"/>
            <a:chExt cx="53316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FA7097-7910-4FFF-8296-FAB56DF56B0A}"/>
                    </a:ext>
                  </a:extLst>
                </p14:cNvPr>
                <p14:cNvContentPartPr/>
                <p14:nvPr/>
              </p14:nvContentPartPr>
              <p14:xfrm>
                <a:off x="6343151" y="2366886"/>
                <a:ext cx="377640" cy="12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FA7097-7910-4FFF-8296-FAB56DF56B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25511" y="2348886"/>
                  <a:ext cx="413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C29253-2B76-4296-88E1-C160A45BDAC4}"/>
                    </a:ext>
                  </a:extLst>
                </p14:cNvPr>
                <p14:cNvContentPartPr/>
                <p14:nvPr/>
              </p14:nvContentPartPr>
              <p14:xfrm>
                <a:off x="6331991" y="2580726"/>
                <a:ext cx="414720" cy="19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0C29253-2B76-4296-88E1-C160A45BDAC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13991" y="2563086"/>
                  <a:ext cx="450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E59613F-F209-45F8-8A1C-1927FFD580AD}"/>
                    </a:ext>
                  </a:extLst>
                </p14:cNvPr>
                <p14:cNvContentPartPr/>
                <p14:nvPr/>
              </p14:nvContentPartPr>
              <p14:xfrm>
                <a:off x="6592631" y="2228646"/>
                <a:ext cx="272520" cy="527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E59613F-F209-45F8-8A1C-1927FFD580A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74631" y="2210646"/>
                  <a:ext cx="308160" cy="56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EA71F24-25A8-4707-B0CD-98CE06A473B3}"/>
              </a:ext>
            </a:extLst>
          </p:cNvPr>
          <p:cNvGrpSpPr/>
          <p:nvPr/>
        </p:nvGrpSpPr>
        <p:grpSpPr>
          <a:xfrm>
            <a:off x="8043686" y="725183"/>
            <a:ext cx="2664001" cy="1512466"/>
            <a:chOff x="4105967" y="276106"/>
            <a:chExt cx="4167663" cy="215126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0B03459-1721-4AC2-ACA7-A750B3BA6D74}"/>
                    </a:ext>
                  </a:extLst>
                </p14:cNvPr>
                <p14:cNvContentPartPr/>
                <p14:nvPr/>
              </p14:nvContentPartPr>
              <p14:xfrm>
                <a:off x="5179209" y="1963595"/>
                <a:ext cx="482890" cy="12261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0B03459-1721-4AC2-ACA7-A750B3BA6D7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80717" y="1874192"/>
                  <a:ext cx="679310" cy="300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48F3395-C4EB-4EEC-838D-864543F3B490}"/>
                    </a:ext>
                  </a:extLst>
                </p14:cNvPr>
                <p14:cNvContentPartPr/>
                <p14:nvPr/>
              </p14:nvContentPartPr>
              <p14:xfrm>
                <a:off x="4383153" y="347676"/>
                <a:ext cx="421533" cy="513718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48F3395-C4EB-4EEC-838D-864543F3B49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84664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87B3B8B-5DA9-4994-B36D-C6121453DA2B}"/>
                    </a:ext>
                  </a:extLst>
                </p14:cNvPr>
                <p14:cNvContentPartPr/>
                <p14:nvPr/>
              </p14:nvContentPartPr>
              <p14:xfrm>
                <a:off x="4888122" y="347676"/>
                <a:ext cx="421533" cy="513718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87B3B8B-5DA9-4994-B36D-C6121453DA2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89633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05A0272-49CD-478F-8F48-B834173A13F4}"/>
                    </a:ext>
                  </a:extLst>
                </p14:cNvPr>
                <p14:cNvContentPartPr/>
                <p14:nvPr/>
              </p14:nvContentPartPr>
              <p14:xfrm>
                <a:off x="6141611" y="347676"/>
                <a:ext cx="421533" cy="513718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05A0272-49CD-478F-8F48-B834173A13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43122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F8CD517-E91B-4F75-9824-DF4BF595ACA4}"/>
                </a:ext>
              </a:extLst>
            </p:cNvPr>
            <p:cNvGrpSpPr/>
            <p:nvPr/>
          </p:nvGrpSpPr>
          <p:grpSpPr>
            <a:xfrm>
              <a:off x="4105967" y="276106"/>
              <a:ext cx="2524208" cy="731330"/>
              <a:chOff x="1208831" y="2227206"/>
              <a:chExt cx="6553440" cy="235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190CE0B1-B6B1-4669-87C3-DB9CEED33511}"/>
                      </a:ext>
                    </a:extLst>
                  </p14:cNvPr>
                  <p14:cNvContentPartPr/>
                  <p14:nvPr/>
                </p14:nvContentPartPr>
                <p14:xfrm>
                  <a:off x="1208831" y="2227206"/>
                  <a:ext cx="1737720" cy="235800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190CE0B1-B6B1-4669-87C3-DB9CEED33511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1135756" y="2144701"/>
                    <a:ext cx="1882408" cy="252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19114E08-6FD8-47D1-BD58-1EEAFF96B8F0}"/>
                      </a:ext>
                    </a:extLst>
                  </p14:cNvPr>
                  <p14:cNvContentPartPr/>
                  <p14:nvPr/>
                </p14:nvContentPartPr>
                <p14:xfrm>
                  <a:off x="1900751" y="2412966"/>
                  <a:ext cx="1299960" cy="198432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19114E08-6FD8-47D1-BD58-1EEAFF96B8F0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1827720" y="2330492"/>
                    <a:ext cx="1444562" cy="21476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3596F921-7D1A-41CB-9653-DBFBA1F48900}"/>
                      </a:ext>
                    </a:extLst>
                  </p14:cNvPr>
                  <p14:cNvContentPartPr/>
                  <p14:nvPr/>
                </p14:nvContentPartPr>
                <p14:xfrm>
                  <a:off x="2323751" y="2259966"/>
                  <a:ext cx="1814400" cy="208512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3596F921-7D1A-41CB-9653-DBFBA1F48900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250708" y="2177485"/>
                    <a:ext cx="1959026" cy="22484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5C4AAD15-3C4E-4C28-AF64-304F1858F0AD}"/>
                      </a:ext>
                    </a:extLst>
                  </p14:cNvPr>
                  <p14:cNvContentPartPr/>
                  <p14:nvPr/>
                </p14:nvContentPartPr>
                <p14:xfrm>
                  <a:off x="3291071" y="2263926"/>
                  <a:ext cx="1236960" cy="210816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5C4AAD15-3C4E-4C28-AF64-304F1858F0AD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3218051" y="2181447"/>
                    <a:ext cx="1381540" cy="22714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DD60AD68-E51B-4011-B081-DF481D9DDB98}"/>
                      </a:ext>
                    </a:extLst>
                  </p14:cNvPr>
                  <p14:cNvContentPartPr/>
                  <p14:nvPr/>
                </p14:nvContentPartPr>
                <p14:xfrm>
                  <a:off x="3692111" y="2289846"/>
                  <a:ext cx="3709800" cy="207432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DD60AD68-E51B-4011-B081-DF481D9DDB98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3619026" y="2207335"/>
                    <a:ext cx="3854509" cy="22376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981DE0E8-5F3F-47FD-842C-9A6D07DC0170}"/>
                      </a:ext>
                    </a:extLst>
                  </p14:cNvPr>
                  <p14:cNvContentPartPr/>
                  <p14:nvPr/>
                </p14:nvContentPartPr>
                <p14:xfrm>
                  <a:off x="6437471" y="2371926"/>
                  <a:ext cx="1324800" cy="20091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981DE0E8-5F3F-47FD-842C-9A6D07DC0170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6364439" y="2289448"/>
                    <a:ext cx="1469403" cy="217246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0D33F75-486F-413C-8544-3E6C3049652E}"/>
                    </a:ext>
                  </a:extLst>
                </p14:cNvPr>
                <p14:cNvContentPartPr/>
                <p14:nvPr/>
              </p14:nvContentPartPr>
              <p14:xfrm>
                <a:off x="5517134" y="778420"/>
                <a:ext cx="289" cy="266477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0D33F75-486F-413C-8544-3E6C3049652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02684" y="752846"/>
                  <a:ext cx="28900" cy="317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2A28982-A8F9-43E6-8C86-6AC146D7A26F}"/>
                    </a:ext>
                  </a:extLst>
                </p14:cNvPr>
                <p14:cNvContentPartPr/>
                <p14:nvPr/>
              </p14:nvContentPartPr>
              <p14:xfrm>
                <a:off x="6295203" y="1774928"/>
                <a:ext cx="715810" cy="438338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2A28982-A8F9-43E6-8C86-6AC146D7A2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96723" y="1685315"/>
                  <a:ext cx="912208" cy="617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9056219-F483-4D31-82CC-9B4F9C578698}"/>
                    </a:ext>
                  </a:extLst>
                </p14:cNvPr>
                <p14:cNvContentPartPr/>
                <p14:nvPr/>
              </p14:nvContentPartPr>
              <p14:xfrm>
                <a:off x="4266311" y="2166077"/>
                <a:ext cx="538374" cy="261292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9056219-F483-4D31-82CC-9B4F9C57869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67759" y="2076593"/>
                  <a:ext cx="734914" cy="439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87F9464-78FB-4B63-962B-39D8E622F337}"/>
                    </a:ext>
                  </a:extLst>
                </p14:cNvPr>
                <p14:cNvContentPartPr/>
                <p14:nvPr/>
              </p14:nvContentPartPr>
              <p14:xfrm>
                <a:off x="6327911" y="831989"/>
                <a:ext cx="1945719" cy="143866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87F9464-78FB-4B63-962B-39D8E622F33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99753" y="806390"/>
                  <a:ext cx="2001472" cy="194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B41193B-CF71-472C-BE56-677EB60BF6E5}"/>
                    </a:ext>
                  </a:extLst>
                </p14:cNvPr>
                <p14:cNvContentPartPr/>
                <p14:nvPr/>
              </p14:nvContentPartPr>
              <p14:xfrm>
                <a:off x="5426728" y="1279434"/>
                <a:ext cx="218760" cy="530361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B41193B-CF71-472C-BE56-677EB60BF6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98610" y="1254349"/>
                  <a:ext cx="274434" cy="581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32C8B9B-482C-4F3F-A19B-4A88C494A657}"/>
                    </a:ext>
                  </a:extLst>
                </p14:cNvPr>
                <p14:cNvContentPartPr/>
                <p14:nvPr/>
              </p14:nvContentPartPr>
              <p14:xfrm>
                <a:off x="6154675" y="1294469"/>
                <a:ext cx="335509" cy="617977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32C8B9B-482C-4F3F-A19B-4A88C494A65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26528" y="1268869"/>
                  <a:ext cx="391240" cy="668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50AA90B-08AE-4216-9D80-C10CE6E669D3}"/>
                    </a:ext>
                  </a:extLst>
                </p14:cNvPr>
                <p14:cNvContentPartPr/>
                <p14:nvPr/>
              </p14:nvContentPartPr>
              <p14:xfrm>
                <a:off x="4471063" y="1175228"/>
                <a:ext cx="621601" cy="883157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50AA90B-08AE-4216-9D80-C10CE6E669D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42911" y="1149629"/>
                  <a:ext cx="677342" cy="93384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E455E13-DECE-45CF-907B-A80D0FA9C53A}"/>
                  </a:ext>
                </a:extLst>
              </p14:cNvPr>
              <p14:cNvContentPartPr/>
              <p14:nvPr/>
            </p14:nvContentPartPr>
            <p14:xfrm>
              <a:off x="7801219" y="2562050"/>
              <a:ext cx="446400" cy="14835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E455E13-DECE-45CF-907B-A80D0FA9C53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83234" y="2544050"/>
                <a:ext cx="482011" cy="151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D730D61-106C-4CD7-8F1A-1808FBBDF4B7}"/>
              </a:ext>
            </a:extLst>
          </p:cNvPr>
          <p:cNvGrpSpPr/>
          <p:nvPr/>
        </p:nvGrpSpPr>
        <p:grpSpPr>
          <a:xfrm>
            <a:off x="8342482" y="3222254"/>
            <a:ext cx="3147657" cy="2418876"/>
            <a:chOff x="7660934" y="2767890"/>
            <a:chExt cx="3147657" cy="241887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84A1C94-3CD8-4E95-953B-C69C7FC05143}"/>
                    </a:ext>
                  </a:extLst>
                </p14:cNvPr>
                <p14:cNvContentPartPr/>
                <p14:nvPr/>
              </p14:nvContentPartPr>
              <p14:xfrm>
                <a:off x="7698734" y="3716850"/>
                <a:ext cx="200880" cy="375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84A1C94-3CD8-4E95-953B-C69C7FC0514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80734" y="3698850"/>
                  <a:ext cx="2365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5054C3D-9FC6-4587-A17D-6533D866A3DE}"/>
                    </a:ext>
                  </a:extLst>
                </p14:cNvPr>
                <p14:cNvContentPartPr/>
                <p14:nvPr/>
              </p14:nvContentPartPr>
              <p14:xfrm>
                <a:off x="7660934" y="3114930"/>
                <a:ext cx="246600" cy="272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5054C3D-9FC6-4587-A17D-6533D866A3D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43294" y="3097290"/>
                  <a:ext cx="282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6234EFE-92D1-4461-8264-FCC53574E611}"/>
                    </a:ext>
                  </a:extLst>
                </p14:cNvPr>
                <p14:cNvContentPartPr/>
                <p14:nvPr/>
              </p14:nvContentPartPr>
              <p14:xfrm>
                <a:off x="7900694" y="2804610"/>
                <a:ext cx="32760" cy="578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6234EFE-92D1-4461-8264-FCC53574E61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82694" y="2786970"/>
                  <a:ext cx="684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29C099D-3020-4C83-8E50-918E6EAF7140}"/>
                    </a:ext>
                  </a:extLst>
                </p14:cNvPr>
                <p14:cNvContentPartPr/>
                <p14:nvPr/>
              </p14:nvContentPartPr>
              <p14:xfrm>
                <a:off x="7939574" y="2767890"/>
                <a:ext cx="1476360" cy="42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29C099D-3020-4C83-8E50-918E6EAF714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21934" y="2749890"/>
                  <a:ext cx="1512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AA8F6B7-0ECC-46D8-83BD-F936C95532FD}"/>
                    </a:ext>
                  </a:extLst>
                </p14:cNvPr>
                <p14:cNvContentPartPr/>
                <p14:nvPr/>
              </p14:nvContentPartPr>
              <p14:xfrm>
                <a:off x="9388214" y="2799930"/>
                <a:ext cx="19440" cy="513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AA8F6B7-0ECC-46D8-83BD-F936C95532F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370214" y="2782290"/>
                  <a:ext cx="550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03F9DF0-5973-4E0B-AF56-7A2B97A90D11}"/>
                    </a:ext>
                  </a:extLst>
                </p14:cNvPr>
                <p14:cNvContentPartPr/>
                <p14:nvPr/>
              </p14:nvContentPartPr>
              <p14:xfrm>
                <a:off x="9405494" y="3109170"/>
                <a:ext cx="361440" cy="226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03F9DF0-5973-4E0B-AF56-7A2B97A90D1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387854" y="3091530"/>
                  <a:ext cx="397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B61D0E8-83DA-4261-9C08-C5081E44E6DE}"/>
                    </a:ext>
                  </a:extLst>
                </p14:cNvPr>
                <p14:cNvContentPartPr/>
                <p14:nvPr/>
              </p14:nvContentPartPr>
              <p14:xfrm>
                <a:off x="7934894" y="3707490"/>
                <a:ext cx="59400" cy="553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B61D0E8-83DA-4261-9C08-C5081E44E6D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16894" y="3689850"/>
                  <a:ext cx="9504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005C009-2737-40D0-930D-15E210A5EC13}"/>
                    </a:ext>
                  </a:extLst>
                </p14:cNvPr>
                <p14:cNvContentPartPr/>
                <p14:nvPr/>
              </p14:nvContentPartPr>
              <p14:xfrm>
                <a:off x="7928414" y="4192770"/>
                <a:ext cx="1534320" cy="86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005C009-2737-40D0-930D-15E210A5EC1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10414" y="4175130"/>
                  <a:ext cx="1569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997DDF3-8E61-435C-AC44-D1D5274C1900}"/>
                    </a:ext>
                  </a:extLst>
                </p14:cNvPr>
                <p14:cNvContentPartPr/>
                <p14:nvPr/>
              </p14:nvContentPartPr>
              <p14:xfrm>
                <a:off x="9428174" y="3732330"/>
                <a:ext cx="60120" cy="441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997DDF3-8E61-435C-AC44-D1D5274C190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10534" y="3714690"/>
                  <a:ext cx="957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ACD8C6B-73F5-433F-840A-5D5172883868}"/>
                    </a:ext>
                  </a:extLst>
                </p14:cNvPr>
                <p14:cNvContentPartPr/>
                <p14:nvPr/>
              </p14:nvContentPartPr>
              <p14:xfrm>
                <a:off x="9444374" y="3734850"/>
                <a:ext cx="275400" cy="176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ACD8C6B-73F5-433F-840A-5D517288386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26734" y="3716850"/>
                  <a:ext cx="3110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7DAAC0A-E5D7-4157-8C14-24E6EA492B1E}"/>
                    </a:ext>
                  </a:extLst>
                </p14:cNvPr>
                <p14:cNvContentPartPr/>
                <p14:nvPr/>
              </p14:nvContentPartPr>
              <p14:xfrm>
                <a:off x="9998231" y="3451206"/>
                <a:ext cx="810360" cy="1735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7DAAC0A-E5D7-4157-8C14-24E6EA492B1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80231" y="3433206"/>
                  <a:ext cx="846000" cy="1771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EE1123-9E07-487C-85DD-535F038E2C50}"/>
              </a:ext>
            </a:extLst>
          </p:cNvPr>
          <p:cNvSpPr txBox="1"/>
          <p:nvPr/>
        </p:nvSpPr>
        <p:spPr>
          <a:xfrm>
            <a:off x="8253834" y="5683907"/>
            <a:ext cx="2477580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circuitSNP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A6D3363-8B7F-4D51-8680-C8865F99270C}"/>
              </a:ext>
            </a:extLst>
          </p:cNvPr>
          <p:cNvGrpSpPr/>
          <p:nvPr/>
        </p:nvGrpSpPr>
        <p:grpSpPr>
          <a:xfrm>
            <a:off x="5615299" y="4723086"/>
            <a:ext cx="1085040" cy="526680"/>
            <a:chOff x="4933751" y="4723086"/>
            <a:chExt cx="1085040" cy="52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9A20E7D-BB50-496D-9866-6FA671319B73}"/>
                    </a:ext>
                  </a:extLst>
                </p14:cNvPr>
                <p14:cNvContentPartPr/>
                <p14:nvPr/>
              </p14:nvContentPartPr>
              <p14:xfrm>
                <a:off x="4980911" y="4945566"/>
                <a:ext cx="53640" cy="304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9A20E7D-BB50-496D-9866-6FA671319B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62911" y="4927926"/>
                  <a:ext cx="892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829D7F-F70D-48AA-AD58-146F0804B12E}"/>
                    </a:ext>
                  </a:extLst>
                </p14:cNvPr>
                <p14:cNvContentPartPr/>
                <p14:nvPr/>
              </p14:nvContentPartPr>
              <p14:xfrm>
                <a:off x="4933751" y="5037726"/>
                <a:ext cx="219240" cy="74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829D7F-F70D-48AA-AD58-146F0804B12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15751" y="5020086"/>
                  <a:ext cx="254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2164C3-3F4B-497E-881D-AF74E1E654D8}"/>
                    </a:ext>
                  </a:extLst>
                </p14:cNvPr>
                <p14:cNvContentPartPr/>
                <p14:nvPr/>
              </p14:nvContentPartPr>
              <p14:xfrm>
                <a:off x="5233271" y="4972926"/>
                <a:ext cx="372240" cy="214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2164C3-3F4B-497E-881D-AF74E1E654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15271" y="4955286"/>
                  <a:ext cx="407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CAFAD1D-1BCE-4F61-8308-2174B523342B}"/>
                    </a:ext>
                  </a:extLst>
                </p14:cNvPr>
                <p14:cNvContentPartPr/>
                <p14:nvPr/>
              </p14:nvContentPartPr>
              <p14:xfrm>
                <a:off x="5576711" y="4723086"/>
                <a:ext cx="30600" cy="39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CAFAD1D-1BCE-4F61-8308-2174B523342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59071" y="4705446"/>
                  <a:ext cx="66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9F46E42-C3CB-436A-95CF-8FC7BBC1B165}"/>
                    </a:ext>
                  </a:extLst>
                </p14:cNvPr>
                <p14:cNvContentPartPr/>
                <p14:nvPr/>
              </p14:nvContentPartPr>
              <p14:xfrm>
                <a:off x="5631431" y="4853406"/>
                <a:ext cx="27720" cy="172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9F46E42-C3CB-436A-95CF-8FC7BBC1B16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13791" y="4835766"/>
                  <a:ext cx="63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49EBA6-12DE-47A7-A0EB-BE474C69FEE0}"/>
                    </a:ext>
                  </a:extLst>
                </p14:cNvPr>
                <p14:cNvContentPartPr/>
                <p14:nvPr/>
              </p14:nvContentPartPr>
              <p14:xfrm>
                <a:off x="5737991" y="4809126"/>
                <a:ext cx="280800" cy="169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49EBA6-12DE-47A7-A0EB-BE474C69FEE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19991" y="4791486"/>
                  <a:ext cx="316440" cy="20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788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1092BE36-9D2C-4A23-9367-912AB5EDEDF3}"/>
              </a:ext>
            </a:extLst>
          </p:cNvPr>
          <p:cNvSpPr/>
          <p:nvPr/>
        </p:nvSpPr>
        <p:spPr>
          <a:xfrm>
            <a:off x="7877477" y="553639"/>
            <a:ext cx="2902227" cy="189065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D04C10-1500-497C-A24E-5260C1564C85}"/>
                  </a:ext>
                </a:extLst>
              </p14:cNvPr>
              <p14:cNvContentPartPr/>
              <p14:nvPr/>
            </p14:nvContentPartPr>
            <p14:xfrm>
              <a:off x="982556" y="2787763"/>
              <a:ext cx="286" cy="1487782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D04C10-1500-497C-A24E-5260C1564C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256" y="2769769"/>
                <a:ext cx="28600" cy="1523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2EAB26-1E98-4CC2-A712-A9AA1A73B53A}"/>
                  </a:ext>
                </a:extLst>
              </p14:cNvPr>
              <p14:cNvContentPartPr/>
              <p14:nvPr/>
            </p14:nvContentPartPr>
            <p14:xfrm>
              <a:off x="984561" y="4278093"/>
              <a:ext cx="200752" cy="28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2EAB26-1E98-4CC2-A712-A9AA1A73B5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6572" y="4263943"/>
                <a:ext cx="236369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F2F331-CA6C-4977-AA4D-5CF62DEAA9F0}"/>
                  </a:ext>
                </a:extLst>
              </p14:cNvPr>
              <p14:cNvContentPartPr/>
              <p14:nvPr/>
            </p14:nvContentPartPr>
            <p14:xfrm>
              <a:off x="982556" y="2777568"/>
              <a:ext cx="200180" cy="28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F2F331-CA6C-4977-AA4D-5CF62DEAA9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587" y="2763418"/>
                <a:ext cx="235760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1B630D7-DE56-473D-BA62-64A8B483A636}"/>
                  </a:ext>
                </a:extLst>
              </p14:cNvPr>
              <p14:cNvContentPartPr/>
              <p14:nvPr/>
            </p14:nvContentPartPr>
            <p14:xfrm>
              <a:off x="2635413" y="2787763"/>
              <a:ext cx="286" cy="148778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1B630D7-DE56-473D-BA62-64A8B483A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1113" y="2769769"/>
                <a:ext cx="28600" cy="1523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3FE3A8-E478-43BC-8CDD-577C86413E77}"/>
                  </a:ext>
                </a:extLst>
              </p14:cNvPr>
              <p14:cNvContentPartPr/>
              <p14:nvPr/>
            </p14:nvContentPartPr>
            <p14:xfrm>
              <a:off x="2429586" y="4278093"/>
              <a:ext cx="200752" cy="28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3FE3A8-E478-43BC-8CDD-577C86413E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1597" y="4263943"/>
                <a:ext cx="236369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B75FC31-0F5D-4630-BD41-B21620445B9A}"/>
                  </a:ext>
                </a:extLst>
              </p14:cNvPr>
              <p14:cNvContentPartPr/>
              <p14:nvPr/>
            </p14:nvContentPartPr>
            <p14:xfrm>
              <a:off x="2427582" y="2777568"/>
              <a:ext cx="200180" cy="283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B75FC31-0F5D-4630-BD41-B21620445B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9613" y="2763418"/>
                <a:ext cx="235760" cy="283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986484F-6B0D-4FF5-96B5-602E0111CAC6}"/>
              </a:ext>
            </a:extLst>
          </p:cNvPr>
          <p:cNvGrpSpPr/>
          <p:nvPr/>
        </p:nvGrpSpPr>
        <p:grpSpPr>
          <a:xfrm>
            <a:off x="1116618" y="2980557"/>
            <a:ext cx="1385020" cy="1102192"/>
            <a:chOff x="1682951" y="2025966"/>
            <a:chExt cx="4984560" cy="266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88BEFEC-46D6-46F8-A639-3F3A1B7991E4}"/>
                    </a:ext>
                  </a:extLst>
                </p14:cNvPr>
                <p14:cNvContentPartPr/>
                <p14:nvPr/>
              </p14:nvContentPartPr>
              <p14:xfrm>
                <a:off x="1682951" y="2346006"/>
                <a:ext cx="4984560" cy="234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88BEFEC-46D6-46F8-A639-3F3A1B7991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8183" y="2302439"/>
                  <a:ext cx="5112801" cy="243454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861899-4875-4BFB-9300-3FFF90ECD966}"/>
                </a:ext>
              </a:extLst>
            </p:cNvPr>
            <p:cNvGrpSpPr/>
            <p:nvPr/>
          </p:nvGrpSpPr>
          <p:grpSpPr>
            <a:xfrm>
              <a:off x="2455511" y="2146566"/>
              <a:ext cx="1382760" cy="87480"/>
              <a:chOff x="2455511" y="2146566"/>
              <a:chExt cx="1382760" cy="87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8579073-A805-4DE3-9125-E2DA916239D6}"/>
                      </a:ext>
                    </a:extLst>
                  </p14:cNvPr>
                  <p14:cNvContentPartPr/>
                  <p14:nvPr/>
                </p14:nvContentPartPr>
                <p14:xfrm>
                  <a:off x="2455511" y="2210286"/>
                  <a:ext cx="385560" cy="237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78579073-A805-4DE3-9125-E2DA916239D6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390820" y="2167857"/>
                    <a:ext cx="513649" cy="1077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2C79A3A2-72F0-4B72-8A36-CA2723D94AD4}"/>
                      </a:ext>
                    </a:extLst>
                  </p14:cNvPr>
                  <p14:cNvContentPartPr/>
                  <p14:nvPr/>
                </p14:nvContentPartPr>
                <p14:xfrm>
                  <a:off x="3557831" y="2146566"/>
                  <a:ext cx="280440" cy="410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2C79A3A2-72F0-4B72-8A36-CA2723D94AD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493213" y="2102906"/>
                    <a:ext cx="408383" cy="12748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CD89CC-29FD-4D96-8B0D-1B2A63CCB81F}"/>
                    </a:ext>
                  </a:extLst>
                </p14:cNvPr>
                <p14:cNvContentPartPr/>
                <p14:nvPr/>
              </p14:nvContentPartPr>
              <p14:xfrm>
                <a:off x="2727671" y="3245286"/>
                <a:ext cx="291600" cy="39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CD89CC-29FD-4D96-8B0D-1B2A63CCB81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3158" y="3202243"/>
                  <a:ext cx="419336" cy="124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D3480A-9C31-4BB6-9F97-A401D94C72A5}"/>
                    </a:ext>
                  </a:extLst>
                </p14:cNvPr>
                <p14:cNvContentPartPr/>
                <p14:nvPr/>
              </p14:nvContentPartPr>
              <p14:xfrm>
                <a:off x="4277831" y="3258966"/>
                <a:ext cx="290520" cy="2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D3480A-9C31-4BB6-9F97-A401D94C72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3271" y="3215766"/>
                  <a:ext cx="418349" cy="107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5B9CFC-A5EE-4DEC-8EFA-EA95EB6A93D0}"/>
                    </a:ext>
                  </a:extLst>
                </p14:cNvPr>
                <p14:cNvContentPartPr/>
                <p14:nvPr/>
              </p14:nvContentPartPr>
              <p14:xfrm>
                <a:off x="3671591" y="4445886"/>
                <a:ext cx="267120" cy="1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5B9CFC-A5EE-4DEC-8EFA-EA95EB6A93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07069" y="4403341"/>
                  <a:ext cx="394873" cy="102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4532148-D194-45A9-9602-A7E5E800386C}"/>
                </a:ext>
              </a:extLst>
            </p:cNvPr>
            <p:cNvGrpSpPr/>
            <p:nvPr/>
          </p:nvGrpSpPr>
          <p:grpSpPr>
            <a:xfrm>
              <a:off x="3016391" y="2025966"/>
              <a:ext cx="986760" cy="215280"/>
              <a:chOff x="3016391" y="2025966"/>
              <a:chExt cx="986760" cy="215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95D13AC-7485-4DA6-8D74-675CB289954C}"/>
                      </a:ext>
                    </a:extLst>
                  </p14:cNvPr>
                  <p14:cNvContentPartPr/>
                  <p14:nvPr/>
                </p14:nvContentPartPr>
                <p14:xfrm>
                  <a:off x="3016391" y="2209566"/>
                  <a:ext cx="156600" cy="3168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95D13AC-7485-4DA6-8D74-675CB289954C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952211" y="2166755"/>
                    <a:ext cx="283677" cy="1164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8579C67F-8B92-4367-A72E-A13B99F90011}"/>
                      </a:ext>
                    </a:extLst>
                  </p14:cNvPr>
                  <p14:cNvContentPartPr/>
                  <p14:nvPr/>
                </p14:nvContentPartPr>
                <p14:xfrm>
                  <a:off x="3795791" y="2025966"/>
                  <a:ext cx="207360" cy="388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8579C67F-8B92-4367-A72E-A13B99F9001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731393" y="1982766"/>
                    <a:ext cx="334867" cy="1244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FC62BB-474A-47C7-87C2-3E400CCC7129}"/>
                    </a:ext>
                  </a:extLst>
                </p14:cNvPr>
                <p14:cNvContentPartPr/>
                <p14:nvPr/>
              </p14:nvContentPartPr>
              <p14:xfrm>
                <a:off x="4479071" y="2248446"/>
                <a:ext cx="195840" cy="1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FC62BB-474A-47C7-87C2-3E400CCC71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14650" y="2208292"/>
                  <a:ext cx="323394" cy="89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B6B0B9-5A62-4CAF-9C0E-CD034C23DA65}"/>
                    </a:ext>
                  </a:extLst>
                </p14:cNvPr>
                <p14:cNvContentPartPr/>
                <p14:nvPr/>
              </p14:nvContentPartPr>
              <p14:xfrm>
                <a:off x="5106911" y="3322326"/>
                <a:ext cx="199440" cy="2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B6B0B9-5A62-4CAF-9C0E-CD034C23DA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42576" y="3279846"/>
                  <a:ext cx="326824" cy="105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B6B750B-4855-4125-A365-CBB5E43210F5}"/>
                    </a:ext>
                  </a:extLst>
                </p14:cNvPr>
                <p14:cNvContentPartPr/>
                <p14:nvPr/>
              </p14:nvContentPartPr>
              <p14:xfrm>
                <a:off x="3316991" y="3354726"/>
                <a:ext cx="130320" cy="19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B6B750B-4855-4125-A365-CBB5E43210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52476" y="3311362"/>
                  <a:ext cx="258059" cy="104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8F6EBB-C143-47F4-91CD-07D5736185CC}"/>
                    </a:ext>
                  </a:extLst>
                </p14:cNvPr>
                <p14:cNvContentPartPr/>
                <p14:nvPr/>
              </p14:nvContentPartPr>
              <p14:xfrm>
                <a:off x="2528591" y="4422486"/>
                <a:ext cx="141480" cy="23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8F6EBB-C143-47F4-91CD-07D5736185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64282" y="4379819"/>
                  <a:ext cx="268812" cy="1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A73E29A-512A-4C74-AF91-F119CB15D04E}"/>
                    </a:ext>
                  </a:extLst>
                </p14:cNvPr>
                <p14:cNvContentPartPr/>
                <p14:nvPr/>
              </p14:nvContentPartPr>
              <p14:xfrm>
                <a:off x="5040671" y="4441206"/>
                <a:ext cx="186480" cy="7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A73E29A-512A-4C74-AF91-F119CB15D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76368" y="4401206"/>
                  <a:ext cx="313801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EF3F30-D3F1-4FB0-A481-4391B544FCC4}"/>
                    </a:ext>
                  </a:extLst>
                </p14:cNvPr>
                <p14:cNvContentPartPr/>
                <p14:nvPr/>
              </p14:nvContentPartPr>
              <p14:xfrm>
                <a:off x="5330111" y="2244126"/>
                <a:ext cx="223920" cy="1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EF3F30-D3F1-4FB0-A481-4391B544FC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65766" y="2200762"/>
                  <a:ext cx="351323" cy="104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5C9FFC6-51AD-442B-AAC9-53EEA42ADA23}"/>
                    </a:ext>
                  </a:extLst>
                </p14:cNvPr>
                <p14:cNvContentPartPr/>
                <p14:nvPr/>
              </p14:nvContentPartPr>
              <p14:xfrm>
                <a:off x="5757791" y="3228006"/>
                <a:ext cx="239760" cy="58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5C9FFC6-51AD-442B-AAC9-53EEA42ADA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93339" y="3185124"/>
                  <a:ext cx="367374" cy="143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6540F9-1130-40FE-B550-A0882F49A937}"/>
                    </a:ext>
                  </a:extLst>
                </p14:cNvPr>
                <p14:cNvContentPartPr/>
                <p14:nvPr/>
              </p14:nvContentPartPr>
              <p14:xfrm>
                <a:off x="2055191" y="3366246"/>
                <a:ext cx="234720" cy="89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6540F9-1130-40FE-B550-A0882F49A93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90707" y="3322731"/>
                  <a:ext cx="362397" cy="1757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B1754B-FB0E-4102-AAC0-A21DDAFD7D6F}"/>
                    </a:ext>
                  </a:extLst>
                </p14:cNvPr>
                <p14:cNvContentPartPr/>
                <p14:nvPr/>
              </p14:nvContentPartPr>
              <p14:xfrm>
                <a:off x="3009551" y="4468566"/>
                <a:ext cx="286920" cy="30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B1754B-FB0E-4102-AAC0-A21DDAFD7D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44929" y="4426066"/>
                  <a:ext cx="414871" cy="114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E8096C-83CB-40A5-8711-21E84B6559B1}"/>
                    </a:ext>
                  </a:extLst>
                </p14:cNvPr>
                <p14:cNvContentPartPr/>
                <p14:nvPr/>
              </p14:nvContentPartPr>
              <p14:xfrm>
                <a:off x="5895311" y="4369206"/>
                <a:ext cx="328680" cy="46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E8096C-83CB-40A5-8711-21E84B6559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30610" y="4326206"/>
                  <a:ext cx="456788" cy="1315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9A68CF-7394-4C56-93B0-932B5A2B2A67}"/>
                    </a:ext>
                  </a:extLst>
                </p14:cNvPr>
                <p14:cNvContentPartPr/>
                <p14:nvPr/>
              </p14:nvContentPartPr>
              <p14:xfrm>
                <a:off x="4419311" y="4503126"/>
                <a:ext cx="168120" cy="11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9A68CF-7394-4C56-93B0-932B5A2B2A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55143" y="4460697"/>
                  <a:ext cx="295173" cy="95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BB73EC-3587-4B15-997D-2978122E6F00}"/>
                    </a:ext>
                  </a:extLst>
                </p14:cNvPr>
                <p14:cNvContentPartPr/>
                <p14:nvPr/>
              </p14:nvContentPartPr>
              <p14:xfrm>
                <a:off x="3991991" y="2268606"/>
                <a:ext cx="140760" cy="17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BB73EC-3587-4B15-997D-2978122E6F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27422" y="2225406"/>
                  <a:ext cx="268606" cy="102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87FB55-43E9-4B7C-842B-04F7C4C490D0}"/>
                    </a:ext>
                  </a:extLst>
                </p14:cNvPr>
                <p14:cNvContentPartPr/>
                <p14:nvPr/>
              </p14:nvContentPartPr>
              <p14:xfrm>
                <a:off x="5835551" y="2261766"/>
                <a:ext cx="340200" cy="8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87FB55-43E9-4B7C-842B-04F7C4C490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70874" y="2218566"/>
                  <a:ext cx="468260" cy="94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D5925C-33F2-4409-821C-8374AE8DAACD}"/>
                    </a:ext>
                  </a:extLst>
                </p14:cNvPr>
                <p14:cNvContentPartPr/>
                <p14:nvPr/>
              </p14:nvContentPartPr>
              <p14:xfrm>
                <a:off x="6244511" y="3113166"/>
                <a:ext cx="133200" cy="47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D5925C-33F2-4409-821C-8374AE8DAA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79851" y="3069966"/>
                  <a:ext cx="261227" cy="133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7EA339-41F2-4166-B2C5-63FFEAC2B204}"/>
                    </a:ext>
                  </a:extLst>
                </p14:cNvPr>
                <p14:cNvContentPartPr/>
                <p14:nvPr/>
              </p14:nvContentPartPr>
              <p14:xfrm>
                <a:off x="4674551" y="3334566"/>
                <a:ext cx="212760" cy="21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7EA339-41F2-4166-B2C5-63FFEAC2B2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10078" y="3292335"/>
                  <a:ext cx="340416" cy="1055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16F8AF-F4E8-4502-B2CA-6652CE307524}"/>
                    </a:ext>
                  </a:extLst>
                </p14:cNvPr>
                <p14:cNvContentPartPr/>
                <p14:nvPr/>
              </p14:nvContentPartPr>
              <p14:xfrm>
                <a:off x="3860231" y="3348606"/>
                <a:ext cx="142920" cy="22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16F8AF-F4E8-4502-B2CA-6652CE3075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95853" y="3305683"/>
                  <a:ext cx="270389" cy="107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C5BC37-41AD-41D1-A615-04136754EEC4}"/>
                    </a:ext>
                  </a:extLst>
                </p14:cNvPr>
                <p14:cNvContentPartPr/>
                <p14:nvPr/>
              </p14:nvContentPartPr>
              <p14:xfrm>
                <a:off x="2186951" y="4364166"/>
                <a:ext cx="174960" cy="6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C5BC37-41AD-41D1-A615-04136754EEC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22627" y="4321416"/>
                  <a:ext cx="302321" cy="914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11A223-9BD4-49DE-83C6-1B50A7AB9634}"/>
                    </a:ext>
                  </a:extLst>
                </p14:cNvPr>
                <p14:cNvContentPartPr/>
                <p14:nvPr/>
              </p14:nvContentPartPr>
              <p14:xfrm>
                <a:off x="3847991" y="4586286"/>
                <a:ext cx="283320" cy="25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11A223-9BD4-49DE-83C6-1B50A7AB96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3306" y="4544480"/>
                  <a:ext cx="411396" cy="10869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DE74582-2250-4DEC-9E16-E33D7629B391}"/>
                </a:ext>
              </a:extLst>
            </p:cNvPr>
            <p:cNvGrpSpPr/>
            <p:nvPr/>
          </p:nvGrpSpPr>
          <p:grpSpPr>
            <a:xfrm>
              <a:off x="5478791" y="4446966"/>
              <a:ext cx="204480" cy="21960"/>
              <a:chOff x="5478791" y="4446966"/>
              <a:chExt cx="204480" cy="21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184960EA-6CA0-46F2-94AD-359B02431B60}"/>
                      </a:ext>
                    </a:extLst>
                  </p14:cNvPr>
                  <p14:cNvContentPartPr/>
                  <p14:nvPr/>
                </p14:nvContentPartPr>
                <p14:xfrm>
                  <a:off x="5545391" y="4468566"/>
                  <a:ext cx="360" cy="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184960EA-6CA0-46F2-94AD-359B02431B60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27391" y="4450566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FDBACBFA-5643-4003-AD63-3BCD3ACD0847}"/>
                      </a:ext>
                    </a:extLst>
                  </p14:cNvPr>
                  <p14:cNvContentPartPr/>
                  <p14:nvPr/>
                </p14:nvContentPartPr>
                <p14:xfrm>
                  <a:off x="5478791" y="4446966"/>
                  <a:ext cx="204480" cy="129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FDBACBFA-5643-4003-AD63-3BCD3ACD0847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414082" y="4403766"/>
                    <a:ext cx="332604" cy="98496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C8D2A5-B72F-4269-96EE-53F25593DDD9}"/>
                  </a:ext>
                </a:extLst>
              </p14:cNvPr>
              <p14:cNvContentPartPr/>
              <p14:nvPr/>
            </p14:nvContentPartPr>
            <p14:xfrm>
              <a:off x="2939390" y="3444720"/>
              <a:ext cx="941331" cy="283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C8D2A5-B72F-4269-96EE-53F25593DDD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921398" y="3430570"/>
                <a:ext cx="976955" cy="2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84AFC07-3F45-40F6-8D1C-6D1F1D1BDEC2}"/>
                  </a:ext>
                </a:extLst>
              </p14:cNvPr>
              <p14:cNvContentPartPr/>
              <p14:nvPr/>
            </p14:nvContentPartPr>
            <p14:xfrm>
              <a:off x="3694160" y="3450509"/>
              <a:ext cx="182710" cy="180663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84AFC07-3F45-40F6-8D1C-6D1F1D1BDEC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76177" y="3432515"/>
                <a:ext cx="218317" cy="216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1C7C8D2-675A-4F2F-B298-1FBF5C47D174}"/>
                  </a:ext>
                </a:extLst>
              </p14:cNvPr>
              <p14:cNvContentPartPr/>
              <p14:nvPr/>
            </p14:nvContentPartPr>
            <p14:xfrm>
              <a:off x="3687283" y="3250145"/>
              <a:ext cx="188156" cy="186048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1C7C8D2-675A-4F2F-B298-1FBF5C47D17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69295" y="3232187"/>
                <a:ext cx="223773" cy="221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26F1A65-8C99-4628-BDE6-6BE3D7ED7E46}"/>
                  </a:ext>
                </a:extLst>
              </p14:cNvPr>
              <p14:cNvContentPartPr/>
              <p14:nvPr/>
            </p14:nvContentPartPr>
            <p14:xfrm>
              <a:off x="3980953" y="3071217"/>
              <a:ext cx="270629" cy="214077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26F1A65-8C99-4628-BDE6-6BE3D7ED7E4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62959" y="3053227"/>
                <a:ext cx="306257" cy="249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7486B51-43ED-445B-9C62-251670E1FB5F}"/>
                  </a:ext>
                </a:extLst>
              </p14:cNvPr>
              <p14:cNvContentPartPr/>
              <p14:nvPr/>
            </p14:nvContentPartPr>
            <p14:xfrm>
              <a:off x="4015605" y="3769801"/>
              <a:ext cx="184429" cy="245793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7486B51-43ED-445B-9C62-251670E1FB5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997594" y="3751807"/>
                <a:ext cx="220090" cy="281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5AF3050-73FB-4860-B0A7-754101C4FA61}"/>
                  </a:ext>
                </a:extLst>
              </p14:cNvPr>
              <p14:cNvContentPartPr/>
              <p14:nvPr/>
            </p14:nvContentPartPr>
            <p14:xfrm>
              <a:off x="4261319" y="2743871"/>
              <a:ext cx="1272672" cy="544538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5AF3050-73FB-4860-B0A7-754101C4FA6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43318" y="2725876"/>
                <a:ext cx="1308314" cy="580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E0C6FA1-4D1A-461F-9389-59F1D2C96580}"/>
                  </a:ext>
                </a:extLst>
              </p14:cNvPr>
              <p14:cNvContentPartPr/>
              <p14:nvPr/>
            </p14:nvContentPartPr>
            <p14:xfrm>
              <a:off x="4223230" y="3751678"/>
              <a:ext cx="1267517" cy="357645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E0C6FA1-4D1A-461F-9389-59F1D2C9658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205236" y="3733688"/>
                <a:ext cx="1303146" cy="393266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D27BEBC7-9308-401C-A65D-C17E87241248}"/>
              </a:ext>
            </a:extLst>
          </p:cNvPr>
          <p:cNvGrpSpPr/>
          <p:nvPr/>
        </p:nvGrpSpPr>
        <p:grpSpPr>
          <a:xfrm>
            <a:off x="5493325" y="2872148"/>
            <a:ext cx="267192" cy="363592"/>
            <a:chOff x="6616391" y="1793766"/>
            <a:chExt cx="33588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71A2068-B3BE-444A-A94E-8CBCBDCEF58A}"/>
                    </a:ext>
                  </a:extLst>
                </p14:cNvPr>
                <p14:cNvContentPartPr/>
                <p14:nvPr/>
              </p14:nvContentPartPr>
              <p14:xfrm>
                <a:off x="6616391" y="1793766"/>
                <a:ext cx="38160" cy="455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71A2068-B3BE-444A-A94E-8CBCBDCEF58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94131" y="1770877"/>
                  <a:ext cx="83134" cy="5003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D16C72-A321-4D1F-A547-C809F0300B94}"/>
                    </a:ext>
                  </a:extLst>
                </p14:cNvPr>
                <p14:cNvContentPartPr/>
                <p14:nvPr/>
              </p14:nvContentPartPr>
              <p14:xfrm>
                <a:off x="6631511" y="2024166"/>
                <a:ext cx="320760" cy="231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D16C72-A321-4D1F-A547-C809F0300B9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08890" y="2001302"/>
                  <a:ext cx="365549" cy="27711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1403F10-B91D-4B53-870E-F142E8A41173}"/>
                  </a:ext>
                </a:extLst>
              </p14:cNvPr>
              <p14:cNvContentPartPr/>
              <p14:nvPr/>
            </p14:nvContentPartPr>
            <p14:xfrm>
              <a:off x="5490175" y="3762721"/>
              <a:ext cx="253733" cy="141869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1403F10-B91D-4B53-870E-F142E8A4117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72180" y="3744717"/>
                <a:ext cx="289364" cy="177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D1E1666-7DC6-4A5D-A557-9FECE09D09CC}"/>
                  </a:ext>
                </a:extLst>
              </p14:cNvPr>
              <p14:cNvContentPartPr/>
              <p14:nvPr/>
            </p14:nvContentPartPr>
            <p14:xfrm>
              <a:off x="4701627" y="3509889"/>
              <a:ext cx="1496880" cy="13500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D1E1666-7DC6-4A5D-A557-9FECE09D09C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683627" y="3491889"/>
                <a:ext cx="1532520" cy="138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D167AE0F-8D8C-4585-973E-280B61F1542A}"/>
              </a:ext>
            </a:extLst>
          </p:cNvPr>
          <p:cNvGrpSpPr/>
          <p:nvPr/>
        </p:nvGrpSpPr>
        <p:grpSpPr>
          <a:xfrm>
            <a:off x="6860187" y="3143049"/>
            <a:ext cx="533160" cy="527760"/>
            <a:chOff x="6331991" y="2228646"/>
            <a:chExt cx="53316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FA7097-7910-4FFF-8296-FAB56DF56B0A}"/>
                    </a:ext>
                  </a:extLst>
                </p14:cNvPr>
                <p14:cNvContentPartPr/>
                <p14:nvPr/>
              </p14:nvContentPartPr>
              <p14:xfrm>
                <a:off x="6343151" y="2366886"/>
                <a:ext cx="377640" cy="12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FA7097-7910-4FFF-8296-FAB56DF56B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25511" y="2348886"/>
                  <a:ext cx="413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C29253-2B76-4296-88E1-C160A45BDAC4}"/>
                    </a:ext>
                  </a:extLst>
                </p14:cNvPr>
                <p14:cNvContentPartPr/>
                <p14:nvPr/>
              </p14:nvContentPartPr>
              <p14:xfrm>
                <a:off x="6331991" y="2580726"/>
                <a:ext cx="414720" cy="19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0C29253-2B76-4296-88E1-C160A45BDAC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13991" y="2563086"/>
                  <a:ext cx="450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E59613F-F209-45F8-8A1C-1927FFD580AD}"/>
                    </a:ext>
                  </a:extLst>
                </p14:cNvPr>
                <p14:cNvContentPartPr/>
                <p14:nvPr/>
              </p14:nvContentPartPr>
              <p14:xfrm>
                <a:off x="6592631" y="2228646"/>
                <a:ext cx="272520" cy="527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E59613F-F209-45F8-8A1C-1927FFD580A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74631" y="2210646"/>
                  <a:ext cx="308160" cy="56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EA71F24-25A8-4707-B0CD-98CE06A473B3}"/>
              </a:ext>
            </a:extLst>
          </p:cNvPr>
          <p:cNvGrpSpPr/>
          <p:nvPr/>
        </p:nvGrpSpPr>
        <p:grpSpPr>
          <a:xfrm>
            <a:off x="8043686" y="725183"/>
            <a:ext cx="2664001" cy="1512466"/>
            <a:chOff x="4105967" y="276106"/>
            <a:chExt cx="4167663" cy="215126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0B03459-1721-4AC2-ACA7-A750B3BA6D74}"/>
                    </a:ext>
                  </a:extLst>
                </p14:cNvPr>
                <p14:cNvContentPartPr/>
                <p14:nvPr/>
              </p14:nvContentPartPr>
              <p14:xfrm>
                <a:off x="5179209" y="1963595"/>
                <a:ext cx="482890" cy="12261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0B03459-1721-4AC2-ACA7-A750B3BA6D7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80717" y="1874192"/>
                  <a:ext cx="679310" cy="300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48F3395-C4EB-4EEC-838D-864543F3B490}"/>
                    </a:ext>
                  </a:extLst>
                </p14:cNvPr>
                <p14:cNvContentPartPr/>
                <p14:nvPr/>
              </p14:nvContentPartPr>
              <p14:xfrm>
                <a:off x="4383153" y="347676"/>
                <a:ext cx="421533" cy="513718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48F3395-C4EB-4EEC-838D-864543F3B49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84664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87B3B8B-5DA9-4994-B36D-C6121453DA2B}"/>
                    </a:ext>
                  </a:extLst>
                </p14:cNvPr>
                <p14:cNvContentPartPr/>
                <p14:nvPr/>
              </p14:nvContentPartPr>
              <p14:xfrm>
                <a:off x="4888122" y="347676"/>
                <a:ext cx="421533" cy="513718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87B3B8B-5DA9-4994-B36D-C6121453DA2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89633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05A0272-49CD-478F-8F48-B834173A13F4}"/>
                    </a:ext>
                  </a:extLst>
                </p14:cNvPr>
                <p14:cNvContentPartPr/>
                <p14:nvPr/>
              </p14:nvContentPartPr>
              <p14:xfrm>
                <a:off x="6141611" y="347676"/>
                <a:ext cx="421533" cy="513718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05A0272-49CD-478F-8F48-B834173A13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43122" y="258134"/>
                  <a:ext cx="617948" cy="69229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F8CD517-E91B-4F75-9824-DF4BF595ACA4}"/>
                </a:ext>
              </a:extLst>
            </p:cNvPr>
            <p:cNvGrpSpPr/>
            <p:nvPr/>
          </p:nvGrpSpPr>
          <p:grpSpPr>
            <a:xfrm>
              <a:off x="4105967" y="276106"/>
              <a:ext cx="2524208" cy="731330"/>
              <a:chOff x="1208831" y="2227206"/>
              <a:chExt cx="6553440" cy="235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190CE0B1-B6B1-4669-87C3-DB9CEED33511}"/>
                      </a:ext>
                    </a:extLst>
                  </p14:cNvPr>
                  <p14:cNvContentPartPr/>
                  <p14:nvPr/>
                </p14:nvContentPartPr>
                <p14:xfrm>
                  <a:off x="1208831" y="2227206"/>
                  <a:ext cx="1737720" cy="235800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190CE0B1-B6B1-4669-87C3-DB9CEED33511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1135756" y="2144701"/>
                    <a:ext cx="1882408" cy="252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19114E08-6FD8-47D1-BD58-1EEAFF96B8F0}"/>
                      </a:ext>
                    </a:extLst>
                  </p14:cNvPr>
                  <p14:cNvContentPartPr/>
                  <p14:nvPr/>
                </p14:nvContentPartPr>
                <p14:xfrm>
                  <a:off x="1900751" y="2412966"/>
                  <a:ext cx="1299960" cy="198432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19114E08-6FD8-47D1-BD58-1EEAFF96B8F0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1827720" y="2330492"/>
                    <a:ext cx="1444562" cy="21476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3596F921-7D1A-41CB-9653-DBFBA1F48900}"/>
                      </a:ext>
                    </a:extLst>
                  </p14:cNvPr>
                  <p14:cNvContentPartPr/>
                  <p14:nvPr/>
                </p14:nvContentPartPr>
                <p14:xfrm>
                  <a:off x="2323751" y="2259966"/>
                  <a:ext cx="1814400" cy="208512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3596F921-7D1A-41CB-9653-DBFBA1F48900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250708" y="2177485"/>
                    <a:ext cx="1959026" cy="22484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5C4AAD15-3C4E-4C28-AF64-304F1858F0AD}"/>
                      </a:ext>
                    </a:extLst>
                  </p14:cNvPr>
                  <p14:cNvContentPartPr/>
                  <p14:nvPr/>
                </p14:nvContentPartPr>
                <p14:xfrm>
                  <a:off x="3291071" y="2263926"/>
                  <a:ext cx="1236960" cy="210816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5C4AAD15-3C4E-4C28-AF64-304F1858F0AD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3218051" y="2181447"/>
                    <a:ext cx="1381540" cy="22714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DD60AD68-E51B-4011-B081-DF481D9DDB98}"/>
                      </a:ext>
                    </a:extLst>
                  </p14:cNvPr>
                  <p14:cNvContentPartPr/>
                  <p14:nvPr/>
                </p14:nvContentPartPr>
                <p14:xfrm>
                  <a:off x="3692111" y="2289846"/>
                  <a:ext cx="3709800" cy="207432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DD60AD68-E51B-4011-B081-DF481D9DDB98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3619026" y="2207335"/>
                    <a:ext cx="3854509" cy="22376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981DE0E8-5F3F-47FD-842C-9A6D07DC0170}"/>
                      </a:ext>
                    </a:extLst>
                  </p14:cNvPr>
                  <p14:cNvContentPartPr/>
                  <p14:nvPr/>
                </p14:nvContentPartPr>
                <p14:xfrm>
                  <a:off x="6437471" y="2371926"/>
                  <a:ext cx="1324800" cy="20091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981DE0E8-5F3F-47FD-842C-9A6D07DC0170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6364439" y="2289448"/>
                    <a:ext cx="1469403" cy="217246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0D33F75-486F-413C-8544-3E6C3049652E}"/>
                    </a:ext>
                  </a:extLst>
                </p14:cNvPr>
                <p14:cNvContentPartPr/>
                <p14:nvPr/>
              </p14:nvContentPartPr>
              <p14:xfrm>
                <a:off x="5517134" y="778420"/>
                <a:ext cx="289" cy="266477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0D33F75-486F-413C-8544-3E6C3049652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02684" y="752846"/>
                  <a:ext cx="28900" cy="317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2A28982-A8F9-43E6-8C86-6AC146D7A26F}"/>
                    </a:ext>
                  </a:extLst>
                </p14:cNvPr>
                <p14:cNvContentPartPr/>
                <p14:nvPr/>
              </p14:nvContentPartPr>
              <p14:xfrm>
                <a:off x="6295203" y="1774928"/>
                <a:ext cx="715810" cy="438338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2A28982-A8F9-43E6-8C86-6AC146D7A2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96723" y="1685315"/>
                  <a:ext cx="912208" cy="617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9056219-F483-4D31-82CC-9B4F9C578698}"/>
                    </a:ext>
                  </a:extLst>
                </p14:cNvPr>
                <p14:cNvContentPartPr/>
                <p14:nvPr/>
              </p14:nvContentPartPr>
              <p14:xfrm>
                <a:off x="4266311" y="2166077"/>
                <a:ext cx="538374" cy="261292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9056219-F483-4D31-82CC-9B4F9C57869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67759" y="2076593"/>
                  <a:ext cx="734914" cy="439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87F9464-78FB-4B63-962B-39D8E622F337}"/>
                    </a:ext>
                  </a:extLst>
                </p14:cNvPr>
                <p14:cNvContentPartPr/>
                <p14:nvPr/>
              </p14:nvContentPartPr>
              <p14:xfrm>
                <a:off x="6327911" y="831989"/>
                <a:ext cx="1945719" cy="143866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87F9464-78FB-4B63-962B-39D8E622F33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99753" y="806390"/>
                  <a:ext cx="2001472" cy="194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B41193B-CF71-472C-BE56-677EB60BF6E5}"/>
                    </a:ext>
                  </a:extLst>
                </p14:cNvPr>
                <p14:cNvContentPartPr/>
                <p14:nvPr/>
              </p14:nvContentPartPr>
              <p14:xfrm>
                <a:off x="5426728" y="1279434"/>
                <a:ext cx="218760" cy="530361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B41193B-CF71-472C-BE56-677EB60BF6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98610" y="1254349"/>
                  <a:ext cx="274434" cy="581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32C8B9B-482C-4F3F-A19B-4A88C494A657}"/>
                    </a:ext>
                  </a:extLst>
                </p14:cNvPr>
                <p14:cNvContentPartPr/>
                <p14:nvPr/>
              </p14:nvContentPartPr>
              <p14:xfrm>
                <a:off x="6154675" y="1294469"/>
                <a:ext cx="335509" cy="617977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32C8B9B-482C-4F3F-A19B-4A88C494A65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26528" y="1268869"/>
                  <a:ext cx="391240" cy="668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50AA90B-08AE-4216-9D80-C10CE6E669D3}"/>
                    </a:ext>
                  </a:extLst>
                </p14:cNvPr>
                <p14:cNvContentPartPr/>
                <p14:nvPr/>
              </p14:nvContentPartPr>
              <p14:xfrm>
                <a:off x="4471063" y="1175228"/>
                <a:ext cx="621601" cy="883157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50AA90B-08AE-4216-9D80-C10CE6E669D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42911" y="1149629"/>
                  <a:ext cx="677342" cy="93384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E455E13-DECE-45CF-907B-A80D0FA9C53A}"/>
                  </a:ext>
                </a:extLst>
              </p14:cNvPr>
              <p14:cNvContentPartPr/>
              <p14:nvPr/>
            </p14:nvContentPartPr>
            <p14:xfrm>
              <a:off x="7801219" y="2562050"/>
              <a:ext cx="446400" cy="14835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E455E13-DECE-45CF-907B-A80D0FA9C53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83234" y="2544050"/>
                <a:ext cx="482011" cy="151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D730D61-106C-4CD7-8F1A-1808FBBDF4B7}"/>
              </a:ext>
            </a:extLst>
          </p:cNvPr>
          <p:cNvGrpSpPr/>
          <p:nvPr/>
        </p:nvGrpSpPr>
        <p:grpSpPr>
          <a:xfrm>
            <a:off x="8342482" y="3222254"/>
            <a:ext cx="3147657" cy="2418876"/>
            <a:chOff x="7660934" y="2767890"/>
            <a:chExt cx="3147657" cy="241887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84A1C94-3CD8-4E95-953B-C69C7FC05143}"/>
                    </a:ext>
                  </a:extLst>
                </p14:cNvPr>
                <p14:cNvContentPartPr/>
                <p14:nvPr/>
              </p14:nvContentPartPr>
              <p14:xfrm>
                <a:off x="7698734" y="3716850"/>
                <a:ext cx="200880" cy="375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84A1C94-3CD8-4E95-953B-C69C7FC0514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80734" y="3698850"/>
                  <a:ext cx="2365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5054C3D-9FC6-4587-A17D-6533D866A3DE}"/>
                    </a:ext>
                  </a:extLst>
                </p14:cNvPr>
                <p14:cNvContentPartPr/>
                <p14:nvPr/>
              </p14:nvContentPartPr>
              <p14:xfrm>
                <a:off x="7660934" y="3114930"/>
                <a:ext cx="246600" cy="272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5054C3D-9FC6-4587-A17D-6533D866A3D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43294" y="3097290"/>
                  <a:ext cx="282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6234EFE-92D1-4461-8264-FCC53574E611}"/>
                    </a:ext>
                  </a:extLst>
                </p14:cNvPr>
                <p14:cNvContentPartPr/>
                <p14:nvPr/>
              </p14:nvContentPartPr>
              <p14:xfrm>
                <a:off x="7900694" y="2804610"/>
                <a:ext cx="32760" cy="578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6234EFE-92D1-4461-8264-FCC53574E61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82694" y="2786970"/>
                  <a:ext cx="684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29C099D-3020-4C83-8E50-918E6EAF7140}"/>
                    </a:ext>
                  </a:extLst>
                </p14:cNvPr>
                <p14:cNvContentPartPr/>
                <p14:nvPr/>
              </p14:nvContentPartPr>
              <p14:xfrm>
                <a:off x="7939574" y="2767890"/>
                <a:ext cx="1476360" cy="42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29C099D-3020-4C83-8E50-918E6EAF714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21934" y="2749890"/>
                  <a:ext cx="1512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AA8F6B7-0ECC-46D8-83BD-F936C95532FD}"/>
                    </a:ext>
                  </a:extLst>
                </p14:cNvPr>
                <p14:cNvContentPartPr/>
                <p14:nvPr/>
              </p14:nvContentPartPr>
              <p14:xfrm>
                <a:off x="9388214" y="2799930"/>
                <a:ext cx="19440" cy="513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AA8F6B7-0ECC-46D8-83BD-F936C95532F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370214" y="2782290"/>
                  <a:ext cx="550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03F9DF0-5973-4E0B-AF56-7A2B97A90D11}"/>
                    </a:ext>
                  </a:extLst>
                </p14:cNvPr>
                <p14:cNvContentPartPr/>
                <p14:nvPr/>
              </p14:nvContentPartPr>
              <p14:xfrm>
                <a:off x="9405494" y="3109170"/>
                <a:ext cx="361440" cy="226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03F9DF0-5973-4E0B-AF56-7A2B97A90D1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387854" y="3091530"/>
                  <a:ext cx="397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B61D0E8-83DA-4261-9C08-C5081E44E6DE}"/>
                    </a:ext>
                  </a:extLst>
                </p14:cNvPr>
                <p14:cNvContentPartPr/>
                <p14:nvPr/>
              </p14:nvContentPartPr>
              <p14:xfrm>
                <a:off x="7934894" y="3707490"/>
                <a:ext cx="59400" cy="553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B61D0E8-83DA-4261-9C08-C5081E44E6D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16894" y="3689850"/>
                  <a:ext cx="9504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005C009-2737-40D0-930D-15E210A5EC13}"/>
                    </a:ext>
                  </a:extLst>
                </p14:cNvPr>
                <p14:cNvContentPartPr/>
                <p14:nvPr/>
              </p14:nvContentPartPr>
              <p14:xfrm>
                <a:off x="7928414" y="4192770"/>
                <a:ext cx="1534320" cy="86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005C009-2737-40D0-930D-15E210A5EC1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10414" y="4175130"/>
                  <a:ext cx="1569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997DDF3-8E61-435C-AC44-D1D5274C1900}"/>
                    </a:ext>
                  </a:extLst>
                </p14:cNvPr>
                <p14:cNvContentPartPr/>
                <p14:nvPr/>
              </p14:nvContentPartPr>
              <p14:xfrm>
                <a:off x="9428174" y="3732330"/>
                <a:ext cx="60120" cy="441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997DDF3-8E61-435C-AC44-D1D5274C190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10534" y="3714690"/>
                  <a:ext cx="957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ACD8C6B-73F5-433F-840A-5D5172883868}"/>
                    </a:ext>
                  </a:extLst>
                </p14:cNvPr>
                <p14:cNvContentPartPr/>
                <p14:nvPr/>
              </p14:nvContentPartPr>
              <p14:xfrm>
                <a:off x="9444374" y="3734850"/>
                <a:ext cx="275400" cy="176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ACD8C6B-73F5-433F-840A-5D517288386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26734" y="3716850"/>
                  <a:ext cx="3110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7DAAC0A-E5D7-4157-8C14-24E6EA492B1E}"/>
                    </a:ext>
                  </a:extLst>
                </p14:cNvPr>
                <p14:cNvContentPartPr/>
                <p14:nvPr/>
              </p14:nvContentPartPr>
              <p14:xfrm>
                <a:off x="9998231" y="3451206"/>
                <a:ext cx="810360" cy="1735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7DAAC0A-E5D7-4157-8C14-24E6EA492B1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80231" y="3433206"/>
                  <a:ext cx="846000" cy="1771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EE1123-9E07-487C-85DD-535F038E2C50}"/>
              </a:ext>
            </a:extLst>
          </p:cNvPr>
          <p:cNvSpPr txBox="1"/>
          <p:nvPr/>
        </p:nvSpPr>
        <p:spPr>
          <a:xfrm>
            <a:off x="8253834" y="5683907"/>
            <a:ext cx="2477580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circuitSNP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A6D3363-8B7F-4D51-8680-C8865F99270C}"/>
              </a:ext>
            </a:extLst>
          </p:cNvPr>
          <p:cNvGrpSpPr/>
          <p:nvPr/>
        </p:nvGrpSpPr>
        <p:grpSpPr>
          <a:xfrm>
            <a:off x="5615299" y="4723086"/>
            <a:ext cx="1085040" cy="526680"/>
            <a:chOff x="4933751" y="4723086"/>
            <a:chExt cx="1085040" cy="52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9A20E7D-BB50-496D-9866-6FA671319B73}"/>
                    </a:ext>
                  </a:extLst>
                </p14:cNvPr>
                <p14:cNvContentPartPr/>
                <p14:nvPr/>
              </p14:nvContentPartPr>
              <p14:xfrm>
                <a:off x="4980911" y="4945566"/>
                <a:ext cx="53640" cy="304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9A20E7D-BB50-496D-9866-6FA671319B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62911" y="4927926"/>
                  <a:ext cx="892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829D7F-F70D-48AA-AD58-146F0804B12E}"/>
                    </a:ext>
                  </a:extLst>
                </p14:cNvPr>
                <p14:cNvContentPartPr/>
                <p14:nvPr/>
              </p14:nvContentPartPr>
              <p14:xfrm>
                <a:off x="4933751" y="5037726"/>
                <a:ext cx="219240" cy="74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829D7F-F70D-48AA-AD58-146F0804B12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15751" y="5020086"/>
                  <a:ext cx="254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2164C3-3F4B-497E-881D-AF74E1E654D8}"/>
                    </a:ext>
                  </a:extLst>
                </p14:cNvPr>
                <p14:cNvContentPartPr/>
                <p14:nvPr/>
              </p14:nvContentPartPr>
              <p14:xfrm>
                <a:off x="5233271" y="4972926"/>
                <a:ext cx="372240" cy="214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2164C3-3F4B-497E-881D-AF74E1E654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15271" y="4955286"/>
                  <a:ext cx="407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CAFAD1D-1BCE-4F61-8308-2174B523342B}"/>
                    </a:ext>
                  </a:extLst>
                </p14:cNvPr>
                <p14:cNvContentPartPr/>
                <p14:nvPr/>
              </p14:nvContentPartPr>
              <p14:xfrm>
                <a:off x="5576711" y="4723086"/>
                <a:ext cx="30600" cy="39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CAFAD1D-1BCE-4F61-8308-2174B523342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59071" y="4705446"/>
                  <a:ext cx="66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9F46E42-C3CB-436A-95CF-8FC7BBC1B165}"/>
                    </a:ext>
                  </a:extLst>
                </p14:cNvPr>
                <p14:cNvContentPartPr/>
                <p14:nvPr/>
              </p14:nvContentPartPr>
              <p14:xfrm>
                <a:off x="5631431" y="4853406"/>
                <a:ext cx="27720" cy="172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9F46E42-C3CB-436A-95CF-8FC7BBC1B16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13791" y="4835766"/>
                  <a:ext cx="63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49EBA6-12DE-47A7-A0EB-BE474C69FEE0}"/>
                    </a:ext>
                  </a:extLst>
                </p14:cNvPr>
                <p14:cNvContentPartPr/>
                <p14:nvPr/>
              </p14:nvContentPartPr>
              <p14:xfrm>
                <a:off x="5737991" y="4809126"/>
                <a:ext cx="280800" cy="169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49EBA6-12DE-47A7-A0EB-BE474C69FEE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19991" y="4791486"/>
                  <a:ext cx="31644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63FCC41-156A-40B0-8CB2-A39961AFC52E}"/>
              </a:ext>
            </a:extLst>
          </p:cNvPr>
          <p:cNvGrpSpPr/>
          <p:nvPr/>
        </p:nvGrpSpPr>
        <p:grpSpPr>
          <a:xfrm>
            <a:off x="418991" y="1353486"/>
            <a:ext cx="3721680" cy="3474360"/>
            <a:chOff x="418991" y="1353486"/>
            <a:chExt cx="3721680" cy="347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C297155-6923-476D-93C1-F3398BE63859}"/>
                    </a:ext>
                  </a:extLst>
                </p14:cNvPr>
                <p14:cNvContentPartPr/>
                <p14:nvPr/>
              </p14:nvContentPartPr>
              <p14:xfrm>
                <a:off x="418991" y="2093646"/>
                <a:ext cx="3263400" cy="2734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C297155-6923-476D-93C1-F3398BE6385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00991" y="2076006"/>
                  <a:ext cx="3299040" cy="27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757454B-ADD2-48C0-814B-0A3C88FD0049}"/>
                    </a:ext>
                  </a:extLst>
                </p14:cNvPr>
                <p14:cNvContentPartPr/>
                <p14:nvPr/>
              </p14:nvContentPartPr>
              <p14:xfrm>
                <a:off x="554351" y="1479846"/>
                <a:ext cx="298080" cy="486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757454B-ADD2-48C0-814B-0A3C88FD004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36711" y="1461846"/>
                  <a:ext cx="3337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D6234F3-2E65-4EBD-BA53-FAAD65ABBE5E}"/>
                    </a:ext>
                  </a:extLst>
                </p14:cNvPr>
                <p14:cNvContentPartPr/>
                <p14:nvPr/>
              </p14:nvContentPartPr>
              <p14:xfrm>
                <a:off x="973391" y="1449966"/>
                <a:ext cx="248040" cy="58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D6234F3-2E65-4EBD-BA53-FAAD65ABBE5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55751" y="1431966"/>
                  <a:ext cx="2836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B613CB6-2D84-416B-8B95-4CEDD9B54D15}"/>
                    </a:ext>
                  </a:extLst>
                </p14:cNvPr>
                <p14:cNvContentPartPr/>
                <p14:nvPr/>
              </p14:nvContentPartPr>
              <p14:xfrm>
                <a:off x="1032431" y="1519086"/>
                <a:ext cx="326520" cy="378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B613CB6-2D84-416B-8B95-4CEDD9B54D1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14791" y="1501446"/>
                  <a:ext cx="3621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A69425D-2589-4915-9761-167F3722291B}"/>
                    </a:ext>
                  </a:extLst>
                </p14:cNvPr>
                <p14:cNvContentPartPr/>
                <p14:nvPr/>
              </p14:nvContentPartPr>
              <p14:xfrm>
                <a:off x="1054391" y="1631046"/>
                <a:ext cx="288720" cy="59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A69425D-2589-4915-9761-167F3722291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36391" y="1613406"/>
                  <a:ext cx="3243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3C0A412-E4AC-4636-9CBF-B72851ED073B}"/>
                    </a:ext>
                  </a:extLst>
                </p14:cNvPr>
                <p14:cNvContentPartPr/>
                <p14:nvPr/>
              </p14:nvContentPartPr>
              <p14:xfrm>
                <a:off x="1475951" y="1440246"/>
                <a:ext cx="307080" cy="455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3C0A412-E4AC-4636-9CBF-B72851ED073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57951" y="1422606"/>
                  <a:ext cx="34272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B46BE8A-FC7A-49EB-81E7-13CA04226DC1}"/>
                    </a:ext>
                  </a:extLst>
                </p14:cNvPr>
                <p14:cNvContentPartPr/>
                <p14:nvPr/>
              </p14:nvContentPartPr>
              <p14:xfrm>
                <a:off x="1881311" y="1426926"/>
                <a:ext cx="352800" cy="32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B46BE8A-FC7A-49EB-81E7-13CA04226DC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863671" y="1409286"/>
                  <a:ext cx="3884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225F5B1-C3AA-4D6F-937E-FF1D785F4809}"/>
                    </a:ext>
                  </a:extLst>
                </p14:cNvPr>
                <p14:cNvContentPartPr/>
                <p14:nvPr/>
              </p14:nvContentPartPr>
              <p14:xfrm>
                <a:off x="2048351" y="1493526"/>
                <a:ext cx="42120" cy="382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225F5B1-C3AA-4D6F-937E-FF1D785F480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030351" y="1475526"/>
                  <a:ext cx="777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84409A4-B7E3-4018-9B62-94D8D1F8CCDD}"/>
                    </a:ext>
                  </a:extLst>
                </p14:cNvPr>
                <p14:cNvContentPartPr/>
                <p14:nvPr/>
              </p14:nvContentPartPr>
              <p14:xfrm>
                <a:off x="2377031" y="1451766"/>
                <a:ext cx="56160" cy="397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84409A4-B7E3-4018-9B62-94D8D1F8CCD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359031" y="1434126"/>
                  <a:ext cx="918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AA5F5ED-B9F9-4499-93A2-6DEF9707A1C8}"/>
                    </a:ext>
                  </a:extLst>
                </p14:cNvPr>
                <p14:cNvContentPartPr/>
                <p14:nvPr/>
              </p14:nvContentPartPr>
              <p14:xfrm>
                <a:off x="2669351" y="1454646"/>
                <a:ext cx="36360" cy="416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AA5F5ED-B9F9-4499-93A2-6DEF9707A1C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651351" y="1437006"/>
                  <a:ext cx="72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FD82938-8D55-43AE-8363-122E6297DBA3}"/>
                    </a:ext>
                  </a:extLst>
                </p14:cNvPr>
                <p14:cNvContentPartPr/>
                <p14:nvPr/>
              </p14:nvContentPartPr>
              <p14:xfrm>
                <a:off x="2630831" y="1422966"/>
                <a:ext cx="243360" cy="253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FD82938-8D55-43AE-8363-122E6297DBA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613191" y="1405326"/>
                  <a:ext cx="279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4297B95-3627-47C6-9EB4-66F3DE0E505C}"/>
                    </a:ext>
                  </a:extLst>
                </p14:cNvPr>
                <p14:cNvContentPartPr/>
                <p14:nvPr/>
              </p14:nvContentPartPr>
              <p14:xfrm>
                <a:off x="3016031" y="1391646"/>
                <a:ext cx="239760" cy="18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4297B95-3627-47C6-9EB4-66F3DE0E505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998031" y="1373646"/>
                  <a:ext cx="2754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ED9E290-5128-412B-9246-9A3EEAE2779B}"/>
                    </a:ext>
                  </a:extLst>
                </p14:cNvPr>
                <p14:cNvContentPartPr/>
                <p14:nvPr/>
              </p14:nvContentPartPr>
              <p14:xfrm>
                <a:off x="2978951" y="1477326"/>
                <a:ext cx="356040" cy="443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ED9E290-5128-412B-9246-9A3EEAE2779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61311" y="1459686"/>
                  <a:ext cx="39168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63924C2-C24E-4CFC-BBED-C3E74B284E6F}"/>
                    </a:ext>
                  </a:extLst>
                </p14:cNvPr>
                <p14:cNvContentPartPr/>
                <p14:nvPr/>
              </p14:nvContentPartPr>
              <p14:xfrm>
                <a:off x="2975351" y="1641126"/>
                <a:ext cx="298440" cy="38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63924C2-C24E-4CFC-BBED-C3E74B284E6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957351" y="1623486"/>
                  <a:ext cx="3340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4DEBCA9-CF3B-4360-B78D-B57F870BF30D}"/>
                    </a:ext>
                  </a:extLst>
                </p14:cNvPr>
                <p14:cNvContentPartPr/>
                <p14:nvPr/>
              </p14:nvContentPartPr>
              <p14:xfrm>
                <a:off x="3452711" y="1394526"/>
                <a:ext cx="55800" cy="394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4DEBCA9-CF3B-4360-B78D-B57F870BF30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434711" y="1376526"/>
                  <a:ext cx="9144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A703EE6-ACF8-4651-86BB-2F5502B46867}"/>
                    </a:ext>
                  </a:extLst>
                </p14:cNvPr>
                <p14:cNvContentPartPr/>
                <p14:nvPr/>
              </p14:nvContentPartPr>
              <p14:xfrm>
                <a:off x="3426791" y="1389846"/>
                <a:ext cx="289080" cy="471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A703EE6-ACF8-4651-86BB-2F5502B4686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409151" y="1372206"/>
                  <a:ext cx="32472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6D995C7-57A4-483D-A68A-F7B61AA2A5BB}"/>
                    </a:ext>
                  </a:extLst>
                </p14:cNvPr>
                <p14:cNvContentPartPr/>
                <p14:nvPr/>
              </p14:nvContentPartPr>
              <p14:xfrm>
                <a:off x="3786431" y="1353486"/>
                <a:ext cx="267120" cy="49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6D995C7-57A4-483D-A68A-F7B61AA2A5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768431" y="1335846"/>
                  <a:ext cx="3027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7E00801-27A1-4754-B272-B467F26E4553}"/>
                    </a:ext>
                  </a:extLst>
                </p14:cNvPr>
                <p14:cNvContentPartPr/>
                <p14:nvPr/>
              </p14:nvContentPartPr>
              <p14:xfrm>
                <a:off x="3776711" y="1421166"/>
                <a:ext cx="363960" cy="473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7E00801-27A1-4754-B272-B467F26E455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759071" y="1403166"/>
                  <a:ext cx="399600" cy="509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742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9C5EF-38B0-4A33-B0C7-19F21F9355B3}"/>
              </a:ext>
            </a:extLst>
          </p:cNvPr>
          <p:cNvSpPr txBox="1"/>
          <p:nvPr/>
        </p:nvSpPr>
        <p:spPr>
          <a:xfrm>
            <a:off x="454360" y="249897"/>
            <a:ext cx="10484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</a:rPr>
              <a:t>motif footprints: CENTIPEDE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975657-C8E8-4012-AE67-DA4F5B7536D7}"/>
                  </a:ext>
                </a:extLst>
              </p14:cNvPr>
              <p14:cNvContentPartPr/>
              <p14:nvPr/>
            </p14:nvContentPartPr>
            <p14:xfrm>
              <a:off x="649282" y="2834448"/>
              <a:ext cx="4984560" cy="2348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975657-C8E8-4012-AE67-DA4F5B7536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282" y="2816448"/>
                <a:ext cx="5020200" cy="238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8AAE358-D698-4326-8C64-335C2F786383}"/>
              </a:ext>
            </a:extLst>
          </p:cNvPr>
          <p:cNvGrpSpPr/>
          <p:nvPr/>
        </p:nvGrpSpPr>
        <p:grpSpPr>
          <a:xfrm>
            <a:off x="1421842" y="2635008"/>
            <a:ext cx="1382760" cy="87480"/>
            <a:chOff x="2455511" y="2146566"/>
            <a:chExt cx="1382760" cy="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38881CB-64AD-4C79-9785-0A1726E7419C}"/>
                    </a:ext>
                  </a:extLst>
                </p14:cNvPr>
                <p14:cNvContentPartPr/>
                <p14:nvPr/>
              </p14:nvContentPartPr>
              <p14:xfrm>
                <a:off x="2455511" y="2210286"/>
                <a:ext cx="385560" cy="23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38881CB-64AD-4C79-9785-0A1726E741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7871" y="2192286"/>
                  <a:ext cx="4212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B1AD78-592B-4CEB-814F-4464C26A53CF}"/>
                    </a:ext>
                  </a:extLst>
                </p14:cNvPr>
                <p14:cNvContentPartPr/>
                <p14:nvPr/>
              </p14:nvContentPartPr>
              <p14:xfrm>
                <a:off x="3557831" y="2146566"/>
                <a:ext cx="280440" cy="41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B1AD78-592B-4CEB-814F-4464C26A53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40191" y="2128926"/>
                  <a:ext cx="316080" cy="7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E737FBF-2B45-4816-9CBC-AA3965D3AC45}"/>
                  </a:ext>
                </a:extLst>
              </p14:cNvPr>
              <p14:cNvContentPartPr/>
              <p14:nvPr/>
            </p14:nvContentPartPr>
            <p14:xfrm>
              <a:off x="1694002" y="3733728"/>
              <a:ext cx="291600" cy="39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E737FBF-2B45-4816-9CBC-AA3965D3AC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76362" y="3716088"/>
                <a:ext cx="32724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9D421A0-9200-43E6-86B4-426B13645527}"/>
                  </a:ext>
                </a:extLst>
              </p14:cNvPr>
              <p14:cNvContentPartPr/>
              <p14:nvPr/>
            </p14:nvContentPartPr>
            <p14:xfrm>
              <a:off x="3244162" y="3747408"/>
              <a:ext cx="290520" cy="21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9D421A0-9200-43E6-86B4-426B136455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6522" y="3729408"/>
                <a:ext cx="3261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4D8B52-4FF3-41B3-8969-969C75D3883E}"/>
                  </a:ext>
                </a:extLst>
              </p14:cNvPr>
              <p14:cNvContentPartPr/>
              <p14:nvPr/>
            </p14:nvContentPartPr>
            <p14:xfrm>
              <a:off x="2637922" y="4934328"/>
              <a:ext cx="267120" cy="18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4D8B52-4FF3-41B3-8969-969C75D388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19922" y="4916328"/>
                <a:ext cx="30276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E8B94E4-D31E-4E6D-B862-5C1C735A4EAC}"/>
              </a:ext>
            </a:extLst>
          </p:cNvPr>
          <p:cNvGrpSpPr/>
          <p:nvPr/>
        </p:nvGrpSpPr>
        <p:grpSpPr>
          <a:xfrm>
            <a:off x="1982722" y="2514408"/>
            <a:ext cx="986760" cy="215280"/>
            <a:chOff x="3016391" y="2025966"/>
            <a:chExt cx="9867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A3E562-BA4E-432D-868E-66B8C73B59E4}"/>
                    </a:ext>
                  </a:extLst>
                </p14:cNvPr>
                <p14:cNvContentPartPr/>
                <p14:nvPr/>
              </p14:nvContentPartPr>
              <p14:xfrm>
                <a:off x="3016391" y="2209566"/>
                <a:ext cx="156600" cy="3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A3E562-BA4E-432D-868E-66B8C73B59E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98751" y="2191566"/>
                  <a:ext cx="192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4AC954C-7261-45F1-8124-37858AC4CB46}"/>
                    </a:ext>
                  </a:extLst>
                </p14:cNvPr>
                <p14:cNvContentPartPr/>
                <p14:nvPr/>
              </p14:nvContentPartPr>
              <p14:xfrm>
                <a:off x="3795791" y="2025966"/>
                <a:ext cx="207360" cy="3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4AC954C-7261-45F1-8124-37858AC4CB4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8151" y="2007966"/>
                  <a:ext cx="24300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A2B3924-0BB9-4ADE-B599-7451B0D23D3C}"/>
                  </a:ext>
                </a:extLst>
              </p14:cNvPr>
              <p14:cNvContentPartPr/>
              <p14:nvPr/>
            </p14:nvContentPartPr>
            <p14:xfrm>
              <a:off x="3445402" y="2736888"/>
              <a:ext cx="195840" cy="10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A2B3924-0BB9-4ADE-B599-7451B0D23D3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27402" y="2718888"/>
                <a:ext cx="2314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B505C1B-9B2A-457D-9ABD-E50FB6E30041}"/>
                  </a:ext>
                </a:extLst>
              </p14:cNvPr>
              <p14:cNvContentPartPr/>
              <p14:nvPr/>
            </p14:nvContentPartPr>
            <p14:xfrm>
              <a:off x="4073242" y="3810768"/>
              <a:ext cx="199440" cy="21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B505C1B-9B2A-457D-9ABD-E50FB6E3004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55602" y="3792768"/>
                <a:ext cx="2350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CB0F420-B4AD-435E-A75D-1409F2E56BAD}"/>
                  </a:ext>
                </a:extLst>
              </p14:cNvPr>
              <p14:cNvContentPartPr/>
              <p14:nvPr/>
            </p14:nvContentPartPr>
            <p14:xfrm>
              <a:off x="2283322" y="3843168"/>
              <a:ext cx="130320" cy="19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CB0F420-B4AD-435E-A75D-1409F2E56BA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65322" y="3825528"/>
                <a:ext cx="1659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12AF220-3E96-40B5-ABB6-0C9812587EE3}"/>
                  </a:ext>
                </a:extLst>
              </p14:cNvPr>
              <p14:cNvContentPartPr/>
              <p14:nvPr/>
            </p14:nvContentPartPr>
            <p14:xfrm>
              <a:off x="1494922" y="4910928"/>
              <a:ext cx="141480" cy="23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12AF220-3E96-40B5-ABB6-0C9812587E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76922" y="4892928"/>
                <a:ext cx="1771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7C0A5EB-9A75-4873-B8F3-7FE25AEF0FBD}"/>
                  </a:ext>
                </a:extLst>
              </p14:cNvPr>
              <p14:cNvContentPartPr/>
              <p14:nvPr/>
            </p14:nvContentPartPr>
            <p14:xfrm>
              <a:off x="4296442" y="2732568"/>
              <a:ext cx="223920" cy="19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7C0A5EB-9A75-4873-B8F3-7FE25AEF0FB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78442" y="2714568"/>
                <a:ext cx="2595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F61352-2973-41FC-944D-B077D130359A}"/>
                  </a:ext>
                </a:extLst>
              </p14:cNvPr>
              <p14:cNvContentPartPr/>
              <p14:nvPr/>
            </p14:nvContentPartPr>
            <p14:xfrm>
              <a:off x="4724122" y="3716448"/>
              <a:ext cx="239760" cy="58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F61352-2973-41FC-944D-B077D130359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06122" y="3698448"/>
                <a:ext cx="27540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956676E-EB3A-4BE6-814C-F2B1C89AD880}"/>
                  </a:ext>
                </a:extLst>
              </p14:cNvPr>
              <p14:cNvContentPartPr/>
              <p14:nvPr/>
            </p14:nvContentPartPr>
            <p14:xfrm>
              <a:off x="1021522" y="3854688"/>
              <a:ext cx="234720" cy="89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956676E-EB3A-4BE6-814C-F2B1C89AD88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03522" y="3836688"/>
                <a:ext cx="2703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62812A-EC0A-45E2-BC35-CFA87273C20B}"/>
                  </a:ext>
                </a:extLst>
              </p14:cNvPr>
              <p14:cNvContentPartPr/>
              <p14:nvPr/>
            </p14:nvContentPartPr>
            <p14:xfrm>
              <a:off x="1975882" y="4957008"/>
              <a:ext cx="286920" cy="30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62812A-EC0A-45E2-BC35-CFA87273C20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57882" y="4939008"/>
                <a:ext cx="3225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FF0283B-A3DC-4831-9E2D-E1CCDD4D6AB3}"/>
                  </a:ext>
                </a:extLst>
              </p14:cNvPr>
              <p14:cNvContentPartPr/>
              <p14:nvPr/>
            </p14:nvContentPartPr>
            <p14:xfrm>
              <a:off x="4861642" y="4857648"/>
              <a:ext cx="328680" cy="46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FF0283B-A3DC-4831-9E2D-E1CCDD4D6AB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43642" y="4839648"/>
                <a:ext cx="3643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80AC3B5-CFAB-466A-9CE7-3258C7929F5C}"/>
                  </a:ext>
                </a:extLst>
              </p14:cNvPr>
              <p14:cNvContentPartPr/>
              <p14:nvPr/>
            </p14:nvContentPartPr>
            <p14:xfrm>
              <a:off x="3385642" y="4991568"/>
              <a:ext cx="168120" cy="11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80AC3B5-CFAB-466A-9CE7-3258C7929F5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68002" y="4973568"/>
                <a:ext cx="203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D160D09-C604-46E9-A595-5DCE17250A41}"/>
                  </a:ext>
                </a:extLst>
              </p14:cNvPr>
              <p14:cNvContentPartPr/>
              <p14:nvPr/>
            </p14:nvContentPartPr>
            <p14:xfrm>
              <a:off x="2958322" y="2757048"/>
              <a:ext cx="140760" cy="17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D160D09-C604-46E9-A595-5DCE17250A4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40682" y="2739408"/>
                <a:ext cx="1764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EEE5752-191C-447E-86DF-AE4A1FA0BBDC}"/>
                  </a:ext>
                </a:extLst>
              </p14:cNvPr>
              <p14:cNvContentPartPr/>
              <p14:nvPr/>
            </p14:nvContentPartPr>
            <p14:xfrm>
              <a:off x="4801882" y="2750208"/>
              <a:ext cx="340200" cy="8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EEE5752-191C-447E-86DF-AE4A1FA0BBD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83882" y="2732208"/>
                <a:ext cx="3758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AFE340B-05A0-44CD-BF04-87B8435B11B0}"/>
                  </a:ext>
                </a:extLst>
              </p14:cNvPr>
              <p14:cNvContentPartPr/>
              <p14:nvPr/>
            </p14:nvContentPartPr>
            <p14:xfrm>
              <a:off x="5210842" y="3601608"/>
              <a:ext cx="133200" cy="47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AFE340B-05A0-44CD-BF04-87B8435B11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93202" y="3583608"/>
                <a:ext cx="1688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EE18B8D-FFB0-4A2B-A9AE-4BED0EA4D063}"/>
                  </a:ext>
                </a:extLst>
              </p14:cNvPr>
              <p14:cNvContentPartPr/>
              <p14:nvPr/>
            </p14:nvContentPartPr>
            <p14:xfrm>
              <a:off x="3640882" y="3823008"/>
              <a:ext cx="212760" cy="21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EE18B8D-FFB0-4A2B-A9AE-4BED0EA4D06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22882" y="3805008"/>
                <a:ext cx="2484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19C3D22-AB74-46CB-90F8-015489084326}"/>
                  </a:ext>
                </a:extLst>
              </p14:cNvPr>
              <p14:cNvContentPartPr/>
              <p14:nvPr/>
            </p14:nvContentPartPr>
            <p14:xfrm>
              <a:off x="2826562" y="3837048"/>
              <a:ext cx="142920" cy="22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19C3D22-AB74-46CB-90F8-01548908432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08922" y="3819408"/>
                <a:ext cx="1785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B4244BD-2C53-443C-BC85-F948F4B9374F}"/>
                  </a:ext>
                </a:extLst>
              </p14:cNvPr>
              <p14:cNvContentPartPr/>
              <p14:nvPr/>
            </p14:nvContentPartPr>
            <p14:xfrm>
              <a:off x="1153282" y="4852608"/>
              <a:ext cx="174960" cy="6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B4244BD-2C53-443C-BC85-F948F4B9374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35642" y="4834608"/>
                <a:ext cx="21060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235F8643-D876-4DE6-9FC6-7CEB1193F213}"/>
              </a:ext>
            </a:extLst>
          </p:cNvPr>
          <p:cNvGrpSpPr/>
          <p:nvPr/>
        </p:nvGrpSpPr>
        <p:grpSpPr>
          <a:xfrm>
            <a:off x="4445122" y="4935408"/>
            <a:ext cx="204480" cy="21960"/>
            <a:chOff x="5478791" y="4446966"/>
            <a:chExt cx="204480" cy="2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3A0E655-81FF-44D3-9918-376D4BFC5932}"/>
                    </a:ext>
                  </a:extLst>
                </p14:cNvPr>
                <p14:cNvContentPartPr/>
                <p14:nvPr/>
              </p14:nvContentPartPr>
              <p14:xfrm>
                <a:off x="5545391" y="4468566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3A0E655-81FF-44D3-9918-376D4BFC59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27391" y="445056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DD72BBE-8C93-4D4D-9774-61879B954A2C}"/>
                    </a:ext>
                  </a:extLst>
                </p14:cNvPr>
                <p14:cNvContentPartPr/>
                <p14:nvPr/>
              </p14:nvContentPartPr>
              <p14:xfrm>
                <a:off x="5478791" y="4446966"/>
                <a:ext cx="204480" cy="12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DD72BBE-8C93-4D4D-9774-61879B954A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61151" y="4428966"/>
                  <a:ext cx="240120" cy="48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7B95644-ECF0-4CA1-878E-C3CAC5686A14}"/>
              </a:ext>
            </a:extLst>
          </p:cNvPr>
          <p:cNvSpPr/>
          <p:nvPr/>
        </p:nvSpPr>
        <p:spPr>
          <a:xfrm>
            <a:off x="3244162" y="2566793"/>
            <a:ext cx="2124134" cy="499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6EFBE4-F07C-4F93-B99B-6BB99958E7F0}"/>
              </a:ext>
            </a:extLst>
          </p:cNvPr>
          <p:cNvSpPr/>
          <p:nvPr/>
        </p:nvSpPr>
        <p:spPr>
          <a:xfrm>
            <a:off x="2396228" y="4794891"/>
            <a:ext cx="2124134" cy="499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F1F1C6D-91B4-4C8D-988A-C224F22B9C7D}"/>
                  </a:ext>
                </a:extLst>
              </p14:cNvPr>
              <p14:cNvContentPartPr/>
              <p14:nvPr/>
            </p14:nvContentPartPr>
            <p14:xfrm>
              <a:off x="5368296" y="2143327"/>
              <a:ext cx="1610322" cy="431635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F1F1C6D-91B4-4C8D-988A-C224F22B9C7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50300" y="2125687"/>
                <a:ext cx="1645955" cy="467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4C410C1-A2F5-49EE-BC74-C43082DAB605}"/>
                  </a:ext>
                </a:extLst>
              </p14:cNvPr>
              <p14:cNvContentPartPr/>
              <p14:nvPr/>
            </p14:nvContentPartPr>
            <p14:xfrm>
              <a:off x="4511722" y="5294688"/>
              <a:ext cx="1569396" cy="1651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4C410C1-A2F5-49EE-BC74-C43082DAB60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93724" y="5276699"/>
                <a:ext cx="1605031" cy="200758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Double Bracket 41">
            <a:extLst>
              <a:ext uri="{FF2B5EF4-FFF2-40B4-BE49-F238E27FC236}">
                <a16:creationId xmlns:a16="http://schemas.microsoft.com/office/drawing/2014/main" id="{AA5BB208-2788-47E4-AE1D-5ABE8E116FB2}"/>
              </a:ext>
            </a:extLst>
          </p:cNvPr>
          <p:cNvSpPr/>
          <p:nvPr/>
        </p:nvSpPr>
        <p:spPr>
          <a:xfrm>
            <a:off x="7264084" y="1715215"/>
            <a:ext cx="4430013" cy="799193"/>
          </a:xfrm>
          <a:prstGeom prst="bracketPair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Double Bracket 42">
            <a:extLst>
              <a:ext uri="{FF2B5EF4-FFF2-40B4-BE49-F238E27FC236}">
                <a16:creationId xmlns:a16="http://schemas.microsoft.com/office/drawing/2014/main" id="{B73D1FE3-B3CD-471B-808D-F5B3FA0E06E0}"/>
              </a:ext>
            </a:extLst>
          </p:cNvPr>
          <p:cNvSpPr/>
          <p:nvPr/>
        </p:nvSpPr>
        <p:spPr>
          <a:xfrm>
            <a:off x="6326019" y="5060231"/>
            <a:ext cx="4430013" cy="799193"/>
          </a:xfrm>
          <a:prstGeom prst="bracketPair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CC4446A-632F-43B7-BBC5-54C9E8276CE6}"/>
              </a:ext>
            </a:extLst>
          </p:cNvPr>
          <p:cNvGrpSpPr/>
          <p:nvPr/>
        </p:nvGrpSpPr>
        <p:grpSpPr>
          <a:xfrm>
            <a:off x="7744271" y="1936465"/>
            <a:ext cx="1051200" cy="429120"/>
            <a:chOff x="7744271" y="1641126"/>
            <a:chExt cx="1051200" cy="4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F1123A0-4116-4A50-85D1-81C298C2509E}"/>
                    </a:ext>
                  </a:extLst>
                </p14:cNvPr>
                <p14:cNvContentPartPr/>
                <p14:nvPr/>
              </p14:nvContentPartPr>
              <p14:xfrm>
                <a:off x="7744271" y="1656606"/>
                <a:ext cx="17280" cy="301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F1123A0-4116-4A50-85D1-81C298C2509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26271" y="1638606"/>
                  <a:ext cx="529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29F3FDB-1FE9-4FCE-ABE1-DE0D7C0972BD}"/>
                    </a:ext>
                  </a:extLst>
                </p14:cNvPr>
                <p14:cNvContentPartPr/>
                <p14:nvPr/>
              </p14:nvContentPartPr>
              <p14:xfrm>
                <a:off x="7992671" y="1936326"/>
                <a:ext cx="69480" cy="133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29F3FDB-1FE9-4FCE-ABE1-DE0D7C0972B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75031" y="1918686"/>
                  <a:ext cx="1051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310826D-EDBD-4A49-A7D2-D5E8AB1FF77E}"/>
                    </a:ext>
                  </a:extLst>
                </p14:cNvPr>
                <p14:cNvContentPartPr/>
                <p14:nvPr/>
              </p14:nvContentPartPr>
              <p14:xfrm>
                <a:off x="8352311" y="1641126"/>
                <a:ext cx="274680" cy="283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310826D-EDBD-4A49-A7D2-D5E8AB1FF77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34311" y="1623486"/>
                  <a:ext cx="3103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E14AFBF-0083-4B1F-8827-962F3BADD015}"/>
                    </a:ext>
                  </a:extLst>
                </p14:cNvPr>
                <p14:cNvContentPartPr/>
                <p14:nvPr/>
              </p14:nvContentPartPr>
              <p14:xfrm>
                <a:off x="8760191" y="1898886"/>
                <a:ext cx="35280" cy="124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E14AFBF-0083-4B1F-8827-962F3BADD01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42191" y="1881246"/>
                  <a:ext cx="70920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C43F14-8B2B-408D-BFEE-8B255CCCEB12}"/>
                  </a:ext>
                </a:extLst>
              </p14:cNvPr>
              <p14:cNvContentPartPr/>
              <p14:nvPr/>
            </p14:nvContentPartPr>
            <p14:xfrm>
              <a:off x="9187151" y="1926385"/>
              <a:ext cx="11880" cy="290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C43F14-8B2B-408D-BFEE-8B255CCCEB1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69511" y="1908745"/>
                <a:ext cx="475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13E0FEE-9D1B-4D12-8C06-76C3B81AC6DD}"/>
                  </a:ext>
                </a:extLst>
              </p14:cNvPr>
              <p14:cNvContentPartPr/>
              <p14:nvPr/>
            </p14:nvContentPartPr>
            <p14:xfrm>
              <a:off x="9407111" y="2202865"/>
              <a:ext cx="54360" cy="119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13E0FEE-9D1B-4D12-8C06-76C3B81AC6D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389471" y="2184865"/>
                <a:ext cx="900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D2FFE28-FDE3-40D9-AF82-A4C4F266F8A7}"/>
                  </a:ext>
                </a:extLst>
              </p14:cNvPr>
              <p14:cNvContentPartPr/>
              <p14:nvPr/>
            </p14:nvContentPartPr>
            <p14:xfrm>
              <a:off x="9849551" y="1923865"/>
              <a:ext cx="19080" cy="239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D2FFE28-FDE3-40D9-AF82-A4C4F266F8A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831551" y="1906225"/>
                <a:ext cx="547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9021CC0-6078-4060-985B-C9AD17FC28A3}"/>
                  </a:ext>
                </a:extLst>
              </p14:cNvPr>
              <p14:cNvContentPartPr/>
              <p14:nvPr/>
            </p14:nvContentPartPr>
            <p14:xfrm>
              <a:off x="10087151" y="2176585"/>
              <a:ext cx="82800" cy="186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9021CC0-6078-4060-985B-C9AD17FC28A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069511" y="2158945"/>
                <a:ext cx="1184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275DEEC-EB6F-4A86-B1DD-C5B32741F8E3}"/>
                  </a:ext>
                </a:extLst>
              </p14:cNvPr>
              <p14:cNvContentPartPr/>
              <p14:nvPr/>
            </p14:nvContentPartPr>
            <p14:xfrm>
              <a:off x="10614911" y="2157505"/>
              <a:ext cx="37440" cy="17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275DEEC-EB6F-4A86-B1DD-C5B32741F8E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596911" y="2139505"/>
                <a:ext cx="730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823471A-5B8C-4879-AA0C-0C36CBE61848}"/>
                  </a:ext>
                </a:extLst>
              </p14:cNvPr>
              <p14:cNvContentPartPr/>
              <p14:nvPr/>
            </p14:nvContentPartPr>
            <p14:xfrm>
              <a:off x="10860791" y="2147065"/>
              <a:ext cx="55440" cy="244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823471A-5B8C-4879-AA0C-0C36CBE6184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842791" y="2129065"/>
                <a:ext cx="910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7E86860-C5A0-4FC6-B3A6-8BD3DAD9CE69}"/>
                  </a:ext>
                </a:extLst>
              </p14:cNvPr>
              <p14:cNvContentPartPr/>
              <p14:nvPr/>
            </p14:nvContentPartPr>
            <p14:xfrm>
              <a:off x="11149871" y="2137705"/>
              <a:ext cx="34560" cy="33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7E86860-C5A0-4FC6-B3A6-8BD3DAD9CE6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132231" y="2119705"/>
                <a:ext cx="7020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7195C665-FE64-442F-99E6-4A6FAC19EB36}"/>
              </a:ext>
            </a:extLst>
          </p:cNvPr>
          <p:cNvGrpSpPr/>
          <p:nvPr/>
        </p:nvGrpSpPr>
        <p:grpSpPr>
          <a:xfrm>
            <a:off x="6628991" y="5340265"/>
            <a:ext cx="403920" cy="465120"/>
            <a:chOff x="6628991" y="5044926"/>
            <a:chExt cx="403920" cy="46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3B35B88-629A-4A1C-8400-13FECE29DDF3}"/>
                    </a:ext>
                  </a:extLst>
                </p14:cNvPr>
                <p14:cNvContentPartPr/>
                <p14:nvPr/>
              </p14:nvContentPartPr>
              <p14:xfrm>
                <a:off x="6628991" y="5044926"/>
                <a:ext cx="215640" cy="304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3B35B88-629A-4A1C-8400-13FECE29DDF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11351" y="5027286"/>
                  <a:ext cx="2512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7ED9E57-CB7C-4A71-B75A-CEED091CB3DC}"/>
                    </a:ext>
                  </a:extLst>
                </p14:cNvPr>
                <p14:cNvContentPartPr/>
                <p14:nvPr/>
              </p14:nvContentPartPr>
              <p14:xfrm>
                <a:off x="6994031" y="5373246"/>
                <a:ext cx="38880" cy="136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7ED9E57-CB7C-4A71-B75A-CEED091CB3D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76031" y="5355606"/>
                  <a:ext cx="7452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F1282ED-D018-49D8-B1A9-BF74B0272F3F}"/>
              </a:ext>
            </a:extLst>
          </p:cNvPr>
          <p:cNvGrpSpPr/>
          <p:nvPr/>
        </p:nvGrpSpPr>
        <p:grpSpPr>
          <a:xfrm>
            <a:off x="7350431" y="5322625"/>
            <a:ext cx="356040" cy="402840"/>
            <a:chOff x="7350431" y="5027286"/>
            <a:chExt cx="356040" cy="4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042C6FB-F177-437B-8BC0-7020BD7F4815}"/>
                    </a:ext>
                  </a:extLst>
                </p14:cNvPr>
                <p14:cNvContentPartPr/>
                <p14:nvPr/>
              </p14:nvContentPartPr>
              <p14:xfrm>
                <a:off x="7350431" y="5027286"/>
                <a:ext cx="21600" cy="253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042C6FB-F177-437B-8BC0-7020BD7F481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32431" y="5009646"/>
                  <a:ext cx="572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173B4E9-A82C-40D5-99A0-1E4138271703}"/>
                    </a:ext>
                  </a:extLst>
                </p14:cNvPr>
                <p14:cNvContentPartPr/>
                <p14:nvPr/>
              </p14:nvContentPartPr>
              <p14:xfrm>
                <a:off x="7623671" y="5307006"/>
                <a:ext cx="82800" cy="123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173B4E9-A82C-40D5-99A0-1E413827170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06031" y="5289006"/>
                  <a:ext cx="118440" cy="15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22EF443-D5C0-4F81-8C1D-DC54BACD71BB}"/>
                  </a:ext>
                </a:extLst>
              </p14:cNvPr>
              <p14:cNvContentPartPr/>
              <p14:nvPr/>
            </p14:nvContentPartPr>
            <p14:xfrm>
              <a:off x="8031551" y="5340985"/>
              <a:ext cx="10080" cy="224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22EF443-D5C0-4F81-8C1D-DC54BACD71B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13911" y="5323345"/>
                <a:ext cx="457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8111AEA-D0FD-4786-A351-6FD2FAD8234C}"/>
                  </a:ext>
                </a:extLst>
              </p14:cNvPr>
              <p14:cNvContentPartPr/>
              <p14:nvPr/>
            </p14:nvContentPartPr>
            <p14:xfrm>
              <a:off x="8209751" y="5587585"/>
              <a:ext cx="88200" cy="1785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8111AEA-D0FD-4786-A351-6FD2FAD8234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192111" y="5569945"/>
                <a:ext cx="1238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133A909-2660-4F15-B346-8052236151DC}"/>
                  </a:ext>
                </a:extLst>
              </p14:cNvPr>
              <p14:cNvContentPartPr/>
              <p14:nvPr/>
            </p14:nvContentPartPr>
            <p14:xfrm>
              <a:off x="8652911" y="5314345"/>
              <a:ext cx="18360" cy="2624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133A909-2660-4F15-B346-8052236151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635271" y="5296705"/>
                <a:ext cx="5400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F7452A3-DACB-4F20-8BC6-BD3311293D25}"/>
                  </a:ext>
                </a:extLst>
              </p14:cNvPr>
              <p14:cNvContentPartPr/>
              <p14:nvPr/>
            </p14:nvContentPartPr>
            <p14:xfrm>
              <a:off x="8970071" y="5574625"/>
              <a:ext cx="70560" cy="1504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F7452A3-DACB-4F20-8BC6-BD3311293D2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952071" y="5556985"/>
                <a:ext cx="1062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40D5A16-DEA7-4734-8750-682761428E4D}"/>
                  </a:ext>
                </a:extLst>
              </p14:cNvPr>
              <p14:cNvContentPartPr/>
              <p14:nvPr/>
            </p14:nvContentPartPr>
            <p14:xfrm>
              <a:off x="9514391" y="5504785"/>
              <a:ext cx="28080" cy="57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40D5A16-DEA7-4734-8750-682761428E4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496391" y="5486785"/>
                <a:ext cx="637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C119439-386B-449D-8E7C-B43658A248F0}"/>
                  </a:ext>
                </a:extLst>
              </p14:cNvPr>
              <p14:cNvContentPartPr/>
              <p14:nvPr/>
            </p14:nvContentPartPr>
            <p14:xfrm>
              <a:off x="9763151" y="5514505"/>
              <a:ext cx="39240" cy="27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C119439-386B-449D-8E7C-B43658A248F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745151" y="5496505"/>
                <a:ext cx="748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4FB846C-0FC2-478C-BC35-678355EE2842}"/>
                  </a:ext>
                </a:extLst>
              </p14:cNvPr>
              <p14:cNvContentPartPr/>
              <p14:nvPr/>
            </p14:nvContentPartPr>
            <p14:xfrm>
              <a:off x="10129271" y="5513785"/>
              <a:ext cx="27360" cy="39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4FB846C-0FC2-478C-BC35-678355EE284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111271" y="5495785"/>
                <a:ext cx="6300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AB7D2681-826A-4606-8679-1E378DE9B2A8}"/>
              </a:ext>
            </a:extLst>
          </p:cNvPr>
          <p:cNvGrpSpPr/>
          <p:nvPr/>
        </p:nvGrpSpPr>
        <p:grpSpPr>
          <a:xfrm>
            <a:off x="1418351" y="2168665"/>
            <a:ext cx="165600" cy="392760"/>
            <a:chOff x="1418351" y="1873326"/>
            <a:chExt cx="16560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CC650A4-9F0C-471C-85FD-AAB2407E4551}"/>
                    </a:ext>
                  </a:extLst>
                </p14:cNvPr>
                <p14:cNvContentPartPr/>
                <p14:nvPr/>
              </p14:nvContentPartPr>
              <p14:xfrm>
                <a:off x="1454711" y="1873326"/>
                <a:ext cx="70560" cy="365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CC650A4-9F0C-471C-85FD-AAB2407E455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37071" y="1855326"/>
                  <a:ext cx="1062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A2E82CC-8C9E-4733-A685-415E56C821BD}"/>
                    </a:ext>
                  </a:extLst>
                </p14:cNvPr>
                <p14:cNvContentPartPr/>
                <p14:nvPr/>
              </p14:nvContentPartPr>
              <p14:xfrm>
                <a:off x="1418351" y="2198046"/>
                <a:ext cx="165600" cy="68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A2E82CC-8C9E-4733-A685-415E56C821B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00711" y="2180406"/>
                  <a:ext cx="201240" cy="103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A0345324-9B8E-417B-97EF-677A91A00A14}"/>
              </a:ext>
            </a:extLst>
          </p:cNvPr>
          <p:cNvSpPr txBox="1"/>
          <p:nvPr/>
        </p:nvSpPr>
        <p:spPr>
          <a:xfrm>
            <a:off x="638854" y="1794791"/>
            <a:ext cx="32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TF footprint</a:t>
            </a:r>
          </a:p>
        </p:txBody>
      </p:sp>
    </p:spTree>
    <p:extLst>
      <p:ext uri="{BB962C8B-B14F-4D97-AF65-F5344CB8AC3E}">
        <p14:creationId xmlns:p14="http://schemas.microsoft.com/office/powerpoint/2010/main" val="98875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B21865C-0D36-457E-8FA2-4FBCF2787AD2}"/>
                  </a:ext>
                </a:extLst>
              </p14:cNvPr>
              <p14:cNvContentPartPr/>
              <p14:nvPr/>
            </p14:nvContentPartPr>
            <p14:xfrm>
              <a:off x="1402837" y="2459406"/>
              <a:ext cx="7312582" cy="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B21865C-0D36-457E-8FA2-4FBCF2787A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4836" y="2441406"/>
                <a:ext cx="7348223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604A5673-4DE9-4881-B42C-45D7ECDCC342}"/>
              </a:ext>
            </a:extLst>
          </p:cNvPr>
          <p:cNvSpPr txBox="1"/>
          <p:nvPr/>
        </p:nvSpPr>
        <p:spPr>
          <a:xfrm>
            <a:off x="454360" y="249897"/>
            <a:ext cx="10484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solidFill>
                  <a:schemeClr val="bg1"/>
                </a:solidFill>
              </a:rPr>
              <a:t>tissue specific training: DNase-1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E96BD5-0F26-4E4E-927E-8D103B41A19C}"/>
              </a:ext>
            </a:extLst>
          </p:cNvPr>
          <p:cNvGrpSpPr/>
          <p:nvPr/>
        </p:nvGrpSpPr>
        <p:grpSpPr>
          <a:xfrm>
            <a:off x="2394791" y="2455853"/>
            <a:ext cx="2893680" cy="360"/>
            <a:chOff x="2428871" y="2001486"/>
            <a:chExt cx="28936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9C8EC7E-1363-4EF7-BD10-6B51D09DF2D3}"/>
                    </a:ext>
                  </a:extLst>
                </p14:cNvPr>
                <p14:cNvContentPartPr/>
                <p14:nvPr/>
              </p14:nvContentPartPr>
              <p14:xfrm>
                <a:off x="2428871" y="2001486"/>
                <a:ext cx="88200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9C8EC7E-1363-4EF7-BD10-6B51D09DF2D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65871" y="1938486"/>
                  <a:ext cx="1007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B268C35-F76F-4A74-B6AF-CEA8660C9A17}"/>
                    </a:ext>
                  </a:extLst>
                </p14:cNvPr>
                <p14:cNvContentPartPr/>
                <p14:nvPr/>
              </p14:nvContentPartPr>
              <p14:xfrm>
                <a:off x="4357391" y="2001486"/>
                <a:ext cx="9651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B268C35-F76F-4A74-B6AF-CEA8660C9A1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94751" y="1938486"/>
                  <a:ext cx="10908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6948F6B-0516-4868-8218-6E1BE2EFD9B6}"/>
              </a:ext>
            </a:extLst>
          </p:cNvPr>
          <p:cNvGrpSpPr/>
          <p:nvPr/>
        </p:nvGrpSpPr>
        <p:grpSpPr>
          <a:xfrm>
            <a:off x="2472431" y="1983693"/>
            <a:ext cx="258840" cy="256680"/>
            <a:chOff x="2472431" y="1540686"/>
            <a:chExt cx="25884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4D9FAF-A7A2-43DF-BE42-DDA8CA63E328}"/>
                    </a:ext>
                  </a:extLst>
                </p14:cNvPr>
                <p14:cNvContentPartPr/>
                <p14:nvPr/>
              </p14:nvContentPartPr>
              <p14:xfrm>
                <a:off x="2472431" y="1540686"/>
                <a:ext cx="177840" cy="210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4D9FAF-A7A2-43DF-BE42-DDA8CA63E3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54431" y="1523046"/>
                  <a:ext cx="213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D431E7-F437-4090-9754-072085D139F0}"/>
                    </a:ext>
                  </a:extLst>
                </p14:cNvPr>
                <p14:cNvContentPartPr/>
                <p14:nvPr/>
              </p14:nvContentPartPr>
              <p14:xfrm>
                <a:off x="2571071" y="1711686"/>
                <a:ext cx="160200" cy="85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D431E7-F437-4090-9754-072085D139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53071" y="1694046"/>
                  <a:ext cx="195840" cy="121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55F7BF6-6FA7-4DCA-92DB-30978AAC9401}"/>
              </a:ext>
            </a:extLst>
          </p:cNvPr>
          <p:cNvSpPr txBox="1"/>
          <p:nvPr/>
        </p:nvSpPr>
        <p:spPr>
          <a:xfrm>
            <a:off x="1666403" y="1599808"/>
            <a:ext cx="32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DNase-1 sensitive region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171ED29-36FD-431E-BED6-039A15F3CFC4}"/>
              </a:ext>
            </a:extLst>
          </p:cNvPr>
          <p:cNvSpPr txBox="1"/>
          <p:nvPr/>
        </p:nvSpPr>
        <p:spPr>
          <a:xfrm>
            <a:off x="8885192" y="2252627"/>
            <a:ext cx="32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LCL tissue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D591B8F-E7C9-48D7-8ED3-132632FBFD20}"/>
                  </a:ext>
                </a:extLst>
              </p14:cNvPr>
              <p14:cNvContentPartPr/>
              <p14:nvPr/>
            </p14:nvContentPartPr>
            <p14:xfrm>
              <a:off x="2835791" y="2648973"/>
              <a:ext cx="19440" cy="148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D591B8F-E7C9-48D7-8ED3-132632FBFD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18151" y="2631333"/>
                <a:ext cx="550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EA1F276-23C6-4D8C-A902-E810FA6C4284}"/>
                  </a:ext>
                </a:extLst>
              </p14:cNvPr>
              <p14:cNvContentPartPr/>
              <p14:nvPr/>
            </p14:nvContentPartPr>
            <p14:xfrm>
              <a:off x="1796351" y="2640126"/>
              <a:ext cx="155880" cy="176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EA1F276-23C6-4D8C-A902-E810FA6C428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78351" y="2622126"/>
                <a:ext cx="1915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BF75013B-A5BF-471E-A08E-8DAD25837C70}"/>
                  </a:ext>
                </a:extLst>
              </p14:cNvPr>
              <p14:cNvContentPartPr/>
              <p14:nvPr/>
            </p14:nvContentPartPr>
            <p14:xfrm>
              <a:off x="4778231" y="2667518"/>
              <a:ext cx="19440" cy="1483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BF75013B-A5BF-471E-A08E-8DAD25837C7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60591" y="2649878"/>
                <a:ext cx="550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31266E45-195C-4657-ABC3-28220AEB4950}"/>
                  </a:ext>
                </a:extLst>
              </p14:cNvPr>
              <p14:cNvContentPartPr/>
              <p14:nvPr/>
            </p14:nvContentPartPr>
            <p14:xfrm>
              <a:off x="3738791" y="2658671"/>
              <a:ext cx="155880" cy="1764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31266E45-195C-4657-ABC3-28220AEB495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20791" y="2640671"/>
                <a:ext cx="1915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82FA1C83-5F36-449F-9F92-2306255B5D8C}"/>
                  </a:ext>
                </a:extLst>
              </p14:cNvPr>
              <p14:cNvContentPartPr/>
              <p14:nvPr/>
            </p14:nvContentPartPr>
            <p14:xfrm>
              <a:off x="7037585" y="2667518"/>
              <a:ext cx="155880" cy="1764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82FA1C83-5F36-449F-9F92-2306255B5D8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19585" y="2649518"/>
                <a:ext cx="1915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EDBAF4CA-FBAD-4B1D-9922-2B0191788B9B}"/>
                  </a:ext>
                </a:extLst>
              </p14:cNvPr>
              <p14:cNvContentPartPr/>
              <p14:nvPr/>
            </p14:nvContentPartPr>
            <p14:xfrm>
              <a:off x="1401892" y="4752991"/>
              <a:ext cx="7312582" cy="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EDBAF4CA-FBAD-4B1D-9922-2B0191788B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3891" y="4734991"/>
                <a:ext cx="7348223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69C412C-BF9E-4D21-8EE5-85D98262289C}"/>
              </a:ext>
            </a:extLst>
          </p:cNvPr>
          <p:cNvGrpSpPr/>
          <p:nvPr/>
        </p:nvGrpSpPr>
        <p:grpSpPr>
          <a:xfrm>
            <a:off x="3484322" y="4749438"/>
            <a:ext cx="2893680" cy="360"/>
            <a:chOff x="2428871" y="2001486"/>
            <a:chExt cx="28936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8A616AE-F840-4C9E-AC03-8E9186EF0394}"/>
                    </a:ext>
                  </a:extLst>
                </p14:cNvPr>
                <p14:cNvContentPartPr/>
                <p14:nvPr/>
              </p14:nvContentPartPr>
              <p14:xfrm>
                <a:off x="2428871" y="2001486"/>
                <a:ext cx="88200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9C8EC7E-1363-4EF7-BD10-6B51D09DF2D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65871" y="1938486"/>
                  <a:ext cx="1007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C707B77-9ED2-4628-B6F0-BFC052293ED3}"/>
                    </a:ext>
                  </a:extLst>
                </p14:cNvPr>
                <p14:cNvContentPartPr/>
                <p14:nvPr/>
              </p14:nvContentPartPr>
              <p14:xfrm>
                <a:off x="4357391" y="2001486"/>
                <a:ext cx="9651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B268C35-F76F-4A74-B6AF-CEA8660C9A1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94751" y="1938486"/>
                  <a:ext cx="10908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535FBD5F-71F2-4694-8887-F6AFA940E0A3}"/>
              </a:ext>
            </a:extLst>
          </p:cNvPr>
          <p:cNvSpPr txBox="1"/>
          <p:nvPr/>
        </p:nvSpPr>
        <p:spPr>
          <a:xfrm>
            <a:off x="8885192" y="4517803"/>
            <a:ext cx="32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LCL tissue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0F1292-DC27-4DC8-A308-2ED233923A26}"/>
              </a:ext>
            </a:extLst>
          </p:cNvPr>
          <p:cNvCxnSpPr>
            <a:cxnSpLocks/>
          </p:cNvCxnSpPr>
          <p:nvPr/>
        </p:nvCxnSpPr>
        <p:spPr>
          <a:xfrm>
            <a:off x="1405455" y="4272359"/>
            <a:ext cx="0" cy="1884222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F03B4C6D-E82C-460B-A006-94528BAB0E77}"/>
              </a:ext>
            </a:extLst>
          </p:cNvPr>
          <p:cNvCxnSpPr>
            <a:cxnSpLocks/>
          </p:cNvCxnSpPr>
          <p:nvPr/>
        </p:nvCxnSpPr>
        <p:spPr>
          <a:xfrm>
            <a:off x="2983410" y="4272359"/>
            <a:ext cx="0" cy="1884222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9A9EC92-82F8-44E7-B93D-BECCCE8876DC}"/>
              </a:ext>
            </a:extLst>
          </p:cNvPr>
          <p:cNvCxnSpPr>
            <a:cxnSpLocks/>
          </p:cNvCxnSpPr>
          <p:nvPr/>
        </p:nvCxnSpPr>
        <p:spPr>
          <a:xfrm>
            <a:off x="2977731" y="4272359"/>
            <a:ext cx="0" cy="1884222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D4D0699-10DC-417C-B1EA-CAF667B47D4D}"/>
              </a:ext>
            </a:extLst>
          </p:cNvPr>
          <p:cNvCxnSpPr>
            <a:cxnSpLocks/>
          </p:cNvCxnSpPr>
          <p:nvPr/>
        </p:nvCxnSpPr>
        <p:spPr>
          <a:xfrm>
            <a:off x="4555686" y="4272359"/>
            <a:ext cx="0" cy="1884222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C7EBEA2-7FF3-42A5-943D-B519DA1A8C3B}"/>
              </a:ext>
            </a:extLst>
          </p:cNvPr>
          <p:cNvCxnSpPr>
            <a:cxnSpLocks/>
          </p:cNvCxnSpPr>
          <p:nvPr/>
        </p:nvCxnSpPr>
        <p:spPr>
          <a:xfrm>
            <a:off x="4552846" y="4272359"/>
            <a:ext cx="0" cy="1884222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B7AD359-6EF6-48D5-BA69-AEB40B471B06}"/>
              </a:ext>
            </a:extLst>
          </p:cNvPr>
          <p:cNvCxnSpPr>
            <a:cxnSpLocks/>
          </p:cNvCxnSpPr>
          <p:nvPr/>
        </p:nvCxnSpPr>
        <p:spPr>
          <a:xfrm>
            <a:off x="6130801" y="4272359"/>
            <a:ext cx="0" cy="1884222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C4C2F8D-A2F9-4AC0-B6E9-ED632E5685CA}"/>
              </a:ext>
            </a:extLst>
          </p:cNvPr>
          <p:cNvCxnSpPr>
            <a:cxnSpLocks/>
          </p:cNvCxnSpPr>
          <p:nvPr/>
        </p:nvCxnSpPr>
        <p:spPr>
          <a:xfrm>
            <a:off x="6141214" y="4272359"/>
            <a:ext cx="0" cy="1884222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8FD103E-7D05-4ABB-AFB6-BEB625AAC9F2}"/>
              </a:ext>
            </a:extLst>
          </p:cNvPr>
          <p:cNvCxnSpPr>
            <a:cxnSpLocks/>
          </p:cNvCxnSpPr>
          <p:nvPr/>
        </p:nvCxnSpPr>
        <p:spPr>
          <a:xfrm>
            <a:off x="7719169" y="4272359"/>
            <a:ext cx="0" cy="1884222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4F8916A-5D61-4741-BCBB-21A46F6D042E}"/>
                  </a:ext>
                </a:extLst>
              </p14:cNvPr>
              <p14:cNvContentPartPr/>
              <p14:nvPr/>
            </p14:nvContentPartPr>
            <p14:xfrm>
              <a:off x="2115671" y="5994966"/>
              <a:ext cx="204120" cy="2520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4F8916A-5D61-4741-BCBB-21A46F6D042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98031" y="5976966"/>
                <a:ext cx="2397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212F64D-6048-4EAE-9AE6-B237736BF8E5}"/>
                  </a:ext>
                </a:extLst>
              </p14:cNvPr>
              <p14:cNvContentPartPr/>
              <p14:nvPr/>
            </p14:nvContentPartPr>
            <p14:xfrm>
              <a:off x="3839351" y="5987406"/>
              <a:ext cx="28080" cy="241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212F64D-6048-4EAE-9AE6-B237736BF8E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821351" y="5969766"/>
                <a:ext cx="637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60C04D6-136D-4079-8FE2-BCE172B11897}"/>
                  </a:ext>
                </a:extLst>
              </p14:cNvPr>
              <p14:cNvContentPartPr/>
              <p14:nvPr/>
            </p14:nvContentPartPr>
            <p14:xfrm>
              <a:off x="5372591" y="5987406"/>
              <a:ext cx="21240" cy="2347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60C04D6-136D-4079-8FE2-BCE172B1189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54591" y="5969766"/>
                <a:ext cx="5688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7E1857B-2855-4482-840D-A207A71B8BD2}"/>
                  </a:ext>
                </a:extLst>
              </p14:cNvPr>
              <p14:cNvContentPartPr/>
              <p14:nvPr/>
            </p14:nvContentPartPr>
            <p14:xfrm>
              <a:off x="7147751" y="5940246"/>
              <a:ext cx="42840" cy="175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7E1857B-2855-4482-840D-A207A71B8BD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29751" y="5922606"/>
                <a:ext cx="784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1F6C5F2-A992-419E-96BA-0CBCDD7A3779}"/>
                  </a:ext>
                </a:extLst>
              </p14:cNvPr>
              <p14:cNvContentPartPr/>
              <p14:nvPr/>
            </p14:nvContentPartPr>
            <p14:xfrm>
              <a:off x="8499191" y="5872206"/>
              <a:ext cx="225720" cy="2149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1F6C5F2-A992-419E-96BA-0CBCDD7A377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481551" y="5854206"/>
                <a:ext cx="261360" cy="2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24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260</Words>
  <Application>Microsoft Office PowerPoint</Application>
  <PresentationFormat>Widescreen</PresentationFormat>
  <Paragraphs>122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Denny Shin</dc:creator>
  <cp:lastModifiedBy>Denny Shin</cp:lastModifiedBy>
  <cp:revision>249</cp:revision>
  <dcterms:created xsi:type="dcterms:W3CDTF">2019-11-12T00:42:42Z</dcterms:created>
  <dcterms:modified xsi:type="dcterms:W3CDTF">2019-11-13T11:33:32Z</dcterms:modified>
</cp:coreProperties>
</file>