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566F7-C58E-4EB0-8056-87BAED3C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B - Foods Loved by Everyone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D431A-592A-4BCE-BA63-2AF4CA87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カツサンドくんはオムライスが好きです。</a:t>
            </a: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他にも明太子や寿司、クリームブリュレやテンダーロインステーキなどが好きで、これらの食べ物は全て、誰もが好きだと信じています。</a:t>
            </a: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その仮説を証明するために、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th-I"/>
              </a:rPr>
              <a:t>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人の人に 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th-I"/>
              </a:rPr>
              <a:t>M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種類の食べ物について好きか嫌いかの調査を行いました。</a:t>
            </a: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調査の結果、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MJXc-TeX-math-I"/>
              </a:rPr>
              <a:t>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番目の人は 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th-I"/>
              </a:rPr>
              <a:t>Ai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in-R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番目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Lato"/>
              </a:rPr>
              <a:t>, 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th-I"/>
              </a:rPr>
              <a:t>Ai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in-R"/>
              </a:rPr>
              <a:t>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番目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Lato"/>
              </a:rPr>
              <a:t>, 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JXc-TeX-main-R"/>
              </a:rPr>
              <a:t>...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Lato"/>
              </a:rPr>
              <a:t>..., 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MJXc-TeX-math-I"/>
              </a:rPr>
              <a:t>AiKi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番目の食べ物だけ好きだと答えました。</a:t>
            </a:r>
          </a:p>
          <a:p>
            <a:pPr algn="l"/>
            <a:r>
              <a:rPr lang="en-US" altLang="ja-JP" b="0" i="0" dirty="0">
                <a:solidFill>
                  <a:srgbClr val="333333"/>
                </a:solidFill>
                <a:effectLst/>
                <a:latin typeface="MJXc-TeX-math-I"/>
              </a:rPr>
              <a:t>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Lato"/>
              </a:rPr>
              <a:t>人全ての人が好きだと答えた食べ物の種類数を求めてください。</a:t>
            </a:r>
          </a:p>
          <a:p>
            <a:endParaRPr kumimoji="1" lang="ja-JP" altLang="en-US" dirty="0"/>
          </a:p>
        </p:txBody>
      </p:sp>
      <p:pic>
        <p:nvPicPr>
          <p:cNvPr id="1026" name="Picture 2" descr="カツサンド のレシピ｜ヤマザキッチン｜山崎製パン">
            <a:extLst>
              <a:ext uri="{FF2B5EF4-FFF2-40B4-BE49-F238E27FC236}">
                <a16:creationId xmlns:a16="http://schemas.microsoft.com/office/drawing/2014/main" id="{5E5C176C-D7BF-4DD4-B65D-918710A4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31" y="391769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普通のオムライス レシピ・作り方 by メリッコ｜楽天レシピ">
            <a:extLst>
              <a:ext uri="{FF2B5EF4-FFF2-40B4-BE49-F238E27FC236}">
                <a16:creationId xmlns:a16="http://schemas.microsoft.com/office/drawing/2014/main" id="{FD52A5F7-7E2F-4ACA-9417-C60A80BC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71" y="19634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明太子通販お取り寄せ専門店【創業71年伝説の辛子明太子】ふるさと産直村">
            <a:extLst>
              <a:ext uri="{FF2B5EF4-FFF2-40B4-BE49-F238E27FC236}">
                <a16:creationId xmlns:a16="http://schemas.microsoft.com/office/drawing/2014/main" id="{31F1FE26-14E1-41B9-B145-31916394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13" y="404914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とろとろ濃厚クリームブリュレ 作り方・レシピ | クラシル">
            <a:extLst>
              <a:ext uri="{FF2B5EF4-FFF2-40B4-BE49-F238E27FC236}">
                <a16:creationId xmlns:a16="http://schemas.microsoft.com/office/drawing/2014/main" id="{9BFC5886-113E-4CEA-B503-F3E55E7F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97" y="41679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寿司 - Wikipedia">
            <a:extLst>
              <a:ext uri="{FF2B5EF4-FFF2-40B4-BE49-F238E27FC236}">
                <a16:creationId xmlns:a16="http://schemas.microsoft.com/office/drawing/2014/main" id="{357DCE93-E0E7-481B-AC33-739D96F2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401" y="1027906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| オーストラリア産 牛ヒレ（ステーキ用) 100ｇ / 牛ヒレステーキ テンダーロイン 牛ひれ 牛ヒレ肉 牛フィレ 赤身ステーキ/ |  ノーブランド品 | 牛肉 通販">
            <a:extLst>
              <a:ext uri="{FF2B5EF4-FFF2-40B4-BE49-F238E27FC236}">
                <a16:creationId xmlns:a16="http://schemas.microsoft.com/office/drawing/2014/main" id="{17E5FB97-5B70-405B-AAE4-630D9C3C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45" y="6810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</TotalTime>
  <Words>115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Lato</vt:lpstr>
      <vt:lpstr>MJXc-TeX-main-R</vt:lpstr>
      <vt:lpstr>MJXc-TeX-math-I</vt:lpstr>
      <vt:lpstr>Arial</vt:lpstr>
      <vt:lpstr>Segoe UI</vt:lpstr>
      <vt:lpstr>Office テーマ</vt:lpstr>
      <vt:lpstr>B - Foods Loved by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ABC118解説</dc:title>
  <dc:creator>長谷川　哲</dc:creator>
  <cp:lastModifiedBy>長谷川　哲</cp:lastModifiedBy>
  <cp:revision>70</cp:revision>
  <dcterms:created xsi:type="dcterms:W3CDTF">2021-07-26T05:14:06Z</dcterms:created>
  <dcterms:modified xsi:type="dcterms:W3CDTF">2021-07-27T07:38:34Z</dcterms:modified>
</cp:coreProperties>
</file>