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4" r:id="rId7"/>
    <p:sldId id="266" r:id="rId8"/>
    <p:sldId id="265" r:id="rId9"/>
    <p:sldId id="261" r:id="rId10"/>
    <p:sldId id="263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3FABD-7BAB-4E5A-8B54-DC720E3D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C573BF-60E4-4B32-AB25-D31BCD1B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DE57B-7C1C-4220-9025-D59EE6C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C6F46-AC14-4B90-838B-51122A67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F2C89-12F5-4BF5-BB98-B20C6C8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7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E0AD-4D31-4C67-9128-FED7CD8C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011E5-C0E5-43E7-A19A-2F15C42C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8719A-DA7E-438A-B095-5A98A42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8FD6B-B68E-4097-9BBC-407BDF9F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37348-71DC-4935-8EF2-F494C00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3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14EDCD-E7FC-4E1A-A417-CF85A50D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BC1F39-2846-4A3D-9DBE-A4BA1EFB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20EBA-679F-478B-9EE2-D269C4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AD9F4-F27C-474D-A3E8-3FD691BE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6B366-261D-41A2-B86F-9B310E4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33CED-F6BB-41FA-A886-D68C9F57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F43B4-1888-44A3-9BC8-5731F9D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3F68E4-E56C-4ABF-B0A8-771C369F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EAE4F-E489-4E3F-AF96-8371D4A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F40AC-DA75-49E5-9169-DE93621B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2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471F6-253F-4A19-AFCC-AF4BC34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85DFC-B7D3-4751-82CE-EFEFD89A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B77902-E351-49EC-8CF0-5338A91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A297D-57C8-41C4-8956-08875C17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36B5F-E4A0-4BC8-93F2-78A4C3A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6E51E-3590-47BA-8986-068B467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0538-6308-419C-92CD-F1A51DFED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2C38F2-E14B-4108-BCC3-33443246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A11E5-EDFC-4DF1-9B4E-FF21C33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10BC91-48A8-4F61-BAEC-6F10F4A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1A39B-410C-4837-9330-E6FEE07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77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F68AA-284E-49E8-99CD-0260C74D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66E5A-A884-42C9-98E6-8AD85FF0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EE1291-AA0F-40DF-AEEA-32E29B45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9B052-442C-4361-AF65-6EA6CA65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44FFE0-A1C3-47EE-B40B-BD001B5B6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6A074-A963-4DA7-BEAB-4205C016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FD0C71-3BD6-47FA-8245-861BA1C2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8C634-5781-4E3C-ABAD-6A2CD6F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7A22-0C3A-4A35-999C-5A19B63D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76AF02-F2A1-4C3E-87CF-B557006B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26192C-2AF3-4080-A6ED-4C2D37F7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8671A-2751-49D8-ADE0-3FBF6455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4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7F0F9-968A-45A7-ABF0-4C9EAEE7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DF542-2B2B-465C-A98D-043006E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7F218-634F-4594-99D9-6B19A57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39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936A4-A0B6-4A39-9BA9-5426FFB9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2F9C9-BCBE-4574-AD3A-D1ABA7E3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380D0-94D4-4F0C-B74A-845E2FB1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9BE46-2584-4BB5-9513-3186026D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F2C04C-A729-4F41-9A81-BE5CAF07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B0F16-6E9F-4986-93AD-20BC0808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2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5AF7-4C4A-4237-A99E-B3CEDEF4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D1F17F-AEE3-48E8-9576-7BF1F9F3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BB011-EEDC-43C7-B32A-4D31A192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0FB4A-E922-4D48-BA21-D9F3B1D6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B1DB9-8D59-45F3-A700-AB61E8A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8841E-EA85-4A7B-9391-4201095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14DD2-B81E-4300-AD7F-8A01755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8159F-FA28-4888-8F49-215A2F99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72130-3878-4B9A-84E6-23384129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9CEDD-10B1-4AA6-B75C-172E8BAF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90621-AA74-4939-A555-294F2B8DD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AB97-9DD5-4F17-BAE8-48751B6D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AB</a:t>
            </a:r>
            <a:r>
              <a:rPr kumimoji="1" lang="ja-JP" altLang="en-US" dirty="0"/>
              <a:t>問題を解こう！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90B7D-0BF6-4068-9B83-98A86728A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時間があればより短いコードで書けないか？</a:t>
            </a:r>
            <a:endParaRPr kumimoji="1" lang="en-US" altLang="ja-JP" dirty="0"/>
          </a:p>
          <a:p>
            <a:r>
              <a:rPr kumimoji="1" lang="ja-JP" altLang="en-US" dirty="0"/>
              <a:t>考えてみてください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76616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26D847-42CC-4DF5-966D-CB007884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ABC161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 - Popular Vote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338D01-A8A3-4738-8CCF-87D7739D1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目標＝得票数の</a:t>
            </a:r>
            <a:r>
              <a:rPr kumimoji="1" lang="en-US" altLang="ja-JP" dirty="0"/>
              <a:t>1/4*m</a:t>
            </a:r>
            <a:r>
              <a:rPr kumimoji="1" lang="ja-JP" altLang="en-US" dirty="0"/>
              <a:t>を計算しておく。</a:t>
            </a:r>
          </a:p>
          <a:p>
            <a:r>
              <a:rPr kumimoji="1" lang="ja-JP" altLang="en-US" dirty="0"/>
              <a:t>リストを順に舐めていき、</a:t>
            </a:r>
          </a:p>
          <a:p>
            <a:pPr lvl="1"/>
            <a:r>
              <a:rPr kumimoji="1" lang="ja-JP" altLang="en-US" dirty="0"/>
              <a:t>各数値が目標に達していたら件数加算していく</a:t>
            </a:r>
          </a:p>
          <a:p>
            <a:pPr lvl="1"/>
            <a:r>
              <a:rPr kumimoji="1" lang="ja-JP" altLang="en-US" dirty="0"/>
              <a:t>件数が</a:t>
            </a:r>
            <a:r>
              <a:rPr kumimoji="1" lang="en-US" altLang="ja-JP" dirty="0"/>
              <a:t>m</a:t>
            </a:r>
            <a:r>
              <a:rPr kumimoji="1" lang="ja-JP" altLang="en-US" dirty="0"/>
              <a:t>個以上になったら</a:t>
            </a:r>
            <a:r>
              <a:rPr kumimoji="1" lang="en-US" altLang="ja-JP" dirty="0"/>
              <a:t>OK</a:t>
            </a:r>
          </a:p>
          <a:p>
            <a:r>
              <a:rPr kumimoji="1" lang="ja-JP" altLang="en-US" dirty="0"/>
              <a:t>最後まで行って</a:t>
            </a:r>
            <a:r>
              <a:rPr kumimoji="1" lang="en-US" altLang="ja-JP" dirty="0"/>
              <a:t>m</a:t>
            </a:r>
            <a:r>
              <a:rPr kumimoji="1" lang="ja-JP" altLang="en-US" dirty="0"/>
              <a:t>個に達していなければ</a:t>
            </a:r>
            <a:r>
              <a:rPr kumimoji="1" lang="en-US" altLang="ja-JP" dirty="0"/>
              <a:t>NG</a:t>
            </a:r>
          </a:p>
          <a:p>
            <a:endParaRPr kumimoji="1" lang="en-US" altLang="ja-JP" dirty="0"/>
          </a:p>
          <a:p>
            <a:r>
              <a:rPr lang="ja-JP" altLang="en-US" dirty="0"/>
              <a:t>目標数が小数になることに注意。</a:t>
            </a:r>
            <a:endParaRPr kumimoji="1" lang="en-US" altLang="ja-JP" dirty="0"/>
          </a:p>
          <a:p>
            <a:r>
              <a:rPr lang="ja-JP" altLang="en-US" dirty="0"/>
              <a:t>高速化するなら大きい順にソートして件数が</a:t>
            </a:r>
            <a:r>
              <a:rPr lang="en-US" altLang="ja-JP" dirty="0"/>
              <a:t>m</a:t>
            </a:r>
            <a:r>
              <a:rPr lang="ja-JP" altLang="en-US" dirty="0"/>
              <a:t>個以上になったら</a:t>
            </a:r>
            <a:r>
              <a:rPr lang="en-US" altLang="ja-JP" dirty="0"/>
              <a:t>OK</a:t>
            </a:r>
            <a:r>
              <a:rPr lang="ja-JP" altLang="en-US" dirty="0"/>
              <a:t>打ち切り、とする手もある。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743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FFED7-28E0-440A-9DC4-5A8EC827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ABC159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 - String Palindrome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BF62D2-C4AC-4FE3-A8A4-F077919F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回文を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回判定する、と言うことは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  <a:endParaRPr kumimoji="1" lang="en-US" altLang="ja-JP" dirty="0"/>
          </a:p>
          <a:p>
            <a:r>
              <a:rPr kumimoji="1" lang="ja-JP" altLang="en-US" dirty="0"/>
              <a:t>回文を判定する関数を作る方がすっきり書ける。</a:t>
            </a:r>
            <a:endParaRPr kumimoji="1" lang="en-US" altLang="ja-JP" dirty="0"/>
          </a:p>
          <a:p>
            <a:r>
              <a:rPr lang="ja-JP" altLang="en-US" dirty="0"/>
              <a:t>文字列全体と、文字列の前半と後半の</a:t>
            </a:r>
            <a:r>
              <a:rPr lang="en-US" altLang="ja-JP" dirty="0"/>
              <a:t>3</a:t>
            </a:r>
            <a:r>
              <a:rPr lang="ja-JP" altLang="en-US" dirty="0"/>
              <a:t>つに対して、その判定を仕掛けていけばよい。</a:t>
            </a:r>
            <a:endParaRPr lang="en-US" altLang="ja-JP" dirty="0"/>
          </a:p>
          <a:p>
            <a:r>
              <a:rPr kumimoji="1" lang="ja-JP" altLang="en-US" dirty="0"/>
              <a:t>前半</a:t>
            </a:r>
            <a:r>
              <a:rPr kumimoji="1" lang="ja-JP" altLang="en-US"/>
              <a:t>／後半の文字列を</a:t>
            </a:r>
            <a:r>
              <a:rPr kumimoji="1" lang="ja-JP" altLang="en-US" dirty="0"/>
              <a:t>取得する範囲に注意。</a:t>
            </a:r>
          </a:p>
        </p:txBody>
      </p:sp>
    </p:spTree>
    <p:extLst>
      <p:ext uri="{BB962C8B-B14F-4D97-AF65-F5344CB8AC3E}">
        <p14:creationId xmlns:p14="http://schemas.microsoft.com/office/powerpoint/2010/main" val="20124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FFA2D-C554-4F02-BC56-A3F209BB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標準入出力（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58E72-58DC-4B8F-B95D-0E8B99DE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標準入力</a:t>
            </a:r>
            <a:endParaRPr kumimoji="1" lang="en-US" altLang="ja-JP" dirty="0"/>
          </a:p>
          <a:p>
            <a:pPr lvl="1"/>
            <a:r>
              <a:rPr lang="ja-JP" altLang="en-US" dirty="0"/>
              <a:t>文字列を</a:t>
            </a:r>
            <a:r>
              <a:rPr lang="en-US" altLang="ja-JP" dirty="0"/>
              <a:t>1</a:t>
            </a:r>
            <a:r>
              <a:rPr lang="ja-JP" altLang="en-US" dirty="0"/>
              <a:t>行読み取る場合、</a:t>
            </a:r>
            <a:r>
              <a:rPr lang="en-US" altLang="ja-JP" dirty="0"/>
              <a:t>			input()</a:t>
            </a:r>
          </a:p>
          <a:p>
            <a:pPr lvl="1"/>
            <a:r>
              <a:rPr kumimoji="1" lang="ja-JP" altLang="en-US" dirty="0"/>
              <a:t>数値を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行読み取る場合、</a:t>
            </a:r>
            <a:r>
              <a:rPr kumimoji="1" lang="en-US" altLang="ja-JP" dirty="0"/>
              <a:t>			int(input())</a:t>
            </a:r>
          </a:p>
          <a:p>
            <a:pPr lvl="1"/>
            <a:r>
              <a:rPr kumimoji="1" lang="ja-JP" altLang="en-US" dirty="0"/>
              <a:t>複数の文字列を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行で読み取る場合、</a:t>
            </a:r>
            <a:r>
              <a:rPr kumimoji="1" lang="en-US" altLang="ja-JP" dirty="0"/>
              <a:t>	input().split()</a:t>
            </a:r>
          </a:p>
          <a:p>
            <a:pPr lvl="1"/>
            <a:r>
              <a:rPr lang="ja-JP" altLang="en-US" dirty="0"/>
              <a:t>複数の整数値を</a:t>
            </a:r>
            <a:r>
              <a:rPr lang="en-US" altLang="ja-JP" dirty="0"/>
              <a:t>1</a:t>
            </a:r>
            <a:r>
              <a:rPr lang="ja-JP" altLang="en-US" dirty="0"/>
              <a:t>行で読み取る場合、</a:t>
            </a:r>
            <a:endParaRPr lang="en-US" altLang="ja-JP" dirty="0"/>
          </a:p>
          <a:p>
            <a:pPr lvl="2"/>
            <a:r>
              <a:rPr lang="ja-JP" altLang="en-US" dirty="0"/>
              <a:t>複数の変数に入れる</a:t>
            </a:r>
            <a:r>
              <a:rPr lang="en-US" altLang="ja-JP" dirty="0"/>
              <a:t>				</a:t>
            </a:r>
            <a:r>
              <a:rPr lang="en-US" altLang="ja-JP" dirty="0" err="1"/>
              <a:t>m,n</a:t>
            </a:r>
            <a:r>
              <a:rPr lang="en-US" altLang="ja-JP" dirty="0"/>
              <a:t> = map(</a:t>
            </a:r>
            <a:r>
              <a:rPr lang="en-US" altLang="ja-JP" dirty="0" err="1"/>
              <a:t>int,input</a:t>
            </a:r>
            <a:r>
              <a:rPr lang="en-US" altLang="ja-JP" dirty="0"/>
              <a:t>().split())</a:t>
            </a:r>
          </a:p>
          <a:p>
            <a:pPr lvl="2"/>
            <a:r>
              <a:rPr kumimoji="1" lang="ja-JP" altLang="en-US" dirty="0"/>
              <a:t>リストに入れる</a:t>
            </a:r>
            <a:r>
              <a:rPr kumimoji="1" lang="en-US" altLang="ja-JP" dirty="0"/>
              <a:t>				</a:t>
            </a:r>
            <a:r>
              <a:rPr kumimoji="1" lang="en-US" altLang="ja-JP" dirty="0" err="1"/>
              <a:t>alist</a:t>
            </a:r>
            <a:r>
              <a:rPr kumimoji="1" lang="en-US" altLang="ja-JP" dirty="0"/>
              <a:t>=list(map(</a:t>
            </a:r>
            <a:r>
              <a:rPr kumimoji="1" lang="en-US" altLang="ja-JP" dirty="0" err="1"/>
              <a:t>int,input</a:t>
            </a:r>
            <a:r>
              <a:rPr kumimoji="1" lang="en-US" altLang="ja-JP" dirty="0"/>
              <a:t>().split()))</a:t>
            </a:r>
          </a:p>
          <a:p>
            <a:r>
              <a:rPr lang="ja-JP" altLang="en-US" dirty="0"/>
              <a:t>標準出力</a:t>
            </a:r>
            <a:endParaRPr lang="en-US" altLang="ja-JP" dirty="0"/>
          </a:p>
          <a:p>
            <a:pPr lvl="1"/>
            <a:r>
              <a:rPr lang="en-US" altLang="ja-JP" dirty="0"/>
              <a:t>p</a:t>
            </a:r>
            <a:r>
              <a:rPr kumimoji="1" lang="en-US" altLang="ja-JP" dirty="0"/>
              <a:t>rint()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578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34E43-9341-4807-846B-2EF552DA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標準入出力（</a:t>
            </a:r>
            <a:r>
              <a:rPr lang="en-US" altLang="ja-JP" dirty="0"/>
              <a:t>Java</a:t>
            </a:r>
            <a:r>
              <a:rPr lang="ja-JP" altLang="en-US" dirty="0"/>
              <a:t>編）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AAB288-FC3C-42B5-98A3-CD8616E61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標準入力</a:t>
            </a:r>
            <a:endParaRPr lang="en-US" altLang="ja-JP" dirty="0"/>
          </a:p>
          <a:p>
            <a:pPr lvl="1"/>
            <a:r>
              <a:rPr lang="en-US" altLang="ja-JP" dirty="0" err="1"/>
              <a:t>j</a:t>
            </a:r>
            <a:r>
              <a:rPr kumimoji="1" lang="en-US" altLang="ja-JP" dirty="0" err="1"/>
              <a:t>ava.util.Scanner</a:t>
            </a:r>
            <a:r>
              <a:rPr kumimoji="1" lang="ja-JP" altLang="en-US" dirty="0"/>
              <a:t>を使う。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Scanner </a:t>
            </a:r>
            <a:r>
              <a:rPr kumimoji="1" lang="en-US" altLang="ja-JP" dirty="0" err="1"/>
              <a:t>sc</a:t>
            </a:r>
            <a:r>
              <a:rPr kumimoji="1" lang="en-US" altLang="ja-JP" dirty="0"/>
              <a:t> = new Scanner(System.in)</a:t>
            </a:r>
            <a:r>
              <a:rPr kumimoji="1" lang="ja-JP" altLang="en-US" dirty="0"/>
              <a:t> で初期化。</a:t>
            </a:r>
            <a:endParaRPr kumimoji="1" lang="en-US" altLang="ja-JP" dirty="0"/>
          </a:p>
          <a:p>
            <a:pPr lvl="1"/>
            <a:r>
              <a:rPr lang="ja-JP" altLang="en-US" dirty="0"/>
              <a:t>文字列を読み込む場合、</a:t>
            </a:r>
            <a:r>
              <a:rPr lang="en-US" altLang="ja-JP" dirty="0"/>
              <a:t>	String s = </a:t>
            </a:r>
            <a:r>
              <a:rPr lang="en-US" altLang="ja-JP" dirty="0" err="1"/>
              <a:t>sc.next</a:t>
            </a:r>
            <a:r>
              <a:rPr lang="en-US" altLang="ja-JP" dirty="0"/>
              <a:t>();</a:t>
            </a:r>
          </a:p>
          <a:p>
            <a:pPr lvl="1"/>
            <a:r>
              <a:rPr kumimoji="1" lang="ja-JP" altLang="en-US" dirty="0"/>
              <a:t>整数値を読み込む場合、</a:t>
            </a:r>
            <a:r>
              <a:rPr kumimoji="1" lang="en-US" altLang="ja-JP" dirty="0"/>
              <a:t>	int m = </a:t>
            </a:r>
            <a:r>
              <a:rPr kumimoji="1" lang="en-US" altLang="ja-JP" dirty="0" err="1"/>
              <a:t>Integer.valueOf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sc.next</a:t>
            </a:r>
            <a:r>
              <a:rPr kumimoji="1" lang="en-US" altLang="ja-JP" dirty="0"/>
              <a:t>());</a:t>
            </a:r>
          </a:p>
          <a:p>
            <a:r>
              <a:rPr lang="ja-JP" altLang="en-US" dirty="0"/>
              <a:t>標準出力</a:t>
            </a:r>
            <a:endParaRPr lang="en-US" altLang="ja-JP" dirty="0"/>
          </a:p>
          <a:p>
            <a:pPr lvl="1"/>
            <a:r>
              <a:rPr kumimoji="1" lang="en-US" altLang="ja-JP" dirty="0" err="1"/>
              <a:t>System.out.println</a:t>
            </a:r>
            <a:r>
              <a:rPr kumimoji="1" lang="en-US" altLang="ja-JP" dirty="0"/>
              <a:t>(s);</a:t>
            </a:r>
            <a:r>
              <a:rPr kumimoji="1" lang="ja-JP" altLang="en-US" dirty="0"/>
              <a:t>を使う</a:t>
            </a:r>
          </a:p>
        </p:txBody>
      </p:sp>
    </p:spTree>
    <p:extLst>
      <p:ext uri="{BB962C8B-B14F-4D97-AF65-F5344CB8AC3E}">
        <p14:creationId xmlns:p14="http://schemas.microsoft.com/office/powerpoint/2010/main" val="140111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70ADD-57C7-4EF5-BD83-631EBE33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ABC161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 - ABC Swap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06328E-9475-431D-B7B5-74F1210D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回目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B</a:t>
            </a:r>
            <a:r>
              <a:rPr kumimoji="1" lang="ja-JP" altLang="en-US" dirty="0"/>
              <a:t>を交換、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回目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</a:t>
            </a:r>
            <a:r>
              <a:rPr kumimoji="1" lang="ja-JP" altLang="en-US" dirty="0"/>
              <a:t>を交換、</a:t>
            </a:r>
            <a:endParaRPr kumimoji="1" lang="en-US" altLang="ja-JP" dirty="0"/>
          </a:p>
          <a:p>
            <a:r>
              <a:rPr kumimoji="1" lang="ja-JP" altLang="en-US" dirty="0"/>
              <a:t>ということは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回目　</a:t>
            </a:r>
            <a:r>
              <a:rPr lang="en-US" altLang="ja-JP" dirty="0"/>
              <a:t>X</a:t>
            </a:r>
            <a:r>
              <a:rPr lang="ja-JP" altLang="en-US" dirty="0"/>
              <a:t>　</a:t>
            </a:r>
            <a:r>
              <a:rPr lang="en-US" altLang="ja-JP" dirty="0"/>
              <a:t>Y</a:t>
            </a:r>
            <a:r>
              <a:rPr lang="ja-JP" altLang="en-US" dirty="0"/>
              <a:t>　</a:t>
            </a:r>
            <a:r>
              <a:rPr lang="en-US" altLang="ja-JP" dirty="0"/>
              <a:t>Z</a:t>
            </a:r>
            <a:r>
              <a:rPr lang="ja-JP" altLang="en-US" dirty="0"/>
              <a:t>　→　</a:t>
            </a:r>
            <a:r>
              <a:rPr lang="en-US" altLang="ja-JP" dirty="0"/>
              <a:t>Y</a:t>
            </a:r>
            <a:r>
              <a:rPr lang="ja-JP" altLang="en-US" dirty="0"/>
              <a:t>　</a:t>
            </a:r>
            <a:r>
              <a:rPr lang="en-US" altLang="ja-JP" dirty="0"/>
              <a:t>X</a:t>
            </a:r>
            <a:r>
              <a:rPr lang="ja-JP" altLang="en-US" dirty="0"/>
              <a:t>　</a:t>
            </a:r>
            <a:r>
              <a:rPr lang="en-US" altLang="ja-JP" dirty="0"/>
              <a:t>Z</a:t>
            </a:r>
          </a:p>
          <a:p>
            <a:pPr lvl="1"/>
            <a:r>
              <a:rPr kumimoji="1" lang="en-US" altLang="ja-JP" dirty="0"/>
              <a:t>2</a:t>
            </a:r>
            <a:r>
              <a:rPr kumimoji="1" lang="ja-JP" altLang="en-US" dirty="0"/>
              <a:t>回目　</a:t>
            </a:r>
            <a:r>
              <a:rPr kumimoji="1" lang="en-US" altLang="ja-JP" dirty="0"/>
              <a:t>Y</a:t>
            </a:r>
            <a:r>
              <a:rPr kumimoji="1" lang="ja-JP" altLang="en-US" dirty="0"/>
              <a:t>　</a:t>
            </a:r>
            <a:r>
              <a:rPr kumimoji="1" lang="en-US" altLang="ja-JP" dirty="0"/>
              <a:t>X</a:t>
            </a:r>
            <a:r>
              <a:rPr kumimoji="1" lang="ja-JP" altLang="en-US" dirty="0"/>
              <a:t>　</a:t>
            </a:r>
            <a:r>
              <a:rPr kumimoji="1" lang="en-US" altLang="ja-JP" dirty="0"/>
              <a:t>Z</a:t>
            </a:r>
            <a:r>
              <a:rPr kumimoji="1" lang="ja-JP" altLang="en-US" dirty="0"/>
              <a:t>　→　</a:t>
            </a:r>
            <a:r>
              <a:rPr kumimoji="1" lang="en-US" altLang="ja-JP" dirty="0"/>
              <a:t>Z</a:t>
            </a:r>
            <a:r>
              <a:rPr kumimoji="1" lang="ja-JP" altLang="en-US" dirty="0"/>
              <a:t>　</a:t>
            </a:r>
            <a:r>
              <a:rPr kumimoji="1" lang="en-US" altLang="ja-JP" dirty="0"/>
              <a:t>X</a:t>
            </a:r>
            <a:r>
              <a:rPr kumimoji="1" lang="ja-JP" altLang="en-US" dirty="0"/>
              <a:t>　</a:t>
            </a:r>
            <a:r>
              <a:rPr kumimoji="1" lang="en-US" altLang="ja-JP" dirty="0"/>
              <a:t>Y</a:t>
            </a:r>
          </a:p>
          <a:p>
            <a:r>
              <a:rPr lang="ja-JP" altLang="en-US" dirty="0"/>
              <a:t>入力値を入れ替えて表示するだけ。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38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EC65E-2759-4EE1-872A-873D7B66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ABC160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A - Coffee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620D57-AF14-4589-911D-5909482F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文字列を配列／リストとしてアクセスする。</a:t>
            </a:r>
          </a:p>
          <a:p>
            <a:pPr lvl="1"/>
            <a:r>
              <a:rPr kumimoji="1" lang="ja-JP" altLang="en-US" dirty="0"/>
              <a:t>配列の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番目と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番目</a:t>
            </a:r>
            <a:endParaRPr lang="en-US" altLang="ja-JP" dirty="0"/>
          </a:p>
          <a:p>
            <a:pPr lvl="1"/>
            <a:r>
              <a:rPr kumimoji="1" lang="ja-JP" altLang="en-US" dirty="0"/>
              <a:t>配列の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番目と</a:t>
            </a:r>
            <a:r>
              <a:rPr kumimoji="1" lang="en-US" altLang="ja-JP" dirty="0"/>
              <a:t>5</a:t>
            </a:r>
            <a:r>
              <a:rPr kumimoji="1" lang="ja-JP" altLang="en-US" dirty="0"/>
              <a:t>番目</a:t>
            </a:r>
            <a:endParaRPr kumimoji="1" lang="en-US" altLang="ja-JP" dirty="0"/>
          </a:p>
          <a:p>
            <a:r>
              <a:rPr kumimoji="1" lang="ja-JP" altLang="en-US" dirty="0"/>
              <a:t>が合致するか、を答えればよい。</a:t>
            </a:r>
            <a:endParaRPr kumimoji="1" lang="en-US" altLang="ja-JP" dirty="0"/>
          </a:p>
          <a:p>
            <a:r>
              <a:rPr kumimoji="1" lang="ja-JP" altLang="en-US" dirty="0"/>
              <a:t>文字列への配列アクセスは言語によって色々あるので注意。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Python</a:t>
            </a:r>
            <a:r>
              <a:rPr kumimoji="1" lang="ja-JP" altLang="en-US" dirty="0"/>
              <a:t>なら、</a:t>
            </a:r>
            <a:r>
              <a:rPr kumimoji="1" lang="en-US" altLang="ja-JP" dirty="0"/>
              <a:t>	”</a:t>
            </a:r>
            <a:r>
              <a:rPr kumimoji="1" lang="en-US" altLang="ja-JP" dirty="0" err="1"/>
              <a:t>abc</a:t>
            </a:r>
            <a:r>
              <a:rPr kumimoji="1" lang="en-US" altLang="ja-JP" dirty="0"/>
              <a:t>”[1] -&gt; “b”</a:t>
            </a:r>
          </a:p>
          <a:p>
            <a:pPr lvl="1"/>
            <a:r>
              <a:rPr lang="en-US" altLang="ja-JP" dirty="0"/>
              <a:t>Java</a:t>
            </a:r>
            <a:r>
              <a:rPr lang="ja-JP" altLang="en-US" dirty="0"/>
              <a:t>なら、</a:t>
            </a:r>
            <a:r>
              <a:rPr lang="en-US" altLang="ja-JP" dirty="0"/>
              <a:t>	”</a:t>
            </a:r>
            <a:r>
              <a:rPr lang="en-US" altLang="ja-JP" dirty="0" err="1"/>
              <a:t>abc</a:t>
            </a:r>
            <a:r>
              <a:rPr lang="en-US" altLang="ja-JP" dirty="0"/>
              <a:t>”.</a:t>
            </a:r>
            <a:r>
              <a:rPr lang="en-US" altLang="ja-JP" dirty="0" err="1"/>
              <a:t>toCharArray</a:t>
            </a:r>
            <a:r>
              <a:rPr lang="en-US" altLang="ja-JP" dirty="0"/>
              <a:t>()[1] -&gt; ‘b’</a:t>
            </a:r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これの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版</a:t>
            </a:r>
            <a:r>
              <a:rPr kumimoji="1" lang="en-US" altLang="ja-JP" dirty="0"/>
              <a:t>Shortest</a:t>
            </a:r>
            <a:r>
              <a:rPr kumimoji="1" lang="ja-JP" altLang="en-US" dirty="0"/>
              <a:t>はかなり変態なので必見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29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5266D-97CF-4869-935B-DE2B717B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ABC162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 - Lucky 7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9B222-4210-4A16-9538-AD0B8AB1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数値のまま調べても良いが、文字列として受け取って、文字配列としてアクセスした方が早い。</a:t>
            </a:r>
            <a:endParaRPr kumimoji="1" lang="en-US" altLang="ja-JP" dirty="0"/>
          </a:p>
          <a:p>
            <a:r>
              <a:rPr kumimoji="1" lang="ja-JP" altLang="en-US" dirty="0"/>
              <a:t>入力値を文字列に分解して、</a:t>
            </a:r>
            <a:r>
              <a:rPr lang="ja-JP" altLang="en-US" dirty="0"/>
              <a:t>配列アクセスして、</a:t>
            </a:r>
            <a:r>
              <a:rPr lang="en-US" altLang="ja-JP" dirty="0"/>
              <a:t>”7”</a:t>
            </a:r>
            <a:r>
              <a:rPr lang="ja-JP" altLang="en-US" dirty="0"/>
              <a:t>が含まれるか、を調べていく。</a:t>
            </a:r>
          </a:p>
          <a:p>
            <a:r>
              <a:rPr kumimoji="1" lang="ja-JP" altLang="en-US" dirty="0"/>
              <a:t>（発展）数字のまま</a:t>
            </a:r>
            <a:r>
              <a:rPr lang="ja-JP" altLang="en-US" dirty="0"/>
              <a:t>で調べるならどうする？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786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0A2D-ED2B-436C-A60C-48296D3F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ABC159 A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 Number of Even Pairs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8F62C-EA57-432A-B4AD-D9ABF2A4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奇数＋奇数→偶数</a:t>
            </a:r>
            <a:endParaRPr lang="en-US" altLang="ja-JP" dirty="0"/>
          </a:p>
          <a:p>
            <a:r>
              <a:rPr lang="ja-JP" altLang="en-US" dirty="0"/>
              <a:t>偶数＋偶数→偶数</a:t>
            </a:r>
            <a:endParaRPr lang="en-US" altLang="ja-JP" dirty="0"/>
          </a:p>
          <a:p>
            <a:r>
              <a:rPr lang="ja-JP" altLang="en-US" dirty="0"/>
              <a:t>奇数＋偶数→奇数</a:t>
            </a:r>
            <a:endParaRPr lang="en-US" altLang="ja-JP" dirty="0"/>
          </a:p>
          <a:p>
            <a:r>
              <a:rPr kumimoji="1" lang="en-US" altLang="ja-JP" dirty="0"/>
              <a:t>N</a:t>
            </a:r>
            <a:r>
              <a:rPr kumimoji="1" lang="ja-JP" altLang="en-US" dirty="0"/>
              <a:t>個のものから順序を考慮</a:t>
            </a:r>
            <a:r>
              <a:rPr lang="ja-JP" altLang="en-US" dirty="0"/>
              <a:t>せず</a:t>
            </a:r>
            <a:r>
              <a:rPr lang="en-US" altLang="ja-JP" dirty="0"/>
              <a:t>2</a:t>
            </a:r>
            <a:r>
              <a:rPr lang="ja-JP" altLang="en-US" dirty="0"/>
              <a:t>つ取る</a:t>
            </a:r>
            <a:r>
              <a:rPr kumimoji="1" lang="ja-JP" altLang="en-US" dirty="0"/>
              <a:t>組合せ</a:t>
            </a:r>
            <a:endParaRPr kumimoji="1" lang="en-US" altLang="ja-JP" dirty="0"/>
          </a:p>
          <a:p>
            <a:pPr lvl="1"/>
            <a:r>
              <a:rPr lang="en-US" altLang="ja-JP" dirty="0"/>
              <a:t>N</a:t>
            </a:r>
            <a:r>
              <a:rPr lang="ja-JP" altLang="en-US" dirty="0"/>
              <a:t>個とそのペアになる</a:t>
            </a:r>
            <a:r>
              <a:rPr lang="en-US" altLang="ja-JP" dirty="0"/>
              <a:t>N-1</a:t>
            </a:r>
            <a:r>
              <a:rPr lang="ja-JP" altLang="en-US" dirty="0"/>
              <a:t>個の選択肢がある。</a:t>
            </a:r>
            <a:endParaRPr lang="en-US" altLang="ja-JP" dirty="0"/>
          </a:p>
          <a:p>
            <a:pPr lvl="1"/>
            <a:r>
              <a:rPr lang="ja-JP" altLang="en-US" dirty="0"/>
              <a:t>順序を考慮しないので、その半分になる。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42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2894E-0C84-4D28-8794-BFB9A705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ABC162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 - </a:t>
            </a:r>
            <a:r>
              <a:rPr lang="en-US" altLang="ja-JP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FizzBuzz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Sum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03A83-98A1-4BFF-87C9-D23E10D6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N</a:t>
            </a:r>
            <a:r>
              <a:rPr kumimoji="1" lang="ja-JP" altLang="en-US" dirty="0"/>
              <a:t>まで順に</a:t>
            </a:r>
            <a:r>
              <a:rPr kumimoji="1" lang="en-US" altLang="ja-JP" dirty="0" err="1"/>
              <a:t>FizzBuzz</a:t>
            </a:r>
            <a:r>
              <a:rPr kumimoji="1" lang="ja-JP" altLang="en-US" dirty="0"/>
              <a:t>を調べていき、全部に当てはまらない数字を足していけばよい。</a:t>
            </a:r>
            <a:endParaRPr kumimoji="1" lang="en-US" altLang="ja-JP" dirty="0"/>
          </a:p>
          <a:p>
            <a:r>
              <a:rPr lang="ja-JP" altLang="en-US" dirty="0"/>
              <a:t>後はひたすら実装するだけ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31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C53AC-77FB-4226-A5D0-C5E19160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ABC160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 - Golden Coins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87E186-15FE-409F-8B7E-F0867DFF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金額の高いコインの方が嬉しさ度が高い。</a:t>
            </a:r>
            <a:endParaRPr kumimoji="1" lang="en-US" altLang="ja-JP" dirty="0"/>
          </a:p>
          <a:p>
            <a:r>
              <a:rPr kumimoji="1" lang="ja-JP" altLang="en-US" dirty="0"/>
              <a:t>金額の高いコインから先に使って支払っていく。</a:t>
            </a:r>
          </a:p>
          <a:p>
            <a:r>
              <a:rPr kumimoji="1" lang="ja-JP" altLang="en-US" dirty="0"/>
              <a:t>以下</a:t>
            </a:r>
            <a:r>
              <a:rPr lang="ja-JP" altLang="en-US" dirty="0"/>
              <a:t>の処理</a:t>
            </a:r>
            <a:r>
              <a:rPr kumimoji="1" lang="ja-JP" altLang="en-US" dirty="0"/>
              <a:t>をループ</a:t>
            </a:r>
          </a:p>
          <a:p>
            <a:r>
              <a:rPr kumimoji="1" lang="ja-JP" altLang="en-US" dirty="0"/>
              <a:t>　残金をコインの金額で割って支払う枚数を求める。</a:t>
            </a:r>
          </a:p>
          <a:p>
            <a:r>
              <a:rPr kumimoji="1" lang="ja-JP" altLang="en-US" dirty="0"/>
              <a:t>　枚数ｘ金額を元の金額から引く。</a:t>
            </a:r>
          </a:p>
          <a:p>
            <a:r>
              <a:rPr kumimoji="1" lang="ja-JP" altLang="en-US" dirty="0"/>
              <a:t>　コインの枚数ｘ嬉しさ度を加算する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926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＋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19E5DC0F-C03A-456D-8D92-AEB98919A2BA}" vid="{25AF4829-6A04-471C-8D60-6757280DA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161</TotalTime>
  <Words>701</Words>
  <Application>Microsoft Office PowerPoint</Application>
  <PresentationFormat>ワイド画面</PresentationFormat>
  <Paragraphs>71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Arial</vt:lpstr>
      <vt:lpstr>Lato</vt:lpstr>
      <vt:lpstr>Segoe UI</vt:lpstr>
      <vt:lpstr>Office テーマ</vt:lpstr>
      <vt:lpstr>AB問題を解こう！</vt:lpstr>
      <vt:lpstr>標準入出力（Python編）</vt:lpstr>
      <vt:lpstr>標準入出力（Java編）</vt:lpstr>
      <vt:lpstr>ABC161 A - ABC Swap</vt:lpstr>
      <vt:lpstr>ABC160 A - Coffee</vt:lpstr>
      <vt:lpstr>ABC162 A - Lucky 7</vt:lpstr>
      <vt:lpstr>ABC159 A The Number of Even Pairs</vt:lpstr>
      <vt:lpstr>ABC162 B - FizzBuzz Sum</vt:lpstr>
      <vt:lpstr>ABC160 B - Golden Coins</vt:lpstr>
      <vt:lpstr>ABC161 B - Popular Vote</vt:lpstr>
      <vt:lpstr>ABC159 B - String Palindrome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AB問題を解こう！</dc:title>
  <dc:creator>長谷川　哲</dc:creator>
  <cp:lastModifiedBy>長谷川　哲</cp:lastModifiedBy>
  <cp:revision>35</cp:revision>
  <dcterms:created xsi:type="dcterms:W3CDTF">2021-09-16T07:53:36Z</dcterms:created>
  <dcterms:modified xsi:type="dcterms:W3CDTF">2021-09-21T07:25:49Z</dcterms:modified>
</cp:coreProperties>
</file>