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3FABD-7BAB-4E5A-8B54-DC720E3D2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C573BF-60E4-4B32-AB25-D31BCD1B0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9DE57B-7C1C-4220-9025-D59EE6CF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0C6F46-AC14-4B90-838B-51122A67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6F2C89-12F5-4BF5-BB98-B20C6C85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7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6E0AD-4D31-4C67-9128-FED7CD8C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0011E5-C0E5-43E7-A19A-2F15C42C5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C8719A-DA7E-438A-B095-5A98A42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38FD6B-B68E-4097-9BBC-407BDF9F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437348-71DC-4935-8EF2-F494C002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36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14EDCD-E7FC-4E1A-A417-CF85A50DA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BC1F39-2846-4A3D-9DBE-A4BA1EFBB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A20EBA-679F-478B-9EE2-D269C432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CAD9F4-F27C-474D-A3E8-3FD691BE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6B366-261D-41A2-B86F-9B310E49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48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33CED-F6BB-41FA-A886-D68C9F57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9F43B4-1888-44A3-9BC8-5731F9D4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3F68E4-E56C-4ABF-B0A8-771C369F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0EAE4F-E489-4E3F-AF96-8371D4AF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9F40AC-DA75-49E5-9169-DE93621B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23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471F6-253F-4A19-AFCC-AF4BC34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85DFC-B7D3-4751-82CE-EFEFD89A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B77902-E351-49EC-8CF0-5338A912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BA297D-57C8-41C4-8956-08875C17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36B5F-E4A0-4BC8-93F2-78A4C3A8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6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6E51E-3590-47BA-8986-068B467E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E10538-6308-419C-92CD-F1A51DFED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2C38F2-E14B-4108-BCC3-33443246E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FA11E5-EDFC-4DF1-9B4E-FF21C335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10BC91-48A8-4F61-BAEC-6F10F4AC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D1A39B-410C-4837-9330-E6FEE076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77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F68AA-284E-49E8-99CD-0260C74D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666E5A-A884-42C9-98E6-8AD85FF0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EE1291-AA0F-40DF-AEEA-32E29B457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29B052-442C-4361-AF65-6EA6CA657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44FFE0-A1C3-47EE-B40B-BD001B5B6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26A074-A963-4DA7-BEAB-4205C016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FD0C71-3BD6-47FA-8245-861BA1C2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D8C634-5781-4E3C-ABAD-6A2CD6F7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9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27A22-0C3A-4A35-999C-5A19B63D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76AF02-F2A1-4C3E-87CF-B557006B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26192C-2AF3-4080-A6ED-4C2D37F7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28671A-2751-49D8-ADE0-3FBF6455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44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17F0F9-968A-45A7-ABF0-4C9EAEE7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DF542-2B2B-465C-A98D-043006E8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47F218-634F-4594-99D9-6B19A573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39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936A4-A0B6-4A39-9BA9-5426FFB9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2F9C9-BCBE-4574-AD3A-D1ABA7E37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B380D0-94D4-4F0C-B74A-845E2FB1B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D9BE46-2584-4BB5-9513-3186026D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F2C04C-A729-4F41-9A81-BE5CAF07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B0F16-6E9F-4986-93AD-20BC0808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25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55AF7-4C4A-4237-A99E-B3CEDEF4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D1F17F-AEE3-48E8-9576-7BF1F9F37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2BB011-EEDC-43C7-B32A-4D31A192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70FB4A-E922-4D48-BA21-D9F3B1D6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FB1DB9-8D59-45F3-A700-AB61E8A7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B8841E-EA85-4A7B-9391-42010955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40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514DD2-B81E-4300-AD7F-8A017554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F8159F-FA28-4888-8F49-215A2F99F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72130-3878-4B9A-84E6-233841294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EEE1-DE07-4E84-8E94-724BCA73CA92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89CEDD-10B1-4AA6-B75C-172E8BAF9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990621-AA74-4939-A555-294F2B8DD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99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AB97-9DD5-4F17-BAE8-48751B6D9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AB</a:t>
            </a:r>
            <a:r>
              <a:rPr kumimoji="1" lang="ja-JP" altLang="en-US" dirty="0"/>
              <a:t>問題をたくさん解こう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F90B7D-0BF6-4068-9B83-98A86728A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ABC139-142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616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ADB840-63E7-4FDD-A47D-FEFB2D01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ABC139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 - </a:t>
            </a:r>
            <a:r>
              <a:rPr lang="en-US" altLang="ja-JP" b="1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Tenki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E63A4-A54B-4EDE-96F2-B769633C7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入力文字列</a:t>
            </a:r>
            <a:r>
              <a:rPr kumimoji="1" lang="en-US" altLang="ja-JP" dirty="0"/>
              <a:t>S</a:t>
            </a:r>
            <a:r>
              <a:rPr kumimoji="1" lang="ja-JP" altLang="en-US" dirty="0"/>
              <a:t>と</a:t>
            </a:r>
            <a:r>
              <a:rPr kumimoji="1" lang="en-US" altLang="ja-JP" dirty="0"/>
              <a:t>T</a:t>
            </a:r>
            <a:r>
              <a:rPr kumimoji="1" lang="ja-JP" altLang="en-US" dirty="0"/>
              <a:t>が合致している数を数えればよい。</a:t>
            </a:r>
            <a:endParaRPr kumimoji="1" lang="en-US" altLang="ja-JP" dirty="0"/>
          </a:p>
          <a:p>
            <a:r>
              <a:rPr kumimoji="1" lang="ja-JP" altLang="en-US" dirty="0"/>
              <a:t>例によって文字列を配列にして、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文字目～３文字目で比較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9219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ADB840-63E7-4FDD-A47D-FEFB2D01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ABC139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B - Power Socket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E63A4-A54B-4EDE-96F2-B769633C7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ja-JP" dirty="0"/>
              <a:t>A=3</a:t>
            </a:r>
            <a:r>
              <a:rPr lang="ja-JP" altLang="en-US" dirty="0"/>
              <a:t>で具体的に例示してみる。</a:t>
            </a:r>
            <a:endParaRPr lang="en-US" altLang="ja-JP" dirty="0"/>
          </a:p>
          <a:p>
            <a:r>
              <a:rPr lang="en-US" altLang="ja-JP" dirty="0"/>
              <a:t>0</a:t>
            </a:r>
            <a:r>
              <a:rPr lang="ja-JP" altLang="en-US" dirty="0"/>
              <a:t>個のときは、口数：</a:t>
            </a:r>
            <a:r>
              <a:rPr lang="en-US" altLang="ja-JP" dirty="0"/>
              <a:t>1</a:t>
            </a:r>
          </a:p>
          <a:p>
            <a:r>
              <a:rPr lang="en-US" altLang="ja-JP" dirty="0"/>
              <a:t>1</a:t>
            </a:r>
            <a:r>
              <a:rPr lang="ja-JP" altLang="en-US" dirty="0"/>
              <a:t>個増やすと、</a:t>
            </a:r>
            <a:r>
              <a:rPr lang="en-US" altLang="ja-JP" dirty="0"/>
              <a:t>1+3</a:t>
            </a:r>
          </a:p>
          <a:p>
            <a:r>
              <a:rPr kumimoji="1" lang="en-US" altLang="ja-JP" dirty="0"/>
              <a:t>2</a:t>
            </a:r>
            <a:r>
              <a:rPr kumimoji="1" lang="ja-JP" altLang="en-US" dirty="0"/>
              <a:t>個増やすと、</a:t>
            </a:r>
            <a:r>
              <a:rPr kumimoji="1" lang="en-US" altLang="ja-JP" dirty="0"/>
              <a:t>1+(3-1)+(a)</a:t>
            </a:r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個増やすと、</a:t>
            </a:r>
            <a:r>
              <a:rPr kumimoji="1" lang="en-US" altLang="ja-JP" dirty="0"/>
              <a:t>1+(3-1)+(3-1)+3</a:t>
            </a:r>
          </a:p>
          <a:p>
            <a:r>
              <a:rPr lang="en-US" altLang="ja-JP" dirty="0"/>
              <a:t>4</a:t>
            </a:r>
            <a:r>
              <a:rPr lang="ja-JP" altLang="en-US" dirty="0"/>
              <a:t>個増やすと、</a:t>
            </a:r>
            <a:r>
              <a:rPr lang="en-US" altLang="ja-JP" dirty="0"/>
              <a:t>1+(3-1)+(3-1)+(3-1)+3</a:t>
            </a:r>
          </a:p>
          <a:p>
            <a:r>
              <a:rPr lang="ja-JP" altLang="en-US" dirty="0"/>
              <a:t>この法則を汎化すると</a:t>
            </a:r>
            <a:r>
              <a:rPr lang="en-US" altLang="ja-JP" dirty="0"/>
              <a:t>…</a:t>
            </a:r>
            <a:r>
              <a:rPr lang="ja-JP" altLang="en-US" dirty="0"/>
              <a:t>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2904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60F3A8-F821-4F6E-A866-2CB11397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ABC140</a:t>
            </a:r>
            <a:r>
              <a:rPr kumimoji="1" lang="ja-JP" altLang="en-US" dirty="0"/>
              <a:t>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 - Password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A25A07-D6E1-48B4-A5AD-BEB79704B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組合せの数＝使えるパターン</a:t>
            </a:r>
            <a:r>
              <a:rPr kumimoji="1" lang="en-US" altLang="ja-JP" dirty="0"/>
              <a:t>×</a:t>
            </a:r>
            <a:r>
              <a:rPr kumimoji="1" lang="ja-JP" altLang="en-US" dirty="0"/>
              <a:t>桁数</a:t>
            </a:r>
            <a:endParaRPr kumimoji="1" lang="en-US" altLang="ja-JP" dirty="0"/>
          </a:p>
          <a:p>
            <a:r>
              <a:rPr kumimoji="1" lang="ja-JP" altLang="en-US" dirty="0"/>
              <a:t>累乗の書き方は言語ごとに違うので要チェック。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Java</a:t>
            </a:r>
            <a:r>
              <a:rPr lang="ja-JP" altLang="en-US" dirty="0"/>
              <a:t> 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kumimoji="1" lang="en-US" altLang="ja-JP" dirty="0" err="1"/>
              <a:t>Math.pow</a:t>
            </a:r>
            <a:r>
              <a:rPr kumimoji="1" lang="en-US" altLang="ja-JP" dirty="0"/>
              <a:t>(x,9) or  (x * x * x)</a:t>
            </a:r>
            <a:r>
              <a:rPr kumimoji="1" lang="ja-JP" altLang="en-US" dirty="0"/>
              <a:t>でも</a:t>
            </a:r>
            <a:r>
              <a:rPr kumimoji="1" lang="en-US" altLang="ja-JP" dirty="0"/>
              <a:t>OK</a:t>
            </a:r>
          </a:p>
          <a:p>
            <a:pPr lvl="1"/>
            <a:r>
              <a:rPr lang="en-US" altLang="ja-JP" dirty="0"/>
              <a:t>Python : x**9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008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1323C-2131-4D88-8588-B60555E5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ABC140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B - Buffet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558C7D-957A-46E7-B17B-DEB58BA03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リスト</a:t>
            </a:r>
            <a:r>
              <a:rPr kumimoji="1" lang="en-US" altLang="ja-JP" dirty="0"/>
              <a:t>A</a:t>
            </a:r>
            <a:r>
              <a:rPr kumimoji="1" lang="ja-JP" altLang="en-US" dirty="0"/>
              <a:t>は料理を食べた順番</a:t>
            </a:r>
            <a:endParaRPr kumimoji="1" lang="en-US" altLang="ja-JP" dirty="0"/>
          </a:p>
          <a:p>
            <a:r>
              <a:rPr lang="ja-JP" altLang="en-US" dirty="0"/>
              <a:t>リスト</a:t>
            </a:r>
            <a:r>
              <a:rPr lang="en-US" altLang="ja-JP" dirty="0"/>
              <a:t>B</a:t>
            </a:r>
            <a:r>
              <a:rPr lang="ja-JP" altLang="en-US" dirty="0"/>
              <a:t>は料理種類のリスト</a:t>
            </a:r>
            <a:endParaRPr lang="en-US" altLang="ja-JP" dirty="0"/>
          </a:p>
          <a:p>
            <a:r>
              <a:rPr kumimoji="1" lang="ja-JP" altLang="en-US" dirty="0"/>
              <a:t>リスト</a:t>
            </a:r>
            <a:r>
              <a:rPr kumimoji="1" lang="en-US" altLang="ja-JP" dirty="0"/>
              <a:t>C</a:t>
            </a:r>
            <a:r>
              <a:rPr kumimoji="1" lang="ja-JP" altLang="en-US" dirty="0"/>
              <a:t>は連続で食べた場合のボーナスリスト</a:t>
            </a:r>
            <a:endParaRPr kumimoji="1" lang="en-US" altLang="ja-JP" dirty="0"/>
          </a:p>
          <a:p>
            <a:r>
              <a:rPr lang="ja-JP" altLang="en-US" dirty="0"/>
              <a:t>リスト</a:t>
            </a:r>
            <a:r>
              <a:rPr lang="en-US" altLang="ja-JP" dirty="0"/>
              <a:t>A</a:t>
            </a:r>
            <a:r>
              <a:rPr lang="ja-JP" altLang="en-US" dirty="0"/>
              <a:t>の順に、リスト</a:t>
            </a:r>
            <a:r>
              <a:rPr lang="en-US" altLang="ja-JP" dirty="0"/>
              <a:t>B[a]</a:t>
            </a:r>
            <a:r>
              <a:rPr lang="ja-JP" altLang="en-US" dirty="0"/>
              <a:t>の満足度を足していく</a:t>
            </a:r>
            <a:endParaRPr lang="en-US" altLang="ja-JP" dirty="0"/>
          </a:p>
          <a:p>
            <a:r>
              <a:rPr lang="ja-JP" altLang="en-US" dirty="0"/>
              <a:t>連続で食べる判定のために、前に食べたメニューの</a:t>
            </a:r>
            <a:r>
              <a:rPr lang="en-US" altLang="ja-JP" dirty="0"/>
              <a:t>ID</a:t>
            </a:r>
            <a:r>
              <a:rPr lang="ja-JP" altLang="en-US" dirty="0"/>
              <a:t>を記録しておく。</a:t>
            </a:r>
            <a:endParaRPr lang="en-US" altLang="ja-JP" dirty="0"/>
          </a:p>
          <a:p>
            <a:r>
              <a:rPr lang="ja-JP" altLang="en-US" dirty="0"/>
              <a:t>前のメニュー</a:t>
            </a:r>
            <a:r>
              <a:rPr lang="en-US" altLang="ja-JP" dirty="0"/>
              <a:t>ID==a</a:t>
            </a:r>
            <a:r>
              <a:rPr lang="ja-JP" altLang="en-US" dirty="0"/>
              <a:t>なら、リスト</a:t>
            </a:r>
            <a:r>
              <a:rPr lang="en-US" altLang="ja-JP" dirty="0"/>
              <a:t>c[</a:t>
            </a:r>
            <a:r>
              <a:rPr lang="ja-JP" altLang="en-US" dirty="0"/>
              <a:t>前のメニュー</a:t>
            </a:r>
            <a:r>
              <a:rPr lang="en-US" altLang="ja-JP" dirty="0"/>
              <a:t>ID]</a:t>
            </a:r>
            <a:r>
              <a:rPr lang="ja-JP" altLang="en-US" dirty="0"/>
              <a:t>を足す。</a:t>
            </a:r>
            <a:endParaRPr lang="en-US" altLang="ja-JP" dirty="0"/>
          </a:p>
          <a:p>
            <a:r>
              <a:rPr lang="ja-JP" altLang="en-US" dirty="0"/>
              <a:t>連続で食べる場合の満足度加算の条件に注意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0804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3085FD-E194-4477-AEA3-FFC7F649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ABC141</a:t>
            </a:r>
            <a:r>
              <a:rPr kumimoji="1" lang="ja-JP" altLang="en-US" dirty="0"/>
              <a:t>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 - Weather Prediction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9E633E-55D1-4FDE-8AC2-C68048A3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リストから検索して、そのインデックス＋１の項目を表示すればよい。</a:t>
            </a:r>
            <a:endParaRPr kumimoji="1" lang="en-US" altLang="ja-JP" dirty="0"/>
          </a:p>
          <a:p>
            <a:r>
              <a:rPr lang="ja-JP" altLang="en-US" dirty="0"/>
              <a:t>末尾＋１の場合は余りを索引にするとか。</a:t>
            </a:r>
            <a:endParaRPr lang="en-US" altLang="ja-JP" dirty="0"/>
          </a:p>
          <a:p>
            <a:pPr lvl="1"/>
            <a:r>
              <a:rPr lang="en-US" altLang="ja-JP" dirty="0"/>
              <a:t>i%3 -&gt; [0,1,2,0,1,2,0,1,2…]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995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E09628-E6E2-4D57-9883-823F0DA0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ABC141</a:t>
            </a:r>
            <a:r>
              <a:rPr kumimoji="1" lang="ja-JP" altLang="en-US" dirty="0"/>
              <a:t>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B - Tap Dance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50CBC6-67F0-453F-8D40-A3F1925B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文字列を配列化して、一文字づつ判定していき、どちらかの条件を満たさなかったら即終了で良い。</a:t>
            </a:r>
            <a:endParaRPr kumimoji="1" lang="en-US" altLang="ja-JP" dirty="0"/>
          </a:p>
          <a:p>
            <a:r>
              <a:rPr lang="ja-JP" altLang="en-US" dirty="0"/>
              <a:t>条件は以下</a:t>
            </a:r>
            <a:r>
              <a:rPr lang="en-US" altLang="ja-JP" dirty="0"/>
              <a:t>2</a:t>
            </a:r>
            <a:r>
              <a:rPr lang="ja-JP" altLang="en-US" dirty="0"/>
              <a:t>つ</a:t>
            </a:r>
            <a:endParaRPr lang="en-US" altLang="ja-JP" dirty="0"/>
          </a:p>
          <a:p>
            <a:pPr lvl="1"/>
            <a:r>
              <a:rPr lang="ja-JP" altLang="en-US" dirty="0"/>
              <a:t>奇数かつ</a:t>
            </a:r>
            <a:r>
              <a:rPr lang="en-US" altLang="ja-JP" dirty="0"/>
              <a:t>RUD</a:t>
            </a:r>
            <a:r>
              <a:rPr lang="ja-JP" altLang="en-US" dirty="0"/>
              <a:t>のどれか</a:t>
            </a:r>
            <a:endParaRPr lang="en-US" altLang="ja-JP" dirty="0"/>
          </a:p>
          <a:p>
            <a:pPr lvl="1"/>
            <a:r>
              <a:rPr lang="ja-JP" altLang="en-US" dirty="0"/>
              <a:t>偶数かつ</a:t>
            </a:r>
            <a:r>
              <a:rPr lang="en-US" altLang="ja-JP" dirty="0"/>
              <a:t>LUD</a:t>
            </a:r>
            <a:r>
              <a:rPr lang="ja-JP" altLang="en-US" dirty="0"/>
              <a:t>のどれか</a:t>
            </a:r>
            <a:endParaRPr lang="en-US" altLang="ja-JP" dirty="0"/>
          </a:p>
          <a:p>
            <a:r>
              <a:rPr lang="en-US" altLang="ja-JP" dirty="0"/>
              <a:t>AND/OR</a:t>
            </a:r>
            <a:r>
              <a:rPr lang="ja-JP" altLang="en-US" dirty="0"/>
              <a:t>条件や文字列の索引に気を付けて実装していく。</a:t>
            </a:r>
            <a:endParaRPr lang="en-US" altLang="ja-JP" dirty="0"/>
          </a:p>
          <a:p>
            <a:r>
              <a:rPr lang="ja-JP" altLang="en-US" dirty="0"/>
              <a:t>判定部分を関数化した方が分かりやすいかも？</a:t>
            </a:r>
            <a:endParaRPr lang="en-US" altLang="ja-JP" dirty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4442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D5DC5A-A345-4112-AC46-D5333699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ABC142</a:t>
            </a:r>
            <a:r>
              <a:rPr kumimoji="1" lang="ja-JP" altLang="en-US" dirty="0"/>
              <a:t>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 - Odds of Oddness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CBBEDE-958D-4B32-AD2B-95C6DEF5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確率＝目的の数／全体の数</a:t>
            </a:r>
            <a:endParaRPr kumimoji="1" lang="en-US" altLang="ja-JP" dirty="0"/>
          </a:p>
          <a:p>
            <a:r>
              <a:rPr lang="ja-JP" altLang="en-US" dirty="0"/>
              <a:t>全体の数＝入力値</a:t>
            </a:r>
            <a:r>
              <a:rPr lang="en-US" altLang="ja-JP" dirty="0"/>
              <a:t>N</a:t>
            </a:r>
          </a:p>
          <a:p>
            <a:r>
              <a:rPr kumimoji="1" lang="ja-JP" altLang="en-US" dirty="0"/>
              <a:t>目的の数＝</a:t>
            </a:r>
            <a:r>
              <a:rPr kumimoji="1" lang="en-US" altLang="ja-JP" dirty="0"/>
              <a:t>1</a:t>
            </a:r>
            <a:r>
              <a:rPr kumimoji="1" lang="ja-JP" altLang="en-US" dirty="0"/>
              <a:t>～</a:t>
            </a:r>
            <a:r>
              <a:rPr kumimoji="1" lang="en-US" altLang="ja-JP" dirty="0"/>
              <a:t>N</a:t>
            </a:r>
            <a:r>
              <a:rPr kumimoji="1" lang="ja-JP" altLang="en-US" dirty="0"/>
              <a:t>の間の奇数の個数</a:t>
            </a:r>
            <a:endParaRPr kumimoji="1" lang="en-US" altLang="ja-JP" dirty="0"/>
          </a:p>
          <a:p>
            <a:pPr lvl="1"/>
            <a:r>
              <a:rPr lang="en-US" altLang="ja-JP" dirty="0"/>
              <a:t>N</a:t>
            </a:r>
            <a:r>
              <a:rPr lang="ja-JP" altLang="en-US" dirty="0"/>
              <a:t>が偶数なら</a:t>
            </a:r>
            <a:r>
              <a:rPr lang="en-US" altLang="ja-JP" dirty="0"/>
              <a:t>…</a:t>
            </a:r>
          </a:p>
          <a:p>
            <a:pPr lvl="2"/>
            <a:r>
              <a:rPr lang="en-US" altLang="ja-JP" dirty="0"/>
              <a:t>N=6</a:t>
            </a:r>
            <a:r>
              <a:rPr lang="ja-JP" altLang="en-US" dirty="0"/>
              <a:t>なら、</a:t>
            </a:r>
            <a:r>
              <a:rPr lang="en-US" altLang="ja-JP" dirty="0"/>
              <a:t>1,3,5</a:t>
            </a:r>
            <a:r>
              <a:rPr lang="ja-JP" altLang="en-US" dirty="0"/>
              <a:t>の</a:t>
            </a:r>
            <a:r>
              <a:rPr lang="en-US" altLang="ja-JP" dirty="0"/>
              <a:t>3</a:t>
            </a:r>
            <a:r>
              <a:rPr lang="ja-JP" altLang="en-US" dirty="0"/>
              <a:t>つ</a:t>
            </a:r>
            <a:endParaRPr lang="en-US" altLang="ja-JP" dirty="0"/>
          </a:p>
          <a:p>
            <a:pPr lvl="2"/>
            <a:r>
              <a:rPr lang="en-US" altLang="ja-JP" dirty="0"/>
              <a:t>N=8</a:t>
            </a:r>
            <a:r>
              <a:rPr lang="ja-JP" altLang="en-US" dirty="0"/>
              <a:t>なら、</a:t>
            </a:r>
            <a:r>
              <a:rPr lang="en-US" altLang="ja-JP" dirty="0"/>
              <a:t>1,3,5,7</a:t>
            </a:r>
            <a:r>
              <a:rPr lang="ja-JP" altLang="en-US" dirty="0"/>
              <a:t>の</a:t>
            </a:r>
            <a:r>
              <a:rPr lang="en-US" altLang="ja-JP" dirty="0"/>
              <a:t>4</a:t>
            </a:r>
            <a:r>
              <a:rPr lang="ja-JP" altLang="en-US" dirty="0"/>
              <a:t>つ</a:t>
            </a:r>
            <a:endParaRPr lang="en-US" altLang="ja-JP" dirty="0"/>
          </a:p>
          <a:p>
            <a:pPr lvl="1"/>
            <a:r>
              <a:rPr kumimoji="1" lang="en-US" altLang="ja-JP" dirty="0"/>
              <a:t>N</a:t>
            </a:r>
            <a:r>
              <a:rPr kumimoji="1" lang="ja-JP" altLang="en-US" dirty="0"/>
              <a:t>が奇数なら</a:t>
            </a:r>
            <a:r>
              <a:rPr kumimoji="1" lang="en-US" altLang="ja-JP" dirty="0"/>
              <a:t>…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N=7</a:t>
            </a:r>
            <a:r>
              <a:rPr kumimoji="1" lang="ja-JP" altLang="en-US" dirty="0"/>
              <a:t>なら、</a:t>
            </a:r>
            <a:r>
              <a:rPr lang="en-US" altLang="ja-JP" dirty="0"/>
              <a:t>1,3,5,7</a:t>
            </a:r>
            <a:r>
              <a:rPr lang="ja-JP" altLang="en-US" dirty="0"/>
              <a:t>の</a:t>
            </a:r>
            <a:r>
              <a:rPr lang="en-US" altLang="ja-JP" dirty="0"/>
              <a:t>4</a:t>
            </a:r>
            <a:r>
              <a:rPr lang="ja-JP" altLang="en-US" dirty="0"/>
              <a:t>つ</a:t>
            </a:r>
            <a:endParaRPr lang="en-US" altLang="ja-JP" dirty="0"/>
          </a:p>
          <a:p>
            <a:pPr lvl="2"/>
            <a:r>
              <a:rPr kumimoji="1" lang="en-US" altLang="ja-JP" dirty="0"/>
              <a:t>N=9</a:t>
            </a:r>
            <a:r>
              <a:rPr kumimoji="1" lang="ja-JP" altLang="en-US" dirty="0"/>
              <a:t>なら、</a:t>
            </a:r>
            <a:r>
              <a:rPr kumimoji="1" lang="en-US" altLang="ja-JP" dirty="0"/>
              <a:t>1,3,5,7,9</a:t>
            </a:r>
            <a:r>
              <a:rPr kumimoji="1" lang="ja-JP" altLang="en-US" dirty="0"/>
              <a:t>の</a:t>
            </a:r>
            <a:r>
              <a:rPr kumimoji="1" lang="en-US" altLang="ja-JP" dirty="0"/>
              <a:t>5</a:t>
            </a:r>
            <a:r>
              <a:rPr kumimoji="1" lang="ja-JP" altLang="en-US" dirty="0"/>
              <a:t>つ</a:t>
            </a:r>
            <a:endParaRPr kumimoji="1" lang="en-US" altLang="ja-JP" dirty="0"/>
          </a:p>
          <a:p>
            <a:r>
              <a:rPr lang="ja-JP" altLang="en-US" dirty="0"/>
              <a:t>これを汎化すれば</a:t>
            </a:r>
            <a:r>
              <a:rPr lang="en-US" altLang="ja-JP" dirty="0"/>
              <a:t>…</a:t>
            </a:r>
            <a:r>
              <a:rPr lang="ja-JP" altLang="en-US" dirty="0"/>
              <a:t>。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929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510485-5EA3-47E5-A2BE-F4CDCB83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ABC142</a:t>
            </a:r>
            <a:r>
              <a:rPr kumimoji="1" lang="ja-JP" altLang="en-US" dirty="0"/>
              <a:t>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B - Roller Coaster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73E544-2215-4910-AB15-1C22896A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リストを順番に調べていけばよい。</a:t>
            </a:r>
            <a:endParaRPr kumimoji="1" lang="en-US" altLang="ja-JP" dirty="0"/>
          </a:p>
          <a:p>
            <a:r>
              <a:rPr lang="ja-JP" altLang="en-US" dirty="0"/>
              <a:t>境界値と大小演算子に注意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189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＋Segoe 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19E5DC0F-C03A-456D-8D92-AEB98919A2BA}" vid="{25AF4829-6A04-471C-8D60-6757280DAF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336</TotalTime>
  <Words>473</Words>
  <Application>Microsoft Office PowerPoint</Application>
  <PresentationFormat>ワイド画面</PresentationFormat>
  <Paragraphs>51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Arial</vt:lpstr>
      <vt:lpstr>Lato</vt:lpstr>
      <vt:lpstr>Segoe UI</vt:lpstr>
      <vt:lpstr>Office テーマ</vt:lpstr>
      <vt:lpstr>AB問題をたくさん解こう2</vt:lpstr>
      <vt:lpstr>ABC139 A - Tenki</vt:lpstr>
      <vt:lpstr>ABC139 B - Power Socket</vt:lpstr>
      <vt:lpstr>ABC140 A - Password</vt:lpstr>
      <vt:lpstr>ABC140 B - Buffet</vt:lpstr>
      <vt:lpstr>ABC141 A - Weather Prediction</vt:lpstr>
      <vt:lpstr>ABC141 B - Tap Dance</vt:lpstr>
      <vt:lpstr>ABC142 A - Odds of Oddness </vt:lpstr>
      <vt:lpstr>ABC142 B - Roller Coaster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AB問題をたくさん解こう2</dc:title>
  <dc:creator>長谷川　哲</dc:creator>
  <cp:lastModifiedBy>長谷川　哲</cp:lastModifiedBy>
  <cp:revision>26</cp:revision>
  <dcterms:created xsi:type="dcterms:W3CDTF">2021-09-24T04:05:25Z</dcterms:created>
  <dcterms:modified xsi:type="dcterms:W3CDTF">2021-09-30T07:03:51Z</dcterms:modified>
</cp:coreProperties>
</file>