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3FABD-7BAB-4E5A-8B54-DC720E3D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C573BF-60E4-4B32-AB25-D31BCD1B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DE57B-7C1C-4220-9025-D59EE6C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C6F46-AC14-4B90-838B-51122A67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F2C89-12F5-4BF5-BB98-B20C6C8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7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6E0AD-4D31-4C67-9128-FED7CD8C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011E5-C0E5-43E7-A19A-2F15C42C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8719A-DA7E-438A-B095-5A98A42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8FD6B-B68E-4097-9BBC-407BDF9F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37348-71DC-4935-8EF2-F494C00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3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14EDCD-E7FC-4E1A-A417-CF85A50DA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BC1F39-2846-4A3D-9DBE-A4BA1EFB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20EBA-679F-478B-9EE2-D269C4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CAD9F4-F27C-474D-A3E8-3FD691BE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6B366-261D-41A2-B86F-9B310E4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8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33CED-F6BB-41FA-A886-D68C9F57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F43B4-1888-44A3-9BC8-5731F9D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3F68E4-E56C-4ABF-B0A8-771C369F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EAE4F-E489-4E3F-AF96-8371D4A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F40AC-DA75-49E5-9169-DE93621B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2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471F6-253F-4A19-AFCC-AF4BC34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85DFC-B7D3-4751-82CE-EFEFD89A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B77902-E351-49EC-8CF0-5338A91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A297D-57C8-41C4-8956-08875C17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36B5F-E4A0-4BC8-93F2-78A4C3A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6E51E-3590-47BA-8986-068B467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0538-6308-419C-92CD-F1A51DFED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2C38F2-E14B-4108-BCC3-33443246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A11E5-EDFC-4DF1-9B4E-FF21C33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10BC91-48A8-4F61-BAEC-6F10F4A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1A39B-410C-4837-9330-E6FEE076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77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F68AA-284E-49E8-99CD-0260C74D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666E5A-A884-42C9-98E6-8AD85FF0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EE1291-AA0F-40DF-AEEA-32E29B45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29B052-442C-4361-AF65-6EA6CA65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44FFE0-A1C3-47EE-B40B-BD001B5B6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6A074-A963-4DA7-BEAB-4205C016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FD0C71-3BD6-47FA-8245-861BA1C2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D8C634-5781-4E3C-ABAD-6A2CD6F7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7A22-0C3A-4A35-999C-5A19B63D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76AF02-F2A1-4C3E-87CF-B557006B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26192C-2AF3-4080-A6ED-4C2D37F7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8671A-2751-49D8-ADE0-3FBF6455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4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7F0F9-968A-45A7-ABF0-4C9EAEE7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DF542-2B2B-465C-A98D-043006E8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7F218-634F-4594-99D9-6B19A57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39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936A4-A0B6-4A39-9BA9-5426FFB9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2F9C9-BCBE-4574-AD3A-D1ABA7E3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380D0-94D4-4F0C-B74A-845E2FB1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9BE46-2584-4BB5-9513-3186026D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F2C04C-A729-4F41-9A81-BE5CAF07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B0F16-6E9F-4986-93AD-20BC0808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2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5AF7-4C4A-4237-A99E-B3CEDEF4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D1F17F-AEE3-48E8-9576-7BF1F9F3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BB011-EEDC-43C7-B32A-4D31A192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0FB4A-E922-4D48-BA21-D9F3B1D6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B1DB9-8D59-45F3-A700-AB61E8A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8841E-EA85-4A7B-9391-42010955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14DD2-B81E-4300-AD7F-8A017554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8159F-FA28-4888-8F49-215A2F99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72130-3878-4B9A-84E6-23384129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EE1-DE07-4E84-8E94-724BCA73CA92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9CEDD-10B1-4AA6-B75C-172E8BAF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90621-AA74-4939-A555-294F2B8DD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AB97-9DD5-4F17-BAE8-48751B6D9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腕試しチャレンジ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90B7D-0BF6-4068-9B83-98A86728A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ABC143</a:t>
            </a:r>
            <a:r>
              <a:rPr kumimoji="1" lang="ja-JP" altLang="en-US" dirty="0"/>
              <a:t> </a:t>
            </a:r>
            <a:r>
              <a:rPr kumimoji="1" lang="en-US" altLang="ja-JP" dirty="0"/>
              <a:t>A</a:t>
            </a:r>
            <a:r>
              <a:rPr kumimoji="1" lang="ja-JP" altLang="en-US" dirty="0"/>
              <a:t>～</a:t>
            </a:r>
            <a:r>
              <a:rPr kumimoji="1" lang="en-US" altLang="ja-JP" dirty="0"/>
              <a:t>C</a:t>
            </a:r>
            <a:r>
              <a:rPr kumimoji="1" lang="ja-JP" altLang="en-US" dirty="0"/>
              <a:t>を実際に解いてみよう</a:t>
            </a:r>
          </a:p>
        </p:txBody>
      </p:sp>
    </p:spTree>
    <p:extLst>
      <p:ext uri="{BB962C8B-B14F-4D97-AF65-F5344CB8AC3E}">
        <p14:creationId xmlns:p14="http://schemas.microsoft.com/office/powerpoint/2010/main" val="376616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37594-A12E-4AF0-A937-91346917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ABC143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 - Slimes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5D46CD-F449-4F66-A7AC-AA5AFFD5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今の色を変数として宣言、リストの</a:t>
            </a:r>
            <a:r>
              <a:rPr lang="en-US" altLang="ja-JP" dirty="0"/>
              <a:t>1</a:t>
            </a:r>
            <a:r>
              <a:rPr lang="ja-JP" altLang="en-US" dirty="0"/>
              <a:t>つ目を設定する。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リストを先頭から舐めていく。</a:t>
            </a:r>
            <a:endParaRPr lang="en-US" altLang="ja-JP" dirty="0"/>
          </a:p>
          <a:p>
            <a:pPr lvl="1"/>
            <a:r>
              <a:rPr kumimoji="1" lang="ja-JP" altLang="en-US" dirty="0"/>
              <a:t>今の色と一緒なら次へ</a:t>
            </a:r>
            <a:endParaRPr lang="en-US" altLang="ja-JP" dirty="0"/>
          </a:p>
          <a:p>
            <a:pPr lvl="1"/>
            <a:r>
              <a:rPr kumimoji="1" lang="ja-JP" altLang="en-US" dirty="0"/>
              <a:t>違ったら件数カウントアップ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最後に件数を表示してやる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072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09E09-C528-4194-92E9-12B3E8B8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ABC143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 - Curtain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9CAABA-9E23-4C5E-BEC5-16CF48C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とりあえず入力値を受け取るコードを書いてみよう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28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09E09-C528-4194-92E9-12B3E8B8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ABC143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 - Curtain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9CAABA-9E23-4C5E-BEC5-16CF48C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A-(B*2)</a:t>
            </a:r>
          </a:p>
          <a:p>
            <a:r>
              <a:rPr lang="ja-JP" altLang="en-US" dirty="0"/>
              <a:t>が隠されてない範囲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とりあえず</a:t>
            </a:r>
            <a:endParaRPr lang="en-US" altLang="ja-JP" dirty="0"/>
          </a:p>
          <a:p>
            <a:pPr lvl="1"/>
            <a:r>
              <a:rPr lang="ja-JP" altLang="en-US" dirty="0"/>
              <a:t>これで提出してみよう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37A05F-5717-49B9-9E1A-A2FF3A7A7BE4}"/>
              </a:ext>
            </a:extLst>
          </p:cNvPr>
          <p:cNvSpPr/>
          <p:nvPr/>
        </p:nvSpPr>
        <p:spPr>
          <a:xfrm>
            <a:off x="6416040" y="2529840"/>
            <a:ext cx="4632960" cy="3200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8D391C-979C-4A00-9C7E-74271EE04BF2}"/>
              </a:ext>
            </a:extLst>
          </p:cNvPr>
          <p:cNvSpPr/>
          <p:nvPr/>
        </p:nvSpPr>
        <p:spPr>
          <a:xfrm>
            <a:off x="6416040" y="2835037"/>
            <a:ext cx="1569720" cy="2727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8DE2C4-656B-43BD-9E32-787394437805}"/>
              </a:ext>
            </a:extLst>
          </p:cNvPr>
          <p:cNvSpPr/>
          <p:nvPr/>
        </p:nvSpPr>
        <p:spPr>
          <a:xfrm>
            <a:off x="9479280" y="2835037"/>
            <a:ext cx="1569720" cy="2727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966BDC87-190A-4A85-8F6B-0880AE93A887}"/>
              </a:ext>
            </a:extLst>
          </p:cNvPr>
          <p:cNvSpPr/>
          <p:nvPr/>
        </p:nvSpPr>
        <p:spPr>
          <a:xfrm>
            <a:off x="6416040" y="1995885"/>
            <a:ext cx="4632960" cy="3659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右 7">
            <a:extLst>
              <a:ext uri="{FF2B5EF4-FFF2-40B4-BE49-F238E27FC236}">
                <a16:creationId xmlns:a16="http://schemas.microsoft.com/office/drawing/2014/main" id="{69147168-00B3-4574-956E-8ADA9E459E28}"/>
              </a:ext>
            </a:extLst>
          </p:cNvPr>
          <p:cNvSpPr/>
          <p:nvPr/>
        </p:nvSpPr>
        <p:spPr>
          <a:xfrm>
            <a:off x="6416040" y="5851447"/>
            <a:ext cx="1569720" cy="3659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9FC7D8-9918-4E22-BE87-AE973D40B547}"/>
              </a:ext>
            </a:extLst>
          </p:cNvPr>
          <p:cNvSpPr txBox="1"/>
          <p:nvPr/>
        </p:nvSpPr>
        <p:spPr>
          <a:xfrm>
            <a:off x="8595360" y="172156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FD9851-2A69-481A-88B1-45D6EB917463}"/>
              </a:ext>
            </a:extLst>
          </p:cNvPr>
          <p:cNvSpPr txBox="1"/>
          <p:nvPr/>
        </p:nvSpPr>
        <p:spPr>
          <a:xfrm>
            <a:off x="7034027" y="55455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602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09E09-C528-4194-92E9-12B3E8B8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ABC143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 - Curtain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9CAABA-9E23-4C5E-BEC5-16CF48C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A-(B*2)</a:t>
            </a:r>
          </a:p>
          <a:p>
            <a:r>
              <a:rPr lang="ja-JP" altLang="en-US" dirty="0"/>
              <a:t>が隠されてない範囲</a:t>
            </a:r>
            <a:endParaRPr lang="en-US" altLang="ja-JP" dirty="0"/>
          </a:p>
          <a:p>
            <a:r>
              <a:rPr kumimoji="1" lang="ja-JP" altLang="en-US" dirty="0"/>
              <a:t>ただし、最小は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つまり</a:t>
            </a:r>
            <a:r>
              <a:rPr lang="en-US" altLang="ja-JP" dirty="0"/>
              <a:t>0</a:t>
            </a:r>
            <a:r>
              <a:rPr lang="ja-JP" altLang="en-US" dirty="0"/>
              <a:t>か</a:t>
            </a:r>
            <a:r>
              <a:rPr lang="en-US" altLang="ja-JP" dirty="0"/>
              <a:t>a-b*2</a:t>
            </a:r>
            <a:r>
              <a:rPr lang="ja-JP" altLang="en-US" dirty="0"/>
              <a:t>の大きい方</a:t>
            </a:r>
            <a:endParaRPr lang="en-US" altLang="ja-JP" dirty="0"/>
          </a:p>
          <a:p>
            <a:r>
              <a:rPr kumimoji="1" lang="ja-JP" altLang="en-US" dirty="0"/>
              <a:t>＝</a:t>
            </a:r>
            <a:r>
              <a:rPr kumimoji="1" lang="en-US" altLang="ja-JP" dirty="0"/>
              <a:t>Max(0,(a-b*2))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37A05F-5717-49B9-9E1A-A2FF3A7A7BE4}"/>
              </a:ext>
            </a:extLst>
          </p:cNvPr>
          <p:cNvSpPr/>
          <p:nvPr/>
        </p:nvSpPr>
        <p:spPr>
          <a:xfrm>
            <a:off x="6416040" y="2529840"/>
            <a:ext cx="4632960" cy="3200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8D391C-979C-4A00-9C7E-74271EE04BF2}"/>
              </a:ext>
            </a:extLst>
          </p:cNvPr>
          <p:cNvSpPr/>
          <p:nvPr/>
        </p:nvSpPr>
        <p:spPr>
          <a:xfrm>
            <a:off x="6416040" y="2652157"/>
            <a:ext cx="2651760" cy="2727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8DE2C4-656B-43BD-9E32-787394437805}"/>
              </a:ext>
            </a:extLst>
          </p:cNvPr>
          <p:cNvSpPr/>
          <p:nvPr/>
        </p:nvSpPr>
        <p:spPr>
          <a:xfrm>
            <a:off x="7711440" y="2911237"/>
            <a:ext cx="3337560" cy="2727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966BDC87-190A-4A85-8F6B-0880AE93A887}"/>
              </a:ext>
            </a:extLst>
          </p:cNvPr>
          <p:cNvSpPr/>
          <p:nvPr/>
        </p:nvSpPr>
        <p:spPr>
          <a:xfrm>
            <a:off x="6416040" y="1995885"/>
            <a:ext cx="4632960" cy="3659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右 7">
            <a:extLst>
              <a:ext uri="{FF2B5EF4-FFF2-40B4-BE49-F238E27FC236}">
                <a16:creationId xmlns:a16="http://schemas.microsoft.com/office/drawing/2014/main" id="{69147168-00B3-4574-956E-8ADA9E459E28}"/>
              </a:ext>
            </a:extLst>
          </p:cNvPr>
          <p:cNvSpPr/>
          <p:nvPr/>
        </p:nvSpPr>
        <p:spPr>
          <a:xfrm>
            <a:off x="6416040" y="5851447"/>
            <a:ext cx="2651760" cy="3659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9FC7D8-9918-4E22-BE87-AE973D40B547}"/>
              </a:ext>
            </a:extLst>
          </p:cNvPr>
          <p:cNvSpPr txBox="1"/>
          <p:nvPr/>
        </p:nvSpPr>
        <p:spPr>
          <a:xfrm>
            <a:off x="8595360" y="172156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FD9851-2A69-481A-88B1-45D6EB917463}"/>
              </a:ext>
            </a:extLst>
          </p:cNvPr>
          <p:cNvSpPr txBox="1"/>
          <p:nvPr/>
        </p:nvSpPr>
        <p:spPr>
          <a:xfrm>
            <a:off x="7735067" y="60942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493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0BED7-347B-41D9-9AF5-FC19F721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ABC143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 - TAKOYAKI FESTIVAL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D4243-EA8D-4BB0-BA30-F8203DF9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とりあえず入力値を受け取るコードを書く</a:t>
            </a:r>
            <a:endParaRPr lang="en-US" altLang="ja-JP" dirty="0"/>
          </a:p>
          <a:p>
            <a:r>
              <a:rPr kumimoji="1" lang="ja-JP" altLang="en-US" dirty="0"/>
              <a:t>リスト型は</a:t>
            </a:r>
            <a:r>
              <a:rPr kumimoji="1" lang="en-US" altLang="ja-JP" dirty="0"/>
              <a:t>split</a:t>
            </a:r>
            <a:r>
              <a:rPr kumimoji="1" lang="ja-JP" altLang="en-US" dirty="0"/>
              <a:t>で分割して</a:t>
            </a:r>
            <a:r>
              <a:rPr kumimoji="1" lang="en-US" altLang="ja-JP" dirty="0"/>
              <a:t>…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60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0BED7-347B-41D9-9AF5-FC19F721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ABC143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 - TAKOYAKI FESTIVAL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D4243-EA8D-4BB0-BA30-F8203DF9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D1</a:t>
            </a:r>
            <a:r>
              <a:rPr lang="ja-JP" altLang="en-US" dirty="0"/>
              <a:t>～</a:t>
            </a:r>
            <a:r>
              <a:rPr lang="en-US" altLang="ja-JP" dirty="0" err="1"/>
              <a:t>Dn</a:t>
            </a:r>
            <a:r>
              <a:rPr lang="ja-JP" altLang="en-US" dirty="0"/>
              <a:t>までの組合せで</a:t>
            </a:r>
            <a:r>
              <a:rPr lang="en-US" altLang="ja-JP" dirty="0"/>
              <a:t>Dx * Dy</a:t>
            </a:r>
            <a:r>
              <a:rPr lang="ja-JP" altLang="en-US" dirty="0"/>
              <a:t>の合計を求めればいい？</a:t>
            </a:r>
            <a:endParaRPr lang="en-US" altLang="ja-JP" dirty="0"/>
          </a:p>
          <a:p>
            <a:pPr lvl="1"/>
            <a:r>
              <a:rPr lang="en-US" altLang="ja-JP" dirty="0"/>
              <a:t>D1</a:t>
            </a:r>
            <a:r>
              <a:rPr lang="ja-JP" altLang="en-US" dirty="0"/>
              <a:t>と</a:t>
            </a:r>
            <a:r>
              <a:rPr lang="en-US" altLang="ja-JP" dirty="0"/>
              <a:t>D2</a:t>
            </a:r>
            <a:r>
              <a:rPr lang="ja-JP" altLang="en-US" dirty="0"/>
              <a:t>～</a:t>
            </a:r>
            <a:r>
              <a:rPr lang="en-US" altLang="ja-JP" dirty="0" err="1"/>
              <a:t>Dn</a:t>
            </a:r>
            <a:r>
              <a:rPr lang="ja-JP" altLang="en-US" dirty="0"/>
              <a:t>までの組合せ</a:t>
            </a:r>
            <a:endParaRPr lang="en-US" altLang="ja-JP" dirty="0"/>
          </a:p>
          <a:p>
            <a:pPr lvl="1"/>
            <a:r>
              <a:rPr lang="en-US" altLang="ja-JP" dirty="0"/>
              <a:t>D2</a:t>
            </a:r>
            <a:r>
              <a:rPr lang="ja-JP" altLang="en-US" dirty="0"/>
              <a:t>と</a:t>
            </a:r>
            <a:r>
              <a:rPr lang="en-US" altLang="ja-JP" dirty="0"/>
              <a:t>D3</a:t>
            </a:r>
            <a:r>
              <a:rPr lang="ja-JP" altLang="en-US" dirty="0"/>
              <a:t>～</a:t>
            </a:r>
            <a:r>
              <a:rPr lang="en-US" altLang="ja-JP" dirty="0" err="1"/>
              <a:t>Dn</a:t>
            </a:r>
            <a:r>
              <a:rPr lang="ja-JP" altLang="en-US" dirty="0"/>
              <a:t>まで</a:t>
            </a:r>
            <a:endParaRPr lang="en-US" altLang="ja-JP" dirty="0"/>
          </a:p>
          <a:p>
            <a:pPr lvl="1"/>
            <a:r>
              <a:rPr lang="en-US" altLang="ja-JP" dirty="0"/>
              <a:t>D3</a:t>
            </a:r>
            <a:r>
              <a:rPr lang="ja-JP" altLang="en-US" dirty="0"/>
              <a:t>と</a:t>
            </a:r>
            <a:r>
              <a:rPr lang="en-US" altLang="ja-JP" dirty="0"/>
              <a:t>D4</a:t>
            </a:r>
            <a:r>
              <a:rPr lang="ja-JP" altLang="en-US" dirty="0"/>
              <a:t>～</a:t>
            </a:r>
            <a:r>
              <a:rPr lang="en-US" altLang="ja-JP" dirty="0" err="1"/>
              <a:t>Dn</a:t>
            </a:r>
            <a:r>
              <a:rPr lang="ja-JP" altLang="en-US" dirty="0"/>
              <a:t>まで</a:t>
            </a:r>
            <a:r>
              <a:rPr lang="en-US" altLang="ja-JP" dirty="0"/>
              <a:t>…</a:t>
            </a:r>
          </a:p>
          <a:p>
            <a:endParaRPr lang="en-US" altLang="ja-JP" dirty="0"/>
          </a:p>
          <a:p>
            <a:r>
              <a:rPr lang="ja-JP" altLang="en-US" dirty="0"/>
              <a:t>総当たりですね。</a:t>
            </a:r>
            <a:endParaRPr lang="en-US" altLang="ja-JP" dirty="0"/>
          </a:p>
          <a:p>
            <a:r>
              <a:rPr lang="en-US" altLang="ja-JP" dirty="0" err="1"/>
              <a:t>i</a:t>
            </a:r>
            <a:r>
              <a:rPr lang="en-US" altLang="ja-JP" dirty="0"/>
              <a:t>=0..N-1</a:t>
            </a:r>
          </a:p>
          <a:p>
            <a:pPr lvl="1"/>
            <a:r>
              <a:rPr lang="en-US" altLang="ja-JP" dirty="0"/>
              <a:t>j=i+1..N</a:t>
            </a:r>
          </a:p>
          <a:p>
            <a:r>
              <a:rPr lang="ja-JP" altLang="en-US" dirty="0"/>
              <a:t>でループすれば全部計算できるはず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983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68B988-0D43-46E8-914A-63D864B1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ABC143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 - TAKOYAKI FESTIVAL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76A5CA5-BD98-4598-9505-96B8C6138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762348"/>
              </p:ext>
            </p:extLst>
          </p:nvPr>
        </p:nvGraphicFramePr>
        <p:xfrm>
          <a:off x="838200" y="1825624"/>
          <a:ext cx="10515600" cy="4072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62462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9626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171162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64388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60681971"/>
                    </a:ext>
                  </a:extLst>
                </a:gridCol>
              </a:tblGrid>
              <a:tr h="814451"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3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4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46502"/>
                  </a:ext>
                </a:extLst>
              </a:tr>
              <a:tr h="814451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-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1*2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1*3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1*4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26892"/>
                  </a:ext>
                </a:extLst>
              </a:tr>
              <a:tr h="814451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2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x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-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2*3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2*4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00933"/>
                  </a:ext>
                </a:extLst>
              </a:tr>
              <a:tr h="814451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3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x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x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-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3*4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66890"/>
                  </a:ext>
                </a:extLst>
              </a:tr>
              <a:tr h="814451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4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x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x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x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-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86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7DB2D-C700-4B3A-B036-17538434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ABC143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 - Slimes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19051B-B83C-42E8-9B26-E347B2C7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とりあえず入力値を受け取る。</a:t>
            </a:r>
            <a:endParaRPr lang="en-US" altLang="ja-JP" dirty="0"/>
          </a:p>
          <a:p>
            <a:r>
              <a:rPr kumimoji="1" lang="ja-JP" altLang="en-US" dirty="0"/>
              <a:t>ぷよぷよ？</a:t>
            </a:r>
            <a:endParaRPr kumimoji="1" lang="en-US" altLang="ja-JP" dirty="0"/>
          </a:p>
          <a:p>
            <a:r>
              <a:rPr lang="ja-JP" altLang="en-US" dirty="0"/>
              <a:t>圧縮する系の問題っぽい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84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ABA4A-0508-4B1B-A99A-322499CE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ABC143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 - Slimes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82EB9A13-8EF8-4DDD-BD0E-A6F4E287E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161776"/>
              </p:ext>
            </p:extLst>
          </p:nvPr>
        </p:nvGraphicFramePr>
        <p:xfrm>
          <a:off x="838200" y="2037080"/>
          <a:ext cx="105156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2848548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1714839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854520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014139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61357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0393647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9014586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572416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1723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a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a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b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b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b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a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a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c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a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4242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26C9851-ABC7-4B30-89AA-1F4A60E67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64099"/>
              </p:ext>
            </p:extLst>
          </p:nvPr>
        </p:nvGraphicFramePr>
        <p:xfrm>
          <a:off x="838200" y="3225800"/>
          <a:ext cx="105156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2848548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1714839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854520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014139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61357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0393647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9014586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572416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1723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a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b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a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c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a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4242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2E3D58-681D-4B2B-A902-34DE6B525370}"/>
              </a:ext>
            </a:extLst>
          </p:cNvPr>
          <p:cNvSpPr/>
          <p:nvPr/>
        </p:nvSpPr>
        <p:spPr>
          <a:xfrm>
            <a:off x="1615440" y="4328160"/>
            <a:ext cx="408432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答えは</a:t>
            </a:r>
            <a:r>
              <a:rPr lang="en-US" altLang="ja-JP" dirty="0"/>
              <a:t>5</a:t>
            </a:r>
            <a:r>
              <a:rPr lang="ja-JP" altLang="en-US" dirty="0"/>
              <a:t>つになる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06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＋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19E5DC0F-C03A-456D-8D92-AEB98919A2BA}" vid="{25AF4829-6A04-471C-8D60-6757280DA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71</TotalTime>
  <Words>282</Words>
  <Application>Microsoft Office PowerPoint</Application>
  <PresentationFormat>ワイド画面</PresentationFormat>
  <Paragraphs>86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Lato</vt:lpstr>
      <vt:lpstr>Segoe UI</vt:lpstr>
      <vt:lpstr>Office テーマ</vt:lpstr>
      <vt:lpstr>腕試しチャレンジ</vt:lpstr>
      <vt:lpstr>ABC143 A - Curtain</vt:lpstr>
      <vt:lpstr>ABC143 A - Curtain</vt:lpstr>
      <vt:lpstr>ABC143 A - Curtain</vt:lpstr>
      <vt:lpstr>ABC143 B - TAKOYAKI FESTIVAL</vt:lpstr>
      <vt:lpstr>ABC143 B - TAKOYAKI FESTIVAL</vt:lpstr>
      <vt:lpstr>ABC143 B - TAKOYAKI FESTIVAL</vt:lpstr>
      <vt:lpstr>ABC143 C - Slimes</vt:lpstr>
      <vt:lpstr>ABC143 C - Slimes</vt:lpstr>
      <vt:lpstr>ABC143 C - Slimes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腕試しチャレンジ</dc:title>
  <dc:creator>長谷川　哲</dc:creator>
  <cp:lastModifiedBy>長谷川　哲</cp:lastModifiedBy>
  <cp:revision>29</cp:revision>
  <dcterms:created xsi:type="dcterms:W3CDTF">2021-11-12T10:57:52Z</dcterms:created>
  <dcterms:modified xsi:type="dcterms:W3CDTF">2021-11-16T06:31:42Z</dcterms:modified>
</cp:coreProperties>
</file>