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6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3FABD-7BAB-4E5A-8B54-DC720E3D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C573BF-60E4-4B32-AB25-D31BCD1B0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DE57B-7C1C-4220-9025-D59EE6C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0C6F46-AC14-4B90-838B-51122A67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6F2C89-12F5-4BF5-BB98-B20C6C8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7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6E0AD-4D31-4C67-9128-FED7CD8C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0011E5-C0E5-43E7-A19A-2F15C42C5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C8719A-DA7E-438A-B095-5A98A42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8FD6B-B68E-4097-9BBC-407BDF9F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37348-71DC-4935-8EF2-F494C002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36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14EDCD-E7FC-4E1A-A417-CF85A50DA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BC1F39-2846-4A3D-9DBE-A4BA1EFBB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20EBA-679F-478B-9EE2-D269C43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CAD9F4-F27C-474D-A3E8-3FD691BE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6B366-261D-41A2-B86F-9B310E49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8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33CED-F6BB-41FA-A886-D68C9F57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9F43B4-1888-44A3-9BC8-5731F9D4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3F68E4-E56C-4ABF-B0A8-771C369F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EAE4F-E489-4E3F-AF96-8371D4AF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F40AC-DA75-49E5-9169-DE93621B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2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471F6-253F-4A19-AFCC-AF4BC34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85DFC-B7D3-4751-82CE-EFEFD89A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B77902-E351-49EC-8CF0-5338A912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A297D-57C8-41C4-8956-08875C17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36B5F-E4A0-4BC8-93F2-78A4C3A8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6E51E-3590-47BA-8986-068B467E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0538-6308-419C-92CD-F1A51DFED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2C38F2-E14B-4108-BCC3-33443246E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FA11E5-EDFC-4DF1-9B4E-FF21C335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10BC91-48A8-4F61-BAEC-6F10F4AC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1A39B-410C-4837-9330-E6FEE076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77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F68AA-284E-49E8-99CD-0260C74D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666E5A-A884-42C9-98E6-8AD85FF0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EE1291-AA0F-40DF-AEEA-32E29B45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29B052-442C-4361-AF65-6EA6CA657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44FFE0-A1C3-47EE-B40B-BD001B5B6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26A074-A963-4DA7-BEAB-4205C016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FD0C71-3BD6-47FA-8245-861BA1C2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D8C634-5781-4E3C-ABAD-6A2CD6F7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9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7A22-0C3A-4A35-999C-5A19B63D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76AF02-F2A1-4C3E-87CF-B557006B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26192C-2AF3-4080-A6ED-4C2D37F7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8671A-2751-49D8-ADE0-3FBF6455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44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7F0F9-968A-45A7-ABF0-4C9EAEE7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DF542-2B2B-465C-A98D-043006E8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47F218-634F-4594-99D9-6B19A573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39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936A4-A0B6-4A39-9BA9-5426FFB9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2F9C9-BCBE-4574-AD3A-D1ABA7E3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380D0-94D4-4F0C-B74A-845E2FB1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D9BE46-2584-4BB5-9513-3186026D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F2C04C-A729-4F41-9A81-BE5CAF07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B0F16-6E9F-4986-93AD-20BC0808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25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5AF7-4C4A-4237-A99E-B3CEDEF4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D1F17F-AEE3-48E8-9576-7BF1F9F37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2BB011-EEDC-43C7-B32A-4D31A192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70FB4A-E922-4D48-BA21-D9F3B1D6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FB1DB9-8D59-45F3-A700-AB61E8A7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B8841E-EA85-4A7B-9391-42010955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4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514DD2-B81E-4300-AD7F-8A017554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F8159F-FA28-4888-8F49-215A2F99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72130-3878-4B9A-84E6-23384129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EEE1-DE07-4E84-8E94-724BCA73CA92}" type="datetimeFigureOut">
              <a:rPr kumimoji="1" lang="ja-JP" altLang="en-US" smtClean="0"/>
              <a:t>2022/2/21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9CEDD-10B1-4AA6-B75C-172E8BAF9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990621-AA74-4939-A555-294F2B8DD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99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ctokatherine.github.io/word-maste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AB97-9DD5-4F17-BAE8-48751B6D9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WORDLE</a:t>
            </a:r>
            <a:r>
              <a:rPr kumimoji="1" lang="ja-JP" altLang="en-US" dirty="0"/>
              <a:t>を解いてみよう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F90B7D-0BF6-4068-9B83-98A86728A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ヒューリスティックプログラミングの練習</a:t>
            </a:r>
          </a:p>
        </p:txBody>
      </p:sp>
    </p:spTree>
    <p:extLst>
      <p:ext uri="{BB962C8B-B14F-4D97-AF65-F5344CB8AC3E}">
        <p14:creationId xmlns:p14="http://schemas.microsoft.com/office/powerpoint/2010/main" val="376616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84E5A3-A305-4C17-BD65-2037791E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1A3D37-A9EC-4393-8337-60F7F9E1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Wordle</a:t>
            </a:r>
            <a:r>
              <a:rPr kumimoji="1" lang="ja-JP" altLang="en-US" dirty="0"/>
              <a:t>とは、米</a:t>
            </a:r>
            <a:r>
              <a:rPr kumimoji="1" lang="en-US" altLang="ja-JP" dirty="0" err="1"/>
              <a:t>NewYork</a:t>
            </a:r>
            <a:r>
              <a:rPr kumimoji="1" lang="ja-JP" altLang="en-US" dirty="0"/>
              <a:t> </a:t>
            </a:r>
            <a:r>
              <a:rPr kumimoji="1" lang="en-US" altLang="ja-JP" dirty="0"/>
              <a:t>Times</a:t>
            </a:r>
            <a:r>
              <a:rPr kumimoji="1" lang="ja-JP" altLang="en-US" dirty="0"/>
              <a:t>誌のサイトで公開されている単語当てクイズです。</a:t>
            </a:r>
            <a:endParaRPr kumimoji="1" lang="en-US" altLang="ja-JP" dirty="0"/>
          </a:p>
          <a:p>
            <a:r>
              <a:rPr lang="ja-JP" altLang="en-US" dirty="0"/>
              <a:t>今回は、</a:t>
            </a:r>
            <a:r>
              <a:rPr lang="en-US" altLang="ja-JP" dirty="0"/>
              <a:t>Wordle</a:t>
            </a:r>
            <a:r>
              <a:rPr lang="ja-JP" altLang="en-US" dirty="0"/>
              <a:t>を解くプログラムを組んでみましょう。</a:t>
            </a:r>
            <a:endParaRPr lang="en-US" altLang="ja-JP" dirty="0"/>
          </a:p>
          <a:p>
            <a:r>
              <a:rPr kumimoji="1" lang="ja-JP" altLang="en-US" dirty="0"/>
              <a:t>後半</a:t>
            </a:r>
            <a:r>
              <a:rPr kumimoji="1" lang="en-US" altLang="ja-JP" dirty="0"/>
              <a:t>10</a:t>
            </a:r>
            <a:r>
              <a:rPr kumimoji="1" lang="ja-JP" altLang="en-US" dirty="0"/>
              <a:t>分で</a:t>
            </a:r>
            <a:r>
              <a:rPr kumimoji="1" lang="en-US" altLang="ja-JP" dirty="0"/>
              <a:t>10</a:t>
            </a:r>
            <a:r>
              <a:rPr kumimoji="1" lang="ja-JP" altLang="en-US" dirty="0"/>
              <a:t>連戦を行い、最優秀者には粗品を進呈します。</a:t>
            </a:r>
            <a:endParaRPr kumimoji="1" lang="en-US" altLang="ja-JP" dirty="0"/>
          </a:p>
          <a:p>
            <a:r>
              <a:rPr lang="ja-JP" altLang="en-US" dirty="0"/>
              <a:t>本家は</a:t>
            </a:r>
            <a:r>
              <a:rPr lang="en-US" altLang="ja-JP" dirty="0"/>
              <a:t>1</a:t>
            </a:r>
            <a:r>
              <a:rPr lang="ja-JP" altLang="en-US" dirty="0"/>
              <a:t>日</a:t>
            </a:r>
            <a:r>
              <a:rPr lang="en-US" altLang="ja-JP" dirty="0"/>
              <a:t>1</a:t>
            </a:r>
            <a:r>
              <a:rPr lang="ja-JP" altLang="en-US" dirty="0"/>
              <a:t>回チャレンジ可能、という制約があるため、今回は以下のクローンを使います。</a:t>
            </a:r>
            <a:endParaRPr lang="en-US" altLang="ja-JP" dirty="0"/>
          </a:p>
          <a:p>
            <a:r>
              <a:rPr lang="en-US" altLang="ja-JP" dirty="0">
                <a:hlinkClick r:id="rId2"/>
              </a:rPr>
              <a:t>https://octokatherine.github.io/word-master/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サンプル格納場所：</a:t>
            </a:r>
            <a:br>
              <a:rPr lang="en-US" altLang="ja-JP" dirty="0"/>
            </a:br>
            <a:r>
              <a:rPr lang="en-US" altLang="ja-JP" dirty="0"/>
              <a:t>\\matsusaka\open\40_</a:t>
            </a:r>
            <a:r>
              <a:rPr lang="ja-JP" altLang="en-US" dirty="0"/>
              <a:t>全社</a:t>
            </a:r>
            <a:r>
              <a:rPr lang="en-US" altLang="ja-JP" dirty="0"/>
              <a:t>\</a:t>
            </a:r>
            <a:r>
              <a:rPr lang="ja-JP" altLang="en-US" dirty="0"/>
              <a:t>あ</a:t>
            </a:r>
            <a:r>
              <a:rPr lang="en-US" altLang="ja-JP" dirty="0"/>
              <a:t>\</a:t>
            </a:r>
            <a:r>
              <a:rPr lang="ja-JP" altLang="en-US" dirty="0"/>
              <a:t>アルゴリズム勉強会</a:t>
            </a:r>
            <a:r>
              <a:rPr lang="en-US" altLang="ja-JP" dirty="0"/>
              <a:t>@0973\20_</a:t>
            </a:r>
            <a:r>
              <a:rPr lang="ja-JP" altLang="en-US" dirty="0"/>
              <a:t>サンプルソース</a:t>
            </a:r>
            <a:r>
              <a:rPr lang="en-US" altLang="ja-JP" dirty="0"/>
              <a:t>\wordle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0016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D2B60-C444-479E-B330-166E26583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Wordle</a:t>
            </a:r>
            <a:r>
              <a:rPr kumimoji="1" lang="ja-JP" altLang="en-US" dirty="0"/>
              <a:t>のルール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922965-CBEA-4664-8006-62E600D549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5</a:t>
            </a:r>
            <a:r>
              <a:rPr lang="ja-JP" altLang="en-US" dirty="0"/>
              <a:t>文字の単語を推測します。</a:t>
            </a:r>
            <a:endParaRPr lang="en-US" altLang="ja-JP" dirty="0"/>
          </a:p>
          <a:p>
            <a:r>
              <a:rPr lang="en-US" altLang="ja-JP" dirty="0"/>
              <a:t>1</a:t>
            </a:r>
            <a:r>
              <a:rPr lang="ja-JP" altLang="en-US" dirty="0"/>
              <a:t>問につき</a:t>
            </a:r>
            <a:r>
              <a:rPr lang="en-US" altLang="ja-JP" dirty="0"/>
              <a:t>6</a:t>
            </a:r>
            <a:r>
              <a:rPr lang="ja-JP" altLang="en-US" dirty="0"/>
              <a:t>回までトライできます。</a:t>
            </a:r>
            <a:endParaRPr lang="en-US" altLang="ja-JP" dirty="0"/>
          </a:p>
          <a:p>
            <a:r>
              <a:rPr lang="ja-JP" altLang="en-US" dirty="0"/>
              <a:t>緑はその文字が位置も含めて正しいことを表します。</a:t>
            </a:r>
            <a:endParaRPr lang="en-US" altLang="ja-JP" dirty="0"/>
          </a:p>
          <a:p>
            <a:r>
              <a:rPr lang="ja-JP" altLang="en-US" dirty="0"/>
              <a:t>黄色は単語にその文字を含むが、位置が正しくないことを表します。</a:t>
            </a:r>
            <a:endParaRPr lang="en-US" altLang="ja-JP" dirty="0"/>
          </a:p>
          <a:p>
            <a:r>
              <a:rPr lang="ja-JP" altLang="en-US" dirty="0"/>
              <a:t>灰色は単語にその文字が含まれないことを表します。</a:t>
            </a:r>
            <a:endParaRPr lang="en-US" altLang="ja-JP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2FA88905-EE2D-4E12-B5DF-CD3C0AC2C5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690688"/>
            <a:ext cx="4744614" cy="4402783"/>
          </a:xfrm>
        </p:spPr>
      </p:pic>
    </p:spTree>
    <p:extLst>
      <p:ext uri="{BB962C8B-B14F-4D97-AF65-F5344CB8AC3E}">
        <p14:creationId xmlns:p14="http://schemas.microsoft.com/office/powerpoint/2010/main" val="150818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488AED-74DC-4CA1-B754-E0E3D0D5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サンプルプログラムの説明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6BDB6B-F67B-4186-B48E-46ED8F8CFF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英語辞書ファイル同梱</a:t>
            </a:r>
            <a:r>
              <a:rPr lang="en-US" altLang="ja-JP" dirty="0"/>
              <a:t>(dic.txt)</a:t>
            </a:r>
          </a:p>
          <a:p>
            <a:r>
              <a:rPr lang="ja-JP" altLang="en-US" dirty="0"/>
              <a:t>入力はテキストファイル</a:t>
            </a:r>
            <a:endParaRPr lang="en-US" altLang="ja-JP" dirty="0"/>
          </a:p>
          <a:p>
            <a:pPr lvl="1"/>
            <a:r>
              <a:rPr lang="en-US" altLang="ja-JP" dirty="0"/>
              <a:t>1</a:t>
            </a:r>
            <a:r>
              <a:rPr lang="ja-JP" altLang="en-US" dirty="0"/>
              <a:t>行目に緑の文字列</a:t>
            </a:r>
            <a:endParaRPr lang="en-US" altLang="ja-JP" dirty="0"/>
          </a:p>
          <a:p>
            <a:pPr lvl="1"/>
            <a:r>
              <a:rPr lang="en-US" altLang="ja-JP" dirty="0"/>
              <a:t>2</a:t>
            </a:r>
            <a:r>
              <a:rPr lang="ja-JP" altLang="en-US" dirty="0"/>
              <a:t>行目に灰色文字を</a:t>
            </a:r>
            <a:r>
              <a:rPr lang="en-US" altLang="ja-JP" dirty="0"/>
              <a:t>1</a:t>
            </a:r>
            <a:r>
              <a:rPr lang="ja-JP" altLang="en-US" dirty="0"/>
              <a:t>行に</a:t>
            </a:r>
            <a:endParaRPr lang="en-US" altLang="ja-JP" dirty="0"/>
          </a:p>
          <a:p>
            <a:pPr lvl="1"/>
            <a:r>
              <a:rPr lang="en-US" altLang="ja-JP" dirty="0"/>
              <a:t>3</a:t>
            </a:r>
            <a:r>
              <a:rPr lang="ja-JP" altLang="en-US" dirty="0"/>
              <a:t>行目以降に黄色入力を複数行</a:t>
            </a:r>
            <a:endParaRPr lang="en-US" altLang="ja-JP" dirty="0"/>
          </a:p>
          <a:p>
            <a:r>
              <a:rPr lang="ja-JP" altLang="en-US" dirty="0"/>
              <a:t>出力は標準出力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C445E4B-3E0E-4ECB-9BCD-EE0C155AEE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altLang="ja-JP" dirty="0"/>
              <a:t>Input.txt</a:t>
            </a:r>
            <a:r>
              <a:rPr lang="ja-JP" altLang="en-US" dirty="0"/>
              <a:t>の例</a:t>
            </a:r>
            <a:endParaRPr lang="pt-BR" altLang="ja-JP" dirty="0"/>
          </a:p>
          <a:p>
            <a:pPr marL="457200" lvl="1" indent="0">
              <a:buNone/>
            </a:pPr>
            <a:r>
              <a:rPr lang="pt-BR" altLang="ja-JP" dirty="0"/>
              <a:t>---e-</a:t>
            </a:r>
          </a:p>
          <a:p>
            <a:pPr marL="457200" lvl="1" indent="0">
              <a:buNone/>
            </a:pPr>
            <a:r>
              <a:rPr lang="pt-BR" altLang="ja-JP" dirty="0"/>
              <a:t>shiagltw</a:t>
            </a:r>
          </a:p>
          <a:p>
            <a:pPr marL="457200" lvl="1" indent="0">
              <a:buNone/>
            </a:pPr>
            <a:r>
              <a:rPr lang="pt-BR" altLang="ja-JP" dirty="0"/>
              <a:t>---ne</a:t>
            </a:r>
          </a:p>
          <a:p>
            <a:pPr marL="457200" lvl="1" indent="0">
              <a:buNone/>
            </a:pPr>
            <a:r>
              <a:rPr lang="pt-BR" altLang="ja-JP" dirty="0"/>
              <a:t>-n---</a:t>
            </a:r>
          </a:p>
          <a:p>
            <a:pPr marL="457200" lvl="1" indent="0">
              <a:buNone/>
            </a:pPr>
            <a:r>
              <a:rPr lang="pt-BR" altLang="ja-JP" dirty="0"/>
              <a:t>--e-n</a:t>
            </a:r>
          </a:p>
          <a:p>
            <a:endParaRPr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7E86794-73BA-4D23-9887-21071DF05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745" y="2215684"/>
            <a:ext cx="3304055" cy="194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74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7C13ACF6-F076-4507-874B-127FC3F4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さぁ解いてみましょう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8792AA-5A69-44E7-927A-48E3415F0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17:15</a:t>
            </a:r>
            <a:r>
              <a:rPr lang="ja-JP" altLang="en-US" dirty="0"/>
              <a:t>～</a:t>
            </a:r>
            <a:r>
              <a:rPr lang="en-US" altLang="ja-JP" dirty="0"/>
              <a:t>17:25</a:t>
            </a:r>
            <a:r>
              <a:rPr lang="ja-JP" altLang="en-US" dirty="0"/>
              <a:t>の間に、作成したプログラムを用いて、実際に</a:t>
            </a:r>
            <a:r>
              <a:rPr lang="en-US" altLang="ja-JP" dirty="0"/>
              <a:t>10</a:t>
            </a:r>
            <a:r>
              <a:rPr lang="ja-JP" altLang="en-US" dirty="0"/>
              <a:t>回解いて点数を申告してください。</a:t>
            </a:r>
            <a:endParaRPr lang="en-US" altLang="ja-JP" dirty="0"/>
          </a:p>
          <a:p>
            <a:r>
              <a:rPr lang="ja-JP" altLang="en-US" dirty="0"/>
              <a:t>完全にプログラム一致での解法ではなく、自力／目視での英単語解読も可とします。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7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E9F31F-BB81-4C71-BA8E-EB5ABEF3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解読率を高めるための工夫の</a:t>
            </a:r>
            <a:r>
              <a:rPr kumimoji="1" lang="en-US" altLang="ja-JP" dirty="0"/>
              <a:t>1</a:t>
            </a:r>
            <a:r>
              <a:rPr kumimoji="1" lang="ja-JP" altLang="en-US" dirty="0"/>
              <a:t>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3AA92F-2E6D-473A-9015-A89243C00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当たりやすい単語を優先的にリストアップさせたい。</a:t>
            </a:r>
            <a:endParaRPr kumimoji="1" lang="en-US" altLang="ja-JP" dirty="0"/>
          </a:p>
          <a:p>
            <a:pPr lvl="1"/>
            <a:r>
              <a:rPr lang="ja-JP" altLang="en-US" dirty="0"/>
              <a:t>単語毎の頻出度合いを評価するようにする？</a:t>
            </a:r>
            <a:endParaRPr kumimoji="1" lang="en-US" altLang="ja-JP" dirty="0"/>
          </a:p>
          <a:p>
            <a:r>
              <a:rPr kumimoji="1" lang="ja-JP" altLang="en-US" dirty="0"/>
              <a:t>利用率の高い文字による評価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英単語では、</a:t>
            </a:r>
            <a:r>
              <a:rPr kumimoji="1" lang="en-US" altLang="ja-JP" dirty="0" err="1"/>
              <a:t>s,</a:t>
            </a:r>
            <a:r>
              <a:rPr lang="en-US" altLang="ja-JP" dirty="0" err="1"/>
              <a:t>e,a</a:t>
            </a:r>
            <a:r>
              <a:rPr lang="en-US" altLang="ja-JP" dirty="0"/>
              <a:t>,</a:t>
            </a:r>
            <a:r>
              <a:rPr lang="ja-JP" altLang="en-US" dirty="0"/>
              <a:t>等が頻出なので評価が高い。</a:t>
            </a:r>
            <a:endParaRPr lang="en-US" altLang="ja-JP" dirty="0"/>
          </a:p>
          <a:p>
            <a:r>
              <a:rPr kumimoji="1" lang="ja-JP" altLang="en-US" dirty="0"/>
              <a:t>文字毎の出現位置による評価</a:t>
            </a:r>
            <a:endParaRPr kumimoji="1" lang="en-US" altLang="ja-JP" dirty="0"/>
          </a:p>
          <a:p>
            <a:pPr lvl="1"/>
            <a:r>
              <a:rPr lang="ja-JP" altLang="en-US" dirty="0"/>
              <a:t>末尾に</a:t>
            </a:r>
            <a:r>
              <a:rPr lang="en-US" altLang="ja-JP" dirty="0"/>
              <a:t>e</a:t>
            </a:r>
            <a:r>
              <a:rPr lang="ja-JP" altLang="en-US" dirty="0"/>
              <a:t>は有意に多い。</a:t>
            </a:r>
            <a:endParaRPr lang="en-US" altLang="ja-JP" dirty="0"/>
          </a:p>
          <a:p>
            <a:r>
              <a:rPr kumimoji="1" lang="ja-JP" altLang="en-US" dirty="0"/>
              <a:t>初手は散らばりやすい＝特定しやすい単語を表示させたい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特徴的な文字位置を有する単語とか？</a:t>
            </a:r>
            <a:endParaRPr kumimoji="1" lang="en-US" altLang="ja-JP" dirty="0"/>
          </a:p>
          <a:p>
            <a:pPr lvl="1"/>
            <a:r>
              <a:rPr lang="en-US" altLang="ja-JP" dirty="0"/>
              <a:t>Q</a:t>
            </a:r>
            <a:r>
              <a:rPr lang="ja-JP" altLang="en-US" dirty="0"/>
              <a:t>や</a:t>
            </a:r>
            <a:r>
              <a:rPr lang="en-US" altLang="ja-JP" dirty="0"/>
              <a:t>Z</a:t>
            </a:r>
            <a:r>
              <a:rPr lang="ja-JP" altLang="en-US" dirty="0"/>
              <a:t>を含まない単語とかは参考にならない</a:t>
            </a:r>
            <a:endParaRPr lang="en-US" altLang="ja-JP" dirty="0"/>
          </a:p>
          <a:p>
            <a:pPr lvl="1"/>
            <a:r>
              <a:rPr lang="en-US" altLang="ja-JP" dirty="0"/>
              <a:t>A</a:t>
            </a:r>
            <a:r>
              <a:rPr lang="ja-JP" altLang="en-US" dirty="0"/>
              <a:t>や</a:t>
            </a:r>
            <a:r>
              <a:rPr lang="en-US" altLang="ja-JP" dirty="0"/>
              <a:t>E</a:t>
            </a:r>
            <a:r>
              <a:rPr lang="ja-JP" altLang="en-US" dirty="0"/>
              <a:t>、</a:t>
            </a:r>
            <a:r>
              <a:rPr lang="en-US" altLang="ja-JP" dirty="0"/>
              <a:t>S</a:t>
            </a:r>
            <a:r>
              <a:rPr lang="ja-JP" altLang="en-US" dirty="0"/>
              <a:t>を含まない単語はだいぶ絞られる。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933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＋Segoe 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19E5DC0F-C03A-456D-8D92-AEB98919A2BA}" vid="{25AF4829-6A04-471C-8D60-6757280DAF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302</TotalTime>
  <Words>400</Words>
  <Application>Microsoft Office PowerPoint</Application>
  <PresentationFormat>ワイド画面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Segoe UI</vt:lpstr>
      <vt:lpstr>Office テーマ</vt:lpstr>
      <vt:lpstr>WORDLEを解いてみよう</vt:lpstr>
      <vt:lpstr>はじめに</vt:lpstr>
      <vt:lpstr>Wordleのルール</vt:lpstr>
      <vt:lpstr>サンプルプログラムの説明</vt:lpstr>
      <vt:lpstr>さぁ解いてみましょう</vt:lpstr>
      <vt:lpstr>解読率を高めるための工夫の1例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WORDLEを解いてみよう</dc:title>
  <dc:creator>長谷川　哲</dc:creator>
  <cp:lastModifiedBy>長谷川　哲</cp:lastModifiedBy>
  <cp:revision>32</cp:revision>
  <dcterms:created xsi:type="dcterms:W3CDTF">2022-02-21T00:50:17Z</dcterms:created>
  <dcterms:modified xsi:type="dcterms:W3CDTF">2022-02-21T05:52:48Z</dcterms:modified>
</cp:coreProperties>
</file>