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83FABD-7BAB-4E5A-8B54-DC720E3D211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8C573BF-60E4-4B32-AB25-D31BCD1B05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D9DE57B-7C1C-4220-9025-D59EE6CFB3C2}"/>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370C6F46-AC14-4B90-838B-51122A67D0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6F2C89-12F5-4BF5-BB98-B20C6C859142}"/>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14417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6E0AD-4D31-4C67-9128-FED7CD8C097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C0011E5-C0E5-43E7-A19A-2F15C42C56E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C8719A-DA7E-438A-B095-5A98A4213485}"/>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CC38FD6B-B68E-4097-9BBC-407BDF9F63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437348-71DC-4935-8EF2-F494C002BEDD}"/>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1963369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E14EDCD-E7FC-4E1A-A417-CF85A50DA28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0BC1F39-2846-4A3D-9DBE-A4BA1EFBBD3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A20EBA-679F-478B-9EE2-D269C4327CF2}"/>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A7CAD9F4-F27C-474D-A3E8-3FD691BE6B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C6B366-261D-41A2-B86F-9B310E4919D1}"/>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72448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33CED-F6BB-41FA-A886-D68C9F57C9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9F43B4-1888-44A3-9BC8-5731F9D4D7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3F68E4-E56C-4ABF-B0A8-771C369F7A83}"/>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FC0EAE4F-E489-4E3F-AF96-8371D4AF52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9F40AC-DA75-49E5-9169-DE93621B0F7B}"/>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00423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7471F6-253F-4A19-AFCC-AF4BC34FB5E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A85DFC-B7D3-4751-82CE-EFEFD89AC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2B77902-E351-49EC-8CF0-5338A9127386}"/>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3EBA297D-57C8-41C4-8956-08875C17AE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B36B5F-E4A0-4BC8-93F2-78A4C3A835B0}"/>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3646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6E51E-3590-47BA-8986-068B467EB5E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E10538-6308-419C-92CD-F1A51DFEDC1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B2C38F2-E14B-4108-BCC3-33443246E98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AFA11E5-EDFC-4DF1-9B4E-FF21C3353E48}"/>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6" name="フッター プレースホルダー 5">
            <a:extLst>
              <a:ext uri="{FF2B5EF4-FFF2-40B4-BE49-F238E27FC236}">
                <a16:creationId xmlns:a16="http://schemas.microsoft.com/office/drawing/2014/main" id="{3210BC91-48A8-4F61-BAEC-6F10F4ACBA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D1A39B-410C-4837-9330-E6FEE07688BD}"/>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63677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5F68AA-284E-49E8-99CD-0260C74D61A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666E5A-A884-42C9-98E6-8AD85FF041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CEE1291-AA0F-40DF-AEEA-32E29B45760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29B052-442C-4361-AF65-6EA6CA6578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D44FFE0-A1C3-47EE-B40B-BD001B5B6F5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F26A074-A963-4DA7-BEAB-4205C016A2EA}"/>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8" name="フッター プレースホルダー 7">
            <a:extLst>
              <a:ext uri="{FF2B5EF4-FFF2-40B4-BE49-F238E27FC236}">
                <a16:creationId xmlns:a16="http://schemas.microsoft.com/office/drawing/2014/main" id="{1EFD0C71-3BD6-47FA-8245-861BA1C2AE1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DD8C634-5781-4E3C-ABAD-6A2CD6F73988}"/>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204692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627A22-0C3A-4A35-999C-5A19B63DC71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776AF02-F2A1-4C3E-87CF-B557006BB5B0}"/>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4" name="フッター プレースホルダー 3">
            <a:extLst>
              <a:ext uri="{FF2B5EF4-FFF2-40B4-BE49-F238E27FC236}">
                <a16:creationId xmlns:a16="http://schemas.microsoft.com/office/drawing/2014/main" id="{8D26192C-2AF3-4080-A6ED-4C2D37F701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28671A-2751-49D8-ADE0-3FBF6455A88D}"/>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135844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C17F0F9-968A-45A7-ABF0-4C9EAEE7E226}"/>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3" name="フッター プレースホルダー 2">
            <a:extLst>
              <a:ext uri="{FF2B5EF4-FFF2-40B4-BE49-F238E27FC236}">
                <a16:creationId xmlns:a16="http://schemas.microsoft.com/office/drawing/2014/main" id="{9DADF542-2B2B-465C-A98D-043006E8335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047F218-634F-4594-99D9-6B19A573C6B6}"/>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28113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936A4-A0B6-4A39-9BA9-5426FFB9A9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92F9C9-BCBE-4574-AD3A-D1ABA7E37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3B380D0-94D4-4F0C-B74A-845E2FB1B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ED9BE46-2584-4BB5-9513-3186026D8722}"/>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6" name="フッター プレースホルダー 5">
            <a:extLst>
              <a:ext uri="{FF2B5EF4-FFF2-40B4-BE49-F238E27FC236}">
                <a16:creationId xmlns:a16="http://schemas.microsoft.com/office/drawing/2014/main" id="{15F2C04C-A729-4F41-9A81-BE5CAF07F6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EB0F16-6E9F-4986-93AD-20BC0808E921}"/>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179025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55AF7-4C4A-4237-A99E-B3CEDEF4C2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6D1F17F-AEE3-48E8-9576-7BF1F9F37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F52BB011-EEDC-43C7-B32A-4D31A1920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970FB4A-E922-4D48-BA21-D9F3B1D65028}"/>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6" name="フッター プレースホルダー 5">
            <a:extLst>
              <a:ext uri="{FF2B5EF4-FFF2-40B4-BE49-F238E27FC236}">
                <a16:creationId xmlns:a16="http://schemas.microsoft.com/office/drawing/2014/main" id="{59FB1DB9-8D59-45F3-A700-AB61E8A77D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B8841E-EA85-4A7B-9391-4201095587EC}"/>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270340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4514DD2-B81E-4300-AD7F-8A0175541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F8159F-FA28-4888-8F49-215A2F99FA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872130-3878-4B9A-84E6-233841294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6AEEE1-DE07-4E84-8E94-724BCA73CA9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A089CEDD-10B1-4AA6-B75C-172E8BAF9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F990621-AA74-4939-A555-294F2B8DD2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842991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ACAB97-9DD5-4F17-BAE8-48751B6D9CA4}"/>
              </a:ext>
            </a:extLst>
          </p:cNvPr>
          <p:cNvSpPr>
            <a:spLocks noGrp="1"/>
          </p:cNvSpPr>
          <p:nvPr>
            <p:ph type="ctrTitle"/>
          </p:nvPr>
        </p:nvSpPr>
        <p:spPr/>
        <p:txBody>
          <a:bodyPr/>
          <a:lstStyle/>
          <a:p>
            <a:r>
              <a:rPr kumimoji="1" lang="en-US" altLang="ja-JP" dirty="0"/>
              <a:t>ABC149</a:t>
            </a:r>
            <a:r>
              <a:rPr kumimoji="1" lang="ja-JP" altLang="en-US" dirty="0"/>
              <a:t>解説</a:t>
            </a:r>
          </a:p>
        </p:txBody>
      </p:sp>
      <p:sp>
        <p:nvSpPr>
          <p:cNvPr id="3" name="字幕 2">
            <a:extLst>
              <a:ext uri="{FF2B5EF4-FFF2-40B4-BE49-F238E27FC236}">
                <a16:creationId xmlns:a16="http://schemas.microsoft.com/office/drawing/2014/main" id="{FCF90B7D-0BF6-4068-9B83-98A86728ACD8}"/>
              </a:ext>
            </a:extLst>
          </p:cNvPr>
          <p:cNvSpPr>
            <a:spLocks noGrp="1"/>
          </p:cNvSpPr>
          <p:nvPr>
            <p:ph type="subTitle" idx="1"/>
          </p:nvPr>
        </p:nvSpPr>
        <p:spPr/>
        <p:txBody>
          <a:bodyPr/>
          <a:lstStyle/>
          <a:p>
            <a:r>
              <a:rPr kumimoji="1" lang="ja-JP" altLang="en-US" dirty="0"/>
              <a:t>奮え！エラトステネス！</a:t>
            </a:r>
          </a:p>
        </p:txBody>
      </p:sp>
    </p:spTree>
    <p:extLst>
      <p:ext uri="{BB962C8B-B14F-4D97-AF65-F5344CB8AC3E}">
        <p14:creationId xmlns:p14="http://schemas.microsoft.com/office/powerpoint/2010/main" val="376616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91498-0229-47D0-9534-E33CB585313A}"/>
              </a:ext>
            </a:extLst>
          </p:cNvPr>
          <p:cNvSpPr>
            <a:spLocks noGrp="1"/>
          </p:cNvSpPr>
          <p:nvPr>
            <p:ph type="title"/>
          </p:nvPr>
        </p:nvSpPr>
        <p:spPr/>
        <p:txBody>
          <a:bodyPr/>
          <a:lstStyle/>
          <a:p>
            <a:r>
              <a:rPr kumimoji="1" lang="ja-JP" altLang="en-US" dirty="0"/>
              <a:t>今日のまとめ</a:t>
            </a:r>
          </a:p>
        </p:txBody>
      </p:sp>
      <p:sp>
        <p:nvSpPr>
          <p:cNvPr id="3" name="コンテンツ プレースホルダー 2">
            <a:extLst>
              <a:ext uri="{FF2B5EF4-FFF2-40B4-BE49-F238E27FC236}">
                <a16:creationId xmlns:a16="http://schemas.microsoft.com/office/drawing/2014/main" id="{DD628B3C-4882-4196-A341-8D69F3AF8202}"/>
              </a:ext>
            </a:extLst>
          </p:cNvPr>
          <p:cNvSpPr>
            <a:spLocks noGrp="1"/>
          </p:cNvSpPr>
          <p:nvPr>
            <p:ph idx="1"/>
          </p:nvPr>
        </p:nvSpPr>
        <p:spPr/>
        <p:txBody>
          <a:bodyPr/>
          <a:lstStyle/>
          <a:p>
            <a:r>
              <a:rPr kumimoji="1" lang="ja-JP" altLang="en-US" dirty="0"/>
              <a:t>エラトステネスの篩</a:t>
            </a:r>
            <a:endParaRPr kumimoji="1" lang="en-US" altLang="ja-JP" dirty="0"/>
          </a:p>
          <a:p>
            <a:pPr lvl="1"/>
            <a:r>
              <a:rPr lang="ja-JP" altLang="en-US" dirty="0"/>
              <a:t>かっこいい！中二病っぽい！通ぶれる！</a:t>
            </a:r>
            <a:endParaRPr lang="en-US" altLang="ja-JP" dirty="0"/>
          </a:p>
          <a:p>
            <a:pPr lvl="1"/>
            <a:r>
              <a:rPr kumimoji="1" lang="ja-JP" altLang="en-US" dirty="0"/>
              <a:t>素数を扱う問題はたまーに出るので、覚えておくと楽勝パターンかも</a:t>
            </a:r>
            <a:endParaRPr kumimoji="1" lang="en-US" altLang="ja-JP" dirty="0"/>
          </a:p>
        </p:txBody>
      </p:sp>
    </p:spTree>
    <p:extLst>
      <p:ext uri="{BB962C8B-B14F-4D97-AF65-F5344CB8AC3E}">
        <p14:creationId xmlns:p14="http://schemas.microsoft.com/office/powerpoint/2010/main" val="428282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F4406-35F5-4FC3-B391-4A1C3630EE14}"/>
              </a:ext>
            </a:extLst>
          </p:cNvPr>
          <p:cNvSpPr>
            <a:spLocks noGrp="1"/>
          </p:cNvSpPr>
          <p:nvPr>
            <p:ph type="title"/>
          </p:nvPr>
        </p:nvSpPr>
        <p:spPr/>
        <p:txBody>
          <a:bodyPr/>
          <a:lstStyle/>
          <a:p>
            <a:r>
              <a:rPr lang="en-US" altLang="ja-JP" b="1" i="0" dirty="0">
                <a:solidFill>
                  <a:srgbClr val="333333"/>
                </a:solidFill>
                <a:effectLst/>
                <a:latin typeface="Lato"/>
              </a:rPr>
              <a:t>A - Strings</a:t>
            </a:r>
            <a:endParaRPr kumimoji="1" lang="ja-JP" altLang="en-US" dirty="0"/>
          </a:p>
        </p:txBody>
      </p:sp>
      <p:sp>
        <p:nvSpPr>
          <p:cNvPr id="3" name="コンテンツ プレースホルダー 2">
            <a:extLst>
              <a:ext uri="{FF2B5EF4-FFF2-40B4-BE49-F238E27FC236}">
                <a16:creationId xmlns:a16="http://schemas.microsoft.com/office/drawing/2014/main" id="{02F3EB0A-6C66-4D04-85B1-172C4C79A795}"/>
              </a:ext>
            </a:extLst>
          </p:cNvPr>
          <p:cNvSpPr>
            <a:spLocks noGrp="1"/>
          </p:cNvSpPr>
          <p:nvPr>
            <p:ph idx="1"/>
          </p:nvPr>
        </p:nvSpPr>
        <p:spPr/>
        <p:txBody>
          <a:bodyPr/>
          <a:lstStyle/>
          <a:p>
            <a:r>
              <a:rPr kumimoji="1" lang="ja-JP" altLang="en-US" dirty="0"/>
              <a:t>引数の文字列をひっくり返して出力するだけ。</a:t>
            </a:r>
            <a:endParaRPr kumimoji="1" lang="en-US" altLang="ja-JP" dirty="0"/>
          </a:p>
          <a:p>
            <a:r>
              <a:rPr lang="ja-JP" altLang="en-US" dirty="0"/>
              <a:t>正規表現の後方置換なんか使うとテクニカルでカッコイイかも。</a:t>
            </a:r>
            <a:endParaRPr lang="en-US" altLang="ja-JP" dirty="0"/>
          </a:p>
        </p:txBody>
      </p:sp>
    </p:spTree>
    <p:extLst>
      <p:ext uri="{BB962C8B-B14F-4D97-AF65-F5344CB8AC3E}">
        <p14:creationId xmlns:p14="http://schemas.microsoft.com/office/powerpoint/2010/main" val="57455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E6D303-3DFA-412B-9A43-00552864BEFD}"/>
              </a:ext>
            </a:extLst>
          </p:cNvPr>
          <p:cNvSpPr>
            <a:spLocks noGrp="1"/>
          </p:cNvSpPr>
          <p:nvPr>
            <p:ph type="title"/>
          </p:nvPr>
        </p:nvSpPr>
        <p:spPr/>
        <p:txBody>
          <a:bodyPr/>
          <a:lstStyle/>
          <a:p>
            <a:r>
              <a:rPr lang="en-US" altLang="ja-JP" b="1" i="0" dirty="0">
                <a:solidFill>
                  <a:srgbClr val="333333"/>
                </a:solidFill>
                <a:effectLst/>
                <a:latin typeface="Lato"/>
              </a:rPr>
              <a:t>B - Greedy Takahashi</a:t>
            </a:r>
            <a:endParaRPr kumimoji="1" lang="ja-JP" altLang="en-US" dirty="0"/>
          </a:p>
        </p:txBody>
      </p:sp>
      <p:sp>
        <p:nvSpPr>
          <p:cNvPr id="3" name="コンテンツ プレースホルダー 2">
            <a:extLst>
              <a:ext uri="{FF2B5EF4-FFF2-40B4-BE49-F238E27FC236}">
                <a16:creationId xmlns:a16="http://schemas.microsoft.com/office/drawing/2014/main" id="{1E756EF5-A46E-4B2C-8B17-0490486BA00E}"/>
              </a:ext>
            </a:extLst>
          </p:cNvPr>
          <p:cNvSpPr>
            <a:spLocks noGrp="1"/>
          </p:cNvSpPr>
          <p:nvPr>
            <p:ph idx="1"/>
          </p:nvPr>
        </p:nvSpPr>
        <p:spPr/>
        <p:txBody>
          <a:bodyPr>
            <a:normAutofit lnSpcReduction="10000"/>
          </a:bodyPr>
          <a:lstStyle/>
          <a:p>
            <a:r>
              <a:rPr kumimoji="1" lang="ja-JP" altLang="en-US" dirty="0"/>
              <a:t>高橋くん　初期値</a:t>
            </a:r>
            <a:r>
              <a:rPr lang="en-US" altLang="ja-JP" dirty="0"/>
              <a:t> a</a:t>
            </a:r>
            <a:r>
              <a:rPr lang="ja-JP" altLang="en-US" dirty="0"/>
              <a:t>枚　→　</a:t>
            </a:r>
            <a:r>
              <a:rPr lang="en-US" altLang="ja-JP" dirty="0"/>
              <a:t>a-k</a:t>
            </a:r>
            <a:r>
              <a:rPr lang="ja-JP" altLang="en-US" dirty="0"/>
              <a:t>枚残る。</a:t>
            </a:r>
            <a:endParaRPr lang="en-US" altLang="ja-JP" dirty="0"/>
          </a:p>
          <a:p>
            <a:r>
              <a:rPr kumimoji="1" lang="ja-JP" altLang="en-US" dirty="0"/>
              <a:t>青木</a:t>
            </a:r>
            <a:r>
              <a:rPr lang="ja-JP" altLang="en-US" dirty="0"/>
              <a:t>くん　</a:t>
            </a:r>
            <a:r>
              <a:rPr kumimoji="1" lang="ja-JP" altLang="en-US" dirty="0"/>
              <a:t>初期値 </a:t>
            </a:r>
            <a:r>
              <a:rPr kumimoji="1" lang="en-US" altLang="ja-JP" dirty="0"/>
              <a:t>b</a:t>
            </a:r>
            <a:r>
              <a:rPr kumimoji="1" lang="ja-JP" altLang="en-US" dirty="0"/>
              <a:t>枚　→　</a:t>
            </a:r>
            <a:r>
              <a:rPr kumimoji="1" lang="en-US" altLang="ja-JP" dirty="0"/>
              <a:t>b</a:t>
            </a:r>
            <a:r>
              <a:rPr kumimoji="1" lang="ja-JP" altLang="en-US" dirty="0"/>
              <a:t>から</a:t>
            </a:r>
            <a:r>
              <a:rPr kumimoji="1" lang="en-US" altLang="ja-JP" dirty="0"/>
              <a:t>k-a</a:t>
            </a:r>
            <a:r>
              <a:rPr kumimoji="1" lang="ja-JP" altLang="en-US" dirty="0"/>
              <a:t>枚食った分だけ残る</a:t>
            </a:r>
            <a:endParaRPr kumimoji="1" lang="en-US" altLang="ja-JP" dirty="0"/>
          </a:p>
          <a:p>
            <a:r>
              <a:rPr kumimoji="1" lang="ja-JP" altLang="en-US" dirty="0"/>
              <a:t>ただし、それぞれ最小値は</a:t>
            </a:r>
            <a:r>
              <a:rPr kumimoji="1" lang="en-US" altLang="ja-JP" dirty="0"/>
              <a:t>0</a:t>
            </a:r>
            <a:r>
              <a:rPr kumimoji="1" lang="ja-JP" altLang="en-US" dirty="0"/>
              <a:t>枚になる</a:t>
            </a:r>
            <a:endParaRPr kumimoji="1" lang="en-US" altLang="ja-JP" dirty="0"/>
          </a:p>
          <a:p>
            <a:endParaRPr kumimoji="1" lang="en-US" altLang="ja-JP" dirty="0"/>
          </a:p>
          <a:p>
            <a:r>
              <a:rPr lang="ja-JP" altLang="en-US" dirty="0"/>
              <a:t>高橋くん</a:t>
            </a:r>
            <a:endParaRPr lang="en-US" altLang="ja-JP" dirty="0"/>
          </a:p>
          <a:p>
            <a:pPr lvl="1"/>
            <a:r>
              <a:rPr lang="en-US" altLang="ja-JP" dirty="0"/>
              <a:t>0</a:t>
            </a:r>
            <a:r>
              <a:rPr lang="ja-JP" altLang="en-US" dirty="0"/>
              <a:t>か（</a:t>
            </a:r>
            <a:r>
              <a:rPr lang="en-US" altLang="ja-JP" dirty="0"/>
              <a:t>a-k</a:t>
            </a:r>
            <a:r>
              <a:rPr lang="ja-JP" altLang="en-US" dirty="0"/>
              <a:t>）の大きい方→</a:t>
            </a:r>
            <a:r>
              <a:rPr lang="en-US" altLang="ja-JP" dirty="0"/>
              <a:t>max(0,a-k)</a:t>
            </a:r>
          </a:p>
          <a:p>
            <a:pPr lvl="1"/>
            <a:r>
              <a:rPr lang="ja-JP" altLang="en-US" u="sng" dirty="0"/>
              <a:t>高橋くんが食べた残り</a:t>
            </a:r>
            <a:r>
              <a:rPr lang="ja-JP" altLang="en-US" dirty="0"/>
              <a:t>は</a:t>
            </a:r>
            <a:r>
              <a:rPr lang="en-US" altLang="ja-JP" dirty="0"/>
              <a:t>max((k-a)</a:t>
            </a:r>
          </a:p>
          <a:p>
            <a:r>
              <a:rPr kumimoji="1" lang="ja-JP" altLang="en-US" dirty="0"/>
              <a:t>青木くん</a:t>
            </a:r>
            <a:endParaRPr kumimoji="1" lang="en-US" altLang="ja-JP" dirty="0"/>
          </a:p>
          <a:p>
            <a:pPr lvl="1"/>
            <a:r>
              <a:rPr kumimoji="1" lang="en-US" altLang="ja-JP" dirty="0"/>
              <a:t>0</a:t>
            </a:r>
            <a:r>
              <a:rPr kumimoji="1" lang="ja-JP" altLang="en-US" dirty="0"/>
              <a:t>か</a:t>
            </a:r>
            <a:r>
              <a:rPr kumimoji="1" lang="en-US" altLang="ja-JP" dirty="0"/>
              <a:t>b</a:t>
            </a:r>
            <a:r>
              <a:rPr kumimoji="1" lang="ja-JP" altLang="en-US" dirty="0"/>
              <a:t>から</a:t>
            </a:r>
            <a:r>
              <a:rPr kumimoji="1" lang="ja-JP" altLang="en-US" u="sng" dirty="0"/>
              <a:t>高橋くんが食べた残り</a:t>
            </a:r>
            <a:r>
              <a:rPr kumimoji="1" lang="ja-JP" altLang="en-US" dirty="0"/>
              <a:t>を引いた分の大きい方</a:t>
            </a:r>
            <a:endParaRPr kumimoji="1" lang="en-US" altLang="ja-JP" dirty="0"/>
          </a:p>
          <a:p>
            <a:pPr lvl="1"/>
            <a:r>
              <a:rPr kumimoji="1" lang="ja-JP" altLang="en-US" dirty="0"/>
              <a:t>→ </a:t>
            </a:r>
            <a:r>
              <a:rPr lang="en-US" altLang="ja-JP" dirty="0"/>
              <a:t>max(0,b- max(k-a))</a:t>
            </a:r>
            <a:endParaRPr kumimoji="1" lang="ja-JP" altLang="en-US" dirty="0"/>
          </a:p>
        </p:txBody>
      </p:sp>
    </p:spTree>
    <p:extLst>
      <p:ext uri="{BB962C8B-B14F-4D97-AF65-F5344CB8AC3E}">
        <p14:creationId xmlns:p14="http://schemas.microsoft.com/office/powerpoint/2010/main" val="66629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CEF922-3E41-43EF-90F0-72E6A9B25C97}"/>
              </a:ext>
            </a:extLst>
          </p:cNvPr>
          <p:cNvSpPr>
            <a:spLocks noGrp="1"/>
          </p:cNvSpPr>
          <p:nvPr>
            <p:ph type="title"/>
          </p:nvPr>
        </p:nvSpPr>
        <p:spPr/>
        <p:txBody>
          <a:bodyPr/>
          <a:lstStyle/>
          <a:p>
            <a:r>
              <a:rPr lang="en-US" altLang="ja-JP" b="1" i="0" dirty="0">
                <a:solidFill>
                  <a:srgbClr val="333333"/>
                </a:solidFill>
                <a:effectLst/>
                <a:latin typeface="Lato"/>
              </a:rPr>
              <a:t>C - Next Prime</a:t>
            </a:r>
            <a:endParaRPr kumimoji="1" lang="ja-JP" altLang="en-US" dirty="0"/>
          </a:p>
        </p:txBody>
      </p:sp>
      <p:sp>
        <p:nvSpPr>
          <p:cNvPr id="3" name="コンテンツ プレースホルダー 2">
            <a:extLst>
              <a:ext uri="{FF2B5EF4-FFF2-40B4-BE49-F238E27FC236}">
                <a16:creationId xmlns:a16="http://schemas.microsoft.com/office/drawing/2014/main" id="{E0AE9B59-ADC6-4D46-9DB3-CD0AA0BBD4F7}"/>
              </a:ext>
            </a:extLst>
          </p:cNvPr>
          <p:cNvSpPr>
            <a:spLocks noGrp="1"/>
          </p:cNvSpPr>
          <p:nvPr>
            <p:ph sz="half" idx="1"/>
          </p:nvPr>
        </p:nvSpPr>
        <p:spPr/>
        <p:txBody>
          <a:bodyPr/>
          <a:lstStyle/>
          <a:p>
            <a:r>
              <a:rPr kumimoji="1" lang="ja-JP" altLang="en-US" dirty="0"/>
              <a:t>素数の問題。</a:t>
            </a:r>
            <a:endParaRPr kumimoji="1" lang="en-US" altLang="ja-JP" dirty="0"/>
          </a:p>
          <a:p>
            <a:r>
              <a:rPr lang="ja-JP" altLang="en-US" dirty="0"/>
              <a:t>方針として、先に素数リストを作っておくか、リミットから</a:t>
            </a:r>
            <a:r>
              <a:rPr lang="en-US" altLang="ja-JP" dirty="0"/>
              <a:t>1</a:t>
            </a:r>
            <a:r>
              <a:rPr lang="ja-JP" altLang="en-US" dirty="0"/>
              <a:t>つづつ調べていくか、大別して</a:t>
            </a:r>
            <a:r>
              <a:rPr lang="en-US" altLang="ja-JP" dirty="0"/>
              <a:t>2</a:t>
            </a:r>
            <a:r>
              <a:rPr lang="ja-JP" altLang="en-US" dirty="0"/>
              <a:t>つの方針がある</a:t>
            </a:r>
            <a:endParaRPr lang="en-US" altLang="ja-JP" dirty="0"/>
          </a:p>
          <a:p>
            <a:r>
              <a:rPr kumimoji="1" lang="ja-JP" altLang="en-US" dirty="0"/>
              <a:t>今回はエラトステネスの篩と呼ばれるアルゴリズムを使って、素数リストを作る方針で進める。</a:t>
            </a:r>
          </a:p>
        </p:txBody>
      </p:sp>
      <p:pic>
        <p:nvPicPr>
          <p:cNvPr id="7" name="コンテンツ プレースホルダー 6">
            <a:extLst>
              <a:ext uri="{FF2B5EF4-FFF2-40B4-BE49-F238E27FC236}">
                <a16:creationId xmlns:a16="http://schemas.microsoft.com/office/drawing/2014/main" id="{BC98FA1D-416F-4190-B3CE-C9FC82ADBE25}"/>
              </a:ext>
            </a:extLst>
          </p:cNvPr>
          <p:cNvPicPr>
            <a:picLocks noGrp="1" noChangeAspect="1"/>
          </p:cNvPicPr>
          <p:nvPr>
            <p:ph sz="half" idx="2"/>
          </p:nvPr>
        </p:nvPicPr>
        <p:blipFill>
          <a:blip r:embed="rId2"/>
          <a:stretch>
            <a:fillRect/>
          </a:stretch>
        </p:blipFill>
        <p:spPr>
          <a:xfrm>
            <a:off x="6019800" y="1912151"/>
            <a:ext cx="5288193" cy="3033698"/>
          </a:xfrm>
        </p:spPr>
      </p:pic>
    </p:spTree>
    <p:extLst>
      <p:ext uri="{BB962C8B-B14F-4D97-AF65-F5344CB8AC3E}">
        <p14:creationId xmlns:p14="http://schemas.microsoft.com/office/powerpoint/2010/main" val="45924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26C5E2-D800-40E8-9FC4-4CCA3F1424D3}"/>
              </a:ext>
            </a:extLst>
          </p:cNvPr>
          <p:cNvSpPr>
            <a:spLocks noGrp="1"/>
          </p:cNvSpPr>
          <p:nvPr>
            <p:ph type="title"/>
          </p:nvPr>
        </p:nvSpPr>
        <p:spPr/>
        <p:txBody>
          <a:bodyPr/>
          <a:lstStyle/>
          <a:p>
            <a:r>
              <a:rPr lang="en-US" altLang="ja-JP" b="1" i="0" dirty="0">
                <a:solidFill>
                  <a:srgbClr val="333333"/>
                </a:solidFill>
                <a:effectLst/>
                <a:latin typeface="Lato"/>
              </a:rPr>
              <a:t>C - Next Prime</a:t>
            </a:r>
            <a:endParaRPr kumimoji="1" lang="ja-JP" altLang="en-US" dirty="0"/>
          </a:p>
        </p:txBody>
      </p:sp>
      <p:sp>
        <p:nvSpPr>
          <p:cNvPr id="3" name="コンテンツ プレースホルダー 2">
            <a:extLst>
              <a:ext uri="{FF2B5EF4-FFF2-40B4-BE49-F238E27FC236}">
                <a16:creationId xmlns:a16="http://schemas.microsoft.com/office/drawing/2014/main" id="{7668E32C-BA0F-489B-BF77-8DCDD06D6D14}"/>
              </a:ext>
            </a:extLst>
          </p:cNvPr>
          <p:cNvSpPr>
            <a:spLocks noGrp="1"/>
          </p:cNvSpPr>
          <p:nvPr>
            <p:ph sz="half" idx="1"/>
          </p:nvPr>
        </p:nvSpPr>
        <p:spPr/>
        <p:txBody>
          <a:bodyPr/>
          <a:lstStyle/>
          <a:p>
            <a:r>
              <a:rPr kumimoji="1" lang="ja-JP" altLang="en-US" dirty="0"/>
              <a:t>解法１：リスト先行</a:t>
            </a:r>
            <a:endParaRPr kumimoji="1" lang="en-US" altLang="ja-JP" dirty="0"/>
          </a:p>
          <a:p>
            <a:r>
              <a:rPr lang="ja-JP" altLang="en-US" dirty="0"/>
              <a:t>（１）素数リストを作る</a:t>
            </a:r>
            <a:endParaRPr lang="en-US" altLang="ja-JP" dirty="0"/>
          </a:p>
          <a:p>
            <a:endParaRPr kumimoji="1" lang="en-US" altLang="ja-JP" dirty="0"/>
          </a:p>
          <a:p>
            <a:endParaRPr lang="en-US" altLang="ja-JP" dirty="0"/>
          </a:p>
          <a:p>
            <a:endParaRPr kumimoji="1" lang="en-US" altLang="ja-JP" dirty="0"/>
          </a:p>
          <a:p>
            <a:endParaRPr kumimoji="1" lang="en-US" altLang="ja-JP" dirty="0"/>
          </a:p>
          <a:p>
            <a:r>
              <a:rPr kumimoji="1" lang="ja-JP" altLang="en-US" dirty="0"/>
              <a:t>（２）素数リストを</a:t>
            </a:r>
            <a:r>
              <a:rPr kumimoji="1" lang="en-US" altLang="ja-JP" dirty="0"/>
              <a:t>1</a:t>
            </a:r>
            <a:r>
              <a:rPr kumimoji="1" lang="ja-JP" altLang="en-US" dirty="0"/>
              <a:t>個づつ調べていく。</a:t>
            </a:r>
          </a:p>
        </p:txBody>
      </p:sp>
      <p:sp>
        <p:nvSpPr>
          <p:cNvPr id="4" name="コンテンツ プレースホルダー 3">
            <a:extLst>
              <a:ext uri="{FF2B5EF4-FFF2-40B4-BE49-F238E27FC236}">
                <a16:creationId xmlns:a16="http://schemas.microsoft.com/office/drawing/2014/main" id="{7179BE24-704D-4C18-8143-4C1B393476E8}"/>
              </a:ext>
            </a:extLst>
          </p:cNvPr>
          <p:cNvSpPr>
            <a:spLocks noGrp="1"/>
          </p:cNvSpPr>
          <p:nvPr>
            <p:ph sz="half" idx="2"/>
          </p:nvPr>
        </p:nvSpPr>
        <p:spPr/>
        <p:txBody>
          <a:bodyPr/>
          <a:lstStyle/>
          <a:p>
            <a:r>
              <a:rPr kumimoji="1" lang="ja-JP" altLang="en-US" dirty="0"/>
              <a:t>解法２：</a:t>
            </a:r>
            <a:r>
              <a:rPr kumimoji="1" lang="en-US" altLang="ja-JP" dirty="0"/>
              <a:t>1</a:t>
            </a:r>
            <a:r>
              <a:rPr kumimoji="1" lang="ja-JP" altLang="en-US" dirty="0"/>
              <a:t>つづつ調べる</a:t>
            </a:r>
            <a:endParaRPr kumimoji="1" lang="en-US" altLang="ja-JP" dirty="0"/>
          </a:p>
          <a:p>
            <a:endParaRPr lang="en-US" altLang="ja-JP" dirty="0"/>
          </a:p>
          <a:p>
            <a:endParaRPr kumimoji="1" lang="en-US" altLang="ja-JP" dirty="0"/>
          </a:p>
          <a:p>
            <a:endParaRPr lang="en-US" altLang="ja-JP" dirty="0"/>
          </a:p>
          <a:p>
            <a:endParaRPr kumimoji="1" lang="en-US" altLang="ja-JP" dirty="0"/>
          </a:p>
          <a:p>
            <a:r>
              <a:rPr lang="en-US" altLang="ja-JP" dirty="0"/>
              <a:t>N</a:t>
            </a:r>
            <a:r>
              <a:rPr lang="ja-JP" altLang="en-US" dirty="0"/>
              <a:t>から</a:t>
            </a:r>
            <a:r>
              <a:rPr lang="en-US" altLang="ja-JP" dirty="0"/>
              <a:t>1</a:t>
            </a:r>
            <a:r>
              <a:rPr lang="ja-JP" altLang="en-US" dirty="0"/>
              <a:t>つづつインクリメントして、素数判定していく。</a:t>
            </a:r>
            <a:endParaRPr kumimoji="1" lang="ja-JP" altLang="en-US" dirty="0"/>
          </a:p>
        </p:txBody>
      </p:sp>
      <p:graphicFrame>
        <p:nvGraphicFramePr>
          <p:cNvPr id="5" name="表 5">
            <a:extLst>
              <a:ext uri="{FF2B5EF4-FFF2-40B4-BE49-F238E27FC236}">
                <a16:creationId xmlns:a16="http://schemas.microsoft.com/office/drawing/2014/main" id="{1AEC81CE-B801-4EE0-BD5C-96F64AF51859}"/>
              </a:ext>
            </a:extLst>
          </p:cNvPr>
          <p:cNvGraphicFramePr>
            <a:graphicFrameLocks noGrp="1"/>
          </p:cNvGraphicFramePr>
          <p:nvPr>
            <p:extLst>
              <p:ext uri="{D42A27DB-BD31-4B8C-83A1-F6EECF244321}">
                <p14:modId xmlns:p14="http://schemas.microsoft.com/office/powerpoint/2010/main" val="1959052907"/>
              </p:ext>
            </p:extLst>
          </p:nvPr>
        </p:nvGraphicFramePr>
        <p:xfrm>
          <a:off x="1244600" y="3008206"/>
          <a:ext cx="4368800" cy="741680"/>
        </p:xfrm>
        <a:graphic>
          <a:graphicData uri="http://schemas.openxmlformats.org/drawingml/2006/table">
            <a:tbl>
              <a:tblPr bandCol="1">
                <a:tableStyleId>{5C22544A-7EE6-4342-B048-85BDC9FD1C3A}</a:tableStyleId>
              </a:tblPr>
              <a:tblGrid>
                <a:gridCol w="436880">
                  <a:extLst>
                    <a:ext uri="{9D8B030D-6E8A-4147-A177-3AD203B41FA5}">
                      <a16:colId xmlns:a16="http://schemas.microsoft.com/office/drawing/2014/main" val="1407384806"/>
                    </a:ext>
                  </a:extLst>
                </a:gridCol>
                <a:gridCol w="436880">
                  <a:extLst>
                    <a:ext uri="{9D8B030D-6E8A-4147-A177-3AD203B41FA5}">
                      <a16:colId xmlns:a16="http://schemas.microsoft.com/office/drawing/2014/main" val="1291820096"/>
                    </a:ext>
                  </a:extLst>
                </a:gridCol>
                <a:gridCol w="436880">
                  <a:extLst>
                    <a:ext uri="{9D8B030D-6E8A-4147-A177-3AD203B41FA5}">
                      <a16:colId xmlns:a16="http://schemas.microsoft.com/office/drawing/2014/main" val="1894141622"/>
                    </a:ext>
                  </a:extLst>
                </a:gridCol>
                <a:gridCol w="436880">
                  <a:extLst>
                    <a:ext uri="{9D8B030D-6E8A-4147-A177-3AD203B41FA5}">
                      <a16:colId xmlns:a16="http://schemas.microsoft.com/office/drawing/2014/main" val="1699385544"/>
                    </a:ext>
                  </a:extLst>
                </a:gridCol>
                <a:gridCol w="436880">
                  <a:extLst>
                    <a:ext uri="{9D8B030D-6E8A-4147-A177-3AD203B41FA5}">
                      <a16:colId xmlns:a16="http://schemas.microsoft.com/office/drawing/2014/main" val="2048797772"/>
                    </a:ext>
                  </a:extLst>
                </a:gridCol>
                <a:gridCol w="436880">
                  <a:extLst>
                    <a:ext uri="{9D8B030D-6E8A-4147-A177-3AD203B41FA5}">
                      <a16:colId xmlns:a16="http://schemas.microsoft.com/office/drawing/2014/main" val="1542648877"/>
                    </a:ext>
                  </a:extLst>
                </a:gridCol>
                <a:gridCol w="436880">
                  <a:extLst>
                    <a:ext uri="{9D8B030D-6E8A-4147-A177-3AD203B41FA5}">
                      <a16:colId xmlns:a16="http://schemas.microsoft.com/office/drawing/2014/main" val="3328940467"/>
                    </a:ext>
                  </a:extLst>
                </a:gridCol>
                <a:gridCol w="436880">
                  <a:extLst>
                    <a:ext uri="{9D8B030D-6E8A-4147-A177-3AD203B41FA5}">
                      <a16:colId xmlns:a16="http://schemas.microsoft.com/office/drawing/2014/main" val="1292934250"/>
                    </a:ext>
                  </a:extLst>
                </a:gridCol>
                <a:gridCol w="436880">
                  <a:extLst>
                    <a:ext uri="{9D8B030D-6E8A-4147-A177-3AD203B41FA5}">
                      <a16:colId xmlns:a16="http://schemas.microsoft.com/office/drawing/2014/main" val="1615168062"/>
                    </a:ext>
                  </a:extLst>
                </a:gridCol>
                <a:gridCol w="436880">
                  <a:extLst>
                    <a:ext uri="{9D8B030D-6E8A-4147-A177-3AD203B41FA5}">
                      <a16:colId xmlns:a16="http://schemas.microsoft.com/office/drawing/2014/main" val="3977474395"/>
                    </a:ext>
                  </a:extLst>
                </a:gridCol>
              </a:tblGrid>
              <a:tr h="370840">
                <a:tc>
                  <a:txBody>
                    <a:bodyPr/>
                    <a:lstStyle/>
                    <a:p>
                      <a:r>
                        <a:rPr kumimoji="1" lang="en-US" altLang="ja-JP" dirty="0"/>
                        <a:t>1</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en-US" altLang="ja-JP" dirty="0"/>
                        <a:t>4</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6</a:t>
                      </a:r>
                      <a:endParaRPr kumimoji="1" lang="ja-JP" altLang="en-US" dirty="0"/>
                    </a:p>
                  </a:txBody>
                  <a:tcPr/>
                </a:tc>
                <a:tc>
                  <a:txBody>
                    <a:bodyPr/>
                    <a:lstStyle/>
                    <a:p>
                      <a:r>
                        <a:rPr kumimoji="1" lang="en-US" altLang="ja-JP" dirty="0"/>
                        <a:t>7</a:t>
                      </a:r>
                      <a:endParaRPr kumimoji="1" lang="ja-JP" altLang="en-US" dirty="0"/>
                    </a:p>
                  </a:txBody>
                  <a:tcPr/>
                </a:tc>
                <a:tc>
                  <a:txBody>
                    <a:bodyPr/>
                    <a:lstStyle/>
                    <a:p>
                      <a:r>
                        <a:rPr kumimoji="1" lang="en-US" altLang="ja-JP" dirty="0"/>
                        <a:t>8</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10</a:t>
                      </a:r>
                      <a:endParaRPr kumimoji="1" lang="ja-JP" altLang="en-US" dirty="0"/>
                    </a:p>
                  </a:txBody>
                  <a:tcPr/>
                </a:tc>
                <a:extLst>
                  <a:ext uri="{0D108BD9-81ED-4DB2-BD59-A6C34878D82A}">
                    <a16:rowId xmlns:a16="http://schemas.microsoft.com/office/drawing/2014/main" val="3984130042"/>
                  </a:ext>
                </a:extLst>
              </a:tr>
              <a:tr h="370840">
                <a:tc>
                  <a:txBody>
                    <a:bodyPr/>
                    <a:lstStyle/>
                    <a:p>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3</a:t>
                      </a:r>
                      <a:endParaRPr kumimoji="1" lang="ja-JP" altLang="en-US" dirty="0"/>
                    </a:p>
                  </a:txBody>
                  <a:tcPr/>
                </a:tc>
                <a:tc>
                  <a:txBody>
                    <a:bodyPr/>
                    <a:lstStyle/>
                    <a:p>
                      <a:endParaRPr kumimoji="1" lang="ja-JP" altLang="en-US" dirty="0"/>
                    </a:p>
                  </a:txBody>
                  <a:tcPr/>
                </a:tc>
                <a:tc>
                  <a:txBody>
                    <a:bodyPr/>
                    <a:lstStyle/>
                    <a:p>
                      <a:r>
                        <a:rPr kumimoji="1" lang="en-US" altLang="ja-JP" dirty="0"/>
                        <a:t>5</a:t>
                      </a:r>
                      <a:endParaRPr kumimoji="1" lang="ja-JP" altLang="en-US" dirty="0"/>
                    </a:p>
                  </a:txBody>
                  <a:tcPr/>
                </a:tc>
                <a:tc>
                  <a:txBody>
                    <a:bodyPr/>
                    <a:lstStyle/>
                    <a:p>
                      <a:endParaRPr kumimoji="1" lang="ja-JP" altLang="en-US" dirty="0"/>
                    </a:p>
                  </a:txBody>
                  <a:tcPr/>
                </a:tc>
                <a:tc>
                  <a:txBody>
                    <a:bodyPr/>
                    <a:lstStyle/>
                    <a:p>
                      <a:r>
                        <a:rPr kumimoji="1" lang="en-US" altLang="ja-JP" dirty="0"/>
                        <a:t>7</a:t>
                      </a:r>
                      <a:endParaRPr kumimoji="1" lang="ja-JP" altLang="en-US" dirty="0"/>
                    </a:p>
                  </a:txBody>
                  <a:tcPr/>
                </a:tc>
                <a:tc>
                  <a:txBody>
                    <a:bodyPr/>
                    <a:lstStyle/>
                    <a:p>
                      <a:endParaRPr kumimoji="1" lang="ja-JP" altLang="en-US" dirty="0"/>
                    </a:p>
                  </a:txBody>
                  <a:tcPr/>
                </a:tc>
                <a:tc>
                  <a:txBody>
                    <a:bodyPr/>
                    <a:lstStyle/>
                    <a:p>
                      <a:r>
                        <a:rPr kumimoji="1" lang="en-US" altLang="ja-JP" dirty="0"/>
                        <a:t>9</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35031640"/>
                  </a:ext>
                </a:extLst>
              </a:tr>
            </a:tbl>
          </a:graphicData>
        </a:graphic>
      </p:graphicFrame>
      <p:graphicFrame>
        <p:nvGraphicFramePr>
          <p:cNvPr id="6" name="表 5">
            <a:extLst>
              <a:ext uri="{FF2B5EF4-FFF2-40B4-BE49-F238E27FC236}">
                <a16:creationId xmlns:a16="http://schemas.microsoft.com/office/drawing/2014/main" id="{2B270C07-FDF3-40FA-BBFF-DD846796E98D}"/>
              </a:ext>
            </a:extLst>
          </p:cNvPr>
          <p:cNvGraphicFramePr>
            <a:graphicFrameLocks noGrp="1"/>
          </p:cNvGraphicFramePr>
          <p:nvPr>
            <p:extLst>
              <p:ext uri="{D42A27DB-BD31-4B8C-83A1-F6EECF244321}">
                <p14:modId xmlns:p14="http://schemas.microsoft.com/office/powerpoint/2010/main" val="1597412483"/>
              </p:ext>
            </p:extLst>
          </p:nvPr>
        </p:nvGraphicFramePr>
        <p:xfrm>
          <a:off x="6578600" y="2822786"/>
          <a:ext cx="4368800" cy="370840"/>
        </p:xfrm>
        <a:graphic>
          <a:graphicData uri="http://schemas.openxmlformats.org/drawingml/2006/table">
            <a:tbl>
              <a:tblPr bandCol="1">
                <a:tableStyleId>{5C22544A-7EE6-4342-B048-85BDC9FD1C3A}</a:tableStyleId>
              </a:tblPr>
              <a:tblGrid>
                <a:gridCol w="436880">
                  <a:extLst>
                    <a:ext uri="{9D8B030D-6E8A-4147-A177-3AD203B41FA5}">
                      <a16:colId xmlns:a16="http://schemas.microsoft.com/office/drawing/2014/main" val="1407384806"/>
                    </a:ext>
                  </a:extLst>
                </a:gridCol>
                <a:gridCol w="436880">
                  <a:extLst>
                    <a:ext uri="{9D8B030D-6E8A-4147-A177-3AD203B41FA5}">
                      <a16:colId xmlns:a16="http://schemas.microsoft.com/office/drawing/2014/main" val="1291820096"/>
                    </a:ext>
                  </a:extLst>
                </a:gridCol>
                <a:gridCol w="436880">
                  <a:extLst>
                    <a:ext uri="{9D8B030D-6E8A-4147-A177-3AD203B41FA5}">
                      <a16:colId xmlns:a16="http://schemas.microsoft.com/office/drawing/2014/main" val="1894141622"/>
                    </a:ext>
                  </a:extLst>
                </a:gridCol>
                <a:gridCol w="436880">
                  <a:extLst>
                    <a:ext uri="{9D8B030D-6E8A-4147-A177-3AD203B41FA5}">
                      <a16:colId xmlns:a16="http://schemas.microsoft.com/office/drawing/2014/main" val="1699385544"/>
                    </a:ext>
                  </a:extLst>
                </a:gridCol>
                <a:gridCol w="436880">
                  <a:extLst>
                    <a:ext uri="{9D8B030D-6E8A-4147-A177-3AD203B41FA5}">
                      <a16:colId xmlns:a16="http://schemas.microsoft.com/office/drawing/2014/main" val="2048797772"/>
                    </a:ext>
                  </a:extLst>
                </a:gridCol>
                <a:gridCol w="436880">
                  <a:extLst>
                    <a:ext uri="{9D8B030D-6E8A-4147-A177-3AD203B41FA5}">
                      <a16:colId xmlns:a16="http://schemas.microsoft.com/office/drawing/2014/main" val="1542648877"/>
                    </a:ext>
                  </a:extLst>
                </a:gridCol>
                <a:gridCol w="436880">
                  <a:extLst>
                    <a:ext uri="{9D8B030D-6E8A-4147-A177-3AD203B41FA5}">
                      <a16:colId xmlns:a16="http://schemas.microsoft.com/office/drawing/2014/main" val="3328940467"/>
                    </a:ext>
                  </a:extLst>
                </a:gridCol>
                <a:gridCol w="436880">
                  <a:extLst>
                    <a:ext uri="{9D8B030D-6E8A-4147-A177-3AD203B41FA5}">
                      <a16:colId xmlns:a16="http://schemas.microsoft.com/office/drawing/2014/main" val="1292934250"/>
                    </a:ext>
                  </a:extLst>
                </a:gridCol>
                <a:gridCol w="436880">
                  <a:extLst>
                    <a:ext uri="{9D8B030D-6E8A-4147-A177-3AD203B41FA5}">
                      <a16:colId xmlns:a16="http://schemas.microsoft.com/office/drawing/2014/main" val="1615168062"/>
                    </a:ext>
                  </a:extLst>
                </a:gridCol>
                <a:gridCol w="436880">
                  <a:extLst>
                    <a:ext uri="{9D8B030D-6E8A-4147-A177-3AD203B41FA5}">
                      <a16:colId xmlns:a16="http://schemas.microsoft.com/office/drawing/2014/main" val="3977474395"/>
                    </a:ext>
                  </a:extLst>
                </a:gridCol>
              </a:tblGrid>
              <a:tr h="370840">
                <a:tc>
                  <a:txBody>
                    <a:bodyPr/>
                    <a:lstStyle/>
                    <a:p>
                      <a:r>
                        <a:rPr kumimoji="1" lang="en-US" altLang="ja-JP" dirty="0"/>
                        <a:t>1</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en-US" altLang="ja-JP" dirty="0"/>
                        <a:t>4</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6</a:t>
                      </a:r>
                      <a:endParaRPr kumimoji="1" lang="ja-JP" altLang="en-US" dirty="0"/>
                    </a:p>
                  </a:txBody>
                  <a:tcPr/>
                </a:tc>
                <a:tc>
                  <a:txBody>
                    <a:bodyPr/>
                    <a:lstStyle/>
                    <a:p>
                      <a:r>
                        <a:rPr kumimoji="1" lang="en-US" altLang="ja-JP" dirty="0"/>
                        <a:t>7</a:t>
                      </a:r>
                      <a:endParaRPr kumimoji="1" lang="ja-JP" altLang="en-US" dirty="0"/>
                    </a:p>
                  </a:txBody>
                  <a:tcPr/>
                </a:tc>
                <a:tc>
                  <a:txBody>
                    <a:bodyPr/>
                    <a:lstStyle/>
                    <a:p>
                      <a:r>
                        <a:rPr kumimoji="1" lang="en-US" altLang="ja-JP" dirty="0"/>
                        <a:t>8</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10</a:t>
                      </a:r>
                      <a:endParaRPr kumimoji="1" lang="ja-JP" altLang="en-US" dirty="0"/>
                    </a:p>
                  </a:txBody>
                  <a:tcPr/>
                </a:tc>
                <a:extLst>
                  <a:ext uri="{0D108BD9-81ED-4DB2-BD59-A6C34878D82A}">
                    <a16:rowId xmlns:a16="http://schemas.microsoft.com/office/drawing/2014/main" val="335031640"/>
                  </a:ext>
                </a:extLst>
              </a:tr>
            </a:tbl>
          </a:graphicData>
        </a:graphic>
      </p:graphicFrame>
      <p:sp>
        <p:nvSpPr>
          <p:cNvPr id="11" name="矢印: 右 10">
            <a:extLst>
              <a:ext uri="{FF2B5EF4-FFF2-40B4-BE49-F238E27FC236}">
                <a16:creationId xmlns:a16="http://schemas.microsoft.com/office/drawing/2014/main" id="{B1674C66-93CB-4BFF-B446-D88A7C129FDF}"/>
              </a:ext>
            </a:extLst>
          </p:cNvPr>
          <p:cNvSpPr/>
          <p:nvPr/>
        </p:nvSpPr>
        <p:spPr>
          <a:xfrm>
            <a:off x="1252912" y="3823854"/>
            <a:ext cx="2396375" cy="257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吹き出し: 角を丸めた四角形 12">
            <a:extLst>
              <a:ext uri="{FF2B5EF4-FFF2-40B4-BE49-F238E27FC236}">
                <a16:creationId xmlns:a16="http://schemas.microsoft.com/office/drawing/2014/main" id="{945D1806-7193-44D8-97EF-0182D0564CE1}"/>
              </a:ext>
            </a:extLst>
          </p:cNvPr>
          <p:cNvSpPr/>
          <p:nvPr/>
        </p:nvSpPr>
        <p:spPr>
          <a:xfrm>
            <a:off x="3797993" y="4138415"/>
            <a:ext cx="1371600" cy="473903"/>
          </a:xfrm>
          <a:prstGeom prst="wedgeRoundRectCallout">
            <a:avLst>
              <a:gd name="adj1" fmla="val -64469"/>
              <a:gd name="adj2" fmla="val -2093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N=6</a:t>
            </a:r>
            <a:r>
              <a:rPr kumimoji="1" lang="ja-JP" altLang="en-US" dirty="0"/>
              <a:t>のとき</a:t>
            </a:r>
          </a:p>
        </p:txBody>
      </p:sp>
      <p:sp>
        <p:nvSpPr>
          <p:cNvPr id="14" name="吹き出し: 角を丸めた四角形 13">
            <a:extLst>
              <a:ext uri="{FF2B5EF4-FFF2-40B4-BE49-F238E27FC236}">
                <a16:creationId xmlns:a16="http://schemas.microsoft.com/office/drawing/2014/main" id="{F03E6A0D-4BB1-4EE2-B96A-2080876D3B56}"/>
              </a:ext>
            </a:extLst>
          </p:cNvPr>
          <p:cNvSpPr/>
          <p:nvPr/>
        </p:nvSpPr>
        <p:spPr>
          <a:xfrm>
            <a:off x="7150793" y="3455477"/>
            <a:ext cx="1371600" cy="473903"/>
          </a:xfrm>
          <a:prstGeom prst="wedgeRoundRectCallout">
            <a:avLst>
              <a:gd name="adj1" fmla="val 77956"/>
              <a:gd name="adj2" fmla="val -1076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N=6</a:t>
            </a:r>
            <a:r>
              <a:rPr kumimoji="1" lang="ja-JP" altLang="en-US" dirty="0"/>
              <a:t>のとき</a:t>
            </a:r>
          </a:p>
        </p:txBody>
      </p:sp>
      <p:sp>
        <p:nvSpPr>
          <p:cNvPr id="15" name="矢印: 右 14">
            <a:extLst>
              <a:ext uri="{FF2B5EF4-FFF2-40B4-BE49-F238E27FC236}">
                <a16:creationId xmlns:a16="http://schemas.microsoft.com/office/drawing/2014/main" id="{FA0A96CA-A213-4832-8D33-8AD39ADDDB75}"/>
              </a:ext>
            </a:extLst>
          </p:cNvPr>
          <p:cNvSpPr/>
          <p:nvPr/>
        </p:nvSpPr>
        <p:spPr>
          <a:xfrm>
            <a:off x="8983288" y="3193626"/>
            <a:ext cx="1765067" cy="257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7" name="表 5">
            <a:extLst>
              <a:ext uri="{FF2B5EF4-FFF2-40B4-BE49-F238E27FC236}">
                <a16:creationId xmlns:a16="http://schemas.microsoft.com/office/drawing/2014/main" id="{943ABE66-4985-48B9-8A4F-C9FAB9495F5E}"/>
              </a:ext>
            </a:extLst>
          </p:cNvPr>
          <p:cNvGraphicFramePr>
            <a:graphicFrameLocks noGrp="1"/>
          </p:cNvGraphicFramePr>
          <p:nvPr>
            <p:extLst>
              <p:ext uri="{D42A27DB-BD31-4B8C-83A1-F6EECF244321}">
                <p14:modId xmlns:p14="http://schemas.microsoft.com/office/powerpoint/2010/main" val="3511070294"/>
              </p:ext>
            </p:extLst>
          </p:nvPr>
        </p:nvGraphicFramePr>
        <p:xfrm>
          <a:off x="1255684" y="3010976"/>
          <a:ext cx="4368800" cy="370840"/>
        </p:xfrm>
        <a:graphic>
          <a:graphicData uri="http://schemas.openxmlformats.org/drawingml/2006/table">
            <a:tbl>
              <a:tblPr bandCol="1">
                <a:tableStyleId>{5C22544A-7EE6-4342-B048-85BDC9FD1C3A}</a:tableStyleId>
              </a:tblPr>
              <a:tblGrid>
                <a:gridCol w="436880">
                  <a:extLst>
                    <a:ext uri="{9D8B030D-6E8A-4147-A177-3AD203B41FA5}">
                      <a16:colId xmlns:a16="http://schemas.microsoft.com/office/drawing/2014/main" val="1407384806"/>
                    </a:ext>
                  </a:extLst>
                </a:gridCol>
                <a:gridCol w="436880">
                  <a:extLst>
                    <a:ext uri="{9D8B030D-6E8A-4147-A177-3AD203B41FA5}">
                      <a16:colId xmlns:a16="http://schemas.microsoft.com/office/drawing/2014/main" val="1291820096"/>
                    </a:ext>
                  </a:extLst>
                </a:gridCol>
                <a:gridCol w="436880">
                  <a:extLst>
                    <a:ext uri="{9D8B030D-6E8A-4147-A177-3AD203B41FA5}">
                      <a16:colId xmlns:a16="http://schemas.microsoft.com/office/drawing/2014/main" val="1894141622"/>
                    </a:ext>
                  </a:extLst>
                </a:gridCol>
                <a:gridCol w="436880">
                  <a:extLst>
                    <a:ext uri="{9D8B030D-6E8A-4147-A177-3AD203B41FA5}">
                      <a16:colId xmlns:a16="http://schemas.microsoft.com/office/drawing/2014/main" val="1699385544"/>
                    </a:ext>
                  </a:extLst>
                </a:gridCol>
                <a:gridCol w="436880">
                  <a:extLst>
                    <a:ext uri="{9D8B030D-6E8A-4147-A177-3AD203B41FA5}">
                      <a16:colId xmlns:a16="http://schemas.microsoft.com/office/drawing/2014/main" val="2048797772"/>
                    </a:ext>
                  </a:extLst>
                </a:gridCol>
                <a:gridCol w="436880">
                  <a:extLst>
                    <a:ext uri="{9D8B030D-6E8A-4147-A177-3AD203B41FA5}">
                      <a16:colId xmlns:a16="http://schemas.microsoft.com/office/drawing/2014/main" val="1542648877"/>
                    </a:ext>
                  </a:extLst>
                </a:gridCol>
                <a:gridCol w="436880">
                  <a:extLst>
                    <a:ext uri="{9D8B030D-6E8A-4147-A177-3AD203B41FA5}">
                      <a16:colId xmlns:a16="http://schemas.microsoft.com/office/drawing/2014/main" val="3328940467"/>
                    </a:ext>
                  </a:extLst>
                </a:gridCol>
                <a:gridCol w="436880">
                  <a:extLst>
                    <a:ext uri="{9D8B030D-6E8A-4147-A177-3AD203B41FA5}">
                      <a16:colId xmlns:a16="http://schemas.microsoft.com/office/drawing/2014/main" val="1292934250"/>
                    </a:ext>
                  </a:extLst>
                </a:gridCol>
                <a:gridCol w="436880">
                  <a:extLst>
                    <a:ext uri="{9D8B030D-6E8A-4147-A177-3AD203B41FA5}">
                      <a16:colId xmlns:a16="http://schemas.microsoft.com/office/drawing/2014/main" val="1615168062"/>
                    </a:ext>
                  </a:extLst>
                </a:gridCol>
                <a:gridCol w="436880">
                  <a:extLst>
                    <a:ext uri="{9D8B030D-6E8A-4147-A177-3AD203B41FA5}">
                      <a16:colId xmlns:a16="http://schemas.microsoft.com/office/drawing/2014/main" val="3977474395"/>
                    </a:ext>
                  </a:extLst>
                </a:gridCol>
              </a:tblGrid>
              <a:tr h="370840">
                <a:tc>
                  <a:txBody>
                    <a:bodyPr/>
                    <a:lstStyle/>
                    <a:p>
                      <a:r>
                        <a:rPr kumimoji="1" lang="en-US" altLang="ja-JP" dirty="0"/>
                        <a:t>1</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en-US" altLang="ja-JP" dirty="0"/>
                        <a:t>4</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6</a:t>
                      </a:r>
                      <a:endParaRPr kumimoji="1" lang="ja-JP" altLang="en-US" dirty="0"/>
                    </a:p>
                  </a:txBody>
                  <a:tcPr/>
                </a:tc>
                <a:tc>
                  <a:txBody>
                    <a:bodyPr/>
                    <a:lstStyle/>
                    <a:p>
                      <a:r>
                        <a:rPr kumimoji="1" lang="en-US" altLang="ja-JP" dirty="0"/>
                        <a:t>7</a:t>
                      </a:r>
                      <a:endParaRPr kumimoji="1" lang="ja-JP" altLang="en-US" dirty="0"/>
                    </a:p>
                  </a:txBody>
                  <a:tcPr/>
                </a:tc>
                <a:tc>
                  <a:txBody>
                    <a:bodyPr/>
                    <a:lstStyle/>
                    <a:p>
                      <a:r>
                        <a:rPr kumimoji="1" lang="en-US" altLang="ja-JP" dirty="0"/>
                        <a:t>8</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10</a:t>
                      </a:r>
                      <a:endParaRPr kumimoji="1" lang="ja-JP" altLang="en-US" dirty="0"/>
                    </a:p>
                  </a:txBody>
                  <a:tcPr/>
                </a:tc>
                <a:extLst>
                  <a:ext uri="{0D108BD9-81ED-4DB2-BD59-A6C34878D82A}">
                    <a16:rowId xmlns:a16="http://schemas.microsoft.com/office/drawing/2014/main" val="3984130042"/>
                  </a:ext>
                </a:extLst>
              </a:tr>
            </a:tbl>
          </a:graphicData>
        </a:graphic>
      </p:graphicFrame>
    </p:spTree>
    <p:extLst>
      <p:ext uri="{BB962C8B-B14F-4D97-AF65-F5344CB8AC3E}">
        <p14:creationId xmlns:p14="http://schemas.microsoft.com/office/powerpoint/2010/main" val="36555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8DADA9-D790-4682-BC23-7BB22E7E7FEF}"/>
              </a:ext>
            </a:extLst>
          </p:cNvPr>
          <p:cNvSpPr>
            <a:spLocks noGrp="1"/>
          </p:cNvSpPr>
          <p:nvPr>
            <p:ph type="title"/>
          </p:nvPr>
        </p:nvSpPr>
        <p:spPr/>
        <p:txBody>
          <a:bodyPr/>
          <a:lstStyle/>
          <a:p>
            <a:r>
              <a:rPr kumimoji="1" lang="ja-JP" altLang="en-US" dirty="0"/>
              <a:t>エラトステネスの篩</a:t>
            </a:r>
          </a:p>
        </p:txBody>
      </p:sp>
      <p:sp>
        <p:nvSpPr>
          <p:cNvPr id="3" name="コンテンツ プレースホルダー 2">
            <a:extLst>
              <a:ext uri="{FF2B5EF4-FFF2-40B4-BE49-F238E27FC236}">
                <a16:creationId xmlns:a16="http://schemas.microsoft.com/office/drawing/2014/main" id="{EEC3C1FB-0587-4D67-9AB1-80FCFFD72F53}"/>
              </a:ext>
            </a:extLst>
          </p:cNvPr>
          <p:cNvSpPr>
            <a:spLocks noGrp="1"/>
          </p:cNvSpPr>
          <p:nvPr>
            <p:ph idx="1"/>
          </p:nvPr>
        </p:nvSpPr>
        <p:spPr/>
        <p:txBody>
          <a:bodyPr/>
          <a:lstStyle/>
          <a:p>
            <a:r>
              <a:rPr kumimoji="1" lang="ja-JP" altLang="en-US" dirty="0"/>
              <a:t>エラトステネスは紀元前ヘレニズム時代の数学者</a:t>
            </a:r>
            <a:endParaRPr kumimoji="1" lang="en-US" altLang="ja-JP" dirty="0"/>
          </a:p>
          <a:p>
            <a:r>
              <a:rPr lang="ja-JP" altLang="en-US" dirty="0"/>
              <a:t>エラトステネスの篩は拘束に素数を列挙するためのプログラムとして有名。</a:t>
            </a:r>
            <a:endParaRPr lang="en-US" altLang="ja-JP" dirty="0"/>
          </a:p>
          <a:p>
            <a:r>
              <a:rPr kumimoji="1" lang="ja-JP" altLang="en-US" dirty="0"/>
              <a:t>基本的な動きは以下のとおり</a:t>
            </a:r>
            <a:endParaRPr kumimoji="1" lang="en-US" altLang="ja-JP" dirty="0"/>
          </a:p>
          <a:p>
            <a:pPr lvl="1"/>
            <a:r>
              <a:rPr lang="ja-JP" altLang="en-US" dirty="0"/>
              <a:t>数え上げる</a:t>
            </a:r>
            <a:r>
              <a:rPr lang="en-US" altLang="ja-JP" dirty="0"/>
              <a:t>N</a:t>
            </a:r>
            <a:r>
              <a:rPr lang="ja-JP" altLang="en-US" dirty="0"/>
              <a:t>個までのリストを作る。</a:t>
            </a:r>
            <a:endParaRPr lang="en-US" altLang="ja-JP" dirty="0"/>
          </a:p>
          <a:p>
            <a:pPr lvl="1"/>
            <a:r>
              <a:rPr lang="en-US" altLang="ja-JP" dirty="0"/>
              <a:t>2</a:t>
            </a:r>
            <a:r>
              <a:rPr kumimoji="1" lang="ja-JP" altLang="en-US" dirty="0"/>
              <a:t>から</a:t>
            </a:r>
            <a:r>
              <a:rPr kumimoji="1" lang="en-US" altLang="ja-JP" dirty="0"/>
              <a:t>N</a:t>
            </a:r>
            <a:r>
              <a:rPr kumimoji="1" lang="ja-JP" altLang="en-US" dirty="0"/>
              <a:t>の平方根までの整数</a:t>
            </a:r>
            <a:r>
              <a:rPr lang="ja-JP" altLang="en-US" dirty="0"/>
              <a:t>について、</a:t>
            </a:r>
            <a:br>
              <a:rPr lang="en-US" altLang="ja-JP" dirty="0"/>
            </a:br>
            <a:r>
              <a:rPr lang="ja-JP" altLang="en-US" dirty="0"/>
              <a:t>その各倍数を全て素数で無いとして除去</a:t>
            </a:r>
            <a:endParaRPr lang="en-US" altLang="ja-JP" dirty="0"/>
          </a:p>
          <a:p>
            <a:pPr lvl="1"/>
            <a:r>
              <a:rPr kumimoji="1" lang="ja-JP" altLang="en-US" dirty="0"/>
              <a:t>最後に残ったのが素数</a:t>
            </a:r>
          </a:p>
        </p:txBody>
      </p:sp>
      <p:pic>
        <p:nvPicPr>
          <p:cNvPr id="1026" name="Picture 2">
            <a:extLst>
              <a:ext uri="{FF2B5EF4-FFF2-40B4-BE49-F238E27FC236}">
                <a16:creationId xmlns:a16="http://schemas.microsoft.com/office/drawing/2014/main" id="{95BEC4F8-3988-4A0D-921B-B0878CC79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027" y="3023993"/>
            <a:ext cx="19050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91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A4136-0615-44D6-87A9-D0B0A5D258DD}"/>
              </a:ext>
            </a:extLst>
          </p:cNvPr>
          <p:cNvSpPr>
            <a:spLocks noGrp="1"/>
          </p:cNvSpPr>
          <p:nvPr>
            <p:ph type="title"/>
          </p:nvPr>
        </p:nvSpPr>
        <p:spPr/>
        <p:txBody>
          <a:bodyPr/>
          <a:lstStyle/>
          <a:p>
            <a:r>
              <a:rPr kumimoji="1" lang="ja-JP" altLang="en-US" dirty="0"/>
              <a:t>エラトステネスの篩</a:t>
            </a:r>
          </a:p>
        </p:txBody>
      </p:sp>
      <p:graphicFrame>
        <p:nvGraphicFramePr>
          <p:cNvPr id="4" name="表 4">
            <a:extLst>
              <a:ext uri="{FF2B5EF4-FFF2-40B4-BE49-F238E27FC236}">
                <a16:creationId xmlns:a16="http://schemas.microsoft.com/office/drawing/2014/main" id="{8CC64DB4-B64B-474C-916C-4BFCF2CE3D3E}"/>
              </a:ext>
            </a:extLst>
          </p:cNvPr>
          <p:cNvGraphicFramePr>
            <a:graphicFrameLocks noGrp="1"/>
          </p:cNvGraphicFramePr>
          <p:nvPr>
            <p:extLst>
              <p:ext uri="{D42A27DB-BD31-4B8C-83A1-F6EECF244321}">
                <p14:modId xmlns:p14="http://schemas.microsoft.com/office/powerpoint/2010/main" val="300687520"/>
              </p:ext>
            </p:extLst>
          </p:nvPr>
        </p:nvGraphicFramePr>
        <p:xfrm>
          <a:off x="1159163" y="2501900"/>
          <a:ext cx="4402050" cy="2602115"/>
        </p:xfrm>
        <a:graphic>
          <a:graphicData uri="http://schemas.openxmlformats.org/drawingml/2006/table">
            <a:tbl>
              <a:tblPr bandRow="1">
                <a:tableStyleId>{5C22544A-7EE6-4342-B048-85BDC9FD1C3A}</a:tableStyleId>
              </a:tblPr>
              <a:tblGrid>
                <a:gridCol w="440205">
                  <a:extLst>
                    <a:ext uri="{9D8B030D-6E8A-4147-A177-3AD203B41FA5}">
                      <a16:colId xmlns:a16="http://schemas.microsoft.com/office/drawing/2014/main" val="2730145116"/>
                    </a:ext>
                  </a:extLst>
                </a:gridCol>
                <a:gridCol w="440205">
                  <a:extLst>
                    <a:ext uri="{9D8B030D-6E8A-4147-A177-3AD203B41FA5}">
                      <a16:colId xmlns:a16="http://schemas.microsoft.com/office/drawing/2014/main" val="2207566274"/>
                    </a:ext>
                  </a:extLst>
                </a:gridCol>
                <a:gridCol w="440205">
                  <a:extLst>
                    <a:ext uri="{9D8B030D-6E8A-4147-A177-3AD203B41FA5}">
                      <a16:colId xmlns:a16="http://schemas.microsoft.com/office/drawing/2014/main" val="2135839253"/>
                    </a:ext>
                  </a:extLst>
                </a:gridCol>
                <a:gridCol w="440205">
                  <a:extLst>
                    <a:ext uri="{9D8B030D-6E8A-4147-A177-3AD203B41FA5}">
                      <a16:colId xmlns:a16="http://schemas.microsoft.com/office/drawing/2014/main" val="722775973"/>
                    </a:ext>
                  </a:extLst>
                </a:gridCol>
                <a:gridCol w="440205">
                  <a:extLst>
                    <a:ext uri="{9D8B030D-6E8A-4147-A177-3AD203B41FA5}">
                      <a16:colId xmlns:a16="http://schemas.microsoft.com/office/drawing/2014/main" val="189630468"/>
                    </a:ext>
                  </a:extLst>
                </a:gridCol>
                <a:gridCol w="440205">
                  <a:extLst>
                    <a:ext uri="{9D8B030D-6E8A-4147-A177-3AD203B41FA5}">
                      <a16:colId xmlns:a16="http://schemas.microsoft.com/office/drawing/2014/main" val="2835188494"/>
                    </a:ext>
                  </a:extLst>
                </a:gridCol>
                <a:gridCol w="440205">
                  <a:extLst>
                    <a:ext uri="{9D8B030D-6E8A-4147-A177-3AD203B41FA5}">
                      <a16:colId xmlns:a16="http://schemas.microsoft.com/office/drawing/2014/main" val="4078304884"/>
                    </a:ext>
                  </a:extLst>
                </a:gridCol>
                <a:gridCol w="440205">
                  <a:extLst>
                    <a:ext uri="{9D8B030D-6E8A-4147-A177-3AD203B41FA5}">
                      <a16:colId xmlns:a16="http://schemas.microsoft.com/office/drawing/2014/main" val="509343506"/>
                    </a:ext>
                  </a:extLst>
                </a:gridCol>
                <a:gridCol w="440205">
                  <a:extLst>
                    <a:ext uri="{9D8B030D-6E8A-4147-A177-3AD203B41FA5}">
                      <a16:colId xmlns:a16="http://schemas.microsoft.com/office/drawing/2014/main" val="2608706423"/>
                    </a:ext>
                  </a:extLst>
                </a:gridCol>
                <a:gridCol w="440205">
                  <a:extLst>
                    <a:ext uri="{9D8B030D-6E8A-4147-A177-3AD203B41FA5}">
                      <a16:colId xmlns:a16="http://schemas.microsoft.com/office/drawing/2014/main" val="4088495942"/>
                    </a:ext>
                  </a:extLst>
                </a:gridCol>
              </a:tblGrid>
              <a:tr h="520423">
                <a:tc>
                  <a:txBody>
                    <a:bodyPr/>
                    <a:lstStyle/>
                    <a:p>
                      <a:pPr algn="ctr"/>
                      <a:r>
                        <a:rPr kumimoji="1" lang="en-US" altLang="ja-JP" dirty="0"/>
                        <a:t>1</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3</a:t>
                      </a:r>
                      <a:endParaRPr kumimoji="1" lang="ja-JP" altLang="en-US" dirty="0"/>
                    </a:p>
                  </a:txBody>
                  <a:tcPr anchor="ct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5</a:t>
                      </a:r>
                      <a:endParaRPr kumimoji="1" lang="ja-JP" altLang="en-US" dirty="0"/>
                    </a:p>
                  </a:txBody>
                  <a:tcPr anchor="ctr"/>
                </a:tc>
                <a:tc>
                  <a:txBody>
                    <a:bodyPr/>
                    <a:lstStyle/>
                    <a:p>
                      <a:pPr algn="ctr"/>
                      <a:r>
                        <a:rPr kumimoji="1" lang="en-US" altLang="ja-JP" dirty="0"/>
                        <a:t>6</a:t>
                      </a:r>
                      <a:endParaRPr kumimoji="1" lang="ja-JP" altLang="en-US" dirty="0"/>
                    </a:p>
                  </a:txBody>
                  <a:tcPr anchor="ctr"/>
                </a:tc>
                <a:tc>
                  <a:txBody>
                    <a:bodyPr/>
                    <a:lstStyle/>
                    <a:p>
                      <a:pPr algn="ctr"/>
                      <a:r>
                        <a:rPr kumimoji="1" lang="en-US" altLang="ja-JP" dirty="0"/>
                        <a:t>7</a:t>
                      </a:r>
                      <a:endParaRPr kumimoji="1" lang="ja-JP" altLang="en-US" dirty="0"/>
                    </a:p>
                  </a:txBody>
                  <a:tcPr anchor="ctr"/>
                </a:tc>
                <a:tc>
                  <a:txBody>
                    <a:bodyPr/>
                    <a:lstStyle/>
                    <a:p>
                      <a:pPr algn="ctr"/>
                      <a:r>
                        <a:rPr kumimoji="1" lang="en-US" altLang="ja-JP" dirty="0"/>
                        <a:t>8</a:t>
                      </a:r>
                      <a:endParaRPr kumimoji="1" lang="ja-JP" altLang="en-US" dirty="0"/>
                    </a:p>
                  </a:txBody>
                  <a:tcPr anchor="ctr"/>
                </a:tc>
                <a:tc>
                  <a:txBody>
                    <a:bodyPr/>
                    <a:lstStyle/>
                    <a:p>
                      <a:pPr algn="ctr"/>
                      <a:r>
                        <a:rPr kumimoji="1" lang="en-US" altLang="ja-JP" dirty="0"/>
                        <a:t>9</a:t>
                      </a:r>
                      <a:endParaRPr kumimoji="1" lang="ja-JP" altLang="en-US" dirty="0"/>
                    </a:p>
                  </a:txBody>
                  <a:tcPr anchor="ctr"/>
                </a:tc>
                <a:tc>
                  <a:txBody>
                    <a:bodyPr/>
                    <a:lstStyle/>
                    <a:p>
                      <a:pPr algn="ctr"/>
                      <a:r>
                        <a:rPr kumimoji="1" lang="en-US" altLang="ja-JP" dirty="0"/>
                        <a:t>10</a:t>
                      </a:r>
                      <a:endParaRPr kumimoji="1" lang="ja-JP" altLang="en-US" dirty="0"/>
                    </a:p>
                  </a:txBody>
                  <a:tcPr anchor="ctr"/>
                </a:tc>
                <a:extLst>
                  <a:ext uri="{0D108BD9-81ED-4DB2-BD59-A6C34878D82A}">
                    <a16:rowId xmlns:a16="http://schemas.microsoft.com/office/drawing/2014/main" val="2862573988"/>
                  </a:ext>
                </a:extLst>
              </a:tr>
              <a:tr h="520423">
                <a:tc>
                  <a:txBody>
                    <a:bodyPr/>
                    <a:lstStyle/>
                    <a:p>
                      <a:pPr algn="ctr"/>
                      <a:r>
                        <a:rPr kumimoji="1" lang="en-US" altLang="ja-JP" dirty="0"/>
                        <a:t>11</a:t>
                      </a:r>
                      <a:endParaRPr kumimoji="1" lang="ja-JP" altLang="en-US" dirty="0"/>
                    </a:p>
                  </a:txBody>
                  <a:tcPr anchor="ctr"/>
                </a:tc>
                <a:tc>
                  <a:txBody>
                    <a:bodyPr/>
                    <a:lstStyle/>
                    <a:p>
                      <a:pPr algn="ctr"/>
                      <a:r>
                        <a:rPr kumimoji="1" lang="en-US" altLang="ja-JP" dirty="0"/>
                        <a:t>12</a:t>
                      </a:r>
                      <a:endParaRPr kumimoji="1" lang="ja-JP" altLang="en-US" dirty="0"/>
                    </a:p>
                  </a:txBody>
                  <a:tcPr anchor="ctr"/>
                </a:tc>
                <a:tc>
                  <a:txBody>
                    <a:bodyPr/>
                    <a:lstStyle/>
                    <a:p>
                      <a:pPr algn="ctr"/>
                      <a:r>
                        <a:rPr kumimoji="1" lang="en-US" altLang="ja-JP" dirty="0"/>
                        <a:t>13</a:t>
                      </a:r>
                      <a:endParaRPr kumimoji="1" lang="ja-JP" altLang="en-US" dirty="0"/>
                    </a:p>
                  </a:txBody>
                  <a:tcPr anchor="ctr"/>
                </a:tc>
                <a:tc>
                  <a:txBody>
                    <a:bodyPr/>
                    <a:lstStyle/>
                    <a:p>
                      <a:pPr algn="ctr"/>
                      <a:r>
                        <a:rPr kumimoji="1" lang="en-US" altLang="ja-JP" dirty="0"/>
                        <a:t>14</a:t>
                      </a:r>
                      <a:endParaRPr kumimoji="1" lang="ja-JP" altLang="en-US" dirty="0"/>
                    </a:p>
                  </a:txBody>
                  <a:tcPr anchor="ctr"/>
                </a:tc>
                <a:tc>
                  <a:txBody>
                    <a:bodyPr/>
                    <a:lstStyle/>
                    <a:p>
                      <a:pPr algn="ctr"/>
                      <a:r>
                        <a:rPr kumimoji="1" lang="en-US" altLang="ja-JP" dirty="0"/>
                        <a:t>15</a:t>
                      </a:r>
                      <a:endParaRPr kumimoji="1" lang="ja-JP" altLang="en-US" dirty="0"/>
                    </a:p>
                  </a:txBody>
                  <a:tcPr anchor="ctr"/>
                </a:tc>
                <a:tc>
                  <a:txBody>
                    <a:bodyPr/>
                    <a:lstStyle/>
                    <a:p>
                      <a:pPr algn="ctr"/>
                      <a:r>
                        <a:rPr kumimoji="1" lang="en-US" altLang="ja-JP" dirty="0"/>
                        <a:t>16</a:t>
                      </a:r>
                      <a:endParaRPr kumimoji="1" lang="ja-JP" altLang="en-US" dirty="0"/>
                    </a:p>
                  </a:txBody>
                  <a:tcPr anchor="ctr"/>
                </a:tc>
                <a:tc>
                  <a:txBody>
                    <a:bodyPr/>
                    <a:lstStyle/>
                    <a:p>
                      <a:pPr algn="ctr"/>
                      <a:r>
                        <a:rPr kumimoji="1" lang="en-US" altLang="ja-JP" dirty="0"/>
                        <a:t>17</a:t>
                      </a:r>
                      <a:endParaRPr kumimoji="1" lang="ja-JP" altLang="en-US" dirty="0"/>
                    </a:p>
                  </a:txBody>
                  <a:tcPr anchor="ctr"/>
                </a:tc>
                <a:tc>
                  <a:txBody>
                    <a:bodyPr/>
                    <a:lstStyle/>
                    <a:p>
                      <a:pPr algn="ctr"/>
                      <a:r>
                        <a:rPr kumimoji="1" lang="en-US" altLang="ja-JP" dirty="0"/>
                        <a:t>18</a:t>
                      </a:r>
                      <a:endParaRPr kumimoji="1" lang="ja-JP" altLang="en-US" dirty="0"/>
                    </a:p>
                  </a:txBody>
                  <a:tcPr anchor="ctr"/>
                </a:tc>
                <a:tc>
                  <a:txBody>
                    <a:bodyPr/>
                    <a:lstStyle/>
                    <a:p>
                      <a:pPr algn="ctr"/>
                      <a:r>
                        <a:rPr kumimoji="1" lang="en-US" altLang="ja-JP" dirty="0"/>
                        <a:t>19</a:t>
                      </a:r>
                      <a:endParaRPr kumimoji="1" lang="ja-JP" altLang="en-US" dirty="0"/>
                    </a:p>
                  </a:txBody>
                  <a:tcPr anchor="ctr"/>
                </a:tc>
                <a:tc>
                  <a:txBody>
                    <a:bodyPr/>
                    <a:lstStyle/>
                    <a:p>
                      <a:pPr algn="ctr"/>
                      <a:r>
                        <a:rPr kumimoji="1" lang="en-US" altLang="ja-JP" dirty="0"/>
                        <a:t>20</a:t>
                      </a:r>
                      <a:endParaRPr kumimoji="1" lang="ja-JP" altLang="en-US" dirty="0"/>
                    </a:p>
                  </a:txBody>
                  <a:tcPr anchor="ctr"/>
                </a:tc>
                <a:extLst>
                  <a:ext uri="{0D108BD9-81ED-4DB2-BD59-A6C34878D82A}">
                    <a16:rowId xmlns:a16="http://schemas.microsoft.com/office/drawing/2014/main" val="1415856257"/>
                  </a:ext>
                </a:extLst>
              </a:tr>
              <a:tr h="520423">
                <a:tc>
                  <a:txBody>
                    <a:bodyPr/>
                    <a:lstStyle/>
                    <a:p>
                      <a:pPr algn="ctr"/>
                      <a:r>
                        <a:rPr kumimoji="1" lang="en-US" altLang="ja-JP" dirty="0"/>
                        <a:t>21</a:t>
                      </a:r>
                      <a:endParaRPr kumimoji="1" lang="ja-JP" altLang="en-US" dirty="0"/>
                    </a:p>
                  </a:txBody>
                  <a:tcPr anchor="ctr"/>
                </a:tc>
                <a:tc>
                  <a:txBody>
                    <a:bodyPr/>
                    <a:lstStyle/>
                    <a:p>
                      <a:pPr algn="ctr"/>
                      <a:r>
                        <a:rPr kumimoji="1" lang="en-US" altLang="ja-JP" dirty="0"/>
                        <a:t>22</a:t>
                      </a:r>
                      <a:endParaRPr kumimoji="1" lang="ja-JP" altLang="en-US" dirty="0"/>
                    </a:p>
                  </a:txBody>
                  <a:tcPr anchor="ctr"/>
                </a:tc>
                <a:tc>
                  <a:txBody>
                    <a:bodyPr/>
                    <a:lstStyle/>
                    <a:p>
                      <a:pPr algn="ctr"/>
                      <a:r>
                        <a:rPr kumimoji="1" lang="en-US" altLang="ja-JP" dirty="0"/>
                        <a:t>23</a:t>
                      </a:r>
                      <a:endParaRPr kumimoji="1" lang="ja-JP" altLang="en-US" dirty="0"/>
                    </a:p>
                  </a:txBody>
                  <a:tcPr anchor="ctr"/>
                </a:tc>
                <a:tc>
                  <a:txBody>
                    <a:bodyPr/>
                    <a:lstStyle/>
                    <a:p>
                      <a:pPr algn="ctr"/>
                      <a:r>
                        <a:rPr kumimoji="1" lang="en-US" altLang="ja-JP" dirty="0"/>
                        <a:t>24</a:t>
                      </a:r>
                      <a:endParaRPr kumimoji="1" lang="ja-JP" altLang="en-US" dirty="0"/>
                    </a:p>
                  </a:txBody>
                  <a:tcPr anchor="ctr"/>
                </a:tc>
                <a:tc>
                  <a:txBody>
                    <a:bodyPr/>
                    <a:lstStyle/>
                    <a:p>
                      <a:pPr algn="ctr"/>
                      <a:r>
                        <a:rPr kumimoji="1" lang="en-US" altLang="ja-JP" dirty="0"/>
                        <a:t>25</a:t>
                      </a:r>
                      <a:endParaRPr kumimoji="1" lang="ja-JP" altLang="en-US" dirty="0"/>
                    </a:p>
                  </a:txBody>
                  <a:tcPr anchor="ctr"/>
                </a:tc>
                <a:tc>
                  <a:txBody>
                    <a:bodyPr/>
                    <a:lstStyle/>
                    <a:p>
                      <a:pPr algn="ctr"/>
                      <a:r>
                        <a:rPr kumimoji="1" lang="en-US" altLang="ja-JP" dirty="0"/>
                        <a:t>26</a:t>
                      </a:r>
                      <a:endParaRPr kumimoji="1" lang="ja-JP" altLang="en-US" dirty="0"/>
                    </a:p>
                  </a:txBody>
                  <a:tcPr anchor="ctr"/>
                </a:tc>
                <a:tc>
                  <a:txBody>
                    <a:bodyPr/>
                    <a:lstStyle/>
                    <a:p>
                      <a:pPr algn="ctr"/>
                      <a:r>
                        <a:rPr kumimoji="1" lang="en-US" altLang="ja-JP" dirty="0"/>
                        <a:t>27</a:t>
                      </a:r>
                      <a:endParaRPr kumimoji="1" lang="ja-JP" altLang="en-US" dirty="0"/>
                    </a:p>
                  </a:txBody>
                  <a:tcPr anchor="ctr"/>
                </a:tc>
                <a:tc>
                  <a:txBody>
                    <a:bodyPr/>
                    <a:lstStyle/>
                    <a:p>
                      <a:pPr algn="ctr"/>
                      <a:r>
                        <a:rPr kumimoji="1" lang="en-US" altLang="ja-JP" dirty="0"/>
                        <a:t>28</a:t>
                      </a:r>
                      <a:endParaRPr kumimoji="1" lang="ja-JP" altLang="en-US" dirty="0"/>
                    </a:p>
                  </a:txBody>
                  <a:tcPr anchor="ctr"/>
                </a:tc>
                <a:tc>
                  <a:txBody>
                    <a:bodyPr/>
                    <a:lstStyle/>
                    <a:p>
                      <a:pPr algn="ctr"/>
                      <a:r>
                        <a:rPr kumimoji="1" lang="en-US" altLang="ja-JP" dirty="0"/>
                        <a:t>29</a:t>
                      </a:r>
                      <a:endParaRPr kumimoji="1" lang="ja-JP" altLang="en-US" dirty="0"/>
                    </a:p>
                  </a:txBody>
                  <a:tcPr anchor="ctr"/>
                </a:tc>
                <a:tc>
                  <a:txBody>
                    <a:bodyPr/>
                    <a:lstStyle/>
                    <a:p>
                      <a:pPr algn="ctr"/>
                      <a:r>
                        <a:rPr kumimoji="1" lang="en-US" altLang="ja-JP" dirty="0"/>
                        <a:t>30</a:t>
                      </a:r>
                      <a:endParaRPr kumimoji="1" lang="ja-JP" altLang="en-US" dirty="0"/>
                    </a:p>
                  </a:txBody>
                  <a:tcPr anchor="ctr"/>
                </a:tc>
                <a:extLst>
                  <a:ext uri="{0D108BD9-81ED-4DB2-BD59-A6C34878D82A}">
                    <a16:rowId xmlns:a16="http://schemas.microsoft.com/office/drawing/2014/main" val="1593007614"/>
                  </a:ext>
                </a:extLst>
              </a:tr>
              <a:tr h="520423">
                <a:tc>
                  <a:txBody>
                    <a:bodyPr/>
                    <a:lstStyle/>
                    <a:p>
                      <a:pPr algn="ctr"/>
                      <a:r>
                        <a:rPr kumimoji="1" lang="en-US" altLang="ja-JP" dirty="0"/>
                        <a:t>31</a:t>
                      </a:r>
                      <a:endParaRPr kumimoji="1" lang="ja-JP" altLang="en-US" dirty="0"/>
                    </a:p>
                  </a:txBody>
                  <a:tcPr anchor="ctr"/>
                </a:tc>
                <a:tc>
                  <a:txBody>
                    <a:bodyPr/>
                    <a:lstStyle/>
                    <a:p>
                      <a:pPr algn="ctr"/>
                      <a:r>
                        <a:rPr kumimoji="1" lang="en-US" altLang="ja-JP" dirty="0"/>
                        <a:t>32</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34</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36</a:t>
                      </a:r>
                      <a:endParaRPr kumimoji="1" lang="ja-JP" altLang="en-US" dirty="0"/>
                    </a:p>
                  </a:txBody>
                  <a:tcPr anchor="ctr"/>
                </a:tc>
                <a:tc>
                  <a:txBody>
                    <a:bodyPr/>
                    <a:lstStyle/>
                    <a:p>
                      <a:pPr algn="ctr"/>
                      <a:r>
                        <a:rPr kumimoji="1" lang="en-US" altLang="ja-JP" dirty="0"/>
                        <a:t>37</a:t>
                      </a:r>
                      <a:endParaRPr kumimoji="1" lang="ja-JP" altLang="en-US" dirty="0"/>
                    </a:p>
                  </a:txBody>
                  <a:tcPr anchor="ctr"/>
                </a:tc>
                <a:tc>
                  <a:txBody>
                    <a:bodyPr/>
                    <a:lstStyle/>
                    <a:p>
                      <a:pPr algn="ctr"/>
                      <a:r>
                        <a:rPr kumimoji="1" lang="en-US" altLang="ja-JP" dirty="0"/>
                        <a:t>38</a:t>
                      </a:r>
                      <a:endParaRPr kumimoji="1" lang="ja-JP" altLang="en-US" dirty="0"/>
                    </a:p>
                  </a:txBody>
                  <a:tcPr anchor="ctr"/>
                </a:tc>
                <a:tc>
                  <a:txBody>
                    <a:bodyPr/>
                    <a:lstStyle/>
                    <a:p>
                      <a:pPr algn="ctr"/>
                      <a:r>
                        <a:rPr kumimoji="1" lang="en-US" altLang="ja-JP" dirty="0"/>
                        <a:t>39</a:t>
                      </a:r>
                      <a:endParaRPr kumimoji="1" lang="ja-JP" altLang="en-US" dirty="0"/>
                    </a:p>
                  </a:txBody>
                  <a:tcPr anchor="ctr"/>
                </a:tc>
                <a:tc>
                  <a:txBody>
                    <a:bodyPr/>
                    <a:lstStyle/>
                    <a:p>
                      <a:pPr algn="ctr"/>
                      <a:r>
                        <a:rPr kumimoji="1" lang="en-US" altLang="ja-JP" dirty="0"/>
                        <a:t>40</a:t>
                      </a:r>
                      <a:endParaRPr kumimoji="1" lang="ja-JP" altLang="en-US" dirty="0"/>
                    </a:p>
                  </a:txBody>
                  <a:tcPr anchor="ctr"/>
                </a:tc>
                <a:extLst>
                  <a:ext uri="{0D108BD9-81ED-4DB2-BD59-A6C34878D82A}">
                    <a16:rowId xmlns:a16="http://schemas.microsoft.com/office/drawing/2014/main" val="4202410593"/>
                  </a:ext>
                </a:extLst>
              </a:tr>
              <a:tr h="520423">
                <a:tc>
                  <a:txBody>
                    <a:bodyPr/>
                    <a:lstStyle/>
                    <a:p>
                      <a:pPr algn="ctr"/>
                      <a:r>
                        <a:rPr kumimoji="1" lang="en-US" altLang="ja-JP" dirty="0"/>
                        <a:t>41</a:t>
                      </a:r>
                      <a:endParaRPr kumimoji="1" lang="ja-JP" altLang="en-US" dirty="0"/>
                    </a:p>
                  </a:txBody>
                  <a:tcPr anchor="ctr"/>
                </a:tc>
                <a:tc>
                  <a:txBody>
                    <a:bodyPr/>
                    <a:lstStyle/>
                    <a:p>
                      <a:pPr algn="ctr"/>
                      <a:r>
                        <a:rPr kumimoji="1" lang="en-US" altLang="ja-JP" dirty="0"/>
                        <a:t>42</a:t>
                      </a:r>
                      <a:endParaRPr kumimoji="1" lang="ja-JP" altLang="en-US" dirty="0"/>
                    </a:p>
                  </a:txBody>
                  <a:tcPr anchor="ctr"/>
                </a:tc>
                <a:tc>
                  <a:txBody>
                    <a:bodyPr/>
                    <a:lstStyle/>
                    <a:p>
                      <a:pPr algn="ctr"/>
                      <a:r>
                        <a:rPr kumimoji="1" lang="en-US" altLang="ja-JP" dirty="0"/>
                        <a:t>43</a:t>
                      </a:r>
                      <a:endParaRPr kumimoji="1" lang="ja-JP" altLang="en-US" dirty="0"/>
                    </a:p>
                  </a:txBody>
                  <a:tcPr anchor="ctr"/>
                </a:tc>
                <a:tc>
                  <a:txBody>
                    <a:bodyPr/>
                    <a:lstStyle/>
                    <a:p>
                      <a:pPr algn="ctr"/>
                      <a:r>
                        <a:rPr kumimoji="1" lang="en-US" altLang="ja-JP" dirty="0"/>
                        <a:t>44</a:t>
                      </a:r>
                      <a:endParaRPr kumimoji="1" lang="ja-JP" altLang="en-US" dirty="0"/>
                    </a:p>
                  </a:txBody>
                  <a:tcPr anchor="ctr"/>
                </a:tc>
                <a:tc>
                  <a:txBody>
                    <a:bodyPr/>
                    <a:lstStyle/>
                    <a:p>
                      <a:pPr algn="ctr"/>
                      <a:r>
                        <a:rPr kumimoji="1" lang="en-US" altLang="ja-JP" dirty="0"/>
                        <a:t>45</a:t>
                      </a:r>
                      <a:endParaRPr kumimoji="1" lang="ja-JP" altLang="en-US" dirty="0"/>
                    </a:p>
                  </a:txBody>
                  <a:tcPr anchor="ctr"/>
                </a:tc>
                <a:tc>
                  <a:txBody>
                    <a:bodyPr/>
                    <a:lstStyle/>
                    <a:p>
                      <a:pPr algn="ctr"/>
                      <a:r>
                        <a:rPr kumimoji="1" lang="en-US" altLang="ja-JP" dirty="0"/>
                        <a:t>46</a:t>
                      </a:r>
                      <a:endParaRPr kumimoji="1" lang="ja-JP" altLang="en-US" dirty="0"/>
                    </a:p>
                  </a:txBody>
                  <a:tcPr anchor="ctr"/>
                </a:tc>
                <a:tc>
                  <a:txBody>
                    <a:bodyPr/>
                    <a:lstStyle/>
                    <a:p>
                      <a:pPr algn="ctr"/>
                      <a:r>
                        <a:rPr kumimoji="1" lang="en-US" altLang="ja-JP" dirty="0"/>
                        <a:t>47</a:t>
                      </a:r>
                      <a:endParaRPr kumimoji="1" lang="ja-JP" altLang="en-US" dirty="0"/>
                    </a:p>
                  </a:txBody>
                  <a:tcPr anchor="ctr"/>
                </a:tc>
                <a:tc>
                  <a:txBody>
                    <a:bodyPr/>
                    <a:lstStyle/>
                    <a:p>
                      <a:pPr algn="ctr"/>
                      <a:r>
                        <a:rPr kumimoji="1" lang="en-US" altLang="ja-JP" dirty="0"/>
                        <a:t>48</a:t>
                      </a:r>
                      <a:endParaRPr kumimoji="1" lang="ja-JP" altLang="en-US" dirty="0"/>
                    </a:p>
                  </a:txBody>
                  <a:tcPr anchor="ctr"/>
                </a:tc>
                <a:tc>
                  <a:txBody>
                    <a:bodyPr/>
                    <a:lstStyle/>
                    <a:p>
                      <a:pPr algn="ctr"/>
                      <a:r>
                        <a:rPr kumimoji="1" lang="en-US" altLang="ja-JP" dirty="0"/>
                        <a:t>49</a:t>
                      </a:r>
                      <a:endParaRPr kumimoji="1" lang="ja-JP" altLang="en-US" dirty="0"/>
                    </a:p>
                  </a:txBody>
                  <a:tcPr anchor="ctr"/>
                </a:tc>
                <a:tc>
                  <a:txBody>
                    <a:bodyPr/>
                    <a:lstStyle/>
                    <a:p>
                      <a:pPr algn="ctr"/>
                      <a:r>
                        <a:rPr kumimoji="1" lang="en-US" altLang="ja-JP" dirty="0"/>
                        <a:t>50</a:t>
                      </a:r>
                      <a:endParaRPr kumimoji="1" lang="ja-JP" altLang="en-US" dirty="0"/>
                    </a:p>
                  </a:txBody>
                  <a:tcPr anchor="ctr"/>
                </a:tc>
                <a:extLst>
                  <a:ext uri="{0D108BD9-81ED-4DB2-BD59-A6C34878D82A}">
                    <a16:rowId xmlns:a16="http://schemas.microsoft.com/office/drawing/2014/main" val="1499216852"/>
                  </a:ext>
                </a:extLst>
              </a:tr>
            </a:tbl>
          </a:graphicData>
        </a:graphic>
      </p:graphicFrame>
      <p:sp>
        <p:nvSpPr>
          <p:cNvPr id="5" name="テキスト ボックス 4">
            <a:extLst>
              <a:ext uri="{FF2B5EF4-FFF2-40B4-BE49-F238E27FC236}">
                <a16:creationId xmlns:a16="http://schemas.microsoft.com/office/drawing/2014/main" id="{1F802586-5BF4-4EC7-962B-C623A0923345}"/>
              </a:ext>
            </a:extLst>
          </p:cNvPr>
          <p:cNvSpPr txBox="1"/>
          <p:nvPr/>
        </p:nvSpPr>
        <p:spPr>
          <a:xfrm>
            <a:off x="6437341" y="2701338"/>
            <a:ext cx="3440365" cy="430887"/>
          </a:xfrm>
          <a:prstGeom prst="rect">
            <a:avLst/>
          </a:prstGeom>
          <a:noFill/>
        </p:spPr>
        <p:txBody>
          <a:bodyPr wrap="none" rtlCol="0">
            <a:spAutoFit/>
          </a:bodyPr>
          <a:lstStyle/>
          <a:p>
            <a:r>
              <a:rPr lang="ja-JP" altLang="en-US" sz="2200" dirty="0"/>
              <a:t>（１）</a:t>
            </a:r>
            <a:r>
              <a:rPr lang="en-US" altLang="ja-JP" sz="2200" dirty="0"/>
              <a:t>2</a:t>
            </a:r>
            <a:r>
              <a:rPr lang="ja-JP" altLang="en-US" sz="2200" dirty="0"/>
              <a:t>の倍数を除去する</a:t>
            </a:r>
            <a:endParaRPr kumimoji="1" lang="ja-JP" altLang="en-US" sz="2200" dirty="0"/>
          </a:p>
        </p:txBody>
      </p:sp>
      <p:sp>
        <p:nvSpPr>
          <p:cNvPr id="8" name="正方形/長方形 7">
            <a:extLst>
              <a:ext uri="{FF2B5EF4-FFF2-40B4-BE49-F238E27FC236}">
                <a16:creationId xmlns:a16="http://schemas.microsoft.com/office/drawing/2014/main" id="{85E72BCC-63BF-4FF5-9091-7D86B1D7C062}"/>
              </a:ext>
            </a:extLst>
          </p:cNvPr>
          <p:cNvSpPr/>
          <p:nvPr/>
        </p:nvSpPr>
        <p:spPr>
          <a:xfrm>
            <a:off x="2704928" y="2280960"/>
            <a:ext cx="45719" cy="3067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CFC1A2F-27EB-4D48-BD5E-485688355930}"/>
              </a:ext>
            </a:extLst>
          </p:cNvPr>
          <p:cNvSpPr/>
          <p:nvPr/>
        </p:nvSpPr>
        <p:spPr>
          <a:xfrm>
            <a:off x="1783081" y="2280960"/>
            <a:ext cx="45719" cy="3067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BBA6E90-B23B-4DA0-AC52-7C1B2D93A225}"/>
              </a:ext>
            </a:extLst>
          </p:cNvPr>
          <p:cNvSpPr/>
          <p:nvPr/>
        </p:nvSpPr>
        <p:spPr>
          <a:xfrm>
            <a:off x="4469996" y="2283732"/>
            <a:ext cx="45719" cy="3067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3D0795E-F981-45CB-B5AD-109D370310DE}"/>
              </a:ext>
            </a:extLst>
          </p:cNvPr>
          <p:cNvSpPr/>
          <p:nvPr/>
        </p:nvSpPr>
        <p:spPr>
          <a:xfrm>
            <a:off x="3548149" y="2283732"/>
            <a:ext cx="45719" cy="3067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4975AE2-F1E3-42F0-BE76-D18D29086D67}"/>
              </a:ext>
            </a:extLst>
          </p:cNvPr>
          <p:cNvSpPr/>
          <p:nvPr/>
        </p:nvSpPr>
        <p:spPr>
          <a:xfrm>
            <a:off x="5327591" y="2280960"/>
            <a:ext cx="45719" cy="3067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5D1E944-EBF9-476B-B7B7-652E00314AFF}"/>
              </a:ext>
            </a:extLst>
          </p:cNvPr>
          <p:cNvSpPr txBox="1"/>
          <p:nvPr/>
        </p:nvSpPr>
        <p:spPr>
          <a:xfrm>
            <a:off x="6437341" y="3291610"/>
            <a:ext cx="3440365" cy="430887"/>
          </a:xfrm>
          <a:prstGeom prst="rect">
            <a:avLst/>
          </a:prstGeom>
          <a:noFill/>
        </p:spPr>
        <p:txBody>
          <a:bodyPr wrap="none" rtlCol="0">
            <a:spAutoFit/>
          </a:bodyPr>
          <a:lstStyle/>
          <a:p>
            <a:r>
              <a:rPr lang="ja-JP" altLang="en-US" sz="2200" dirty="0"/>
              <a:t>（２）</a:t>
            </a:r>
            <a:r>
              <a:rPr lang="en-US" altLang="ja-JP" sz="2200" dirty="0"/>
              <a:t>3</a:t>
            </a:r>
            <a:r>
              <a:rPr lang="ja-JP" altLang="en-US" sz="2200" dirty="0"/>
              <a:t>の倍数を除去する</a:t>
            </a:r>
            <a:endParaRPr kumimoji="1" lang="ja-JP" altLang="en-US" sz="2200" dirty="0"/>
          </a:p>
        </p:txBody>
      </p:sp>
      <p:sp>
        <p:nvSpPr>
          <p:cNvPr id="14" name="乗算記号 13">
            <a:extLst>
              <a:ext uri="{FF2B5EF4-FFF2-40B4-BE49-F238E27FC236}">
                <a16:creationId xmlns:a16="http://schemas.microsoft.com/office/drawing/2014/main" id="{D7DC540A-F82B-44A9-B04C-9BE051310085}"/>
              </a:ext>
            </a:extLst>
          </p:cNvPr>
          <p:cNvSpPr/>
          <p:nvPr/>
        </p:nvSpPr>
        <p:spPr>
          <a:xfrm>
            <a:off x="1191496" y="3629992"/>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乗算記号 14">
            <a:extLst>
              <a:ext uri="{FF2B5EF4-FFF2-40B4-BE49-F238E27FC236}">
                <a16:creationId xmlns:a16="http://schemas.microsoft.com/office/drawing/2014/main" id="{2F85F2DA-AF3A-455F-81B8-3D4E435AD01F}"/>
              </a:ext>
            </a:extLst>
          </p:cNvPr>
          <p:cNvSpPr/>
          <p:nvPr/>
        </p:nvSpPr>
        <p:spPr>
          <a:xfrm>
            <a:off x="4720507" y="2606040"/>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乗算記号 15">
            <a:extLst>
              <a:ext uri="{FF2B5EF4-FFF2-40B4-BE49-F238E27FC236}">
                <a16:creationId xmlns:a16="http://schemas.microsoft.com/office/drawing/2014/main" id="{F146CD81-9CF4-43C8-8D12-F81C427EAD58}"/>
              </a:ext>
            </a:extLst>
          </p:cNvPr>
          <p:cNvSpPr/>
          <p:nvPr/>
        </p:nvSpPr>
        <p:spPr>
          <a:xfrm>
            <a:off x="2933533" y="3071322"/>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乗算記号 16">
            <a:extLst>
              <a:ext uri="{FF2B5EF4-FFF2-40B4-BE49-F238E27FC236}">
                <a16:creationId xmlns:a16="http://schemas.microsoft.com/office/drawing/2014/main" id="{7E57D229-1333-416F-ABFF-67E5937A303E}"/>
              </a:ext>
            </a:extLst>
          </p:cNvPr>
          <p:cNvSpPr/>
          <p:nvPr/>
        </p:nvSpPr>
        <p:spPr>
          <a:xfrm>
            <a:off x="3849050" y="3629992"/>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乗算記号 17">
            <a:extLst>
              <a:ext uri="{FF2B5EF4-FFF2-40B4-BE49-F238E27FC236}">
                <a16:creationId xmlns:a16="http://schemas.microsoft.com/office/drawing/2014/main" id="{76376CFD-F799-4FFA-858E-081E73E15136}"/>
              </a:ext>
            </a:extLst>
          </p:cNvPr>
          <p:cNvSpPr/>
          <p:nvPr/>
        </p:nvSpPr>
        <p:spPr>
          <a:xfrm>
            <a:off x="2077053" y="4170320"/>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乗算記号 18">
            <a:extLst>
              <a:ext uri="{FF2B5EF4-FFF2-40B4-BE49-F238E27FC236}">
                <a16:creationId xmlns:a16="http://schemas.microsoft.com/office/drawing/2014/main" id="{E9A16D91-5E78-47B9-82F5-EAF875C8D20D}"/>
              </a:ext>
            </a:extLst>
          </p:cNvPr>
          <p:cNvSpPr/>
          <p:nvPr/>
        </p:nvSpPr>
        <p:spPr>
          <a:xfrm>
            <a:off x="4714228" y="4170320"/>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乗算記号 19">
            <a:extLst>
              <a:ext uri="{FF2B5EF4-FFF2-40B4-BE49-F238E27FC236}">
                <a16:creationId xmlns:a16="http://schemas.microsoft.com/office/drawing/2014/main" id="{4928FD29-D5AC-4F8D-A574-7762D5FF57CD}"/>
              </a:ext>
            </a:extLst>
          </p:cNvPr>
          <p:cNvSpPr/>
          <p:nvPr/>
        </p:nvSpPr>
        <p:spPr>
          <a:xfrm>
            <a:off x="2949896" y="4672188"/>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5A00881B-565A-4990-BD88-0C820EE2D841}"/>
              </a:ext>
            </a:extLst>
          </p:cNvPr>
          <p:cNvSpPr txBox="1"/>
          <p:nvPr/>
        </p:nvSpPr>
        <p:spPr>
          <a:xfrm>
            <a:off x="6437341" y="3923378"/>
            <a:ext cx="3440365" cy="430887"/>
          </a:xfrm>
          <a:prstGeom prst="rect">
            <a:avLst/>
          </a:prstGeom>
          <a:noFill/>
        </p:spPr>
        <p:txBody>
          <a:bodyPr wrap="none" rtlCol="0">
            <a:spAutoFit/>
          </a:bodyPr>
          <a:lstStyle/>
          <a:p>
            <a:r>
              <a:rPr lang="ja-JP" altLang="en-US" sz="2200" dirty="0"/>
              <a:t>（３）</a:t>
            </a:r>
            <a:r>
              <a:rPr lang="en-US" altLang="ja-JP" sz="2200" dirty="0"/>
              <a:t>5</a:t>
            </a:r>
            <a:r>
              <a:rPr lang="ja-JP" altLang="en-US" sz="2200" dirty="0"/>
              <a:t>の倍数を除去する</a:t>
            </a:r>
            <a:endParaRPr kumimoji="1" lang="ja-JP" altLang="en-US" sz="2200" dirty="0"/>
          </a:p>
        </p:txBody>
      </p:sp>
      <p:sp>
        <p:nvSpPr>
          <p:cNvPr id="22" name="乗算記号 21">
            <a:extLst>
              <a:ext uri="{FF2B5EF4-FFF2-40B4-BE49-F238E27FC236}">
                <a16:creationId xmlns:a16="http://schemas.microsoft.com/office/drawing/2014/main" id="{3F1415F8-0113-46FD-BFD6-9759CA2FB83C}"/>
              </a:ext>
            </a:extLst>
          </p:cNvPr>
          <p:cNvSpPr/>
          <p:nvPr/>
        </p:nvSpPr>
        <p:spPr>
          <a:xfrm>
            <a:off x="2941458" y="3652398"/>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乗算記号 22">
            <a:extLst>
              <a:ext uri="{FF2B5EF4-FFF2-40B4-BE49-F238E27FC236}">
                <a16:creationId xmlns:a16="http://schemas.microsoft.com/office/drawing/2014/main" id="{54C87AF3-EC68-4914-8991-4E2376D6EDE5}"/>
              </a:ext>
            </a:extLst>
          </p:cNvPr>
          <p:cNvSpPr/>
          <p:nvPr/>
        </p:nvSpPr>
        <p:spPr>
          <a:xfrm>
            <a:off x="2955696" y="4162293"/>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160C754-F980-485A-864E-D02B6CAB6409}"/>
              </a:ext>
            </a:extLst>
          </p:cNvPr>
          <p:cNvSpPr txBox="1"/>
          <p:nvPr/>
        </p:nvSpPr>
        <p:spPr>
          <a:xfrm>
            <a:off x="6437341" y="4607710"/>
            <a:ext cx="3440365" cy="430887"/>
          </a:xfrm>
          <a:prstGeom prst="rect">
            <a:avLst/>
          </a:prstGeom>
          <a:noFill/>
        </p:spPr>
        <p:txBody>
          <a:bodyPr wrap="none" rtlCol="0">
            <a:spAutoFit/>
          </a:bodyPr>
          <a:lstStyle/>
          <a:p>
            <a:r>
              <a:rPr lang="ja-JP" altLang="en-US" sz="2200" dirty="0"/>
              <a:t>（４）</a:t>
            </a:r>
            <a:r>
              <a:rPr lang="en-US" altLang="ja-JP" sz="2200" dirty="0"/>
              <a:t>7</a:t>
            </a:r>
            <a:r>
              <a:rPr lang="ja-JP" altLang="en-US" sz="2200" dirty="0"/>
              <a:t>の倍数を除去する</a:t>
            </a:r>
            <a:endParaRPr kumimoji="1" lang="ja-JP" altLang="en-US" sz="2200" dirty="0"/>
          </a:p>
        </p:txBody>
      </p:sp>
      <p:sp>
        <p:nvSpPr>
          <p:cNvPr id="25" name="乗算記号 24">
            <a:extLst>
              <a:ext uri="{FF2B5EF4-FFF2-40B4-BE49-F238E27FC236}">
                <a16:creationId xmlns:a16="http://schemas.microsoft.com/office/drawing/2014/main" id="{4E1796B0-7F41-401B-9001-D9E8301746D8}"/>
              </a:ext>
            </a:extLst>
          </p:cNvPr>
          <p:cNvSpPr/>
          <p:nvPr/>
        </p:nvSpPr>
        <p:spPr>
          <a:xfrm>
            <a:off x="4715002" y="4697127"/>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DDDDC6CA-7C88-42E0-BF2D-2EB8C3AD92E0}"/>
              </a:ext>
            </a:extLst>
          </p:cNvPr>
          <p:cNvSpPr txBox="1"/>
          <p:nvPr/>
        </p:nvSpPr>
        <p:spPr>
          <a:xfrm>
            <a:off x="6437340" y="1937151"/>
            <a:ext cx="4881465" cy="769441"/>
          </a:xfrm>
          <a:prstGeom prst="rect">
            <a:avLst/>
          </a:prstGeom>
          <a:noFill/>
        </p:spPr>
        <p:txBody>
          <a:bodyPr wrap="none" rtlCol="0">
            <a:spAutoFit/>
          </a:bodyPr>
          <a:lstStyle/>
          <a:p>
            <a:r>
              <a:rPr kumimoji="1" lang="en-US" altLang="ja-JP" sz="2200" dirty="0"/>
              <a:t>N=50</a:t>
            </a:r>
            <a:r>
              <a:rPr kumimoji="1" lang="ja-JP" altLang="en-US" sz="2200" dirty="0"/>
              <a:t>なので、最大値の平方根＝</a:t>
            </a:r>
            <a:r>
              <a:rPr kumimoji="1" lang="en-US" altLang="ja-JP" sz="2200" dirty="0"/>
              <a:t>7.xxx</a:t>
            </a:r>
          </a:p>
          <a:p>
            <a:r>
              <a:rPr kumimoji="1" lang="ja-JP" altLang="en-US" sz="2200" dirty="0"/>
              <a:t>→　</a:t>
            </a:r>
            <a:r>
              <a:rPr kumimoji="1" lang="en-US" altLang="ja-JP" sz="2200" dirty="0"/>
              <a:t>2</a:t>
            </a:r>
            <a:r>
              <a:rPr kumimoji="1" lang="ja-JP" altLang="en-US" sz="2200" dirty="0"/>
              <a:t>～</a:t>
            </a:r>
            <a:r>
              <a:rPr kumimoji="1" lang="en-US" altLang="ja-JP" sz="2200" dirty="0"/>
              <a:t>7</a:t>
            </a:r>
            <a:r>
              <a:rPr kumimoji="1" lang="ja-JP" altLang="en-US" sz="2200" dirty="0"/>
              <a:t>までの検査だけで良い</a:t>
            </a:r>
          </a:p>
        </p:txBody>
      </p:sp>
    </p:spTree>
    <p:extLst>
      <p:ext uri="{BB962C8B-B14F-4D97-AF65-F5344CB8AC3E}">
        <p14:creationId xmlns:p14="http://schemas.microsoft.com/office/powerpoint/2010/main" val="249356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P spid="12" grpId="0" animBg="1"/>
      <p:bldP spid="13" grpId="0"/>
      <p:bldP spid="14" grpId="0" animBg="1"/>
      <p:bldP spid="15" grpId="0" animBg="1"/>
      <p:bldP spid="16" grpId="0" animBg="1"/>
      <p:bldP spid="17" grpId="0" animBg="1"/>
      <p:bldP spid="18" grpId="0" animBg="1"/>
      <p:bldP spid="19" grpId="0" animBg="1"/>
      <p:bldP spid="20" grpId="0" animBg="1"/>
      <p:bldP spid="21" grpId="0"/>
      <p:bldP spid="22" grpId="0" animBg="1"/>
      <p:bldP spid="23" grpId="0" animBg="1"/>
      <p:bldP spid="24" grpId="0"/>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EE1C6-E6CC-419D-A93B-6388E5686C80}"/>
              </a:ext>
            </a:extLst>
          </p:cNvPr>
          <p:cNvSpPr>
            <a:spLocks noGrp="1"/>
          </p:cNvSpPr>
          <p:nvPr>
            <p:ph type="title"/>
          </p:nvPr>
        </p:nvSpPr>
        <p:spPr/>
        <p:txBody>
          <a:bodyPr/>
          <a:lstStyle/>
          <a:p>
            <a:r>
              <a:rPr kumimoji="1" lang="ja-JP" altLang="en-US" dirty="0"/>
              <a:t>エラトステネスの篩</a:t>
            </a:r>
          </a:p>
        </p:txBody>
      </p:sp>
      <p:sp>
        <p:nvSpPr>
          <p:cNvPr id="3" name="コンテンツ プレースホルダー 2">
            <a:extLst>
              <a:ext uri="{FF2B5EF4-FFF2-40B4-BE49-F238E27FC236}">
                <a16:creationId xmlns:a16="http://schemas.microsoft.com/office/drawing/2014/main" id="{A6342A75-DC3A-430B-9324-66B7291601B1}"/>
              </a:ext>
            </a:extLst>
          </p:cNvPr>
          <p:cNvSpPr>
            <a:spLocks noGrp="1"/>
          </p:cNvSpPr>
          <p:nvPr>
            <p:ph idx="1"/>
          </p:nvPr>
        </p:nvSpPr>
        <p:spPr>
          <a:xfrm>
            <a:off x="838200" y="1825625"/>
            <a:ext cx="10515600" cy="4351338"/>
          </a:xfrm>
        </p:spPr>
        <p:txBody>
          <a:bodyPr/>
          <a:lstStyle/>
          <a:p>
            <a:r>
              <a:rPr lang="ja-JP" altLang="en-US" dirty="0"/>
              <a:t>プログラムで書くとこんな感じ</a:t>
            </a:r>
            <a:endParaRPr lang="en-US" altLang="ja-JP" dirty="0"/>
          </a:p>
          <a:p>
            <a:pPr marL="457200" lvl="1" indent="0">
              <a:buNone/>
            </a:pPr>
            <a:r>
              <a:rPr lang="en-US" altLang="ja-JP" sz="2200" dirty="0">
                <a:latin typeface="ＭＳ ゴシック" panose="020B0609070205080204" pitchFamily="49" charset="-128"/>
                <a:ea typeface="ＭＳ ゴシック" panose="020B0609070205080204" pitchFamily="49" charset="-128"/>
              </a:rPr>
              <a:t>list = [1,2,3,4,5,6,7,8,9,10]</a:t>
            </a:r>
          </a:p>
          <a:p>
            <a:pPr marL="457200" lvl="1" indent="0">
              <a:buNone/>
            </a:pPr>
            <a:r>
              <a:rPr lang="en-US" altLang="ja-JP" sz="2200" dirty="0">
                <a:latin typeface="ＭＳ ゴシック" panose="020B0609070205080204" pitchFamily="49" charset="-128"/>
                <a:ea typeface="ＭＳ ゴシック" panose="020B0609070205080204" pitchFamily="49" charset="-128"/>
              </a:rPr>
              <a:t>n = </a:t>
            </a:r>
            <a:r>
              <a:rPr lang="en-US" altLang="ja-JP" sz="2200" dirty="0" err="1">
                <a:latin typeface="ＭＳ ゴシック" panose="020B0609070205080204" pitchFamily="49" charset="-128"/>
                <a:ea typeface="ＭＳ ゴシック" panose="020B0609070205080204" pitchFamily="49" charset="-128"/>
              </a:rPr>
              <a:t>list.size</a:t>
            </a:r>
            <a:r>
              <a:rPr lang="en-US" altLang="ja-JP" sz="2200" dirty="0">
                <a:latin typeface="ＭＳ ゴシック" panose="020B0609070205080204" pitchFamily="49" charset="-128"/>
                <a:ea typeface="ＭＳ ゴシック" panose="020B0609070205080204" pitchFamily="49" charset="-128"/>
              </a:rPr>
              <a:t>()**0.5 // </a:t>
            </a:r>
            <a:r>
              <a:rPr lang="ja-JP" altLang="en-US" sz="2200" dirty="0">
                <a:latin typeface="ＭＳ ゴシック" panose="020B0609070205080204" pitchFamily="49" charset="-128"/>
                <a:ea typeface="ＭＳ ゴシック" panose="020B0609070205080204" pitchFamily="49" charset="-128"/>
              </a:rPr>
              <a:t>√</a:t>
            </a:r>
            <a:r>
              <a:rPr lang="en-US" altLang="ja-JP" sz="2200" dirty="0">
                <a:latin typeface="ＭＳ ゴシック" panose="020B0609070205080204" pitchFamily="49" charset="-128"/>
                <a:ea typeface="ＭＳ ゴシック" panose="020B0609070205080204" pitchFamily="49" charset="-128"/>
              </a:rPr>
              <a:t>10</a:t>
            </a:r>
            <a:r>
              <a:rPr lang="ja-JP" altLang="en-US" sz="2200" dirty="0">
                <a:latin typeface="ＭＳ ゴシック" panose="020B0609070205080204" pitchFamily="49" charset="-128"/>
                <a:ea typeface="ＭＳ ゴシック" panose="020B0609070205080204" pitchFamily="49" charset="-128"/>
              </a:rPr>
              <a:t>＝</a:t>
            </a:r>
            <a:r>
              <a:rPr lang="en-US" altLang="ja-JP" sz="2200" dirty="0">
                <a:latin typeface="ＭＳ ゴシック" panose="020B0609070205080204" pitchFamily="49" charset="-128"/>
                <a:ea typeface="ＭＳ ゴシック" panose="020B0609070205080204" pitchFamily="49" charset="-128"/>
              </a:rPr>
              <a:t>3.16…</a:t>
            </a:r>
            <a:r>
              <a:rPr lang="ja-JP" altLang="en-US" sz="2200" dirty="0">
                <a:latin typeface="ＭＳ ゴシック" panose="020B0609070205080204" pitchFamily="49" charset="-128"/>
                <a:ea typeface="ＭＳ ゴシック" panose="020B0609070205080204" pitchFamily="49" charset="-128"/>
              </a:rPr>
              <a:t>≒</a:t>
            </a:r>
            <a:r>
              <a:rPr lang="en-US" altLang="ja-JP" sz="2200" dirty="0">
                <a:latin typeface="ＭＳ ゴシック" panose="020B0609070205080204" pitchFamily="49" charset="-128"/>
                <a:ea typeface="ＭＳ ゴシック" panose="020B0609070205080204" pitchFamily="49" charset="-128"/>
              </a:rPr>
              <a:t>4</a:t>
            </a:r>
            <a:r>
              <a:rPr lang="ja-JP" altLang="en-US" sz="2200" dirty="0">
                <a:latin typeface="ＭＳ ゴシック" panose="020B0609070205080204" pitchFamily="49" charset="-128"/>
                <a:ea typeface="ＭＳ ゴシック" panose="020B0609070205080204" pitchFamily="49" charset="-128"/>
              </a:rPr>
              <a:t>まで調べればよい</a:t>
            </a:r>
            <a:endParaRPr lang="en-US" altLang="ja-JP" sz="2200" dirty="0">
              <a:latin typeface="ＭＳ ゴシック" panose="020B0609070205080204" pitchFamily="49" charset="-128"/>
              <a:ea typeface="ＭＳ ゴシック" panose="020B0609070205080204" pitchFamily="49" charset="-128"/>
            </a:endParaRPr>
          </a:p>
          <a:p>
            <a:pPr marL="457200" lvl="1" indent="0">
              <a:buNone/>
            </a:pPr>
            <a:endParaRPr kumimoji="1" lang="en-US" altLang="ja-JP" sz="2200" dirty="0">
              <a:latin typeface="ＭＳ ゴシック" panose="020B0609070205080204" pitchFamily="49" charset="-128"/>
              <a:ea typeface="ＭＳ ゴシック" panose="020B0609070205080204" pitchFamily="49" charset="-128"/>
            </a:endParaRPr>
          </a:p>
          <a:p>
            <a:pPr marL="457200" lvl="1" indent="0">
              <a:buNone/>
            </a:pPr>
            <a:r>
              <a:rPr kumimoji="1" lang="en-US" altLang="ja-JP" sz="2200" dirty="0">
                <a:latin typeface="ＭＳ ゴシック" panose="020B0609070205080204" pitchFamily="49" charset="-128"/>
                <a:ea typeface="ＭＳ ゴシック" panose="020B0609070205080204" pitchFamily="49" charset="-128"/>
              </a:rPr>
              <a:t>for</a:t>
            </a:r>
            <a:r>
              <a:rPr lang="en-US" altLang="ja-JP" sz="2200" dirty="0">
                <a:latin typeface="ＭＳ ゴシック" panose="020B0609070205080204" pitchFamily="49" charset="-128"/>
                <a:ea typeface="ＭＳ ゴシック" panose="020B0609070205080204" pitchFamily="49" charset="-128"/>
              </a:rPr>
              <a:t>(</a:t>
            </a:r>
            <a:r>
              <a:rPr lang="en-US" altLang="ja-JP" sz="2200" dirty="0" err="1">
                <a:latin typeface="ＭＳ ゴシック" panose="020B0609070205080204" pitchFamily="49" charset="-128"/>
                <a:ea typeface="ＭＳ ゴシック" panose="020B0609070205080204" pitchFamily="49" charset="-128"/>
              </a:rPr>
              <a:t>i</a:t>
            </a:r>
            <a:r>
              <a:rPr lang="en-US" altLang="ja-JP" sz="2200" dirty="0">
                <a:latin typeface="ＭＳ ゴシック" panose="020B0609070205080204" pitchFamily="49" charset="-128"/>
                <a:ea typeface="ＭＳ ゴシック" panose="020B0609070205080204" pitchFamily="49" charset="-128"/>
              </a:rPr>
              <a:t>=0;i&lt;</a:t>
            </a:r>
            <a:r>
              <a:rPr lang="en-US" altLang="ja-JP" sz="2200" dirty="0" err="1">
                <a:latin typeface="ＭＳ ゴシック" panose="020B0609070205080204" pitchFamily="49" charset="-128"/>
                <a:ea typeface="ＭＳ ゴシック" panose="020B0609070205080204" pitchFamily="49" charset="-128"/>
              </a:rPr>
              <a:t>n;i</a:t>
            </a:r>
            <a:r>
              <a:rPr lang="en-US" altLang="ja-JP" sz="2200" dirty="0">
                <a:latin typeface="ＭＳ ゴシック" panose="020B0609070205080204" pitchFamily="49" charset="-128"/>
                <a:ea typeface="ＭＳ ゴシック" panose="020B0609070205080204" pitchFamily="49" charset="-128"/>
              </a:rPr>
              <a:t>++)</a:t>
            </a:r>
          </a:p>
          <a:p>
            <a:pPr marL="457200" lvl="1" indent="0">
              <a:buNone/>
            </a:pPr>
            <a:r>
              <a:rPr kumimoji="1" lang="en-US" altLang="ja-JP" sz="2200" dirty="0">
                <a:latin typeface="ＭＳ ゴシック" panose="020B0609070205080204" pitchFamily="49" charset="-128"/>
                <a:ea typeface="ＭＳ ゴシック" panose="020B0609070205080204" pitchFamily="49" charset="-128"/>
              </a:rPr>
              <a:t>	if list[</a:t>
            </a:r>
            <a:r>
              <a:rPr kumimoji="1" lang="en-US" altLang="ja-JP" sz="2200" dirty="0" err="1">
                <a:latin typeface="ＭＳ ゴシック" panose="020B0609070205080204" pitchFamily="49" charset="-128"/>
                <a:ea typeface="ＭＳ ゴシック" panose="020B0609070205080204" pitchFamily="49" charset="-128"/>
              </a:rPr>
              <a:t>i</a:t>
            </a:r>
            <a:r>
              <a:rPr kumimoji="1" lang="en-US" altLang="ja-JP" sz="2200" dirty="0">
                <a:latin typeface="ＭＳ ゴシック" panose="020B0609070205080204" pitchFamily="49" charset="-128"/>
                <a:ea typeface="ＭＳ ゴシック" panose="020B0609070205080204" pitchFamily="49" charset="-128"/>
              </a:rPr>
              <a:t>]!=“0”:		// </a:t>
            </a:r>
            <a:r>
              <a:rPr kumimoji="1" lang="en-US" altLang="ja-JP" sz="2200" dirty="0" err="1">
                <a:latin typeface="ＭＳ ゴシック" panose="020B0609070205080204" pitchFamily="49" charset="-128"/>
                <a:ea typeface="ＭＳ ゴシック" panose="020B0609070205080204" pitchFamily="49" charset="-128"/>
              </a:rPr>
              <a:t>i</a:t>
            </a:r>
            <a:r>
              <a:rPr kumimoji="1" lang="ja-JP" altLang="en-US" sz="2200" dirty="0">
                <a:latin typeface="ＭＳ ゴシック" panose="020B0609070205080204" pitchFamily="49" charset="-128"/>
                <a:ea typeface="ＭＳ ゴシック" panose="020B0609070205080204" pitchFamily="49" charset="-128"/>
              </a:rPr>
              <a:t>が削除済みでなければ素数</a:t>
            </a:r>
            <a:endParaRPr kumimoji="1" lang="en-US" altLang="ja-JP" sz="2200" dirty="0">
              <a:latin typeface="ＭＳ ゴシック" panose="020B0609070205080204" pitchFamily="49" charset="-128"/>
              <a:ea typeface="ＭＳ ゴシック" panose="020B0609070205080204" pitchFamily="49" charset="-128"/>
            </a:endParaRPr>
          </a:p>
          <a:p>
            <a:pPr marL="914400" lvl="2" indent="0">
              <a:buNone/>
            </a:pPr>
            <a:r>
              <a:rPr kumimoji="1" lang="en-US" altLang="ja-JP" sz="2200" dirty="0">
                <a:latin typeface="ＭＳ ゴシック" panose="020B0609070205080204" pitchFamily="49" charset="-128"/>
                <a:ea typeface="ＭＳ ゴシック" panose="020B0609070205080204" pitchFamily="49" charset="-128"/>
              </a:rPr>
              <a:t>	for </a:t>
            </a:r>
            <a:r>
              <a:rPr lang="en-US" altLang="ja-JP" sz="2200" dirty="0">
                <a:latin typeface="ＭＳ ゴシック" panose="020B0609070205080204" pitchFamily="49" charset="-128"/>
                <a:ea typeface="ＭＳ ゴシック" panose="020B0609070205080204" pitchFamily="49" charset="-128"/>
              </a:rPr>
              <a:t>(j=</a:t>
            </a:r>
            <a:r>
              <a:rPr lang="en-US" altLang="ja-JP" sz="2200" dirty="0" err="1">
                <a:latin typeface="ＭＳ ゴシック" panose="020B0609070205080204" pitchFamily="49" charset="-128"/>
                <a:ea typeface="ＭＳ ゴシック" panose="020B0609070205080204" pitchFamily="49" charset="-128"/>
              </a:rPr>
              <a:t>i;i</a:t>
            </a:r>
            <a:r>
              <a:rPr lang="en-US" altLang="ja-JP" sz="2200" dirty="0">
                <a:latin typeface="ＭＳ ゴシック" panose="020B0609070205080204" pitchFamily="49" charset="-128"/>
                <a:ea typeface="ＭＳ ゴシック" panose="020B0609070205080204" pitchFamily="49" charset="-128"/>
              </a:rPr>
              <a:t>&lt;n//</a:t>
            </a:r>
            <a:r>
              <a:rPr lang="en-US" altLang="ja-JP" sz="2200" dirty="0" err="1">
                <a:latin typeface="ＭＳ ゴシック" panose="020B0609070205080204" pitchFamily="49" charset="-128"/>
                <a:ea typeface="ＭＳ ゴシック" panose="020B0609070205080204" pitchFamily="49" charset="-128"/>
              </a:rPr>
              <a:t>i;j</a:t>
            </a:r>
            <a:r>
              <a:rPr lang="en-US" altLang="ja-JP" sz="2200" dirty="0">
                <a:latin typeface="ＭＳ ゴシック" panose="020B0609070205080204" pitchFamily="49" charset="-128"/>
                <a:ea typeface="ＭＳ ゴシック" panose="020B0609070205080204" pitchFamily="49" charset="-128"/>
              </a:rPr>
              <a:t>++)</a:t>
            </a:r>
          </a:p>
          <a:p>
            <a:pPr marL="914400" lvl="2" indent="0">
              <a:buNone/>
            </a:pPr>
            <a:r>
              <a:rPr lang="en-US" altLang="ja-JP" sz="2200" dirty="0">
                <a:latin typeface="ＭＳ ゴシック" panose="020B0609070205080204" pitchFamily="49" charset="-128"/>
                <a:ea typeface="ＭＳ ゴシック" panose="020B0609070205080204" pitchFamily="49" charset="-128"/>
              </a:rPr>
              <a:t>		list[</a:t>
            </a:r>
            <a:r>
              <a:rPr lang="en-US" altLang="ja-JP" sz="2200" dirty="0" err="1">
                <a:latin typeface="ＭＳ ゴシック" panose="020B0609070205080204" pitchFamily="49" charset="-128"/>
                <a:ea typeface="ＭＳ ゴシック" panose="020B0609070205080204" pitchFamily="49" charset="-128"/>
              </a:rPr>
              <a:t>i</a:t>
            </a:r>
            <a:r>
              <a:rPr lang="en-US" altLang="ja-JP" sz="2200" dirty="0">
                <a:latin typeface="ＭＳ ゴシック" panose="020B0609070205080204" pitchFamily="49" charset="-128"/>
                <a:ea typeface="ＭＳ ゴシック" panose="020B0609070205080204" pitchFamily="49" charset="-128"/>
              </a:rPr>
              <a:t>*j]=0	// </a:t>
            </a:r>
            <a:r>
              <a:rPr lang="en-US" altLang="ja-JP" sz="2200" dirty="0" err="1">
                <a:latin typeface="ＭＳ ゴシック" panose="020B0609070205080204" pitchFamily="49" charset="-128"/>
                <a:ea typeface="ＭＳ ゴシック" panose="020B0609070205080204" pitchFamily="49" charset="-128"/>
              </a:rPr>
              <a:t>i</a:t>
            </a:r>
            <a:r>
              <a:rPr lang="ja-JP" altLang="en-US" sz="2200" dirty="0">
                <a:latin typeface="ＭＳ ゴシック" panose="020B0609070205080204" pitchFamily="49" charset="-128"/>
                <a:ea typeface="ＭＳ ゴシック" panose="020B0609070205080204" pitchFamily="49" charset="-128"/>
              </a:rPr>
              <a:t>の倍数を消していく</a:t>
            </a:r>
            <a:endParaRPr lang="en-US" altLang="ja-JP" sz="2200" dirty="0">
              <a:latin typeface="ＭＳ ゴシック" panose="020B0609070205080204" pitchFamily="49" charset="-128"/>
              <a:ea typeface="ＭＳ ゴシック" panose="020B0609070205080204" pitchFamily="49" charset="-128"/>
            </a:endParaRPr>
          </a:p>
          <a:p>
            <a:pPr marL="457200" lvl="1" indent="0">
              <a:buNone/>
            </a:pPr>
            <a:r>
              <a:rPr lang="en-US" altLang="ja-JP" sz="2200" dirty="0">
                <a:latin typeface="ＭＳ ゴシック" panose="020B0609070205080204" pitchFamily="49" charset="-128"/>
                <a:ea typeface="ＭＳ ゴシック" panose="020B0609070205080204" pitchFamily="49" charset="-128"/>
              </a:rPr>
              <a:t>// list</a:t>
            </a:r>
            <a:r>
              <a:rPr lang="ja-JP" altLang="en-US" sz="2200" dirty="0">
                <a:latin typeface="ＭＳ ゴシック" panose="020B0609070205080204" pitchFamily="49" charset="-128"/>
                <a:ea typeface="ＭＳ ゴシック" panose="020B0609070205080204" pitchFamily="49" charset="-128"/>
              </a:rPr>
              <a:t>を</a:t>
            </a:r>
            <a:r>
              <a:rPr lang="en-US" altLang="ja-JP" sz="2200" dirty="0">
                <a:latin typeface="ＭＳ ゴシック" panose="020B0609070205080204" pitchFamily="49" charset="-128"/>
                <a:ea typeface="ＭＳ ゴシック" panose="020B0609070205080204" pitchFamily="49" charset="-128"/>
              </a:rPr>
              <a:t>set</a:t>
            </a:r>
            <a:r>
              <a:rPr lang="ja-JP" altLang="en-US" sz="2200" dirty="0">
                <a:latin typeface="ＭＳ ゴシック" panose="020B0609070205080204" pitchFamily="49" charset="-128"/>
                <a:ea typeface="ＭＳ ゴシック" panose="020B0609070205080204" pitchFamily="49" charset="-128"/>
              </a:rPr>
              <a:t>化して一意にすると、素数のリストが作れる</a:t>
            </a:r>
            <a:endParaRPr lang="en-US" altLang="ja-JP" sz="22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1276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1C881E-A45C-4F3D-B99C-3F64292F18EB}"/>
              </a:ext>
            </a:extLst>
          </p:cNvPr>
          <p:cNvSpPr>
            <a:spLocks noGrp="1"/>
          </p:cNvSpPr>
          <p:nvPr>
            <p:ph type="title"/>
          </p:nvPr>
        </p:nvSpPr>
        <p:spPr/>
        <p:txBody>
          <a:bodyPr/>
          <a:lstStyle/>
          <a:p>
            <a:r>
              <a:rPr lang="en-US" altLang="ja-JP" b="1" i="0" dirty="0">
                <a:solidFill>
                  <a:srgbClr val="333333"/>
                </a:solidFill>
                <a:effectLst/>
                <a:latin typeface="Lato"/>
              </a:rPr>
              <a:t>C - Next Prime</a:t>
            </a:r>
            <a:endParaRPr kumimoji="1" lang="ja-JP" altLang="en-US" dirty="0"/>
          </a:p>
        </p:txBody>
      </p:sp>
      <p:sp>
        <p:nvSpPr>
          <p:cNvPr id="3" name="コンテンツ プレースホルダー 2">
            <a:extLst>
              <a:ext uri="{FF2B5EF4-FFF2-40B4-BE49-F238E27FC236}">
                <a16:creationId xmlns:a16="http://schemas.microsoft.com/office/drawing/2014/main" id="{63B88C66-6828-43DC-9F5F-F47512474D00}"/>
              </a:ext>
            </a:extLst>
          </p:cNvPr>
          <p:cNvSpPr>
            <a:spLocks noGrp="1"/>
          </p:cNvSpPr>
          <p:nvPr>
            <p:ph idx="1"/>
          </p:nvPr>
        </p:nvSpPr>
        <p:spPr/>
        <p:txBody>
          <a:bodyPr/>
          <a:lstStyle/>
          <a:p>
            <a:r>
              <a:rPr kumimoji="1" lang="en-US" altLang="ja-JP" dirty="0"/>
              <a:t>2</a:t>
            </a:r>
            <a:r>
              <a:rPr kumimoji="1" lang="ja-JP" altLang="en-US" dirty="0"/>
              <a:t>～</a:t>
            </a:r>
            <a:r>
              <a:rPr kumimoji="1" lang="en-US" altLang="ja-JP" dirty="0"/>
              <a:t>10**5</a:t>
            </a:r>
            <a:r>
              <a:rPr kumimoji="1" lang="ja-JP" altLang="en-US" dirty="0"/>
              <a:t>の素数リストを作る。</a:t>
            </a:r>
            <a:endParaRPr kumimoji="1" lang="en-US" altLang="ja-JP" dirty="0"/>
          </a:p>
          <a:p>
            <a:r>
              <a:rPr lang="en-US" altLang="ja-JP" dirty="0"/>
              <a:t>1</a:t>
            </a:r>
            <a:r>
              <a:rPr lang="ja-JP" altLang="en-US" dirty="0"/>
              <a:t>個づつ見ていって、</a:t>
            </a:r>
            <a:r>
              <a:rPr lang="en-US" altLang="ja-JP" dirty="0"/>
              <a:t>X</a:t>
            </a:r>
            <a:r>
              <a:rPr lang="ja-JP" altLang="en-US" dirty="0"/>
              <a:t>以上の最小の素数を調べる。</a:t>
            </a:r>
            <a:endParaRPr lang="en-US" altLang="ja-JP" dirty="0"/>
          </a:p>
          <a:p>
            <a:endParaRPr kumimoji="1" lang="en-US" altLang="ja-JP" dirty="0"/>
          </a:p>
          <a:p>
            <a:r>
              <a:rPr kumimoji="1" lang="ja-JP" altLang="en-US" dirty="0"/>
              <a:t>別解</a:t>
            </a:r>
            <a:endParaRPr kumimoji="1" lang="en-US" altLang="ja-JP" dirty="0"/>
          </a:p>
          <a:p>
            <a:pPr lvl="1"/>
            <a:r>
              <a:rPr kumimoji="1" lang="en-US" altLang="ja-JP" dirty="0"/>
              <a:t>X</a:t>
            </a:r>
            <a:r>
              <a:rPr kumimoji="1" lang="ja-JP" altLang="en-US" dirty="0"/>
              <a:t>から</a:t>
            </a:r>
            <a:r>
              <a:rPr kumimoji="1" lang="en-US" altLang="ja-JP" dirty="0"/>
              <a:t>1</a:t>
            </a:r>
            <a:r>
              <a:rPr kumimoji="1" lang="ja-JP" altLang="en-US" dirty="0"/>
              <a:t>個づつインクリメントして素数判定する。</a:t>
            </a:r>
          </a:p>
        </p:txBody>
      </p:sp>
    </p:spTree>
    <p:extLst>
      <p:ext uri="{BB962C8B-B14F-4D97-AF65-F5344CB8AC3E}">
        <p14:creationId xmlns:p14="http://schemas.microsoft.com/office/powerpoint/2010/main" val="31510553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Segoe UI">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19E5DC0F-C03A-456D-8D92-AEB98919A2BA}" vid="{25AF4829-6A04-471C-8D60-6757280DAFD3}"/>
    </a:ext>
  </a:extLst>
</a:theme>
</file>

<file path=docProps/app.xml><?xml version="1.0" encoding="utf-8"?>
<Properties xmlns="http://schemas.openxmlformats.org/officeDocument/2006/extended-properties" xmlns:vt="http://schemas.openxmlformats.org/officeDocument/2006/docPropsVTypes">
  <Template>blank</Template>
  <TotalTime>180</TotalTime>
  <Words>630</Words>
  <Application>Microsoft Office PowerPoint</Application>
  <PresentationFormat>ワイド画面</PresentationFormat>
  <Paragraphs>155</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Lato</vt:lpstr>
      <vt:lpstr>ＭＳ ゴシック</vt:lpstr>
      <vt:lpstr>Arial</vt:lpstr>
      <vt:lpstr>Segoe UI</vt:lpstr>
      <vt:lpstr>Office テーマ</vt:lpstr>
      <vt:lpstr>ABC149解説</vt:lpstr>
      <vt:lpstr>A - Strings</vt:lpstr>
      <vt:lpstr>B - Greedy Takahashi</vt:lpstr>
      <vt:lpstr>C - Next Prime</vt:lpstr>
      <vt:lpstr>C - Next Prime</vt:lpstr>
      <vt:lpstr>エラトステネスの篩</vt:lpstr>
      <vt:lpstr>エラトステネスの篩</vt:lpstr>
      <vt:lpstr>エラトステネスの篩</vt:lpstr>
      <vt:lpstr>C - Next Prime</vt:lpstr>
      <vt:lpstr>今日のまとめ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ABC149解説</dc:title>
  <dc:creator>長谷川　哲</dc:creator>
  <cp:lastModifiedBy>長谷川　哲</cp:lastModifiedBy>
  <cp:revision>64</cp:revision>
  <dcterms:created xsi:type="dcterms:W3CDTF">2021-07-07T02:42:09Z</dcterms:created>
  <dcterms:modified xsi:type="dcterms:W3CDTF">2021-07-13T00:26:08Z</dcterms:modified>
</cp:coreProperties>
</file>