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8" r:id="rId3"/>
    <p:sldId id="277" r:id="rId4"/>
    <p:sldId id="256" r:id="rId5"/>
    <p:sldId id="274" r:id="rId6"/>
    <p:sldId id="273" r:id="rId7"/>
    <p:sldId id="276" r:id="rId8"/>
    <p:sldId id="275" r:id="rId9"/>
    <p:sldId id="257" r:id="rId10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995"/>
    <a:srgbClr val="2C3C63"/>
    <a:srgbClr val="67005B"/>
    <a:srgbClr val="7EBAC9"/>
    <a:srgbClr val="263238"/>
    <a:srgbClr val="7FAA97"/>
    <a:srgbClr val="7CB9C6"/>
    <a:srgbClr val="670D5B"/>
    <a:srgbClr val="4A148C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22" d="100"/>
          <a:sy n="22" d="100"/>
        </p:scale>
        <p:origin x="19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r-code-generato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14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19F-FE92-412D-A3A4-C7AB3402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5182308"/>
            <a:ext cx="27603450" cy="1187308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E1BEE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Notes: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Correct fonts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won’t load until you open this in PowerPoint</a:t>
            </a:r>
            <a:r>
              <a:rPr lang="en-US" sz="9527" dirty="0">
                <a:solidFill>
                  <a:srgbClr val="75757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9527" dirty="0">
                <a:solidFill>
                  <a:srgbClr val="9E9E9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(e.g., if you’re previewing this in your browser it’ll look uglier than it actually is)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Generate </a:t>
            </a: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QR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codes here: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6222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https://www.qrcode-monkey.com/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14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19F-FE92-412D-A3A4-C7AB3402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235" y="5182308"/>
            <a:ext cx="27603450" cy="21274332"/>
          </a:xfrm>
        </p:spPr>
        <p:txBody>
          <a:bodyPr anchor="t" anchorCtr="0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E1BEE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NUI Galway Notes: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Four official NUI Galway </a:t>
            </a:r>
            <a:r>
              <a:rPr lang="en-US" sz="9527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colours</a:t>
            </a: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are: </a:t>
            </a:r>
            <a:b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NUI Galway Mulberry</a:t>
            </a:r>
            <a:b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Pantone ds 167-1: C 50, M 100, Y 0, K 40. RGB: Red 104, Green 0. Blue 92.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Hex: 67005b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RAL: 4008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NUI Galway Midnight Blue can be achieved by matching the following four-</a:t>
            </a:r>
            <a:r>
              <a:rPr lang="en-US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colour</a:t>
            </a: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process specification.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Pantone ds 202-2: C 90, M 70, Y 30, K 30. RGB: Red 44, Green 60. Blue 100.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Hex: 2c3c63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RAL: 5009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NUI Galway Jade can be achieved by matching the following four-</a:t>
            </a:r>
            <a:r>
              <a:rPr lang="en-US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colour</a:t>
            </a: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process specification.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Pantone ds 269-6: C 45, M 0, Y 35, K 25. RGB: Red 126, Green 169. Blue 150. Hex: 7da995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RAL: 6027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NUI Dusk Blue can be achieved by matching the following four-</a:t>
            </a:r>
            <a:r>
              <a:rPr lang="en-US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colour</a:t>
            </a: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process specification.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Pantone ds 237-6: C 50, M 5, Y 15, K 10. RGB: Red 127, Green 186. Blue 201. Hex: 7ebac9</a:t>
            </a:r>
            <a:b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RAL: 6034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7E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7135959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67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7113841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2389135" y="15142076"/>
            <a:ext cx="13113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842351" y="1535919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2C3C63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C3C63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2C3C63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2C3C63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2C3C6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2279A4-3A20-9042-9942-B529A931F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51" y="34830431"/>
            <a:ext cx="7071516" cy="21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6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67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7135959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67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7113841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2389135" y="15142076"/>
            <a:ext cx="13113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842351" y="1535919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7DA995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7DA995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7DA99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7DA995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7DA995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7DA99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7DA99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7DA995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7DA99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2279A4-3A20-9042-9942-B529A931F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51" y="34830431"/>
            <a:ext cx="7071516" cy="21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2C3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7135959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2C3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7113841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2389135" y="15142076"/>
            <a:ext cx="13113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842351" y="1535919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2279A4-3A20-9042-9942-B529A931F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51" y="34830431"/>
            <a:ext cx="7071516" cy="21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7DA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7135959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7DA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7113841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2389135" y="15142076"/>
            <a:ext cx="13113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842351" y="1535919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2C3C63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C3C63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2C3C63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2C3C63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2C3C6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2279A4-3A20-9042-9942-B529A931F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51" y="34830431"/>
            <a:ext cx="7071516" cy="21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7E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7135959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7E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7113841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2389135" y="15142076"/>
            <a:ext cx="13113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842351" y="1535919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2C3C63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C3C63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2C3C63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2C3C63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2C3C63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2C3C6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2279A4-3A20-9042-9942-B529A931F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51" y="34830431"/>
            <a:ext cx="7071516" cy="21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2C3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7135959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7DA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7113841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2389135" y="15142076"/>
            <a:ext cx="13113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842351" y="1535919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2279A4-3A20-9042-9942-B529A931F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51" y="34830431"/>
            <a:ext cx="7071516" cy="21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75AEEA-5937-43CD-AA6D-37134A689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1" y="5390148"/>
            <a:ext cx="19560618" cy="27654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8EF39-250C-49AD-B67F-BCFB409E2146}"/>
              </a:ext>
            </a:extLst>
          </p:cNvPr>
          <p:cNvSpPr txBox="1"/>
          <p:nvPr/>
        </p:nvSpPr>
        <p:spPr>
          <a:xfrm>
            <a:off x="6221691" y="34621194"/>
            <a:ext cx="1956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Example donated by Dr. Thomas Gamstätter</a:t>
            </a:r>
          </a:p>
        </p:txBody>
      </p:sp>
    </p:spTree>
    <p:extLst>
      <p:ext uri="{BB962C8B-B14F-4D97-AF65-F5344CB8AC3E}">
        <p14:creationId xmlns:p14="http://schemas.microsoft.com/office/powerpoint/2010/main" val="12905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1165</Words>
  <Application>Microsoft Macintosh PowerPoint</Application>
  <PresentationFormat>Custom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Black</vt:lpstr>
      <vt:lpstr>Verdana</vt:lpstr>
      <vt:lpstr>Office Theme</vt:lpstr>
      <vt:lpstr>Notes:  1. Correct fonts won’t load until you open this in PowerPoint (e.g., if you’re previewing this in your browser it’ll look uglier than it actually is).  2. Generate QR codes here: https://www.qrcode-monkey.com/ </vt:lpstr>
      <vt:lpstr>NUI Galway Notes:  Four official NUI Galway colours are:   NUI Galway Mulberry Pantone ds 167-1: C 50, M 100, Y 0, K 40. RGB: Red 104, Green 0. Blue 92. Hex: 67005b RAL: 4008  NUI Galway Midnight Blue can be achieved by matching the following four-colour process specification. Pantone ds 202-2: C 90, M 70, Y 30, K 30. RGB: Red 44, Green 60. Blue 100. Hex: 2c3c63 RAL: 5009  NUI Galway Jade can be achieved by matching the following four-colour process specification. Pantone ds 269-6: C 45, M 0, Y 35, K 25. RGB: Red 126, Green 169. Blue 150. Hex: 7da995 RAL: 6027  NUI Dusk Blue can be achieved by matching the following four-colour process specification. Pantone ds 237-6: C 50, M 5, Y 15, K 10. RGB: Red 127, Green 186. Blue 201. Hex: 7ebac9 RAL: 6034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O'Hora, Denis</cp:lastModifiedBy>
  <cp:revision>11</cp:revision>
  <dcterms:created xsi:type="dcterms:W3CDTF">2019-04-03T04:48:47Z</dcterms:created>
  <dcterms:modified xsi:type="dcterms:W3CDTF">2019-07-03T11:22:08Z</dcterms:modified>
</cp:coreProperties>
</file>