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627"/>
  </p:normalViewPr>
  <p:slideViewPr>
    <p:cSldViewPr snapToGrid="0" snapToObjects="1">
      <p:cViewPr>
        <p:scale>
          <a:sx n="70" d="100"/>
          <a:sy n="70" d="100"/>
        </p:scale>
        <p:origin x="12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AD2A-6B8F-8246-83DA-4A4663D1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9366-3094-5147-A446-035C6CE2D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6DAA-54A5-FB40-B7BB-469B86DE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EC7A-4113-684B-BE12-B8A6D7E8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5591-2D5F-CF43-8AE1-BDB7A151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2349-FB9A-AE44-A5DF-D5528D4D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6E82-0916-0443-A795-4F9BF40D2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803C-4600-7241-9538-C5F0340F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B630-F8D0-2345-AACB-C39CA1D2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979D1-1B9E-EF45-B6C9-8F0562DC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9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38FF7-B146-2B46-BA81-E8E54F76A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F6827-8D5E-9A42-8E4B-48FFC611B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FBC4-9949-FA48-B253-035453EF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72557-4393-504A-9EAD-538D8508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13B3-F8B9-EA48-81CF-B4EBEA6C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1CE5-6C41-BB40-A28F-03ACF6DC8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0CA1-33A8-B84F-A21E-C171B6FA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52C3-168B-404C-94E5-D1065992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B9CDD-7A0E-0940-A0C2-B7DC10B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342BE-3AA4-8F42-A3FA-3886C70A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4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AA7B-E2EA-2C4C-8792-ECB1E0D5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ACB6-EE81-9849-B6FF-D67E2F428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9B68-36BD-0F40-8CC5-95EDCDE6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9809-4625-B443-966B-59E282CE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9945-F12B-6F47-851A-E7E54F4B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3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D041-872F-D74F-952D-F4612671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9253-8EBE-3247-84DC-51F5D08F5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C6C3-83E9-094B-B28C-C418DB44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C0CF-D61D-9B4B-8F16-F55BE9F9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C88BB-AE16-CB40-BB3C-828B5EAC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FFC70-1629-3442-A73C-8A23653A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8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8CBE-BC25-544E-9591-D9746B6D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3C868-15DF-9B49-9415-6F19B714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0C8E8-1985-9741-A0E9-1354875B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BFADB-10ED-AD48-B938-8DD7DF9CF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197CC-78A3-D842-85F6-A1F0B6D24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A27C-E52F-EA4F-A2A8-A6FFCE58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49F59-C01E-FD40-A2D2-DFAD8CD4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23E1E-224C-794E-9EA4-56FD645E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0C1A-A65B-AD41-B3D5-9AE35371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52237-4BBA-5749-8838-741A2B19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28480-38B3-734F-AF47-2E82588A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7FB92-B131-7E40-BF12-19D40429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A56BE-F41F-764D-A3A7-0DC75AF8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8A954-87E6-D448-B502-2DA59E74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572EB-191D-234F-BF53-C3F7F44D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3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CD1F-C4BC-674E-BD7D-B90B1C94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BD7EE-378D-2046-9C5A-6ACC8DAB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9618B-D6DA-7549-8E4C-F8D1AA723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219A9-5A16-A241-A1C0-38B99982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00764-CC3E-9345-A7B9-E960D7DB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BCCD2-6B2B-C041-A38C-811105A3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6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DF53-45DA-B14C-9686-F6F3DF10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8FAAE-2674-0241-BCE3-FE4980131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EF800-BF15-BC4E-BD77-624B8A65F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F875E-1B48-EA4B-845F-48A567AF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1477-D804-524F-8B37-6F97A53E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A804B-6BF7-3D49-BE69-46CD2F35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43C51-9469-EE46-9B94-C86F5D0C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BF7C0-D70A-BB44-A1A5-9B98CB3C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6496-D4E9-9C45-A8E7-5A569D1A8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BC5F-47E1-8049-8876-93D6A0CD97D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A409F-F708-8E46-AAC0-7C8BBAF46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78D-27B4-2744-8614-202BF3885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79357-5999-CC4E-829F-9A7D1BAB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F5392E-9E72-8342-A9CC-1D999A974462}"/>
              </a:ext>
            </a:extLst>
          </p:cNvPr>
          <p:cNvGrpSpPr/>
          <p:nvPr/>
        </p:nvGrpSpPr>
        <p:grpSpPr>
          <a:xfrm>
            <a:off x="7820638" y="901924"/>
            <a:ext cx="3816081" cy="3356034"/>
            <a:chOff x="5940152" y="1085705"/>
            <a:chExt cx="2955054" cy="2598808"/>
          </a:xfrm>
        </p:grpSpPr>
        <p:sp>
          <p:nvSpPr>
            <p:cNvPr id="5" name="Regular Pentagon 12">
              <a:extLst>
                <a:ext uri="{FF2B5EF4-FFF2-40B4-BE49-F238E27FC236}">
                  <a16:creationId xmlns:a16="http://schemas.microsoft.com/office/drawing/2014/main" id="{EE884DFD-0AF3-0C46-9085-AB2059B328BC}"/>
                </a:ext>
              </a:extLst>
            </p:cNvPr>
            <p:cNvSpPr/>
            <p:nvPr/>
          </p:nvSpPr>
          <p:spPr bwMode="auto">
            <a:xfrm rot="16200000" flipH="1">
              <a:off x="6381750" y="1764532"/>
              <a:ext cx="1340036" cy="1243050"/>
            </a:xfrm>
            <a:custGeom>
              <a:avLst/>
              <a:gdLst>
                <a:gd name="connsiteX0" fmla="*/ 0 w 465486"/>
                <a:gd name="connsiteY0" fmla="*/ 218624 h 572367"/>
                <a:gd name="connsiteX1" fmla="*/ 232743 w 465486"/>
                <a:gd name="connsiteY1" fmla="*/ 0 h 572367"/>
                <a:gd name="connsiteX2" fmla="*/ 465486 w 465486"/>
                <a:gd name="connsiteY2" fmla="*/ 218624 h 572367"/>
                <a:gd name="connsiteX3" fmla="*/ 376586 w 465486"/>
                <a:gd name="connsiteY3" fmla="*/ 572366 h 572367"/>
                <a:gd name="connsiteX4" fmla="*/ 88900 w 465486"/>
                <a:gd name="connsiteY4" fmla="*/ 572366 h 572367"/>
                <a:gd name="connsiteX5" fmla="*/ 0 w 465486"/>
                <a:gd name="connsiteY5" fmla="*/ 218624 h 572367"/>
                <a:gd name="connsiteX0" fmla="*/ 0 w 547127"/>
                <a:gd name="connsiteY0" fmla="*/ 318410 h 572366"/>
                <a:gd name="connsiteX1" fmla="*/ 314384 w 547127"/>
                <a:gd name="connsiteY1" fmla="*/ 0 h 572366"/>
                <a:gd name="connsiteX2" fmla="*/ 547127 w 547127"/>
                <a:gd name="connsiteY2" fmla="*/ 218624 h 572366"/>
                <a:gd name="connsiteX3" fmla="*/ 458227 w 547127"/>
                <a:gd name="connsiteY3" fmla="*/ 572366 h 572366"/>
                <a:gd name="connsiteX4" fmla="*/ 170541 w 547127"/>
                <a:gd name="connsiteY4" fmla="*/ 572366 h 572366"/>
                <a:gd name="connsiteX5" fmla="*/ 0 w 547127"/>
                <a:gd name="connsiteY5" fmla="*/ 318410 h 572366"/>
                <a:gd name="connsiteX0" fmla="*/ 0 w 637845"/>
                <a:gd name="connsiteY0" fmla="*/ 318410 h 572366"/>
                <a:gd name="connsiteX1" fmla="*/ 314384 w 637845"/>
                <a:gd name="connsiteY1" fmla="*/ 0 h 572366"/>
                <a:gd name="connsiteX2" fmla="*/ 637845 w 637845"/>
                <a:gd name="connsiteY2" fmla="*/ 313874 h 572366"/>
                <a:gd name="connsiteX3" fmla="*/ 458227 w 637845"/>
                <a:gd name="connsiteY3" fmla="*/ 572366 h 572366"/>
                <a:gd name="connsiteX4" fmla="*/ 170541 w 637845"/>
                <a:gd name="connsiteY4" fmla="*/ 572366 h 572366"/>
                <a:gd name="connsiteX5" fmla="*/ 0 w 637845"/>
                <a:gd name="connsiteY5" fmla="*/ 318410 h 572366"/>
                <a:gd name="connsiteX0" fmla="*/ 0 w 637845"/>
                <a:gd name="connsiteY0" fmla="*/ 318410 h 581438"/>
                <a:gd name="connsiteX1" fmla="*/ 314384 w 637845"/>
                <a:gd name="connsiteY1" fmla="*/ 0 h 581438"/>
                <a:gd name="connsiteX2" fmla="*/ 637845 w 637845"/>
                <a:gd name="connsiteY2" fmla="*/ 313874 h 581438"/>
                <a:gd name="connsiteX3" fmla="*/ 485445 w 637845"/>
                <a:gd name="connsiteY3" fmla="*/ 581438 h 581438"/>
                <a:gd name="connsiteX4" fmla="*/ 170541 w 637845"/>
                <a:gd name="connsiteY4" fmla="*/ 572366 h 581438"/>
                <a:gd name="connsiteX5" fmla="*/ 0 w 637845"/>
                <a:gd name="connsiteY5" fmla="*/ 318410 h 581438"/>
                <a:gd name="connsiteX0" fmla="*/ 0 w 637845"/>
                <a:gd name="connsiteY0" fmla="*/ 318410 h 581438"/>
                <a:gd name="connsiteX1" fmla="*/ 314384 w 637845"/>
                <a:gd name="connsiteY1" fmla="*/ 0 h 581438"/>
                <a:gd name="connsiteX2" fmla="*/ 637845 w 637845"/>
                <a:gd name="connsiteY2" fmla="*/ 313874 h 581438"/>
                <a:gd name="connsiteX3" fmla="*/ 485445 w 637845"/>
                <a:gd name="connsiteY3" fmla="*/ 581438 h 581438"/>
                <a:gd name="connsiteX4" fmla="*/ 143330 w 637845"/>
                <a:gd name="connsiteY4" fmla="*/ 572366 h 581438"/>
                <a:gd name="connsiteX5" fmla="*/ 0 w 637845"/>
                <a:gd name="connsiteY5" fmla="*/ 318410 h 581438"/>
                <a:gd name="connsiteX0" fmla="*/ 0 w 637845"/>
                <a:gd name="connsiteY0" fmla="*/ 286660 h 549688"/>
                <a:gd name="connsiteX1" fmla="*/ 318922 w 637845"/>
                <a:gd name="connsiteY1" fmla="*/ 0 h 549688"/>
                <a:gd name="connsiteX2" fmla="*/ 637845 w 637845"/>
                <a:gd name="connsiteY2" fmla="*/ 282124 h 549688"/>
                <a:gd name="connsiteX3" fmla="*/ 485445 w 637845"/>
                <a:gd name="connsiteY3" fmla="*/ 549688 h 549688"/>
                <a:gd name="connsiteX4" fmla="*/ 143330 w 637845"/>
                <a:gd name="connsiteY4" fmla="*/ 540616 h 549688"/>
                <a:gd name="connsiteX5" fmla="*/ 0 w 637845"/>
                <a:gd name="connsiteY5" fmla="*/ 286660 h 549688"/>
                <a:gd name="connsiteX0" fmla="*/ 0 w 624235"/>
                <a:gd name="connsiteY0" fmla="*/ 282125 h 549688"/>
                <a:gd name="connsiteX1" fmla="*/ 305312 w 624235"/>
                <a:gd name="connsiteY1" fmla="*/ 0 h 549688"/>
                <a:gd name="connsiteX2" fmla="*/ 624235 w 624235"/>
                <a:gd name="connsiteY2" fmla="*/ 282124 h 549688"/>
                <a:gd name="connsiteX3" fmla="*/ 471835 w 624235"/>
                <a:gd name="connsiteY3" fmla="*/ 549688 h 549688"/>
                <a:gd name="connsiteX4" fmla="*/ 129720 w 624235"/>
                <a:gd name="connsiteY4" fmla="*/ 540616 h 549688"/>
                <a:gd name="connsiteX5" fmla="*/ 0 w 624235"/>
                <a:gd name="connsiteY5" fmla="*/ 282125 h 549688"/>
                <a:gd name="connsiteX0" fmla="*/ 0 w 633304"/>
                <a:gd name="connsiteY0" fmla="*/ 263982 h 549688"/>
                <a:gd name="connsiteX1" fmla="*/ 314381 w 633304"/>
                <a:gd name="connsiteY1" fmla="*/ 0 h 549688"/>
                <a:gd name="connsiteX2" fmla="*/ 633304 w 633304"/>
                <a:gd name="connsiteY2" fmla="*/ 282124 h 549688"/>
                <a:gd name="connsiteX3" fmla="*/ 480904 w 633304"/>
                <a:gd name="connsiteY3" fmla="*/ 549688 h 549688"/>
                <a:gd name="connsiteX4" fmla="*/ 138789 w 633304"/>
                <a:gd name="connsiteY4" fmla="*/ 540616 h 549688"/>
                <a:gd name="connsiteX5" fmla="*/ 0 w 633304"/>
                <a:gd name="connsiteY5" fmla="*/ 263982 h 549688"/>
                <a:gd name="connsiteX0" fmla="*/ 0 w 646912"/>
                <a:gd name="connsiteY0" fmla="*/ 273054 h 549688"/>
                <a:gd name="connsiteX1" fmla="*/ 327989 w 646912"/>
                <a:gd name="connsiteY1" fmla="*/ 0 h 549688"/>
                <a:gd name="connsiteX2" fmla="*/ 646912 w 646912"/>
                <a:gd name="connsiteY2" fmla="*/ 282124 h 549688"/>
                <a:gd name="connsiteX3" fmla="*/ 494512 w 646912"/>
                <a:gd name="connsiteY3" fmla="*/ 549688 h 549688"/>
                <a:gd name="connsiteX4" fmla="*/ 152397 w 646912"/>
                <a:gd name="connsiteY4" fmla="*/ 540616 h 549688"/>
                <a:gd name="connsiteX5" fmla="*/ 0 w 646912"/>
                <a:gd name="connsiteY5" fmla="*/ 273054 h 549688"/>
                <a:gd name="connsiteX0" fmla="*/ 0 w 646912"/>
                <a:gd name="connsiteY0" fmla="*/ 273054 h 549688"/>
                <a:gd name="connsiteX1" fmla="*/ 327989 w 646912"/>
                <a:gd name="connsiteY1" fmla="*/ 0 h 549688"/>
                <a:gd name="connsiteX2" fmla="*/ 646912 w 646912"/>
                <a:gd name="connsiteY2" fmla="*/ 282124 h 549688"/>
                <a:gd name="connsiteX3" fmla="*/ 494512 w 646912"/>
                <a:gd name="connsiteY3" fmla="*/ 549688 h 549688"/>
                <a:gd name="connsiteX4" fmla="*/ 156933 w 646912"/>
                <a:gd name="connsiteY4" fmla="*/ 549687 h 549688"/>
                <a:gd name="connsiteX5" fmla="*/ 0 w 646912"/>
                <a:gd name="connsiteY5" fmla="*/ 273054 h 549688"/>
                <a:gd name="connsiteX0" fmla="*/ 0 w 646912"/>
                <a:gd name="connsiteY0" fmla="*/ 273054 h 558760"/>
                <a:gd name="connsiteX1" fmla="*/ 327989 w 646912"/>
                <a:gd name="connsiteY1" fmla="*/ 0 h 558760"/>
                <a:gd name="connsiteX2" fmla="*/ 646912 w 646912"/>
                <a:gd name="connsiteY2" fmla="*/ 282124 h 558760"/>
                <a:gd name="connsiteX3" fmla="*/ 494512 w 646912"/>
                <a:gd name="connsiteY3" fmla="*/ 558760 h 558760"/>
                <a:gd name="connsiteX4" fmla="*/ 156933 w 646912"/>
                <a:gd name="connsiteY4" fmla="*/ 549687 h 558760"/>
                <a:gd name="connsiteX5" fmla="*/ 0 w 646912"/>
                <a:gd name="connsiteY5" fmla="*/ 273054 h 558760"/>
                <a:gd name="connsiteX0" fmla="*/ 0 w 637841"/>
                <a:gd name="connsiteY0" fmla="*/ 273054 h 558760"/>
                <a:gd name="connsiteX1" fmla="*/ 327989 w 637841"/>
                <a:gd name="connsiteY1" fmla="*/ 0 h 558760"/>
                <a:gd name="connsiteX2" fmla="*/ 637841 w 637841"/>
                <a:gd name="connsiteY2" fmla="*/ 282124 h 558760"/>
                <a:gd name="connsiteX3" fmla="*/ 494512 w 637841"/>
                <a:gd name="connsiteY3" fmla="*/ 558760 h 558760"/>
                <a:gd name="connsiteX4" fmla="*/ 156933 w 637841"/>
                <a:gd name="connsiteY4" fmla="*/ 549687 h 558760"/>
                <a:gd name="connsiteX5" fmla="*/ 0 w 637841"/>
                <a:gd name="connsiteY5" fmla="*/ 273054 h 558760"/>
                <a:gd name="connsiteX0" fmla="*/ 0 w 637841"/>
                <a:gd name="connsiteY0" fmla="*/ 273054 h 558760"/>
                <a:gd name="connsiteX1" fmla="*/ 327989 w 637841"/>
                <a:gd name="connsiteY1" fmla="*/ 0 h 558760"/>
                <a:gd name="connsiteX2" fmla="*/ 637841 w 637841"/>
                <a:gd name="connsiteY2" fmla="*/ 282124 h 558760"/>
                <a:gd name="connsiteX3" fmla="*/ 494512 w 637841"/>
                <a:gd name="connsiteY3" fmla="*/ 558760 h 558760"/>
                <a:gd name="connsiteX4" fmla="*/ 185522 w 637841"/>
                <a:gd name="connsiteY4" fmla="*/ 553771 h 558760"/>
                <a:gd name="connsiteX5" fmla="*/ 0 w 637841"/>
                <a:gd name="connsiteY5" fmla="*/ 273054 h 558760"/>
                <a:gd name="connsiteX0" fmla="*/ 0 w 625587"/>
                <a:gd name="connsiteY0" fmla="*/ 207718 h 558760"/>
                <a:gd name="connsiteX1" fmla="*/ 315735 w 625587"/>
                <a:gd name="connsiteY1" fmla="*/ 0 h 558760"/>
                <a:gd name="connsiteX2" fmla="*/ 625587 w 625587"/>
                <a:gd name="connsiteY2" fmla="*/ 282124 h 558760"/>
                <a:gd name="connsiteX3" fmla="*/ 482258 w 625587"/>
                <a:gd name="connsiteY3" fmla="*/ 558760 h 558760"/>
                <a:gd name="connsiteX4" fmla="*/ 173268 w 625587"/>
                <a:gd name="connsiteY4" fmla="*/ 553771 h 558760"/>
                <a:gd name="connsiteX5" fmla="*/ 0 w 625587"/>
                <a:gd name="connsiteY5" fmla="*/ 207718 h 558760"/>
                <a:gd name="connsiteX0" fmla="*/ 0 w 625587"/>
                <a:gd name="connsiteY0" fmla="*/ 260804 h 611846"/>
                <a:gd name="connsiteX1" fmla="*/ 315738 w 625587"/>
                <a:gd name="connsiteY1" fmla="*/ 0 h 611846"/>
                <a:gd name="connsiteX2" fmla="*/ 625587 w 625587"/>
                <a:gd name="connsiteY2" fmla="*/ 335210 h 611846"/>
                <a:gd name="connsiteX3" fmla="*/ 482258 w 625587"/>
                <a:gd name="connsiteY3" fmla="*/ 611846 h 611846"/>
                <a:gd name="connsiteX4" fmla="*/ 173268 w 625587"/>
                <a:gd name="connsiteY4" fmla="*/ 606857 h 611846"/>
                <a:gd name="connsiteX5" fmla="*/ 0 w 625587"/>
                <a:gd name="connsiteY5" fmla="*/ 260804 h 611846"/>
                <a:gd name="connsiteX0" fmla="*/ 0 w 609255"/>
                <a:gd name="connsiteY0" fmla="*/ 260804 h 611846"/>
                <a:gd name="connsiteX1" fmla="*/ 315738 w 609255"/>
                <a:gd name="connsiteY1" fmla="*/ 0 h 611846"/>
                <a:gd name="connsiteX2" fmla="*/ 609255 w 609255"/>
                <a:gd name="connsiteY2" fmla="*/ 261706 h 611846"/>
                <a:gd name="connsiteX3" fmla="*/ 482258 w 609255"/>
                <a:gd name="connsiteY3" fmla="*/ 611846 h 611846"/>
                <a:gd name="connsiteX4" fmla="*/ 173268 w 609255"/>
                <a:gd name="connsiteY4" fmla="*/ 606857 h 611846"/>
                <a:gd name="connsiteX5" fmla="*/ 0 w 609255"/>
                <a:gd name="connsiteY5" fmla="*/ 260804 h 611846"/>
                <a:gd name="connsiteX0" fmla="*/ 0 w 609255"/>
                <a:gd name="connsiteY0" fmla="*/ 260804 h 611846"/>
                <a:gd name="connsiteX1" fmla="*/ 315738 w 609255"/>
                <a:gd name="connsiteY1" fmla="*/ 0 h 611846"/>
                <a:gd name="connsiteX2" fmla="*/ 609255 w 609255"/>
                <a:gd name="connsiteY2" fmla="*/ 261706 h 611846"/>
                <a:gd name="connsiteX3" fmla="*/ 453676 w 609255"/>
                <a:gd name="connsiteY3" fmla="*/ 611846 h 611846"/>
                <a:gd name="connsiteX4" fmla="*/ 173268 w 609255"/>
                <a:gd name="connsiteY4" fmla="*/ 606857 h 611846"/>
                <a:gd name="connsiteX5" fmla="*/ 0 w 609255"/>
                <a:gd name="connsiteY5" fmla="*/ 260804 h 611846"/>
                <a:gd name="connsiteX0" fmla="*/ 0 w 609255"/>
                <a:gd name="connsiteY0" fmla="*/ 244470 h 595512"/>
                <a:gd name="connsiteX1" fmla="*/ 311657 w 609255"/>
                <a:gd name="connsiteY1" fmla="*/ 0 h 595512"/>
                <a:gd name="connsiteX2" fmla="*/ 609255 w 609255"/>
                <a:gd name="connsiteY2" fmla="*/ 245372 h 595512"/>
                <a:gd name="connsiteX3" fmla="*/ 453676 w 609255"/>
                <a:gd name="connsiteY3" fmla="*/ 595512 h 595512"/>
                <a:gd name="connsiteX4" fmla="*/ 173268 w 609255"/>
                <a:gd name="connsiteY4" fmla="*/ 590523 h 595512"/>
                <a:gd name="connsiteX5" fmla="*/ 0 w 609255"/>
                <a:gd name="connsiteY5" fmla="*/ 244470 h 595512"/>
                <a:gd name="connsiteX0" fmla="*/ 0 w 609255"/>
                <a:gd name="connsiteY0" fmla="*/ 285759 h 595512"/>
                <a:gd name="connsiteX1" fmla="*/ 311657 w 609255"/>
                <a:gd name="connsiteY1" fmla="*/ 0 h 595512"/>
                <a:gd name="connsiteX2" fmla="*/ 609255 w 609255"/>
                <a:gd name="connsiteY2" fmla="*/ 245372 h 595512"/>
                <a:gd name="connsiteX3" fmla="*/ 453676 w 609255"/>
                <a:gd name="connsiteY3" fmla="*/ 595512 h 595512"/>
                <a:gd name="connsiteX4" fmla="*/ 173268 w 609255"/>
                <a:gd name="connsiteY4" fmla="*/ 590523 h 595512"/>
                <a:gd name="connsiteX5" fmla="*/ 0 w 609255"/>
                <a:gd name="connsiteY5" fmla="*/ 285759 h 595512"/>
                <a:gd name="connsiteX0" fmla="*/ 0 w 618775"/>
                <a:gd name="connsiteY0" fmla="*/ 285759 h 595512"/>
                <a:gd name="connsiteX1" fmla="*/ 311657 w 618775"/>
                <a:gd name="connsiteY1" fmla="*/ 0 h 595512"/>
                <a:gd name="connsiteX2" fmla="*/ 618775 w 618775"/>
                <a:gd name="connsiteY2" fmla="*/ 270781 h 595512"/>
                <a:gd name="connsiteX3" fmla="*/ 453676 w 618775"/>
                <a:gd name="connsiteY3" fmla="*/ 595512 h 595512"/>
                <a:gd name="connsiteX4" fmla="*/ 173268 w 618775"/>
                <a:gd name="connsiteY4" fmla="*/ 590523 h 595512"/>
                <a:gd name="connsiteX5" fmla="*/ 0 w 618775"/>
                <a:gd name="connsiteY5" fmla="*/ 285759 h 595512"/>
                <a:gd name="connsiteX0" fmla="*/ 0 w 606080"/>
                <a:gd name="connsiteY0" fmla="*/ 276233 h 595512"/>
                <a:gd name="connsiteX1" fmla="*/ 298962 w 606080"/>
                <a:gd name="connsiteY1" fmla="*/ 0 h 595512"/>
                <a:gd name="connsiteX2" fmla="*/ 606080 w 606080"/>
                <a:gd name="connsiteY2" fmla="*/ 270781 h 595512"/>
                <a:gd name="connsiteX3" fmla="*/ 440981 w 606080"/>
                <a:gd name="connsiteY3" fmla="*/ 595512 h 595512"/>
                <a:gd name="connsiteX4" fmla="*/ 160573 w 606080"/>
                <a:gd name="connsiteY4" fmla="*/ 590523 h 595512"/>
                <a:gd name="connsiteX5" fmla="*/ 0 w 606080"/>
                <a:gd name="connsiteY5" fmla="*/ 276233 h 595512"/>
                <a:gd name="connsiteX0" fmla="*/ 0 w 606080"/>
                <a:gd name="connsiteY0" fmla="*/ 276233 h 595512"/>
                <a:gd name="connsiteX1" fmla="*/ 298962 w 606080"/>
                <a:gd name="connsiteY1" fmla="*/ 0 h 595512"/>
                <a:gd name="connsiteX2" fmla="*/ 606080 w 606080"/>
                <a:gd name="connsiteY2" fmla="*/ 270781 h 595512"/>
                <a:gd name="connsiteX3" fmla="*/ 440981 w 606080"/>
                <a:gd name="connsiteY3" fmla="*/ 595512 h 595512"/>
                <a:gd name="connsiteX4" fmla="*/ 144710 w 606080"/>
                <a:gd name="connsiteY4" fmla="*/ 590526 h 595512"/>
                <a:gd name="connsiteX5" fmla="*/ 0 w 606080"/>
                <a:gd name="connsiteY5" fmla="*/ 276233 h 595512"/>
                <a:gd name="connsiteX0" fmla="*/ 0 w 606080"/>
                <a:gd name="connsiteY0" fmla="*/ 276233 h 590526"/>
                <a:gd name="connsiteX1" fmla="*/ 298962 w 606080"/>
                <a:gd name="connsiteY1" fmla="*/ 0 h 590526"/>
                <a:gd name="connsiteX2" fmla="*/ 606080 w 606080"/>
                <a:gd name="connsiteY2" fmla="*/ 270781 h 590526"/>
                <a:gd name="connsiteX3" fmla="*/ 469543 w 606080"/>
                <a:gd name="connsiteY3" fmla="*/ 547874 h 590526"/>
                <a:gd name="connsiteX4" fmla="*/ 144710 w 606080"/>
                <a:gd name="connsiteY4" fmla="*/ 590526 h 590526"/>
                <a:gd name="connsiteX5" fmla="*/ 0 w 606080"/>
                <a:gd name="connsiteY5" fmla="*/ 276233 h 590526"/>
                <a:gd name="connsiteX0" fmla="*/ 0 w 606080"/>
                <a:gd name="connsiteY0" fmla="*/ 276233 h 549240"/>
                <a:gd name="connsiteX1" fmla="*/ 298962 w 606080"/>
                <a:gd name="connsiteY1" fmla="*/ 0 h 549240"/>
                <a:gd name="connsiteX2" fmla="*/ 606080 w 606080"/>
                <a:gd name="connsiteY2" fmla="*/ 270781 h 549240"/>
                <a:gd name="connsiteX3" fmla="*/ 469543 w 606080"/>
                <a:gd name="connsiteY3" fmla="*/ 547874 h 549240"/>
                <a:gd name="connsiteX4" fmla="*/ 125673 w 606080"/>
                <a:gd name="connsiteY4" fmla="*/ 549240 h 549240"/>
                <a:gd name="connsiteX5" fmla="*/ 0 w 606080"/>
                <a:gd name="connsiteY5" fmla="*/ 276233 h 549240"/>
                <a:gd name="connsiteX0" fmla="*/ 0 w 606080"/>
                <a:gd name="connsiteY0" fmla="*/ 276233 h 638816"/>
                <a:gd name="connsiteX1" fmla="*/ 298962 w 606080"/>
                <a:gd name="connsiteY1" fmla="*/ 0 h 638816"/>
                <a:gd name="connsiteX2" fmla="*/ 606080 w 606080"/>
                <a:gd name="connsiteY2" fmla="*/ 270781 h 638816"/>
                <a:gd name="connsiteX3" fmla="*/ 469543 w 606080"/>
                <a:gd name="connsiteY3" fmla="*/ 547874 h 638816"/>
                <a:gd name="connsiteX4" fmla="*/ 223496 w 606080"/>
                <a:gd name="connsiteY4" fmla="*/ 638800 h 638816"/>
                <a:gd name="connsiteX5" fmla="*/ 125673 w 606080"/>
                <a:gd name="connsiteY5" fmla="*/ 549240 h 638816"/>
                <a:gd name="connsiteX6" fmla="*/ 0 w 606080"/>
                <a:gd name="connsiteY6" fmla="*/ 276233 h 638816"/>
                <a:gd name="connsiteX0" fmla="*/ 0 w 606080"/>
                <a:gd name="connsiteY0" fmla="*/ 276233 h 767005"/>
                <a:gd name="connsiteX1" fmla="*/ 298962 w 606080"/>
                <a:gd name="connsiteY1" fmla="*/ 0 h 767005"/>
                <a:gd name="connsiteX2" fmla="*/ 606080 w 606080"/>
                <a:gd name="connsiteY2" fmla="*/ 270781 h 767005"/>
                <a:gd name="connsiteX3" fmla="*/ 469543 w 606080"/>
                <a:gd name="connsiteY3" fmla="*/ 547874 h 767005"/>
                <a:gd name="connsiteX4" fmla="*/ 366290 w 606080"/>
                <a:gd name="connsiteY4" fmla="*/ 765842 h 767005"/>
                <a:gd name="connsiteX5" fmla="*/ 223496 w 606080"/>
                <a:gd name="connsiteY5" fmla="*/ 638800 h 767005"/>
                <a:gd name="connsiteX6" fmla="*/ 125673 w 606080"/>
                <a:gd name="connsiteY6" fmla="*/ 549240 h 767005"/>
                <a:gd name="connsiteX7" fmla="*/ 0 w 606080"/>
                <a:gd name="connsiteY7" fmla="*/ 276233 h 767005"/>
                <a:gd name="connsiteX0" fmla="*/ 0 w 606080"/>
                <a:gd name="connsiteY0" fmla="*/ 276233 h 767216"/>
                <a:gd name="connsiteX1" fmla="*/ 298962 w 606080"/>
                <a:gd name="connsiteY1" fmla="*/ 0 h 767216"/>
                <a:gd name="connsiteX2" fmla="*/ 606080 w 606080"/>
                <a:gd name="connsiteY2" fmla="*/ 270781 h 767216"/>
                <a:gd name="connsiteX3" fmla="*/ 469543 w 606080"/>
                <a:gd name="connsiteY3" fmla="*/ 547874 h 767216"/>
                <a:gd name="connsiteX4" fmla="*/ 366290 w 606080"/>
                <a:gd name="connsiteY4" fmla="*/ 765842 h 767216"/>
                <a:gd name="connsiteX5" fmla="*/ 223496 w 606080"/>
                <a:gd name="connsiteY5" fmla="*/ 638800 h 767216"/>
                <a:gd name="connsiteX6" fmla="*/ 125673 w 606080"/>
                <a:gd name="connsiteY6" fmla="*/ 549240 h 767216"/>
                <a:gd name="connsiteX7" fmla="*/ 0 w 606080"/>
                <a:gd name="connsiteY7" fmla="*/ 276233 h 767216"/>
                <a:gd name="connsiteX0" fmla="*/ 0 w 606080"/>
                <a:gd name="connsiteY0" fmla="*/ 276233 h 767216"/>
                <a:gd name="connsiteX1" fmla="*/ 298962 w 606080"/>
                <a:gd name="connsiteY1" fmla="*/ 0 h 767216"/>
                <a:gd name="connsiteX2" fmla="*/ 606080 w 606080"/>
                <a:gd name="connsiteY2" fmla="*/ 270781 h 767216"/>
                <a:gd name="connsiteX3" fmla="*/ 469543 w 606080"/>
                <a:gd name="connsiteY3" fmla="*/ 547874 h 767216"/>
                <a:gd name="connsiteX4" fmla="*/ 366290 w 606080"/>
                <a:gd name="connsiteY4" fmla="*/ 765842 h 767216"/>
                <a:gd name="connsiteX5" fmla="*/ 223496 w 606080"/>
                <a:gd name="connsiteY5" fmla="*/ 638800 h 767216"/>
                <a:gd name="connsiteX6" fmla="*/ 125673 w 606080"/>
                <a:gd name="connsiteY6" fmla="*/ 549240 h 767216"/>
                <a:gd name="connsiteX7" fmla="*/ 0 w 606080"/>
                <a:gd name="connsiteY7" fmla="*/ 276233 h 767216"/>
                <a:gd name="connsiteX0" fmla="*/ 0 w 606080"/>
                <a:gd name="connsiteY0" fmla="*/ 276233 h 767216"/>
                <a:gd name="connsiteX1" fmla="*/ 298962 w 606080"/>
                <a:gd name="connsiteY1" fmla="*/ 0 h 767216"/>
                <a:gd name="connsiteX2" fmla="*/ 606080 w 606080"/>
                <a:gd name="connsiteY2" fmla="*/ 270781 h 767216"/>
                <a:gd name="connsiteX3" fmla="*/ 469543 w 606080"/>
                <a:gd name="connsiteY3" fmla="*/ 547874 h 767216"/>
                <a:gd name="connsiteX4" fmla="*/ 366290 w 606080"/>
                <a:gd name="connsiteY4" fmla="*/ 765842 h 767216"/>
                <a:gd name="connsiteX5" fmla="*/ 223496 w 606080"/>
                <a:gd name="connsiteY5" fmla="*/ 638800 h 767216"/>
                <a:gd name="connsiteX6" fmla="*/ 125673 w 606080"/>
                <a:gd name="connsiteY6" fmla="*/ 549240 h 767216"/>
                <a:gd name="connsiteX7" fmla="*/ 0 w 606080"/>
                <a:gd name="connsiteY7" fmla="*/ 276233 h 767216"/>
                <a:gd name="connsiteX0" fmla="*/ 0 w 606080"/>
                <a:gd name="connsiteY0" fmla="*/ 276233 h 767216"/>
                <a:gd name="connsiteX1" fmla="*/ 298962 w 606080"/>
                <a:gd name="connsiteY1" fmla="*/ 0 h 767216"/>
                <a:gd name="connsiteX2" fmla="*/ 606080 w 606080"/>
                <a:gd name="connsiteY2" fmla="*/ 270781 h 767216"/>
                <a:gd name="connsiteX3" fmla="*/ 469543 w 606080"/>
                <a:gd name="connsiteY3" fmla="*/ 547874 h 767216"/>
                <a:gd name="connsiteX4" fmla="*/ 366290 w 606080"/>
                <a:gd name="connsiteY4" fmla="*/ 765842 h 767216"/>
                <a:gd name="connsiteX5" fmla="*/ 223496 w 606080"/>
                <a:gd name="connsiteY5" fmla="*/ 638800 h 767216"/>
                <a:gd name="connsiteX6" fmla="*/ 125673 w 606080"/>
                <a:gd name="connsiteY6" fmla="*/ 549240 h 767216"/>
                <a:gd name="connsiteX7" fmla="*/ 0 w 606080"/>
                <a:gd name="connsiteY7" fmla="*/ 276233 h 767216"/>
                <a:gd name="connsiteX0" fmla="*/ 0 w 606080"/>
                <a:gd name="connsiteY0" fmla="*/ 276233 h 1010864"/>
                <a:gd name="connsiteX1" fmla="*/ 298962 w 606080"/>
                <a:gd name="connsiteY1" fmla="*/ 0 h 1010864"/>
                <a:gd name="connsiteX2" fmla="*/ 606080 w 606080"/>
                <a:gd name="connsiteY2" fmla="*/ 270781 h 1010864"/>
                <a:gd name="connsiteX3" fmla="*/ 469543 w 606080"/>
                <a:gd name="connsiteY3" fmla="*/ 547874 h 1010864"/>
                <a:gd name="connsiteX4" fmla="*/ 486871 w 606080"/>
                <a:gd name="connsiteY4" fmla="*/ 1010398 h 1010864"/>
                <a:gd name="connsiteX5" fmla="*/ 223496 w 606080"/>
                <a:gd name="connsiteY5" fmla="*/ 638800 h 1010864"/>
                <a:gd name="connsiteX6" fmla="*/ 125673 w 606080"/>
                <a:gd name="connsiteY6" fmla="*/ 549240 h 1010864"/>
                <a:gd name="connsiteX7" fmla="*/ 0 w 606080"/>
                <a:gd name="connsiteY7" fmla="*/ 276233 h 1010864"/>
                <a:gd name="connsiteX0" fmla="*/ 0 w 606080"/>
                <a:gd name="connsiteY0" fmla="*/ 276233 h 1014580"/>
                <a:gd name="connsiteX1" fmla="*/ 298962 w 606080"/>
                <a:gd name="connsiteY1" fmla="*/ 0 h 1014580"/>
                <a:gd name="connsiteX2" fmla="*/ 606080 w 606080"/>
                <a:gd name="connsiteY2" fmla="*/ 270781 h 1014580"/>
                <a:gd name="connsiteX3" fmla="*/ 469543 w 606080"/>
                <a:gd name="connsiteY3" fmla="*/ 547874 h 1014580"/>
                <a:gd name="connsiteX4" fmla="*/ 486871 w 606080"/>
                <a:gd name="connsiteY4" fmla="*/ 1010398 h 1014580"/>
                <a:gd name="connsiteX5" fmla="*/ 125126 w 606080"/>
                <a:gd name="connsiteY5" fmla="*/ 969111 h 1014580"/>
                <a:gd name="connsiteX6" fmla="*/ 125673 w 606080"/>
                <a:gd name="connsiteY6" fmla="*/ 549240 h 1014580"/>
                <a:gd name="connsiteX7" fmla="*/ 0 w 606080"/>
                <a:gd name="connsiteY7" fmla="*/ 276233 h 1014580"/>
                <a:gd name="connsiteX0" fmla="*/ 0 w 606080"/>
                <a:gd name="connsiteY0" fmla="*/ 276233 h 1014580"/>
                <a:gd name="connsiteX1" fmla="*/ 298962 w 606080"/>
                <a:gd name="connsiteY1" fmla="*/ 0 h 1014580"/>
                <a:gd name="connsiteX2" fmla="*/ 606080 w 606080"/>
                <a:gd name="connsiteY2" fmla="*/ 270781 h 1014580"/>
                <a:gd name="connsiteX3" fmla="*/ 469543 w 606080"/>
                <a:gd name="connsiteY3" fmla="*/ 547874 h 1014580"/>
                <a:gd name="connsiteX4" fmla="*/ 486871 w 606080"/>
                <a:gd name="connsiteY4" fmla="*/ 1010398 h 1014580"/>
                <a:gd name="connsiteX5" fmla="*/ 125126 w 606080"/>
                <a:gd name="connsiteY5" fmla="*/ 969111 h 1014580"/>
                <a:gd name="connsiteX6" fmla="*/ 125673 w 606080"/>
                <a:gd name="connsiteY6" fmla="*/ 549240 h 1014580"/>
                <a:gd name="connsiteX7" fmla="*/ 0 w 606080"/>
                <a:gd name="connsiteY7" fmla="*/ 276233 h 1014580"/>
                <a:gd name="connsiteX0" fmla="*/ 0 w 606080"/>
                <a:gd name="connsiteY0" fmla="*/ 276233 h 1014580"/>
                <a:gd name="connsiteX1" fmla="*/ 298962 w 606080"/>
                <a:gd name="connsiteY1" fmla="*/ 0 h 1014580"/>
                <a:gd name="connsiteX2" fmla="*/ 606080 w 606080"/>
                <a:gd name="connsiteY2" fmla="*/ 270781 h 1014580"/>
                <a:gd name="connsiteX3" fmla="*/ 469543 w 606080"/>
                <a:gd name="connsiteY3" fmla="*/ 547874 h 1014580"/>
                <a:gd name="connsiteX4" fmla="*/ 486871 w 606080"/>
                <a:gd name="connsiteY4" fmla="*/ 1010398 h 1014580"/>
                <a:gd name="connsiteX5" fmla="*/ 125126 w 606080"/>
                <a:gd name="connsiteY5" fmla="*/ 969111 h 1014580"/>
                <a:gd name="connsiteX6" fmla="*/ 125673 w 606080"/>
                <a:gd name="connsiteY6" fmla="*/ 549240 h 1014580"/>
                <a:gd name="connsiteX7" fmla="*/ 0 w 606080"/>
                <a:gd name="connsiteY7" fmla="*/ 276233 h 1014580"/>
                <a:gd name="connsiteX0" fmla="*/ 0 w 606080"/>
                <a:gd name="connsiteY0" fmla="*/ 276233 h 1014580"/>
                <a:gd name="connsiteX1" fmla="*/ 298962 w 606080"/>
                <a:gd name="connsiteY1" fmla="*/ 0 h 1014580"/>
                <a:gd name="connsiteX2" fmla="*/ 606080 w 606080"/>
                <a:gd name="connsiteY2" fmla="*/ 270781 h 1014580"/>
                <a:gd name="connsiteX3" fmla="*/ 469543 w 606080"/>
                <a:gd name="connsiteY3" fmla="*/ 547874 h 1014580"/>
                <a:gd name="connsiteX4" fmla="*/ 486871 w 606080"/>
                <a:gd name="connsiteY4" fmla="*/ 1010398 h 1014580"/>
                <a:gd name="connsiteX5" fmla="*/ 125126 w 606080"/>
                <a:gd name="connsiteY5" fmla="*/ 969111 h 1014580"/>
                <a:gd name="connsiteX6" fmla="*/ 125673 w 606080"/>
                <a:gd name="connsiteY6" fmla="*/ 549240 h 1014580"/>
                <a:gd name="connsiteX7" fmla="*/ 0 w 606080"/>
                <a:gd name="connsiteY7" fmla="*/ 276233 h 1014580"/>
                <a:gd name="connsiteX0" fmla="*/ 0 w 606080"/>
                <a:gd name="connsiteY0" fmla="*/ 276233 h 1014035"/>
                <a:gd name="connsiteX1" fmla="*/ 298962 w 606080"/>
                <a:gd name="connsiteY1" fmla="*/ 0 h 1014035"/>
                <a:gd name="connsiteX2" fmla="*/ 606080 w 606080"/>
                <a:gd name="connsiteY2" fmla="*/ 270781 h 1014035"/>
                <a:gd name="connsiteX3" fmla="*/ 469543 w 606080"/>
                <a:gd name="connsiteY3" fmla="*/ 547874 h 1014035"/>
                <a:gd name="connsiteX4" fmla="*/ 486871 w 606080"/>
                <a:gd name="connsiteY4" fmla="*/ 1010398 h 1014035"/>
                <a:gd name="connsiteX5" fmla="*/ 125126 w 606080"/>
                <a:gd name="connsiteY5" fmla="*/ 969111 h 1014035"/>
                <a:gd name="connsiteX6" fmla="*/ 125673 w 606080"/>
                <a:gd name="connsiteY6" fmla="*/ 549240 h 1014035"/>
                <a:gd name="connsiteX7" fmla="*/ 0 w 606080"/>
                <a:gd name="connsiteY7" fmla="*/ 276233 h 1014035"/>
                <a:gd name="connsiteX0" fmla="*/ 0 w 606080"/>
                <a:gd name="connsiteY0" fmla="*/ 276233 h 1010398"/>
                <a:gd name="connsiteX1" fmla="*/ 298962 w 606080"/>
                <a:gd name="connsiteY1" fmla="*/ 0 h 1010398"/>
                <a:gd name="connsiteX2" fmla="*/ 606080 w 606080"/>
                <a:gd name="connsiteY2" fmla="*/ 270781 h 1010398"/>
                <a:gd name="connsiteX3" fmla="*/ 469543 w 606080"/>
                <a:gd name="connsiteY3" fmla="*/ 547874 h 1010398"/>
                <a:gd name="connsiteX4" fmla="*/ 486871 w 606080"/>
                <a:gd name="connsiteY4" fmla="*/ 1010398 h 1010398"/>
                <a:gd name="connsiteX5" fmla="*/ 125126 w 606080"/>
                <a:gd name="connsiteY5" fmla="*/ 969111 h 1010398"/>
                <a:gd name="connsiteX6" fmla="*/ 125673 w 606080"/>
                <a:gd name="connsiteY6" fmla="*/ 549240 h 1010398"/>
                <a:gd name="connsiteX7" fmla="*/ 0 w 606080"/>
                <a:gd name="connsiteY7" fmla="*/ 276233 h 1010398"/>
                <a:gd name="connsiteX0" fmla="*/ 0 w 606080"/>
                <a:gd name="connsiteY0" fmla="*/ 276233 h 969111"/>
                <a:gd name="connsiteX1" fmla="*/ 298962 w 606080"/>
                <a:gd name="connsiteY1" fmla="*/ 0 h 969111"/>
                <a:gd name="connsiteX2" fmla="*/ 606080 w 606080"/>
                <a:gd name="connsiteY2" fmla="*/ 270781 h 969111"/>
                <a:gd name="connsiteX3" fmla="*/ 469543 w 606080"/>
                <a:gd name="connsiteY3" fmla="*/ 547874 h 969111"/>
                <a:gd name="connsiteX4" fmla="*/ 480525 w 606080"/>
                <a:gd name="connsiteY4" fmla="*/ 969109 h 969111"/>
                <a:gd name="connsiteX5" fmla="*/ 125126 w 606080"/>
                <a:gd name="connsiteY5" fmla="*/ 969111 h 969111"/>
                <a:gd name="connsiteX6" fmla="*/ 125673 w 606080"/>
                <a:gd name="connsiteY6" fmla="*/ 549240 h 969111"/>
                <a:gd name="connsiteX7" fmla="*/ 0 w 606080"/>
                <a:gd name="connsiteY7" fmla="*/ 276233 h 969111"/>
                <a:gd name="connsiteX0" fmla="*/ 0 w 606080"/>
                <a:gd name="connsiteY0" fmla="*/ 276233 h 969111"/>
                <a:gd name="connsiteX1" fmla="*/ 298962 w 606080"/>
                <a:gd name="connsiteY1" fmla="*/ 0 h 969111"/>
                <a:gd name="connsiteX2" fmla="*/ 606080 w 606080"/>
                <a:gd name="connsiteY2" fmla="*/ 270781 h 969111"/>
                <a:gd name="connsiteX3" fmla="*/ 479065 w 606080"/>
                <a:gd name="connsiteY3" fmla="*/ 547876 h 969111"/>
                <a:gd name="connsiteX4" fmla="*/ 480525 w 606080"/>
                <a:gd name="connsiteY4" fmla="*/ 969109 h 969111"/>
                <a:gd name="connsiteX5" fmla="*/ 125126 w 606080"/>
                <a:gd name="connsiteY5" fmla="*/ 969111 h 969111"/>
                <a:gd name="connsiteX6" fmla="*/ 125673 w 606080"/>
                <a:gd name="connsiteY6" fmla="*/ 549240 h 969111"/>
                <a:gd name="connsiteX7" fmla="*/ 0 w 606080"/>
                <a:gd name="connsiteY7" fmla="*/ 276233 h 969111"/>
                <a:gd name="connsiteX0" fmla="*/ 0 w 606080"/>
                <a:gd name="connsiteY0" fmla="*/ 276233 h 969112"/>
                <a:gd name="connsiteX1" fmla="*/ 298962 w 606080"/>
                <a:gd name="connsiteY1" fmla="*/ 0 h 969112"/>
                <a:gd name="connsiteX2" fmla="*/ 606080 w 606080"/>
                <a:gd name="connsiteY2" fmla="*/ 270781 h 969112"/>
                <a:gd name="connsiteX3" fmla="*/ 479065 w 606080"/>
                <a:gd name="connsiteY3" fmla="*/ 547876 h 969112"/>
                <a:gd name="connsiteX4" fmla="*/ 471005 w 606080"/>
                <a:gd name="connsiteY4" fmla="*/ 969112 h 969112"/>
                <a:gd name="connsiteX5" fmla="*/ 125126 w 606080"/>
                <a:gd name="connsiteY5" fmla="*/ 969111 h 969112"/>
                <a:gd name="connsiteX6" fmla="*/ 125673 w 606080"/>
                <a:gd name="connsiteY6" fmla="*/ 549240 h 969112"/>
                <a:gd name="connsiteX7" fmla="*/ 0 w 606080"/>
                <a:gd name="connsiteY7" fmla="*/ 276233 h 969112"/>
                <a:gd name="connsiteX0" fmla="*/ 0 w 606080"/>
                <a:gd name="connsiteY0" fmla="*/ 276233 h 969112"/>
                <a:gd name="connsiteX1" fmla="*/ 298962 w 606080"/>
                <a:gd name="connsiteY1" fmla="*/ 0 h 969112"/>
                <a:gd name="connsiteX2" fmla="*/ 606080 w 606080"/>
                <a:gd name="connsiteY2" fmla="*/ 270781 h 969112"/>
                <a:gd name="connsiteX3" fmla="*/ 472718 w 606080"/>
                <a:gd name="connsiteY3" fmla="*/ 541524 h 969112"/>
                <a:gd name="connsiteX4" fmla="*/ 471005 w 606080"/>
                <a:gd name="connsiteY4" fmla="*/ 969112 h 969112"/>
                <a:gd name="connsiteX5" fmla="*/ 125126 w 606080"/>
                <a:gd name="connsiteY5" fmla="*/ 969111 h 969112"/>
                <a:gd name="connsiteX6" fmla="*/ 125673 w 606080"/>
                <a:gd name="connsiteY6" fmla="*/ 549240 h 969112"/>
                <a:gd name="connsiteX7" fmla="*/ 0 w 606080"/>
                <a:gd name="connsiteY7" fmla="*/ 276233 h 969112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125126 w 940318"/>
                <a:gd name="connsiteY5" fmla="*/ 969111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125126 w 940318"/>
                <a:gd name="connsiteY5" fmla="*/ 969111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125126 w 940318"/>
                <a:gd name="connsiteY5" fmla="*/ 969111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125126 w 940318"/>
                <a:gd name="connsiteY5" fmla="*/ 969111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125126 w 940318"/>
                <a:gd name="connsiteY5" fmla="*/ 969111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587328 w 940318"/>
                <a:gd name="connsiteY5" fmla="*/ 2006968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525373"/>
                <a:gd name="connsiteX1" fmla="*/ 298962 w 940318"/>
                <a:gd name="connsiteY1" fmla="*/ 0 h 2525373"/>
                <a:gd name="connsiteX2" fmla="*/ 606080 w 940318"/>
                <a:gd name="connsiteY2" fmla="*/ 270781 h 2525373"/>
                <a:gd name="connsiteX3" fmla="*/ 472718 w 940318"/>
                <a:gd name="connsiteY3" fmla="*/ 541524 h 2525373"/>
                <a:gd name="connsiteX4" fmla="*/ 940318 w 940318"/>
                <a:gd name="connsiteY4" fmla="*/ 2490355 h 2525373"/>
                <a:gd name="connsiteX5" fmla="*/ 587328 w 940318"/>
                <a:gd name="connsiteY5" fmla="*/ 2006968 h 2525373"/>
                <a:gd name="connsiteX6" fmla="*/ 243742 w 940318"/>
                <a:gd name="connsiteY6" fmla="*/ 2484652 h 2525373"/>
                <a:gd name="connsiteX7" fmla="*/ 125673 w 940318"/>
                <a:gd name="connsiteY7" fmla="*/ 549240 h 2525373"/>
                <a:gd name="connsiteX8" fmla="*/ 0 w 940318"/>
                <a:gd name="connsiteY8" fmla="*/ 276233 h 2525373"/>
                <a:gd name="connsiteX0" fmla="*/ 0 w 940318"/>
                <a:gd name="connsiteY0" fmla="*/ 276233 h 2525373"/>
                <a:gd name="connsiteX1" fmla="*/ 298962 w 940318"/>
                <a:gd name="connsiteY1" fmla="*/ 0 h 2525373"/>
                <a:gd name="connsiteX2" fmla="*/ 606080 w 940318"/>
                <a:gd name="connsiteY2" fmla="*/ 270781 h 2525373"/>
                <a:gd name="connsiteX3" fmla="*/ 472718 w 940318"/>
                <a:gd name="connsiteY3" fmla="*/ 541524 h 2525373"/>
                <a:gd name="connsiteX4" fmla="*/ 940318 w 940318"/>
                <a:gd name="connsiteY4" fmla="*/ 2490355 h 2525373"/>
                <a:gd name="connsiteX5" fmla="*/ 587328 w 940318"/>
                <a:gd name="connsiteY5" fmla="*/ 2006968 h 2525373"/>
                <a:gd name="connsiteX6" fmla="*/ 243742 w 940318"/>
                <a:gd name="connsiteY6" fmla="*/ 2484652 h 2525373"/>
                <a:gd name="connsiteX7" fmla="*/ 125673 w 940318"/>
                <a:gd name="connsiteY7" fmla="*/ 549240 h 2525373"/>
                <a:gd name="connsiteX8" fmla="*/ 0 w 940318"/>
                <a:gd name="connsiteY8" fmla="*/ 276233 h 2525373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587328 w 940318"/>
                <a:gd name="connsiteY5" fmla="*/ 2006968 h 2490355"/>
                <a:gd name="connsiteX6" fmla="*/ 243742 w 940318"/>
                <a:gd name="connsiteY6" fmla="*/ 2484652 h 2490355"/>
                <a:gd name="connsiteX7" fmla="*/ 125673 w 940318"/>
                <a:gd name="connsiteY7" fmla="*/ 549240 h 2490355"/>
                <a:gd name="connsiteX8" fmla="*/ 0 w 940318"/>
                <a:gd name="connsiteY8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587328 w 940318"/>
                <a:gd name="connsiteY5" fmla="*/ 2006968 h 2490355"/>
                <a:gd name="connsiteX6" fmla="*/ 243742 w 940318"/>
                <a:gd name="connsiteY6" fmla="*/ 2484652 h 2490355"/>
                <a:gd name="connsiteX7" fmla="*/ 125673 w 940318"/>
                <a:gd name="connsiteY7" fmla="*/ 549240 h 2490355"/>
                <a:gd name="connsiteX8" fmla="*/ 0 w 940318"/>
                <a:gd name="connsiteY8" fmla="*/ 276233 h 2490355"/>
                <a:gd name="connsiteX0" fmla="*/ 77352 w 1017670"/>
                <a:gd name="connsiteY0" fmla="*/ 276233 h 2490355"/>
                <a:gd name="connsiteX1" fmla="*/ 376314 w 1017670"/>
                <a:gd name="connsiteY1" fmla="*/ 0 h 2490355"/>
                <a:gd name="connsiteX2" fmla="*/ 683432 w 1017670"/>
                <a:gd name="connsiteY2" fmla="*/ 270781 h 2490355"/>
                <a:gd name="connsiteX3" fmla="*/ 550070 w 1017670"/>
                <a:gd name="connsiteY3" fmla="*/ 541524 h 2490355"/>
                <a:gd name="connsiteX4" fmla="*/ 1017670 w 1017670"/>
                <a:gd name="connsiteY4" fmla="*/ 2490355 h 2490355"/>
                <a:gd name="connsiteX5" fmla="*/ 664680 w 1017670"/>
                <a:gd name="connsiteY5" fmla="*/ 2006968 h 2490355"/>
                <a:gd name="connsiteX6" fmla="*/ 321094 w 1017670"/>
                <a:gd name="connsiteY6" fmla="*/ 2484652 h 2490355"/>
                <a:gd name="connsiteX7" fmla="*/ 1108 w 1017670"/>
                <a:gd name="connsiteY7" fmla="*/ 1979941 h 2490355"/>
                <a:gd name="connsiteX8" fmla="*/ 203025 w 1017670"/>
                <a:gd name="connsiteY8" fmla="*/ 549240 h 2490355"/>
                <a:gd name="connsiteX9" fmla="*/ 77352 w 1017670"/>
                <a:gd name="connsiteY9" fmla="*/ 276233 h 2490355"/>
                <a:gd name="connsiteX0" fmla="*/ 77352 w 1017670"/>
                <a:gd name="connsiteY0" fmla="*/ 276233 h 2490355"/>
                <a:gd name="connsiteX1" fmla="*/ 376314 w 1017670"/>
                <a:gd name="connsiteY1" fmla="*/ 0 h 2490355"/>
                <a:gd name="connsiteX2" fmla="*/ 683432 w 1017670"/>
                <a:gd name="connsiteY2" fmla="*/ 270781 h 2490355"/>
                <a:gd name="connsiteX3" fmla="*/ 550070 w 1017670"/>
                <a:gd name="connsiteY3" fmla="*/ 541524 h 2490355"/>
                <a:gd name="connsiteX4" fmla="*/ 1017670 w 1017670"/>
                <a:gd name="connsiteY4" fmla="*/ 2490355 h 2490355"/>
                <a:gd name="connsiteX5" fmla="*/ 664680 w 1017670"/>
                <a:gd name="connsiteY5" fmla="*/ 2006968 h 2490355"/>
                <a:gd name="connsiteX6" fmla="*/ 321094 w 1017670"/>
                <a:gd name="connsiteY6" fmla="*/ 2484652 h 2490355"/>
                <a:gd name="connsiteX7" fmla="*/ 1108 w 1017670"/>
                <a:gd name="connsiteY7" fmla="*/ 1979941 h 2490355"/>
                <a:gd name="connsiteX8" fmla="*/ 203025 w 1017670"/>
                <a:gd name="connsiteY8" fmla="*/ 549240 h 2490355"/>
                <a:gd name="connsiteX9" fmla="*/ 77352 w 1017670"/>
                <a:gd name="connsiteY9" fmla="*/ 276233 h 2490355"/>
                <a:gd name="connsiteX0" fmla="*/ 77352 w 1017670"/>
                <a:gd name="connsiteY0" fmla="*/ 276233 h 2490355"/>
                <a:gd name="connsiteX1" fmla="*/ 376314 w 1017670"/>
                <a:gd name="connsiteY1" fmla="*/ 0 h 2490355"/>
                <a:gd name="connsiteX2" fmla="*/ 683432 w 1017670"/>
                <a:gd name="connsiteY2" fmla="*/ 270781 h 2490355"/>
                <a:gd name="connsiteX3" fmla="*/ 550070 w 1017670"/>
                <a:gd name="connsiteY3" fmla="*/ 541524 h 2490355"/>
                <a:gd name="connsiteX4" fmla="*/ 1017670 w 1017670"/>
                <a:gd name="connsiteY4" fmla="*/ 2490355 h 2490355"/>
                <a:gd name="connsiteX5" fmla="*/ 664680 w 1017670"/>
                <a:gd name="connsiteY5" fmla="*/ 2006968 h 2490355"/>
                <a:gd name="connsiteX6" fmla="*/ 321094 w 1017670"/>
                <a:gd name="connsiteY6" fmla="*/ 2484652 h 2490355"/>
                <a:gd name="connsiteX7" fmla="*/ 1108 w 1017670"/>
                <a:gd name="connsiteY7" fmla="*/ 1979941 h 2490355"/>
                <a:gd name="connsiteX8" fmla="*/ 203025 w 1017670"/>
                <a:gd name="connsiteY8" fmla="*/ 549240 h 2490355"/>
                <a:gd name="connsiteX9" fmla="*/ 77352 w 1017670"/>
                <a:gd name="connsiteY9" fmla="*/ 276233 h 2490355"/>
                <a:gd name="connsiteX0" fmla="*/ 77031 w 1017349"/>
                <a:gd name="connsiteY0" fmla="*/ 276233 h 2490355"/>
                <a:gd name="connsiteX1" fmla="*/ 375993 w 1017349"/>
                <a:gd name="connsiteY1" fmla="*/ 0 h 2490355"/>
                <a:gd name="connsiteX2" fmla="*/ 683111 w 1017349"/>
                <a:gd name="connsiteY2" fmla="*/ 270781 h 2490355"/>
                <a:gd name="connsiteX3" fmla="*/ 549749 w 1017349"/>
                <a:gd name="connsiteY3" fmla="*/ 541524 h 2490355"/>
                <a:gd name="connsiteX4" fmla="*/ 1017349 w 1017349"/>
                <a:gd name="connsiteY4" fmla="*/ 2490355 h 2490355"/>
                <a:gd name="connsiteX5" fmla="*/ 664359 w 1017349"/>
                <a:gd name="connsiteY5" fmla="*/ 2006968 h 2490355"/>
                <a:gd name="connsiteX6" fmla="*/ 320773 w 1017349"/>
                <a:gd name="connsiteY6" fmla="*/ 2484652 h 2490355"/>
                <a:gd name="connsiteX7" fmla="*/ 787 w 1017349"/>
                <a:gd name="connsiteY7" fmla="*/ 1979941 h 2490355"/>
                <a:gd name="connsiteX8" fmla="*/ 310028 w 1017349"/>
                <a:gd name="connsiteY8" fmla="*/ 1503619 h 2490355"/>
                <a:gd name="connsiteX9" fmla="*/ 77031 w 1017349"/>
                <a:gd name="connsiteY9" fmla="*/ 276233 h 2490355"/>
                <a:gd name="connsiteX0" fmla="*/ 997763 w 1017349"/>
                <a:gd name="connsiteY0" fmla="*/ 1507325 h 2490355"/>
                <a:gd name="connsiteX1" fmla="*/ 375993 w 1017349"/>
                <a:gd name="connsiteY1" fmla="*/ 0 h 2490355"/>
                <a:gd name="connsiteX2" fmla="*/ 683111 w 1017349"/>
                <a:gd name="connsiteY2" fmla="*/ 270781 h 2490355"/>
                <a:gd name="connsiteX3" fmla="*/ 549749 w 1017349"/>
                <a:gd name="connsiteY3" fmla="*/ 541524 h 2490355"/>
                <a:gd name="connsiteX4" fmla="*/ 1017349 w 1017349"/>
                <a:gd name="connsiteY4" fmla="*/ 2490355 h 2490355"/>
                <a:gd name="connsiteX5" fmla="*/ 664359 w 1017349"/>
                <a:gd name="connsiteY5" fmla="*/ 2006968 h 2490355"/>
                <a:gd name="connsiteX6" fmla="*/ 320773 w 1017349"/>
                <a:gd name="connsiteY6" fmla="*/ 2484652 h 2490355"/>
                <a:gd name="connsiteX7" fmla="*/ 787 w 1017349"/>
                <a:gd name="connsiteY7" fmla="*/ 1979941 h 2490355"/>
                <a:gd name="connsiteX8" fmla="*/ 310028 w 1017349"/>
                <a:gd name="connsiteY8" fmla="*/ 1503619 h 2490355"/>
                <a:gd name="connsiteX9" fmla="*/ 997763 w 1017349"/>
                <a:gd name="connsiteY9" fmla="*/ 1507325 h 2490355"/>
                <a:gd name="connsiteX0" fmla="*/ 156117 w 1017349"/>
                <a:gd name="connsiteY0" fmla="*/ 1061198 h 2490355"/>
                <a:gd name="connsiteX1" fmla="*/ 375993 w 1017349"/>
                <a:gd name="connsiteY1" fmla="*/ 0 h 2490355"/>
                <a:gd name="connsiteX2" fmla="*/ 683111 w 1017349"/>
                <a:gd name="connsiteY2" fmla="*/ 270781 h 2490355"/>
                <a:gd name="connsiteX3" fmla="*/ 549749 w 1017349"/>
                <a:gd name="connsiteY3" fmla="*/ 541524 h 2490355"/>
                <a:gd name="connsiteX4" fmla="*/ 1017349 w 1017349"/>
                <a:gd name="connsiteY4" fmla="*/ 2490355 h 2490355"/>
                <a:gd name="connsiteX5" fmla="*/ 664359 w 1017349"/>
                <a:gd name="connsiteY5" fmla="*/ 2006968 h 2490355"/>
                <a:gd name="connsiteX6" fmla="*/ 320773 w 1017349"/>
                <a:gd name="connsiteY6" fmla="*/ 2484652 h 2490355"/>
                <a:gd name="connsiteX7" fmla="*/ 787 w 1017349"/>
                <a:gd name="connsiteY7" fmla="*/ 1979941 h 2490355"/>
                <a:gd name="connsiteX8" fmla="*/ 310028 w 1017349"/>
                <a:gd name="connsiteY8" fmla="*/ 1503619 h 2490355"/>
                <a:gd name="connsiteX9" fmla="*/ 156117 w 1017349"/>
                <a:gd name="connsiteY9" fmla="*/ 1061198 h 2490355"/>
                <a:gd name="connsiteX0" fmla="*/ 156117 w 1017349"/>
                <a:gd name="connsiteY0" fmla="*/ 1061198 h 2490355"/>
                <a:gd name="connsiteX1" fmla="*/ 375993 w 1017349"/>
                <a:gd name="connsiteY1" fmla="*/ 0 h 2490355"/>
                <a:gd name="connsiteX2" fmla="*/ 683111 w 1017349"/>
                <a:gd name="connsiteY2" fmla="*/ 270781 h 2490355"/>
                <a:gd name="connsiteX3" fmla="*/ 549749 w 1017349"/>
                <a:gd name="connsiteY3" fmla="*/ 541524 h 2490355"/>
                <a:gd name="connsiteX4" fmla="*/ 1017349 w 1017349"/>
                <a:gd name="connsiteY4" fmla="*/ 2490355 h 2490355"/>
                <a:gd name="connsiteX5" fmla="*/ 664359 w 1017349"/>
                <a:gd name="connsiteY5" fmla="*/ 2006968 h 2490355"/>
                <a:gd name="connsiteX6" fmla="*/ 320773 w 1017349"/>
                <a:gd name="connsiteY6" fmla="*/ 2484652 h 2490355"/>
                <a:gd name="connsiteX7" fmla="*/ 787 w 1017349"/>
                <a:gd name="connsiteY7" fmla="*/ 1979941 h 2490355"/>
                <a:gd name="connsiteX8" fmla="*/ 310028 w 1017349"/>
                <a:gd name="connsiteY8" fmla="*/ 1503619 h 2490355"/>
                <a:gd name="connsiteX9" fmla="*/ 156117 w 1017349"/>
                <a:gd name="connsiteY9" fmla="*/ 1061198 h 2490355"/>
                <a:gd name="connsiteX0" fmla="*/ 0 w 1205797"/>
                <a:gd name="connsiteY0" fmla="*/ 1055554 h 2490355"/>
                <a:gd name="connsiteX1" fmla="*/ 564441 w 1205797"/>
                <a:gd name="connsiteY1" fmla="*/ 0 h 2490355"/>
                <a:gd name="connsiteX2" fmla="*/ 871559 w 1205797"/>
                <a:gd name="connsiteY2" fmla="*/ 270781 h 2490355"/>
                <a:gd name="connsiteX3" fmla="*/ 738197 w 1205797"/>
                <a:gd name="connsiteY3" fmla="*/ 541524 h 2490355"/>
                <a:gd name="connsiteX4" fmla="*/ 1205797 w 1205797"/>
                <a:gd name="connsiteY4" fmla="*/ 2490355 h 2490355"/>
                <a:gd name="connsiteX5" fmla="*/ 852807 w 1205797"/>
                <a:gd name="connsiteY5" fmla="*/ 2006968 h 2490355"/>
                <a:gd name="connsiteX6" fmla="*/ 509221 w 1205797"/>
                <a:gd name="connsiteY6" fmla="*/ 2484652 h 2490355"/>
                <a:gd name="connsiteX7" fmla="*/ 189235 w 1205797"/>
                <a:gd name="connsiteY7" fmla="*/ 1979941 h 2490355"/>
                <a:gd name="connsiteX8" fmla="*/ 498476 w 1205797"/>
                <a:gd name="connsiteY8" fmla="*/ 1503619 h 2490355"/>
                <a:gd name="connsiteX9" fmla="*/ 0 w 1205797"/>
                <a:gd name="connsiteY9" fmla="*/ 1055554 h 2490355"/>
                <a:gd name="connsiteX0" fmla="*/ 13706 w 1219503"/>
                <a:gd name="connsiteY0" fmla="*/ 1055554 h 2490355"/>
                <a:gd name="connsiteX1" fmla="*/ 578147 w 1219503"/>
                <a:gd name="connsiteY1" fmla="*/ 0 h 2490355"/>
                <a:gd name="connsiteX2" fmla="*/ 885265 w 1219503"/>
                <a:gd name="connsiteY2" fmla="*/ 270781 h 2490355"/>
                <a:gd name="connsiteX3" fmla="*/ 751903 w 1219503"/>
                <a:gd name="connsiteY3" fmla="*/ 541524 h 2490355"/>
                <a:gd name="connsiteX4" fmla="*/ 1219503 w 1219503"/>
                <a:gd name="connsiteY4" fmla="*/ 2490355 h 2490355"/>
                <a:gd name="connsiteX5" fmla="*/ 866513 w 1219503"/>
                <a:gd name="connsiteY5" fmla="*/ 2006968 h 2490355"/>
                <a:gd name="connsiteX6" fmla="*/ 522927 w 1219503"/>
                <a:gd name="connsiteY6" fmla="*/ 2484652 h 2490355"/>
                <a:gd name="connsiteX7" fmla="*/ 202941 w 1219503"/>
                <a:gd name="connsiteY7" fmla="*/ 1979941 h 2490355"/>
                <a:gd name="connsiteX8" fmla="*/ 13706 w 1219503"/>
                <a:gd name="connsiteY8" fmla="*/ 1055554 h 2490355"/>
                <a:gd name="connsiteX0" fmla="*/ 166 w 1205963"/>
                <a:gd name="connsiteY0" fmla="*/ 1055554 h 2490355"/>
                <a:gd name="connsiteX1" fmla="*/ 564607 w 1205963"/>
                <a:gd name="connsiteY1" fmla="*/ 0 h 2490355"/>
                <a:gd name="connsiteX2" fmla="*/ 871725 w 1205963"/>
                <a:gd name="connsiteY2" fmla="*/ 270781 h 2490355"/>
                <a:gd name="connsiteX3" fmla="*/ 738363 w 1205963"/>
                <a:gd name="connsiteY3" fmla="*/ 541524 h 2490355"/>
                <a:gd name="connsiteX4" fmla="*/ 1205963 w 1205963"/>
                <a:gd name="connsiteY4" fmla="*/ 2490355 h 2490355"/>
                <a:gd name="connsiteX5" fmla="*/ 852973 w 1205963"/>
                <a:gd name="connsiteY5" fmla="*/ 2006968 h 2490355"/>
                <a:gd name="connsiteX6" fmla="*/ 509387 w 1205963"/>
                <a:gd name="connsiteY6" fmla="*/ 2484652 h 2490355"/>
                <a:gd name="connsiteX7" fmla="*/ 166 w 1205963"/>
                <a:gd name="connsiteY7" fmla="*/ 1055554 h 2490355"/>
                <a:gd name="connsiteX0" fmla="*/ 353 w 1002799"/>
                <a:gd name="connsiteY0" fmla="*/ 2004286 h 2490355"/>
                <a:gd name="connsiteX1" fmla="*/ 361443 w 1002799"/>
                <a:gd name="connsiteY1" fmla="*/ 0 h 2490355"/>
                <a:gd name="connsiteX2" fmla="*/ 668561 w 1002799"/>
                <a:gd name="connsiteY2" fmla="*/ 270781 h 2490355"/>
                <a:gd name="connsiteX3" fmla="*/ 535199 w 1002799"/>
                <a:gd name="connsiteY3" fmla="*/ 541524 h 2490355"/>
                <a:gd name="connsiteX4" fmla="*/ 1002799 w 1002799"/>
                <a:gd name="connsiteY4" fmla="*/ 2490355 h 2490355"/>
                <a:gd name="connsiteX5" fmla="*/ 649809 w 1002799"/>
                <a:gd name="connsiteY5" fmla="*/ 2006968 h 2490355"/>
                <a:gd name="connsiteX6" fmla="*/ 306223 w 1002799"/>
                <a:gd name="connsiteY6" fmla="*/ 2484652 h 2490355"/>
                <a:gd name="connsiteX7" fmla="*/ 353 w 1002799"/>
                <a:gd name="connsiteY7" fmla="*/ 2004286 h 2490355"/>
                <a:gd name="connsiteX0" fmla="*/ 353 w 1002799"/>
                <a:gd name="connsiteY0" fmla="*/ 1733505 h 2219574"/>
                <a:gd name="connsiteX1" fmla="*/ 304956 w 1002799"/>
                <a:gd name="connsiteY1" fmla="*/ 1259613 h 2219574"/>
                <a:gd name="connsiteX2" fmla="*/ 668561 w 1002799"/>
                <a:gd name="connsiteY2" fmla="*/ 0 h 2219574"/>
                <a:gd name="connsiteX3" fmla="*/ 535199 w 1002799"/>
                <a:gd name="connsiteY3" fmla="*/ 270743 h 2219574"/>
                <a:gd name="connsiteX4" fmla="*/ 1002799 w 1002799"/>
                <a:gd name="connsiteY4" fmla="*/ 2219574 h 2219574"/>
                <a:gd name="connsiteX5" fmla="*/ 649809 w 1002799"/>
                <a:gd name="connsiteY5" fmla="*/ 1736187 h 2219574"/>
                <a:gd name="connsiteX6" fmla="*/ 306223 w 1002799"/>
                <a:gd name="connsiteY6" fmla="*/ 2213871 h 2219574"/>
                <a:gd name="connsiteX7" fmla="*/ 353 w 1002799"/>
                <a:gd name="connsiteY7" fmla="*/ 1733505 h 2219574"/>
                <a:gd name="connsiteX0" fmla="*/ 9627 w 1012073"/>
                <a:gd name="connsiteY0" fmla="*/ 1462762 h 1948831"/>
                <a:gd name="connsiteX1" fmla="*/ 314230 w 1012073"/>
                <a:gd name="connsiteY1" fmla="*/ 988870 h 1948831"/>
                <a:gd name="connsiteX2" fmla="*/ 0 w 1012073"/>
                <a:gd name="connsiteY2" fmla="*/ 728816 h 1948831"/>
                <a:gd name="connsiteX3" fmla="*/ 544473 w 1012073"/>
                <a:gd name="connsiteY3" fmla="*/ 0 h 1948831"/>
                <a:gd name="connsiteX4" fmla="*/ 1012073 w 1012073"/>
                <a:gd name="connsiteY4" fmla="*/ 1948831 h 1948831"/>
                <a:gd name="connsiteX5" fmla="*/ 659083 w 1012073"/>
                <a:gd name="connsiteY5" fmla="*/ 1465444 h 1948831"/>
                <a:gd name="connsiteX6" fmla="*/ 315497 w 1012073"/>
                <a:gd name="connsiteY6" fmla="*/ 1943128 h 1948831"/>
                <a:gd name="connsiteX7" fmla="*/ 9627 w 1012073"/>
                <a:gd name="connsiteY7" fmla="*/ 1462762 h 1948831"/>
                <a:gd name="connsiteX0" fmla="*/ 275 w 1053559"/>
                <a:gd name="connsiteY0" fmla="*/ 2270313 h 2380324"/>
                <a:gd name="connsiteX1" fmla="*/ 355716 w 1053559"/>
                <a:gd name="connsiteY1" fmla="*/ 988870 h 2380324"/>
                <a:gd name="connsiteX2" fmla="*/ 41486 w 1053559"/>
                <a:gd name="connsiteY2" fmla="*/ 728816 h 2380324"/>
                <a:gd name="connsiteX3" fmla="*/ 585959 w 1053559"/>
                <a:gd name="connsiteY3" fmla="*/ 0 h 2380324"/>
                <a:gd name="connsiteX4" fmla="*/ 1053559 w 1053559"/>
                <a:gd name="connsiteY4" fmla="*/ 1948831 h 2380324"/>
                <a:gd name="connsiteX5" fmla="*/ 700569 w 1053559"/>
                <a:gd name="connsiteY5" fmla="*/ 1465444 h 2380324"/>
                <a:gd name="connsiteX6" fmla="*/ 356983 w 1053559"/>
                <a:gd name="connsiteY6" fmla="*/ 1943128 h 2380324"/>
                <a:gd name="connsiteX7" fmla="*/ 275 w 1053559"/>
                <a:gd name="connsiteY7" fmla="*/ 2270313 h 2380324"/>
                <a:gd name="connsiteX0" fmla="*/ 195 w 1053479"/>
                <a:gd name="connsiteY0" fmla="*/ 2270313 h 2581263"/>
                <a:gd name="connsiteX1" fmla="*/ 355636 w 1053479"/>
                <a:gd name="connsiteY1" fmla="*/ 988870 h 2581263"/>
                <a:gd name="connsiteX2" fmla="*/ 41406 w 1053479"/>
                <a:gd name="connsiteY2" fmla="*/ 728816 h 2581263"/>
                <a:gd name="connsiteX3" fmla="*/ 585879 w 1053479"/>
                <a:gd name="connsiteY3" fmla="*/ 0 h 2581263"/>
                <a:gd name="connsiteX4" fmla="*/ 1053479 w 1053479"/>
                <a:gd name="connsiteY4" fmla="*/ 1948831 h 2581263"/>
                <a:gd name="connsiteX5" fmla="*/ 700489 w 1053479"/>
                <a:gd name="connsiteY5" fmla="*/ 1465444 h 2581263"/>
                <a:gd name="connsiteX6" fmla="*/ 452929 w 1053479"/>
                <a:gd name="connsiteY6" fmla="*/ 2581263 h 2581263"/>
                <a:gd name="connsiteX7" fmla="*/ 195 w 1053479"/>
                <a:gd name="connsiteY7" fmla="*/ 2270313 h 2581263"/>
                <a:gd name="connsiteX0" fmla="*/ 195 w 1393638"/>
                <a:gd name="connsiteY0" fmla="*/ 1541497 h 1852447"/>
                <a:gd name="connsiteX1" fmla="*/ 355636 w 1393638"/>
                <a:gd name="connsiteY1" fmla="*/ 260054 h 1852447"/>
                <a:gd name="connsiteX2" fmla="*/ 41406 w 1393638"/>
                <a:gd name="connsiteY2" fmla="*/ 0 h 1852447"/>
                <a:gd name="connsiteX3" fmla="*/ 1393638 w 1393638"/>
                <a:gd name="connsiteY3" fmla="*/ 728164 h 1852447"/>
                <a:gd name="connsiteX4" fmla="*/ 1053479 w 1393638"/>
                <a:gd name="connsiteY4" fmla="*/ 1220015 h 1852447"/>
                <a:gd name="connsiteX5" fmla="*/ 700489 w 1393638"/>
                <a:gd name="connsiteY5" fmla="*/ 736628 h 1852447"/>
                <a:gd name="connsiteX6" fmla="*/ 452929 w 1393638"/>
                <a:gd name="connsiteY6" fmla="*/ 1852447 h 1852447"/>
                <a:gd name="connsiteX7" fmla="*/ 195 w 1393638"/>
                <a:gd name="connsiteY7" fmla="*/ 1541497 h 1852447"/>
                <a:gd name="connsiteX0" fmla="*/ 195 w 1393638"/>
                <a:gd name="connsiteY0" fmla="*/ 1541497 h 1852447"/>
                <a:gd name="connsiteX1" fmla="*/ 355636 w 1393638"/>
                <a:gd name="connsiteY1" fmla="*/ 260054 h 1852447"/>
                <a:gd name="connsiteX2" fmla="*/ 41406 w 1393638"/>
                <a:gd name="connsiteY2" fmla="*/ 0 h 1852447"/>
                <a:gd name="connsiteX3" fmla="*/ 1025167 w 1393638"/>
                <a:gd name="connsiteY3" fmla="*/ 528232 h 1852447"/>
                <a:gd name="connsiteX4" fmla="*/ 1393638 w 1393638"/>
                <a:gd name="connsiteY4" fmla="*/ 728164 h 1852447"/>
                <a:gd name="connsiteX5" fmla="*/ 1053479 w 1393638"/>
                <a:gd name="connsiteY5" fmla="*/ 1220015 h 1852447"/>
                <a:gd name="connsiteX6" fmla="*/ 700489 w 1393638"/>
                <a:gd name="connsiteY6" fmla="*/ 736628 h 1852447"/>
                <a:gd name="connsiteX7" fmla="*/ 452929 w 1393638"/>
                <a:gd name="connsiteY7" fmla="*/ 1852447 h 1852447"/>
                <a:gd name="connsiteX8" fmla="*/ 195 w 1393638"/>
                <a:gd name="connsiteY8" fmla="*/ 1541497 h 1852447"/>
                <a:gd name="connsiteX0" fmla="*/ 195 w 1680413"/>
                <a:gd name="connsiteY0" fmla="*/ 1541497 h 1852447"/>
                <a:gd name="connsiteX1" fmla="*/ 355636 w 1680413"/>
                <a:gd name="connsiteY1" fmla="*/ 260054 h 1852447"/>
                <a:gd name="connsiteX2" fmla="*/ 41406 w 1680413"/>
                <a:gd name="connsiteY2" fmla="*/ 0 h 1852447"/>
                <a:gd name="connsiteX3" fmla="*/ 1680413 w 1680413"/>
                <a:gd name="connsiteY3" fmla="*/ 245872 h 1852447"/>
                <a:gd name="connsiteX4" fmla="*/ 1393638 w 1680413"/>
                <a:gd name="connsiteY4" fmla="*/ 728164 h 1852447"/>
                <a:gd name="connsiteX5" fmla="*/ 1053479 w 1680413"/>
                <a:gd name="connsiteY5" fmla="*/ 1220015 h 1852447"/>
                <a:gd name="connsiteX6" fmla="*/ 700489 w 1680413"/>
                <a:gd name="connsiteY6" fmla="*/ 736628 h 1852447"/>
                <a:gd name="connsiteX7" fmla="*/ 452929 w 1680413"/>
                <a:gd name="connsiteY7" fmla="*/ 1852447 h 1852447"/>
                <a:gd name="connsiteX8" fmla="*/ 195 w 1680413"/>
                <a:gd name="connsiteY8" fmla="*/ 1541497 h 1852447"/>
                <a:gd name="connsiteX0" fmla="*/ 195 w 1680413"/>
                <a:gd name="connsiteY0" fmla="*/ 1541497 h 1852447"/>
                <a:gd name="connsiteX1" fmla="*/ 355636 w 1680413"/>
                <a:gd name="connsiteY1" fmla="*/ 260054 h 1852447"/>
                <a:gd name="connsiteX2" fmla="*/ 41406 w 1680413"/>
                <a:gd name="connsiteY2" fmla="*/ 0 h 1852447"/>
                <a:gd name="connsiteX3" fmla="*/ 1680413 w 1680413"/>
                <a:gd name="connsiteY3" fmla="*/ 245872 h 1852447"/>
                <a:gd name="connsiteX4" fmla="*/ 1393638 w 1680413"/>
                <a:gd name="connsiteY4" fmla="*/ 728164 h 1852447"/>
                <a:gd name="connsiteX5" fmla="*/ 700489 w 1680413"/>
                <a:gd name="connsiteY5" fmla="*/ 736628 h 1852447"/>
                <a:gd name="connsiteX6" fmla="*/ 452929 w 1680413"/>
                <a:gd name="connsiteY6" fmla="*/ 1852447 h 1852447"/>
                <a:gd name="connsiteX7" fmla="*/ 195 w 1680413"/>
                <a:gd name="connsiteY7" fmla="*/ 1541497 h 1852447"/>
                <a:gd name="connsiteX0" fmla="*/ 195 w 1680413"/>
                <a:gd name="connsiteY0" fmla="*/ 1541497 h 1852447"/>
                <a:gd name="connsiteX1" fmla="*/ 355636 w 1680413"/>
                <a:gd name="connsiteY1" fmla="*/ 260054 h 1852447"/>
                <a:gd name="connsiteX2" fmla="*/ 41406 w 1680413"/>
                <a:gd name="connsiteY2" fmla="*/ 0 h 1852447"/>
                <a:gd name="connsiteX3" fmla="*/ 1680413 w 1680413"/>
                <a:gd name="connsiteY3" fmla="*/ 245872 h 1852447"/>
                <a:gd name="connsiteX4" fmla="*/ 1393638 w 1680413"/>
                <a:gd name="connsiteY4" fmla="*/ 728164 h 1852447"/>
                <a:gd name="connsiteX5" fmla="*/ 452929 w 1680413"/>
                <a:gd name="connsiteY5" fmla="*/ 1852447 h 1852447"/>
                <a:gd name="connsiteX6" fmla="*/ 195 w 1680413"/>
                <a:gd name="connsiteY6" fmla="*/ 1541497 h 1852447"/>
                <a:gd name="connsiteX0" fmla="*/ 0 w 1680218"/>
                <a:gd name="connsiteY0" fmla="*/ 1541497 h 1547735"/>
                <a:gd name="connsiteX1" fmla="*/ 355441 w 1680218"/>
                <a:gd name="connsiteY1" fmla="*/ 260054 h 1547735"/>
                <a:gd name="connsiteX2" fmla="*/ 41211 w 1680218"/>
                <a:gd name="connsiteY2" fmla="*/ 0 h 1547735"/>
                <a:gd name="connsiteX3" fmla="*/ 1680218 w 1680218"/>
                <a:gd name="connsiteY3" fmla="*/ 245872 h 1547735"/>
                <a:gd name="connsiteX4" fmla="*/ 1393443 w 1680218"/>
                <a:gd name="connsiteY4" fmla="*/ 728164 h 1547735"/>
                <a:gd name="connsiteX5" fmla="*/ 0 w 1680218"/>
                <a:gd name="connsiteY5" fmla="*/ 1541497 h 1547735"/>
                <a:gd name="connsiteX0" fmla="*/ 1352232 w 1639007"/>
                <a:gd name="connsiteY0" fmla="*/ 728164 h 728175"/>
                <a:gd name="connsiteX1" fmla="*/ 314230 w 1639007"/>
                <a:gd name="connsiteY1" fmla="*/ 260054 h 728175"/>
                <a:gd name="connsiteX2" fmla="*/ 0 w 1639007"/>
                <a:gd name="connsiteY2" fmla="*/ 0 h 728175"/>
                <a:gd name="connsiteX3" fmla="*/ 1639007 w 1639007"/>
                <a:gd name="connsiteY3" fmla="*/ 245872 h 728175"/>
                <a:gd name="connsiteX4" fmla="*/ 1352232 w 1639007"/>
                <a:gd name="connsiteY4" fmla="*/ 728164 h 728175"/>
                <a:gd name="connsiteX0" fmla="*/ 171665 w 1639007"/>
                <a:gd name="connsiteY0" fmla="*/ 411920 h 412037"/>
                <a:gd name="connsiteX1" fmla="*/ 314230 w 1639007"/>
                <a:gd name="connsiteY1" fmla="*/ 260054 h 412037"/>
                <a:gd name="connsiteX2" fmla="*/ 0 w 1639007"/>
                <a:gd name="connsiteY2" fmla="*/ 0 h 412037"/>
                <a:gd name="connsiteX3" fmla="*/ 1639007 w 1639007"/>
                <a:gd name="connsiteY3" fmla="*/ 245872 h 412037"/>
                <a:gd name="connsiteX4" fmla="*/ 171665 w 1639007"/>
                <a:gd name="connsiteY4" fmla="*/ 411920 h 412037"/>
                <a:gd name="connsiteX0" fmla="*/ 171665 w 1639007"/>
                <a:gd name="connsiteY0" fmla="*/ 411920 h 412037"/>
                <a:gd name="connsiteX1" fmla="*/ 314230 w 1639007"/>
                <a:gd name="connsiteY1" fmla="*/ 260054 h 412037"/>
                <a:gd name="connsiteX2" fmla="*/ 0 w 1639007"/>
                <a:gd name="connsiteY2" fmla="*/ 0 h 412037"/>
                <a:gd name="connsiteX3" fmla="*/ 1639007 w 1639007"/>
                <a:gd name="connsiteY3" fmla="*/ 245872 h 412037"/>
                <a:gd name="connsiteX4" fmla="*/ 786056 w 1639007"/>
                <a:gd name="connsiteY4" fmla="*/ 336227 h 412037"/>
                <a:gd name="connsiteX5" fmla="*/ 171665 w 1639007"/>
                <a:gd name="connsiteY5" fmla="*/ 411920 h 412037"/>
                <a:gd name="connsiteX0" fmla="*/ 171665 w 1639007"/>
                <a:gd name="connsiteY0" fmla="*/ 411920 h 725885"/>
                <a:gd name="connsiteX1" fmla="*/ 314230 w 1639007"/>
                <a:gd name="connsiteY1" fmla="*/ 260054 h 725885"/>
                <a:gd name="connsiteX2" fmla="*/ 0 w 1639007"/>
                <a:gd name="connsiteY2" fmla="*/ 0 h 725885"/>
                <a:gd name="connsiteX3" fmla="*/ 1639007 w 1639007"/>
                <a:gd name="connsiteY3" fmla="*/ 245872 h 725885"/>
                <a:gd name="connsiteX4" fmla="*/ 1317028 w 1639007"/>
                <a:gd name="connsiteY4" fmla="*/ 725885 h 725885"/>
                <a:gd name="connsiteX5" fmla="*/ 171665 w 1639007"/>
                <a:gd name="connsiteY5" fmla="*/ 411920 h 725885"/>
                <a:gd name="connsiteX0" fmla="*/ 171665 w 1639007"/>
                <a:gd name="connsiteY0" fmla="*/ 411920 h 725885"/>
                <a:gd name="connsiteX1" fmla="*/ 314230 w 1639007"/>
                <a:gd name="connsiteY1" fmla="*/ 260054 h 725885"/>
                <a:gd name="connsiteX2" fmla="*/ 0 w 1639007"/>
                <a:gd name="connsiteY2" fmla="*/ 0 h 725885"/>
                <a:gd name="connsiteX3" fmla="*/ 1639007 w 1639007"/>
                <a:gd name="connsiteY3" fmla="*/ 245872 h 725885"/>
                <a:gd name="connsiteX4" fmla="*/ 1317028 w 1639007"/>
                <a:gd name="connsiteY4" fmla="*/ 725885 h 725885"/>
                <a:gd name="connsiteX5" fmla="*/ 1096733 w 1639007"/>
                <a:gd name="connsiteY5" fmla="*/ 658119 h 725885"/>
                <a:gd name="connsiteX6" fmla="*/ 171665 w 1639007"/>
                <a:gd name="connsiteY6" fmla="*/ 411920 h 725885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171665 w 1639007"/>
                <a:gd name="connsiteY6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33543 w 1639007"/>
                <a:gd name="connsiteY6" fmla="*/ 895303 h 1256726"/>
                <a:gd name="connsiteX7" fmla="*/ 171665 w 1639007"/>
                <a:gd name="connsiteY7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29138 w 1639007"/>
                <a:gd name="connsiteY6" fmla="*/ 708946 h 1256726"/>
                <a:gd name="connsiteX7" fmla="*/ 171665 w 1639007"/>
                <a:gd name="connsiteY7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503623 w 1639007"/>
                <a:gd name="connsiteY6" fmla="*/ 980011 h 1256726"/>
                <a:gd name="connsiteX7" fmla="*/ 29138 w 1639007"/>
                <a:gd name="connsiteY7" fmla="*/ 708946 h 1256726"/>
                <a:gd name="connsiteX8" fmla="*/ 171665 w 1639007"/>
                <a:gd name="connsiteY8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305920 w 1639007"/>
                <a:gd name="connsiteY6" fmla="*/ 1183311 h 1256726"/>
                <a:gd name="connsiteX7" fmla="*/ 29138 w 1639007"/>
                <a:gd name="connsiteY7" fmla="*/ 708946 h 1256726"/>
                <a:gd name="connsiteX8" fmla="*/ 171665 w 1639007"/>
                <a:gd name="connsiteY8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67434 w 1639007"/>
                <a:gd name="connsiteY6" fmla="*/ 1211547 h 1256726"/>
                <a:gd name="connsiteX7" fmla="*/ 305920 w 1639007"/>
                <a:gd name="connsiteY7" fmla="*/ 1183311 h 1256726"/>
                <a:gd name="connsiteX8" fmla="*/ 29138 w 1639007"/>
                <a:gd name="connsiteY8" fmla="*/ 708946 h 1256726"/>
                <a:gd name="connsiteX9" fmla="*/ 171665 w 1639007"/>
                <a:gd name="connsiteY9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61785 w 1639007"/>
                <a:gd name="connsiteY6" fmla="*/ 714592 h 1256726"/>
                <a:gd name="connsiteX7" fmla="*/ 305920 w 1639007"/>
                <a:gd name="connsiteY7" fmla="*/ 1183311 h 1256726"/>
                <a:gd name="connsiteX8" fmla="*/ 29138 w 1639007"/>
                <a:gd name="connsiteY8" fmla="*/ 708946 h 1256726"/>
                <a:gd name="connsiteX9" fmla="*/ 171665 w 1639007"/>
                <a:gd name="connsiteY9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61785 w 1639007"/>
                <a:gd name="connsiteY6" fmla="*/ 714592 h 1256726"/>
                <a:gd name="connsiteX7" fmla="*/ 328515 w 1639007"/>
                <a:gd name="connsiteY7" fmla="*/ 1200253 h 1256726"/>
                <a:gd name="connsiteX8" fmla="*/ 29138 w 1639007"/>
                <a:gd name="connsiteY8" fmla="*/ 708946 h 1256726"/>
                <a:gd name="connsiteX9" fmla="*/ 171665 w 1639007"/>
                <a:gd name="connsiteY9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56136 w 1639007"/>
                <a:gd name="connsiteY6" fmla="*/ 708946 h 1256726"/>
                <a:gd name="connsiteX7" fmla="*/ 328515 w 1639007"/>
                <a:gd name="connsiteY7" fmla="*/ 1200253 h 1256726"/>
                <a:gd name="connsiteX8" fmla="*/ 29138 w 1639007"/>
                <a:gd name="connsiteY8" fmla="*/ 708946 h 1256726"/>
                <a:gd name="connsiteX9" fmla="*/ 171665 w 1639007"/>
                <a:gd name="connsiteY9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43802 w 1639007"/>
                <a:gd name="connsiteY6" fmla="*/ 704836 h 1256726"/>
                <a:gd name="connsiteX7" fmla="*/ 328515 w 1639007"/>
                <a:gd name="connsiteY7" fmla="*/ 1200253 h 1256726"/>
                <a:gd name="connsiteX8" fmla="*/ 29138 w 1639007"/>
                <a:gd name="connsiteY8" fmla="*/ 708946 h 1256726"/>
                <a:gd name="connsiteX9" fmla="*/ 171665 w 1639007"/>
                <a:gd name="connsiteY9" fmla="*/ 411920 h 1256726"/>
                <a:gd name="connsiteX0" fmla="*/ 171665 w 1639007"/>
                <a:gd name="connsiteY0" fmla="*/ 411920 h 1244394"/>
                <a:gd name="connsiteX1" fmla="*/ 314230 w 1639007"/>
                <a:gd name="connsiteY1" fmla="*/ 260054 h 1244394"/>
                <a:gd name="connsiteX2" fmla="*/ 0 w 1639007"/>
                <a:gd name="connsiteY2" fmla="*/ 0 h 1244394"/>
                <a:gd name="connsiteX3" fmla="*/ 1639007 w 1639007"/>
                <a:gd name="connsiteY3" fmla="*/ 245872 h 1244394"/>
                <a:gd name="connsiteX4" fmla="*/ 1317028 w 1639007"/>
                <a:gd name="connsiteY4" fmla="*/ 725885 h 1244394"/>
                <a:gd name="connsiteX5" fmla="*/ 993524 w 1639007"/>
                <a:gd name="connsiteY5" fmla="*/ 1244394 h 1244394"/>
                <a:gd name="connsiteX6" fmla="*/ 643802 w 1639007"/>
                <a:gd name="connsiteY6" fmla="*/ 704836 h 1244394"/>
                <a:gd name="connsiteX7" fmla="*/ 328515 w 1639007"/>
                <a:gd name="connsiteY7" fmla="*/ 1200253 h 1244394"/>
                <a:gd name="connsiteX8" fmla="*/ 29138 w 1639007"/>
                <a:gd name="connsiteY8" fmla="*/ 708946 h 1244394"/>
                <a:gd name="connsiteX9" fmla="*/ 171665 w 1639007"/>
                <a:gd name="connsiteY9" fmla="*/ 411920 h 1244394"/>
                <a:gd name="connsiteX0" fmla="*/ 171665 w 1639007"/>
                <a:gd name="connsiteY0" fmla="*/ 411920 h 1244394"/>
                <a:gd name="connsiteX1" fmla="*/ 314230 w 1639007"/>
                <a:gd name="connsiteY1" fmla="*/ 260054 h 1244394"/>
                <a:gd name="connsiteX2" fmla="*/ 0 w 1639007"/>
                <a:gd name="connsiteY2" fmla="*/ 0 h 1244394"/>
                <a:gd name="connsiteX3" fmla="*/ 1639007 w 1639007"/>
                <a:gd name="connsiteY3" fmla="*/ 245872 h 1244394"/>
                <a:gd name="connsiteX4" fmla="*/ 1352637 w 1639007"/>
                <a:gd name="connsiteY4" fmla="*/ 669952 h 1244394"/>
                <a:gd name="connsiteX5" fmla="*/ 1317028 w 1639007"/>
                <a:gd name="connsiteY5" fmla="*/ 725885 h 1244394"/>
                <a:gd name="connsiteX6" fmla="*/ 993524 w 1639007"/>
                <a:gd name="connsiteY6" fmla="*/ 1244394 h 1244394"/>
                <a:gd name="connsiteX7" fmla="*/ 643802 w 1639007"/>
                <a:gd name="connsiteY7" fmla="*/ 704836 h 1244394"/>
                <a:gd name="connsiteX8" fmla="*/ 328515 w 1639007"/>
                <a:gd name="connsiteY8" fmla="*/ 1200253 h 1244394"/>
                <a:gd name="connsiteX9" fmla="*/ 29138 w 1639007"/>
                <a:gd name="connsiteY9" fmla="*/ 708946 h 1244394"/>
                <a:gd name="connsiteX10" fmla="*/ 171665 w 1639007"/>
                <a:gd name="connsiteY10" fmla="*/ 411920 h 1244394"/>
                <a:gd name="connsiteX0" fmla="*/ 171665 w 1639007"/>
                <a:gd name="connsiteY0" fmla="*/ 411920 h 1244394"/>
                <a:gd name="connsiteX1" fmla="*/ 314230 w 1639007"/>
                <a:gd name="connsiteY1" fmla="*/ 260054 h 1244394"/>
                <a:gd name="connsiteX2" fmla="*/ 0 w 1639007"/>
                <a:gd name="connsiteY2" fmla="*/ 0 h 1244394"/>
                <a:gd name="connsiteX3" fmla="*/ 1639007 w 1639007"/>
                <a:gd name="connsiteY3" fmla="*/ 245872 h 1244394"/>
                <a:gd name="connsiteX4" fmla="*/ 1360860 w 1639007"/>
                <a:gd name="connsiteY4" fmla="*/ 669952 h 1244394"/>
                <a:gd name="connsiteX5" fmla="*/ 1317028 w 1639007"/>
                <a:gd name="connsiteY5" fmla="*/ 725885 h 1244394"/>
                <a:gd name="connsiteX6" fmla="*/ 993524 w 1639007"/>
                <a:gd name="connsiteY6" fmla="*/ 1244394 h 1244394"/>
                <a:gd name="connsiteX7" fmla="*/ 643802 w 1639007"/>
                <a:gd name="connsiteY7" fmla="*/ 704836 h 1244394"/>
                <a:gd name="connsiteX8" fmla="*/ 328515 w 1639007"/>
                <a:gd name="connsiteY8" fmla="*/ 1200253 h 1244394"/>
                <a:gd name="connsiteX9" fmla="*/ 29138 w 1639007"/>
                <a:gd name="connsiteY9" fmla="*/ 708946 h 1244394"/>
                <a:gd name="connsiteX10" fmla="*/ 171665 w 1639007"/>
                <a:gd name="connsiteY10" fmla="*/ 411920 h 1244394"/>
                <a:gd name="connsiteX0" fmla="*/ 171665 w 1643118"/>
                <a:gd name="connsiteY0" fmla="*/ 411920 h 1244394"/>
                <a:gd name="connsiteX1" fmla="*/ 314230 w 1643118"/>
                <a:gd name="connsiteY1" fmla="*/ 260054 h 1244394"/>
                <a:gd name="connsiteX2" fmla="*/ 0 w 1643118"/>
                <a:gd name="connsiteY2" fmla="*/ 0 h 1244394"/>
                <a:gd name="connsiteX3" fmla="*/ 1643118 w 1643118"/>
                <a:gd name="connsiteY3" fmla="*/ 229430 h 1244394"/>
                <a:gd name="connsiteX4" fmla="*/ 1360860 w 1643118"/>
                <a:gd name="connsiteY4" fmla="*/ 669952 h 1244394"/>
                <a:gd name="connsiteX5" fmla="*/ 1317028 w 1643118"/>
                <a:gd name="connsiteY5" fmla="*/ 725885 h 1244394"/>
                <a:gd name="connsiteX6" fmla="*/ 993524 w 1643118"/>
                <a:gd name="connsiteY6" fmla="*/ 1244394 h 1244394"/>
                <a:gd name="connsiteX7" fmla="*/ 643802 w 1643118"/>
                <a:gd name="connsiteY7" fmla="*/ 704836 h 1244394"/>
                <a:gd name="connsiteX8" fmla="*/ 328515 w 1643118"/>
                <a:gd name="connsiteY8" fmla="*/ 1200253 h 1244394"/>
                <a:gd name="connsiteX9" fmla="*/ 29138 w 1643118"/>
                <a:gd name="connsiteY9" fmla="*/ 708946 h 1244394"/>
                <a:gd name="connsiteX10" fmla="*/ 171665 w 1643118"/>
                <a:gd name="connsiteY10" fmla="*/ 411920 h 1244394"/>
                <a:gd name="connsiteX0" fmla="*/ 171665 w 1643118"/>
                <a:gd name="connsiteY0" fmla="*/ 411920 h 1244394"/>
                <a:gd name="connsiteX1" fmla="*/ 314230 w 1643118"/>
                <a:gd name="connsiteY1" fmla="*/ 260054 h 1244394"/>
                <a:gd name="connsiteX2" fmla="*/ 0 w 1643118"/>
                <a:gd name="connsiteY2" fmla="*/ 0 h 1244394"/>
                <a:gd name="connsiteX3" fmla="*/ 962033 w 1643118"/>
                <a:gd name="connsiteY3" fmla="*/ 131473 h 1244394"/>
                <a:gd name="connsiteX4" fmla="*/ 1643118 w 1643118"/>
                <a:gd name="connsiteY4" fmla="*/ 229430 h 1244394"/>
                <a:gd name="connsiteX5" fmla="*/ 1360860 w 1643118"/>
                <a:gd name="connsiteY5" fmla="*/ 669952 h 1244394"/>
                <a:gd name="connsiteX6" fmla="*/ 1317028 w 1643118"/>
                <a:gd name="connsiteY6" fmla="*/ 725885 h 1244394"/>
                <a:gd name="connsiteX7" fmla="*/ 993524 w 1643118"/>
                <a:gd name="connsiteY7" fmla="*/ 1244394 h 1244394"/>
                <a:gd name="connsiteX8" fmla="*/ 643802 w 1643118"/>
                <a:gd name="connsiteY8" fmla="*/ 704836 h 1244394"/>
                <a:gd name="connsiteX9" fmla="*/ 328515 w 1643118"/>
                <a:gd name="connsiteY9" fmla="*/ 1200253 h 1244394"/>
                <a:gd name="connsiteX10" fmla="*/ 29138 w 1643118"/>
                <a:gd name="connsiteY10" fmla="*/ 708946 h 1244394"/>
                <a:gd name="connsiteX11" fmla="*/ 171665 w 1643118"/>
                <a:gd name="connsiteY11" fmla="*/ 411920 h 1244394"/>
                <a:gd name="connsiteX0" fmla="*/ 171665 w 1643118"/>
                <a:gd name="connsiteY0" fmla="*/ 411920 h 1244394"/>
                <a:gd name="connsiteX1" fmla="*/ 314230 w 1643118"/>
                <a:gd name="connsiteY1" fmla="*/ 260054 h 1244394"/>
                <a:gd name="connsiteX2" fmla="*/ 0 w 1643118"/>
                <a:gd name="connsiteY2" fmla="*/ 0 h 1244394"/>
                <a:gd name="connsiteX3" fmla="*/ 1060714 w 1643118"/>
                <a:gd name="connsiteY3" fmla="*/ 234237 h 1244394"/>
                <a:gd name="connsiteX4" fmla="*/ 1643118 w 1643118"/>
                <a:gd name="connsiteY4" fmla="*/ 229430 h 1244394"/>
                <a:gd name="connsiteX5" fmla="*/ 1360860 w 1643118"/>
                <a:gd name="connsiteY5" fmla="*/ 669952 h 1244394"/>
                <a:gd name="connsiteX6" fmla="*/ 1317028 w 1643118"/>
                <a:gd name="connsiteY6" fmla="*/ 725885 h 1244394"/>
                <a:gd name="connsiteX7" fmla="*/ 993524 w 1643118"/>
                <a:gd name="connsiteY7" fmla="*/ 1244394 h 1244394"/>
                <a:gd name="connsiteX8" fmla="*/ 643802 w 1643118"/>
                <a:gd name="connsiteY8" fmla="*/ 704836 h 1244394"/>
                <a:gd name="connsiteX9" fmla="*/ 328515 w 1643118"/>
                <a:gd name="connsiteY9" fmla="*/ 1200253 h 1244394"/>
                <a:gd name="connsiteX10" fmla="*/ 29138 w 1643118"/>
                <a:gd name="connsiteY10" fmla="*/ 708946 h 1244394"/>
                <a:gd name="connsiteX11" fmla="*/ 171665 w 1643118"/>
                <a:gd name="connsiteY11" fmla="*/ 411920 h 1244394"/>
                <a:gd name="connsiteX0" fmla="*/ 171665 w 1643118"/>
                <a:gd name="connsiteY0" fmla="*/ 411920 h 1244394"/>
                <a:gd name="connsiteX1" fmla="*/ 314230 w 1643118"/>
                <a:gd name="connsiteY1" fmla="*/ 260054 h 1244394"/>
                <a:gd name="connsiteX2" fmla="*/ 0 w 1643118"/>
                <a:gd name="connsiteY2" fmla="*/ 0 h 1244394"/>
                <a:gd name="connsiteX3" fmla="*/ 933251 w 1643118"/>
                <a:gd name="connsiteY3" fmla="*/ 197242 h 1244394"/>
                <a:gd name="connsiteX4" fmla="*/ 1060714 w 1643118"/>
                <a:gd name="connsiteY4" fmla="*/ 234237 h 1244394"/>
                <a:gd name="connsiteX5" fmla="*/ 1643118 w 1643118"/>
                <a:gd name="connsiteY5" fmla="*/ 229430 h 1244394"/>
                <a:gd name="connsiteX6" fmla="*/ 1360860 w 1643118"/>
                <a:gd name="connsiteY6" fmla="*/ 669952 h 1244394"/>
                <a:gd name="connsiteX7" fmla="*/ 1317028 w 1643118"/>
                <a:gd name="connsiteY7" fmla="*/ 725885 h 1244394"/>
                <a:gd name="connsiteX8" fmla="*/ 993524 w 1643118"/>
                <a:gd name="connsiteY8" fmla="*/ 1244394 h 1244394"/>
                <a:gd name="connsiteX9" fmla="*/ 643802 w 1643118"/>
                <a:gd name="connsiteY9" fmla="*/ 704836 h 1244394"/>
                <a:gd name="connsiteX10" fmla="*/ 328515 w 1643118"/>
                <a:gd name="connsiteY10" fmla="*/ 1200253 h 1244394"/>
                <a:gd name="connsiteX11" fmla="*/ 29138 w 1643118"/>
                <a:gd name="connsiteY11" fmla="*/ 708946 h 1244394"/>
                <a:gd name="connsiteX12" fmla="*/ 171665 w 1643118"/>
                <a:gd name="connsiteY12" fmla="*/ 411920 h 1244394"/>
                <a:gd name="connsiteX0" fmla="*/ 171665 w 1643118"/>
                <a:gd name="connsiteY0" fmla="*/ 411920 h 1244394"/>
                <a:gd name="connsiteX1" fmla="*/ 314230 w 1643118"/>
                <a:gd name="connsiteY1" fmla="*/ 260054 h 1244394"/>
                <a:gd name="connsiteX2" fmla="*/ 0 w 1643118"/>
                <a:gd name="connsiteY2" fmla="*/ 0 h 1244394"/>
                <a:gd name="connsiteX3" fmla="*/ 920919 w 1643118"/>
                <a:gd name="connsiteY3" fmla="*/ 226016 h 1244394"/>
                <a:gd name="connsiteX4" fmla="*/ 1060714 w 1643118"/>
                <a:gd name="connsiteY4" fmla="*/ 234237 h 1244394"/>
                <a:gd name="connsiteX5" fmla="*/ 1643118 w 1643118"/>
                <a:gd name="connsiteY5" fmla="*/ 229430 h 1244394"/>
                <a:gd name="connsiteX6" fmla="*/ 1360860 w 1643118"/>
                <a:gd name="connsiteY6" fmla="*/ 669952 h 1244394"/>
                <a:gd name="connsiteX7" fmla="*/ 1317028 w 1643118"/>
                <a:gd name="connsiteY7" fmla="*/ 725885 h 1244394"/>
                <a:gd name="connsiteX8" fmla="*/ 993524 w 1643118"/>
                <a:gd name="connsiteY8" fmla="*/ 1244394 h 1244394"/>
                <a:gd name="connsiteX9" fmla="*/ 643802 w 1643118"/>
                <a:gd name="connsiteY9" fmla="*/ 704836 h 1244394"/>
                <a:gd name="connsiteX10" fmla="*/ 328515 w 1643118"/>
                <a:gd name="connsiteY10" fmla="*/ 1200253 h 1244394"/>
                <a:gd name="connsiteX11" fmla="*/ 29138 w 1643118"/>
                <a:gd name="connsiteY11" fmla="*/ 708946 h 1244394"/>
                <a:gd name="connsiteX12" fmla="*/ 171665 w 1643118"/>
                <a:gd name="connsiteY12" fmla="*/ 411920 h 1244394"/>
                <a:gd name="connsiteX0" fmla="*/ 142527 w 1613980"/>
                <a:gd name="connsiteY0" fmla="*/ 185904 h 1018378"/>
                <a:gd name="connsiteX1" fmla="*/ 285092 w 1613980"/>
                <a:gd name="connsiteY1" fmla="*/ 34038 h 1018378"/>
                <a:gd name="connsiteX2" fmla="*/ 361469 w 1613980"/>
                <a:gd name="connsiteY2" fmla="*/ 4175 h 1018378"/>
                <a:gd name="connsiteX3" fmla="*/ 891781 w 1613980"/>
                <a:gd name="connsiteY3" fmla="*/ 0 h 1018378"/>
                <a:gd name="connsiteX4" fmla="*/ 1031576 w 1613980"/>
                <a:gd name="connsiteY4" fmla="*/ 8221 h 1018378"/>
                <a:gd name="connsiteX5" fmla="*/ 1613980 w 1613980"/>
                <a:gd name="connsiteY5" fmla="*/ 3414 h 1018378"/>
                <a:gd name="connsiteX6" fmla="*/ 1331722 w 1613980"/>
                <a:gd name="connsiteY6" fmla="*/ 443936 h 1018378"/>
                <a:gd name="connsiteX7" fmla="*/ 1287890 w 1613980"/>
                <a:gd name="connsiteY7" fmla="*/ 499869 h 1018378"/>
                <a:gd name="connsiteX8" fmla="*/ 964386 w 1613980"/>
                <a:gd name="connsiteY8" fmla="*/ 1018378 h 1018378"/>
                <a:gd name="connsiteX9" fmla="*/ 614664 w 1613980"/>
                <a:gd name="connsiteY9" fmla="*/ 478820 h 1018378"/>
                <a:gd name="connsiteX10" fmla="*/ 299377 w 1613980"/>
                <a:gd name="connsiteY10" fmla="*/ 974237 h 1018378"/>
                <a:gd name="connsiteX11" fmla="*/ 0 w 1613980"/>
                <a:gd name="connsiteY11" fmla="*/ 482930 h 1018378"/>
                <a:gd name="connsiteX12" fmla="*/ 142527 w 1613980"/>
                <a:gd name="connsiteY12" fmla="*/ 185904 h 1018378"/>
                <a:gd name="connsiteX0" fmla="*/ 142527 w 1613980"/>
                <a:gd name="connsiteY0" fmla="*/ 182490 h 1014964"/>
                <a:gd name="connsiteX1" fmla="*/ 285092 w 1613980"/>
                <a:gd name="connsiteY1" fmla="*/ 30624 h 1014964"/>
                <a:gd name="connsiteX2" fmla="*/ 361469 w 1613980"/>
                <a:gd name="connsiteY2" fmla="*/ 761 h 1014964"/>
                <a:gd name="connsiteX3" fmla="*/ 891781 w 1613980"/>
                <a:gd name="connsiteY3" fmla="*/ 4807 h 1014964"/>
                <a:gd name="connsiteX4" fmla="*/ 1031576 w 1613980"/>
                <a:gd name="connsiteY4" fmla="*/ 4807 h 1014964"/>
                <a:gd name="connsiteX5" fmla="*/ 1613980 w 1613980"/>
                <a:gd name="connsiteY5" fmla="*/ 0 h 1014964"/>
                <a:gd name="connsiteX6" fmla="*/ 1331722 w 1613980"/>
                <a:gd name="connsiteY6" fmla="*/ 440522 h 1014964"/>
                <a:gd name="connsiteX7" fmla="*/ 1287890 w 1613980"/>
                <a:gd name="connsiteY7" fmla="*/ 496455 h 1014964"/>
                <a:gd name="connsiteX8" fmla="*/ 964386 w 1613980"/>
                <a:gd name="connsiteY8" fmla="*/ 1014964 h 1014964"/>
                <a:gd name="connsiteX9" fmla="*/ 614664 w 1613980"/>
                <a:gd name="connsiteY9" fmla="*/ 475406 h 1014964"/>
                <a:gd name="connsiteX10" fmla="*/ 299377 w 1613980"/>
                <a:gd name="connsiteY10" fmla="*/ 970823 h 1014964"/>
                <a:gd name="connsiteX11" fmla="*/ 0 w 1613980"/>
                <a:gd name="connsiteY11" fmla="*/ 479516 h 1014964"/>
                <a:gd name="connsiteX12" fmla="*/ 142527 w 1613980"/>
                <a:gd name="connsiteY12" fmla="*/ 182490 h 1014964"/>
                <a:gd name="connsiteX0" fmla="*/ 142527 w 1613980"/>
                <a:gd name="connsiteY0" fmla="*/ 182490 h 1014964"/>
                <a:gd name="connsiteX1" fmla="*/ 361469 w 1613980"/>
                <a:gd name="connsiteY1" fmla="*/ 761 h 1014964"/>
                <a:gd name="connsiteX2" fmla="*/ 891781 w 1613980"/>
                <a:gd name="connsiteY2" fmla="*/ 4807 h 1014964"/>
                <a:gd name="connsiteX3" fmla="*/ 1031576 w 1613980"/>
                <a:gd name="connsiteY3" fmla="*/ 4807 h 1014964"/>
                <a:gd name="connsiteX4" fmla="*/ 1613980 w 1613980"/>
                <a:gd name="connsiteY4" fmla="*/ 0 h 1014964"/>
                <a:gd name="connsiteX5" fmla="*/ 1331722 w 1613980"/>
                <a:gd name="connsiteY5" fmla="*/ 440522 h 1014964"/>
                <a:gd name="connsiteX6" fmla="*/ 1287890 w 1613980"/>
                <a:gd name="connsiteY6" fmla="*/ 496455 h 1014964"/>
                <a:gd name="connsiteX7" fmla="*/ 964386 w 1613980"/>
                <a:gd name="connsiteY7" fmla="*/ 1014964 h 1014964"/>
                <a:gd name="connsiteX8" fmla="*/ 614664 w 1613980"/>
                <a:gd name="connsiteY8" fmla="*/ 475406 h 1014964"/>
                <a:gd name="connsiteX9" fmla="*/ 299377 w 1613980"/>
                <a:gd name="connsiteY9" fmla="*/ 970823 h 1014964"/>
                <a:gd name="connsiteX10" fmla="*/ 0 w 1613980"/>
                <a:gd name="connsiteY10" fmla="*/ 479516 h 1014964"/>
                <a:gd name="connsiteX11" fmla="*/ 142527 w 1613980"/>
                <a:gd name="connsiteY11" fmla="*/ 182490 h 1014964"/>
                <a:gd name="connsiteX0" fmla="*/ 0 w 1613980"/>
                <a:gd name="connsiteY0" fmla="*/ 479516 h 1014964"/>
                <a:gd name="connsiteX1" fmla="*/ 361469 w 1613980"/>
                <a:gd name="connsiteY1" fmla="*/ 761 h 1014964"/>
                <a:gd name="connsiteX2" fmla="*/ 891781 w 1613980"/>
                <a:gd name="connsiteY2" fmla="*/ 4807 h 1014964"/>
                <a:gd name="connsiteX3" fmla="*/ 1031576 w 1613980"/>
                <a:gd name="connsiteY3" fmla="*/ 4807 h 1014964"/>
                <a:gd name="connsiteX4" fmla="*/ 1613980 w 1613980"/>
                <a:gd name="connsiteY4" fmla="*/ 0 h 1014964"/>
                <a:gd name="connsiteX5" fmla="*/ 1331722 w 1613980"/>
                <a:gd name="connsiteY5" fmla="*/ 440522 h 1014964"/>
                <a:gd name="connsiteX6" fmla="*/ 1287890 w 1613980"/>
                <a:gd name="connsiteY6" fmla="*/ 496455 h 1014964"/>
                <a:gd name="connsiteX7" fmla="*/ 964386 w 1613980"/>
                <a:gd name="connsiteY7" fmla="*/ 1014964 h 1014964"/>
                <a:gd name="connsiteX8" fmla="*/ 614664 w 1613980"/>
                <a:gd name="connsiteY8" fmla="*/ 475406 h 1014964"/>
                <a:gd name="connsiteX9" fmla="*/ 299377 w 1613980"/>
                <a:gd name="connsiteY9" fmla="*/ 970823 h 1014964"/>
                <a:gd name="connsiteX10" fmla="*/ 0 w 1613980"/>
                <a:gd name="connsiteY10" fmla="*/ 479516 h 1014964"/>
                <a:gd name="connsiteX0" fmla="*/ 0 w 1613980"/>
                <a:gd name="connsiteY0" fmla="*/ 479516 h 1014964"/>
                <a:gd name="connsiteX1" fmla="*/ 295593 w 1613980"/>
                <a:gd name="connsiteY1" fmla="*/ 74685 h 1014964"/>
                <a:gd name="connsiteX2" fmla="*/ 361469 w 1613980"/>
                <a:gd name="connsiteY2" fmla="*/ 761 h 1014964"/>
                <a:gd name="connsiteX3" fmla="*/ 891781 w 1613980"/>
                <a:gd name="connsiteY3" fmla="*/ 4807 h 1014964"/>
                <a:gd name="connsiteX4" fmla="*/ 1031576 w 1613980"/>
                <a:gd name="connsiteY4" fmla="*/ 4807 h 1014964"/>
                <a:gd name="connsiteX5" fmla="*/ 1613980 w 1613980"/>
                <a:gd name="connsiteY5" fmla="*/ 0 h 1014964"/>
                <a:gd name="connsiteX6" fmla="*/ 1331722 w 1613980"/>
                <a:gd name="connsiteY6" fmla="*/ 440522 h 1014964"/>
                <a:gd name="connsiteX7" fmla="*/ 1287890 w 1613980"/>
                <a:gd name="connsiteY7" fmla="*/ 496455 h 1014964"/>
                <a:gd name="connsiteX8" fmla="*/ 964386 w 1613980"/>
                <a:gd name="connsiteY8" fmla="*/ 1014964 h 1014964"/>
                <a:gd name="connsiteX9" fmla="*/ 614664 w 1613980"/>
                <a:gd name="connsiteY9" fmla="*/ 475406 h 1014964"/>
                <a:gd name="connsiteX10" fmla="*/ 299377 w 1613980"/>
                <a:gd name="connsiteY10" fmla="*/ 970823 h 1014964"/>
                <a:gd name="connsiteX11" fmla="*/ 0 w 1613980"/>
                <a:gd name="connsiteY11" fmla="*/ 479516 h 1014964"/>
                <a:gd name="connsiteX0" fmla="*/ 0 w 1613980"/>
                <a:gd name="connsiteY0" fmla="*/ 479516 h 1014964"/>
                <a:gd name="connsiteX1" fmla="*/ 250365 w 1613980"/>
                <a:gd name="connsiteY1" fmla="*/ 74685 h 1014964"/>
                <a:gd name="connsiteX2" fmla="*/ 361469 w 1613980"/>
                <a:gd name="connsiteY2" fmla="*/ 761 h 1014964"/>
                <a:gd name="connsiteX3" fmla="*/ 891781 w 1613980"/>
                <a:gd name="connsiteY3" fmla="*/ 4807 h 1014964"/>
                <a:gd name="connsiteX4" fmla="*/ 1031576 w 1613980"/>
                <a:gd name="connsiteY4" fmla="*/ 4807 h 1014964"/>
                <a:gd name="connsiteX5" fmla="*/ 1613980 w 1613980"/>
                <a:gd name="connsiteY5" fmla="*/ 0 h 1014964"/>
                <a:gd name="connsiteX6" fmla="*/ 1331722 w 1613980"/>
                <a:gd name="connsiteY6" fmla="*/ 440522 h 1014964"/>
                <a:gd name="connsiteX7" fmla="*/ 1287890 w 1613980"/>
                <a:gd name="connsiteY7" fmla="*/ 496455 h 1014964"/>
                <a:gd name="connsiteX8" fmla="*/ 964386 w 1613980"/>
                <a:gd name="connsiteY8" fmla="*/ 1014964 h 1014964"/>
                <a:gd name="connsiteX9" fmla="*/ 614664 w 1613980"/>
                <a:gd name="connsiteY9" fmla="*/ 475406 h 1014964"/>
                <a:gd name="connsiteX10" fmla="*/ 299377 w 1613980"/>
                <a:gd name="connsiteY10" fmla="*/ 970823 h 1014964"/>
                <a:gd name="connsiteX11" fmla="*/ 0 w 1613980"/>
                <a:gd name="connsiteY11" fmla="*/ 479516 h 1014964"/>
                <a:gd name="connsiteX0" fmla="*/ 0 w 1613980"/>
                <a:gd name="connsiteY0" fmla="*/ 479516 h 1014964"/>
                <a:gd name="connsiteX1" fmla="*/ 250365 w 1613980"/>
                <a:gd name="connsiteY1" fmla="*/ 74685 h 1014964"/>
                <a:gd name="connsiteX2" fmla="*/ 361469 w 1613980"/>
                <a:gd name="connsiteY2" fmla="*/ 761 h 1014964"/>
                <a:gd name="connsiteX3" fmla="*/ 891781 w 1613980"/>
                <a:gd name="connsiteY3" fmla="*/ 4807 h 1014964"/>
                <a:gd name="connsiteX4" fmla="*/ 1031576 w 1613980"/>
                <a:gd name="connsiteY4" fmla="*/ 4807 h 1014964"/>
                <a:gd name="connsiteX5" fmla="*/ 1613980 w 1613980"/>
                <a:gd name="connsiteY5" fmla="*/ 0 h 1014964"/>
                <a:gd name="connsiteX6" fmla="*/ 1331722 w 1613980"/>
                <a:gd name="connsiteY6" fmla="*/ 440522 h 1014964"/>
                <a:gd name="connsiteX7" fmla="*/ 1287890 w 1613980"/>
                <a:gd name="connsiteY7" fmla="*/ 496455 h 1014964"/>
                <a:gd name="connsiteX8" fmla="*/ 964386 w 1613980"/>
                <a:gd name="connsiteY8" fmla="*/ 1014964 h 1014964"/>
                <a:gd name="connsiteX9" fmla="*/ 614664 w 1613980"/>
                <a:gd name="connsiteY9" fmla="*/ 475406 h 1014964"/>
                <a:gd name="connsiteX10" fmla="*/ 299377 w 1613980"/>
                <a:gd name="connsiteY10" fmla="*/ 970823 h 1014964"/>
                <a:gd name="connsiteX11" fmla="*/ 24226 w 1613980"/>
                <a:gd name="connsiteY11" fmla="*/ 535064 h 1014964"/>
                <a:gd name="connsiteX12" fmla="*/ 0 w 1613980"/>
                <a:gd name="connsiteY12" fmla="*/ 479516 h 1014964"/>
                <a:gd name="connsiteX0" fmla="*/ 0 w 1613980"/>
                <a:gd name="connsiteY0" fmla="*/ 479516 h 1014964"/>
                <a:gd name="connsiteX1" fmla="*/ 250365 w 1613980"/>
                <a:gd name="connsiteY1" fmla="*/ 74685 h 1014964"/>
                <a:gd name="connsiteX2" fmla="*/ 361469 w 1613980"/>
                <a:gd name="connsiteY2" fmla="*/ 761 h 1014964"/>
                <a:gd name="connsiteX3" fmla="*/ 891781 w 1613980"/>
                <a:gd name="connsiteY3" fmla="*/ 4807 h 1014964"/>
                <a:gd name="connsiteX4" fmla="*/ 1031576 w 1613980"/>
                <a:gd name="connsiteY4" fmla="*/ 4807 h 1014964"/>
                <a:gd name="connsiteX5" fmla="*/ 1613980 w 1613980"/>
                <a:gd name="connsiteY5" fmla="*/ 0 h 1014964"/>
                <a:gd name="connsiteX6" fmla="*/ 1331722 w 1613980"/>
                <a:gd name="connsiteY6" fmla="*/ 440522 h 1014964"/>
                <a:gd name="connsiteX7" fmla="*/ 1287890 w 1613980"/>
                <a:gd name="connsiteY7" fmla="*/ 496455 h 1014964"/>
                <a:gd name="connsiteX8" fmla="*/ 964386 w 1613980"/>
                <a:gd name="connsiteY8" fmla="*/ 1014964 h 1014964"/>
                <a:gd name="connsiteX9" fmla="*/ 614664 w 1613980"/>
                <a:gd name="connsiteY9" fmla="*/ 475406 h 1014964"/>
                <a:gd name="connsiteX10" fmla="*/ 500843 w 1613980"/>
                <a:gd name="connsiteY10" fmla="*/ 923984 h 1014964"/>
                <a:gd name="connsiteX11" fmla="*/ 24226 w 1613980"/>
                <a:gd name="connsiteY11" fmla="*/ 535064 h 1014964"/>
                <a:gd name="connsiteX12" fmla="*/ 0 w 1613980"/>
                <a:gd name="connsiteY12" fmla="*/ 479516 h 1014964"/>
                <a:gd name="connsiteX0" fmla="*/ 0 w 1613980"/>
                <a:gd name="connsiteY0" fmla="*/ 479516 h 1042159"/>
                <a:gd name="connsiteX1" fmla="*/ 250365 w 1613980"/>
                <a:gd name="connsiteY1" fmla="*/ 74685 h 1042159"/>
                <a:gd name="connsiteX2" fmla="*/ 361469 w 1613980"/>
                <a:gd name="connsiteY2" fmla="*/ 761 h 1042159"/>
                <a:gd name="connsiteX3" fmla="*/ 891781 w 1613980"/>
                <a:gd name="connsiteY3" fmla="*/ 4807 h 1042159"/>
                <a:gd name="connsiteX4" fmla="*/ 1031576 w 1613980"/>
                <a:gd name="connsiteY4" fmla="*/ 4807 h 1042159"/>
                <a:gd name="connsiteX5" fmla="*/ 1613980 w 1613980"/>
                <a:gd name="connsiteY5" fmla="*/ 0 h 1042159"/>
                <a:gd name="connsiteX6" fmla="*/ 1331722 w 1613980"/>
                <a:gd name="connsiteY6" fmla="*/ 440522 h 1042159"/>
                <a:gd name="connsiteX7" fmla="*/ 1287890 w 1613980"/>
                <a:gd name="connsiteY7" fmla="*/ 496455 h 1042159"/>
                <a:gd name="connsiteX8" fmla="*/ 964386 w 1613980"/>
                <a:gd name="connsiteY8" fmla="*/ 1014964 h 1042159"/>
                <a:gd name="connsiteX9" fmla="*/ 764591 w 1613980"/>
                <a:gd name="connsiteY9" fmla="*/ 1042159 h 1042159"/>
                <a:gd name="connsiteX10" fmla="*/ 500843 w 1613980"/>
                <a:gd name="connsiteY10" fmla="*/ 923984 h 1042159"/>
                <a:gd name="connsiteX11" fmla="*/ 24226 w 1613980"/>
                <a:gd name="connsiteY11" fmla="*/ 535064 h 1042159"/>
                <a:gd name="connsiteX12" fmla="*/ 0 w 1613980"/>
                <a:gd name="connsiteY12" fmla="*/ 479516 h 1042159"/>
                <a:gd name="connsiteX0" fmla="*/ 0 w 1613980"/>
                <a:gd name="connsiteY0" fmla="*/ 479516 h 1169533"/>
                <a:gd name="connsiteX1" fmla="*/ 250365 w 1613980"/>
                <a:gd name="connsiteY1" fmla="*/ 74685 h 1169533"/>
                <a:gd name="connsiteX2" fmla="*/ 361469 w 1613980"/>
                <a:gd name="connsiteY2" fmla="*/ 761 h 1169533"/>
                <a:gd name="connsiteX3" fmla="*/ 891781 w 1613980"/>
                <a:gd name="connsiteY3" fmla="*/ 4807 h 1169533"/>
                <a:gd name="connsiteX4" fmla="*/ 1031576 w 1613980"/>
                <a:gd name="connsiteY4" fmla="*/ 4807 h 1169533"/>
                <a:gd name="connsiteX5" fmla="*/ 1613980 w 1613980"/>
                <a:gd name="connsiteY5" fmla="*/ 0 h 1169533"/>
                <a:gd name="connsiteX6" fmla="*/ 1331722 w 1613980"/>
                <a:gd name="connsiteY6" fmla="*/ 440522 h 1169533"/>
                <a:gd name="connsiteX7" fmla="*/ 1287890 w 1613980"/>
                <a:gd name="connsiteY7" fmla="*/ 496455 h 1169533"/>
                <a:gd name="connsiteX8" fmla="*/ 1072146 w 1613980"/>
                <a:gd name="connsiteY8" fmla="*/ 1169533 h 1169533"/>
                <a:gd name="connsiteX9" fmla="*/ 764591 w 1613980"/>
                <a:gd name="connsiteY9" fmla="*/ 1042159 h 1169533"/>
                <a:gd name="connsiteX10" fmla="*/ 500843 w 1613980"/>
                <a:gd name="connsiteY10" fmla="*/ 923984 h 1169533"/>
                <a:gd name="connsiteX11" fmla="*/ 24226 w 1613980"/>
                <a:gd name="connsiteY11" fmla="*/ 535064 h 1169533"/>
                <a:gd name="connsiteX12" fmla="*/ 0 w 1613980"/>
                <a:gd name="connsiteY12" fmla="*/ 479516 h 1169533"/>
                <a:gd name="connsiteX0" fmla="*/ 0 w 1613980"/>
                <a:gd name="connsiteY0" fmla="*/ 479516 h 1169533"/>
                <a:gd name="connsiteX1" fmla="*/ 250365 w 1613980"/>
                <a:gd name="connsiteY1" fmla="*/ 74685 h 1169533"/>
                <a:gd name="connsiteX2" fmla="*/ 361469 w 1613980"/>
                <a:gd name="connsiteY2" fmla="*/ 761 h 1169533"/>
                <a:gd name="connsiteX3" fmla="*/ 891781 w 1613980"/>
                <a:gd name="connsiteY3" fmla="*/ 4807 h 1169533"/>
                <a:gd name="connsiteX4" fmla="*/ 1031576 w 1613980"/>
                <a:gd name="connsiteY4" fmla="*/ 4807 h 1169533"/>
                <a:gd name="connsiteX5" fmla="*/ 1613980 w 1613980"/>
                <a:gd name="connsiteY5" fmla="*/ 0 h 1169533"/>
                <a:gd name="connsiteX6" fmla="*/ 1331722 w 1613980"/>
                <a:gd name="connsiteY6" fmla="*/ 440522 h 1169533"/>
                <a:gd name="connsiteX7" fmla="*/ 1212926 w 1613980"/>
                <a:gd name="connsiteY7" fmla="*/ 744702 h 1169533"/>
                <a:gd name="connsiteX8" fmla="*/ 1072146 w 1613980"/>
                <a:gd name="connsiteY8" fmla="*/ 1169533 h 1169533"/>
                <a:gd name="connsiteX9" fmla="*/ 764591 w 1613980"/>
                <a:gd name="connsiteY9" fmla="*/ 1042159 h 1169533"/>
                <a:gd name="connsiteX10" fmla="*/ 500843 w 1613980"/>
                <a:gd name="connsiteY10" fmla="*/ 923984 h 1169533"/>
                <a:gd name="connsiteX11" fmla="*/ 24226 w 1613980"/>
                <a:gd name="connsiteY11" fmla="*/ 535064 h 1169533"/>
                <a:gd name="connsiteX12" fmla="*/ 0 w 1613980"/>
                <a:gd name="connsiteY12" fmla="*/ 479516 h 1169533"/>
                <a:gd name="connsiteX0" fmla="*/ 0 w 1613980"/>
                <a:gd name="connsiteY0" fmla="*/ 479516 h 1169533"/>
                <a:gd name="connsiteX1" fmla="*/ 250365 w 1613980"/>
                <a:gd name="connsiteY1" fmla="*/ 74685 h 1169533"/>
                <a:gd name="connsiteX2" fmla="*/ 361469 w 1613980"/>
                <a:gd name="connsiteY2" fmla="*/ 761 h 1169533"/>
                <a:gd name="connsiteX3" fmla="*/ 891781 w 1613980"/>
                <a:gd name="connsiteY3" fmla="*/ 4807 h 1169533"/>
                <a:gd name="connsiteX4" fmla="*/ 1031576 w 1613980"/>
                <a:gd name="connsiteY4" fmla="*/ 4807 h 1169533"/>
                <a:gd name="connsiteX5" fmla="*/ 1613980 w 1613980"/>
                <a:gd name="connsiteY5" fmla="*/ 0 h 1169533"/>
                <a:gd name="connsiteX6" fmla="*/ 1430112 w 1613980"/>
                <a:gd name="connsiteY6" fmla="*/ 562303 h 1169533"/>
                <a:gd name="connsiteX7" fmla="*/ 1212926 w 1613980"/>
                <a:gd name="connsiteY7" fmla="*/ 744702 h 1169533"/>
                <a:gd name="connsiteX8" fmla="*/ 1072146 w 1613980"/>
                <a:gd name="connsiteY8" fmla="*/ 1169533 h 1169533"/>
                <a:gd name="connsiteX9" fmla="*/ 764591 w 1613980"/>
                <a:gd name="connsiteY9" fmla="*/ 1042159 h 1169533"/>
                <a:gd name="connsiteX10" fmla="*/ 500843 w 1613980"/>
                <a:gd name="connsiteY10" fmla="*/ 923984 h 1169533"/>
                <a:gd name="connsiteX11" fmla="*/ 24226 w 1613980"/>
                <a:gd name="connsiteY11" fmla="*/ 535064 h 1169533"/>
                <a:gd name="connsiteX12" fmla="*/ 0 w 1613980"/>
                <a:gd name="connsiteY12" fmla="*/ 479516 h 1169533"/>
                <a:gd name="connsiteX0" fmla="*/ 0 w 1430112"/>
                <a:gd name="connsiteY0" fmla="*/ 488884 h 1178901"/>
                <a:gd name="connsiteX1" fmla="*/ 250365 w 1430112"/>
                <a:gd name="connsiteY1" fmla="*/ 84053 h 1178901"/>
                <a:gd name="connsiteX2" fmla="*/ 361469 w 1430112"/>
                <a:gd name="connsiteY2" fmla="*/ 10129 h 1178901"/>
                <a:gd name="connsiteX3" fmla="*/ 891781 w 1430112"/>
                <a:gd name="connsiteY3" fmla="*/ 14175 h 1178901"/>
                <a:gd name="connsiteX4" fmla="*/ 1031576 w 1430112"/>
                <a:gd name="connsiteY4" fmla="*/ 14175 h 1178901"/>
                <a:gd name="connsiteX5" fmla="*/ 1328181 w 1430112"/>
                <a:gd name="connsiteY5" fmla="*/ 0 h 1178901"/>
                <a:gd name="connsiteX6" fmla="*/ 1430112 w 1430112"/>
                <a:gd name="connsiteY6" fmla="*/ 571671 h 1178901"/>
                <a:gd name="connsiteX7" fmla="*/ 1212926 w 1430112"/>
                <a:gd name="connsiteY7" fmla="*/ 754070 h 1178901"/>
                <a:gd name="connsiteX8" fmla="*/ 1072146 w 1430112"/>
                <a:gd name="connsiteY8" fmla="*/ 1178901 h 1178901"/>
                <a:gd name="connsiteX9" fmla="*/ 764591 w 1430112"/>
                <a:gd name="connsiteY9" fmla="*/ 1051527 h 1178901"/>
                <a:gd name="connsiteX10" fmla="*/ 500843 w 1430112"/>
                <a:gd name="connsiteY10" fmla="*/ 933352 h 1178901"/>
                <a:gd name="connsiteX11" fmla="*/ 24226 w 1430112"/>
                <a:gd name="connsiteY11" fmla="*/ 544432 h 1178901"/>
                <a:gd name="connsiteX12" fmla="*/ 0 w 1430112"/>
                <a:gd name="connsiteY12" fmla="*/ 488884 h 1178901"/>
                <a:gd name="connsiteX0" fmla="*/ 0 w 1448853"/>
                <a:gd name="connsiteY0" fmla="*/ 488884 h 1178901"/>
                <a:gd name="connsiteX1" fmla="*/ 250365 w 1448853"/>
                <a:gd name="connsiteY1" fmla="*/ 84053 h 1178901"/>
                <a:gd name="connsiteX2" fmla="*/ 361469 w 1448853"/>
                <a:gd name="connsiteY2" fmla="*/ 10129 h 1178901"/>
                <a:gd name="connsiteX3" fmla="*/ 891781 w 1448853"/>
                <a:gd name="connsiteY3" fmla="*/ 14175 h 1178901"/>
                <a:gd name="connsiteX4" fmla="*/ 1031576 w 1448853"/>
                <a:gd name="connsiteY4" fmla="*/ 14175 h 1178901"/>
                <a:gd name="connsiteX5" fmla="*/ 1328181 w 1448853"/>
                <a:gd name="connsiteY5" fmla="*/ 0 h 1178901"/>
                <a:gd name="connsiteX6" fmla="*/ 1448853 w 1448853"/>
                <a:gd name="connsiteY6" fmla="*/ 670032 h 1178901"/>
                <a:gd name="connsiteX7" fmla="*/ 1212926 w 1448853"/>
                <a:gd name="connsiteY7" fmla="*/ 754070 h 1178901"/>
                <a:gd name="connsiteX8" fmla="*/ 1072146 w 1448853"/>
                <a:gd name="connsiteY8" fmla="*/ 1178901 h 1178901"/>
                <a:gd name="connsiteX9" fmla="*/ 764591 w 1448853"/>
                <a:gd name="connsiteY9" fmla="*/ 1051527 h 1178901"/>
                <a:gd name="connsiteX10" fmla="*/ 500843 w 1448853"/>
                <a:gd name="connsiteY10" fmla="*/ 933352 h 1178901"/>
                <a:gd name="connsiteX11" fmla="*/ 24226 w 1448853"/>
                <a:gd name="connsiteY11" fmla="*/ 544432 h 1178901"/>
                <a:gd name="connsiteX12" fmla="*/ 0 w 1448853"/>
                <a:gd name="connsiteY12" fmla="*/ 488884 h 1178901"/>
                <a:gd name="connsiteX0" fmla="*/ 0 w 1448853"/>
                <a:gd name="connsiteY0" fmla="*/ 535598 h 1225615"/>
                <a:gd name="connsiteX1" fmla="*/ 250365 w 1448853"/>
                <a:gd name="connsiteY1" fmla="*/ 130767 h 1225615"/>
                <a:gd name="connsiteX2" fmla="*/ 361469 w 1448853"/>
                <a:gd name="connsiteY2" fmla="*/ 56843 h 1225615"/>
                <a:gd name="connsiteX3" fmla="*/ 456056 w 1448853"/>
                <a:gd name="connsiteY3" fmla="*/ 0 h 1225615"/>
                <a:gd name="connsiteX4" fmla="*/ 1031576 w 1448853"/>
                <a:gd name="connsiteY4" fmla="*/ 60889 h 1225615"/>
                <a:gd name="connsiteX5" fmla="*/ 1328181 w 1448853"/>
                <a:gd name="connsiteY5" fmla="*/ 46714 h 1225615"/>
                <a:gd name="connsiteX6" fmla="*/ 1448853 w 1448853"/>
                <a:gd name="connsiteY6" fmla="*/ 716746 h 1225615"/>
                <a:gd name="connsiteX7" fmla="*/ 1212926 w 1448853"/>
                <a:gd name="connsiteY7" fmla="*/ 800784 h 1225615"/>
                <a:gd name="connsiteX8" fmla="*/ 1072146 w 1448853"/>
                <a:gd name="connsiteY8" fmla="*/ 1225615 h 1225615"/>
                <a:gd name="connsiteX9" fmla="*/ 764591 w 1448853"/>
                <a:gd name="connsiteY9" fmla="*/ 1098241 h 1225615"/>
                <a:gd name="connsiteX10" fmla="*/ 500843 w 1448853"/>
                <a:gd name="connsiteY10" fmla="*/ 980066 h 1225615"/>
                <a:gd name="connsiteX11" fmla="*/ 24226 w 1448853"/>
                <a:gd name="connsiteY11" fmla="*/ 591146 h 1225615"/>
                <a:gd name="connsiteX12" fmla="*/ 0 w 1448853"/>
                <a:gd name="connsiteY12" fmla="*/ 535598 h 1225615"/>
                <a:gd name="connsiteX0" fmla="*/ 0 w 1448853"/>
                <a:gd name="connsiteY0" fmla="*/ 535598 h 1225615"/>
                <a:gd name="connsiteX1" fmla="*/ 250365 w 1448853"/>
                <a:gd name="connsiteY1" fmla="*/ 130767 h 1225615"/>
                <a:gd name="connsiteX2" fmla="*/ 361469 w 1448853"/>
                <a:gd name="connsiteY2" fmla="*/ 56843 h 1225615"/>
                <a:gd name="connsiteX3" fmla="*/ 456056 w 1448853"/>
                <a:gd name="connsiteY3" fmla="*/ 0 h 1225615"/>
                <a:gd name="connsiteX4" fmla="*/ 886334 w 1448853"/>
                <a:gd name="connsiteY4" fmla="*/ 46836 h 1225615"/>
                <a:gd name="connsiteX5" fmla="*/ 1328181 w 1448853"/>
                <a:gd name="connsiteY5" fmla="*/ 46714 h 1225615"/>
                <a:gd name="connsiteX6" fmla="*/ 1448853 w 1448853"/>
                <a:gd name="connsiteY6" fmla="*/ 716746 h 1225615"/>
                <a:gd name="connsiteX7" fmla="*/ 1212926 w 1448853"/>
                <a:gd name="connsiteY7" fmla="*/ 800784 h 1225615"/>
                <a:gd name="connsiteX8" fmla="*/ 1072146 w 1448853"/>
                <a:gd name="connsiteY8" fmla="*/ 1225615 h 1225615"/>
                <a:gd name="connsiteX9" fmla="*/ 764591 w 1448853"/>
                <a:gd name="connsiteY9" fmla="*/ 1098241 h 1225615"/>
                <a:gd name="connsiteX10" fmla="*/ 500843 w 1448853"/>
                <a:gd name="connsiteY10" fmla="*/ 980066 h 1225615"/>
                <a:gd name="connsiteX11" fmla="*/ 24226 w 1448853"/>
                <a:gd name="connsiteY11" fmla="*/ 591146 h 1225615"/>
                <a:gd name="connsiteX12" fmla="*/ 0 w 1448853"/>
                <a:gd name="connsiteY12" fmla="*/ 535598 h 1225615"/>
                <a:gd name="connsiteX0" fmla="*/ 0 w 1448853"/>
                <a:gd name="connsiteY0" fmla="*/ 535598 h 1225615"/>
                <a:gd name="connsiteX1" fmla="*/ 250365 w 1448853"/>
                <a:gd name="connsiteY1" fmla="*/ 130767 h 1225615"/>
                <a:gd name="connsiteX2" fmla="*/ 361469 w 1448853"/>
                <a:gd name="connsiteY2" fmla="*/ 56843 h 1225615"/>
                <a:gd name="connsiteX3" fmla="*/ 456056 w 1448853"/>
                <a:gd name="connsiteY3" fmla="*/ 0 h 1225615"/>
                <a:gd name="connsiteX4" fmla="*/ 886334 w 1448853"/>
                <a:gd name="connsiteY4" fmla="*/ 46836 h 1225615"/>
                <a:gd name="connsiteX5" fmla="*/ 1328181 w 1448853"/>
                <a:gd name="connsiteY5" fmla="*/ 46714 h 1225615"/>
                <a:gd name="connsiteX6" fmla="*/ 1448853 w 1448853"/>
                <a:gd name="connsiteY6" fmla="*/ 716746 h 1225615"/>
                <a:gd name="connsiteX7" fmla="*/ 1212926 w 1448853"/>
                <a:gd name="connsiteY7" fmla="*/ 800784 h 1225615"/>
                <a:gd name="connsiteX8" fmla="*/ 1072146 w 1448853"/>
                <a:gd name="connsiteY8" fmla="*/ 1225615 h 1225615"/>
                <a:gd name="connsiteX9" fmla="*/ 764591 w 1448853"/>
                <a:gd name="connsiteY9" fmla="*/ 1098241 h 1225615"/>
                <a:gd name="connsiteX10" fmla="*/ 500843 w 1448853"/>
                <a:gd name="connsiteY10" fmla="*/ 980066 h 1225615"/>
                <a:gd name="connsiteX11" fmla="*/ 24226 w 1448853"/>
                <a:gd name="connsiteY11" fmla="*/ 591146 h 1225615"/>
                <a:gd name="connsiteX12" fmla="*/ 0 w 1448853"/>
                <a:gd name="connsiteY12" fmla="*/ 535598 h 1225615"/>
                <a:gd name="connsiteX0" fmla="*/ 0 w 1448853"/>
                <a:gd name="connsiteY0" fmla="*/ 488884 h 1178901"/>
                <a:gd name="connsiteX1" fmla="*/ 250365 w 1448853"/>
                <a:gd name="connsiteY1" fmla="*/ 84053 h 1178901"/>
                <a:gd name="connsiteX2" fmla="*/ 361469 w 1448853"/>
                <a:gd name="connsiteY2" fmla="*/ 10129 h 1178901"/>
                <a:gd name="connsiteX3" fmla="*/ 460742 w 1448853"/>
                <a:gd name="connsiteY3" fmla="*/ 215585 h 1178901"/>
                <a:gd name="connsiteX4" fmla="*/ 886334 w 1448853"/>
                <a:gd name="connsiteY4" fmla="*/ 122 h 1178901"/>
                <a:gd name="connsiteX5" fmla="*/ 1328181 w 1448853"/>
                <a:gd name="connsiteY5" fmla="*/ 0 h 1178901"/>
                <a:gd name="connsiteX6" fmla="*/ 1448853 w 1448853"/>
                <a:gd name="connsiteY6" fmla="*/ 670032 h 1178901"/>
                <a:gd name="connsiteX7" fmla="*/ 1212926 w 1448853"/>
                <a:gd name="connsiteY7" fmla="*/ 754070 h 1178901"/>
                <a:gd name="connsiteX8" fmla="*/ 1072146 w 1448853"/>
                <a:gd name="connsiteY8" fmla="*/ 1178901 h 1178901"/>
                <a:gd name="connsiteX9" fmla="*/ 764591 w 1448853"/>
                <a:gd name="connsiteY9" fmla="*/ 1051527 h 1178901"/>
                <a:gd name="connsiteX10" fmla="*/ 500843 w 1448853"/>
                <a:gd name="connsiteY10" fmla="*/ 933352 h 1178901"/>
                <a:gd name="connsiteX11" fmla="*/ 24226 w 1448853"/>
                <a:gd name="connsiteY11" fmla="*/ 544432 h 1178901"/>
                <a:gd name="connsiteX12" fmla="*/ 0 w 1448853"/>
                <a:gd name="connsiteY12" fmla="*/ 488884 h 1178901"/>
                <a:gd name="connsiteX0" fmla="*/ 0 w 1448853"/>
                <a:gd name="connsiteY0" fmla="*/ 488884 h 1178901"/>
                <a:gd name="connsiteX1" fmla="*/ 250365 w 1448853"/>
                <a:gd name="connsiteY1" fmla="*/ 84053 h 1178901"/>
                <a:gd name="connsiteX2" fmla="*/ 361469 w 1448853"/>
                <a:gd name="connsiteY2" fmla="*/ 10129 h 1178901"/>
                <a:gd name="connsiteX3" fmla="*/ 886334 w 1448853"/>
                <a:gd name="connsiteY3" fmla="*/ 122 h 1178901"/>
                <a:gd name="connsiteX4" fmla="*/ 1328181 w 1448853"/>
                <a:gd name="connsiteY4" fmla="*/ 0 h 1178901"/>
                <a:gd name="connsiteX5" fmla="*/ 1448853 w 1448853"/>
                <a:gd name="connsiteY5" fmla="*/ 670032 h 1178901"/>
                <a:gd name="connsiteX6" fmla="*/ 1212926 w 1448853"/>
                <a:gd name="connsiteY6" fmla="*/ 754070 h 1178901"/>
                <a:gd name="connsiteX7" fmla="*/ 1072146 w 1448853"/>
                <a:gd name="connsiteY7" fmla="*/ 1178901 h 1178901"/>
                <a:gd name="connsiteX8" fmla="*/ 764591 w 1448853"/>
                <a:gd name="connsiteY8" fmla="*/ 1051527 h 1178901"/>
                <a:gd name="connsiteX9" fmla="*/ 500843 w 1448853"/>
                <a:gd name="connsiteY9" fmla="*/ 933352 h 1178901"/>
                <a:gd name="connsiteX10" fmla="*/ 24226 w 1448853"/>
                <a:gd name="connsiteY10" fmla="*/ 544432 h 1178901"/>
                <a:gd name="connsiteX11" fmla="*/ 0 w 1448853"/>
                <a:gd name="connsiteY11" fmla="*/ 488884 h 1178901"/>
                <a:gd name="connsiteX0" fmla="*/ 0 w 1448853"/>
                <a:gd name="connsiteY0" fmla="*/ 492804 h 1182821"/>
                <a:gd name="connsiteX1" fmla="*/ 250365 w 1448853"/>
                <a:gd name="connsiteY1" fmla="*/ 87973 h 1182821"/>
                <a:gd name="connsiteX2" fmla="*/ 548881 w 1448853"/>
                <a:gd name="connsiteY2" fmla="*/ 0 h 1182821"/>
                <a:gd name="connsiteX3" fmla="*/ 886334 w 1448853"/>
                <a:gd name="connsiteY3" fmla="*/ 4042 h 1182821"/>
                <a:gd name="connsiteX4" fmla="*/ 1328181 w 1448853"/>
                <a:gd name="connsiteY4" fmla="*/ 3920 h 1182821"/>
                <a:gd name="connsiteX5" fmla="*/ 1448853 w 1448853"/>
                <a:gd name="connsiteY5" fmla="*/ 673952 h 1182821"/>
                <a:gd name="connsiteX6" fmla="*/ 1212926 w 1448853"/>
                <a:gd name="connsiteY6" fmla="*/ 757990 h 1182821"/>
                <a:gd name="connsiteX7" fmla="*/ 1072146 w 1448853"/>
                <a:gd name="connsiteY7" fmla="*/ 1182821 h 1182821"/>
                <a:gd name="connsiteX8" fmla="*/ 764591 w 1448853"/>
                <a:gd name="connsiteY8" fmla="*/ 1055447 h 1182821"/>
                <a:gd name="connsiteX9" fmla="*/ 500843 w 1448853"/>
                <a:gd name="connsiteY9" fmla="*/ 937272 h 1182821"/>
                <a:gd name="connsiteX10" fmla="*/ 24226 w 1448853"/>
                <a:gd name="connsiteY10" fmla="*/ 548352 h 1182821"/>
                <a:gd name="connsiteX11" fmla="*/ 0 w 1448853"/>
                <a:gd name="connsiteY11" fmla="*/ 492804 h 1182821"/>
                <a:gd name="connsiteX0" fmla="*/ 0 w 1448853"/>
                <a:gd name="connsiteY0" fmla="*/ 492804 h 1182821"/>
                <a:gd name="connsiteX1" fmla="*/ 362814 w 1448853"/>
                <a:gd name="connsiteY1" fmla="*/ 275333 h 1182821"/>
                <a:gd name="connsiteX2" fmla="*/ 548881 w 1448853"/>
                <a:gd name="connsiteY2" fmla="*/ 0 h 1182821"/>
                <a:gd name="connsiteX3" fmla="*/ 886334 w 1448853"/>
                <a:gd name="connsiteY3" fmla="*/ 4042 h 1182821"/>
                <a:gd name="connsiteX4" fmla="*/ 1328181 w 1448853"/>
                <a:gd name="connsiteY4" fmla="*/ 3920 h 1182821"/>
                <a:gd name="connsiteX5" fmla="*/ 1448853 w 1448853"/>
                <a:gd name="connsiteY5" fmla="*/ 673952 h 1182821"/>
                <a:gd name="connsiteX6" fmla="*/ 1212926 w 1448853"/>
                <a:gd name="connsiteY6" fmla="*/ 757990 h 1182821"/>
                <a:gd name="connsiteX7" fmla="*/ 1072146 w 1448853"/>
                <a:gd name="connsiteY7" fmla="*/ 1182821 h 1182821"/>
                <a:gd name="connsiteX8" fmla="*/ 764591 w 1448853"/>
                <a:gd name="connsiteY8" fmla="*/ 1055447 h 1182821"/>
                <a:gd name="connsiteX9" fmla="*/ 500843 w 1448853"/>
                <a:gd name="connsiteY9" fmla="*/ 937272 h 1182821"/>
                <a:gd name="connsiteX10" fmla="*/ 24226 w 1448853"/>
                <a:gd name="connsiteY10" fmla="*/ 548352 h 1182821"/>
                <a:gd name="connsiteX11" fmla="*/ 0 w 1448853"/>
                <a:gd name="connsiteY11" fmla="*/ 492804 h 1182821"/>
                <a:gd name="connsiteX0" fmla="*/ 163183 w 1424627"/>
                <a:gd name="connsiteY0" fmla="*/ 787892 h 1182821"/>
                <a:gd name="connsiteX1" fmla="*/ 338588 w 1424627"/>
                <a:gd name="connsiteY1" fmla="*/ 275333 h 1182821"/>
                <a:gd name="connsiteX2" fmla="*/ 524655 w 1424627"/>
                <a:gd name="connsiteY2" fmla="*/ 0 h 1182821"/>
                <a:gd name="connsiteX3" fmla="*/ 862108 w 1424627"/>
                <a:gd name="connsiteY3" fmla="*/ 4042 h 1182821"/>
                <a:gd name="connsiteX4" fmla="*/ 1303955 w 1424627"/>
                <a:gd name="connsiteY4" fmla="*/ 3920 h 1182821"/>
                <a:gd name="connsiteX5" fmla="*/ 1424627 w 1424627"/>
                <a:gd name="connsiteY5" fmla="*/ 673952 h 1182821"/>
                <a:gd name="connsiteX6" fmla="*/ 1188700 w 1424627"/>
                <a:gd name="connsiteY6" fmla="*/ 757990 h 1182821"/>
                <a:gd name="connsiteX7" fmla="*/ 1047920 w 1424627"/>
                <a:gd name="connsiteY7" fmla="*/ 1182821 h 1182821"/>
                <a:gd name="connsiteX8" fmla="*/ 740365 w 1424627"/>
                <a:gd name="connsiteY8" fmla="*/ 1055447 h 1182821"/>
                <a:gd name="connsiteX9" fmla="*/ 476617 w 1424627"/>
                <a:gd name="connsiteY9" fmla="*/ 937272 h 1182821"/>
                <a:gd name="connsiteX10" fmla="*/ 0 w 1424627"/>
                <a:gd name="connsiteY10" fmla="*/ 548352 h 1182821"/>
                <a:gd name="connsiteX11" fmla="*/ 163183 w 1424627"/>
                <a:gd name="connsiteY11" fmla="*/ 787892 h 1182821"/>
                <a:gd name="connsiteX0" fmla="*/ 0 w 1261444"/>
                <a:gd name="connsiteY0" fmla="*/ 787892 h 1182821"/>
                <a:gd name="connsiteX1" fmla="*/ 175405 w 1261444"/>
                <a:gd name="connsiteY1" fmla="*/ 275333 h 1182821"/>
                <a:gd name="connsiteX2" fmla="*/ 361472 w 1261444"/>
                <a:gd name="connsiteY2" fmla="*/ 0 h 1182821"/>
                <a:gd name="connsiteX3" fmla="*/ 698925 w 1261444"/>
                <a:gd name="connsiteY3" fmla="*/ 4042 h 1182821"/>
                <a:gd name="connsiteX4" fmla="*/ 1140772 w 1261444"/>
                <a:gd name="connsiteY4" fmla="*/ 3920 h 1182821"/>
                <a:gd name="connsiteX5" fmla="*/ 1261444 w 1261444"/>
                <a:gd name="connsiteY5" fmla="*/ 673952 h 1182821"/>
                <a:gd name="connsiteX6" fmla="*/ 1025517 w 1261444"/>
                <a:gd name="connsiteY6" fmla="*/ 757990 h 1182821"/>
                <a:gd name="connsiteX7" fmla="*/ 884737 w 1261444"/>
                <a:gd name="connsiteY7" fmla="*/ 1182821 h 1182821"/>
                <a:gd name="connsiteX8" fmla="*/ 577182 w 1261444"/>
                <a:gd name="connsiteY8" fmla="*/ 1055447 h 1182821"/>
                <a:gd name="connsiteX9" fmla="*/ 313434 w 1261444"/>
                <a:gd name="connsiteY9" fmla="*/ 937272 h 1182821"/>
                <a:gd name="connsiteX10" fmla="*/ 0 w 1261444"/>
                <a:gd name="connsiteY10" fmla="*/ 787892 h 1182821"/>
                <a:gd name="connsiteX0" fmla="*/ 0 w 1261444"/>
                <a:gd name="connsiteY0" fmla="*/ 787892 h 1182821"/>
                <a:gd name="connsiteX1" fmla="*/ 147296 w 1261444"/>
                <a:gd name="connsiteY1" fmla="*/ 275335 h 1182821"/>
                <a:gd name="connsiteX2" fmla="*/ 361472 w 1261444"/>
                <a:gd name="connsiteY2" fmla="*/ 0 h 1182821"/>
                <a:gd name="connsiteX3" fmla="*/ 698925 w 1261444"/>
                <a:gd name="connsiteY3" fmla="*/ 4042 h 1182821"/>
                <a:gd name="connsiteX4" fmla="*/ 1140772 w 1261444"/>
                <a:gd name="connsiteY4" fmla="*/ 3920 h 1182821"/>
                <a:gd name="connsiteX5" fmla="*/ 1261444 w 1261444"/>
                <a:gd name="connsiteY5" fmla="*/ 673952 h 1182821"/>
                <a:gd name="connsiteX6" fmla="*/ 1025517 w 1261444"/>
                <a:gd name="connsiteY6" fmla="*/ 757990 h 1182821"/>
                <a:gd name="connsiteX7" fmla="*/ 884737 w 1261444"/>
                <a:gd name="connsiteY7" fmla="*/ 1182821 h 1182821"/>
                <a:gd name="connsiteX8" fmla="*/ 577182 w 1261444"/>
                <a:gd name="connsiteY8" fmla="*/ 1055447 h 1182821"/>
                <a:gd name="connsiteX9" fmla="*/ 313434 w 1261444"/>
                <a:gd name="connsiteY9" fmla="*/ 937272 h 1182821"/>
                <a:gd name="connsiteX10" fmla="*/ 0 w 1261444"/>
                <a:gd name="connsiteY10" fmla="*/ 787892 h 1182821"/>
                <a:gd name="connsiteX0" fmla="*/ 0 w 1275500"/>
                <a:gd name="connsiteY0" fmla="*/ 811314 h 1182821"/>
                <a:gd name="connsiteX1" fmla="*/ 161352 w 1275500"/>
                <a:gd name="connsiteY1" fmla="*/ 275335 h 1182821"/>
                <a:gd name="connsiteX2" fmla="*/ 375528 w 1275500"/>
                <a:gd name="connsiteY2" fmla="*/ 0 h 1182821"/>
                <a:gd name="connsiteX3" fmla="*/ 712981 w 1275500"/>
                <a:gd name="connsiteY3" fmla="*/ 4042 h 1182821"/>
                <a:gd name="connsiteX4" fmla="*/ 1154828 w 1275500"/>
                <a:gd name="connsiteY4" fmla="*/ 3920 h 1182821"/>
                <a:gd name="connsiteX5" fmla="*/ 1275500 w 1275500"/>
                <a:gd name="connsiteY5" fmla="*/ 673952 h 1182821"/>
                <a:gd name="connsiteX6" fmla="*/ 1039573 w 1275500"/>
                <a:gd name="connsiteY6" fmla="*/ 757990 h 1182821"/>
                <a:gd name="connsiteX7" fmla="*/ 898793 w 1275500"/>
                <a:gd name="connsiteY7" fmla="*/ 1182821 h 1182821"/>
                <a:gd name="connsiteX8" fmla="*/ 591238 w 1275500"/>
                <a:gd name="connsiteY8" fmla="*/ 1055447 h 1182821"/>
                <a:gd name="connsiteX9" fmla="*/ 327490 w 1275500"/>
                <a:gd name="connsiteY9" fmla="*/ 937272 h 1182821"/>
                <a:gd name="connsiteX10" fmla="*/ 0 w 1275500"/>
                <a:gd name="connsiteY10" fmla="*/ 811314 h 1182821"/>
                <a:gd name="connsiteX0" fmla="*/ 0 w 1275500"/>
                <a:gd name="connsiteY0" fmla="*/ 811314 h 1182821"/>
                <a:gd name="connsiteX1" fmla="*/ 161352 w 1275500"/>
                <a:gd name="connsiteY1" fmla="*/ 275335 h 1182821"/>
                <a:gd name="connsiteX2" fmla="*/ 375528 w 1275500"/>
                <a:gd name="connsiteY2" fmla="*/ 0 h 1182821"/>
                <a:gd name="connsiteX3" fmla="*/ 712981 w 1275500"/>
                <a:gd name="connsiteY3" fmla="*/ 4042 h 1182821"/>
                <a:gd name="connsiteX4" fmla="*/ 1154828 w 1275500"/>
                <a:gd name="connsiteY4" fmla="*/ 3920 h 1182821"/>
                <a:gd name="connsiteX5" fmla="*/ 1275500 w 1275500"/>
                <a:gd name="connsiteY5" fmla="*/ 673952 h 1182821"/>
                <a:gd name="connsiteX6" fmla="*/ 1039573 w 1275500"/>
                <a:gd name="connsiteY6" fmla="*/ 757990 h 1182821"/>
                <a:gd name="connsiteX7" fmla="*/ 898793 w 1275500"/>
                <a:gd name="connsiteY7" fmla="*/ 1182821 h 1182821"/>
                <a:gd name="connsiteX8" fmla="*/ 591238 w 1275500"/>
                <a:gd name="connsiteY8" fmla="*/ 1055447 h 1182821"/>
                <a:gd name="connsiteX9" fmla="*/ 332175 w 1275500"/>
                <a:gd name="connsiteY9" fmla="*/ 923221 h 1182821"/>
                <a:gd name="connsiteX10" fmla="*/ 0 w 1275500"/>
                <a:gd name="connsiteY10" fmla="*/ 811314 h 118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500" h="1182821">
                  <a:moveTo>
                    <a:pt x="0" y="811314"/>
                  </a:moveTo>
                  <a:lnTo>
                    <a:pt x="161352" y="275335"/>
                  </a:lnTo>
                  <a:lnTo>
                    <a:pt x="375528" y="0"/>
                  </a:lnTo>
                  <a:lnTo>
                    <a:pt x="712981" y="4042"/>
                  </a:lnTo>
                  <a:lnTo>
                    <a:pt x="1154828" y="3920"/>
                  </a:lnTo>
                  <a:lnTo>
                    <a:pt x="1275500" y="673952"/>
                  </a:lnTo>
                  <a:lnTo>
                    <a:pt x="1039573" y="757990"/>
                  </a:lnTo>
                  <a:lnTo>
                    <a:pt x="898793" y="1182821"/>
                  </a:lnTo>
                  <a:lnTo>
                    <a:pt x="591238" y="1055447"/>
                  </a:lnTo>
                  <a:lnTo>
                    <a:pt x="332175" y="923221"/>
                  </a:lnTo>
                  <a:lnTo>
                    <a:pt x="0" y="811314"/>
                  </a:lnTo>
                  <a:close/>
                </a:path>
              </a:pathLst>
            </a:cu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62230" dir="5880000" algn="tl" rotWithShape="0">
                <a:srgbClr val="FF66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BC0E81-FC6A-7B45-955D-FDBB4C757697}"/>
                </a:ext>
              </a:extLst>
            </p:cNvPr>
            <p:cNvGrpSpPr/>
            <p:nvPr/>
          </p:nvGrpSpPr>
          <p:grpSpPr>
            <a:xfrm>
              <a:off x="5940152" y="1085705"/>
              <a:ext cx="2955054" cy="2598808"/>
              <a:chOff x="6156176" y="748543"/>
              <a:chExt cx="2955054" cy="2598808"/>
            </a:xfrm>
          </p:grpSpPr>
          <p:sp>
            <p:nvSpPr>
              <p:cNvPr id="8" name="Oval 22">
                <a:extLst>
                  <a:ext uri="{FF2B5EF4-FFF2-40B4-BE49-F238E27FC236}">
                    <a16:creationId xmlns:a16="http://schemas.microsoft.com/office/drawing/2014/main" id="{3D396E6D-8F78-1142-891D-ADB53B7C0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55197" flipV="1">
                <a:off x="8047927" y="2146741"/>
                <a:ext cx="1063303" cy="94882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Oval 22">
                <a:extLst>
                  <a:ext uri="{FF2B5EF4-FFF2-40B4-BE49-F238E27FC236}">
                    <a16:creationId xmlns:a16="http://schemas.microsoft.com/office/drawing/2014/main" id="{18350108-DD07-8647-A096-183C3B8B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6000" y="1652400"/>
                <a:ext cx="405050" cy="16835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b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Oval 22">
                <a:extLst>
                  <a:ext uri="{FF2B5EF4-FFF2-40B4-BE49-F238E27FC236}">
                    <a16:creationId xmlns:a16="http://schemas.microsoft.com/office/drawing/2014/main" id="{A1C99330-1594-0240-94D2-01C7B9D08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8400" y="1933200"/>
                <a:ext cx="405050" cy="16835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b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GB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Oval 22">
                <a:extLst>
                  <a:ext uri="{FF2B5EF4-FFF2-40B4-BE49-F238E27FC236}">
                    <a16:creationId xmlns:a16="http://schemas.microsoft.com/office/drawing/2014/main" id="{93FF9BA6-350A-A047-A8D6-9AA293984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0800" y="2181600"/>
                <a:ext cx="288032" cy="28803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b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400" i="1" kern="0" dirty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12" name="Oval 22">
                <a:extLst>
                  <a:ext uri="{FF2B5EF4-FFF2-40B4-BE49-F238E27FC236}">
                    <a16:creationId xmlns:a16="http://schemas.microsoft.com/office/drawing/2014/main" id="{CBF05DFB-66F5-5046-9B3A-6EF3E01B7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0060" y="1916832"/>
                <a:ext cx="248364" cy="2550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Oval 22">
                <a:extLst>
                  <a:ext uri="{FF2B5EF4-FFF2-40B4-BE49-F238E27FC236}">
                    <a16:creationId xmlns:a16="http://schemas.microsoft.com/office/drawing/2014/main" id="{71B92EF8-00BB-4843-AE75-42B14147D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580000">
                <a:off x="7704302" y="903938"/>
                <a:ext cx="539232" cy="38106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b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GB" sz="1400" i="1" kern="0" dirty="0">
                  <a:solidFill>
                    <a:sysClr val="windowText" lastClr="000000"/>
                  </a:solidFill>
                  <a:latin typeface="Calibri" charset="0"/>
                </a:endParaRPr>
              </a:p>
            </p:txBody>
          </p:sp>
          <p:sp>
            <p:nvSpPr>
              <p:cNvPr id="14" name="Oval 22">
                <a:extLst>
                  <a:ext uri="{FF2B5EF4-FFF2-40B4-BE49-F238E27FC236}">
                    <a16:creationId xmlns:a16="http://schemas.microsoft.com/office/drawing/2014/main" id="{052FAF4F-8A3A-A84E-81C4-B4646E0E4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60000">
                <a:off x="7182440" y="2354867"/>
                <a:ext cx="288000" cy="8856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Oval 22">
                <a:extLst>
                  <a:ext uri="{FF2B5EF4-FFF2-40B4-BE49-F238E27FC236}">
                    <a16:creationId xmlns:a16="http://schemas.microsoft.com/office/drawing/2014/main" id="{4D0F57C1-D0E8-D543-A437-BA9AFFE7C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40000">
                <a:off x="7034400" y="748543"/>
                <a:ext cx="539232" cy="38106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Oval 22">
                <a:extLst>
                  <a:ext uri="{FF2B5EF4-FFF2-40B4-BE49-F238E27FC236}">
                    <a16:creationId xmlns:a16="http://schemas.microsoft.com/office/drawing/2014/main" id="{5D6719BB-08B3-1D49-96D8-EA45A8FE1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6360000">
                <a:off x="7506000" y="2887200"/>
                <a:ext cx="539232" cy="38106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22">
                <a:extLst>
                  <a:ext uri="{FF2B5EF4-FFF2-40B4-BE49-F238E27FC236}">
                    <a16:creationId xmlns:a16="http://schemas.microsoft.com/office/drawing/2014/main" id="{15887174-AC71-0C45-B5D0-7F6B1876D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6176" y="2276872"/>
                <a:ext cx="979576" cy="68622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22">
                <a:extLst>
                  <a:ext uri="{FF2B5EF4-FFF2-40B4-BE49-F238E27FC236}">
                    <a16:creationId xmlns:a16="http://schemas.microsoft.com/office/drawing/2014/main" id="{19334E1A-29CC-E84F-AD6C-B6B7A726B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6216" y="1952408"/>
                <a:ext cx="248364" cy="2550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Oval 22">
                <a:extLst>
                  <a:ext uri="{FF2B5EF4-FFF2-40B4-BE49-F238E27FC236}">
                    <a16:creationId xmlns:a16="http://schemas.microsoft.com/office/drawing/2014/main" id="{0873131C-8A43-224D-8881-5B7E9A3C2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5600" y="1256400"/>
                <a:ext cx="248364" cy="25503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22">
                <a:extLst>
                  <a:ext uri="{FF2B5EF4-FFF2-40B4-BE49-F238E27FC236}">
                    <a16:creationId xmlns:a16="http://schemas.microsoft.com/office/drawing/2014/main" id="{56D95365-3C0E-3B4B-A013-D97269B9D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6176" y="1268760"/>
                <a:ext cx="979576" cy="614216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90000" tIns="45000" rIns="90000" bIns="4500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endParaRPr lang="en-GB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224A7C-998F-9A40-97B5-EAEED6391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0152" y="1101866"/>
              <a:ext cx="2869692" cy="256032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0E9235-F173-B145-8333-A0CC20BC36FF}"/>
              </a:ext>
            </a:extLst>
          </p:cNvPr>
          <p:cNvSpPr txBox="1"/>
          <p:nvPr/>
        </p:nvSpPr>
        <p:spPr>
          <a:xfrm>
            <a:off x="1147598" y="358591"/>
            <a:ext cx="259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Chemical  entity: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ED804D-91F3-AE46-84DD-07E5CE6A4091}"/>
              </a:ext>
            </a:extLst>
          </p:cNvPr>
          <p:cNvGrpSpPr/>
          <p:nvPr/>
        </p:nvGrpSpPr>
        <p:grpSpPr>
          <a:xfrm>
            <a:off x="4411865" y="1108428"/>
            <a:ext cx="2532979" cy="3049299"/>
            <a:chOff x="3195226" y="1204468"/>
            <a:chExt cx="1961460" cy="2361282"/>
          </a:xfrm>
        </p:grpSpPr>
        <p:sp>
          <p:nvSpPr>
            <p:cNvPr id="23" name="Regular Pentagon 12">
              <a:extLst>
                <a:ext uri="{FF2B5EF4-FFF2-40B4-BE49-F238E27FC236}">
                  <a16:creationId xmlns:a16="http://schemas.microsoft.com/office/drawing/2014/main" id="{55085699-F0EC-674A-970F-02A0BBCDAE22}"/>
                </a:ext>
              </a:extLst>
            </p:cNvPr>
            <p:cNvSpPr/>
            <p:nvPr/>
          </p:nvSpPr>
          <p:spPr bwMode="auto">
            <a:xfrm rot="16200000" flipH="1">
              <a:off x="3165124" y="2050258"/>
              <a:ext cx="1695643" cy="1066645"/>
            </a:xfrm>
            <a:custGeom>
              <a:avLst/>
              <a:gdLst>
                <a:gd name="connsiteX0" fmla="*/ 0 w 465486"/>
                <a:gd name="connsiteY0" fmla="*/ 218624 h 572367"/>
                <a:gd name="connsiteX1" fmla="*/ 232743 w 465486"/>
                <a:gd name="connsiteY1" fmla="*/ 0 h 572367"/>
                <a:gd name="connsiteX2" fmla="*/ 465486 w 465486"/>
                <a:gd name="connsiteY2" fmla="*/ 218624 h 572367"/>
                <a:gd name="connsiteX3" fmla="*/ 376586 w 465486"/>
                <a:gd name="connsiteY3" fmla="*/ 572366 h 572367"/>
                <a:gd name="connsiteX4" fmla="*/ 88900 w 465486"/>
                <a:gd name="connsiteY4" fmla="*/ 572366 h 572367"/>
                <a:gd name="connsiteX5" fmla="*/ 0 w 465486"/>
                <a:gd name="connsiteY5" fmla="*/ 218624 h 572367"/>
                <a:gd name="connsiteX0" fmla="*/ 0 w 547127"/>
                <a:gd name="connsiteY0" fmla="*/ 318410 h 572366"/>
                <a:gd name="connsiteX1" fmla="*/ 314384 w 547127"/>
                <a:gd name="connsiteY1" fmla="*/ 0 h 572366"/>
                <a:gd name="connsiteX2" fmla="*/ 547127 w 547127"/>
                <a:gd name="connsiteY2" fmla="*/ 218624 h 572366"/>
                <a:gd name="connsiteX3" fmla="*/ 458227 w 547127"/>
                <a:gd name="connsiteY3" fmla="*/ 572366 h 572366"/>
                <a:gd name="connsiteX4" fmla="*/ 170541 w 547127"/>
                <a:gd name="connsiteY4" fmla="*/ 572366 h 572366"/>
                <a:gd name="connsiteX5" fmla="*/ 0 w 547127"/>
                <a:gd name="connsiteY5" fmla="*/ 318410 h 572366"/>
                <a:gd name="connsiteX0" fmla="*/ 0 w 637845"/>
                <a:gd name="connsiteY0" fmla="*/ 318410 h 572366"/>
                <a:gd name="connsiteX1" fmla="*/ 314384 w 637845"/>
                <a:gd name="connsiteY1" fmla="*/ 0 h 572366"/>
                <a:gd name="connsiteX2" fmla="*/ 637845 w 637845"/>
                <a:gd name="connsiteY2" fmla="*/ 313874 h 572366"/>
                <a:gd name="connsiteX3" fmla="*/ 458227 w 637845"/>
                <a:gd name="connsiteY3" fmla="*/ 572366 h 572366"/>
                <a:gd name="connsiteX4" fmla="*/ 170541 w 637845"/>
                <a:gd name="connsiteY4" fmla="*/ 572366 h 572366"/>
                <a:gd name="connsiteX5" fmla="*/ 0 w 637845"/>
                <a:gd name="connsiteY5" fmla="*/ 318410 h 572366"/>
                <a:gd name="connsiteX0" fmla="*/ 0 w 637845"/>
                <a:gd name="connsiteY0" fmla="*/ 318410 h 581438"/>
                <a:gd name="connsiteX1" fmla="*/ 314384 w 637845"/>
                <a:gd name="connsiteY1" fmla="*/ 0 h 581438"/>
                <a:gd name="connsiteX2" fmla="*/ 637845 w 637845"/>
                <a:gd name="connsiteY2" fmla="*/ 313874 h 581438"/>
                <a:gd name="connsiteX3" fmla="*/ 485445 w 637845"/>
                <a:gd name="connsiteY3" fmla="*/ 581438 h 581438"/>
                <a:gd name="connsiteX4" fmla="*/ 170541 w 637845"/>
                <a:gd name="connsiteY4" fmla="*/ 572366 h 581438"/>
                <a:gd name="connsiteX5" fmla="*/ 0 w 637845"/>
                <a:gd name="connsiteY5" fmla="*/ 318410 h 581438"/>
                <a:gd name="connsiteX0" fmla="*/ 0 w 637845"/>
                <a:gd name="connsiteY0" fmla="*/ 318410 h 581438"/>
                <a:gd name="connsiteX1" fmla="*/ 314384 w 637845"/>
                <a:gd name="connsiteY1" fmla="*/ 0 h 581438"/>
                <a:gd name="connsiteX2" fmla="*/ 637845 w 637845"/>
                <a:gd name="connsiteY2" fmla="*/ 313874 h 581438"/>
                <a:gd name="connsiteX3" fmla="*/ 485445 w 637845"/>
                <a:gd name="connsiteY3" fmla="*/ 581438 h 581438"/>
                <a:gd name="connsiteX4" fmla="*/ 143330 w 637845"/>
                <a:gd name="connsiteY4" fmla="*/ 572366 h 581438"/>
                <a:gd name="connsiteX5" fmla="*/ 0 w 637845"/>
                <a:gd name="connsiteY5" fmla="*/ 318410 h 581438"/>
                <a:gd name="connsiteX0" fmla="*/ 0 w 637845"/>
                <a:gd name="connsiteY0" fmla="*/ 286660 h 549688"/>
                <a:gd name="connsiteX1" fmla="*/ 318922 w 637845"/>
                <a:gd name="connsiteY1" fmla="*/ 0 h 549688"/>
                <a:gd name="connsiteX2" fmla="*/ 637845 w 637845"/>
                <a:gd name="connsiteY2" fmla="*/ 282124 h 549688"/>
                <a:gd name="connsiteX3" fmla="*/ 485445 w 637845"/>
                <a:gd name="connsiteY3" fmla="*/ 549688 h 549688"/>
                <a:gd name="connsiteX4" fmla="*/ 143330 w 637845"/>
                <a:gd name="connsiteY4" fmla="*/ 540616 h 549688"/>
                <a:gd name="connsiteX5" fmla="*/ 0 w 637845"/>
                <a:gd name="connsiteY5" fmla="*/ 286660 h 549688"/>
                <a:gd name="connsiteX0" fmla="*/ 0 w 624235"/>
                <a:gd name="connsiteY0" fmla="*/ 282125 h 549688"/>
                <a:gd name="connsiteX1" fmla="*/ 305312 w 624235"/>
                <a:gd name="connsiteY1" fmla="*/ 0 h 549688"/>
                <a:gd name="connsiteX2" fmla="*/ 624235 w 624235"/>
                <a:gd name="connsiteY2" fmla="*/ 282124 h 549688"/>
                <a:gd name="connsiteX3" fmla="*/ 471835 w 624235"/>
                <a:gd name="connsiteY3" fmla="*/ 549688 h 549688"/>
                <a:gd name="connsiteX4" fmla="*/ 129720 w 624235"/>
                <a:gd name="connsiteY4" fmla="*/ 540616 h 549688"/>
                <a:gd name="connsiteX5" fmla="*/ 0 w 624235"/>
                <a:gd name="connsiteY5" fmla="*/ 282125 h 549688"/>
                <a:gd name="connsiteX0" fmla="*/ 0 w 633304"/>
                <a:gd name="connsiteY0" fmla="*/ 263982 h 549688"/>
                <a:gd name="connsiteX1" fmla="*/ 314381 w 633304"/>
                <a:gd name="connsiteY1" fmla="*/ 0 h 549688"/>
                <a:gd name="connsiteX2" fmla="*/ 633304 w 633304"/>
                <a:gd name="connsiteY2" fmla="*/ 282124 h 549688"/>
                <a:gd name="connsiteX3" fmla="*/ 480904 w 633304"/>
                <a:gd name="connsiteY3" fmla="*/ 549688 h 549688"/>
                <a:gd name="connsiteX4" fmla="*/ 138789 w 633304"/>
                <a:gd name="connsiteY4" fmla="*/ 540616 h 549688"/>
                <a:gd name="connsiteX5" fmla="*/ 0 w 633304"/>
                <a:gd name="connsiteY5" fmla="*/ 263982 h 549688"/>
                <a:gd name="connsiteX0" fmla="*/ 0 w 646912"/>
                <a:gd name="connsiteY0" fmla="*/ 273054 h 549688"/>
                <a:gd name="connsiteX1" fmla="*/ 327989 w 646912"/>
                <a:gd name="connsiteY1" fmla="*/ 0 h 549688"/>
                <a:gd name="connsiteX2" fmla="*/ 646912 w 646912"/>
                <a:gd name="connsiteY2" fmla="*/ 282124 h 549688"/>
                <a:gd name="connsiteX3" fmla="*/ 494512 w 646912"/>
                <a:gd name="connsiteY3" fmla="*/ 549688 h 549688"/>
                <a:gd name="connsiteX4" fmla="*/ 152397 w 646912"/>
                <a:gd name="connsiteY4" fmla="*/ 540616 h 549688"/>
                <a:gd name="connsiteX5" fmla="*/ 0 w 646912"/>
                <a:gd name="connsiteY5" fmla="*/ 273054 h 549688"/>
                <a:gd name="connsiteX0" fmla="*/ 0 w 646912"/>
                <a:gd name="connsiteY0" fmla="*/ 273054 h 549688"/>
                <a:gd name="connsiteX1" fmla="*/ 327989 w 646912"/>
                <a:gd name="connsiteY1" fmla="*/ 0 h 549688"/>
                <a:gd name="connsiteX2" fmla="*/ 646912 w 646912"/>
                <a:gd name="connsiteY2" fmla="*/ 282124 h 549688"/>
                <a:gd name="connsiteX3" fmla="*/ 494512 w 646912"/>
                <a:gd name="connsiteY3" fmla="*/ 549688 h 549688"/>
                <a:gd name="connsiteX4" fmla="*/ 156933 w 646912"/>
                <a:gd name="connsiteY4" fmla="*/ 549687 h 549688"/>
                <a:gd name="connsiteX5" fmla="*/ 0 w 646912"/>
                <a:gd name="connsiteY5" fmla="*/ 273054 h 549688"/>
                <a:gd name="connsiteX0" fmla="*/ 0 w 646912"/>
                <a:gd name="connsiteY0" fmla="*/ 273054 h 558760"/>
                <a:gd name="connsiteX1" fmla="*/ 327989 w 646912"/>
                <a:gd name="connsiteY1" fmla="*/ 0 h 558760"/>
                <a:gd name="connsiteX2" fmla="*/ 646912 w 646912"/>
                <a:gd name="connsiteY2" fmla="*/ 282124 h 558760"/>
                <a:gd name="connsiteX3" fmla="*/ 494512 w 646912"/>
                <a:gd name="connsiteY3" fmla="*/ 558760 h 558760"/>
                <a:gd name="connsiteX4" fmla="*/ 156933 w 646912"/>
                <a:gd name="connsiteY4" fmla="*/ 549687 h 558760"/>
                <a:gd name="connsiteX5" fmla="*/ 0 w 646912"/>
                <a:gd name="connsiteY5" fmla="*/ 273054 h 558760"/>
                <a:gd name="connsiteX0" fmla="*/ 0 w 637841"/>
                <a:gd name="connsiteY0" fmla="*/ 273054 h 558760"/>
                <a:gd name="connsiteX1" fmla="*/ 327989 w 637841"/>
                <a:gd name="connsiteY1" fmla="*/ 0 h 558760"/>
                <a:gd name="connsiteX2" fmla="*/ 637841 w 637841"/>
                <a:gd name="connsiteY2" fmla="*/ 282124 h 558760"/>
                <a:gd name="connsiteX3" fmla="*/ 494512 w 637841"/>
                <a:gd name="connsiteY3" fmla="*/ 558760 h 558760"/>
                <a:gd name="connsiteX4" fmla="*/ 156933 w 637841"/>
                <a:gd name="connsiteY4" fmla="*/ 549687 h 558760"/>
                <a:gd name="connsiteX5" fmla="*/ 0 w 637841"/>
                <a:gd name="connsiteY5" fmla="*/ 273054 h 558760"/>
                <a:gd name="connsiteX0" fmla="*/ 0 w 637841"/>
                <a:gd name="connsiteY0" fmla="*/ 273054 h 558760"/>
                <a:gd name="connsiteX1" fmla="*/ 327989 w 637841"/>
                <a:gd name="connsiteY1" fmla="*/ 0 h 558760"/>
                <a:gd name="connsiteX2" fmla="*/ 637841 w 637841"/>
                <a:gd name="connsiteY2" fmla="*/ 282124 h 558760"/>
                <a:gd name="connsiteX3" fmla="*/ 494512 w 637841"/>
                <a:gd name="connsiteY3" fmla="*/ 558760 h 558760"/>
                <a:gd name="connsiteX4" fmla="*/ 185522 w 637841"/>
                <a:gd name="connsiteY4" fmla="*/ 553771 h 558760"/>
                <a:gd name="connsiteX5" fmla="*/ 0 w 637841"/>
                <a:gd name="connsiteY5" fmla="*/ 273054 h 558760"/>
                <a:gd name="connsiteX0" fmla="*/ 0 w 625587"/>
                <a:gd name="connsiteY0" fmla="*/ 207718 h 558760"/>
                <a:gd name="connsiteX1" fmla="*/ 315735 w 625587"/>
                <a:gd name="connsiteY1" fmla="*/ 0 h 558760"/>
                <a:gd name="connsiteX2" fmla="*/ 625587 w 625587"/>
                <a:gd name="connsiteY2" fmla="*/ 282124 h 558760"/>
                <a:gd name="connsiteX3" fmla="*/ 482258 w 625587"/>
                <a:gd name="connsiteY3" fmla="*/ 558760 h 558760"/>
                <a:gd name="connsiteX4" fmla="*/ 173268 w 625587"/>
                <a:gd name="connsiteY4" fmla="*/ 553771 h 558760"/>
                <a:gd name="connsiteX5" fmla="*/ 0 w 625587"/>
                <a:gd name="connsiteY5" fmla="*/ 207718 h 558760"/>
                <a:gd name="connsiteX0" fmla="*/ 0 w 625587"/>
                <a:gd name="connsiteY0" fmla="*/ 260804 h 611846"/>
                <a:gd name="connsiteX1" fmla="*/ 315738 w 625587"/>
                <a:gd name="connsiteY1" fmla="*/ 0 h 611846"/>
                <a:gd name="connsiteX2" fmla="*/ 625587 w 625587"/>
                <a:gd name="connsiteY2" fmla="*/ 335210 h 611846"/>
                <a:gd name="connsiteX3" fmla="*/ 482258 w 625587"/>
                <a:gd name="connsiteY3" fmla="*/ 611846 h 611846"/>
                <a:gd name="connsiteX4" fmla="*/ 173268 w 625587"/>
                <a:gd name="connsiteY4" fmla="*/ 606857 h 611846"/>
                <a:gd name="connsiteX5" fmla="*/ 0 w 625587"/>
                <a:gd name="connsiteY5" fmla="*/ 260804 h 611846"/>
                <a:gd name="connsiteX0" fmla="*/ 0 w 609255"/>
                <a:gd name="connsiteY0" fmla="*/ 260804 h 611846"/>
                <a:gd name="connsiteX1" fmla="*/ 315738 w 609255"/>
                <a:gd name="connsiteY1" fmla="*/ 0 h 611846"/>
                <a:gd name="connsiteX2" fmla="*/ 609255 w 609255"/>
                <a:gd name="connsiteY2" fmla="*/ 261706 h 611846"/>
                <a:gd name="connsiteX3" fmla="*/ 482258 w 609255"/>
                <a:gd name="connsiteY3" fmla="*/ 611846 h 611846"/>
                <a:gd name="connsiteX4" fmla="*/ 173268 w 609255"/>
                <a:gd name="connsiteY4" fmla="*/ 606857 h 611846"/>
                <a:gd name="connsiteX5" fmla="*/ 0 w 609255"/>
                <a:gd name="connsiteY5" fmla="*/ 260804 h 611846"/>
                <a:gd name="connsiteX0" fmla="*/ 0 w 609255"/>
                <a:gd name="connsiteY0" fmla="*/ 260804 h 611846"/>
                <a:gd name="connsiteX1" fmla="*/ 315738 w 609255"/>
                <a:gd name="connsiteY1" fmla="*/ 0 h 611846"/>
                <a:gd name="connsiteX2" fmla="*/ 609255 w 609255"/>
                <a:gd name="connsiteY2" fmla="*/ 261706 h 611846"/>
                <a:gd name="connsiteX3" fmla="*/ 453676 w 609255"/>
                <a:gd name="connsiteY3" fmla="*/ 611846 h 611846"/>
                <a:gd name="connsiteX4" fmla="*/ 173268 w 609255"/>
                <a:gd name="connsiteY4" fmla="*/ 606857 h 611846"/>
                <a:gd name="connsiteX5" fmla="*/ 0 w 609255"/>
                <a:gd name="connsiteY5" fmla="*/ 260804 h 611846"/>
                <a:gd name="connsiteX0" fmla="*/ 0 w 609255"/>
                <a:gd name="connsiteY0" fmla="*/ 244470 h 595512"/>
                <a:gd name="connsiteX1" fmla="*/ 311657 w 609255"/>
                <a:gd name="connsiteY1" fmla="*/ 0 h 595512"/>
                <a:gd name="connsiteX2" fmla="*/ 609255 w 609255"/>
                <a:gd name="connsiteY2" fmla="*/ 245372 h 595512"/>
                <a:gd name="connsiteX3" fmla="*/ 453676 w 609255"/>
                <a:gd name="connsiteY3" fmla="*/ 595512 h 595512"/>
                <a:gd name="connsiteX4" fmla="*/ 173268 w 609255"/>
                <a:gd name="connsiteY4" fmla="*/ 590523 h 595512"/>
                <a:gd name="connsiteX5" fmla="*/ 0 w 609255"/>
                <a:gd name="connsiteY5" fmla="*/ 244470 h 595512"/>
                <a:gd name="connsiteX0" fmla="*/ 0 w 609255"/>
                <a:gd name="connsiteY0" fmla="*/ 285759 h 595512"/>
                <a:gd name="connsiteX1" fmla="*/ 311657 w 609255"/>
                <a:gd name="connsiteY1" fmla="*/ 0 h 595512"/>
                <a:gd name="connsiteX2" fmla="*/ 609255 w 609255"/>
                <a:gd name="connsiteY2" fmla="*/ 245372 h 595512"/>
                <a:gd name="connsiteX3" fmla="*/ 453676 w 609255"/>
                <a:gd name="connsiteY3" fmla="*/ 595512 h 595512"/>
                <a:gd name="connsiteX4" fmla="*/ 173268 w 609255"/>
                <a:gd name="connsiteY4" fmla="*/ 590523 h 595512"/>
                <a:gd name="connsiteX5" fmla="*/ 0 w 609255"/>
                <a:gd name="connsiteY5" fmla="*/ 285759 h 595512"/>
                <a:gd name="connsiteX0" fmla="*/ 0 w 618775"/>
                <a:gd name="connsiteY0" fmla="*/ 285759 h 595512"/>
                <a:gd name="connsiteX1" fmla="*/ 311657 w 618775"/>
                <a:gd name="connsiteY1" fmla="*/ 0 h 595512"/>
                <a:gd name="connsiteX2" fmla="*/ 618775 w 618775"/>
                <a:gd name="connsiteY2" fmla="*/ 270781 h 595512"/>
                <a:gd name="connsiteX3" fmla="*/ 453676 w 618775"/>
                <a:gd name="connsiteY3" fmla="*/ 595512 h 595512"/>
                <a:gd name="connsiteX4" fmla="*/ 173268 w 618775"/>
                <a:gd name="connsiteY4" fmla="*/ 590523 h 595512"/>
                <a:gd name="connsiteX5" fmla="*/ 0 w 618775"/>
                <a:gd name="connsiteY5" fmla="*/ 285759 h 595512"/>
                <a:gd name="connsiteX0" fmla="*/ 0 w 606080"/>
                <a:gd name="connsiteY0" fmla="*/ 276233 h 595512"/>
                <a:gd name="connsiteX1" fmla="*/ 298962 w 606080"/>
                <a:gd name="connsiteY1" fmla="*/ 0 h 595512"/>
                <a:gd name="connsiteX2" fmla="*/ 606080 w 606080"/>
                <a:gd name="connsiteY2" fmla="*/ 270781 h 595512"/>
                <a:gd name="connsiteX3" fmla="*/ 440981 w 606080"/>
                <a:gd name="connsiteY3" fmla="*/ 595512 h 595512"/>
                <a:gd name="connsiteX4" fmla="*/ 160573 w 606080"/>
                <a:gd name="connsiteY4" fmla="*/ 590523 h 595512"/>
                <a:gd name="connsiteX5" fmla="*/ 0 w 606080"/>
                <a:gd name="connsiteY5" fmla="*/ 276233 h 595512"/>
                <a:gd name="connsiteX0" fmla="*/ 0 w 606080"/>
                <a:gd name="connsiteY0" fmla="*/ 276233 h 595512"/>
                <a:gd name="connsiteX1" fmla="*/ 298962 w 606080"/>
                <a:gd name="connsiteY1" fmla="*/ 0 h 595512"/>
                <a:gd name="connsiteX2" fmla="*/ 606080 w 606080"/>
                <a:gd name="connsiteY2" fmla="*/ 270781 h 595512"/>
                <a:gd name="connsiteX3" fmla="*/ 440981 w 606080"/>
                <a:gd name="connsiteY3" fmla="*/ 595512 h 595512"/>
                <a:gd name="connsiteX4" fmla="*/ 144710 w 606080"/>
                <a:gd name="connsiteY4" fmla="*/ 590526 h 595512"/>
                <a:gd name="connsiteX5" fmla="*/ 0 w 606080"/>
                <a:gd name="connsiteY5" fmla="*/ 276233 h 595512"/>
                <a:gd name="connsiteX0" fmla="*/ 0 w 606080"/>
                <a:gd name="connsiteY0" fmla="*/ 276233 h 590526"/>
                <a:gd name="connsiteX1" fmla="*/ 298962 w 606080"/>
                <a:gd name="connsiteY1" fmla="*/ 0 h 590526"/>
                <a:gd name="connsiteX2" fmla="*/ 606080 w 606080"/>
                <a:gd name="connsiteY2" fmla="*/ 270781 h 590526"/>
                <a:gd name="connsiteX3" fmla="*/ 469543 w 606080"/>
                <a:gd name="connsiteY3" fmla="*/ 547874 h 590526"/>
                <a:gd name="connsiteX4" fmla="*/ 144710 w 606080"/>
                <a:gd name="connsiteY4" fmla="*/ 590526 h 590526"/>
                <a:gd name="connsiteX5" fmla="*/ 0 w 606080"/>
                <a:gd name="connsiteY5" fmla="*/ 276233 h 590526"/>
                <a:gd name="connsiteX0" fmla="*/ 0 w 606080"/>
                <a:gd name="connsiteY0" fmla="*/ 276233 h 549240"/>
                <a:gd name="connsiteX1" fmla="*/ 298962 w 606080"/>
                <a:gd name="connsiteY1" fmla="*/ 0 h 549240"/>
                <a:gd name="connsiteX2" fmla="*/ 606080 w 606080"/>
                <a:gd name="connsiteY2" fmla="*/ 270781 h 549240"/>
                <a:gd name="connsiteX3" fmla="*/ 469543 w 606080"/>
                <a:gd name="connsiteY3" fmla="*/ 547874 h 549240"/>
                <a:gd name="connsiteX4" fmla="*/ 125673 w 606080"/>
                <a:gd name="connsiteY4" fmla="*/ 549240 h 549240"/>
                <a:gd name="connsiteX5" fmla="*/ 0 w 606080"/>
                <a:gd name="connsiteY5" fmla="*/ 276233 h 549240"/>
                <a:gd name="connsiteX0" fmla="*/ 0 w 606080"/>
                <a:gd name="connsiteY0" fmla="*/ 276233 h 638816"/>
                <a:gd name="connsiteX1" fmla="*/ 298962 w 606080"/>
                <a:gd name="connsiteY1" fmla="*/ 0 h 638816"/>
                <a:gd name="connsiteX2" fmla="*/ 606080 w 606080"/>
                <a:gd name="connsiteY2" fmla="*/ 270781 h 638816"/>
                <a:gd name="connsiteX3" fmla="*/ 469543 w 606080"/>
                <a:gd name="connsiteY3" fmla="*/ 547874 h 638816"/>
                <a:gd name="connsiteX4" fmla="*/ 223496 w 606080"/>
                <a:gd name="connsiteY4" fmla="*/ 638800 h 638816"/>
                <a:gd name="connsiteX5" fmla="*/ 125673 w 606080"/>
                <a:gd name="connsiteY5" fmla="*/ 549240 h 638816"/>
                <a:gd name="connsiteX6" fmla="*/ 0 w 606080"/>
                <a:gd name="connsiteY6" fmla="*/ 276233 h 638816"/>
                <a:gd name="connsiteX0" fmla="*/ 0 w 606080"/>
                <a:gd name="connsiteY0" fmla="*/ 276233 h 767005"/>
                <a:gd name="connsiteX1" fmla="*/ 298962 w 606080"/>
                <a:gd name="connsiteY1" fmla="*/ 0 h 767005"/>
                <a:gd name="connsiteX2" fmla="*/ 606080 w 606080"/>
                <a:gd name="connsiteY2" fmla="*/ 270781 h 767005"/>
                <a:gd name="connsiteX3" fmla="*/ 469543 w 606080"/>
                <a:gd name="connsiteY3" fmla="*/ 547874 h 767005"/>
                <a:gd name="connsiteX4" fmla="*/ 366290 w 606080"/>
                <a:gd name="connsiteY4" fmla="*/ 765842 h 767005"/>
                <a:gd name="connsiteX5" fmla="*/ 223496 w 606080"/>
                <a:gd name="connsiteY5" fmla="*/ 638800 h 767005"/>
                <a:gd name="connsiteX6" fmla="*/ 125673 w 606080"/>
                <a:gd name="connsiteY6" fmla="*/ 549240 h 767005"/>
                <a:gd name="connsiteX7" fmla="*/ 0 w 606080"/>
                <a:gd name="connsiteY7" fmla="*/ 276233 h 767005"/>
                <a:gd name="connsiteX0" fmla="*/ 0 w 606080"/>
                <a:gd name="connsiteY0" fmla="*/ 276233 h 767216"/>
                <a:gd name="connsiteX1" fmla="*/ 298962 w 606080"/>
                <a:gd name="connsiteY1" fmla="*/ 0 h 767216"/>
                <a:gd name="connsiteX2" fmla="*/ 606080 w 606080"/>
                <a:gd name="connsiteY2" fmla="*/ 270781 h 767216"/>
                <a:gd name="connsiteX3" fmla="*/ 469543 w 606080"/>
                <a:gd name="connsiteY3" fmla="*/ 547874 h 767216"/>
                <a:gd name="connsiteX4" fmla="*/ 366290 w 606080"/>
                <a:gd name="connsiteY4" fmla="*/ 765842 h 767216"/>
                <a:gd name="connsiteX5" fmla="*/ 223496 w 606080"/>
                <a:gd name="connsiteY5" fmla="*/ 638800 h 767216"/>
                <a:gd name="connsiteX6" fmla="*/ 125673 w 606080"/>
                <a:gd name="connsiteY6" fmla="*/ 549240 h 767216"/>
                <a:gd name="connsiteX7" fmla="*/ 0 w 606080"/>
                <a:gd name="connsiteY7" fmla="*/ 276233 h 767216"/>
                <a:gd name="connsiteX0" fmla="*/ 0 w 606080"/>
                <a:gd name="connsiteY0" fmla="*/ 276233 h 767216"/>
                <a:gd name="connsiteX1" fmla="*/ 298962 w 606080"/>
                <a:gd name="connsiteY1" fmla="*/ 0 h 767216"/>
                <a:gd name="connsiteX2" fmla="*/ 606080 w 606080"/>
                <a:gd name="connsiteY2" fmla="*/ 270781 h 767216"/>
                <a:gd name="connsiteX3" fmla="*/ 469543 w 606080"/>
                <a:gd name="connsiteY3" fmla="*/ 547874 h 767216"/>
                <a:gd name="connsiteX4" fmla="*/ 366290 w 606080"/>
                <a:gd name="connsiteY4" fmla="*/ 765842 h 767216"/>
                <a:gd name="connsiteX5" fmla="*/ 223496 w 606080"/>
                <a:gd name="connsiteY5" fmla="*/ 638800 h 767216"/>
                <a:gd name="connsiteX6" fmla="*/ 125673 w 606080"/>
                <a:gd name="connsiteY6" fmla="*/ 549240 h 767216"/>
                <a:gd name="connsiteX7" fmla="*/ 0 w 606080"/>
                <a:gd name="connsiteY7" fmla="*/ 276233 h 767216"/>
                <a:gd name="connsiteX0" fmla="*/ 0 w 606080"/>
                <a:gd name="connsiteY0" fmla="*/ 276233 h 767216"/>
                <a:gd name="connsiteX1" fmla="*/ 298962 w 606080"/>
                <a:gd name="connsiteY1" fmla="*/ 0 h 767216"/>
                <a:gd name="connsiteX2" fmla="*/ 606080 w 606080"/>
                <a:gd name="connsiteY2" fmla="*/ 270781 h 767216"/>
                <a:gd name="connsiteX3" fmla="*/ 469543 w 606080"/>
                <a:gd name="connsiteY3" fmla="*/ 547874 h 767216"/>
                <a:gd name="connsiteX4" fmla="*/ 366290 w 606080"/>
                <a:gd name="connsiteY4" fmla="*/ 765842 h 767216"/>
                <a:gd name="connsiteX5" fmla="*/ 223496 w 606080"/>
                <a:gd name="connsiteY5" fmla="*/ 638800 h 767216"/>
                <a:gd name="connsiteX6" fmla="*/ 125673 w 606080"/>
                <a:gd name="connsiteY6" fmla="*/ 549240 h 767216"/>
                <a:gd name="connsiteX7" fmla="*/ 0 w 606080"/>
                <a:gd name="connsiteY7" fmla="*/ 276233 h 767216"/>
                <a:gd name="connsiteX0" fmla="*/ 0 w 606080"/>
                <a:gd name="connsiteY0" fmla="*/ 276233 h 767216"/>
                <a:gd name="connsiteX1" fmla="*/ 298962 w 606080"/>
                <a:gd name="connsiteY1" fmla="*/ 0 h 767216"/>
                <a:gd name="connsiteX2" fmla="*/ 606080 w 606080"/>
                <a:gd name="connsiteY2" fmla="*/ 270781 h 767216"/>
                <a:gd name="connsiteX3" fmla="*/ 469543 w 606080"/>
                <a:gd name="connsiteY3" fmla="*/ 547874 h 767216"/>
                <a:gd name="connsiteX4" fmla="*/ 366290 w 606080"/>
                <a:gd name="connsiteY4" fmla="*/ 765842 h 767216"/>
                <a:gd name="connsiteX5" fmla="*/ 223496 w 606080"/>
                <a:gd name="connsiteY5" fmla="*/ 638800 h 767216"/>
                <a:gd name="connsiteX6" fmla="*/ 125673 w 606080"/>
                <a:gd name="connsiteY6" fmla="*/ 549240 h 767216"/>
                <a:gd name="connsiteX7" fmla="*/ 0 w 606080"/>
                <a:gd name="connsiteY7" fmla="*/ 276233 h 767216"/>
                <a:gd name="connsiteX0" fmla="*/ 0 w 606080"/>
                <a:gd name="connsiteY0" fmla="*/ 276233 h 1010864"/>
                <a:gd name="connsiteX1" fmla="*/ 298962 w 606080"/>
                <a:gd name="connsiteY1" fmla="*/ 0 h 1010864"/>
                <a:gd name="connsiteX2" fmla="*/ 606080 w 606080"/>
                <a:gd name="connsiteY2" fmla="*/ 270781 h 1010864"/>
                <a:gd name="connsiteX3" fmla="*/ 469543 w 606080"/>
                <a:gd name="connsiteY3" fmla="*/ 547874 h 1010864"/>
                <a:gd name="connsiteX4" fmla="*/ 486871 w 606080"/>
                <a:gd name="connsiteY4" fmla="*/ 1010398 h 1010864"/>
                <a:gd name="connsiteX5" fmla="*/ 223496 w 606080"/>
                <a:gd name="connsiteY5" fmla="*/ 638800 h 1010864"/>
                <a:gd name="connsiteX6" fmla="*/ 125673 w 606080"/>
                <a:gd name="connsiteY6" fmla="*/ 549240 h 1010864"/>
                <a:gd name="connsiteX7" fmla="*/ 0 w 606080"/>
                <a:gd name="connsiteY7" fmla="*/ 276233 h 1010864"/>
                <a:gd name="connsiteX0" fmla="*/ 0 w 606080"/>
                <a:gd name="connsiteY0" fmla="*/ 276233 h 1014580"/>
                <a:gd name="connsiteX1" fmla="*/ 298962 w 606080"/>
                <a:gd name="connsiteY1" fmla="*/ 0 h 1014580"/>
                <a:gd name="connsiteX2" fmla="*/ 606080 w 606080"/>
                <a:gd name="connsiteY2" fmla="*/ 270781 h 1014580"/>
                <a:gd name="connsiteX3" fmla="*/ 469543 w 606080"/>
                <a:gd name="connsiteY3" fmla="*/ 547874 h 1014580"/>
                <a:gd name="connsiteX4" fmla="*/ 486871 w 606080"/>
                <a:gd name="connsiteY4" fmla="*/ 1010398 h 1014580"/>
                <a:gd name="connsiteX5" fmla="*/ 125126 w 606080"/>
                <a:gd name="connsiteY5" fmla="*/ 969111 h 1014580"/>
                <a:gd name="connsiteX6" fmla="*/ 125673 w 606080"/>
                <a:gd name="connsiteY6" fmla="*/ 549240 h 1014580"/>
                <a:gd name="connsiteX7" fmla="*/ 0 w 606080"/>
                <a:gd name="connsiteY7" fmla="*/ 276233 h 1014580"/>
                <a:gd name="connsiteX0" fmla="*/ 0 w 606080"/>
                <a:gd name="connsiteY0" fmla="*/ 276233 h 1014580"/>
                <a:gd name="connsiteX1" fmla="*/ 298962 w 606080"/>
                <a:gd name="connsiteY1" fmla="*/ 0 h 1014580"/>
                <a:gd name="connsiteX2" fmla="*/ 606080 w 606080"/>
                <a:gd name="connsiteY2" fmla="*/ 270781 h 1014580"/>
                <a:gd name="connsiteX3" fmla="*/ 469543 w 606080"/>
                <a:gd name="connsiteY3" fmla="*/ 547874 h 1014580"/>
                <a:gd name="connsiteX4" fmla="*/ 486871 w 606080"/>
                <a:gd name="connsiteY4" fmla="*/ 1010398 h 1014580"/>
                <a:gd name="connsiteX5" fmla="*/ 125126 w 606080"/>
                <a:gd name="connsiteY5" fmla="*/ 969111 h 1014580"/>
                <a:gd name="connsiteX6" fmla="*/ 125673 w 606080"/>
                <a:gd name="connsiteY6" fmla="*/ 549240 h 1014580"/>
                <a:gd name="connsiteX7" fmla="*/ 0 w 606080"/>
                <a:gd name="connsiteY7" fmla="*/ 276233 h 1014580"/>
                <a:gd name="connsiteX0" fmla="*/ 0 w 606080"/>
                <a:gd name="connsiteY0" fmla="*/ 276233 h 1014580"/>
                <a:gd name="connsiteX1" fmla="*/ 298962 w 606080"/>
                <a:gd name="connsiteY1" fmla="*/ 0 h 1014580"/>
                <a:gd name="connsiteX2" fmla="*/ 606080 w 606080"/>
                <a:gd name="connsiteY2" fmla="*/ 270781 h 1014580"/>
                <a:gd name="connsiteX3" fmla="*/ 469543 w 606080"/>
                <a:gd name="connsiteY3" fmla="*/ 547874 h 1014580"/>
                <a:gd name="connsiteX4" fmla="*/ 486871 w 606080"/>
                <a:gd name="connsiteY4" fmla="*/ 1010398 h 1014580"/>
                <a:gd name="connsiteX5" fmla="*/ 125126 w 606080"/>
                <a:gd name="connsiteY5" fmla="*/ 969111 h 1014580"/>
                <a:gd name="connsiteX6" fmla="*/ 125673 w 606080"/>
                <a:gd name="connsiteY6" fmla="*/ 549240 h 1014580"/>
                <a:gd name="connsiteX7" fmla="*/ 0 w 606080"/>
                <a:gd name="connsiteY7" fmla="*/ 276233 h 1014580"/>
                <a:gd name="connsiteX0" fmla="*/ 0 w 606080"/>
                <a:gd name="connsiteY0" fmla="*/ 276233 h 1014580"/>
                <a:gd name="connsiteX1" fmla="*/ 298962 w 606080"/>
                <a:gd name="connsiteY1" fmla="*/ 0 h 1014580"/>
                <a:gd name="connsiteX2" fmla="*/ 606080 w 606080"/>
                <a:gd name="connsiteY2" fmla="*/ 270781 h 1014580"/>
                <a:gd name="connsiteX3" fmla="*/ 469543 w 606080"/>
                <a:gd name="connsiteY3" fmla="*/ 547874 h 1014580"/>
                <a:gd name="connsiteX4" fmla="*/ 486871 w 606080"/>
                <a:gd name="connsiteY4" fmla="*/ 1010398 h 1014580"/>
                <a:gd name="connsiteX5" fmla="*/ 125126 w 606080"/>
                <a:gd name="connsiteY5" fmla="*/ 969111 h 1014580"/>
                <a:gd name="connsiteX6" fmla="*/ 125673 w 606080"/>
                <a:gd name="connsiteY6" fmla="*/ 549240 h 1014580"/>
                <a:gd name="connsiteX7" fmla="*/ 0 w 606080"/>
                <a:gd name="connsiteY7" fmla="*/ 276233 h 1014580"/>
                <a:gd name="connsiteX0" fmla="*/ 0 w 606080"/>
                <a:gd name="connsiteY0" fmla="*/ 276233 h 1014035"/>
                <a:gd name="connsiteX1" fmla="*/ 298962 w 606080"/>
                <a:gd name="connsiteY1" fmla="*/ 0 h 1014035"/>
                <a:gd name="connsiteX2" fmla="*/ 606080 w 606080"/>
                <a:gd name="connsiteY2" fmla="*/ 270781 h 1014035"/>
                <a:gd name="connsiteX3" fmla="*/ 469543 w 606080"/>
                <a:gd name="connsiteY3" fmla="*/ 547874 h 1014035"/>
                <a:gd name="connsiteX4" fmla="*/ 486871 w 606080"/>
                <a:gd name="connsiteY4" fmla="*/ 1010398 h 1014035"/>
                <a:gd name="connsiteX5" fmla="*/ 125126 w 606080"/>
                <a:gd name="connsiteY5" fmla="*/ 969111 h 1014035"/>
                <a:gd name="connsiteX6" fmla="*/ 125673 w 606080"/>
                <a:gd name="connsiteY6" fmla="*/ 549240 h 1014035"/>
                <a:gd name="connsiteX7" fmla="*/ 0 w 606080"/>
                <a:gd name="connsiteY7" fmla="*/ 276233 h 1014035"/>
                <a:gd name="connsiteX0" fmla="*/ 0 w 606080"/>
                <a:gd name="connsiteY0" fmla="*/ 276233 h 1010398"/>
                <a:gd name="connsiteX1" fmla="*/ 298962 w 606080"/>
                <a:gd name="connsiteY1" fmla="*/ 0 h 1010398"/>
                <a:gd name="connsiteX2" fmla="*/ 606080 w 606080"/>
                <a:gd name="connsiteY2" fmla="*/ 270781 h 1010398"/>
                <a:gd name="connsiteX3" fmla="*/ 469543 w 606080"/>
                <a:gd name="connsiteY3" fmla="*/ 547874 h 1010398"/>
                <a:gd name="connsiteX4" fmla="*/ 486871 w 606080"/>
                <a:gd name="connsiteY4" fmla="*/ 1010398 h 1010398"/>
                <a:gd name="connsiteX5" fmla="*/ 125126 w 606080"/>
                <a:gd name="connsiteY5" fmla="*/ 969111 h 1010398"/>
                <a:gd name="connsiteX6" fmla="*/ 125673 w 606080"/>
                <a:gd name="connsiteY6" fmla="*/ 549240 h 1010398"/>
                <a:gd name="connsiteX7" fmla="*/ 0 w 606080"/>
                <a:gd name="connsiteY7" fmla="*/ 276233 h 1010398"/>
                <a:gd name="connsiteX0" fmla="*/ 0 w 606080"/>
                <a:gd name="connsiteY0" fmla="*/ 276233 h 969111"/>
                <a:gd name="connsiteX1" fmla="*/ 298962 w 606080"/>
                <a:gd name="connsiteY1" fmla="*/ 0 h 969111"/>
                <a:gd name="connsiteX2" fmla="*/ 606080 w 606080"/>
                <a:gd name="connsiteY2" fmla="*/ 270781 h 969111"/>
                <a:gd name="connsiteX3" fmla="*/ 469543 w 606080"/>
                <a:gd name="connsiteY3" fmla="*/ 547874 h 969111"/>
                <a:gd name="connsiteX4" fmla="*/ 480525 w 606080"/>
                <a:gd name="connsiteY4" fmla="*/ 969109 h 969111"/>
                <a:gd name="connsiteX5" fmla="*/ 125126 w 606080"/>
                <a:gd name="connsiteY5" fmla="*/ 969111 h 969111"/>
                <a:gd name="connsiteX6" fmla="*/ 125673 w 606080"/>
                <a:gd name="connsiteY6" fmla="*/ 549240 h 969111"/>
                <a:gd name="connsiteX7" fmla="*/ 0 w 606080"/>
                <a:gd name="connsiteY7" fmla="*/ 276233 h 969111"/>
                <a:gd name="connsiteX0" fmla="*/ 0 w 606080"/>
                <a:gd name="connsiteY0" fmla="*/ 276233 h 969111"/>
                <a:gd name="connsiteX1" fmla="*/ 298962 w 606080"/>
                <a:gd name="connsiteY1" fmla="*/ 0 h 969111"/>
                <a:gd name="connsiteX2" fmla="*/ 606080 w 606080"/>
                <a:gd name="connsiteY2" fmla="*/ 270781 h 969111"/>
                <a:gd name="connsiteX3" fmla="*/ 479065 w 606080"/>
                <a:gd name="connsiteY3" fmla="*/ 547876 h 969111"/>
                <a:gd name="connsiteX4" fmla="*/ 480525 w 606080"/>
                <a:gd name="connsiteY4" fmla="*/ 969109 h 969111"/>
                <a:gd name="connsiteX5" fmla="*/ 125126 w 606080"/>
                <a:gd name="connsiteY5" fmla="*/ 969111 h 969111"/>
                <a:gd name="connsiteX6" fmla="*/ 125673 w 606080"/>
                <a:gd name="connsiteY6" fmla="*/ 549240 h 969111"/>
                <a:gd name="connsiteX7" fmla="*/ 0 w 606080"/>
                <a:gd name="connsiteY7" fmla="*/ 276233 h 969111"/>
                <a:gd name="connsiteX0" fmla="*/ 0 w 606080"/>
                <a:gd name="connsiteY0" fmla="*/ 276233 h 969112"/>
                <a:gd name="connsiteX1" fmla="*/ 298962 w 606080"/>
                <a:gd name="connsiteY1" fmla="*/ 0 h 969112"/>
                <a:gd name="connsiteX2" fmla="*/ 606080 w 606080"/>
                <a:gd name="connsiteY2" fmla="*/ 270781 h 969112"/>
                <a:gd name="connsiteX3" fmla="*/ 479065 w 606080"/>
                <a:gd name="connsiteY3" fmla="*/ 547876 h 969112"/>
                <a:gd name="connsiteX4" fmla="*/ 471005 w 606080"/>
                <a:gd name="connsiteY4" fmla="*/ 969112 h 969112"/>
                <a:gd name="connsiteX5" fmla="*/ 125126 w 606080"/>
                <a:gd name="connsiteY5" fmla="*/ 969111 h 969112"/>
                <a:gd name="connsiteX6" fmla="*/ 125673 w 606080"/>
                <a:gd name="connsiteY6" fmla="*/ 549240 h 969112"/>
                <a:gd name="connsiteX7" fmla="*/ 0 w 606080"/>
                <a:gd name="connsiteY7" fmla="*/ 276233 h 969112"/>
                <a:gd name="connsiteX0" fmla="*/ 0 w 606080"/>
                <a:gd name="connsiteY0" fmla="*/ 276233 h 969112"/>
                <a:gd name="connsiteX1" fmla="*/ 298962 w 606080"/>
                <a:gd name="connsiteY1" fmla="*/ 0 h 969112"/>
                <a:gd name="connsiteX2" fmla="*/ 606080 w 606080"/>
                <a:gd name="connsiteY2" fmla="*/ 270781 h 969112"/>
                <a:gd name="connsiteX3" fmla="*/ 472718 w 606080"/>
                <a:gd name="connsiteY3" fmla="*/ 541524 h 969112"/>
                <a:gd name="connsiteX4" fmla="*/ 471005 w 606080"/>
                <a:gd name="connsiteY4" fmla="*/ 969112 h 969112"/>
                <a:gd name="connsiteX5" fmla="*/ 125126 w 606080"/>
                <a:gd name="connsiteY5" fmla="*/ 969111 h 969112"/>
                <a:gd name="connsiteX6" fmla="*/ 125673 w 606080"/>
                <a:gd name="connsiteY6" fmla="*/ 549240 h 969112"/>
                <a:gd name="connsiteX7" fmla="*/ 0 w 606080"/>
                <a:gd name="connsiteY7" fmla="*/ 276233 h 969112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125126 w 940318"/>
                <a:gd name="connsiteY5" fmla="*/ 969111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125126 w 940318"/>
                <a:gd name="connsiteY5" fmla="*/ 969111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125126 w 940318"/>
                <a:gd name="connsiteY5" fmla="*/ 969111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125126 w 940318"/>
                <a:gd name="connsiteY5" fmla="*/ 969111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125126 w 940318"/>
                <a:gd name="connsiteY5" fmla="*/ 969111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587328 w 940318"/>
                <a:gd name="connsiteY5" fmla="*/ 2006968 h 2490355"/>
                <a:gd name="connsiteX6" fmla="*/ 125673 w 940318"/>
                <a:gd name="connsiteY6" fmla="*/ 549240 h 2490355"/>
                <a:gd name="connsiteX7" fmla="*/ 0 w 940318"/>
                <a:gd name="connsiteY7" fmla="*/ 276233 h 2490355"/>
                <a:gd name="connsiteX0" fmla="*/ 0 w 940318"/>
                <a:gd name="connsiteY0" fmla="*/ 276233 h 2525373"/>
                <a:gd name="connsiteX1" fmla="*/ 298962 w 940318"/>
                <a:gd name="connsiteY1" fmla="*/ 0 h 2525373"/>
                <a:gd name="connsiteX2" fmla="*/ 606080 w 940318"/>
                <a:gd name="connsiteY2" fmla="*/ 270781 h 2525373"/>
                <a:gd name="connsiteX3" fmla="*/ 472718 w 940318"/>
                <a:gd name="connsiteY3" fmla="*/ 541524 h 2525373"/>
                <a:gd name="connsiteX4" fmla="*/ 940318 w 940318"/>
                <a:gd name="connsiteY4" fmla="*/ 2490355 h 2525373"/>
                <a:gd name="connsiteX5" fmla="*/ 587328 w 940318"/>
                <a:gd name="connsiteY5" fmla="*/ 2006968 h 2525373"/>
                <a:gd name="connsiteX6" fmla="*/ 243742 w 940318"/>
                <a:gd name="connsiteY6" fmla="*/ 2484652 h 2525373"/>
                <a:gd name="connsiteX7" fmla="*/ 125673 w 940318"/>
                <a:gd name="connsiteY7" fmla="*/ 549240 h 2525373"/>
                <a:gd name="connsiteX8" fmla="*/ 0 w 940318"/>
                <a:gd name="connsiteY8" fmla="*/ 276233 h 2525373"/>
                <a:gd name="connsiteX0" fmla="*/ 0 w 940318"/>
                <a:gd name="connsiteY0" fmla="*/ 276233 h 2525373"/>
                <a:gd name="connsiteX1" fmla="*/ 298962 w 940318"/>
                <a:gd name="connsiteY1" fmla="*/ 0 h 2525373"/>
                <a:gd name="connsiteX2" fmla="*/ 606080 w 940318"/>
                <a:gd name="connsiteY2" fmla="*/ 270781 h 2525373"/>
                <a:gd name="connsiteX3" fmla="*/ 472718 w 940318"/>
                <a:gd name="connsiteY3" fmla="*/ 541524 h 2525373"/>
                <a:gd name="connsiteX4" fmla="*/ 940318 w 940318"/>
                <a:gd name="connsiteY4" fmla="*/ 2490355 h 2525373"/>
                <a:gd name="connsiteX5" fmla="*/ 587328 w 940318"/>
                <a:gd name="connsiteY5" fmla="*/ 2006968 h 2525373"/>
                <a:gd name="connsiteX6" fmla="*/ 243742 w 940318"/>
                <a:gd name="connsiteY6" fmla="*/ 2484652 h 2525373"/>
                <a:gd name="connsiteX7" fmla="*/ 125673 w 940318"/>
                <a:gd name="connsiteY7" fmla="*/ 549240 h 2525373"/>
                <a:gd name="connsiteX8" fmla="*/ 0 w 940318"/>
                <a:gd name="connsiteY8" fmla="*/ 276233 h 2525373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587328 w 940318"/>
                <a:gd name="connsiteY5" fmla="*/ 2006968 h 2490355"/>
                <a:gd name="connsiteX6" fmla="*/ 243742 w 940318"/>
                <a:gd name="connsiteY6" fmla="*/ 2484652 h 2490355"/>
                <a:gd name="connsiteX7" fmla="*/ 125673 w 940318"/>
                <a:gd name="connsiteY7" fmla="*/ 549240 h 2490355"/>
                <a:gd name="connsiteX8" fmla="*/ 0 w 940318"/>
                <a:gd name="connsiteY8" fmla="*/ 276233 h 2490355"/>
                <a:gd name="connsiteX0" fmla="*/ 0 w 940318"/>
                <a:gd name="connsiteY0" fmla="*/ 276233 h 2490355"/>
                <a:gd name="connsiteX1" fmla="*/ 298962 w 940318"/>
                <a:gd name="connsiteY1" fmla="*/ 0 h 2490355"/>
                <a:gd name="connsiteX2" fmla="*/ 606080 w 940318"/>
                <a:gd name="connsiteY2" fmla="*/ 270781 h 2490355"/>
                <a:gd name="connsiteX3" fmla="*/ 472718 w 940318"/>
                <a:gd name="connsiteY3" fmla="*/ 541524 h 2490355"/>
                <a:gd name="connsiteX4" fmla="*/ 940318 w 940318"/>
                <a:gd name="connsiteY4" fmla="*/ 2490355 h 2490355"/>
                <a:gd name="connsiteX5" fmla="*/ 587328 w 940318"/>
                <a:gd name="connsiteY5" fmla="*/ 2006968 h 2490355"/>
                <a:gd name="connsiteX6" fmla="*/ 243742 w 940318"/>
                <a:gd name="connsiteY6" fmla="*/ 2484652 h 2490355"/>
                <a:gd name="connsiteX7" fmla="*/ 125673 w 940318"/>
                <a:gd name="connsiteY7" fmla="*/ 549240 h 2490355"/>
                <a:gd name="connsiteX8" fmla="*/ 0 w 940318"/>
                <a:gd name="connsiteY8" fmla="*/ 276233 h 2490355"/>
                <a:gd name="connsiteX0" fmla="*/ 77352 w 1017670"/>
                <a:gd name="connsiteY0" fmla="*/ 276233 h 2490355"/>
                <a:gd name="connsiteX1" fmla="*/ 376314 w 1017670"/>
                <a:gd name="connsiteY1" fmla="*/ 0 h 2490355"/>
                <a:gd name="connsiteX2" fmla="*/ 683432 w 1017670"/>
                <a:gd name="connsiteY2" fmla="*/ 270781 h 2490355"/>
                <a:gd name="connsiteX3" fmla="*/ 550070 w 1017670"/>
                <a:gd name="connsiteY3" fmla="*/ 541524 h 2490355"/>
                <a:gd name="connsiteX4" fmla="*/ 1017670 w 1017670"/>
                <a:gd name="connsiteY4" fmla="*/ 2490355 h 2490355"/>
                <a:gd name="connsiteX5" fmla="*/ 664680 w 1017670"/>
                <a:gd name="connsiteY5" fmla="*/ 2006968 h 2490355"/>
                <a:gd name="connsiteX6" fmla="*/ 321094 w 1017670"/>
                <a:gd name="connsiteY6" fmla="*/ 2484652 h 2490355"/>
                <a:gd name="connsiteX7" fmla="*/ 1108 w 1017670"/>
                <a:gd name="connsiteY7" fmla="*/ 1979941 h 2490355"/>
                <a:gd name="connsiteX8" fmla="*/ 203025 w 1017670"/>
                <a:gd name="connsiteY8" fmla="*/ 549240 h 2490355"/>
                <a:gd name="connsiteX9" fmla="*/ 77352 w 1017670"/>
                <a:gd name="connsiteY9" fmla="*/ 276233 h 2490355"/>
                <a:gd name="connsiteX0" fmla="*/ 77352 w 1017670"/>
                <a:gd name="connsiteY0" fmla="*/ 276233 h 2490355"/>
                <a:gd name="connsiteX1" fmla="*/ 376314 w 1017670"/>
                <a:gd name="connsiteY1" fmla="*/ 0 h 2490355"/>
                <a:gd name="connsiteX2" fmla="*/ 683432 w 1017670"/>
                <a:gd name="connsiteY2" fmla="*/ 270781 h 2490355"/>
                <a:gd name="connsiteX3" fmla="*/ 550070 w 1017670"/>
                <a:gd name="connsiteY3" fmla="*/ 541524 h 2490355"/>
                <a:gd name="connsiteX4" fmla="*/ 1017670 w 1017670"/>
                <a:gd name="connsiteY4" fmla="*/ 2490355 h 2490355"/>
                <a:gd name="connsiteX5" fmla="*/ 664680 w 1017670"/>
                <a:gd name="connsiteY5" fmla="*/ 2006968 h 2490355"/>
                <a:gd name="connsiteX6" fmla="*/ 321094 w 1017670"/>
                <a:gd name="connsiteY6" fmla="*/ 2484652 h 2490355"/>
                <a:gd name="connsiteX7" fmla="*/ 1108 w 1017670"/>
                <a:gd name="connsiteY7" fmla="*/ 1979941 h 2490355"/>
                <a:gd name="connsiteX8" fmla="*/ 203025 w 1017670"/>
                <a:gd name="connsiteY8" fmla="*/ 549240 h 2490355"/>
                <a:gd name="connsiteX9" fmla="*/ 77352 w 1017670"/>
                <a:gd name="connsiteY9" fmla="*/ 276233 h 2490355"/>
                <a:gd name="connsiteX0" fmla="*/ 77352 w 1017670"/>
                <a:gd name="connsiteY0" fmla="*/ 276233 h 2490355"/>
                <a:gd name="connsiteX1" fmla="*/ 376314 w 1017670"/>
                <a:gd name="connsiteY1" fmla="*/ 0 h 2490355"/>
                <a:gd name="connsiteX2" fmla="*/ 683432 w 1017670"/>
                <a:gd name="connsiteY2" fmla="*/ 270781 h 2490355"/>
                <a:gd name="connsiteX3" fmla="*/ 550070 w 1017670"/>
                <a:gd name="connsiteY3" fmla="*/ 541524 h 2490355"/>
                <a:gd name="connsiteX4" fmla="*/ 1017670 w 1017670"/>
                <a:gd name="connsiteY4" fmla="*/ 2490355 h 2490355"/>
                <a:gd name="connsiteX5" fmla="*/ 664680 w 1017670"/>
                <a:gd name="connsiteY5" fmla="*/ 2006968 h 2490355"/>
                <a:gd name="connsiteX6" fmla="*/ 321094 w 1017670"/>
                <a:gd name="connsiteY6" fmla="*/ 2484652 h 2490355"/>
                <a:gd name="connsiteX7" fmla="*/ 1108 w 1017670"/>
                <a:gd name="connsiteY7" fmla="*/ 1979941 h 2490355"/>
                <a:gd name="connsiteX8" fmla="*/ 203025 w 1017670"/>
                <a:gd name="connsiteY8" fmla="*/ 549240 h 2490355"/>
                <a:gd name="connsiteX9" fmla="*/ 77352 w 1017670"/>
                <a:gd name="connsiteY9" fmla="*/ 276233 h 2490355"/>
                <a:gd name="connsiteX0" fmla="*/ 77031 w 1017349"/>
                <a:gd name="connsiteY0" fmla="*/ 276233 h 2490355"/>
                <a:gd name="connsiteX1" fmla="*/ 375993 w 1017349"/>
                <a:gd name="connsiteY1" fmla="*/ 0 h 2490355"/>
                <a:gd name="connsiteX2" fmla="*/ 683111 w 1017349"/>
                <a:gd name="connsiteY2" fmla="*/ 270781 h 2490355"/>
                <a:gd name="connsiteX3" fmla="*/ 549749 w 1017349"/>
                <a:gd name="connsiteY3" fmla="*/ 541524 h 2490355"/>
                <a:gd name="connsiteX4" fmla="*/ 1017349 w 1017349"/>
                <a:gd name="connsiteY4" fmla="*/ 2490355 h 2490355"/>
                <a:gd name="connsiteX5" fmla="*/ 664359 w 1017349"/>
                <a:gd name="connsiteY5" fmla="*/ 2006968 h 2490355"/>
                <a:gd name="connsiteX6" fmla="*/ 320773 w 1017349"/>
                <a:gd name="connsiteY6" fmla="*/ 2484652 h 2490355"/>
                <a:gd name="connsiteX7" fmla="*/ 787 w 1017349"/>
                <a:gd name="connsiteY7" fmla="*/ 1979941 h 2490355"/>
                <a:gd name="connsiteX8" fmla="*/ 310028 w 1017349"/>
                <a:gd name="connsiteY8" fmla="*/ 1503619 h 2490355"/>
                <a:gd name="connsiteX9" fmla="*/ 77031 w 1017349"/>
                <a:gd name="connsiteY9" fmla="*/ 276233 h 2490355"/>
                <a:gd name="connsiteX0" fmla="*/ 997763 w 1017349"/>
                <a:gd name="connsiteY0" fmla="*/ 1507325 h 2490355"/>
                <a:gd name="connsiteX1" fmla="*/ 375993 w 1017349"/>
                <a:gd name="connsiteY1" fmla="*/ 0 h 2490355"/>
                <a:gd name="connsiteX2" fmla="*/ 683111 w 1017349"/>
                <a:gd name="connsiteY2" fmla="*/ 270781 h 2490355"/>
                <a:gd name="connsiteX3" fmla="*/ 549749 w 1017349"/>
                <a:gd name="connsiteY3" fmla="*/ 541524 h 2490355"/>
                <a:gd name="connsiteX4" fmla="*/ 1017349 w 1017349"/>
                <a:gd name="connsiteY4" fmla="*/ 2490355 h 2490355"/>
                <a:gd name="connsiteX5" fmla="*/ 664359 w 1017349"/>
                <a:gd name="connsiteY5" fmla="*/ 2006968 h 2490355"/>
                <a:gd name="connsiteX6" fmla="*/ 320773 w 1017349"/>
                <a:gd name="connsiteY6" fmla="*/ 2484652 h 2490355"/>
                <a:gd name="connsiteX7" fmla="*/ 787 w 1017349"/>
                <a:gd name="connsiteY7" fmla="*/ 1979941 h 2490355"/>
                <a:gd name="connsiteX8" fmla="*/ 310028 w 1017349"/>
                <a:gd name="connsiteY8" fmla="*/ 1503619 h 2490355"/>
                <a:gd name="connsiteX9" fmla="*/ 997763 w 1017349"/>
                <a:gd name="connsiteY9" fmla="*/ 1507325 h 2490355"/>
                <a:gd name="connsiteX0" fmla="*/ 156117 w 1017349"/>
                <a:gd name="connsiteY0" fmla="*/ 1061198 h 2490355"/>
                <a:gd name="connsiteX1" fmla="*/ 375993 w 1017349"/>
                <a:gd name="connsiteY1" fmla="*/ 0 h 2490355"/>
                <a:gd name="connsiteX2" fmla="*/ 683111 w 1017349"/>
                <a:gd name="connsiteY2" fmla="*/ 270781 h 2490355"/>
                <a:gd name="connsiteX3" fmla="*/ 549749 w 1017349"/>
                <a:gd name="connsiteY3" fmla="*/ 541524 h 2490355"/>
                <a:gd name="connsiteX4" fmla="*/ 1017349 w 1017349"/>
                <a:gd name="connsiteY4" fmla="*/ 2490355 h 2490355"/>
                <a:gd name="connsiteX5" fmla="*/ 664359 w 1017349"/>
                <a:gd name="connsiteY5" fmla="*/ 2006968 h 2490355"/>
                <a:gd name="connsiteX6" fmla="*/ 320773 w 1017349"/>
                <a:gd name="connsiteY6" fmla="*/ 2484652 h 2490355"/>
                <a:gd name="connsiteX7" fmla="*/ 787 w 1017349"/>
                <a:gd name="connsiteY7" fmla="*/ 1979941 h 2490355"/>
                <a:gd name="connsiteX8" fmla="*/ 310028 w 1017349"/>
                <a:gd name="connsiteY8" fmla="*/ 1503619 h 2490355"/>
                <a:gd name="connsiteX9" fmla="*/ 156117 w 1017349"/>
                <a:gd name="connsiteY9" fmla="*/ 1061198 h 2490355"/>
                <a:gd name="connsiteX0" fmla="*/ 156117 w 1017349"/>
                <a:gd name="connsiteY0" fmla="*/ 1061198 h 2490355"/>
                <a:gd name="connsiteX1" fmla="*/ 375993 w 1017349"/>
                <a:gd name="connsiteY1" fmla="*/ 0 h 2490355"/>
                <a:gd name="connsiteX2" fmla="*/ 683111 w 1017349"/>
                <a:gd name="connsiteY2" fmla="*/ 270781 h 2490355"/>
                <a:gd name="connsiteX3" fmla="*/ 549749 w 1017349"/>
                <a:gd name="connsiteY3" fmla="*/ 541524 h 2490355"/>
                <a:gd name="connsiteX4" fmla="*/ 1017349 w 1017349"/>
                <a:gd name="connsiteY4" fmla="*/ 2490355 h 2490355"/>
                <a:gd name="connsiteX5" fmla="*/ 664359 w 1017349"/>
                <a:gd name="connsiteY5" fmla="*/ 2006968 h 2490355"/>
                <a:gd name="connsiteX6" fmla="*/ 320773 w 1017349"/>
                <a:gd name="connsiteY6" fmla="*/ 2484652 h 2490355"/>
                <a:gd name="connsiteX7" fmla="*/ 787 w 1017349"/>
                <a:gd name="connsiteY7" fmla="*/ 1979941 h 2490355"/>
                <a:gd name="connsiteX8" fmla="*/ 310028 w 1017349"/>
                <a:gd name="connsiteY8" fmla="*/ 1503619 h 2490355"/>
                <a:gd name="connsiteX9" fmla="*/ 156117 w 1017349"/>
                <a:gd name="connsiteY9" fmla="*/ 1061198 h 2490355"/>
                <a:gd name="connsiteX0" fmla="*/ 0 w 1205797"/>
                <a:gd name="connsiteY0" fmla="*/ 1055554 h 2490355"/>
                <a:gd name="connsiteX1" fmla="*/ 564441 w 1205797"/>
                <a:gd name="connsiteY1" fmla="*/ 0 h 2490355"/>
                <a:gd name="connsiteX2" fmla="*/ 871559 w 1205797"/>
                <a:gd name="connsiteY2" fmla="*/ 270781 h 2490355"/>
                <a:gd name="connsiteX3" fmla="*/ 738197 w 1205797"/>
                <a:gd name="connsiteY3" fmla="*/ 541524 h 2490355"/>
                <a:gd name="connsiteX4" fmla="*/ 1205797 w 1205797"/>
                <a:gd name="connsiteY4" fmla="*/ 2490355 h 2490355"/>
                <a:gd name="connsiteX5" fmla="*/ 852807 w 1205797"/>
                <a:gd name="connsiteY5" fmla="*/ 2006968 h 2490355"/>
                <a:gd name="connsiteX6" fmla="*/ 509221 w 1205797"/>
                <a:gd name="connsiteY6" fmla="*/ 2484652 h 2490355"/>
                <a:gd name="connsiteX7" fmla="*/ 189235 w 1205797"/>
                <a:gd name="connsiteY7" fmla="*/ 1979941 h 2490355"/>
                <a:gd name="connsiteX8" fmla="*/ 498476 w 1205797"/>
                <a:gd name="connsiteY8" fmla="*/ 1503619 h 2490355"/>
                <a:gd name="connsiteX9" fmla="*/ 0 w 1205797"/>
                <a:gd name="connsiteY9" fmla="*/ 1055554 h 2490355"/>
                <a:gd name="connsiteX0" fmla="*/ 13706 w 1219503"/>
                <a:gd name="connsiteY0" fmla="*/ 1055554 h 2490355"/>
                <a:gd name="connsiteX1" fmla="*/ 578147 w 1219503"/>
                <a:gd name="connsiteY1" fmla="*/ 0 h 2490355"/>
                <a:gd name="connsiteX2" fmla="*/ 885265 w 1219503"/>
                <a:gd name="connsiteY2" fmla="*/ 270781 h 2490355"/>
                <a:gd name="connsiteX3" fmla="*/ 751903 w 1219503"/>
                <a:gd name="connsiteY3" fmla="*/ 541524 h 2490355"/>
                <a:gd name="connsiteX4" fmla="*/ 1219503 w 1219503"/>
                <a:gd name="connsiteY4" fmla="*/ 2490355 h 2490355"/>
                <a:gd name="connsiteX5" fmla="*/ 866513 w 1219503"/>
                <a:gd name="connsiteY5" fmla="*/ 2006968 h 2490355"/>
                <a:gd name="connsiteX6" fmla="*/ 522927 w 1219503"/>
                <a:gd name="connsiteY6" fmla="*/ 2484652 h 2490355"/>
                <a:gd name="connsiteX7" fmla="*/ 202941 w 1219503"/>
                <a:gd name="connsiteY7" fmla="*/ 1979941 h 2490355"/>
                <a:gd name="connsiteX8" fmla="*/ 13706 w 1219503"/>
                <a:gd name="connsiteY8" fmla="*/ 1055554 h 2490355"/>
                <a:gd name="connsiteX0" fmla="*/ 166 w 1205963"/>
                <a:gd name="connsiteY0" fmla="*/ 1055554 h 2490355"/>
                <a:gd name="connsiteX1" fmla="*/ 564607 w 1205963"/>
                <a:gd name="connsiteY1" fmla="*/ 0 h 2490355"/>
                <a:gd name="connsiteX2" fmla="*/ 871725 w 1205963"/>
                <a:gd name="connsiteY2" fmla="*/ 270781 h 2490355"/>
                <a:gd name="connsiteX3" fmla="*/ 738363 w 1205963"/>
                <a:gd name="connsiteY3" fmla="*/ 541524 h 2490355"/>
                <a:gd name="connsiteX4" fmla="*/ 1205963 w 1205963"/>
                <a:gd name="connsiteY4" fmla="*/ 2490355 h 2490355"/>
                <a:gd name="connsiteX5" fmla="*/ 852973 w 1205963"/>
                <a:gd name="connsiteY5" fmla="*/ 2006968 h 2490355"/>
                <a:gd name="connsiteX6" fmla="*/ 509387 w 1205963"/>
                <a:gd name="connsiteY6" fmla="*/ 2484652 h 2490355"/>
                <a:gd name="connsiteX7" fmla="*/ 166 w 1205963"/>
                <a:gd name="connsiteY7" fmla="*/ 1055554 h 2490355"/>
                <a:gd name="connsiteX0" fmla="*/ 353 w 1002799"/>
                <a:gd name="connsiteY0" fmla="*/ 2004286 h 2490355"/>
                <a:gd name="connsiteX1" fmla="*/ 361443 w 1002799"/>
                <a:gd name="connsiteY1" fmla="*/ 0 h 2490355"/>
                <a:gd name="connsiteX2" fmla="*/ 668561 w 1002799"/>
                <a:gd name="connsiteY2" fmla="*/ 270781 h 2490355"/>
                <a:gd name="connsiteX3" fmla="*/ 535199 w 1002799"/>
                <a:gd name="connsiteY3" fmla="*/ 541524 h 2490355"/>
                <a:gd name="connsiteX4" fmla="*/ 1002799 w 1002799"/>
                <a:gd name="connsiteY4" fmla="*/ 2490355 h 2490355"/>
                <a:gd name="connsiteX5" fmla="*/ 649809 w 1002799"/>
                <a:gd name="connsiteY5" fmla="*/ 2006968 h 2490355"/>
                <a:gd name="connsiteX6" fmla="*/ 306223 w 1002799"/>
                <a:gd name="connsiteY6" fmla="*/ 2484652 h 2490355"/>
                <a:gd name="connsiteX7" fmla="*/ 353 w 1002799"/>
                <a:gd name="connsiteY7" fmla="*/ 2004286 h 2490355"/>
                <a:gd name="connsiteX0" fmla="*/ 353 w 1002799"/>
                <a:gd name="connsiteY0" fmla="*/ 1733505 h 2219574"/>
                <a:gd name="connsiteX1" fmla="*/ 304956 w 1002799"/>
                <a:gd name="connsiteY1" fmla="*/ 1259613 h 2219574"/>
                <a:gd name="connsiteX2" fmla="*/ 668561 w 1002799"/>
                <a:gd name="connsiteY2" fmla="*/ 0 h 2219574"/>
                <a:gd name="connsiteX3" fmla="*/ 535199 w 1002799"/>
                <a:gd name="connsiteY3" fmla="*/ 270743 h 2219574"/>
                <a:gd name="connsiteX4" fmla="*/ 1002799 w 1002799"/>
                <a:gd name="connsiteY4" fmla="*/ 2219574 h 2219574"/>
                <a:gd name="connsiteX5" fmla="*/ 649809 w 1002799"/>
                <a:gd name="connsiteY5" fmla="*/ 1736187 h 2219574"/>
                <a:gd name="connsiteX6" fmla="*/ 306223 w 1002799"/>
                <a:gd name="connsiteY6" fmla="*/ 2213871 h 2219574"/>
                <a:gd name="connsiteX7" fmla="*/ 353 w 1002799"/>
                <a:gd name="connsiteY7" fmla="*/ 1733505 h 2219574"/>
                <a:gd name="connsiteX0" fmla="*/ 9627 w 1012073"/>
                <a:gd name="connsiteY0" fmla="*/ 1462762 h 1948831"/>
                <a:gd name="connsiteX1" fmla="*/ 314230 w 1012073"/>
                <a:gd name="connsiteY1" fmla="*/ 988870 h 1948831"/>
                <a:gd name="connsiteX2" fmla="*/ 0 w 1012073"/>
                <a:gd name="connsiteY2" fmla="*/ 728816 h 1948831"/>
                <a:gd name="connsiteX3" fmla="*/ 544473 w 1012073"/>
                <a:gd name="connsiteY3" fmla="*/ 0 h 1948831"/>
                <a:gd name="connsiteX4" fmla="*/ 1012073 w 1012073"/>
                <a:gd name="connsiteY4" fmla="*/ 1948831 h 1948831"/>
                <a:gd name="connsiteX5" fmla="*/ 659083 w 1012073"/>
                <a:gd name="connsiteY5" fmla="*/ 1465444 h 1948831"/>
                <a:gd name="connsiteX6" fmla="*/ 315497 w 1012073"/>
                <a:gd name="connsiteY6" fmla="*/ 1943128 h 1948831"/>
                <a:gd name="connsiteX7" fmla="*/ 9627 w 1012073"/>
                <a:gd name="connsiteY7" fmla="*/ 1462762 h 1948831"/>
                <a:gd name="connsiteX0" fmla="*/ 275 w 1053559"/>
                <a:gd name="connsiteY0" fmla="*/ 2270313 h 2380324"/>
                <a:gd name="connsiteX1" fmla="*/ 355716 w 1053559"/>
                <a:gd name="connsiteY1" fmla="*/ 988870 h 2380324"/>
                <a:gd name="connsiteX2" fmla="*/ 41486 w 1053559"/>
                <a:gd name="connsiteY2" fmla="*/ 728816 h 2380324"/>
                <a:gd name="connsiteX3" fmla="*/ 585959 w 1053559"/>
                <a:gd name="connsiteY3" fmla="*/ 0 h 2380324"/>
                <a:gd name="connsiteX4" fmla="*/ 1053559 w 1053559"/>
                <a:gd name="connsiteY4" fmla="*/ 1948831 h 2380324"/>
                <a:gd name="connsiteX5" fmla="*/ 700569 w 1053559"/>
                <a:gd name="connsiteY5" fmla="*/ 1465444 h 2380324"/>
                <a:gd name="connsiteX6" fmla="*/ 356983 w 1053559"/>
                <a:gd name="connsiteY6" fmla="*/ 1943128 h 2380324"/>
                <a:gd name="connsiteX7" fmla="*/ 275 w 1053559"/>
                <a:gd name="connsiteY7" fmla="*/ 2270313 h 2380324"/>
                <a:gd name="connsiteX0" fmla="*/ 195 w 1053479"/>
                <a:gd name="connsiteY0" fmla="*/ 2270313 h 2581263"/>
                <a:gd name="connsiteX1" fmla="*/ 355636 w 1053479"/>
                <a:gd name="connsiteY1" fmla="*/ 988870 h 2581263"/>
                <a:gd name="connsiteX2" fmla="*/ 41406 w 1053479"/>
                <a:gd name="connsiteY2" fmla="*/ 728816 h 2581263"/>
                <a:gd name="connsiteX3" fmla="*/ 585879 w 1053479"/>
                <a:gd name="connsiteY3" fmla="*/ 0 h 2581263"/>
                <a:gd name="connsiteX4" fmla="*/ 1053479 w 1053479"/>
                <a:gd name="connsiteY4" fmla="*/ 1948831 h 2581263"/>
                <a:gd name="connsiteX5" fmla="*/ 700489 w 1053479"/>
                <a:gd name="connsiteY5" fmla="*/ 1465444 h 2581263"/>
                <a:gd name="connsiteX6" fmla="*/ 452929 w 1053479"/>
                <a:gd name="connsiteY6" fmla="*/ 2581263 h 2581263"/>
                <a:gd name="connsiteX7" fmla="*/ 195 w 1053479"/>
                <a:gd name="connsiteY7" fmla="*/ 2270313 h 2581263"/>
                <a:gd name="connsiteX0" fmla="*/ 195 w 1393638"/>
                <a:gd name="connsiteY0" fmla="*/ 1541497 h 1852447"/>
                <a:gd name="connsiteX1" fmla="*/ 355636 w 1393638"/>
                <a:gd name="connsiteY1" fmla="*/ 260054 h 1852447"/>
                <a:gd name="connsiteX2" fmla="*/ 41406 w 1393638"/>
                <a:gd name="connsiteY2" fmla="*/ 0 h 1852447"/>
                <a:gd name="connsiteX3" fmla="*/ 1393638 w 1393638"/>
                <a:gd name="connsiteY3" fmla="*/ 728164 h 1852447"/>
                <a:gd name="connsiteX4" fmla="*/ 1053479 w 1393638"/>
                <a:gd name="connsiteY4" fmla="*/ 1220015 h 1852447"/>
                <a:gd name="connsiteX5" fmla="*/ 700489 w 1393638"/>
                <a:gd name="connsiteY5" fmla="*/ 736628 h 1852447"/>
                <a:gd name="connsiteX6" fmla="*/ 452929 w 1393638"/>
                <a:gd name="connsiteY6" fmla="*/ 1852447 h 1852447"/>
                <a:gd name="connsiteX7" fmla="*/ 195 w 1393638"/>
                <a:gd name="connsiteY7" fmla="*/ 1541497 h 1852447"/>
                <a:gd name="connsiteX0" fmla="*/ 195 w 1393638"/>
                <a:gd name="connsiteY0" fmla="*/ 1541497 h 1852447"/>
                <a:gd name="connsiteX1" fmla="*/ 355636 w 1393638"/>
                <a:gd name="connsiteY1" fmla="*/ 260054 h 1852447"/>
                <a:gd name="connsiteX2" fmla="*/ 41406 w 1393638"/>
                <a:gd name="connsiteY2" fmla="*/ 0 h 1852447"/>
                <a:gd name="connsiteX3" fmla="*/ 1025167 w 1393638"/>
                <a:gd name="connsiteY3" fmla="*/ 528232 h 1852447"/>
                <a:gd name="connsiteX4" fmla="*/ 1393638 w 1393638"/>
                <a:gd name="connsiteY4" fmla="*/ 728164 h 1852447"/>
                <a:gd name="connsiteX5" fmla="*/ 1053479 w 1393638"/>
                <a:gd name="connsiteY5" fmla="*/ 1220015 h 1852447"/>
                <a:gd name="connsiteX6" fmla="*/ 700489 w 1393638"/>
                <a:gd name="connsiteY6" fmla="*/ 736628 h 1852447"/>
                <a:gd name="connsiteX7" fmla="*/ 452929 w 1393638"/>
                <a:gd name="connsiteY7" fmla="*/ 1852447 h 1852447"/>
                <a:gd name="connsiteX8" fmla="*/ 195 w 1393638"/>
                <a:gd name="connsiteY8" fmla="*/ 1541497 h 1852447"/>
                <a:gd name="connsiteX0" fmla="*/ 195 w 1680413"/>
                <a:gd name="connsiteY0" fmla="*/ 1541497 h 1852447"/>
                <a:gd name="connsiteX1" fmla="*/ 355636 w 1680413"/>
                <a:gd name="connsiteY1" fmla="*/ 260054 h 1852447"/>
                <a:gd name="connsiteX2" fmla="*/ 41406 w 1680413"/>
                <a:gd name="connsiteY2" fmla="*/ 0 h 1852447"/>
                <a:gd name="connsiteX3" fmla="*/ 1680413 w 1680413"/>
                <a:gd name="connsiteY3" fmla="*/ 245872 h 1852447"/>
                <a:gd name="connsiteX4" fmla="*/ 1393638 w 1680413"/>
                <a:gd name="connsiteY4" fmla="*/ 728164 h 1852447"/>
                <a:gd name="connsiteX5" fmla="*/ 1053479 w 1680413"/>
                <a:gd name="connsiteY5" fmla="*/ 1220015 h 1852447"/>
                <a:gd name="connsiteX6" fmla="*/ 700489 w 1680413"/>
                <a:gd name="connsiteY6" fmla="*/ 736628 h 1852447"/>
                <a:gd name="connsiteX7" fmla="*/ 452929 w 1680413"/>
                <a:gd name="connsiteY7" fmla="*/ 1852447 h 1852447"/>
                <a:gd name="connsiteX8" fmla="*/ 195 w 1680413"/>
                <a:gd name="connsiteY8" fmla="*/ 1541497 h 1852447"/>
                <a:gd name="connsiteX0" fmla="*/ 195 w 1680413"/>
                <a:gd name="connsiteY0" fmla="*/ 1541497 h 1852447"/>
                <a:gd name="connsiteX1" fmla="*/ 355636 w 1680413"/>
                <a:gd name="connsiteY1" fmla="*/ 260054 h 1852447"/>
                <a:gd name="connsiteX2" fmla="*/ 41406 w 1680413"/>
                <a:gd name="connsiteY2" fmla="*/ 0 h 1852447"/>
                <a:gd name="connsiteX3" fmla="*/ 1680413 w 1680413"/>
                <a:gd name="connsiteY3" fmla="*/ 245872 h 1852447"/>
                <a:gd name="connsiteX4" fmla="*/ 1393638 w 1680413"/>
                <a:gd name="connsiteY4" fmla="*/ 728164 h 1852447"/>
                <a:gd name="connsiteX5" fmla="*/ 700489 w 1680413"/>
                <a:gd name="connsiteY5" fmla="*/ 736628 h 1852447"/>
                <a:gd name="connsiteX6" fmla="*/ 452929 w 1680413"/>
                <a:gd name="connsiteY6" fmla="*/ 1852447 h 1852447"/>
                <a:gd name="connsiteX7" fmla="*/ 195 w 1680413"/>
                <a:gd name="connsiteY7" fmla="*/ 1541497 h 1852447"/>
                <a:gd name="connsiteX0" fmla="*/ 195 w 1680413"/>
                <a:gd name="connsiteY0" fmla="*/ 1541497 h 1852447"/>
                <a:gd name="connsiteX1" fmla="*/ 355636 w 1680413"/>
                <a:gd name="connsiteY1" fmla="*/ 260054 h 1852447"/>
                <a:gd name="connsiteX2" fmla="*/ 41406 w 1680413"/>
                <a:gd name="connsiteY2" fmla="*/ 0 h 1852447"/>
                <a:gd name="connsiteX3" fmla="*/ 1680413 w 1680413"/>
                <a:gd name="connsiteY3" fmla="*/ 245872 h 1852447"/>
                <a:gd name="connsiteX4" fmla="*/ 1393638 w 1680413"/>
                <a:gd name="connsiteY4" fmla="*/ 728164 h 1852447"/>
                <a:gd name="connsiteX5" fmla="*/ 452929 w 1680413"/>
                <a:gd name="connsiteY5" fmla="*/ 1852447 h 1852447"/>
                <a:gd name="connsiteX6" fmla="*/ 195 w 1680413"/>
                <a:gd name="connsiteY6" fmla="*/ 1541497 h 1852447"/>
                <a:gd name="connsiteX0" fmla="*/ 0 w 1680218"/>
                <a:gd name="connsiteY0" fmla="*/ 1541497 h 1547735"/>
                <a:gd name="connsiteX1" fmla="*/ 355441 w 1680218"/>
                <a:gd name="connsiteY1" fmla="*/ 260054 h 1547735"/>
                <a:gd name="connsiteX2" fmla="*/ 41211 w 1680218"/>
                <a:gd name="connsiteY2" fmla="*/ 0 h 1547735"/>
                <a:gd name="connsiteX3" fmla="*/ 1680218 w 1680218"/>
                <a:gd name="connsiteY3" fmla="*/ 245872 h 1547735"/>
                <a:gd name="connsiteX4" fmla="*/ 1393443 w 1680218"/>
                <a:gd name="connsiteY4" fmla="*/ 728164 h 1547735"/>
                <a:gd name="connsiteX5" fmla="*/ 0 w 1680218"/>
                <a:gd name="connsiteY5" fmla="*/ 1541497 h 1547735"/>
                <a:gd name="connsiteX0" fmla="*/ 1352232 w 1639007"/>
                <a:gd name="connsiteY0" fmla="*/ 728164 h 728175"/>
                <a:gd name="connsiteX1" fmla="*/ 314230 w 1639007"/>
                <a:gd name="connsiteY1" fmla="*/ 260054 h 728175"/>
                <a:gd name="connsiteX2" fmla="*/ 0 w 1639007"/>
                <a:gd name="connsiteY2" fmla="*/ 0 h 728175"/>
                <a:gd name="connsiteX3" fmla="*/ 1639007 w 1639007"/>
                <a:gd name="connsiteY3" fmla="*/ 245872 h 728175"/>
                <a:gd name="connsiteX4" fmla="*/ 1352232 w 1639007"/>
                <a:gd name="connsiteY4" fmla="*/ 728164 h 728175"/>
                <a:gd name="connsiteX0" fmla="*/ 171665 w 1639007"/>
                <a:gd name="connsiteY0" fmla="*/ 411920 h 412037"/>
                <a:gd name="connsiteX1" fmla="*/ 314230 w 1639007"/>
                <a:gd name="connsiteY1" fmla="*/ 260054 h 412037"/>
                <a:gd name="connsiteX2" fmla="*/ 0 w 1639007"/>
                <a:gd name="connsiteY2" fmla="*/ 0 h 412037"/>
                <a:gd name="connsiteX3" fmla="*/ 1639007 w 1639007"/>
                <a:gd name="connsiteY3" fmla="*/ 245872 h 412037"/>
                <a:gd name="connsiteX4" fmla="*/ 171665 w 1639007"/>
                <a:gd name="connsiteY4" fmla="*/ 411920 h 412037"/>
                <a:gd name="connsiteX0" fmla="*/ 171665 w 1639007"/>
                <a:gd name="connsiteY0" fmla="*/ 411920 h 412037"/>
                <a:gd name="connsiteX1" fmla="*/ 314230 w 1639007"/>
                <a:gd name="connsiteY1" fmla="*/ 260054 h 412037"/>
                <a:gd name="connsiteX2" fmla="*/ 0 w 1639007"/>
                <a:gd name="connsiteY2" fmla="*/ 0 h 412037"/>
                <a:gd name="connsiteX3" fmla="*/ 1639007 w 1639007"/>
                <a:gd name="connsiteY3" fmla="*/ 245872 h 412037"/>
                <a:gd name="connsiteX4" fmla="*/ 786056 w 1639007"/>
                <a:gd name="connsiteY4" fmla="*/ 336227 h 412037"/>
                <a:gd name="connsiteX5" fmla="*/ 171665 w 1639007"/>
                <a:gd name="connsiteY5" fmla="*/ 411920 h 412037"/>
                <a:gd name="connsiteX0" fmla="*/ 171665 w 1639007"/>
                <a:gd name="connsiteY0" fmla="*/ 411920 h 725885"/>
                <a:gd name="connsiteX1" fmla="*/ 314230 w 1639007"/>
                <a:gd name="connsiteY1" fmla="*/ 260054 h 725885"/>
                <a:gd name="connsiteX2" fmla="*/ 0 w 1639007"/>
                <a:gd name="connsiteY2" fmla="*/ 0 h 725885"/>
                <a:gd name="connsiteX3" fmla="*/ 1639007 w 1639007"/>
                <a:gd name="connsiteY3" fmla="*/ 245872 h 725885"/>
                <a:gd name="connsiteX4" fmla="*/ 1317028 w 1639007"/>
                <a:gd name="connsiteY4" fmla="*/ 725885 h 725885"/>
                <a:gd name="connsiteX5" fmla="*/ 171665 w 1639007"/>
                <a:gd name="connsiteY5" fmla="*/ 411920 h 725885"/>
                <a:gd name="connsiteX0" fmla="*/ 171665 w 1639007"/>
                <a:gd name="connsiteY0" fmla="*/ 411920 h 725885"/>
                <a:gd name="connsiteX1" fmla="*/ 314230 w 1639007"/>
                <a:gd name="connsiteY1" fmla="*/ 260054 h 725885"/>
                <a:gd name="connsiteX2" fmla="*/ 0 w 1639007"/>
                <a:gd name="connsiteY2" fmla="*/ 0 h 725885"/>
                <a:gd name="connsiteX3" fmla="*/ 1639007 w 1639007"/>
                <a:gd name="connsiteY3" fmla="*/ 245872 h 725885"/>
                <a:gd name="connsiteX4" fmla="*/ 1317028 w 1639007"/>
                <a:gd name="connsiteY4" fmla="*/ 725885 h 725885"/>
                <a:gd name="connsiteX5" fmla="*/ 1096733 w 1639007"/>
                <a:gd name="connsiteY5" fmla="*/ 658119 h 725885"/>
                <a:gd name="connsiteX6" fmla="*/ 171665 w 1639007"/>
                <a:gd name="connsiteY6" fmla="*/ 411920 h 725885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171665 w 1639007"/>
                <a:gd name="connsiteY6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33543 w 1639007"/>
                <a:gd name="connsiteY6" fmla="*/ 895303 h 1256726"/>
                <a:gd name="connsiteX7" fmla="*/ 171665 w 1639007"/>
                <a:gd name="connsiteY7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29138 w 1639007"/>
                <a:gd name="connsiteY6" fmla="*/ 708946 h 1256726"/>
                <a:gd name="connsiteX7" fmla="*/ 171665 w 1639007"/>
                <a:gd name="connsiteY7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503623 w 1639007"/>
                <a:gd name="connsiteY6" fmla="*/ 980011 h 1256726"/>
                <a:gd name="connsiteX7" fmla="*/ 29138 w 1639007"/>
                <a:gd name="connsiteY7" fmla="*/ 708946 h 1256726"/>
                <a:gd name="connsiteX8" fmla="*/ 171665 w 1639007"/>
                <a:gd name="connsiteY8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305920 w 1639007"/>
                <a:gd name="connsiteY6" fmla="*/ 1183311 h 1256726"/>
                <a:gd name="connsiteX7" fmla="*/ 29138 w 1639007"/>
                <a:gd name="connsiteY7" fmla="*/ 708946 h 1256726"/>
                <a:gd name="connsiteX8" fmla="*/ 171665 w 1639007"/>
                <a:gd name="connsiteY8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67434 w 1639007"/>
                <a:gd name="connsiteY6" fmla="*/ 1211547 h 1256726"/>
                <a:gd name="connsiteX7" fmla="*/ 305920 w 1639007"/>
                <a:gd name="connsiteY7" fmla="*/ 1183311 h 1256726"/>
                <a:gd name="connsiteX8" fmla="*/ 29138 w 1639007"/>
                <a:gd name="connsiteY8" fmla="*/ 708946 h 1256726"/>
                <a:gd name="connsiteX9" fmla="*/ 171665 w 1639007"/>
                <a:gd name="connsiteY9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61785 w 1639007"/>
                <a:gd name="connsiteY6" fmla="*/ 714592 h 1256726"/>
                <a:gd name="connsiteX7" fmla="*/ 305920 w 1639007"/>
                <a:gd name="connsiteY7" fmla="*/ 1183311 h 1256726"/>
                <a:gd name="connsiteX8" fmla="*/ 29138 w 1639007"/>
                <a:gd name="connsiteY8" fmla="*/ 708946 h 1256726"/>
                <a:gd name="connsiteX9" fmla="*/ 171665 w 1639007"/>
                <a:gd name="connsiteY9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61785 w 1639007"/>
                <a:gd name="connsiteY6" fmla="*/ 714592 h 1256726"/>
                <a:gd name="connsiteX7" fmla="*/ 328515 w 1639007"/>
                <a:gd name="connsiteY7" fmla="*/ 1200253 h 1256726"/>
                <a:gd name="connsiteX8" fmla="*/ 29138 w 1639007"/>
                <a:gd name="connsiteY8" fmla="*/ 708946 h 1256726"/>
                <a:gd name="connsiteX9" fmla="*/ 171665 w 1639007"/>
                <a:gd name="connsiteY9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56136 w 1639007"/>
                <a:gd name="connsiteY6" fmla="*/ 708946 h 1256726"/>
                <a:gd name="connsiteX7" fmla="*/ 328515 w 1639007"/>
                <a:gd name="connsiteY7" fmla="*/ 1200253 h 1256726"/>
                <a:gd name="connsiteX8" fmla="*/ 29138 w 1639007"/>
                <a:gd name="connsiteY8" fmla="*/ 708946 h 1256726"/>
                <a:gd name="connsiteX9" fmla="*/ 171665 w 1639007"/>
                <a:gd name="connsiteY9" fmla="*/ 411920 h 1256726"/>
                <a:gd name="connsiteX0" fmla="*/ 171665 w 1639007"/>
                <a:gd name="connsiteY0" fmla="*/ 411920 h 1256726"/>
                <a:gd name="connsiteX1" fmla="*/ 314230 w 1639007"/>
                <a:gd name="connsiteY1" fmla="*/ 260054 h 1256726"/>
                <a:gd name="connsiteX2" fmla="*/ 0 w 1639007"/>
                <a:gd name="connsiteY2" fmla="*/ 0 h 1256726"/>
                <a:gd name="connsiteX3" fmla="*/ 1639007 w 1639007"/>
                <a:gd name="connsiteY3" fmla="*/ 245872 h 1256726"/>
                <a:gd name="connsiteX4" fmla="*/ 1317028 w 1639007"/>
                <a:gd name="connsiteY4" fmla="*/ 725885 h 1256726"/>
                <a:gd name="connsiteX5" fmla="*/ 989412 w 1639007"/>
                <a:gd name="connsiteY5" fmla="*/ 1256726 h 1256726"/>
                <a:gd name="connsiteX6" fmla="*/ 643802 w 1639007"/>
                <a:gd name="connsiteY6" fmla="*/ 704836 h 1256726"/>
                <a:gd name="connsiteX7" fmla="*/ 328515 w 1639007"/>
                <a:gd name="connsiteY7" fmla="*/ 1200253 h 1256726"/>
                <a:gd name="connsiteX8" fmla="*/ 29138 w 1639007"/>
                <a:gd name="connsiteY8" fmla="*/ 708946 h 1256726"/>
                <a:gd name="connsiteX9" fmla="*/ 171665 w 1639007"/>
                <a:gd name="connsiteY9" fmla="*/ 411920 h 1256726"/>
                <a:gd name="connsiteX0" fmla="*/ 171665 w 1639007"/>
                <a:gd name="connsiteY0" fmla="*/ 411920 h 1244394"/>
                <a:gd name="connsiteX1" fmla="*/ 314230 w 1639007"/>
                <a:gd name="connsiteY1" fmla="*/ 260054 h 1244394"/>
                <a:gd name="connsiteX2" fmla="*/ 0 w 1639007"/>
                <a:gd name="connsiteY2" fmla="*/ 0 h 1244394"/>
                <a:gd name="connsiteX3" fmla="*/ 1639007 w 1639007"/>
                <a:gd name="connsiteY3" fmla="*/ 245872 h 1244394"/>
                <a:gd name="connsiteX4" fmla="*/ 1317028 w 1639007"/>
                <a:gd name="connsiteY4" fmla="*/ 725885 h 1244394"/>
                <a:gd name="connsiteX5" fmla="*/ 993524 w 1639007"/>
                <a:gd name="connsiteY5" fmla="*/ 1244394 h 1244394"/>
                <a:gd name="connsiteX6" fmla="*/ 643802 w 1639007"/>
                <a:gd name="connsiteY6" fmla="*/ 704836 h 1244394"/>
                <a:gd name="connsiteX7" fmla="*/ 328515 w 1639007"/>
                <a:gd name="connsiteY7" fmla="*/ 1200253 h 1244394"/>
                <a:gd name="connsiteX8" fmla="*/ 29138 w 1639007"/>
                <a:gd name="connsiteY8" fmla="*/ 708946 h 1244394"/>
                <a:gd name="connsiteX9" fmla="*/ 171665 w 1639007"/>
                <a:gd name="connsiteY9" fmla="*/ 411920 h 1244394"/>
                <a:gd name="connsiteX0" fmla="*/ 171665 w 1639007"/>
                <a:gd name="connsiteY0" fmla="*/ 411920 h 1244394"/>
                <a:gd name="connsiteX1" fmla="*/ 314230 w 1639007"/>
                <a:gd name="connsiteY1" fmla="*/ 260054 h 1244394"/>
                <a:gd name="connsiteX2" fmla="*/ 0 w 1639007"/>
                <a:gd name="connsiteY2" fmla="*/ 0 h 1244394"/>
                <a:gd name="connsiteX3" fmla="*/ 1639007 w 1639007"/>
                <a:gd name="connsiteY3" fmla="*/ 245872 h 1244394"/>
                <a:gd name="connsiteX4" fmla="*/ 1352637 w 1639007"/>
                <a:gd name="connsiteY4" fmla="*/ 669952 h 1244394"/>
                <a:gd name="connsiteX5" fmla="*/ 1317028 w 1639007"/>
                <a:gd name="connsiteY5" fmla="*/ 725885 h 1244394"/>
                <a:gd name="connsiteX6" fmla="*/ 993524 w 1639007"/>
                <a:gd name="connsiteY6" fmla="*/ 1244394 h 1244394"/>
                <a:gd name="connsiteX7" fmla="*/ 643802 w 1639007"/>
                <a:gd name="connsiteY7" fmla="*/ 704836 h 1244394"/>
                <a:gd name="connsiteX8" fmla="*/ 328515 w 1639007"/>
                <a:gd name="connsiteY8" fmla="*/ 1200253 h 1244394"/>
                <a:gd name="connsiteX9" fmla="*/ 29138 w 1639007"/>
                <a:gd name="connsiteY9" fmla="*/ 708946 h 1244394"/>
                <a:gd name="connsiteX10" fmla="*/ 171665 w 1639007"/>
                <a:gd name="connsiteY10" fmla="*/ 411920 h 1244394"/>
                <a:gd name="connsiteX0" fmla="*/ 171665 w 1639007"/>
                <a:gd name="connsiteY0" fmla="*/ 411920 h 1244394"/>
                <a:gd name="connsiteX1" fmla="*/ 314230 w 1639007"/>
                <a:gd name="connsiteY1" fmla="*/ 260054 h 1244394"/>
                <a:gd name="connsiteX2" fmla="*/ 0 w 1639007"/>
                <a:gd name="connsiteY2" fmla="*/ 0 h 1244394"/>
                <a:gd name="connsiteX3" fmla="*/ 1639007 w 1639007"/>
                <a:gd name="connsiteY3" fmla="*/ 245872 h 1244394"/>
                <a:gd name="connsiteX4" fmla="*/ 1360860 w 1639007"/>
                <a:gd name="connsiteY4" fmla="*/ 669952 h 1244394"/>
                <a:gd name="connsiteX5" fmla="*/ 1317028 w 1639007"/>
                <a:gd name="connsiteY5" fmla="*/ 725885 h 1244394"/>
                <a:gd name="connsiteX6" fmla="*/ 993524 w 1639007"/>
                <a:gd name="connsiteY6" fmla="*/ 1244394 h 1244394"/>
                <a:gd name="connsiteX7" fmla="*/ 643802 w 1639007"/>
                <a:gd name="connsiteY7" fmla="*/ 704836 h 1244394"/>
                <a:gd name="connsiteX8" fmla="*/ 328515 w 1639007"/>
                <a:gd name="connsiteY8" fmla="*/ 1200253 h 1244394"/>
                <a:gd name="connsiteX9" fmla="*/ 29138 w 1639007"/>
                <a:gd name="connsiteY9" fmla="*/ 708946 h 1244394"/>
                <a:gd name="connsiteX10" fmla="*/ 171665 w 1639007"/>
                <a:gd name="connsiteY10" fmla="*/ 411920 h 1244394"/>
                <a:gd name="connsiteX0" fmla="*/ 171665 w 1643118"/>
                <a:gd name="connsiteY0" fmla="*/ 411920 h 1244394"/>
                <a:gd name="connsiteX1" fmla="*/ 314230 w 1643118"/>
                <a:gd name="connsiteY1" fmla="*/ 260054 h 1244394"/>
                <a:gd name="connsiteX2" fmla="*/ 0 w 1643118"/>
                <a:gd name="connsiteY2" fmla="*/ 0 h 1244394"/>
                <a:gd name="connsiteX3" fmla="*/ 1643118 w 1643118"/>
                <a:gd name="connsiteY3" fmla="*/ 229430 h 1244394"/>
                <a:gd name="connsiteX4" fmla="*/ 1360860 w 1643118"/>
                <a:gd name="connsiteY4" fmla="*/ 669952 h 1244394"/>
                <a:gd name="connsiteX5" fmla="*/ 1317028 w 1643118"/>
                <a:gd name="connsiteY5" fmla="*/ 725885 h 1244394"/>
                <a:gd name="connsiteX6" fmla="*/ 993524 w 1643118"/>
                <a:gd name="connsiteY6" fmla="*/ 1244394 h 1244394"/>
                <a:gd name="connsiteX7" fmla="*/ 643802 w 1643118"/>
                <a:gd name="connsiteY7" fmla="*/ 704836 h 1244394"/>
                <a:gd name="connsiteX8" fmla="*/ 328515 w 1643118"/>
                <a:gd name="connsiteY8" fmla="*/ 1200253 h 1244394"/>
                <a:gd name="connsiteX9" fmla="*/ 29138 w 1643118"/>
                <a:gd name="connsiteY9" fmla="*/ 708946 h 1244394"/>
                <a:gd name="connsiteX10" fmla="*/ 171665 w 1643118"/>
                <a:gd name="connsiteY10" fmla="*/ 411920 h 1244394"/>
                <a:gd name="connsiteX0" fmla="*/ 171665 w 1643118"/>
                <a:gd name="connsiteY0" fmla="*/ 411920 h 1244394"/>
                <a:gd name="connsiteX1" fmla="*/ 314230 w 1643118"/>
                <a:gd name="connsiteY1" fmla="*/ 260054 h 1244394"/>
                <a:gd name="connsiteX2" fmla="*/ 0 w 1643118"/>
                <a:gd name="connsiteY2" fmla="*/ 0 h 1244394"/>
                <a:gd name="connsiteX3" fmla="*/ 962033 w 1643118"/>
                <a:gd name="connsiteY3" fmla="*/ 131473 h 1244394"/>
                <a:gd name="connsiteX4" fmla="*/ 1643118 w 1643118"/>
                <a:gd name="connsiteY4" fmla="*/ 229430 h 1244394"/>
                <a:gd name="connsiteX5" fmla="*/ 1360860 w 1643118"/>
                <a:gd name="connsiteY5" fmla="*/ 669952 h 1244394"/>
                <a:gd name="connsiteX6" fmla="*/ 1317028 w 1643118"/>
                <a:gd name="connsiteY6" fmla="*/ 725885 h 1244394"/>
                <a:gd name="connsiteX7" fmla="*/ 993524 w 1643118"/>
                <a:gd name="connsiteY7" fmla="*/ 1244394 h 1244394"/>
                <a:gd name="connsiteX8" fmla="*/ 643802 w 1643118"/>
                <a:gd name="connsiteY8" fmla="*/ 704836 h 1244394"/>
                <a:gd name="connsiteX9" fmla="*/ 328515 w 1643118"/>
                <a:gd name="connsiteY9" fmla="*/ 1200253 h 1244394"/>
                <a:gd name="connsiteX10" fmla="*/ 29138 w 1643118"/>
                <a:gd name="connsiteY10" fmla="*/ 708946 h 1244394"/>
                <a:gd name="connsiteX11" fmla="*/ 171665 w 1643118"/>
                <a:gd name="connsiteY11" fmla="*/ 411920 h 1244394"/>
                <a:gd name="connsiteX0" fmla="*/ 171665 w 1643118"/>
                <a:gd name="connsiteY0" fmla="*/ 411920 h 1244394"/>
                <a:gd name="connsiteX1" fmla="*/ 314230 w 1643118"/>
                <a:gd name="connsiteY1" fmla="*/ 260054 h 1244394"/>
                <a:gd name="connsiteX2" fmla="*/ 0 w 1643118"/>
                <a:gd name="connsiteY2" fmla="*/ 0 h 1244394"/>
                <a:gd name="connsiteX3" fmla="*/ 1060714 w 1643118"/>
                <a:gd name="connsiteY3" fmla="*/ 234237 h 1244394"/>
                <a:gd name="connsiteX4" fmla="*/ 1643118 w 1643118"/>
                <a:gd name="connsiteY4" fmla="*/ 229430 h 1244394"/>
                <a:gd name="connsiteX5" fmla="*/ 1360860 w 1643118"/>
                <a:gd name="connsiteY5" fmla="*/ 669952 h 1244394"/>
                <a:gd name="connsiteX6" fmla="*/ 1317028 w 1643118"/>
                <a:gd name="connsiteY6" fmla="*/ 725885 h 1244394"/>
                <a:gd name="connsiteX7" fmla="*/ 993524 w 1643118"/>
                <a:gd name="connsiteY7" fmla="*/ 1244394 h 1244394"/>
                <a:gd name="connsiteX8" fmla="*/ 643802 w 1643118"/>
                <a:gd name="connsiteY8" fmla="*/ 704836 h 1244394"/>
                <a:gd name="connsiteX9" fmla="*/ 328515 w 1643118"/>
                <a:gd name="connsiteY9" fmla="*/ 1200253 h 1244394"/>
                <a:gd name="connsiteX10" fmla="*/ 29138 w 1643118"/>
                <a:gd name="connsiteY10" fmla="*/ 708946 h 1244394"/>
                <a:gd name="connsiteX11" fmla="*/ 171665 w 1643118"/>
                <a:gd name="connsiteY11" fmla="*/ 411920 h 1244394"/>
                <a:gd name="connsiteX0" fmla="*/ 171665 w 1643118"/>
                <a:gd name="connsiteY0" fmla="*/ 411920 h 1244394"/>
                <a:gd name="connsiteX1" fmla="*/ 314230 w 1643118"/>
                <a:gd name="connsiteY1" fmla="*/ 260054 h 1244394"/>
                <a:gd name="connsiteX2" fmla="*/ 0 w 1643118"/>
                <a:gd name="connsiteY2" fmla="*/ 0 h 1244394"/>
                <a:gd name="connsiteX3" fmla="*/ 933251 w 1643118"/>
                <a:gd name="connsiteY3" fmla="*/ 197242 h 1244394"/>
                <a:gd name="connsiteX4" fmla="*/ 1060714 w 1643118"/>
                <a:gd name="connsiteY4" fmla="*/ 234237 h 1244394"/>
                <a:gd name="connsiteX5" fmla="*/ 1643118 w 1643118"/>
                <a:gd name="connsiteY5" fmla="*/ 229430 h 1244394"/>
                <a:gd name="connsiteX6" fmla="*/ 1360860 w 1643118"/>
                <a:gd name="connsiteY6" fmla="*/ 669952 h 1244394"/>
                <a:gd name="connsiteX7" fmla="*/ 1317028 w 1643118"/>
                <a:gd name="connsiteY7" fmla="*/ 725885 h 1244394"/>
                <a:gd name="connsiteX8" fmla="*/ 993524 w 1643118"/>
                <a:gd name="connsiteY8" fmla="*/ 1244394 h 1244394"/>
                <a:gd name="connsiteX9" fmla="*/ 643802 w 1643118"/>
                <a:gd name="connsiteY9" fmla="*/ 704836 h 1244394"/>
                <a:gd name="connsiteX10" fmla="*/ 328515 w 1643118"/>
                <a:gd name="connsiteY10" fmla="*/ 1200253 h 1244394"/>
                <a:gd name="connsiteX11" fmla="*/ 29138 w 1643118"/>
                <a:gd name="connsiteY11" fmla="*/ 708946 h 1244394"/>
                <a:gd name="connsiteX12" fmla="*/ 171665 w 1643118"/>
                <a:gd name="connsiteY12" fmla="*/ 411920 h 1244394"/>
                <a:gd name="connsiteX0" fmla="*/ 171665 w 1643118"/>
                <a:gd name="connsiteY0" fmla="*/ 411920 h 1244394"/>
                <a:gd name="connsiteX1" fmla="*/ 314230 w 1643118"/>
                <a:gd name="connsiteY1" fmla="*/ 260054 h 1244394"/>
                <a:gd name="connsiteX2" fmla="*/ 0 w 1643118"/>
                <a:gd name="connsiteY2" fmla="*/ 0 h 1244394"/>
                <a:gd name="connsiteX3" fmla="*/ 920919 w 1643118"/>
                <a:gd name="connsiteY3" fmla="*/ 226016 h 1244394"/>
                <a:gd name="connsiteX4" fmla="*/ 1060714 w 1643118"/>
                <a:gd name="connsiteY4" fmla="*/ 234237 h 1244394"/>
                <a:gd name="connsiteX5" fmla="*/ 1643118 w 1643118"/>
                <a:gd name="connsiteY5" fmla="*/ 229430 h 1244394"/>
                <a:gd name="connsiteX6" fmla="*/ 1360860 w 1643118"/>
                <a:gd name="connsiteY6" fmla="*/ 669952 h 1244394"/>
                <a:gd name="connsiteX7" fmla="*/ 1317028 w 1643118"/>
                <a:gd name="connsiteY7" fmla="*/ 725885 h 1244394"/>
                <a:gd name="connsiteX8" fmla="*/ 993524 w 1643118"/>
                <a:gd name="connsiteY8" fmla="*/ 1244394 h 1244394"/>
                <a:gd name="connsiteX9" fmla="*/ 643802 w 1643118"/>
                <a:gd name="connsiteY9" fmla="*/ 704836 h 1244394"/>
                <a:gd name="connsiteX10" fmla="*/ 328515 w 1643118"/>
                <a:gd name="connsiteY10" fmla="*/ 1200253 h 1244394"/>
                <a:gd name="connsiteX11" fmla="*/ 29138 w 1643118"/>
                <a:gd name="connsiteY11" fmla="*/ 708946 h 1244394"/>
                <a:gd name="connsiteX12" fmla="*/ 171665 w 1643118"/>
                <a:gd name="connsiteY12" fmla="*/ 411920 h 1244394"/>
                <a:gd name="connsiteX0" fmla="*/ 142527 w 1613980"/>
                <a:gd name="connsiteY0" fmla="*/ 185904 h 1018378"/>
                <a:gd name="connsiteX1" fmla="*/ 285092 w 1613980"/>
                <a:gd name="connsiteY1" fmla="*/ 34038 h 1018378"/>
                <a:gd name="connsiteX2" fmla="*/ 361469 w 1613980"/>
                <a:gd name="connsiteY2" fmla="*/ 4175 h 1018378"/>
                <a:gd name="connsiteX3" fmla="*/ 891781 w 1613980"/>
                <a:gd name="connsiteY3" fmla="*/ 0 h 1018378"/>
                <a:gd name="connsiteX4" fmla="*/ 1031576 w 1613980"/>
                <a:gd name="connsiteY4" fmla="*/ 8221 h 1018378"/>
                <a:gd name="connsiteX5" fmla="*/ 1613980 w 1613980"/>
                <a:gd name="connsiteY5" fmla="*/ 3414 h 1018378"/>
                <a:gd name="connsiteX6" fmla="*/ 1331722 w 1613980"/>
                <a:gd name="connsiteY6" fmla="*/ 443936 h 1018378"/>
                <a:gd name="connsiteX7" fmla="*/ 1287890 w 1613980"/>
                <a:gd name="connsiteY7" fmla="*/ 499869 h 1018378"/>
                <a:gd name="connsiteX8" fmla="*/ 964386 w 1613980"/>
                <a:gd name="connsiteY8" fmla="*/ 1018378 h 1018378"/>
                <a:gd name="connsiteX9" fmla="*/ 614664 w 1613980"/>
                <a:gd name="connsiteY9" fmla="*/ 478820 h 1018378"/>
                <a:gd name="connsiteX10" fmla="*/ 299377 w 1613980"/>
                <a:gd name="connsiteY10" fmla="*/ 974237 h 1018378"/>
                <a:gd name="connsiteX11" fmla="*/ 0 w 1613980"/>
                <a:gd name="connsiteY11" fmla="*/ 482930 h 1018378"/>
                <a:gd name="connsiteX12" fmla="*/ 142527 w 1613980"/>
                <a:gd name="connsiteY12" fmla="*/ 185904 h 1018378"/>
                <a:gd name="connsiteX0" fmla="*/ 142527 w 1613980"/>
                <a:gd name="connsiteY0" fmla="*/ 182490 h 1014964"/>
                <a:gd name="connsiteX1" fmla="*/ 285092 w 1613980"/>
                <a:gd name="connsiteY1" fmla="*/ 30624 h 1014964"/>
                <a:gd name="connsiteX2" fmla="*/ 361469 w 1613980"/>
                <a:gd name="connsiteY2" fmla="*/ 761 h 1014964"/>
                <a:gd name="connsiteX3" fmla="*/ 891781 w 1613980"/>
                <a:gd name="connsiteY3" fmla="*/ 4807 h 1014964"/>
                <a:gd name="connsiteX4" fmla="*/ 1031576 w 1613980"/>
                <a:gd name="connsiteY4" fmla="*/ 4807 h 1014964"/>
                <a:gd name="connsiteX5" fmla="*/ 1613980 w 1613980"/>
                <a:gd name="connsiteY5" fmla="*/ 0 h 1014964"/>
                <a:gd name="connsiteX6" fmla="*/ 1331722 w 1613980"/>
                <a:gd name="connsiteY6" fmla="*/ 440522 h 1014964"/>
                <a:gd name="connsiteX7" fmla="*/ 1287890 w 1613980"/>
                <a:gd name="connsiteY7" fmla="*/ 496455 h 1014964"/>
                <a:gd name="connsiteX8" fmla="*/ 964386 w 1613980"/>
                <a:gd name="connsiteY8" fmla="*/ 1014964 h 1014964"/>
                <a:gd name="connsiteX9" fmla="*/ 614664 w 1613980"/>
                <a:gd name="connsiteY9" fmla="*/ 475406 h 1014964"/>
                <a:gd name="connsiteX10" fmla="*/ 299377 w 1613980"/>
                <a:gd name="connsiteY10" fmla="*/ 970823 h 1014964"/>
                <a:gd name="connsiteX11" fmla="*/ 0 w 1613980"/>
                <a:gd name="connsiteY11" fmla="*/ 479516 h 1014964"/>
                <a:gd name="connsiteX12" fmla="*/ 142527 w 1613980"/>
                <a:gd name="connsiteY12" fmla="*/ 182490 h 1014964"/>
                <a:gd name="connsiteX0" fmla="*/ 142527 w 1613980"/>
                <a:gd name="connsiteY0" fmla="*/ 182490 h 1014964"/>
                <a:gd name="connsiteX1" fmla="*/ 361469 w 1613980"/>
                <a:gd name="connsiteY1" fmla="*/ 761 h 1014964"/>
                <a:gd name="connsiteX2" fmla="*/ 891781 w 1613980"/>
                <a:gd name="connsiteY2" fmla="*/ 4807 h 1014964"/>
                <a:gd name="connsiteX3" fmla="*/ 1031576 w 1613980"/>
                <a:gd name="connsiteY3" fmla="*/ 4807 h 1014964"/>
                <a:gd name="connsiteX4" fmla="*/ 1613980 w 1613980"/>
                <a:gd name="connsiteY4" fmla="*/ 0 h 1014964"/>
                <a:gd name="connsiteX5" fmla="*/ 1331722 w 1613980"/>
                <a:gd name="connsiteY5" fmla="*/ 440522 h 1014964"/>
                <a:gd name="connsiteX6" fmla="*/ 1287890 w 1613980"/>
                <a:gd name="connsiteY6" fmla="*/ 496455 h 1014964"/>
                <a:gd name="connsiteX7" fmla="*/ 964386 w 1613980"/>
                <a:gd name="connsiteY7" fmla="*/ 1014964 h 1014964"/>
                <a:gd name="connsiteX8" fmla="*/ 614664 w 1613980"/>
                <a:gd name="connsiteY8" fmla="*/ 475406 h 1014964"/>
                <a:gd name="connsiteX9" fmla="*/ 299377 w 1613980"/>
                <a:gd name="connsiteY9" fmla="*/ 970823 h 1014964"/>
                <a:gd name="connsiteX10" fmla="*/ 0 w 1613980"/>
                <a:gd name="connsiteY10" fmla="*/ 479516 h 1014964"/>
                <a:gd name="connsiteX11" fmla="*/ 142527 w 1613980"/>
                <a:gd name="connsiteY11" fmla="*/ 182490 h 1014964"/>
                <a:gd name="connsiteX0" fmla="*/ 0 w 1613980"/>
                <a:gd name="connsiteY0" fmla="*/ 479516 h 1014964"/>
                <a:gd name="connsiteX1" fmla="*/ 361469 w 1613980"/>
                <a:gd name="connsiteY1" fmla="*/ 761 h 1014964"/>
                <a:gd name="connsiteX2" fmla="*/ 891781 w 1613980"/>
                <a:gd name="connsiteY2" fmla="*/ 4807 h 1014964"/>
                <a:gd name="connsiteX3" fmla="*/ 1031576 w 1613980"/>
                <a:gd name="connsiteY3" fmla="*/ 4807 h 1014964"/>
                <a:gd name="connsiteX4" fmla="*/ 1613980 w 1613980"/>
                <a:gd name="connsiteY4" fmla="*/ 0 h 1014964"/>
                <a:gd name="connsiteX5" fmla="*/ 1331722 w 1613980"/>
                <a:gd name="connsiteY5" fmla="*/ 440522 h 1014964"/>
                <a:gd name="connsiteX6" fmla="*/ 1287890 w 1613980"/>
                <a:gd name="connsiteY6" fmla="*/ 496455 h 1014964"/>
                <a:gd name="connsiteX7" fmla="*/ 964386 w 1613980"/>
                <a:gd name="connsiteY7" fmla="*/ 1014964 h 1014964"/>
                <a:gd name="connsiteX8" fmla="*/ 614664 w 1613980"/>
                <a:gd name="connsiteY8" fmla="*/ 475406 h 1014964"/>
                <a:gd name="connsiteX9" fmla="*/ 299377 w 1613980"/>
                <a:gd name="connsiteY9" fmla="*/ 970823 h 1014964"/>
                <a:gd name="connsiteX10" fmla="*/ 0 w 1613980"/>
                <a:gd name="connsiteY10" fmla="*/ 479516 h 1014964"/>
                <a:gd name="connsiteX0" fmla="*/ 0 w 1613980"/>
                <a:gd name="connsiteY0" fmla="*/ 479516 h 1014964"/>
                <a:gd name="connsiteX1" fmla="*/ 295593 w 1613980"/>
                <a:gd name="connsiteY1" fmla="*/ 74685 h 1014964"/>
                <a:gd name="connsiteX2" fmla="*/ 361469 w 1613980"/>
                <a:gd name="connsiteY2" fmla="*/ 761 h 1014964"/>
                <a:gd name="connsiteX3" fmla="*/ 891781 w 1613980"/>
                <a:gd name="connsiteY3" fmla="*/ 4807 h 1014964"/>
                <a:gd name="connsiteX4" fmla="*/ 1031576 w 1613980"/>
                <a:gd name="connsiteY4" fmla="*/ 4807 h 1014964"/>
                <a:gd name="connsiteX5" fmla="*/ 1613980 w 1613980"/>
                <a:gd name="connsiteY5" fmla="*/ 0 h 1014964"/>
                <a:gd name="connsiteX6" fmla="*/ 1331722 w 1613980"/>
                <a:gd name="connsiteY6" fmla="*/ 440522 h 1014964"/>
                <a:gd name="connsiteX7" fmla="*/ 1287890 w 1613980"/>
                <a:gd name="connsiteY7" fmla="*/ 496455 h 1014964"/>
                <a:gd name="connsiteX8" fmla="*/ 964386 w 1613980"/>
                <a:gd name="connsiteY8" fmla="*/ 1014964 h 1014964"/>
                <a:gd name="connsiteX9" fmla="*/ 614664 w 1613980"/>
                <a:gd name="connsiteY9" fmla="*/ 475406 h 1014964"/>
                <a:gd name="connsiteX10" fmla="*/ 299377 w 1613980"/>
                <a:gd name="connsiteY10" fmla="*/ 970823 h 1014964"/>
                <a:gd name="connsiteX11" fmla="*/ 0 w 1613980"/>
                <a:gd name="connsiteY11" fmla="*/ 479516 h 1014964"/>
                <a:gd name="connsiteX0" fmla="*/ 0 w 1613980"/>
                <a:gd name="connsiteY0" fmla="*/ 479516 h 1014964"/>
                <a:gd name="connsiteX1" fmla="*/ 250365 w 1613980"/>
                <a:gd name="connsiteY1" fmla="*/ 74685 h 1014964"/>
                <a:gd name="connsiteX2" fmla="*/ 361469 w 1613980"/>
                <a:gd name="connsiteY2" fmla="*/ 761 h 1014964"/>
                <a:gd name="connsiteX3" fmla="*/ 891781 w 1613980"/>
                <a:gd name="connsiteY3" fmla="*/ 4807 h 1014964"/>
                <a:gd name="connsiteX4" fmla="*/ 1031576 w 1613980"/>
                <a:gd name="connsiteY4" fmla="*/ 4807 h 1014964"/>
                <a:gd name="connsiteX5" fmla="*/ 1613980 w 1613980"/>
                <a:gd name="connsiteY5" fmla="*/ 0 h 1014964"/>
                <a:gd name="connsiteX6" fmla="*/ 1331722 w 1613980"/>
                <a:gd name="connsiteY6" fmla="*/ 440522 h 1014964"/>
                <a:gd name="connsiteX7" fmla="*/ 1287890 w 1613980"/>
                <a:gd name="connsiteY7" fmla="*/ 496455 h 1014964"/>
                <a:gd name="connsiteX8" fmla="*/ 964386 w 1613980"/>
                <a:gd name="connsiteY8" fmla="*/ 1014964 h 1014964"/>
                <a:gd name="connsiteX9" fmla="*/ 614664 w 1613980"/>
                <a:gd name="connsiteY9" fmla="*/ 475406 h 1014964"/>
                <a:gd name="connsiteX10" fmla="*/ 299377 w 1613980"/>
                <a:gd name="connsiteY10" fmla="*/ 970823 h 1014964"/>
                <a:gd name="connsiteX11" fmla="*/ 0 w 1613980"/>
                <a:gd name="connsiteY11" fmla="*/ 479516 h 1014964"/>
                <a:gd name="connsiteX0" fmla="*/ 0 w 1613980"/>
                <a:gd name="connsiteY0" fmla="*/ 479516 h 1014964"/>
                <a:gd name="connsiteX1" fmla="*/ 250365 w 1613980"/>
                <a:gd name="connsiteY1" fmla="*/ 74685 h 1014964"/>
                <a:gd name="connsiteX2" fmla="*/ 361469 w 1613980"/>
                <a:gd name="connsiteY2" fmla="*/ 761 h 1014964"/>
                <a:gd name="connsiteX3" fmla="*/ 891781 w 1613980"/>
                <a:gd name="connsiteY3" fmla="*/ 4807 h 1014964"/>
                <a:gd name="connsiteX4" fmla="*/ 1031576 w 1613980"/>
                <a:gd name="connsiteY4" fmla="*/ 4807 h 1014964"/>
                <a:gd name="connsiteX5" fmla="*/ 1613980 w 1613980"/>
                <a:gd name="connsiteY5" fmla="*/ 0 h 1014964"/>
                <a:gd name="connsiteX6" fmla="*/ 1331722 w 1613980"/>
                <a:gd name="connsiteY6" fmla="*/ 440522 h 1014964"/>
                <a:gd name="connsiteX7" fmla="*/ 1287890 w 1613980"/>
                <a:gd name="connsiteY7" fmla="*/ 496455 h 1014964"/>
                <a:gd name="connsiteX8" fmla="*/ 964386 w 1613980"/>
                <a:gd name="connsiteY8" fmla="*/ 1014964 h 1014964"/>
                <a:gd name="connsiteX9" fmla="*/ 614664 w 1613980"/>
                <a:gd name="connsiteY9" fmla="*/ 475406 h 1014964"/>
                <a:gd name="connsiteX10" fmla="*/ 299377 w 1613980"/>
                <a:gd name="connsiteY10" fmla="*/ 970823 h 1014964"/>
                <a:gd name="connsiteX11" fmla="*/ 24226 w 1613980"/>
                <a:gd name="connsiteY11" fmla="*/ 535064 h 1014964"/>
                <a:gd name="connsiteX12" fmla="*/ 0 w 1613980"/>
                <a:gd name="connsiteY12" fmla="*/ 479516 h 1014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3980" h="1014964">
                  <a:moveTo>
                    <a:pt x="0" y="479516"/>
                  </a:moveTo>
                  <a:lnTo>
                    <a:pt x="250365" y="74685"/>
                  </a:lnTo>
                  <a:lnTo>
                    <a:pt x="361469" y="761"/>
                  </a:lnTo>
                  <a:lnTo>
                    <a:pt x="891781" y="4807"/>
                  </a:lnTo>
                  <a:lnTo>
                    <a:pt x="1031576" y="4807"/>
                  </a:lnTo>
                  <a:lnTo>
                    <a:pt x="1613980" y="0"/>
                  </a:lnTo>
                  <a:lnTo>
                    <a:pt x="1331722" y="440522"/>
                  </a:lnTo>
                  <a:lnTo>
                    <a:pt x="1287890" y="496455"/>
                  </a:lnTo>
                  <a:lnTo>
                    <a:pt x="964386" y="1014964"/>
                  </a:lnTo>
                  <a:lnTo>
                    <a:pt x="614664" y="475406"/>
                  </a:lnTo>
                  <a:lnTo>
                    <a:pt x="299377" y="970823"/>
                  </a:lnTo>
                  <a:lnTo>
                    <a:pt x="24226" y="535064"/>
                  </a:lnTo>
                  <a:lnTo>
                    <a:pt x="0" y="479516"/>
                  </a:lnTo>
                  <a:close/>
                </a:path>
              </a:pathLst>
            </a:cu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62230" dir="5880000" algn="tl" rotWithShape="0">
                <a:srgbClr val="FF66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TextBox 160">
              <a:extLst>
                <a:ext uri="{FF2B5EF4-FFF2-40B4-BE49-F238E27FC236}">
                  <a16:creationId xmlns:a16="http://schemas.microsoft.com/office/drawing/2014/main" id="{09A9DFB8-719D-034D-A619-510262D5913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95226" y="2934482"/>
              <a:ext cx="364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25" name="TextBox 160">
              <a:extLst>
                <a:ext uri="{FF2B5EF4-FFF2-40B4-BE49-F238E27FC236}">
                  <a16:creationId xmlns:a16="http://schemas.microsoft.com/office/drawing/2014/main" id="{A42ED8E1-5879-A14A-9B38-5D97A265A5D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95226" y="2249617"/>
              <a:ext cx="364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  <p:cxnSp>
          <p:nvCxnSpPr>
            <p:cNvPr id="26" name="Straight Arrow Connector 96">
              <a:extLst>
                <a:ext uri="{FF2B5EF4-FFF2-40B4-BE49-F238E27FC236}">
                  <a16:creationId xmlns:a16="http://schemas.microsoft.com/office/drawing/2014/main" id="{E21DE1A8-A7C5-B549-AABC-AF870E1E7687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20888589">
              <a:off x="4099206" y="3143729"/>
              <a:ext cx="245074" cy="238575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" name="TextBox 160">
              <a:extLst>
                <a:ext uri="{FF2B5EF4-FFF2-40B4-BE49-F238E27FC236}">
                  <a16:creationId xmlns:a16="http://schemas.microsoft.com/office/drawing/2014/main" id="{47A50E80-43FE-9749-8EE4-1AF2EE4CB92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35730" y="2863579"/>
              <a:ext cx="365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8" name="TextBox 160">
              <a:extLst>
                <a:ext uri="{FF2B5EF4-FFF2-40B4-BE49-F238E27FC236}">
                  <a16:creationId xmlns:a16="http://schemas.microsoft.com/office/drawing/2014/main" id="{63C327C0-E62C-7C40-8FC2-94AB8F75FB4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73412" y="3148684"/>
              <a:ext cx="3635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148A9474-0B18-1C4B-9040-87F79A96D5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1518" y="2962762"/>
              <a:ext cx="273050" cy="273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Calibri" charset="0"/>
                </a:rPr>
                <a:t>v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  <a:latin typeface="Calibri" charset="0"/>
                </a:rPr>
                <a:t>4</a:t>
              </a:r>
            </a:p>
          </p:txBody>
        </p:sp>
        <p:cxnSp>
          <p:nvCxnSpPr>
            <p:cNvPr id="30" name="Straight Arrow Connector 96">
              <a:extLst>
                <a:ext uri="{FF2B5EF4-FFF2-40B4-BE49-F238E27FC236}">
                  <a16:creationId xmlns:a16="http://schemas.microsoft.com/office/drawing/2014/main" id="{E3C5E124-EACB-8344-91A6-20222784A2A8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711411" flipH="1">
              <a:off x="4134252" y="2813791"/>
              <a:ext cx="245074" cy="238575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D44CA7F2-2F0D-7E4F-A775-5E01C63968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43641" y="3280895"/>
              <a:ext cx="273050" cy="273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Calibri" charset="0"/>
                </a:rPr>
                <a:t>v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  <a:latin typeface="Calibri" charset="0"/>
                </a:rPr>
                <a:t>6</a:t>
              </a:r>
            </a:p>
          </p:txBody>
        </p:sp>
        <p:cxnSp>
          <p:nvCxnSpPr>
            <p:cNvPr id="32" name="Straight Arrow Connector 96">
              <a:extLst>
                <a:ext uri="{FF2B5EF4-FFF2-40B4-BE49-F238E27FC236}">
                  <a16:creationId xmlns:a16="http://schemas.microsoft.com/office/drawing/2014/main" id="{67AFC75E-96C3-DA46-A47B-D421FA1ADA5F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711411" flipH="1">
              <a:off x="3616376" y="3145309"/>
              <a:ext cx="245074" cy="238575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3" name="TextBox 160">
              <a:extLst>
                <a:ext uri="{FF2B5EF4-FFF2-40B4-BE49-F238E27FC236}">
                  <a16:creationId xmlns:a16="http://schemas.microsoft.com/office/drawing/2014/main" id="{091F864B-3A59-8E4A-B737-CAEC3A504C3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10800000" flipV="1">
              <a:off x="4136072" y="2254960"/>
              <a:ext cx="364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4" name="Oval 22">
              <a:extLst>
                <a:ext uri="{FF2B5EF4-FFF2-40B4-BE49-F238E27FC236}">
                  <a16:creationId xmlns:a16="http://schemas.microsoft.com/office/drawing/2014/main" id="{33057453-EF62-F742-BCF4-503D8EA7D7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V="1">
              <a:off x="3861518" y="2256066"/>
              <a:ext cx="273050" cy="2730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v</a:t>
              </a:r>
              <a:r>
                <a:rPr lang="en-US" sz="1200" i="1" baseline="-25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35" name="Straight Arrow Connector 96">
              <a:extLst>
                <a:ext uri="{FF2B5EF4-FFF2-40B4-BE49-F238E27FC236}">
                  <a16:creationId xmlns:a16="http://schemas.microsoft.com/office/drawing/2014/main" id="{1D882BD3-AAA6-374E-B5BD-A027090B8C05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20888589" flipH="1" flipV="1">
              <a:off x="4134252" y="2439512"/>
              <a:ext cx="245074" cy="238575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6" name="Straight Arrow Connector 96">
              <a:extLst>
                <a:ext uri="{FF2B5EF4-FFF2-40B4-BE49-F238E27FC236}">
                  <a16:creationId xmlns:a16="http://schemas.microsoft.com/office/drawing/2014/main" id="{633DF04C-4A76-4A41-818C-C9FF237E139C}"/>
                </a:ext>
              </a:extLst>
            </p:cNvPr>
            <p:cNvCxnSpPr>
              <a:cxnSpLocks noChangeAspect="1"/>
              <a:stCxn id="31" idx="0"/>
              <a:endCxn id="46" idx="4"/>
            </p:cNvCxnSpPr>
            <p:nvPr/>
          </p:nvCxnSpPr>
          <p:spPr bwMode="auto">
            <a:xfrm flipV="1">
              <a:off x="3480166" y="2861802"/>
              <a:ext cx="1" cy="419093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7" name="TextBox 160">
              <a:extLst>
                <a:ext uri="{FF2B5EF4-FFF2-40B4-BE49-F238E27FC236}">
                  <a16:creationId xmlns:a16="http://schemas.microsoft.com/office/drawing/2014/main" id="{5893B958-9785-F64B-8F58-BCA29072C37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flipH="1">
              <a:off x="4531386" y="2863777"/>
              <a:ext cx="364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F5EA2419-00C1-B149-A1CA-0C96A83151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3636" y="2962762"/>
              <a:ext cx="273050" cy="273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Calibri" charset="0"/>
                </a:rPr>
                <a:t>v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  <a:latin typeface="Calibri" charset="0"/>
                </a:rPr>
                <a:t>2</a:t>
              </a:r>
            </a:p>
          </p:txBody>
        </p:sp>
        <p:cxnSp>
          <p:nvCxnSpPr>
            <p:cNvPr id="39" name="Straight Arrow Connector 96">
              <a:extLst>
                <a:ext uri="{FF2B5EF4-FFF2-40B4-BE49-F238E27FC236}">
                  <a16:creationId xmlns:a16="http://schemas.microsoft.com/office/drawing/2014/main" id="{FCC243CE-DD9F-CF44-89F2-94CCB32B5E73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20888589">
              <a:off x="4638878" y="2813791"/>
              <a:ext cx="245074" cy="238575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0" name="TextBox 160">
              <a:extLst>
                <a:ext uri="{FF2B5EF4-FFF2-40B4-BE49-F238E27FC236}">
                  <a16:creationId xmlns:a16="http://schemas.microsoft.com/office/drawing/2014/main" id="{6E967534-DF1A-3742-9D13-8C14FCAB759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10800000" flipH="1" flipV="1">
              <a:off x="4531386" y="2254960"/>
              <a:ext cx="364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1" name="Oval 22">
              <a:extLst>
                <a:ext uri="{FF2B5EF4-FFF2-40B4-BE49-F238E27FC236}">
                  <a16:creationId xmlns:a16="http://schemas.microsoft.com/office/drawing/2014/main" id="{668E820A-FE91-5A49-8FBC-8248798A26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 flipV="1">
              <a:off x="4883636" y="2256066"/>
              <a:ext cx="273050" cy="273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Calibri" charset="0"/>
                </a:rPr>
                <a:t>v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  <a:latin typeface="Calibri" charset="0"/>
                </a:rPr>
                <a:t>1</a:t>
              </a:r>
            </a:p>
          </p:txBody>
        </p:sp>
        <p:cxnSp>
          <p:nvCxnSpPr>
            <p:cNvPr id="42" name="Straight Arrow Connector 96">
              <a:extLst>
                <a:ext uri="{FF2B5EF4-FFF2-40B4-BE49-F238E27FC236}">
                  <a16:creationId xmlns:a16="http://schemas.microsoft.com/office/drawing/2014/main" id="{4A1610FA-D02C-9443-B60C-6030684A51F0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711411" flipV="1">
              <a:off x="4638878" y="2439512"/>
              <a:ext cx="245074" cy="238575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3" name="Oval 22">
              <a:extLst>
                <a:ext uri="{FF2B5EF4-FFF2-40B4-BE49-F238E27FC236}">
                  <a16:creationId xmlns:a16="http://schemas.microsoft.com/office/drawing/2014/main" id="{81D5C516-6C4B-DE48-BEEA-BB95ED9A1E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72986" y="2609414"/>
              <a:ext cx="273050" cy="27305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Calibri" charset="0"/>
                </a:rPr>
                <a:t>v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  <a:latin typeface="Calibri" charset="0"/>
                </a:rPr>
                <a:t>0</a:t>
              </a:r>
            </a:p>
          </p:txBody>
        </p:sp>
        <p:sp>
          <p:nvSpPr>
            <p:cNvPr id="44" name="TextBox 160">
              <a:extLst>
                <a:ext uri="{FF2B5EF4-FFF2-40B4-BE49-F238E27FC236}">
                  <a16:creationId xmlns:a16="http://schemas.microsoft.com/office/drawing/2014/main" id="{DC60C9F3-C12F-594A-A99E-238609548EE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flipH="1">
              <a:off x="3991714" y="3148684"/>
              <a:ext cx="364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45" name="Oval 22">
              <a:extLst>
                <a:ext uri="{FF2B5EF4-FFF2-40B4-BE49-F238E27FC236}">
                  <a16:creationId xmlns:a16="http://schemas.microsoft.com/office/drawing/2014/main" id="{BB7D71BA-EC00-8B47-B877-AEA245BC5F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343964" y="3292700"/>
              <a:ext cx="273050" cy="273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Calibri" charset="0"/>
                </a:rPr>
                <a:t>v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  <a:latin typeface="Calibri" charset="0"/>
                </a:rPr>
                <a:t>5</a:t>
              </a:r>
            </a:p>
          </p:txBody>
        </p:sp>
        <p:sp>
          <p:nvSpPr>
            <p:cNvPr id="46" name="Oval 22">
              <a:extLst>
                <a:ext uri="{FF2B5EF4-FFF2-40B4-BE49-F238E27FC236}">
                  <a16:creationId xmlns:a16="http://schemas.microsoft.com/office/drawing/2014/main" id="{F8619CD7-7C3F-844F-A9ED-56624E11F3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V="1">
              <a:off x="3343642" y="2588752"/>
              <a:ext cx="273050" cy="273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Calibri" charset="0"/>
                </a:rPr>
                <a:t>v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  <a:latin typeface="Calibri" charset="0"/>
                </a:rPr>
                <a:t>7</a:t>
              </a:r>
            </a:p>
          </p:txBody>
        </p:sp>
        <p:cxnSp>
          <p:nvCxnSpPr>
            <p:cNvPr id="47" name="Straight Arrow Connector 96">
              <a:extLst>
                <a:ext uri="{FF2B5EF4-FFF2-40B4-BE49-F238E27FC236}">
                  <a16:creationId xmlns:a16="http://schemas.microsoft.com/office/drawing/2014/main" id="{A2E8EDD8-E75E-914B-A539-3BC60DCC3D47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711411" flipV="1">
              <a:off x="3617352" y="1768886"/>
              <a:ext cx="245074" cy="238575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Straight Arrow Connector 96">
              <a:extLst>
                <a:ext uri="{FF2B5EF4-FFF2-40B4-BE49-F238E27FC236}">
                  <a16:creationId xmlns:a16="http://schemas.microsoft.com/office/drawing/2014/main" id="{3953C2AB-DD8E-E14B-8E51-0A1265424DB3}"/>
                </a:ext>
              </a:extLst>
            </p:cNvPr>
            <p:cNvCxnSpPr>
              <a:cxnSpLocks noChangeAspect="1"/>
              <a:stCxn id="46" idx="0"/>
              <a:endCxn id="62" idx="4"/>
            </p:cNvCxnSpPr>
            <p:nvPr/>
          </p:nvCxnSpPr>
          <p:spPr bwMode="auto">
            <a:xfrm flipH="1" flipV="1">
              <a:off x="3480166" y="2169660"/>
              <a:ext cx="1" cy="419092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9" name="TextBox 160">
              <a:extLst>
                <a:ext uri="{FF2B5EF4-FFF2-40B4-BE49-F238E27FC236}">
                  <a16:creationId xmlns:a16="http://schemas.microsoft.com/office/drawing/2014/main" id="{D9DFD9B7-18A7-984F-BA73-78CED26E63F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82916" y="1564706"/>
              <a:ext cx="3644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50" name="TextBox 160">
              <a:extLst>
                <a:ext uri="{FF2B5EF4-FFF2-40B4-BE49-F238E27FC236}">
                  <a16:creationId xmlns:a16="http://schemas.microsoft.com/office/drawing/2014/main" id="{CC57A35A-25EF-EC4F-82E4-117EC8E9F26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10800000" flipV="1">
              <a:off x="3588841" y="1216747"/>
              <a:ext cx="4251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51" name="Oval 22">
              <a:extLst>
                <a:ext uri="{FF2B5EF4-FFF2-40B4-BE49-F238E27FC236}">
                  <a16:creationId xmlns:a16="http://schemas.microsoft.com/office/drawing/2014/main" id="{33096ECB-ADE9-6842-AAE4-3556259837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V="1">
              <a:off x="3343641" y="1204468"/>
              <a:ext cx="273050" cy="273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Calibri" charset="0"/>
                </a:rPr>
                <a:t>v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  <a:latin typeface="Calibri" charset="0"/>
                </a:rPr>
                <a:t>10</a:t>
              </a:r>
            </a:p>
          </p:txBody>
        </p:sp>
        <p:cxnSp>
          <p:nvCxnSpPr>
            <p:cNvPr id="52" name="Straight Arrow Connector 96">
              <a:extLst>
                <a:ext uri="{FF2B5EF4-FFF2-40B4-BE49-F238E27FC236}">
                  <a16:creationId xmlns:a16="http://schemas.microsoft.com/office/drawing/2014/main" id="{9B818BDC-5DD8-F643-A69A-3B164E5FA3DD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20888589" flipH="1" flipV="1">
              <a:off x="3617352" y="1401299"/>
              <a:ext cx="245074" cy="238575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3" name="TextBox 160">
              <a:extLst>
                <a:ext uri="{FF2B5EF4-FFF2-40B4-BE49-F238E27FC236}">
                  <a16:creationId xmlns:a16="http://schemas.microsoft.com/office/drawing/2014/main" id="{24B91438-D32F-6048-A1F2-5DB5F2BF84B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flipH="1">
              <a:off x="4105399" y="1564508"/>
              <a:ext cx="4251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12</a:t>
              </a:r>
            </a:p>
          </p:txBody>
        </p:sp>
        <p:sp>
          <p:nvSpPr>
            <p:cNvPr id="54" name="Oval 22">
              <a:extLst>
                <a:ext uri="{FF2B5EF4-FFF2-40B4-BE49-F238E27FC236}">
                  <a16:creationId xmlns:a16="http://schemas.microsoft.com/office/drawing/2014/main" id="{69D80F7F-BB6A-D24D-A644-52D2F8CB08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366736" y="1911164"/>
              <a:ext cx="273050" cy="27305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i="1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v</a:t>
              </a:r>
              <a:r>
                <a:rPr lang="en-US" sz="1200" i="1" baseline="-250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12</a:t>
              </a:r>
            </a:p>
          </p:txBody>
        </p:sp>
        <p:cxnSp>
          <p:nvCxnSpPr>
            <p:cNvPr id="55" name="Straight Arrow Connector 96">
              <a:extLst>
                <a:ext uri="{FF2B5EF4-FFF2-40B4-BE49-F238E27FC236}">
                  <a16:creationId xmlns:a16="http://schemas.microsoft.com/office/drawing/2014/main" id="{42953D89-4B7F-484A-B64B-C25B798A8391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20888589">
              <a:off x="4121978" y="1768886"/>
              <a:ext cx="245074" cy="238575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" name="TextBox 160">
              <a:extLst>
                <a:ext uri="{FF2B5EF4-FFF2-40B4-BE49-F238E27FC236}">
                  <a16:creationId xmlns:a16="http://schemas.microsoft.com/office/drawing/2014/main" id="{51351BCB-A1D5-8D4A-B6AC-F58256F4A12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10800000" flipH="1" flipV="1">
              <a:off x="3984155" y="1216747"/>
              <a:ext cx="42510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</a:rPr>
                <a:t>e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57" name="Oval 22">
              <a:extLst>
                <a:ext uri="{FF2B5EF4-FFF2-40B4-BE49-F238E27FC236}">
                  <a16:creationId xmlns:a16="http://schemas.microsoft.com/office/drawing/2014/main" id="{395CFD54-31B9-F442-AEB3-968D3F99CA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 flipV="1">
              <a:off x="4366736" y="1217853"/>
              <a:ext cx="273050" cy="273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Calibri" charset="0"/>
                </a:rPr>
                <a:t>v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  <a:latin typeface="Calibri" charset="0"/>
                </a:rPr>
                <a:t>11</a:t>
              </a:r>
            </a:p>
          </p:txBody>
        </p:sp>
        <p:cxnSp>
          <p:nvCxnSpPr>
            <p:cNvPr id="58" name="Straight Arrow Connector 96">
              <a:extLst>
                <a:ext uri="{FF2B5EF4-FFF2-40B4-BE49-F238E27FC236}">
                  <a16:creationId xmlns:a16="http://schemas.microsoft.com/office/drawing/2014/main" id="{834517B3-44C8-6D4B-9505-DC7B68EAC826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711411" flipV="1">
              <a:off x="4121978" y="1401299"/>
              <a:ext cx="245074" cy="238575"/>
            </a:xfrm>
            <a:prstGeom prst="straightConnector1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9" name="Oval 22">
              <a:extLst>
                <a:ext uri="{FF2B5EF4-FFF2-40B4-BE49-F238E27FC236}">
                  <a16:creationId xmlns:a16="http://schemas.microsoft.com/office/drawing/2014/main" id="{D651FFE7-D55F-8243-8A28-86E685D34F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6086" y="1571201"/>
              <a:ext cx="273050" cy="273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Calibri" charset="0"/>
                </a:rPr>
                <a:t>v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  <a:latin typeface="Calibri" charset="0"/>
                </a:rPr>
                <a:t>9</a:t>
              </a:r>
            </a:p>
          </p:txBody>
        </p:sp>
        <p:cxnSp>
          <p:nvCxnSpPr>
            <p:cNvPr id="60" name="Straight Arrow Connector 96">
              <a:extLst>
                <a:ext uri="{FF2B5EF4-FFF2-40B4-BE49-F238E27FC236}">
                  <a16:creationId xmlns:a16="http://schemas.microsoft.com/office/drawing/2014/main" id="{EEE67249-5F7B-0F49-84F4-83782FE2DA6A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711411" flipV="1">
              <a:off x="4128115" y="2083481"/>
              <a:ext cx="245074" cy="238575"/>
            </a:xfrm>
            <a:prstGeom prst="straightConnector1">
              <a:avLst/>
            </a:prstGeom>
            <a:ln w="12700" cap="rnd" cmpd="sng">
              <a:solidFill>
                <a:srgbClr val="FF0000"/>
              </a:solidFill>
              <a:prstDash val="sysDot"/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160">
              <a:extLst>
                <a:ext uri="{FF2B5EF4-FFF2-40B4-BE49-F238E27FC236}">
                  <a16:creationId xmlns:a16="http://schemas.microsoft.com/office/drawing/2014/main" id="{CC60F525-8B13-F34A-A1ED-CA86266ECD4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10800000" flipH="1" flipV="1">
              <a:off x="3997237" y="1924548"/>
              <a:ext cx="3533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rgbClr val="FF0000"/>
                  </a:solidFill>
                </a:rPr>
                <a:t>c</a:t>
              </a:r>
              <a:r>
                <a:rPr lang="en-US" sz="1400" i="1" kern="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2" name="Oval 22">
              <a:extLst>
                <a:ext uri="{FF2B5EF4-FFF2-40B4-BE49-F238E27FC236}">
                  <a16:creationId xmlns:a16="http://schemas.microsoft.com/office/drawing/2014/main" id="{88F2FCA4-8D17-C744-9A87-A842AD2B6D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V="1">
              <a:off x="3343641" y="1896610"/>
              <a:ext cx="273050" cy="27305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none" lIns="90000" tIns="45000" rIns="90000" bIns="45000" anchor="b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1" kern="0" dirty="0">
                  <a:solidFill>
                    <a:sysClr val="windowText" lastClr="000000"/>
                  </a:solidFill>
                  <a:latin typeface="Calibri" charset="0"/>
                </a:rPr>
                <a:t>v</a:t>
              </a:r>
              <a:r>
                <a:rPr lang="en-US" sz="1400" i="1" kern="0" baseline="-25000" dirty="0">
                  <a:solidFill>
                    <a:sysClr val="windowText" lastClr="000000"/>
                  </a:solidFill>
                  <a:latin typeface="Calibri" charset="0"/>
                </a:rPr>
                <a:t>8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47B785D-44D4-004D-A984-1AC25014D59A}"/>
              </a:ext>
            </a:extLst>
          </p:cNvPr>
          <p:cNvSpPr txBox="1"/>
          <p:nvPr/>
        </p:nvSpPr>
        <p:spPr>
          <a:xfrm>
            <a:off x="8183745" y="358591"/>
            <a:ext cx="308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Inner Graph:</a:t>
            </a:r>
            <a:endParaRPr lang="en-US" sz="2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37FFB5-196D-3847-8DC7-414E90206835}"/>
              </a:ext>
            </a:extLst>
          </p:cNvPr>
          <p:cNvSpPr/>
          <p:nvPr/>
        </p:nvSpPr>
        <p:spPr>
          <a:xfrm>
            <a:off x="8320233" y="4598477"/>
            <a:ext cx="281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Atoms and bonds. Gateway to conventional representations and identifiers.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05E75E-B4C7-0048-9529-AA1A17AEBE22}"/>
              </a:ext>
            </a:extLst>
          </p:cNvPr>
          <p:cNvSpPr txBox="1"/>
          <p:nvPr/>
        </p:nvSpPr>
        <p:spPr>
          <a:xfrm>
            <a:off x="4412662" y="358591"/>
            <a:ext cx="253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Outer Graph:</a:t>
            </a:r>
            <a:endParaRPr lang="en-US" sz="2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CAA752-AD68-A449-A2F1-F1BF589010ED}"/>
              </a:ext>
            </a:extLst>
          </p:cNvPr>
          <p:cNvSpPr/>
          <p:nvPr/>
        </p:nvSpPr>
        <p:spPr>
          <a:xfrm>
            <a:off x="3865063" y="4521532"/>
            <a:ext cx="362658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Spanning tree: T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,</a:t>
            </a:r>
            <a:r>
              <a:rPr lang="en-US" i="1" dirty="0"/>
              <a:t>E</a:t>
            </a:r>
            <a:r>
              <a:rPr lang="en-US" dirty="0"/>
              <a:t>) </a:t>
            </a:r>
          </a:p>
          <a:p>
            <a:pPr indent="180975" algn="ctr"/>
            <a:r>
              <a:rPr lang="en-US" i="1" dirty="0"/>
              <a:t>V</a:t>
            </a:r>
            <a:r>
              <a:rPr lang="en-US" dirty="0"/>
              <a:t>=</a:t>
            </a:r>
            <a:r>
              <a:rPr lang="cs-CZ" i="1" dirty="0"/>
              <a:t>{v</a:t>
            </a:r>
            <a:r>
              <a:rPr lang="cs-CZ" i="1" baseline="-25000" dirty="0"/>
              <a:t>1</a:t>
            </a:r>
            <a:r>
              <a:rPr lang="cs-CZ" i="1" dirty="0"/>
              <a:t> ... </a:t>
            </a:r>
            <a:r>
              <a:rPr lang="cs-CZ" i="1" dirty="0" err="1"/>
              <a:t>v</a:t>
            </a:r>
            <a:r>
              <a:rPr lang="cs-CZ" i="1" baseline="-25000" dirty="0" err="1"/>
              <a:t>n</a:t>
            </a:r>
            <a:r>
              <a:rPr lang="cs-CZ" i="1" dirty="0"/>
              <a:t>}</a:t>
            </a:r>
            <a:r>
              <a:rPr lang="en-US" dirty="0"/>
              <a:t> fragments</a:t>
            </a:r>
          </a:p>
          <a:p>
            <a:pPr indent="180975" algn="ctr">
              <a:spcAft>
                <a:spcPts val="1200"/>
              </a:spcAft>
            </a:pPr>
            <a:r>
              <a:rPr lang="en-US" i="1" dirty="0"/>
              <a:t>E=</a:t>
            </a:r>
            <a:r>
              <a:rPr lang="cs-CZ" i="1" dirty="0"/>
              <a:t>{e</a:t>
            </a:r>
            <a:r>
              <a:rPr lang="cs-CZ" i="1" baseline="-25000" dirty="0"/>
              <a:t>1 </a:t>
            </a:r>
            <a:r>
              <a:rPr lang="cs-CZ" i="1" dirty="0"/>
              <a:t>... e</a:t>
            </a:r>
            <a:r>
              <a:rPr lang="cs-CZ" i="1" baseline="-25000" dirty="0"/>
              <a:t>n</a:t>
            </a:r>
            <a:r>
              <a:rPr lang="cs-CZ" i="1" dirty="0"/>
              <a:t>}</a:t>
            </a:r>
            <a:r>
              <a:rPr lang="en-US" dirty="0"/>
              <a:t> connections</a:t>
            </a:r>
          </a:p>
          <a:p>
            <a:pPr algn="ctr"/>
            <a:r>
              <a:rPr lang="en-US" i="1" dirty="0"/>
              <a:t>Fundamental cycles</a:t>
            </a:r>
          </a:p>
          <a:p>
            <a:pPr indent="180975" algn="ctr"/>
            <a:r>
              <a:rPr lang="en-US" i="1" dirty="0"/>
              <a:t>Fc=</a:t>
            </a:r>
            <a:r>
              <a:rPr lang="cs-CZ" i="1" dirty="0"/>
              <a:t>{c</a:t>
            </a:r>
            <a:r>
              <a:rPr lang="cs-CZ" i="1" baseline="-25000" dirty="0"/>
              <a:t>1</a:t>
            </a:r>
            <a:r>
              <a:rPr lang="cs-CZ" i="1" dirty="0"/>
              <a:t> ... </a:t>
            </a:r>
            <a:r>
              <a:rPr lang="cs-CZ" i="1" dirty="0" err="1"/>
              <a:t>c</a:t>
            </a:r>
            <a:r>
              <a:rPr lang="cs-CZ" i="1" baseline="-25000" dirty="0" err="1"/>
              <a:t>n</a:t>
            </a:r>
            <a:r>
              <a:rPr lang="cs-CZ" i="1" dirty="0"/>
              <a:t>}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2FCD6878-0F67-134B-B0EE-19DCC736B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06" y="1107411"/>
            <a:ext cx="2630250" cy="199345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C29A39D-3441-8147-85A7-9F0D869EAC61}"/>
              </a:ext>
            </a:extLst>
          </p:cNvPr>
          <p:cNvSpPr txBox="1"/>
          <p:nvPr/>
        </p:nvSpPr>
        <p:spPr>
          <a:xfrm>
            <a:off x="1338106" y="3626895"/>
            <a:ext cx="221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Fragments: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751B2D2-5549-3142-9BE2-A85175DA863E}"/>
              </a:ext>
            </a:extLst>
          </p:cNvPr>
          <p:cNvGrpSpPr/>
          <p:nvPr/>
        </p:nvGrpSpPr>
        <p:grpSpPr>
          <a:xfrm>
            <a:off x="1236371" y="4292319"/>
            <a:ext cx="2417721" cy="2246508"/>
            <a:chOff x="395536" y="4437111"/>
            <a:chExt cx="1872208" cy="1739626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4D183FE-44CD-DF4A-9106-23EAAC9DF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5656" y="5054986"/>
              <a:ext cx="792088" cy="767335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BAB331-46F6-B24E-B9E5-D835C76B0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544" y="5085184"/>
              <a:ext cx="210398" cy="792088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37BE5468-E268-3942-8872-7B3D11186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75656" y="4478923"/>
              <a:ext cx="631196" cy="56931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BA3A943-7D83-4D42-B35B-8F212E47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1640" y="5991091"/>
              <a:ext cx="618820" cy="18564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B61BBCE-918E-5148-8843-99ECA0DDF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5536" y="4437111"/>
              <a:ext cx="1064370" cy="59406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0FA041F-45BB-6247-B0EF-E8A1B1424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1560" y="5991091"/>
              <a:ext cx="506994" cy="160754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EE16FF8-C044-2E4C-BB11-36E257146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5576" y="5085185"/>
              <a:ext cx="886968" cy="702183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E0ED7D9-F285-D348-8647-B209E777BF42}"/>
                </a:ext>
              </a:extLst>
            </p:cNvPr>
            <p:cNvGrpSpPr/>
            <p:nvPr/>
          </p:nvGrpSpPr>
          <p:grpSpPr>
            <a:xfrm rot="18940463">
              <a:off x="1800000" y="4636691"/>
              <a:ext cx="169200" cy="25200"/>
              <a:chOff x="2528400" y="4769532"/>
              <a:chExt cx="169200" cy="36000"/>
            </a:xfrm>
            <a:solidFill>
              <a:schemeClr val="bg1"/>
            </a:solidFill>
          </p:grpSpPr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14F6722F-D98A-CE4E-82CF-1E98B86C81B6}"/>
                  </a:ext>
                </a:extLst>
              </p:cNvPr>
              <p:cNvSpPr/>
              <p:nvPr/>
            </p:nvSpPr>
            <p:spPr>
              <a:xfrm>
                <a:off x="2576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FE94EF68-8F29-2747-93E8-7A89BA620B06}"/>
                  </a:ext>
                </a:extLst>
              </p:cNvPr>
              <p:cNvSpPr/>
              <p:nvPr/>
            </p:nvSpPr>
            <p:spPr>
              <a:xfrm>
                <a:off x="2624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F7A11275-3937-0B47-9B6C-A8F054418356}"/>
                  </a:ext>
                </a:extLst>
              </p:cNvPr>
              <p:cNvSpPr/>
              <p:nvPr/>
            </p:nvSpPr>
            <p:spPr>
              <a:xfrm>
                <a:off x="2528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8BD2CB1E-6608-9241-B2A8-6439123BD409}"/>
                  </a:ext>
                </a:extLst>
              </p:cNvPr>
              <p:cNvSpPr/>
              <p:nvPr/>
            </p:nvSpPr>
            <p:spPr>
              <a:xfrm>
                <a:off x="2672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384797-132D-2A42-8AB4-1CB584C8680C}"/>
                </a:ext>
              </a:extLst>
            </p:cNvPr>
            <p:cNvGrpSpPr/>
            <p:nvPr/>
          </p:nvGrpSpPr>
          <p:grpSpPr>
            <a:xfrm rot="18940463">
              <a:off x="1599677" y="4841090"/>
              <a:ext cx="121200" cy="58263"/>
              <a:chOff x="2528400" y="4769532"/>
              <a:chExt cx="121200" cy="36000"/>
            </a:xfrm>
            <a:solidFill>
              <a:schemeClr val="bg1"/>
            </a:solidFill>
          </p:grpSpPr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86E3C8B0-B259-0441-A42B-219BED0BFF3F}"/>
                  </a:ext>
                </a:extLst>
              </p:cNvPr>
              <p:cNvSpPr/>
              <p:nvPr/>
            </p:nvSpPr>
            <p:spPr>
              <a:xfrm>
                <a:off x="2576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CA5B3246-26DC-B843-8849-FFB8E7810AF0}"/>
                  </a:ext>
                </a:extLst>
              </p:cNvPr>
              <p:cNvSpPr/>
              <p:nvPr/>
            </p:nvSpPr>
            <p:spPr>
              <a:xfrm>
                <a:off x="2624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CB0471D0-0372-3543-BE28-DDC3708426D2}"/>
                  </a:ext>
                </a:extLst>
              </p:cNvPr>
              <p:cNvSpPr/>
              <p:nvPr/>
            </p:nvSpPr>
            <p:spPr>
              <a:xfrm>
                <a:off x="2528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5C52EDE-EC9A-6746-9A26-27CA7CB20C41}"/>
                </a:ext>
              </a:extLst>
            </p:cNvPr>
            <p:cNvGrpSpPr/>
            <p:nvPr/>
          </p:nvGrpSpPr>
          <p:grpSpPr>
            <a:xfrm rot="2645162">
              <a:off x="1833815" y="4819900"/>
              <a:ext cx="169200" cy="63099"/>
              <a:chOff x="2528400" y="4769532"/>
              <a:chExt cx="169200" cy="36000"/>
            </a:xfrm>
            <a:solidFill>
              <a:schemeClr val="bg1"/>
            </a:solidFill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28369E63-4CD4-744B-BEE4-E140CD8F31B8}"/>
                  </a:ext>
                </a:extLst>
              </p:cNvPr>
              <p:cNvSpPr/>
              <p:nvPr/>
            </p:nvSpPr>
            <p:spPr>
              <a:xfrm>
                <a:off x="2576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165FE83C-F3E7-C941-8B38-350BA44745C3}"/>
                  </a:ext>
                </a:extLst>
              </p:cNvPr>
              <p:cNvSpPr/>
              <p:nvPr/>
            </p:nvSpPr>
            <p:spPr>
              <a:xfrm>
                <a:off x="2624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AFF87B96-BCB0-FF46-BBB7-E98CD3081EF9}"/>
                  </a:ext>
                </a:extLst>
              </p:cNvPr>
              <p:cNvSpPr/>
              <p:nvPr/>
            </p:nvSpPr>
            <p:spPr>
              <a:xfrm>
                <a:off x="2528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2C6D531-D441-ED4B-AB1D-1018CBA3031C}"/>
                  </a:ext>
                </a:extLst>
              </p:cNvPr>
              <p:cNvSpPr/>
              <p:nvPr/>
            </p:nvSpPr>
            <p:spPr>
              <a:xfrm>
                <a:off x="2672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3A6CB49-09A8-C74E-8B2B-9129C961C8D6}"/>
                </a:ext>
              </a:extLst>
            </p:cNvPr>
            <p:cNvGrpSpPr/>
            <p:nvPr/>
          </p:nvGrpSpPr>
          <p:grpSpPr>
            <a:xfrm rot="2645162">
              <a:off x="1573200" y="4604400"/>
              <a:ext cx="121200" cy="63099"/>
              <a:chOff x="2528400" y="4769532"/>
              <a:chExt cx="121200" cy="36000"/>
            </a:xfrm>
            <a:solidFill>
              <a:schemeClr val="bg1"/>
            </a:solidFill>
          </p:grpSpPr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6B96CDC0-DD01-674F-B890-1136739A6668}"/>
                  </a:ext>
                </a:extLst>
              </p:cNvPr>
              <p:cNvSpPr/>
              <p:nvPr/>
            </p:nvSpPr>
            <p:spPr>
              <a:xfrm>
                <a:off x="2576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535E6E79-027E-8542-8A7F-59E1520E5478}"/>
                  </a:ext>
                </a:extLst>
              </p:cNvPr>
              <p:cNvSpPr/>
              <p:nvPr/>
            </p:nvSpPr>
            <p:spPr>
              <a:xfrm>
                <a:off x="2624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7DEAC889-2974-6842-96CF-075374A8BC76}"/>
                  </a:ext>
                </a:extLst>
              </p:cNvPr>
              <p:cNvSpPr/>
              <p:nvPr/>
            </p:nvSpPr>
            <p:spPr>
              <a:xfrm>
                <a:off x="2528400" y="4769532"/>
                <a:ext cx="25200" cy="36000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DB73545-21F0-A64F-A8AE-80296246D593}"/>
                </a:ext>
              </a:extLst>
            </p:cNvPr>
            <p:cNvGrpSpPr/>
            <p:nvPr/>
          </p:nvGrpSpPr>
          <p:grpSpPr>
            <a:xfrm>
              <a:off x="755576" y="4579200"/>
              <a:ext cx="54000" cy="217216"/>
              <a:chOff x="755576" y="4581128"/>
              <a:chExt cx="72008" cy="217216"/>
            </a:xfrm>
            <a:solidFill>
              <a:schemeClr val="bg1"/>
            </a:solidFill>
          </p:grpSpPr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F258D275-6ED3-BF4C-ABAD-48CE1603FBCB}"/>
                  </a:ext>
                </a:extLst>
              </p:cNvPr>
              <p:cNvSpPr/>
              <p:nvPr/>
            </p:nvSpPr>
            <p:spPr>
              <a:xfrm rot="5400000">
                <a:off x="778980" y="4605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F9D23BEF-F2AE-D445-87C1-9CDEC77A1DC3}"/>
                  </a:ext>
                </a:extLst>
              </p:cNvPr>
              <p:cNvSpPr/>
              <p:nvPr/>
            </p:nvSpPr>
            <p:spPr>
              <a:xfrm rot="5400000">
                <a:off x="778980" y="4653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F8230EEA-B083-D24C-B952-90E21A44CB12}"/>
                  </a:ext>
                </a:extLst>
              </p:cNvPr>
              <p:cNvSpPr/>
              <p:nvPr/>
            </p:nvSpPr>
            <p:spPr>
              <a:xfrm rot="5400000">
                <a:off x="778980" y="4557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C5F4B36B-20C4-DB49-82E0-CAF426DCB4B3}"/>
                  </a:ext>
                </a:extLst>
              </p:cNvPr>
              <p:cNvSpPr/>
              <p:nvPr/>
            </p:nvSpPr>
            <p:spPr>
              <a:xfrm rot="5400000">
                <a:off x="778980" y="4701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BA8E9E54-AAF5-5A4F-8A22-C58835EC82E1}"/>
                  </a:ext>
                </a:extLst>
              </p:cNvPr>
              <p:cNvSpPr/>
              <p:nvPr/>
            </p:nvSpPr>
            <p:spPr>
              <a:xfrm rot="5400000">
                <a:off x="778980" y="4749740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6A590B2-86B4-5F4A-9B92-783D710175E5}"/>
                </a:ext>
              </a:extLst>
            </p:cNvPr>
            <p:cNvGrpSpPr/>
            <p:nvPr/>
          </p:nvGrpSpPr>
          <p:grpSpPr>
            <a:xfrm>
              <a:off x="539552" y="5229200"/>
              <a:ext cx="54000" cy="169200"/>
              <a:chOff x="755576" y="4581128"/>
              <a:chExt cx="72008" cy="169200"/>
            </a:xfrm>
            <a:solidFill>
              <a:schemeClr val="bg1"/>
            </a:solidFill>
          </p:grpSpPr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440CDFFE-185F-D448-951A-CEBFA71BA956}"/>
                  </a:ext>
                </a:extLst>
              </p:cNvPr>
              <p:cNvSpPr/>
              <p:nvPr/>
            </p:nvSpPr>
            <p:spPr>
              <a:xfrm rot="5400000">
                <a:off x="778980" y="4605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FF600448-44D1-AC44-997F-4AC027BA0F1A}"/>
                  </a:ext>
                </a:extLst>
              </p:cNvPr>
              <p:cNvSpPr/>
              <p:nvPr/>
            </p:nvSpPr>
            <p:spPr>
              <a:xfrm rot="5400000">
                <a:off x="778980" y="4653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D3AD1A50-B06F-8E44-B5F1-9E94496907CB}"/>
                  </a:ext>
                </a:extLst>
              </p:cNvPr>
              <p:cNvSpPr/>
              <p:nvPr/>
            </p:nvSpPr>
            <p:spPr>
              <a:xfrm rot="5400000">
                <a:off x="778980" y="4557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DAA74FE2-875D-4C48-92A7-475B8F39CE3B}"/>
                  </a:ext>
                </a:extLst>
              </p:cNvPr>
              <p:cNvSpPr/>
              <p:nvPr/>
            </p:nvSpPr>
            <p:spPr>
              <a:xfrm rot="5400000">
                <a:off x="778980" y="4701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AF36655-FA8D-F34C-99E1-F84B96B1C333}"/>
                </a:ext>
              </a:extLst>
            </p:cNvPr>
            <p:cNvGrpSpPr/>
            <p:nvPr/>
          </p:nvGrpSpPr>
          <p:grpSpPr>
            <a:xfrm>
              <a:off x="539552" y="5517232"/>
              <a:ext cx="54000" cy="169200"/>
              <a:chOff x="755576" y="4581128"/>
              <a:chExt cx="72008" cy="169200"/>
            </a:xfrm>
            <a:solidFill>
              <a:schemeClr val="bg1"/>
            </a:solidFill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1E78206B-24BA-CE45-A290-4F9D13886CAD}"/>
                  </a:ext>
                </a:extLst>
              </p:cNvPr>
              <p:cNvSpPr/>
              <p:nvPr/>
            </p:nvSpPr>
            <p:spPr>
              <a:xfrm rot="5400000">
                <a:off x="778980" y="4605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4002ACED-AB5C-9B44-BFAB-AF111C44C466}"/>
                  </a:ext>
                </a:extLst>
              </p:cNvPr>
              <p:cNvSpPr/>
              <p:nvPr/>
            </p:nvSpPr>
            <p:spPr>
              <a:xfrm rot="5400000">
                <a:off x="778980" y="4653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8CF69680-9A22-5144-A577-26EC8C7BB135}"/>
                  </a:ext>
                </a:extLst>
              </p:cNvPr>
              <p:cNvSpPr/>
              <p:nvPr/>
            </p:nvSpPr>
            <p:spPr>
              <a:xfrm rot="5400000">
                <a:off x="778980" y="4557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BC722365-BC04-314D-942C-DF26F9A104A1}"/>
                  </a:ext>
                </a:extLst>
              </p:cNvPr>
              <p:cNvSpPr/>
              <p:nvPr/>
            </p:nvSpPr>
            <p:spPr>
              <a:xfrm rot="5400000">
                <a:off x="778980" y="4701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1D5BC12-FCF1-3540-BAF3-83216D2EBA93}"/>
                </a:ext>
              </a:extLst>
            </p:cNvPr>
            <p:cNvGrpSpPr/>
            <p:nvPr/>
          </p:nvGrpSpPr>
          <p:grpSpPr>
            <a:xfrm rot="16562500">
              <a:off x="951898" y="5301208"/>
              <a:ext cx="144016" cy="169200"/>
              <a:chOff x="755576" y="4581128"/>
              <a:chExt cx="72008" cy="169200"/>
            </a:xfrm>
            <a:solidFill>
              <a:schemeClr val="bg1"/>
            </a:solidFill>
          </p:grpSpPr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7A49FA16-10A4-2F47-A5EE-4374617DE5BD}"/>
                  </a:ext>
                </a:extLst>
              </p:cNvPr>
              <p:cNvSpPr/>
              <p:nvPr/>
            </p:nvSpPr>
            <p:spPr>
              <a:xfrm rot="5400000">
                <a:off x="778980" y="4605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D8DC5A5D-966D-9D45-B2E0-CEACD66DCFDE}"/>
                  </a:ext>
                </a:extLst>
              </p:cNvPr>
              <p:cNvSpPr/>
              <p:nvPr/>
            </p:nvSpPr>
            <p:spPr>
              <a:xfrm rot="5400000">
                <a:off x="778980" y="4653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BD367A12-818B-A84F-832E-6DAB0854DA0E}"/>
                  </a:ext>
                </a:extLst>
              </p:cNvPr>
              <p:cNvSpPr/>
              <p:nvPr/>
            </p:nvSpPr>
            <p:spPr>
              <a:xfrm rot="5400000">
                <a:off x="778980" y="4557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DE6E570D-CD66-9347-85B8-B12013C85FB9}"/>
                  </a:ext>
                </a:extLst>
              </p:cNvPr>
              <p:cNvSpPr/>
              <p:nvPr/>
            </p:nvSpPr>
            <p:spPr>
              <a:xfrm rot="5400000">
                <a:off x="778980" y="4701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C94421E-60B8-8040-B388-8924F3EEDBD6}"/>
                </a:ext>
              </a:extLst>
            </p:cNvPr>
            <p:cNvGrpSpPr/>
            <p:nvPr/>
          </p:nvGrpSpPr>
          <p:grpSpPr>
            <a:xfrm rot="16562500">
              <a:off x="1324800" y="5585151"/>
              <a:ext cx="144016" cy="169200"/>
              <a:chOff x="755576" y="4581128"/>
              <a:chExt cx="72008" cy="169200"/>
            </a:xfrm>
            <a:solidFill>
              <a:schemeClr val="bg1"/>
            </a:solidFill>
          </p:grpSpPr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CEA56C71-77E2-3C4E-8B43-A04C4F94F846}"/>
                  </a:ext>
                </a:extLst>
              </p:cNvPr>
              <p:cNvSpPr/>
              <p:nvPr/>
            </p:nvSpPr>
            <p:spPr>
              <a:xfrm rot="5400000">
                <a:off x="778980" y="4605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49DA1AD5-BDE7-C144-9595-8E51A1EA0678}"/>
                  </a:ext>
                </a:extLst>
              </p:cNvPr>
              <p:cNvSpPr/>
              <p:nvPr/>
            </p:nvSpPr>
            <p:spPr>
              <a:xfrm rot="5400000">
                <a:off x="778980" y="4653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FFB55115-C659-0B44-A92C-4486CD376213}"/>
                  </a:ext>
                </a:extLst>
              </p:cNvPr>
              <p:cNvSpPr/>
              <p:nvPr/>
            </p:nvSpPr>
            <p:spPr>
              <a:xfrm rot="5400000">
                <a:off x="778980" y="4557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767CD6D1-1FCE-6541-BD73-CFD1111AFBA7}"/>
                  </a:ext>
                </a:extLst>
              </p:cNvPr>
              <p:cNvSpPr/>
              <p:nvPr/>
            </p:nvSpPr>
            <p:spPr>
              <a:xfrm rot="5400000">
                <a:off x="778980" y="4701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2CBD486-3D7B-084C-9931-33D3FA86C9F8}"/>
                </a:ext>
              </a:extLst>
            </p:cNvPr>
            <p:cNvGrpSpPr/>
            <p:nvPr/>
          </p:nvGrpSpPr>
          <p:grpSpPr>
            <a:xfrm rot="15996670">
              <a:off x="1663200" y="5364342"/>
              <a:ext cx="134400" cy="169200"/>
              <a:chOff x="755576" y="4581128"/>
              <a:chExt cx="72008" cy="169200"/>
            </a:xfrm>
            <a:solidFill>
              <a:schemeClr val="bg1"/>
            </a:solidFill>
          </p:grpSpPr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586A950B-03A9-FB40-B093-E7D16A1B1F1D}"/>
                  </a:ext>
                </a:extLst>
              </p:cNvPr>
              <p:cNvSpPr/>
              <p:nvPr/>
            </p:nvSpPr>
            <p:spPr>
              <a:xfrm rot="5400000">
                <a:off x="778980" y="4605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8C9708E0-0C4E-404F-B2EF-90183979CE01}"/>
                  </a:ext>
                </a:extLst>
              </p:cNvPr>
              <p:cNvSpPr/>
              <p:nvPr/>
            </p:nvSpPr>
            <p:spPr>
              <a:xfrm rot="5400000">
                <a:off x="778980" y="4653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7DC5D19C-2338-CF49-95FF-7F506ED7195A}"/>
                  </a:ext>
                </a:extLst>
              </p:cNvPr>
              <p:cNvSpPr/>
              <p:nvPr/>
            </p:nvSpPr>
            <p:spPr>
              <a:xfrm rot="5400000">
                <a:off x="778980" y="4557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29034B83-1785-B047-B415-4C61FE6E66E8}"/>
                  </a:ext>
                </a:extLst>
              </p:cNvPr>
              <p:cNvSpPr/>
              <p:nvPr/>
            </p:nvSpPr>
            <p:spPr>
              <a:xfrm rot="5400000">
                <a:off x="778980" y="4701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B87050A-8CAD-1947-B64B-A5C977F720BC}"/>
                </a:ext>
              </a:extLst>
            </p:cNvPr>
            <p:cNvGrpSpPr/>
            <p:nvPr/>
          </p:nvGrpSpPr>
          <p:grpSpPr>
            <a:xfrm rot="20864110">
              <a:off x="1852134" y="5497200"/>
              <a:ext cx="134400" cy="169200"/>
              <a:chOff x="755576" y="4581128"/>
              <a:chExt cx="72008" cy="169200"/>
            </a:xfrm>
            <a:solidFill>
              <a:schemeClr val="bg1"/>
            </a:solidFill>
          </p:grpSpPr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1A788E7E-BBE9-4049-8848-906990C3A32B}"/>
                  </a:ext>
                </a:extLst>
              </p:cNvPr>
              <p:cNvSpPr/>
              <p:nvPr/>
            </p:nvSpPr>
            <p:spPr>
              <a:xfrm rot="5400000">
                <a:off x="778980" y="4605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DEF03C05-D124-3D47-878A-2D9A809D6279}"/>
                  </a:ext>
                </a:extLst>
              </p:cNvPr>
              <p:cNvSpPr/>
              <p:nvPr/>
            </p:nvSpPr>
            <p:spPr>
              <a:xfrm rot="5400000">
                <a:off x="778980" y="4653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4006821A-6E76-B244-8CC1-0F05AEC9106A}"/>
                  </a:ext>
                </a:extLst>
              </p:cNvPr>
              <p:cNvSpPr/>
              <p:nvPr/>
            </p:nvSpPr>
            <p:spPr>
              <a:xfrm rot="5400000">
                <a:off x="778980" y="4557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4263AAE7-BEB0-DE42-94A2-89A505EAC641}"/>
                  </a:ext>
                </a:extLst>
              </p:cNvPr>
              <p:cNvSpPr/>
              <p:nvPr/>
            </p:nvSpPr>
            <p:spPr>
              <a:xfrm rot="5400000">
                <a:off x="778980" y="4701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65D17A5-9D54-CE4D-A1F3-7FA1B3AACAFC}"/>
                </a:ext>
              </a:extLst>
            </p:cNvPr>
            <p:cNvGrpSpPr/>
            <p:nvPr/>
          </p:nvGrpSpPr>
          <p:grpSpPr>
            <a:xfrm rot="1012492">
              <a:off x="1852134" y="5191200"/>
              <a:ext cx="134400" cy="169200"/>
              <a:chOff x="755576" y="4581128"/>
              <a:chExt cx="72008" cy="169200"/>
            </a:xfrm>
            <a:solidFill>
              <a:schemeClr val="bg1"/>
            </a:solidFill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921B569B-5304-994F-9E42-89B074E48E32}"/>
                  </a:ext>
                </a:extLst>
              </p:cNvPr>
              <p:cNvSpPr/>
              <p:nvPr/>
            </p:nvSpPr>
            <p:spPr>
              <a:xfrm rot="5400000">
                <a:off x="778980" y="4605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AD3C94A8-B0F9-5341-AB7A-5A1FCF9ED91E}"/>
                  </a:ext>
                </a:extLst>
              </p:cNvPr>
              <p:cNvSpPr/>
              <p:nvPr/>
            </p:nvSpPr>
            <p:spPr>
              <a:xfrm rot="5400000">
                <a:off x="778980" y="4653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6F7381E7-7C43-7245-A102-1685527201AF}"/>
                  </a:ext>
                </a:extLst>
              </p:cNvPr>
              <p:cNvSpPr/>
              <p:nvPr/>
            </p:nvSpPr>
            <p:spPr>
              <a:xfrm rot="5400000">
                <a:off x="778980" y="4557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7B0E9D3B-F9EA-6C4C-B14F-0A1D61C5C62F}"/>
                  </a:ext>
                </a:extLst>
              </p:cNvPr>
              <p:cNvSpPr/>
              <p:nvPr/>
            </p:nvSpPr>
            <p:spPr>
              <a:xfrm rot="5400000">
                <a:off x="778980" y="4701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1C9C4A7-F0D1-B14B-876B-66CD3ED10E4E}"/>
                </a:ext>
              </a:extLst>
            </p:cNvPr>
            <p:cNvGrpSpPr/>
            <p:nvPr/>
          </p:nvGrpSpPr>
          <p:grpSpPr>
            <a:xfrm rot="4152770">
              <a:off x="1980000" y="5321936"/>
              <a:ext cx="134400" cy="169200"/>
              <a:chOff x="755576" y="4581128"/>
              <a:chExt cx="72008" cy="169200"/>
            </a:xfrm>
            <a:solidFill>
              <a:schemeClr val="bg1"/>
            </a:solidFill>
          </p:grpSpPr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C6415692-2B55-604E-8BFF-3DD18C1B2A79}"/>
                  </a:ext>
                </a:extLst>
              </p:cNvPr>
              <p:cNvSpPr/>
              <p:nvPr/>
            </p:nvSpPr>
            <p:spPr>
              <a:xfrm rot="5400000">
                <a:off x="778980" y="4605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A2A7614F-2BD8-4A4A-80A5-EAE01065D4CC}"/>
                  </a:ext>
                </a:extLst>
              </p:cNvPr>
              <p:cNvSpPr/>
              <p:nvPr/>
            </p:nvSpPr>
            <p:spPr>
              <a:xfrm rot="5400000">
                <a:off x="778980" y="4653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FA7852FD-BF22-8A4B-805A-E3EC8179CDFB}"/>
                  </a:ext>
                </a:extLst>
              </p:cNvPr>
              <p:cNvSpPr/>
              <p:nvPr/>
            </p:nvSpPr>
            <p:spPr>
              <a:xfrm rot="5400000">
                <a:off x="778980" y="4557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4C5D0A36-4BD4-974A-B65F-9B805047D574}"/>
                  </a:ext>
                </a:extLst>
              </p:cNvPr>
              <p:cNvSpPr/>
              <p:nvPr/>
            </p:nvSpPr>
            <p:spPr>
              <a:xfrm rot="5400000">
                <a:off x="778980" y="4701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C3358C9-125B-A24D-91DC-F350C082635B}"/>
                </a:ext>
              </a:extLst>
            </p:cNvPr>
            <p:cNvGrpSpPr/>
            <p:nvPr/>
          </p:nvGrpSpPr>
          <p:grpSpPr>
            <a:xfrm rot="16562500">
              <a:off x="1630800" y="5945193"/>
              <a:ext cx="144016" cy="169200"/>
              <a:chOff x="755576" y="4581128"/>
              <a:chExt cx="72008" cy="169200"/>
            </a:xfrm>
            <a:solidFill>
              <a:schemeClr val="bg1"/>
            </a:solidFill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37199512-1846-E64B-BFE1-F754B084B4BA}"/>
                  </a:ext>
                </a:extLst>
              </p:cNvPr>
              <p:cNvSpPr/>
              <p:nvPr/>
            </p:nvSpPr>
            <p:spPr>
              <a:xfrm rot="5400000">
                <a:off x="778980" y="4605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DEE10AD2-2CAA-0644-A861-DFD077E6DE80}"/>
                  </a:ext>
                </a:extLst>
              </p:cNvPr>
              <p:cNvSpPr/>
              <p:nvPr/>
            </p:nvSpPr>
            <p:spPr>
              <a:xfrm rot="5400000">
                <a:off x="778980" y="4653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8E12D5FE-FE55-B646-8514-59827F33901E}"/>
                  </a:ext>
                </a:extLst>
              </p:cNvPr>
              <p:cNvSpPr/>
              <p:nvPr/>
            </p:nvSpPr>
            <p:spPr>
              <a:xfrm rot="5400000">
                <a:off x="778980" y="4557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20BC51C-B9A3-DF4A-A7AF-E3308AB26665}"/>
                  </a:ext>
                </a:extLst>
              </p:cNvPr>
              <p:cNvSpPr/>
              <p:nvPr/>
            </p:nvSpPr>
            <p:spPr>
              <a:xfrm rot="5400000">
                <a:off x="778980" y="4701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970BF2C-E51A-F04D-B420-C113F0358862}"/>
                </a:ext>
              </a:extLst>
            </p:cNvPr>
            <p:cNvGrpSpPr/>
            <p:nvPr/>
          </p:nvGrpSpPr>
          <p:grpSpPr>
            <a:xfrm rot="16562500">
              <a:off x="788400" y="5945193"/>
              <a:ext cx="144016" cy="169200"/>
              <a:chOff x="755576" y="4581128"/>
              <a:chExt cx="72008" cy="169200"/>
            </a:xfrm>
            <a:solidFill>
              <a:schemeClr val="bg1"/>
            </a:solidFill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F06471D7-DF7A-8647-A36B-FB6A1F259A13}"/>
                  </a:ext>
                </a:extLst>
              </p:cNvPr>
              <p:cNvSpPr/>
              <p:nvPr/>
            </p:nvSpPr>
            <p:spPr>
              <a:xfrm rot="5400000">
                <a:off x="778980" y="4605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E6A66C5E-7F7C-DB41-8919-DCAE1BC37766}"/>
                  </a:ext>
                </a:extLst>
              </p:cNvPr>
              <p:cNvSpPr/>
              <p:nvPr/>
            </p:nvSpPr>
            <p:spPr>
              <a:xfrm rot="5400000">
                <a:off x="778980" y="4653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0DCDCCA1-E66D-9B41-B905-85B9B75FCBCF}"/>
                  </a:ext>
                </a:extLst>
              </p:cNvPr>
              <p:cNvSpPr/>
              <p:nvPr/>
            </p:nvSpPr>
            <p:spPr>
              <a:xfrm rot="5400000">
                <a:off x="778980" y="4557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DE85796F-F059-D640-8C6D-92E6C0D6BE90}"/>
                  </a:ext>
                </a:extLst>
              </p:cNvPr>
              <p:cNvSpPr/>
              <p:nvPr/>
            </p:nvSpPr>
            <p:spPr>
              <a:xfrm rot="5400000">
                <a:off x="778980" y="4701724"/>
                <a:ext cx="25200" cy="72008"/>
              </a:xfrm>
              <a:prstGeom prst="roundRect">
                <a:avLst/>
              </a:pr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981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82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Foscato</dc:creator>
  <cp:lastModifiedBy>Marco Foscato</cp:lastModifiedBy>
  <cp:revision>2</cp:revision>
  <dcterms:created xsi:type="dcterms:W3CDTF">2019-06-18T14:12:02Z</dcterms:created>
  <dcterms:modified xsi:type="dcterms:W3CDTF">2019-06-18T14:57:52Z</dcterms:modified>
</cp:coreProperties>
</file>