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42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16" name="Slide Number Placeholder 15"/>
          <p:cNvSpPr>
            <a:spLocks noGrp="1"/>
          </p:cNvSpPr>
          <p:nvPr>
            <p:ph type="sldNum" sz="quarter" idx="11"/>
          </p:nvPr>
        </p:nvSpPr>
        <p:spPr/>
        <p:txBody>
          <a:bodyPr/>
          <a:lstStyle/>
          <a:p>
            <a:fld id="{3D0DA3E9-F4F9-4BAF-B418-0A724B8BA982}" type="slidenum">
              <a:rPr lang="ro-RO" smtClean="0"/>
              <a:pPr/>
              <a:t>‹#›</a:t>
            </a:fld>
            <a:endParaRPr lang="ro-RO"/>
          </a:p>
        </p:txBody>
      </p:sp>
      <p:sp>
        <p:nvSpPr>
          <p:cNvPr id="17" name="Footer Placeholder 16"/>
          <p:cNvSpPr>
            <a:spLocks noGrp="1"/>
          </p:cNvSpPr>
          <p:nvPr>
            <p:ph type="ftr" sz="quarter" idx="12"/>
          </p:nvPr>
        </p:nvSpPr>
        <p:spPr/>
        <p:txBody>
          <a:bodyPr/>
          <a:lstStyle/>
          <a:p>
            <a:endParaRPr lang="ro-RO"/>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D0DA3E9-F4F9-4BAF-B418-0A724B8BA982}" type="slidenum">
              <a:rPr lang="ro-RO" smtClean="0"/>
              <a:pPr/>
              <a:t>‹#›</a:t>
            </a:fld>
            <a:endParaRPr lang="ro-RO"/>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D0DA3E9-F4F9-4BAF-B418-0A724B8BA982}" type="slidenum">
              <a:rPr lang="ro-RO" smtClean="0"/>
              <a:pPr/>
              <a:t>‹#›</a:t>
            </a:fld>
            <a:endParaRPr lang="ro-RO"/>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5216484-FEA5-4E7A-8BCA-4B9E55105986}" type="datetimeFigureOut">
              <a:rPr lang="ro-RO" smtClean="0"/>
              <a:pPr/>
              <a:t>23.05.2022</a:t>
            </a:fld>
            <a:endParaRPr lang="ro-RO"/>
          </a:p>
        </p:txBody>
      </p:sp>
      <p:sp>
        <p:nvSpPr>
          <p:cNvPr id="15" name="Slide Number Placeholder 14"/>
          <p:cNvSpPr>
            <a:spLocks noGrp="1"/>
          </p:cNvSpPr>
          <p:nvPr>
            <p:ph type="sldNum" sz="quarter" idx="15"/>
          </p:nvPr>
        </p:nvSpPr>
        <p:spPr/>
        <p:txBody>
          <a:bodyPr/>
          <a:lstStyle>
            <a:lvl1pPr algn="ctr">
              <a:defRPr/>
            </a:lvl1pPr>
          </a:lstStyle>
          <a:p>
            <a:fld id="{3D0DA3E9-F4F9-4BAF-B418-0A724B8BA982}" type="slidenum">
              <a:rPr lang="ro-RO" smtClean="0"/>
              <a:pPr/>
              <a:t>‹#›</a:t>
            </a:fld>
            <a:endParaRPr lang="ro-RO"/>
          </a:p>
        </p:txBody>
      </p:sp>
      <p:sp>
        <p:nvSpPr>
          <p:cNvPr id="16" name="Footer Placeholder 15"/>
          <p:cNvSpPr>
            <a:spLocks noGrp="1"/>
          </p:cNvSpPr>
          <p:nvPr>
            <p:ph type="ftr" sz="quarter" idx="16"/>
          </p:nvPr>
        </p:nvSpPr>
        <p:spPr/>
        <p:txBody>
          <a:bodyPr/>
          <a:lstStyle/>
          <a:p>
            <a:endParaRPr lang="ro-RO"/>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D0DA3E9-F4F9-4BAF-B418-0A724B8BA982}" type="slidenum">
              <a:rPr lang="ro-RO" smtClean="0"/>
              <a:pPr/>
              <a:t>‹#›</a:t>
            </a:fld>
            <a:endParaRPr lang="ro-RO"/>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D0DA3E9-F4F9-4BAF-B418-0A724B8BA982}" type="slidenum">
              <a:rPr lang="ro-RO" smtClean="0"/>
              <a:pPr/>
              <a:t>‹#›</a:t>
            </a:fld>
            <a:endParaRPr lang="ro-RO"/>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D0DA3E9-F4F9-4BAF-B418-0A724B8BA982}" type="slidenum">
              <a:rPr lang="ro-RO" smtClean="0"/>
              <a:pPr/>
              <a:t>‹#›</a:t>
            </a:fld>
            <a:endParaRPr lang="ro-RO"/>
          </a:p>
        </p:txBody>
      </p:sp>
      <p:sp>
        <p:nvSpPr>
          <p:cNvPr id="8" name="Footer Placeholder 7"/>
          <p:cNvSpPr>
            <a:spLocks noGrp="1"/>
          </p:cNvSpPr>
          <p:nvPr>
            <p:ph type="ftr" sz="quarter" idx="11"/>
          </p:nvPr>
        </p:nvSpPr>
        <p:spPr/>
        <p:txBody>
          <a:bodyPr/>
          <a:lstStyle/>
          <a:p>
            <a:endParaRPr lang="ro-RO"/>
          </a:p>
        </p:txBody>
      </p:sp>
      <p:sp>
        <p:nvSpPr>
          <p:cNvPr id="7" name="Date Placeholder 6"/>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3D0DA3E9-F4F9-4BAF-B418-0A724B8BA982}" type="slidenum">
              <a:rPr lang="ro-RO" smtClean="0"/>
              <a:pPr/>
              <a:t>‹#›</a:t>
            </a:fld>
            <a:endParaRPr lang="ro-RO"/>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3D0DA3E9-F4F9-4BAF-B418-0A724B8BA982}" type="slidenum">
              <a:rPr lang="ro-RO" smtClean="0"/>
              <a:pPr/>
              <a:t>‹#›</a:t>
            </a:fld>
            <a:endParaRPr lang="ro-RO"/>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5216484-FEA5-4E7A-8BCA-4B9E55105986}" type="datetimeFigureOut">
              <a:rPr lang="ro-RO" smtClean="0"/>
              <a:pPr/>
              <a:t>23.05.2022</a:t>
            </a:fld>
            <a:endParaRPr lang="ro-RO"/>
          </a:p>
        </p:txBody>
      </p:sp>
      <p:sp>
        <p:nvSpPr>
          <p:cNvPr id="9" name="Slide Number Placeholder 8"/>
          <p:cNvSpPr>
            <a:spLocks noGrp="1"/>
          </p:cNvSpPr>
          <p:nvPr>
            <p:ph type="sldNum" sz="quarter" idx="15"/>
          </p:nvPr>
        </p:nvSpPr>
        <p:spPr/>
        <p:txBody>
          <a:bodyPr/>
          <a:lstStyle/>
          <a:p>
            <a:fld id="{3D0DA3E9-F4F9-4BAF-B418-0A724B8BA982}" type="slidenum">
              <a:rPr lang="ro-RO" smtClean="0"/>
              <a:pPr/>
              <a:t>‹#›</a:t>
            </a:fld>
            <a:endParaRPr lang="ro-RO"/>
          </a:p>
        </p:txBody>
      </p:sp>
      <p:sp>
        <p:nvSpPr>
          <p:cNvPr id="10" name="Footer Placeholder 9"/>
          <p:cNvSpPr>
            <a:spLocks noGrp="1"/>
          </p:cNvSpPr>
          <p:nvPr>
            <p:ph type="ftr" sz="quarter" idx="16"/>
          </p:nvPr>
        </p:nvSpPr>
        <p:spPr/>
        <p:txBody>
          <a:bodyPr/>
          <a:lstStyle/>
          <a:p>
            <a:endParaRPr lang="ro-RO"/>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5216484-FEA5-4E7A-8BCA-4B9E55105986}" type="datetimeFigureOut">
              <a:rPr lang="ro-RO" smtClean="0"/>
              <a:pPr/>
              <a:t>23.05.2022</a:t>
            </a:fld>
            <a:endParaRPr lang="ro-RO"/>
          </a:p>
        </p:txBody>
      </p:sp>
      <p:sp>
        <p:nvSpPr>
          <p:cNvPr id="9" name="Slide Number Placeholder 8"/>
          <p:cNvSpPr>
            <a:spLocks noGrp="1"/>
          </p:cNvSpPr>
          <p:nvPr>
            <p:ph type="sldNum" sz="quarter" idx="11"/>
          </p:nvPr>
        </p:nvSpPr>
        <p:spPr/>
        <p:txBody>
          <a:bodyPr/>
          <a:lstStyle/>
          <a:p>
            <a:fld id="{3D0DA3E9-F4F9-4BAF-B418-0A724B8BA982}" type="slidenum">
              <a:rPr lang="ro-RO" smtClean="0"/>
              <a:pPr/>
              <a:t>‹#›</a:t>
            </a:fld>
            <a:endParaRPr lang="ro-RO"/>
          </a:p>
        </p:txBody>
      </p:sp>
      <p:sp>
        <p:nvSpPr>
          <p:cNvPr id="10" name="Footer Placeholder 9"/>
          <p:cNvSpPr>
            <a:spLocks noGrp="1"/>
          </p:cNvSpPr>
          <p:nvPr>
            <p:ph type="ftr" sz="quarter" idx="12"/>
          </p:nvPr>
        </p:nvSpPr>
        <p:spPr/>
        <p:txBody>
          <a:bodyPr/>
          <a:lstStyle/>
          <a:p>
            <a:endParaRPr lang="ro-RO"/>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5216484-FEA5-4E7A-8BCA-4B9E55105986}" type="datetimeFigureOut">
              <a:rPr lang="ro-RO" smtClean="0"/>
              <a:pPr/>
              <a:t>23.05.2022</a:t>
            </a:fld>
            <a:endParaRPr lang="ro-RO"/>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o-RO"/>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D0DA3E9-F4F9-4BAF-B418-0A724B8BA982}" type="slidenum">
              <a:rPr lang="ro-RO" smtClean="0"/>
              <a:pPr/>
              <a:t>‹#›</a:t>
            </a:fld>
            <a:endParaRPr lang="ro-RO"/>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fade thruBlk="1"/>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3714752"/>
            <a:ext cx="8305800" cy="1143000"/>
          </a:xfrm>
        </p:spPr>
        <p:txBody>
          <a:bodyPr/>
          <a:lstStyle/>
          <a:p>
            <a:r>
              <a:rPr lang="ro-RO" sz="4000" dirty="0" smtClean="0"/>
              <a:t>Raul Somes</a:t>
            </a:r>
            <a:endParaRPr lang="ro-RO" sz="4000" dirty="0"/>
          </a:p>
        </p:txBody>
      </p:sp>
      <p:sp>
        <p:nvSpPr>
          <p:cNvPr id="2" name="Title 1"/>
          <p:cNvSpPr>
            <a:spLocks noGrp="1"/>
          </p:cNvSpPr>
          <p:nvPr>
            <p:ph type="ctrTitle"/>
          </p:nvPr>
        </p:nvSpPr>
        <p:spPr/>
        <p:txBody>
          <a:bodyPr/>
          <a:lstStyle/>
          <a:p>
            <a:r>
              <a:rPr lang="ro-RO" sz="6600" dirty="0" smtClean="0"/>
              <a:t>Poluarea apei</a:t>
            </a:r>
            <a:endParaRPr lang="ro-RO" sz="6600" dirty="0"/>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dirty="0" smtClean="0"/>
              <a:t>Somesul este al cincilea râu ca marime și debit din  Romania. Are o lungime de peste 465 km, dintre care 376 km sunt pe teritoriul Romaniei.</a:t>
            </a:r>
          </a:p>
          <a:p>
            <a:endParaRPr lang="ro-RO" dirty="0"/>
          </a:p>
        </p:txBody>
      </p:sp>
      <p:sp>
        <p:nvSpPr>
          <p:cNvPr id="3" name="Title 2"/>
          <p:cNvSpPr>
            <a:spLocks noGrp="1"/>
          </p:cNvSpPr>
          <p:nvPr>
            <p:ph type="title"/>
          </p:nvPr>
        </p:nvSpPr>
        <p:spPr/>
        <p:txBody>
          <a:bodyPr/>
          <a:lstStyle/>
          <a:p>
            <a:r>
              <a:rPr lang="ro-RO" dirty="0" smtClean="0"/>
              <a:t>Raul Somes </a:t>
            </a:r>
            <a:endParaRPr lang="ro-RO" dirty="0"/>
          </a:p>
        </p:txBody>
      </p:sp>
      <p:pic>
        <p:nvPicPr>
          <p:cNvPr id="1026" name="Picture 2" descr="C:\Users\webinc\Downloads\WhatsApp Image 2022-05-23 at 21.48.44.jpeg"/>
          <p:cNvPicPr>
            <a:picLocks noChangeAspect="1" noChangeArrowheads="1"/>
          </p:cNvPicPr>
          <p:nvPr/>
        </p:nvPicPr>
        <p:blipFill>
          <a:blip r:embed="rId2" cstate="print"/>
          <a:srcRect/>
          <a:stretch>
            <a:fillRect/>
          </a:stretch>
        </p:blipFill>
        <p:spPr bwMode="auto">
          <a:xfrm>
            <a:off x="6072198" y="3071810"/>
            <a:ext cx="2357454" cy="3143272"/>
          </a:xfrm>
          <a:prstGeom prst="rect">
            <a:avLst/>
          </a:prstGeom>
          <a:ln>
            <a:noFill/>
          </a:ln>
          <a:effectLst>
            <a:softEdge rad="112500"/>
          </a:effectLst>
        </p:spPr>
      </p:pic>
      <p:pic>
        <p:nvPicPr>
          <p:cNvPr id="1027" name="Picture 3" descr="C:\Users\webinc\Downloads\WhatsApp Image 2022-05-23 at 21.48.52.jpeg"/>
          <p:cNvPicPr>
            <a:picLocks noChangeAspect="1" noChangeArrowheads="1"/>
          </p:cNvPicPr>
          <p:nvPr/>
        </p:nvPicPr>
        <p:blipFill>
          <a:blip r:embed="rId3" cstate="print"/>
          <a:srcRect/>
          <a:stretch>
            <a:fillRect/>
          </a:stretch>
        </p:blipFill>
        <p:spPr bwMode="auto">
          <a:xfrm>
            <a:off x="3428992" y="3071810"/>
            <a:ext cx="2303858" cy="3071810"/>
          </a:xfrm>
          <a:prstGeom prst="rect">
            <a:avLst/>
          </a:prstGeom>
          <a:ln>
            <a:noFill/>
          </a:ln>
          <a:effectLst>
            <a:softEdge rad="112500"/>
          </a:effectLst>
        </p:spPr>
      </p:pic>
      <p:pic>
        <p:nvPicPr>
          <p:cNvPr id="1028" name="Picture 4" descr="C:\Users\webinc\Downloads\WhatsApp Image 2022-05-23 at 21.48.43.jpeg"/>
          <p:cNvPicPr>
            <a:picLocks noChangeAspect="1" noChangeArrowheads="1"/>
          </p:cNvPicPr>
          <p:nvPr/>
        </p:nvPicPr>
        <p:blipFill>
          <a:blip r:embed="rId4" cstate="print"/>
          <a:srcRect/>
          <a:stretch>
            <a:fillRect/>
          </a:stretch>
        </p:blipFill>
        <p:spPr bwMode="auto">
          <a:xfrm>
            <a:off x="857224" y="3143248"/>
            <a:ext cx="2285998" cy="3047997"/>
          </a:xfrm>
          <a:prstGeom prst="rect">
            <a:avLst/>
          </a:prstGeom>
          <a:ln>
            <a:noFill/>
          </a:ln>
          <a:effectLst>
            <a:softEdge rad="112500"/>
          </a:effectLst>
        </p:spPr>
      </p:pic>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dirty="0" smtClean="0"/>
              <a:t>Atat vegetatia cat si fauna Somesului aduc multi vizitatori la malul acestuia.Aici multe persoane vin sa faca gratare sau sa pescuiasca si din pacate lasa in spate multe gunoaie care polueaza atat solul cat si apa.</a:t>
            </a:r>
            <a:endParaRPr lang="ro-RO" dirty="0"/>
          </a:p>
        </p:txBody>
      </p:sp>
      <p:sp>
        <p:nvSpPr>
          <p:cNvPr id="3" name="Title 2"/>
          <p:cNvSpPr>
            <a:spLocks noGrp="1"/>
          </p:cNvSpPr>
          <p:nvPr>
            <p:ph type="title"/>
          </p:nvPr>
        </p:nvSpPr>
        <p:spPr/>
        <p:txBody>
          <a:bodyPr/>
          <a:lstStyle/>
          <a:p>
            <a:r>
              <a:rPr lang="ro-RO" dirty="0" smtClean="0"/>
              <a:t>Agentii poluanti</a:t>
            </a:r>
            <a:endParaRPr lang="ro-RO" dirty="0"/>
          </a:p>
        </p:txBody>
      </p:sp>
      <p:sp>
        <p:nvSpPr>
          <p:cNvPr id="2052" name="AutoShape 4" descr="blob:https://web.whatsapp.com/aa70d845-c5e8-4089-a92e-48ce15117a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2054" name="AutoShape 6" descr="blob:https://web.whatsapp.com/aa70d845-c5e8-4089-a92e-48ce15117a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2056" name="AutoShape 8" descr="blob:https://web.whatsapp.com/aa70d845-c5e8-4089-a92e-48ce15117a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pic>
        <p:nvPicPr>
          <p:cNvPr id="2057" name="Picture 9" descr="C:\Users\webinc\Downloads\WhatsApp Image 2022-05-23 at 21.49.01.jpeg"/>
          <p:cNvPicPr>
            <a:picLocks noChangeAspect="1" noChangeArrowheads="1"/>
          </p:cNvPicPr>
          <p:nvPr/>
        </p:nvPicPr>
        <p:blipFill>
          <a:blip r:embed="rId2" cstate="print"/>
          <a:srcRect/>
          <a:stretch>
            <a:fillRect/>
          </a:stretch>
        </p:blipFill>
        <p:spPr bwMode="auto">
          <a:xfrm>
            <a:off x="3286116" y="3286124"/>
            <a:ext cx="2321717" cy="3095622"/>
          </a:xfrm>
          <a:prstGeom prst="rect">
            <a:avLst/>
          </a:prstGeom>
          <a:ln>
            <a:noFill/>
          </a:ln>
          <a:effectLst>
            <a:softEdge rad="112500"/>
          </a:effectLst>
        </p:spPr>
      </p:pic>
      <p:pic>
        <p:nvPicPr>
          <p:cNvPr id="2058" name="Picture 10" descr="C:\Users\webinc\Downloads\WhatsApp Image 2022-05-23 at 21.48.42.jpeg"/>
          <p:cNvPicPr>
            <a:picLocks noChangeAspect="1" noChangeArrowheads="1"/>
          </p:cNvPicPr>
          <p:nvPr/>
        </p:nvPicPr>
        <p:blipFill>
          <a:blip r:embed="rId3" cstate="print"/>
          <a:srcRect/>
          <a:stretch>
            <a:fillRect/>
          </a:stretch>
        </p:blipFill>
        <p:spPr bwMode="auto">
          <a:xfrm>
            <a:off x="785786" y="3286124"/>
            <a:ext cx="2303858" cy="3071810"/>
          </a:xfrm>
          <a:prstGeom prst="rect">
            <a:avLst/>
          </a:prstGeom>
          <a:ln>
            <a:noFill/>
          </a:ln>
          <a:effectLst>
            <a:softEdge rad="112500"/>
          </a:effectLst>
        </p:spPr>
      </p:pic>
      <p:pic>
        <p:nvPicPr>
          <p:cNvPr id="2059" name="Picture 11" descr="C:\Users\webinc\Downloads\WhatsApp Image 2022-05-23 at 21.48.45.jpeg"/>
          <p:cNvPicPr>
            <a:picLocks noChangeAspect="1" noChangeArrowheads="1"/>
          </p:cNvPicPr>
          <p:nvPr/>
        </p:nvPicPr>
        <p:blipFill>
          <a:blip r:embed="rId4" cstate="print"/>
          <a:srcRect/>
          <a:stretch>
            <a:fillRect/>
          </a:stretch>
        </p:blipFill>
        <p:spPr bwMode="auto">
          <a:xfrm>
            <a:off x="5929322" y="3333749"/>
            <a:ext cx="2321717" cy="3095623"/>
          </a:xfrm>
          <a:prstGeom prst="rect">
            <a:avLst/>
          </a:prstGeom>
          <a:ln>
            <a:noFill/>
          </a:ln>
          <a:effectLst>
            <a:softEdge rad="112500"/>
          </a:effectLst>
        </p:spPr>
      </p:pic>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500042"/>
            <a:ext cx="8229600" cy="4572000"/>
          </a:xfrm>
        </p:spPr>
        <p:txBody>
          <a:bodyPr/>
          <a:lstStyle/>
          <a:p>
            <a:r>
              <a:rPr lang="ro-RO" dirty="0" smtClean="0"/>
              <a:t>Agentii poluanti sunt sticlele de plastic,ambalajele de la mancare,sacuri de gunoi si de la inceputul pandemiei putem sa gasim si multe masti atat in jurul Somesului cat si in el.</a:t>
            </a:r>
            <a:r>
              <a:rPr lang="vi-VN" dirty="0" smtClean="0"/>
              <a:t> </a:t>
            </a:r>
            <a:r>
              <a:rPr lang="ro-RO" dirty="0" smtClean="0">
                <a:latin typeface="Constantia" pitchFamily="18" charset="0"/>
              </a:rPr>
              <a:t>Insa a</a:t>
            </a:r>
            <a:r>
              <a:rPr lang="vi-VN" dirty="0" smtClean="0">
                <a:latin typeface="Constantia" pitchFamily="18" charset="0"/>
              </a:rPr>
              <a:t>pa menajeră, apa industrială și produsele chimice folosite în agricultură, cum ar fi îngrășămintele și pesticidele sunt principala cauză a poluării</a:t>
            </a:r>
            <a:r>
              <a:rPr lang="ro-RO" dirty="0" smtClean="0">
                <a:latin typeface="Constantia" pitchFamily="18" charset="0"/>
              </a:rPr>
              <a:t>.</a:t>
            </a:r>
            <a:endParaRPr lang="ro-RO" dirty="0">
              <a:latin typeface="Constantia" pitchFamily="18" charset="0"/>
            </a:endParaRPr>
          </a:p>
        </p:txBody>
      </p:sp>
      <p:sp>
        <p:nvSpPr>
          <p:cNvPr id="3" name="Title 2"/>
          <p:cNvSpPr>
            <a:spLocks noGrp="1"/>
          </p:cNvSpPr>
          <p:nvPr>
            <p:ph type="title"/>
          </p:nvPr>
        </p:nvSpPr>
        <p:spPr>
          <a:xfrm>
            <a:off x="457200" y="152400"/>
            <a:ext cx="328586" cy="204766"/>
          </a:xfrm>
        </p:spPr>
        <p:txBody>
          <a:bodyPr>
            <a:normAutofit fontScale="90000"/>
          </a:bodyPr>
          <a:lstStyle/>
          <a:p>
            <a:endParaRPr lang="ro-RO" dirty="0"/>
          </a:p>
        </p:txBody>
      </p:sp>
      <p:pic>
        <p:nvPicPr>
          <p:cNvPr id="16386" name="Picture 2" descr="C:\Users\webinc\Downloads\WhatsApp Image 2022-05-23 at 21.48.45 (1).jpeg"/>
          <p:cNvPicPr>
            <a:picLocks noChangeAspect="1" noChangeArrowheads="1"/>
          </p:cNvPicPr>
          <p:nvPr/>
        </p:nvPicPr>
        <p:blipFill>
          <a:blip r:embed="rId2" cstate="print"/>
          <a:srcRect/>
          <a:stretch>
            <a:fillRect/>
          </a:stretch>
        </p:blipFill>
        <p:spPr bwMode="auto">
          <a:xfrm>
            <a:off x="5572132" y="2928934"/>
            <a:ext cx="2625348" cy="3500462"/>
          </a:xfrm>
          <a:prstGeom prst="rect">
            <a:avLst/>
          </a:prstGeom>
          <a:ln>
            <a:noFill/>
          </a:ln>
          <a:effectLst>
            <a:softEdge rad="112500"/>
          </a:effectLst>
        </p:spPr>
      </p:pic>
      <p:sp>
        <p:nvSpPr>
          <p:cNvPr id="10" name="Curved Down Arrow 9"/>
          <p:cNvSpPr/>
          <p:nvPr/>
        </p:nvSpPr>
        <p:spPr>
          <a:xfrm rot="3120000">
            <a:off x="6786578" y="4572008"/>
            <a:ext cx="1000132" cy="500066"/>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dirty="0" smtClean="0"/>
              <a:t>Masurile de prevenire ar fi amendarea sau sanctionarea persoanelor care arunca lucruri daunatoare in Somes sau in jurul lui...din pacate pana si un semn de avertizare nu opreste unele persoane:</a:t>
            </a:r>
            <a:endParaRPr lang="ro-RO" dirty="0"/>
          </a:p>
        </p:txBody>
      </p:sp>
      <p:sp>
        <p:nvSpPr>
          <p:cNvPr id="3" name="Title 2"/>
          <p:cNvSpPr>
            <a:spLocks noGrp="1"/>
          </p:cNvSpPr>
          <p:nvPr>
            <p:ph type="title"/>
          </p:nvPr>
        </p:nvSpPr>
        <p:spPr/>
        <p:txBody>
          <a:bodyPr/>
          <a:lstStyle/>
          <a:p>
            <a:r>
              <a:rPr lang="ro-RO" dirty="0" smtClean="0"/>
              <a:t>Masuri de prevenire</a:t>
            </a:r>
            <a:endParaRPr lang="ro-RO" dirty="0"/>
          </a:p>
        </p:txBody>
      </p:sp>
      <p:pic>
        <p:nvPicPr>
          <p:cNvPr id="17411" name="Picture 3" descr="C:\Users\webinc\Downloads\WhatsApp Image 2022-05-23 at 21.49.01 (1).jpeg"/>
          <p:cNvPicPr>
            <a:picLocks noChangeAspect="1" noChangeArrowheads="1"/>
          </p:cNvPicPr>
          <p:nvPr/>
        </p:nvPicPr>
        <p:blipFill>
          <a:blip r:embed="rId2" cstate="print"/>
          <a:srcRect/>
          <a:stretch>
            <a:fillRect/>
          </a:stretch>
        </p:blipFill>
        <p:spPr bwMode="auto">
          <a:xfrm>
            <a:off x="1857356" y="3286124"/>
            <a:ext cx="2357435" cy="3143248"/>
          </a:xfrm>
          <a:prstGeom prst="rect">
            <a:avLst/>
          </a:prstGeom>
          <a:ln>
            <a:noFill/>
          </a:ln>
          <a:effectLst>
            <a:softEdge rad="112500"/>
          </a:effectLst>
        </p:spPr>
      </p:pic>
      <p:pic>
        <p:nvPicPr>
          <p:cNvPr id="6" name="Picture 3" descr="C:\Users\webinc\Downloads\WhatsApp Image 2022-05-23 at 21.48.49.jpeg"/>
          <p:cNvPicPr>
            <a:picLocks noChangeAspect="1" noChangeArrowheads="1"/>
          </p:cNvPicPr>
          <p:nvPr/>
        </p:nvPicPr>
        <p:blipFill>
          <a:blip r:embed="rId3" cstate="print"/>
          <a:srcRect/>
          <a:stretch>
            <a:fillRect/>
          </a:stretch>
        </p:blipFill>
        <p:spPr bwMode="auto">
          <a:xfrm>
            <a:off x="5500694" y="3214686"/>
            <a:ext cx="2357454" cy="3143271"/>
          </a:xfrm>
          <a:prstGeom prst="rect">
            <a:avLst/>
          </a:prstGeom>
          <a:ln>
            <a:noFill/>
          </a:ln>
          <a:effectLst>
            <a:softEdge rad="112500"/>
          </a:effectLst>
        </p:spPr>
      </p:pic>
      <p:sp>
        <p:nvSpPr>
          <p:cNvPr id="7" name="&quot;No&quot; Symbol 6"/>
          <p:cNvSpPr/>
          <p:nvPr/>
        </p:nvSpPr>
        <p:spPr>
          <a:xfrm>
            <a:off x="6072198" y="4071942"/>
            <a:ext cx="1285884" cy="128588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sz="2400" dirty="0">
              <a:solidFill>
                <a:srgbClr val="FF0000"/>
              </a:solidFil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0" fill="hold"/>
                                        <p:tgtEl>
                                          <p:spTgt spid="7"/>
                                        </p:tgtEl>
                                        <p:attrNameLst>
                                          <p:attrName>ppt_x</p:attrName>
                                        </p:attrNameLst>
                                      </p:cBhvr>
                                      <p:tavLst>
                                        <p:tav tm="0">
                                          <p:val>
                                            <p:strVal val="#ppt_x"/>
                                          </p:val>
                                        </p:tav>
                                        <p:tav tm="100000">
                                          <p:val>
                                            <p:strVal val="#ppt_x"/>
                                          </p:val>
                                        </p:tav>
                                      </p:tavLst>
                                    </p:anim>
                                    <p:anim calcmode="lin" valueType="num">
                                      <p:cBhvr additive="base">
                                        <p:cTn id="8" dur="5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ro-RO" dirty="0" smtClean="0"/>
              <a:t>   </a:t>
            </a:r>
            <a:r>
              <a:rPr lang="vi-VN" b="1" dirty="0" smtClean="0">
                <a:latin typeface="Constantia" pitchFamily="18" charset="0"/>
              </a:rPr>
              <a:t>Poluarea</a:t>
            </a:r>
            <a:r>
              <a:rPr lang="vi-VN" dirty="0" smtClean="0">
                <a:latin typeface="Constantia" pitchFamily="18" charset="0"/>
              </a:rPr>
              <a:t> reprezintă contaminarea mediului înconjurător</a:t>
            </a:r>
            <a:r>
              <a:rPr lang="ro-RO" dirty="0" smtClean="0">
                <a:latin typeface="Constantia" pitchFamily="18" charset="0"/>
              </a:rPr>
              <a:t> </a:t>
            </a:r>
            <a:r>
              <a:rPr lang="vi-VN" dirty="0" smtClean="0">
                <a:latin typeface="Constantia" pitchFamily="18" charset="0"/>
              </a:rPr>
              <a:t>cu materiale care afectează sănătatea umană, calitatea vieții sau funcția naturală a ecosistemelor</a:t>
            </a:r>
            <a:r>
              <a:rPr lang="ro-RO" dirty="0" smtClean="0">
                <a:latin typeface="Constantia" pitchFamily="18" charset="0"/>
              </a:rPr>
              <a:t>.Poluarea nu are nici un beneficiu,dimpotriva ,este un mare pericol al sanatatii noastre si trebuie sa ne bucuram de planeta noastra si sa avem grija de ea in loc sa o poluam si distrugem fara sa ne pese de consecinte.Somesul este un loc extrem de frumos ,dar din pacate oamenii au poluat atat apa acestuia cat si inconjurarile lui,in loc sa se bucure de frumusetea acestuia.</a:t>
            </a:r>
            <a:endParaRPr lang="ro-RO" dirty="0">
              <a:latin typeface="Constantia" pitchFamily="18" charset="0"/>
            </a:endParaRPr>
          </a:p>
        </p:txBody>
      </p:sp>
      <p:sp>
        <p:nvSpPr>
          <p:cNvPr id="3" name="Title 2"/>
          <p:cNvSpPr>
            <a:spLocks noGrp="1"/>
          </p:cNvSpPr>
          <p:nvPr>
            <p:ph type="title"/>
          </p:nvPr>
        </p:nvSpPr>
        <p:spPr/>
        <p:txBody>
          <a:bodyPr/>
          <a:lstStyle/>
          <a:p>
            <a:r>
              <a:rPr lang="ro-RO" dirty="0" smtClean="0"/>
              <a:t>Concluzie</a:t>
            </a:r>
            <a:endParaRPr lang="ro-RO" dirty="0"/>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329246" cy="1690686"/>
          </a:xfrm>
        </p:spPr>
        <p:txBody>
          <a:bodyPr/>
          <a:lstStyle/>
          <a:p>
            <a:r>
              <a:rPr lang="ro-RO" dirty="0" smtClean="0"/>
              <a:t>Wikipedia</a:t>
            </a:r>
          </a:p>
          <a:p>
            <a:r>
              <a:rPr lang="ro-RO" dirty="0" smtClean="0"/>
              <a:t>Poze facute de noi</a:t>
            </a:r>
            <a:r>
              <a:rPr lang="ro-RO" dirty="0" smtClean="0">
                <a:sym typeface="Wingdings" pitchFamily="2" charset="2"/>
              </a:rPr>
              <a:t></a:t>
            </a:r>
          </a:p>
          <a:p>
            <a:endParaRPr lang="ro-RO" dirty="0" smtClean="0">
              <a:sym typeface="Wingdings" pitchFamily="2" charset="2"/>
            </a:endParaRPr>
          </a:p>
          <a:p>
            <a:pPr>
              <a:buNone/>
            </a:pPr>
            <a:endParaRPr lang="ro-RO" dirty="0"/>
          </a:p>
        </p:txBody>
      </p:sp>
      <p:sp>
        <p:nvSpPr>
          <p:cNvPr id="3" name="Title 2"/>
          <p:cNvSpPr>
            <a:spLocks noGrp="1"/>
          </p:cNvSpPr>
          <p:nvPr>
            <p:ph type="title"/>
          </p:nvPr>
        </p:nvSpPr>
        <p:spPr/>
        <p:txBody>
          <a:bodyPr/>
          <a:lstStyle/>
          <a:p>
            <a:r>
              <a:rPr lang="ro-RO" dirty="0" smtClean="0"/>
              <a:t>Bibliografie</a:t>
            </a:r>
            <a:endParaRPr lang="ro-RO" dirty="0"/>
          </a:p>
        </p:txBody>
      </p:sp>
      <p:sp>
        <p:nvSpPr>
          <p:cNvPr id="4" name="TextBox 3"/>
          <p:cNvSpPr txBox="1"/>
          <p:nvPr/>
        </p:nvSpPr>
        <p:spPr>
          <a:xfrm>
            <a:off x="5214942" y="4857760"/>
            <a:ext cx="3571900" cy="1200329"/>
          </a:xfrm>
          <a:prstGeom prst="rect">
            <a:avLst/>
          </a:prstGeom>
          <a:noFill/>
        </p:spPr>
        <p:txBody>
          <a:bodyPr wrap="square" rtlCol="0">
            <a:spAutoFit/>
          </a:bodyPr>
          <a:lstStyle/>
          <a:p>
            <a:r>
              <a:rPr lang="ro-RO" sz="2400" dirty="0" smtClean="0"/>
              <a:t>Proiect realizat de:</a:t>
            </a:r>
          </a:p>
          <a:p>
            <a:r>
              <a:rPr lang="ro-RO" sz="2400" dirty="0" smtClean="0"/>
              <a:t>Ience Denisa Maria</a:t>
            </a:r>
          </a:p>
          <a:p>
            <a:r>
              <a:rPr lang="ro-RO" sz="2400" dirty="0" smtClean="0"/>
              <a:t>Ghidali Romina</a:t>
            </a:r>
          </a:p>
        </p:txBody>
      </p:sp>
    </p:spTree>
  </p:cSld>
  <p:clrMapOvr>
    <a:masterClrMapping/>
  </p:clrMapOvr>
  <p:transition spd="slow">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61</TotalTime>
  <Words>158</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Poluarea apei</vt:lpstr>
      <vt:lpstr>Raul Somes </vt:lpstr>
      <vt:lpstr>Agentii poluanti</vt:lpstr>
      <vt:lpstr>Slide 4</vt:lpstr>
      <vt:lpstr>Masuri de prevenire</vt:lpstr>
      <vt:lpstr>Concluzie</vt:lpstr>
      <vt:lpstr>Bibliografie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Poluarea apei</dc:title>
  <dc:creator>webinc</dc:creator>
  <cp:lastModifiedBy>webinc</cp:lastModifiedBy>
  <cp:revision>8</cp:revision>
  <dcterms:created xsi:type="dcterms:W3CDTF">2022-05-23T19:21:23Z</dcterms:created>
  <dcterms:modified xsi:type="dcterms:W3CDTF">2022-05-23T20:23:59Z</dcterms:modified>
</cp:coreProperties>
</file>