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4" r:id="rId8"/>
    <p:sldId id="263" r:id="rId9"/>
    <p:sldId id="262"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4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a:bodyPr>
          <a:lstStyle/>
          <a:p>
            <a:r>
              <a:rPr lang="ro-RO" sz="6600" dirty="0" smtClean="0"/>
              <a:t>Tsunami</a:t>
            </a:r>
            <a:endParaRPr lang="ro-RO" sz="6600" dirty="0"/>
          </a:p>
        </p:txBody>
      </p:sp>
      <p:sp>
        <p:nvSpPr>
          <p:cNvPr id="3" name="Subtitle 2"/>
          <p:cNvSpPr>
            <a:spLocks noGrp="1"/>
          </p:cNvSpPr>
          <p:nvPr>
            <p:ph type="subTitle" idx="1"/>
          </p:nvPr>
        </p:nvSpPr>
        <p:spPr>
          <a:xfrm>
            <a:off x="457200" y="2362200"/>
            <a:ext cx="7854696" cy="1752600"/>
          </a:xfrm>
        </p:spPr>
        <p:txBody>
          <a:bodyPr>
            <a:normAutofit fontScale="92500"/>
          </a:bodyPr>
          <a:lstStyle/>
          <a:p>
            <a:r>
              <a:rPr lang="ro-RO" dirty="0" smtClean="0"/>
              <a:t>Un tsunami este o serie de valuri oceanice care trimite valuri de apă, atingând uneori înălțimi de peste 30,5 metri, pe uscat. Acești pereți de apă pot provoca distrugeri pe scară largă atunci când se prăbușesc la țărm.</a:t>
            </a:r>
            <a:endParaRPr lang="ro-RO" dirty="0"/>
          </a:p>
        </p:txBody>
      </p:sp>
      <p:pic>
        <p:nvPicPr>
          <p:cNvPr id="25602" name="Picture 2" descr="FOTOVIDEO Curiozități despre tsunami, aceste valuri ucigașe , care te vor  ajuta sa intelegi mai bine acest fenomen devastator - 7est.ro - Stiri Iasi,  stiri locale, nationale si internationale Magazin"/>
          <p:cNvPicPr>
            <a:picLocks noChangeAspect="1" noChangeArrowheads="1"/>
          </p:cNvPicPr>
          <p:nvPr/>
        </p:nvPicPr>
        <p:blipFill>
          <a:blip r:embed="rId2"/>
          <a:srcRect/>
          <a:stretch>
            <a:fillRect/>
          </a:stretch>
        </p:blipFill>
        <p:spPr bwMode="auto">
          <a:xfrm>
            <a:off x="381000" y="4267200"/>
            <a:ext cx="3305230" cy="1958236"/>
          </a:xfrm>
          <a:prstGeom prst="rect">
            <a:avLst/>
          </a:prstGeom>
          <a:ln>
            <a:noFill/>
          </a:ln>
          <a:effectLst>
            <a:outerShdw blurRad="190500" algn="tl" rotWithShape="0">
              <a:srgbClr val="000000">
                <a:alpha val="70000"/>
              </a:srgbClr>
            </a:outerShdw>
          </a:effectLst>
        </p:spPr>
      </p:pic>
      <p:pic>
        <p:nvPicPr>
          <p:cNvPr id="25604" name="Picture 4" descr="Cât de înalt a fost cel mai mare val tsunami din lume?"/>
          <p:cNvPicPr>
            <a:picLocks noChangeAspect="1" noChangeArrowheads="1"/>
          </p:cNvPicPr>
          <p:nvPr/>
        </p:nvPicPr>
        <p:blipFill>
          <a:blip r:embed="rId3" cstate="print"/>
          <a:srcRect/>
          <a:stretch>
            <a:fillRect/>
          </a:stretch>
        </p:blipFill>
        <p:spPr bwMode="auto">
          <a:xfrm>
            <a:off x="5867400" y="4191000"/>
            <a:ext cx="3048000" cy="20320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Bibliografie:</a:t>
            </a:r>
            <a:endParaRPr lang="ro-RO" dirty="0"/>
          </a:p>
        </p:txBody>
      </p:sp>
      <p:sp>
        <p:nvSpPr>
          <p:cNvPr id="3" name="Content Placeholder 2"/>
          <p:cNvSpPr>
            <a:spLocks noGrp="1"/>
          </p:cNvSpPr>
          <p:nvPr>
            <p:ph idx="1"/>
          </p:nvPr>
        </p:nvSpPr>
        <p:spPr/>
        <p:txBody>
          <a:bodyPr/>
          <a:lstStyle/>
          <a:p>
            <a:r>
              <a:rPr lang="ro-RO" dirty="0" smtClean="0"/>
              <a:t>National geographic</a:t>
            </a:r>
          </a:p>
          <a:p>
            <a:r>
              <a:rPr lang="ro-RO" dirty="0" smtClean="0"/>
              <a:t>Wikipedia</a:t>
            </a:r>
          </a:p>
          <a:p>
            <a:pPr>
              <a:buNone/>
            </a:pPr>
            <a:endParaRPr lang="ro-RO" dirty="0" smtClean="0"/>
          </a:p>
          <a:p>
            <a:endParaRPr lang="ro-RO"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cauzează un tsunami?</a:t>
            </a:r>
            <a:endParaRPr lang="ro-RO" dirty="0"/>
          </a:p>
        </p:txBody>
      </p:sp>
      <p:sp>
        <p:nvSpPr>
          <p:cNvPr id="3" name="Content Placeholder 2"/>
          <p:cNvSpPr>
            <a:spLocks noGrp="1"/>
          </p:cNvSpPr>
          <p:nvPr>
            <p:ph idx="1"/>
          </p:nvPr>
        </p:nvSpPr>
        <p:spPr>
          <a:xfrm>
            <a:off x="457200" y="1935480"/>
            <a:ext cx="8229600" cy="2712720"/>
          </a:xfrm>
        </p:spPr>
        <p:txBody>
          <a:bodyPr/>
          <a:lstStyle/>
          <a:p>
            <a:r>
              <a:rPr lang="ro-RO" dirty="0" smtClean="0"/>
              <a:t>Aceste valuri uluitoare sunt de obicei cauzate de cutremure mari subacvatice la granițele plăcilor tectonice. Când fundul oceanului la granița unei plăci se ridică sau coboară brusc, acesta deplasează apa deasupra acestuia și lansează valurile care vor deveni un tsunami.</a:t>
            </a:r>
            <a:endParaRPr lang="ro-RO" dirty="0"/>
          </a:p>
        </p:txBody>
      </p:sp>
      <p:pic>
        <p:nvPicPr>
          <p:cNvPr id="38914" name="Picture 2" descr="Tsunamis - an overview | ScienceDirect Topics"/>
          <p:cNvPicPr>
            <a:picLocks noChangeAspect="1" noChangeArrowheads="1"/>
          </p:cNvPicPr>
          <p:nvPr/>
        </p:nvPicPr>
        <p:blipFill>
          <a:blip r:embed="rId2"/>
          <a:srcRect/>
          <a:stretch>
            <a:fillRect/>
          </a:stretch>
        </p:blipFill>
        <p:spPr bwMode="auto">
          <a:xfrm>
            <a:off x="5715000" y="4213147"/>
            <a:ext cx="3057525" cy="256865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562600"/>
          </a:xfrm>
        </p:spPr>
        <p:style>
          <a:lnRef idx="0">
            <a:schemeClr val="accent3"/>
          </a:lnRef>
          <a:fillRef idx="3">
            <a:schemeClr val="accent3"/>
          </a:fillRef>
          <a:effectRef idx="3">
            <a:schemeClr val="accent3"/>
          </a:effectRef>
          <a:fontRef idx="minor">
            <a:schemeClr val="lt1"/>
          </a:fontRef>
        </p:style>
        <p:txBody>
          <a:bodyPr>
            <a:normAutofit fontScale="92500" lnSpcReduction="10000"/>
          </a:bodyPr>
          <a:lstStyle/>
          <a:p>
            <a:r>
              <a:rPr lang="ro-RO" dirty="0" smtClean="0"/>
              <a:t>Cele mai multe tsunami – aproximativ 80 la sută – au loc în „Cercul de foc” al Oceanului Pacific, o zonă activă din punct de vedere geologic, unde schimbările tectonice fac vulcanii și cutremurele comune.</a:t>
            </a:r>
          </a:p>
          <a:p>
            <a:r>
              <a:rPr lang="ro-RO" dirty="0" smtClean="0"/>
              <a:t>Tsunami-urile pot fi cauzate și de alunecări de teren subacvatice sau erupții vulcanice. Ele pot fi chiar lansate, așa cum au fost frecvent în trecutul antic al Pământului, de impactul unui meteorit mare care se aruncă într-un ocean.</a:t>
            </a:r>
          </a:p>
          <a:p>
            <a:r>
              <a:rPr lang="ro-RO" dirty="0" smtClean="0"/>
              <a:t>În adâncurile oceanului, valurile de tsunami pot apărea la doar un metru înaltime. Dar pe măsură ce se apropie de țărm și intră în ape mai puțin adânci, încetinesc și încep să crească în energie și înălțime. Vârfurile valurilor se mișcă mai repede decât fundul lor, ceea ce le face să se ridice brusc.</a:t>
            </a:r>
          </a:p>
          <a:p>
            <a:endParaRPr lang="ro-R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077200" cy="1066800"/>
          </a:xfrm>
        </p:spPr>
        <p:txBody>
          <a:bodyPr>
            <a:normAutofit fontScale="90000"/>
          </a:bodyPr>
          <a:lstStyle/>
          <a:p>
            <a:r>
              <a:rPr lang="ro-RO" dirty="0" smtClean="0"/>
              <a:t>Ce se întâmplă când lovește pământul?</a:t>
            </a:r>
            <a:endParaRPr lang="ro-RO" dirty="0"/>
          </a:p>
        </p:txBody>
      </p:sp>
      <p:sp>
        <p:nvSpPr>
          <p:cNvPr id="3" name="Content Placeholder 2"/>
          <p:cNvSpPr>
            <a:spLocks noGrp="1"/>
          </p:cNvSpPr>
          <p:nvPr>
            <p:ph idx="1"/>
          </p:nvPr>
        </p:nvSpPr>
        <p:spPr>
          <a:xfrm>
            <a:off x="304800" y="2438400"/>
            <a:ext cx="4648200" cy="4038600"/>
          </a:xfrm>
        </p:spPr>
        <p:style>
          <a:lnRef idx="0">
            <a:schemeClr val="accent3"/>
          </a:lnRef>
          <a:fillRef idx="3">
            <a:schemeClr val="accent3"/>
          </a:fillRef>
          <a:effectRef idx="3">
            <a:schemeClr val="accent3"/>
          </a:effectRef>
          <a:fontRef idx="minor">
            <a:schemeClr val="lt1"/>
          </a:fontRef>
        </p:style>
        <p:txBody>
          <a:bodyPr>
            <a:normAutofit fontScale="85000" lnSpcReduction="20000"/>
          </a:bodyPr>
          <a:lstStyle/>
          <a:p>
            <a:r>
              <a:rPr lang="ro-RO" dirty="0" smtClean="0"/>
              <a:t>Jgheabul unui tsunami, punctul de jos de sub creasta valului, ajunge adesea primul la țărm. Când o face, produce un efect de vid care aspiră apa de coastă spre mare și expune portul și fundul mării. Această retragere a apei de mare este un semn de avertizare important al unui tsunami, deoarece creasta valului și volumul său enorm de apă lovesc de obicei țărm cinci minute și ceva mai târziu. Recunoașterea acestui fenomen poate salva vieți.</a:t>
            </a:r>
            <a:endParaRPr lang="ro-RO" dirty="0"/>
          </a:p>
        </p:txBody>
      </p:sp>
      <p:sp>
        <p:nvSpPr>
          <p:cNvPr id="39938" name="AutoShape 2" descr="Tsunami | Definition, Meaning, &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39940" name="AutoShape 4" descr="Tsunami | Definition, Meaning, &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39942" name="AutoShape 6" descr="Tsunami | Definition, Meaning, &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39944" name="AutoShape 8" descr="Tsunami | Definition, Meaning, &amp; Facts | Britan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pic>
        <p:nvPicPr>
          <p:cNvPr id="39946" name="Picture 10" descr="Spania și Portugalia, sub amenințarea unui tsunami devastator | Digi24"/>
          <p:cNvPicPr>
            <a:picLocks noChangeAspect="1" noChangeArrowheads="1"/>
          </p:cNvPicPr>
          <p:nvPr/>
        </p:nvPicPr>
        <p:blipFill>
          <a:blip r:embed="rId2"/>
          <a:srcRect/>
          <a:stretch>
            <a:fillRect/>
          </a:stretch>
        </p:blipFill>
        <p:spPr bwMode="auto">
          <a:xfrm>
            <a:off x="5486400" y="1981200"/>
            <a:ext cx="3106881" cy="1752600"/>
          </a:xfrm>
          <a:prstGeom prst="rect">
            <a:avLst/>
          </a:prstGeom>
          <a:ln>
            <a:noFill/>
          </a:ln>
          <a:effectLst>
            <a:outerShdw blurRad="292100" dist="139700" dir="2700000" algn="tl" rotWithShape="0">
              <a:srgbClr val="333333">
                <a:alpha val="65000"/>
              </a:srgbClr>
            </a:outerShdw>
          </a:effectLst>
        </p:spPr>
      </p:pic>
      <p:pic>
        <p:nvPicPr>
          <p:cNvPr id="39948" name="Picture 12" descr="A Mega-Tsunami Is Coming; Can the East Coast Even Prepare? : Risk &amp;  Insurance"/>
          <p:cNvPicPr>
            <a:picLocks noChangeAspect="1" noChangeArrowheads="1"/>
          </p:cNvPicPr>
          <p:nvPr/>
        </p:nvPicPr>
        <p:blipFill>
          <a:blip r:embed="rId3"/>
          <a:srcRect/>
          <a:stretch>
            <a:fillRect/>
          </a:stretch>
        </p:blipFill>
        <p:spPr bwMode="auto">
          <a:xfrm>
            <a:off x="5562600" y="3962400"/>
            <a:ext cx="3048000" cy="2286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5800" y="1143000"/>
            <a:ext cx="4419600" cy="5257800"/>
          </a:xfrm>
        </p:spPr>
        <p:style>
          <a:lnRef idx="0">
            <a:schemeClr val="accent3"/>
          </a:lnRef>
          <a:fillRef idx="3">
            <a:schemeClr val="accent3"/>
          </a:fillRef>
          <a:effectRef idx="3">
            <a:schemeClr val="accent3"/>
          </a:effectRef>
          <a:fontRef idx="minor">
            <a:schemeClr val="lt1"/>
          </a:fontRef>
        </p:style>
        <p:txBody>
          <a:bodyPr>
            <a:normAutofit fontScale="85000" lnSpcReduction="20000"/>
          </a:bodyPr>
          <a:lstStyle/>
          <a:p>
            <a:r>
              <a:rPr lang="ro-RO" dirty="0" smtClean="0"/>
              <a:t>Un tsunami este de obicei compus dintr-o serie de valuri, numită tren de valuri, astfel încât forța sa distructivă poate fi agravată pe măsură ce valurile succesive ajung la țărm. Persoanele care se confruntă cu un tsunami ar trebui să-și amintească că pericolul poate să nu fi trecut odată cu primul val și ar trebui să aștepte cuvântul oficial că este sigur să se întoarcă în locuri vulnerabile.</a:t>
            </a:r>
          </a:p>
          <a:p>
            <a:r>
              <a:rPr lang="ro-RO" dirty="0" smtClean="0"/>
              <a:t>Unele tsunami nu apar pe țărm ca valuri masive, ci seamănă cu o maree în creștere rapidă care inundă zonele de coastă.</a:t>
            </a:r>
            <a:endParaRPr lang="ro-RO" dirty="0"/>
          </a:p>
        </p:txBody>
      </p:sp>
      <p:sp>
        <p:nvSpPr>
          <p:cNvPr id="47108" name="AutoShape 4" descr="Tsunami Facts and Infor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pic>
        <p:nvPicPr>
          <p:cNvPr id="47110" name="Picture 6" descr="11 Facts About Tsunamis | DoSomething.org"/>
          <p:cNvPicPr>
            <a:picLocks noChangeAspect="1" noChangeArrowheads="1"/>
          </p:cNvPicPr>
          <p:nvPr/>
        </p:nvPicPr>
        <p:blipFill>
          <a:blip r:embed="rId2" cstate="print"/>
          <a:srcRect/>
          <a:stretch>
            <a:fillRect/>
          </a:stretch>
        </p:blipFill>
        <p:spPr bwMode="auto">
          <a:xfrm>
            <a:off x="381000" y="1219200"/>
            <a:ext cx="3681319" cy="2080600"/>
          </a:xfrm>
          <a:prstGeom prst="rect">
            <a:avLst/>
          </a:prstGeom>
          <a:ln>
            <a:noFill/>
          </a:ln>
          <a:effectLst>
            <a:outerShdw blurRad="292100" dist="139700" dir="2700000" algn="tl" rotWithShape="0">
              <a:srgbClr val="333333">
                <a:alpha val="65000"/>
              </a:srgbClr>
            </a:outerShdw>
          </a:effectLst>
        </p:spPr>
      </p:pic>
      <p:pic>
        <p:nvPicPr>
          <p:cNvPr id="47112" name="Picture 8" descr="What is a tsunami and what causes them?"/>
          <p:cNvPicPr>
            <a:picLocks noChangeAspect="1" noChangeArrowheads="1"/>
          </p:cNvPicPr>
          <p:nvPr/>
        </p:nvPicPr>
        <p:blipFill>
          <a:blip r:embed="rId3"/>
          <a:srcRect/>
          <a:stretch>
            <a:fillRect/>
          </a:stretch>
        </p:blipFill>
        <p:spPr bwMode="auto">
          <a:xfrm>
            <a:off x="400456" y="3886200"/>
            <a:ext cx="3790544" cy="2133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ro-RO" dirty="0" smtClean="0"/>
              <a:t>Cele mai mari tsunamiuri din istorie sunt:</a:t>
            </a:r>
            <a:endParaRPr lang="ro-RO" dirty="0"/>
          </a:p>
        </p:txBody>
      </p:sp>
      <p:sp>
        <p:nvSpPr>
          <p:cNvPr id="3" name="Content Placeholder 2"/>
          <p:cNvSpPr>
            <a:spLocks noGrp="1"/>
          </p:cNvSpPr>
          <p:nvPr>
            <p:ph idx="1"/>
          </p:nvPr>
        </p:nvSpPr>
        <p:spPr>
          <a:xfrm>
            <a:off x="381000" y="2286000"/>
            <a:ext cx="8001000" cy="2438400"/>
          </a:xfrm>
        </p:spPr>
        <p:style>
          <a:lnRef idx="0">
            <a:schemeClr val="accent3"/>
          </a:lnRef>
          <a:fillRef idx="3">
            <a:schemeClr val="accent3"/>
          </a:fillRef>
          <a:effectRef idx="3">
            <a:schemeClr val="accent3"/>
          </a:effectRef>
          <a:fontRef idx="minor">
            <a:schemeClr val="lt1"/>
          </a:fontRef>
        </p:style>
        <p:txBody>
          <a:bodyPr/>
          <a:lstStyle/>
          <a:p>
            <a:r>
              <a:rPr lang="ro-RO" dirty="0" smtClean="0"/>
              <a:t>Sunda Strait, Indonesia </a:t>
            </a:r>
            <a:r>
              <a:rPr lang="ro-RO" dirty="0" smtClean="0"/>
              <a:t>2018</a:t>
            </a:r>
            <a:endParaRPr lang="ro-RO" dirty="0" smtClean="0"/>
          </a:p>
          <a:p>
            <a:r>
              <a:rPr lang="ro-RO" dirty="0" smtClean="0"/>
              <a:t>Palu, Sulawesi, Indonesia </a:t>
            </a:r>
            <a:r>
              <a:rPr lang="ro-RO" dirty="0" smtClean="0"/>
              <a:t>2018</a:t>
            </a:r>
            <a:endParaRPr lang="ro-RO" dirty="0" smtClean="0"/>
          </a:p>
          <a:p>
            <a:r>
              <a:rPr lang="ro-RO" dirty="0" smtClean="0"/>
              <a:t>Sendai, Japan </a:t>
            </a:r>
            <a:r>
              <a:rPr lang="ro-RO" dirty="0" smtClean="0"/>
              <a:t>2011</a:t>
            </a:r>
            <a:endParaRPr lang="ro-RO" dirty="0" smtClean="0"/>
          </a:p>
          <a:p>
            <a:r>
              <a:rPr lang="ro-RO" dirty="0" smtClean="0"/>
              <a:t>Maule, Chile 2010: Chile </a:t>
            </a:r>
            <a:r>
              <a:rPr lang="ro-RO" dirty="0" smtClean="0"/>
              <a:t>si alte tari</a:t>
            </a:r>
            <a:endParaRPr lang="ro-RO" dirty="0" smtClean="0"/>
          </a:p>
          <a:p>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ro-RO" dirty="0" smtClean="0"/>
              <a:t>Diferenta dintre un tsunami si un val mare este:</a:t>
            </a:r>
            <a:endParaRPr lang="ro-RO" dirty="0"/>
          </a:p>
        </p:txBody>
      </p:sp>
      <p:sp>
        <p:nvSpPr>
          <p:cNvPr id="3" name="Content Placeholder 2"/>
          <p:cNvSpPr>
            <a:spLocks noGrp="1"/>
          </p:cNvSpPr>
          <p:nvPr>
            <p:ph idx="1"/>
          </p:nvPr>
        </p:nvSpPr>
        <p:spPr>
          <a:xfrm>
            <a:off x="457200" y="2286000"/>
            <a:ext cx="8229600" cy="4389120"/>
          </a:xfrm>
        </p:spPr>
        <p:txBody>
          <a:bodyPr>
            <a:normAutofit lnSpcReduction="10000"/>
          </a:bodyPr>
          <a:lstStyle/>
          <a:p>
            <a:r>
              <a:rPr lang="ro-RO" dirty="0" smtClean="0"/>
              <a:t>Deși ambele sunt valuri ale mării, un tsunami și un val mare sunt două fenomene diferite și fără legătură. Un val de maree este un val de apă de mică adâncime cauzat de interacțiunile gravitaționale dintre Soare, Lună și Pământ („unda de maree” a fost folosită în vremuri mai devreme pentru a descrie ceea ce numim acum un tsunami.) Un tsunami este un val oceanic declanșat de mari cutremure care au loc în apropierea sau sub ocean, erupții vulcanice, alunecări de teren submarine sau prin alunecări de teren pe uscat în care volume mari de resturi cad </a:t>
            </a:r>
            <a:r>
              <a:rPr lang="ro-RO" dirty="0" smtClean="0"/>
              <a:t>in apa</a:t>
            </a:r>
            <a:endParaRPr lang="ro-R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ro-RO" dirty="0" smtClean="0"/>
              <a:t>Exista mai multe tipuri de tsunamiuri:</a:t>
            </a:r>
            <a:endParaRPr lang="ro-RO" dirty="0"/>
          </a:p>
        </p:txBody>
      </p:sp>
      <p:sp>
        <p:nvSpPr>
          <p:cNvPr id="3" name="Content Placeholder 2"/>
          <p:cNvSpPr>
            <a:spLocks noGrp="1"/>
          </p:cNvSpPr>
          <p:nvPr>
            <p:ph idx="1"/>
          </p:nvPr>
        </p:nvSpPr>
        <p:spPr>
          <a:xfrm>
            <a:off x="457200" y="2362200"/>
            <a:ext cx="8229600" cy="2895600"/>
          </a:xfrm>
        </p:spPr>
        <p:style>
          <a:lnRef idx="0">
            <a:schemeClr val="accent3"/>
          </a:lnRef>
          <a:fillRef idx="3">
            <a:schemeClr val="accent3"/>
          </a:fillRef>
          <a:effectRef idx="3">
            <a:schemeClr val="accent3"/>
          </a:effectRef>
          <a:fontRef idx="minor">
            <a:schemeClr val="lt1"/>
          </a:fontRef>
        </p:style>
        <p:txBody>
          <a:bodyPr/>
          <a:lstStyle/>
          <a:p>
            <a:r>
              <a:rPr lang="ro-RO" dirty="0" smtClean="0"/>
              <a:t>Tsunami la distanță: sunt generate de la distanță mare, cum ar fi de peste Pacific în Chile</a:t>
            </a:r>
            <a:r>
              <a:rPr lang="ro-RO" dirty="0" smtClean="0"/>
              <a:t>.</a:t>
            </a:r>
          </a:p>
          <a:p>
            <a:r>
              <a:rPr lang="ro-RO" dirty="0" smtClean="0"/>
              <a:t>Tsunami </a:t>
            </a:r>
            <a:r>
              <a:rPr lang="ro-RO" dirty="0" smtClean="0"/>
              <a:t>regional: sunt generate între una și trei ore de călătorie distanță de destinație. </a:t>
            </a:r>
            <a:endParaRPr lang="ro-RO" dirty="0" smtClean="0"/>
          </a:p>
          <a:p>
            <a:r>
              <a:rPr lang="ro-RO" dirty="0" smtClean="0"/>
              <a:t>Tsunami </a:t>
            </a:r>
            <a:r>
              <a:rPr lang="ro-RO" dirty="0" smtClean="0"/>
              <a:t>local: Sunt generate foarte aproape de Noua Zeelandă.</a:t>
            </a:r>
            <a:endParaRPr lang="ro-R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 concluzie :</a:t>
            </a:r>
            <a:endParaRPr lang="ro-RO" dirty="0"/>
          </a:p>
        </p:txBody>
      </p:sp>
      <p:sp>
        <p:nvSpPr>
          <p:cNvPr id="3" name="Content Placeholder 2"/>
          <p:cNvSpPr>
            <a:spLocks noGrp="1"/>
          </p:cNvSpPr>
          <p:nvPr>
            <p:ph idx="1"/>
          </p:nvPr>
        </p:nvSpPr>
        <p:spPr/>
        <p:txBody>
          <a:bodyPr/>
          <a:lstStyle/>
          <a:p>
            <a:r>
              <a:rPr lang="ro-RO" dirty="0" smtClean="0"/>
              <a:t>Tsunamiurile sunt niste fenomene complet aparte,un miracol al naturii dar si care pot distruge vietile multor oameni.</a:t>
            </a:r>
            <a:endParaRPr lang="ro-RO" dirty="0"/>
          </a:p>
        </p:txBody>
      </p:sp>
      <p:sp>
        <p:nvSpPr>
          <p:cNvPr id="2050" name="AutoShape 2" descr="Biggest Tsunamis in the World - Largest tsunami in Hi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2" name="AutoShape 4" descr="Biggest Tsunamis in the World - Largest tsunami in Hi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4" name="AutoShape 6" descr="Biggest Tsunamis in the World - Largest tsunami in Hi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6" name="AutoShape 8" descr="C:\Users\webinc\Downloads\tsunami.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pic>
        <p:nvPicPr>
          <p:cNvPr id="2058" name="Picture 10" descr="Tsunami: Amazing Photoshopped Pictures of XXL Waves - YouTube"/>
          <p:cNvPicPr>
            <a:picLocks noChangeAspect="1" noChangeArrowheads="1"/>
          </p:cNvPicPr>
          <p:nvPr/>
        </p:nvPicPr>
        <p:blipFill>
          <a:blip r:embed="rId2"/>
          <a:srcRect/>
          <a:stretch>
            <a:fillRect/>
          </a:stretch>
        </p:blipFill>
        <p:spPr bwMode="auto">
          <a:xfrm>
            <a:off x="838200" y="3276600"/>
            <a:ext cx="7367576" cy="253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TotalTime>
  <Words>649</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Tsunami</vt:lpstr>
      <vt:lpstr>Ce cauzează un tsunami?</vt:lpstr>
      <vt:lpstr>Slide 3</vt:lpstr>
      <vt:lpstr>Ce se întâmplă când lovește pământul?</vt:lpstr>
      <vt:lpstr>Slide 5</vt:lpstr>
      <vt:lpstr>Cele mai mari tsunamiuri din istorie sunt:</vt:lpstr>
      <vt:lpstr>Diferenta dintre un tsunami si un val mare este:</vt:lpstr>
      <vt:lpstr>Exista mai multe tipuri de tsunamiuri:</vt:lpstr>
      <vt:lpstr>In concluzie :</vt:lpstr>
      <vt:lpstr>Bibliografie: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Tsunami</dc:title>
  <dc:creator>webinc</dc:creator>
  <cp:lastModifiedBy>webinc</cp:lastModifiedBy>
  <cp:revision>6</cp:revision>
  <dcterms:created xsi:type="dcterms:W3CDTF">2006-08-16T00:00:00Z</dcterms:created>
  <dcterms:modified xsi:type="dcterms:W3CDTF">2023-01-12T17:18:52Z</dcterms:modified>
</cp:coreProperties>
</file>