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4"/>
    <p:sldMasterId id="2147483664" r:id="rId5"/>
    <p:sldMasterId id="2147484117" r:id="rId6"/>
    <p:sldMasterId id="2147484129" r:id="rId7"/>
    <p:sldMasterId id="2147484705" r:id="rId8"/>
    <p:sldMasterId id="2147484717" r:id="rId9"/>
    <p:sldMasterId id="2147486158" r:id="rId10"/>
    <p:sldMasterId id="2147487727" r:id="rId11"/>
  </p:sldMasterIdLst>
  <p:notesMasterIdLst>
    <p:notesMasterId r:id="rId20"/>
  </p:notesMasterIdLst>
  <p:handoutMasterIdLst>
    <p:handoutMasterId r:id="rId21"/>
  </p:handoutMasterIdLst>
  <p:sldIdLst>
    <p:sldId id="299" r:id="rId12"/>
    <p:sldId id="300" r:id="rId13"/>
    <p:sldId id="312" r:id="rId14"/>
    <p:sldId id="318" r:id="rId15"/>
    <p:sldId id="316" r:id="rId16"/>
    <p:sldId id="317" r:id="rId17"/>
    <p:sldId id="319" r:id="rId18"/>
    <p:sldId id="315" r:id="rId19"/>
  </p:sldIdLst>
  <p:sldSz cx="9144000" cy="6858000" type="screen4x3"/>
  <p:notesSz cx="6797675" cy="9872663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accent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accent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accent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accent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accent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accent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accent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accent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accent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55">
          <p15:clr>
            <a:srgbClr val="A4A3A4"/>
          </p15:clr>
        </p15:guide>
        <p15:guide id="3" orient="horz" pos="4065">
          <p15:clr>
            <a:srgbClr val="A4A3A4"/>
          </p15:clr>
        </p15:guide>
        <p15:guide id="4" orient="horz" pos="2840">
          <p15:clr>
            <a:srgbClr val="A4A3A4"/>
          </p15:clr>
        </p15:guide>
        <p15:guide id="5" orient="horz" pos="1071">
          <p15:clr>
            <a:srgbClr val="A4A3A4"/>
          </p15:clr>
        </p15:guide>
        <p15:guide id="6" orient="horz" pos="1480">
          <p15:clr>
            <a:srgbClr val="A4A3A4"/>
          </p15:clr>
        </p15:guide>
        <p15:guide id="7" orient="horz" pos="2523">
          <p15:clr>
            <a:srgbClr val="A4A3A4"/>
          </p15:clr>
        </p15:guide>
        <p15:guide id="8" pos="1474">
          <p15:clr>
            <a:srgbClr val="A4A3A4"/>
          </p15:clr>
        </p15:guide>
        <p15:guide id="9" pos="295">
          <p15:clr>
            <a:srgbClr val="A4A3A4"/>
          </p15:clr>
        </p15:guide>
        <p15:guide id="10" pos="5465">
          <p15:clr>
            <a:srgbClr val="A4A3A4"/>
          </p15:clr>
        </p15:guide>
        <p15:guide id="11" pos="4558">
          <p15:clr>
            <a:srgbClr val="A4A3A4"/>
          </p15:clr>
        </p15:guide>
        <p15:guide id="12" pos="2517">
          <p15:clr>
            <a:srgbClr val="A4A3A4"/>
          </p15:clr>
        </p15:guide>
        <p15:guide id="13" pos="3736">
          <p15:clr>
            <a:srgbClr val="A4A3A4"/>
          </p15:clr>
        </p15:guide>
        <p15:guide id="14" pos="17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D5"/>
    <a:srgbClr val="D9D90D"/>
    <a:srgbClr val="948E14"/>
    <a:srgbClr val="FFFFCC"/>
    <a:srgbClr val="98BEE8"/>
    <a:srgbClr val="85B2E3"/>
    <a:srgbClr val="609ADA"/>
    <a:srgbClr val="B4D0EE"/>
    <a:srgbClr val="9FC2E9"/>
    <a:srgbClr val="AAC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6395" autoAdjust="0"/>
  </p:normalViewPr>
  <p:slideViewPr>
    <p:cSldViewPr>
      <p:cViewPr varScale="1">
        <p:scale>
          <a:sx n="92" d="100"/>
          <a:sy n="92" d="100"/>
        </p:scale>
        <p:origin x="968" y="52"/>
      </p:cViewPr>
      <p:guideLst>
        <p:guide orient="horz" pos="2160"/>
        <p:guide orient="horz" pos="255"/>
        <p:guide orient="horz" pos="4065"/>
        <p:guide orient="horz" pos="2840"/>
        <p:guide orient="horz" pos="1071"/>
        <p:guide orient="horz" pos="1480"/>
        <p:guide orient="horz" pos="2523"/>
        <p:guide pos="1474"/>
        <p:guide pos="295"/>
        <p:guide pos="5465"/>
        <p:guide pos="4558"/>
        <p:guide pos="2517"/>
        <p:guide pos="3736"/>
        <p:guide pos="174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339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tags" Target="tags/tag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4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3BE4E80-FD3A-4525-B9A8-CFA80E859D2B}" type="datetimeFigureOut">
              <a:rPr lang="en-US" altLang="en-US"/>
              <a:pPr>
                <a:defRPr/>
              </a:pPr>
              <a:t>10/1/2017</a:t>
            </a:fld>
            <a:endParaRPr lang="en-US" altLang="en-US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6899"/>
            <a:ext cx="2946400" cy="49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6899"/>
            <a:ext cx="2946400" cy="49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9EFD6AF6-D65B-4F67-A66D-3726D04758E3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81146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41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41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617D5105-33D5-4758-8307-ED1F64B11DAB}" type="datetimeFigureOut">
              <a:rPr lang="en-GB"/>
              <a:pPr>
                <a:defRPr/>
              </a:pPr>
              <a:t>01/10/2017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689239"/>
            <a:ext cx="5438775" cy="44429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6899"/>
            <a:ext cx="2946400" cy="49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6899"/>
            <a:ext cx="2946400" cy="49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819E1BE3-2FBF-4665-86B3-66F43559CF68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823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emf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"/>
          <p:cNvSpPr>
            <a:spLocks noChangeShapeType="1"/>
          </p:cNvSpPr>
          <p:nvPr/>
        </p:nvSpPr>
        <p:spPr bwMode="auto">
          <a:xfrm rot="10800000" flipH="1">
            <a:off x="0" y="1050925"/>
            <a:ext cx="9144000" cy="1588"/>
          </a:xfrm>
          <a:prstGeom prst="line">
            <a:avLst/>
          </a:prstGeom>
          <a:noFill/>
          <a:ln w="38100">
            <a:solidFill>
              <a:srgbClr val="080808">
                <a:alpha val="5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734021" y="5766966"/>
            <a:ext cx="42195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1"/>
                </a:solidFill>
                <a:latin typeface="Arial" pitchFamily="34" charset="0"/>
              </a:defRPr>
            </a:lvl1pPr>
            <a:lvl2pPr marL="742950" indent="-285750" eaLnBrk="0" hangingPunct="0">
              <a:defRPr sz="3200" b="1">
                <a:solidFill>
                  <a:schemeClr val="accent1"/>
                </a:solidFill>
                <a:latin typeface="Arial" pitchFamily="34" charset="0"/>
              </a:defRPr>
            </a:lvl2pPr>
            <a:lvl3pPr marL="1143000" indent="-228600" eaLnBrk="0" hangingPunct="0">
              <a:defRPr sz="3200" b="1">
                <a:solidFill>
                  <a:schemeClr val="accent1"/>
                </a:solidFill>
                <a:latin typeface="Arial" pitchFamily="34" charset="0"/>
              </a:defRPr>
            </a:lvl3pPr>
            <a:lvl4pPr marL="1600200" indent="-228600" eaLnBrk="0" hangingPunct="0">
              <a:defRPr sz="3200" b="1">
                <a:solidFill>
                  <a:schemeClr val="accent1"/>
                </a:solidFill>
                <a:latin typeface="Arial" pitchFamily="34" charset="0"/>
              </a:defRPr>
            </a:lvl4pPr>
            <a:lvl5pPr marL="2057400" indent="-228600" eaLnBrk="0" hangingPunct="0">
              <a:defRPr sz="3200" b="1">
                <a:solidFill>
                  <a:schemeClr val="accent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sz="800" dirty="0">
                <a:solidFill>
                  <a:schemeClr val="tx1"/>
                </a:solidFill>
                <a:cs typeface="Arial" pitchFamily="34" charset="0"/>
              </a:rPr>
              <a:t>DENICOU Michel &amp;</a:t>
            </a:r>
            <a:r>
              <a:rPr lang="en-GB" altLang="en-US" sz="800" baseline="0" dirty="0">
                <a:solidFill>
                  <a:schemeClr val="tx1"/>
                </a:solidFill>
                <a:cs typeface="Arial" pitchFamily="34" charset="0"/>
              </a:rPr>
              <a:t> Pascal</a:t>
            </a:r>
            <a:endParaRPr lang="en-GB" altLang="en-US" sz="8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50824" y="0"/>
            <a:ext cx="2771800" cy="1050924"/>
          </a:xfrm>
        </p:spPr>
        <p:txBody>
          <a:bodyPr anchor="ctr"/>
          <a:lstStyle>
            <a:lvl1pPr>
              <a:defRPr cap="none" smtClean="0">
                <a:solidFill>
                  <a:srgbClr val="002060"/>
                </a:solidFill>
              </a:defRPr>
            </a:lvl1pPr>
          </a:lstStyle>
          <a:p>
            <a:pPr lvl="0"/>
            <a:r>
              <a:rPr lang="en-GB" noProof="0" dirty="0"/>
              <a:t>FAA </a:t>
            </a:r>
            <a:r>
              <a:rPr lang="en-GB" noProof="0" dirty="0" err="1"/>
              <a:t>Cassard</a:t>
            </a:r>
            <a:endParaRPr lang="en-GB" noProof="0" dirty="0"/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41473"/>
            <a:ext cx="3524250" cy="200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'image d'origin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797672"/>
            <a:ext cx="35242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27585" y="1641474"/>
            <a:ext cx="3600400" cy="233853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1800"/>
            </a:lvl2pPr>
            <a:lvl3pPr marL="180975" indent="0">
              <a:lnSpc>
                <a:spcPct val="100000"/>
              </a:lnSpc>
              <a:buNone/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Dossier de </a:t>
            </a:r>
            <a:r>
              <a:rPr lang="en-US" dirty="0" err="1"/>
              <a:t>commande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FAA </a:t>
            </a:r>
            <a:r>
              <a:rPr lang="en-US" dirty="0" err="1"/>
              <a:t>Cassard</a:t>
            </a:r>
            <a:endParaRPr lang="en-US" dirty="0"/>
          </a:p>
          <a:p>
            <a:pPr lvl="2"/>
            <a:r>
              <a:rPr lang="en-US" dirty="0"/>
              <a:t>Echelle 1/100ème</a:t>
            </a:r>
          </a:p>
          <a:p>
            <a:pPr lvl="2"/>
            <a:r>
              <a:rPr lang="en-US" dirty="0"/>
              <a:t>Pilotage WIFI / Modules Arduino</a:t>
            </a:r>
            <a:endParaRPr lang="en-GB" dirty="0"/>
          </a:p>
        </p:txBody>
      </p:sp>
      <p:pic>
        <p:nvPicPr>
          <p:cNvPr id="1030" name="Picture 6" descr="Afficher l'image d'origin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70" y="4557389"/>
            <a:ext cx="892060" cy="117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fficher l'image d'origine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099" y="4735672"/>
            <a:ext cx="822227" cy="82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6736943"/>
            <a:ext cx="9122624" cy="178516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ECC2CA-12DB-4F07-AB4D-D071B6BB1428}" type="slidenum">
              <a:rPr lang="en-GB" smtClean="0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796603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38"/>
            <a:ext cx="8213725" cy="11969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875"/>
            <a:ext cx="8213725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B0A4C-02ED-43CC-AD04-FB51365BF35E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86188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38"/>
            <a:ext cx="8213725" cy="11969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066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412875"/>
            <a:ext cx="403066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49508-91BD-44B0-ABF4-88B7E299D6C6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990440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D5CD3-0FBA-45AE-88CD-EAA8A8F1B975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153388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38"/>
            <a:ext cx="8213725" cy="11969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4E4A0-D813-49D5-ADAB-40D1C181C3B8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70147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38"/>
            <a:ext cx="8213725" cy="11969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12875"/>
            <a:ext cx="8213725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86AAA-1D63-42EA-B5CB-C7808FD9ED49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153592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A7057-4D67-4017-8844-E5DD8556263B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682694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8160D-DA71-423C-B8BB-D2C09E3884C2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533058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0F173-EFC1-4437-B71C-B36F4D8CEE88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468520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066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412875"/>
            <a:ext cx="403066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7B03A-71C6-45DA-B509-DBF517C258DF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800698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238F2-32F0-416C-91B1-C242ABA06915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524991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468313" y="6237288"/>
            <a:ext cx="6624637" cy="360362"/>
          </a:xfrm>
        </p:spPr>
        <p:txBody>
          <a:bodyPr anchor="ctr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C180B-59AB-498C-BEF0-EF12D09ACA0F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527312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1CEAD-38C3-4FB2-998C-5593D97C515A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340176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1AE4F-2AB5-4A8E-A809-4C76CC30F2C2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542910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2E674-ECC2-4C46-AF01-B7F636DFC449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352872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44B276-39E4-4775-82F5-D9B3F848A120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549966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FB0FF-892A-465E-82F1-007C4A81032A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981434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8288" y="-71438"/>
            <a:ext cx="2052637" cy="60102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71438"/>
            <a:ext cx="6008688" cy="60102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C0F47-B32E-4996-95F8-E28EC19A52A8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005521"/>
      </p:ext>
    </p:extLst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4925B-1E8D-4849-A2CB-8050CF86F91C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023957"/>
      </p:ext>
    </p:extLst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ED28B-A237-4339-ABEE-E81F91A5C4A9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645633"/>
      </p:ext>
    </p:extLst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46AB2-0EBE-4CFC-96D5-825927A02418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795120"/>
      </p:ext>
    </p:extLst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066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412875"/>
            <a:ext cx="403066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3E302-42C2-4F2B-9E92-CB9032434C5B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38148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468313" y="6237288"/>
            <a:ext cx="6624637" cy="360362"/>
          </a:xfrm>
        </p:spPr>
        <p:txBody>
          <a:bodyPr anchor="ctr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4042792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612089" y="1412776"/>
            <a:ext cx="4042792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F51B7-A265-493C-9570-5AE751539F34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875637"/>
      </p:ext>
    </p:extLst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A11E5-BBD5-43AC-86B0-94419D130732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891820"/>
      </p:ext>
    </p:extLst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5489A-8F8A-4F70-A52C-AB671DE91696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735284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614F6-8C38-499D-9C7D-C011691F23BC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136040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75A2B3-719B-4393-93B4-CE908DB66A84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028255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B0C5F-B8E1-4E03-824E-1657EA06963A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390791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E9C3E-49F6-477A-A48F-3AC67924175F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526658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8288" y="-71438"/>
            <a:ext cx="2052637" cy="60102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71438"/>
            <a:ext cx="6008688" cy="60102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E581EE-FECC-49C4-95B8-99AC66F17559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182965"/>
      </p:ext>
    </p:extLst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935F8E2C-5F03-442C-8F7C-10A1A6675567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01125"/>
      </p:ext>
    </p:extLst>
  </p:cSld>
  <p:clrMapOvr>
    <a:masterClrMapping/>
  </p:clrMapOvr>
  <p:transition spd="med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759B4D55-0EC7-4E42-80C9-8C2EAE584DD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19805"/>
      </p:ext>
    </p:extLst>
  </p:cSld>
  <p:clrMapOvr>
    <a:masterClrMapping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D3A1DA65-1216-4310-BCCF-9025C9E3924E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56193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and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468313" y="6237288"/>
            <a:ext cx="6624637" cy="360362"/>
          </a:xfrm>
        </p:spPr>
        <p:txBody>
          <a:bodyPr anchor="ctr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2530624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64087-94F7-494C-8915-E55EAB833E9C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199260"/>
      </p:ext>
    </p:extLst>
  </p:cSld>
  <p:clrMapOvr>
    <a:masterClrMapping/>
  </p:clrMapOvr>
  <p:transition spd="med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066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412875"/>
            <a:ext cx="403066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C72B5643-850F-46B6-9383-44355F08E956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80566"/>
      </p:ext>
    </p:extLst>
  </p:cSld>
  <p:clrMapOvr>
    <a:masterClrMapping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0BAEEB93-0ADC-41C9-9CE1-1E40A713635F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88532"/>
      </p:ext>
    </p:extLst>
  </p:cSld>
  <p:clrMapOvr>
    <a:masterClrMapping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B0681388-82E2-47D8-BCA2-3A83FC973BD3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46356"/>
      </p:ext>
    </p:extLst>
  </p:cSld>
  <p:clrMapOvr>
    <a:masterClrMapping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AF3077C2-4DEC-4B64-888C-E720B59E7F4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24390"/>
      </p:ext>
    </p:extLst>
  </p:cSld>
  <p:clrMapOvr>
    <a:masterClrMapping/>
  </p:clrMapOvr>
  <p:transition spd="med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2F90C126-A02E-404D-B6F8-6A71FAE5795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25583"/>
      </p:ext>
    </p:extLst>
  </p:cSld>
  <p:clrMapOvr>
    <a:masterClrMapping/>
  </p:clrMapOvr>
  <p:transition spd="med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F187703A-386E-4E9A-9747-7EB0D7FB32F3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05698"/>
      </p:ext>
    </p:extLst>
  </p:cSld>
  <p:clrMapOvr>
    <a:masterClrMapping/>
  </p:clrMapOvr>
  <p:transition spd="med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D4139615-E9BC-4711-81B4-180C20ED636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74427"/>
      </p:ext>
    </p:extLst>
  </p:cSld>
  <p:clrMapOvr>
    <a:masterClrMapping/>
  </p:clrMapOvr>
  <p:transition spd="med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8288" y="-71438"/>
            <a:ext cx="2052637" cy="60102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71438"/>
            <a:ext cx="6008688" cy="60102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498691FD-EE85-4A7A-A6D1-1907315B56C2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75485"/>
      </p:ext>
    </p:extLst>
  </p:cSld>
  <p:clrMapOvr>
    <a:masterClrMapping/>
  </p:clrMapOvr>
  <p:transition spd="med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85245C07-AABE-4EBC-B69E-5EDBE67F2F75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43943"/>
      </p:ext>
    </p:extLst>
  </p:cSld>
  <p:clrMapOvr>
    <a:masterClrMapping/>
  </p:clrMapOvr>
  <p:transition spd="med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1CEB317C-BCB8-4411-982B-C2FF79B771BF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92891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468313" y="6237288"/>
            <a:ext cx="6624637" cy="360362"/>
          </a:xfrm>
        </p:spPr>
        <p:txBody>
          <a:bodyPr anchor="ctr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4042792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716016" y="1412776"/>
            <a:ext cx="3959672" cy="220043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F5052-9DAB-4FBB-9F2F-81FC895C2567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002016"/>
      </p:ext>
    </p:extLst>
  </p:cSld>
  <p:clrMapOvr>
    <a:masterClrMapping/>
  </p:clrMapOvr>
  <p:transition spd="med"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FADC8BAB-9E76-4FA8-9AD9-88762B29718B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11066"/>
      </p:ext>
    </p:extLst>
  </p:cSld>
  <p:clrMapOvr>
    <a:masterClrMapping/>
  </p:clrMapOvr>
  <p:transition spd="med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066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412875"/>
            <a:ext cx="403066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69BEBA68-7BA4-4837-A26F-766C13092A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19052"/>
      </p:ext>
    </p:extLst>
  </p:cSld>
  <p:clrMapOvr>
    <a:masterClrMapping/>
  </p:clrMapOvr>
  <p:transition spd="med"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B6DC321A-E354-48A5-BCCE-B56C6BD63445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50951"/>
      </p:ext>
    </p:extLst>
  </p:cSld>
  <p:clrMapOvr>
    <a:masterClrMapping/>
  </p:clrMapOvr>
  <p:transition spd="med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4948CCB2-E6AC-4096-AC21-A554C748BC47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17666"/>
      </p:ext>
    </p:extLst>
  </p:cSld>
  <p:clrMapOvr>
    <a:masterClrMapping/>
  </p:clrMapOvr>
  <p:transition spd="med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01E27B00-ECE6-4CD3-9271-EE05DBB807A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67869"/>
      </p:ext>
    </p:extLst>
  </p:cSld>
  <p:clrMapOvr>
    <a:masterClrMapping/>
  </p:clrMapOvr>
  <p:transition spd="med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547ECA17-89D2-4765-A2B2-B93CA9C74596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54060"/>
      </p:ext>
    </p:extLst>
  </p:cSld>
  <p:clrMapOvr>
    <a:masterClrMapping/>
  </p:clrMapOvr>
  <p:transition spd="med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60203A1E-78B1-43E3-841B-98B7ABB4F81F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14800"/>
      </p:ext>
    </p:extLst>
  </p:cSld>
  <p:clrMapOvr>
    <a:masterClrMapping/>
  </p:clrMapOvr>
  <p:transition spd="med"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CBEA4AE6-64C5-4807-AAAE-37EE26344BD8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99590"/>
      </p:ext>
    </p:extLst>
  </p:cSld>
  <p:clrMapOvr>
    <a:masterClrMapping/>
  </p:clrMapOvr>
  <p:transition spd="med"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8288" y="-71438"/>
            <a:ext cx="2052637" cy="60102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71438"/>
            <a:ext cx="6008688" cy="60102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254A3799-7B5E-4181-B2AA-32CBB9E1CDD1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14272"/>
      </p:ext>
    </p:extLst>
  </p:cSld>
  <p:clrMapOvr>
    <a:masterClrMapping/>
  </p:clrMapOvr>
  <p:transition spd="med"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38"/>
            <a:ext cx="8213725" cy="11969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12875"/>
            <a:ext cx="8213725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>
                <a:solidFill>
                  <a:schemeClr val="tx1">
                    <a:tint val="75000"/>
                  </a:schemeClr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936CFE2-22C8-48EF-A7BC-2ECCE734D4DA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194667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&amp;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468313" y="6237288"/>
            <a:ext cx="6624637" cy="360362"/>
          </a:xfrm>
        </p:spPr>
        <p:txBody>
          <a:bodyPr anchor="ctr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412777"/>
            <a:ext cx="4042792" cy="21996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57200" y="3738307"/>
            <a:ext cx="4042792" cy="21996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6"/>
          </p:nvPr>
        </p:nvSpPr>
        <p:spPr>
          <a:xfrm>
            <a:off x="4716016" y="1411200"/>
            <a:ext cx="3959672" cy="2199600"/>
          </a:xfrm>
        </p:spPr>
        <p:txBody>
          <a:bodyPr/>
          <a:lstStyle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7"/>
          </p:nvPr>
        </p:nvSpPr>
        <p:spPr>
          <a:xfrm>
            <a:off x="4716016" y="3736800"/>
            <a:ext cx="3959672" cy="2199600"/>
          </a:xfrm>
        </p:spPr>
        <p:txBody>
          <a:bodyPr/>
          <a:lstStyle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1E900-0226-4B07-A709-0DC97DBE0872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161919"/>
      </p:ext>
    </p:extLst>
  </p:cSld>
  <p:clrMapOvr>
    <a:masterClrMapping/>
  </p:clrMapOvr>
  <p:transition spd="med"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9DC86-CCF9-4F11-B5B8-D66C86F31E1C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086184"/>
      </p:ext>
    </p:extLst>
  </p:cSld>
  <p:clrMapOvr>
    <a:masterClrMapping/>
  </p:clrMapOvr>
  <p:transition spd="med"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200D0-12F8-4833-803E-FF1573886D5D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30477"/>
      </p:ext>
    </p:extLst>
  </p:cSld>
  <p:clrMapOvr>
    <a:masterClrMapping/>
  </p:clrMapOvr>
  <p:transition spd="med"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9FD7F-97C5-4099-A37E-2C0DAF5C43DE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119864"/>
      </p:ext>
    </p:extLst>
  </p:cSld>
  <p:clrMapOvr>
    <a:masterClrMapping/>
  </p:clrMapOvr>
  <p:transition spd="med"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066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412875"/>
            <a:ext cx="403066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4F95A-CA0E-4F05-8B40-E3B7643E88B5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020421"/>
      </p:ext>
    </p:extLst>
  </p:cSld>
  <p:clrMapOvr>
    <a:masterClrMapping/>
  </p:clrMapOvr>
  <p:transition spd="med"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7C762-301F-487B-92FB-CCC145909172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789295"/>
      </p:ext>
    </p:extLst>
  </p:cSld>
  <p:clrMapOvr>
    <a:masterClrMapping/>
  </p:clrMapOvr>
  <p:transition spd="med"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B5F9A-4F23-4A2B-8A30-0D3270D199E5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977386"/>
      </p:ext>
    </p:extLst>
  </p:cSld>
  <p:clrMapOvr>
    <a:masterClrMapping/>
  </p:clrMapOvr>
  <p:transition spd="med"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24FDB-7974-4457-9AF6-060F86868343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310128"/>
      </p:ext>
    </p:extLst>
  </p:cSld>
  <p:clrMapOvr>
    <a:masterClrMapping/>
  </p:clrMapOvr>
  <p:transition spd="med"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9F1ED-14BC-4D4B-A947-2915D3A7CD7C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616626"/>
      </p:ext>
    </p:extLst>
  </p:cSld>
  <p:clrMapOvr>
    <a:masterClrMapping/>
  </p:clrMapOvr>
  <p:transition spd="med"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91BF0-41ED-4142-BFE2-A59393F2E9D4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693795"/>
      </p:ext>
    </p:extLst>
  </p:cSld>
  <p:clrMapOvr>
    <a:masterClrMapping/>
  </p:clrMapOvr>
  <p:transition spd="med"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0BAAA-9B2E-4C51-A258-6E805963577F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413506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&amp;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468313" y="6237288"/>
            <a:ext cx="6624637" cy="360362"/>
          </a:xfrm>
        </p:spPr>
        <p:txBody>
          <a:bodyPr anchor="ctr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199" y="1412776"/>
            <a:ext cx="5543847" cy="14328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 marL="542925" indent="0">
              <a:lnSpc>
                <a:spcPct val="150000"/>
              </a:lnSpc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515448" y="1412776"/>
            <a:ext cx="2160240" cy="1432125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515448" y="2959280"/>
            <a:ext cx="2160240" cy="1432125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515448" y="4505782"/>
            <a:ext cx="2160240" cy="1432125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57199" y="2958605"/>
            <a:ext cx="5543847" cy="14328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 marL="542925" indent="0">
              <a:lnSpc>
                <a:spcPct val="150000"/>
              </a:lnSpc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8"/>
          </p:nvPr>
        </p:nvSpPr>
        <p:spPr>
          <a:xfrm>
            <a:off x="457199" y="4505782"/>
            <a:ext cx="5543847" cy="14328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 marL="542925" indent="0">
              <a:lnSpc>
                <a:spcPct val="150000"/>
              </a:lnSpc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32FB9-99AD-4645-98E6-E582A147CD54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191709"/>
      </p:ext>
    </p:extLst>
  </p:cSld>
  <p:clrMapOvr>
    <a:masterClrMapping/>
  </p:clrMapOvr>
  <p:transition spd="med"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8288" y="-71438"/>
            <a:ext cx="2052637" cy="60102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71438"/>
            <a:ext cx="6008688" cy="60102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7B02E-2922-4A72-B4A5-57E079D21918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222936"/>
      </p:ext>
    </p:extLst>
  </p:cSld>
  <p:clrMapOvr>
    <a:masterClrMapping/>
  </p:clrMapOvr>
  <p:transition spd="med"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olour-strip-at-bott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7038"/>
            <a:ext cx="914400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 descr="WABCO_RG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479425"/>
            <a:ext cx="1727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5"/>
          <p:cNvSpPr>
            <a:spLocks noChangeShapeType="1"/>
          </p:cNvSpPr>
          <p:nvPr/>
        </p:nvSpPr>
        <p:spPr bwMode="auto">
          <a:xfrm rot="10800000" flipH="1">
            <a:off x="0" y="1050925"/>
            <a:ext cx="9144000" cy="1588"/>
          </a:xfrm>
          <a:prstGeom prst="line">
            <a:avLst/>
          </a:prstGeom>
          <a:noFill/>
          <a:ln w="38100">
            <a:solidFill>
              <a:srgbClr val="080808">
                <a:alpha val="5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1484313"/>
            <a:ext cx="1871663" cy="157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140075"/>
            <a:ext cx="1871663" cy="157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-727075" y="6599238"/>
            <a:ext cx="42195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1"/>
                </a:solidFill>
                <a:latin typeface="Arial" pitchFamily="34" charset="0"/>
              </a:defRPr>
            </a:lvl1pPr>
            <a:lvl2pPr marL="742950" indent="-285750" eaLnBrk="0" hangingPunct="0">
              <a:defRPr sz="3200" b="1">
                <a:solidFill>
                  <a:schemeClr val="accent1"/>
                </a:solidFill>
                <a:latin typeface="Arial" pitchFamily="34" charset="0"/>
              </a:defRPr>
            </a:lvl2pPr>
            <a:lvl3pPr marL="1143000" indent="-228600" eaLnBrk="0" hangingPunct="0">
              <a:defRPr sz="3200" b="1">
                <a:solidFill>
                  <a:schemeClr val="accent1"/>
                </a:solidFill>
                <a:latin typeface="Arial" pitchFamily="34" charset="0"/>
              </a:defRPr>
            </a:lvl3pPr>
            <a:lvl4pPr marL="1600200" indent="-228600" eaLnBrk="0" hangingPunct="0">
              <a:defRPr sz="3200" b="1">
                <a:solidFill>
                  <a:schemeClr val="accent1"/>
                </a:solidFill>
                <a:latin typeface="Arial" pitchFamily="34" charset="0"/>
              </a:defRPr>
            </a:lvl4pPr>
            <a:lvl5pPr marL="2057400" indent="-228600" eaLnBrk="0" hangingPunct="0">
              <a:defRPr sz="3200" b="1">
                <a:solidFill>
                  <a:schemeClr val="accent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sz="800">
                <a:solidFill>
                  <a:srgbClr val="505050"/>
                </a:solidFill>
                <a:cs typeface="Arial" pitchFamily="34" charset="0"/>
              </a:rPr>
              <a:t>WABCO Confidential and Proprietary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03350" y="2130425"/>
            <a:ext cx="4321175" cy="2451100"/>
          </a:xfrm>
        </p:spPr>
        <p:txBody>
          <a:bodyPr/>
          <a:lstStyle>
            <a:lvl1pPr>
              <a:defRPr cap="none" smtClean="0"/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33795" name="Text Placeholder 2"/>
          <p:cNvSpPr>
            <a:spLocks noGrp="1"/>
          </p:cNvSpPr>
          <p:nvPr>
            <p:ph type="subTitle" idx="1"/>
          </p:nvPr>
        </p:nvSpPr>
        <p:spPr>
          <a:xfrm>
            <a:off x="6227763" y="4868863"/>
            <a:ext cx="2447925" cy="1249362"/>
          </a:xfrm>
        </p:spPr>
        <p:txBody>
          <a:bodyPr/>
          <a:lstStyle>
            <a:lvl1pPr>
              <a:spcBef>
                <a:spcPts val="1000"/>
              </a:spcBef>
              <a:spcAft>
                <a:spcPct val="10000"/>
              </a:spcAft>
              <a:defRPr sz="1800" smtClean="0"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05838" y="6196013"/>
            <a:ext cx="369887" cy="365125"/>
          </a:xfrm>
        </p:spPr>
        <p:txBody>
          <a:bodyPr/>
          <a:lstStyle>
            <a:lvl1pPr algn="r">
              <a:defRPr sz="1000">
                <a:solidFill>
                  <a:srgbClr val="505050">
                    <a:tint val="75000"/>
                  </a:srgbClr>
                </a:solidFill>
                <a:cs typeface="+mn-cs"/>
              </a:defRPr>
            </a:lvl1pPr>
          </a:lstStyle>
          <a:p>
            <a:pPr>
              <a:defRPr/>
            </a:pPr>
            <a:fld id="{8B77C309-8BDB-41F1-95CE-C448DD02515A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436969"/>
      </p:ext>
    </p:extLst>
  </p:cSld>
  <p:clrMapOvr>
    <a:masterClrMapping/>
  </p:clrMapOvr>
  <p:transition spd="med"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468313" y="6237288"/>
            <a:ext cx="6624637" cy="360362"/>
          </a:xfrm>
        </p:spPr>
        <p:txBody>
          <a:bodyPr anchor="ctr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3F0A097C-4473-4CED-BA3D-EE21B9853382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937517"/>
      </p:ext>
    </p:extLst>
  </p:cSld>
  <p:clrMapOvr>
    <a:masterClrMapping/>
  </p:clrMapOvr>
  <p:transition spd="med"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468313" y="6237288"/>
            <a:ext cx="6624637" cy="360362"/>
          </a:xfrm>
        </p:spPr>
        <p:txBody>
          <a:bodyPr anchor="ctr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4042792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612089" y="1412776"/>
            <a:ext cx="4042792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AE02C2C-D6C4-4106-BE53-7B93C074AA8F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283382"/>
      </p:ext>
    </p:extLst>
  </p:cSld>
  <p:clrMapOvr>
    <a:masterClrMapping/>
  </p:clrMapOvr>
  <p:transition spd="med"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and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468313" y="6237288"/>
            <a:ext cx="6624637" cy="360362"/>
          </a:xfrm>
        </p:spPr>
        <p:txBody>
          <a:bodyPr anchor="ctr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2530624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B72F1E6A-1E62-4A03-9336-15F2E26624B4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872772"/>
      </p:ext>
    </p:extLst>
  </p:cSld>
  <p:clrMapOvr>
    <a:masterClrMapping/>
  </p:clrMapOvr>
  <p:transition spd="med"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468313" y="6237288"/>
            <a:ext cx="6624637" cy="360362"/>
          </a:xfrm>
        </p:spPr>
        <p:txBody>
          <a:bodyPr anchor="ctr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4042792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716016" y="1412776"/>
            <a:ext cx="3959672" cy="220043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FA3D8C5-6C84-4051-BCCC-41DF797957E4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457028"/>
      </p:ext>
    </p:extLst>
  </p:cSld>
  <p:clrMapOvr>
    <a:masterClrMapping/>
  </p:clrMapOvr>
  <p:transition spd="med"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&amp;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468313" y="6237288"/>
            <a:ext cx="6624637" cy="360362"/>
          </a:xfrm>
        </p:spPr>
        <p:txBody>
          <a:bodyPr anchor="ctr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412777"/>
            <a:ext cx="4042792" cy="21996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57200" y="3738307"/>
            <a:ext cx="4042792" cy="21996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6"/>
          </p:nvPr>
        </p:nvSpPr>
        <p:spPr>
          <a:xfrm>
            <a:off x="4716016" y="1411200"/>
            <a:ext cx="3959672" cy="2199600"/>
          </a:xfrm>
        </p:spPr>
        <p:txBody>
          <a:bodyPr/>
          <a:lstStyle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7"/>
          </p:nvPr>
        </p:nvSpPr>
        <p:spPr>
          <a:xfrm>
            <a:off x="4716016" y="3736800"/>
            <a:ext cx="3959672" cy="2199600"/>
          </a:xfrm>
        </p:spPr>
        <p:txBody>
          <a:bodyPr/>
          <a:lstStyle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01738803-E920-4767-8C9F-C5C93C201F48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526174"/>
      </p:ext>
    </p:extLst>
  </p:cSld>
  <p:clrMapOvr>
    <a:masterClrMapping/>
  </p:clrMapOvr>
  <p:transition spd="med"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&amp;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468313" y="6237288"/>
            <a:ext cx="6624637" cy="360362"/>
          </a:xfrm>
        </p:spPr>
        <p:txBody>
          <a:bodyPr anchor="ctr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199" y="1412776"/>
            <a:ext cx="5543847" cy="14328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 marL="542925" indent="0">
              <a:lnSpc>
                <a:spcPct val="150000"/>
              </a:lnSpc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515448" y="1412776"/>
            <a:ext cx="2160240" cy="1432125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515448" y="2959280"/>
            <a:ext cx="2160240" cy="1432125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515448" y="4505782"/>
            <a:ext cx="2160240" cy="1432125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57199" y="2958605"/>
            <a:ext cx="5543847" cy="14328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 marL="542925" indent="0">
              <a:lnSpc>
                <a:spcPct val="150000"/>
              </a:lnSpc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8"/>
          </p:nvPr>
        </p:nvSpPr>
        <p:spPr>
          <a:xfrm>
            <a:off x="457199" y="4505782"/>
            <a:ext cx="5543847" cy="14328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 marL="542925" indent="0">
              <a:lnSpc>
                <a:spcPct val="150000"/>
              </a:lnSpc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C83025AD-2BA8-46AC-9720-C9E3FB6E2263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747724"/>
      </p:ext>
    </p:extLst>
  </p:cSld>
  <p:clrMapOvr>
    <a:masterClrMapping/>
  </p:clrMapOvr>
  <p:transition spd="med"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468313" y="6237288"/>
            <a:ext cx="6624637" cy="360362"/>
          </a:xfrm>
        </p:spPr>
        <p:txBody>
          <a:bodyPr anchor="ctr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040F0926-747F-4D54-B7D4-15CFAC76E54C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601520"/>
      </p:ext>
    </p:extLst>
  </p:cSld>
  <p:clrMapOvr>
    <a:masterClrMapping/>
  </p:clrMapOvr>
  <p:transition spd="med"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468313" y="6237288"/>
            <a:ext cx="6624637" cy="360362"/>
          </a:xfrm>
        </p:spPr>
        <p:txBody>
          <a:bodyPr anchor="ctr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34BCD51C-BB0B-4C42-9FD5-E70E7D9AF1FF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438438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468313" y="6237288"/>
            <a:ext cx="6624637" cy="360362"/>
          </a:xfrm>
        </p:spPr>
        <p:txBody>
          <a:bodyPr anchor="ctr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0326B0-8ACD-4BB0-9759-16C32AE5A0E1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88603"/>
      </p:ext>
    </p:extLst>
  </p:cSld>
  <p:clrMapOvr>
    <a:masterClrMapping/>
  </p:clrMapOvr>
  <p:transition spd="med"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38"/>
            <a:ext cx="8213725" cy="11969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875"/>
            <a:ext cx="8213725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43B75F13-B175-4ACF-A03B-AB15B55EFE9A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103873"/>
      </p:ext>
    </p:extLst>
  </p:cSld>
  <p:clrMapOvr>
    <a:masterClrMapping/>
  </p:clrMapOvr>
  <p:transition spd="med"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38"/>
            <a:ext cx="8213725" cy="11969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066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412875"/>
            <a:ext cx="403066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3DECC700-A4F5-44AC-BDF5-B0ABA100CBC2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213802"/>
      </p:ext>
    </p:extLst>
  </p:cSld>
  <p:clrMapOvr>
    <a:masterClrMapping/>
  </p:clrMapOvr>
  <p:transition spd="med"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6FB45BCA-A0CA-48E5-8C67-2637994353E5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163850"/>
      </p:ext>
    </p:extLst>
  </p:cSld>
  <p:clrMapOvr>
    <a:masterClrMapping/>
  </p:clrMapOvr>
  <p:transition spd="med"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38"/>
            <a:ext cx="8213725" cy="11969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CC88C859-4E83-490F-9F02-EF40B00F2402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728931"/>
      </p:ext>
    </p:extLst>
  </p:cSld>
  <p:clrMapOvr>
    <a:masterClrMapping/>
  </p:clrMapOvr>
  <p:transition spd="med"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38"/>
            <a:ext cx="8213725" cy="11969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12875"/>
            <a:ext cx="8213725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436D2C82-C334-469D-A365-0BFA589946D1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336240"/>
      </p:ext>
    </p:extLst>
  </p:cSld>
  <p:clrMapOvr>
    <a:masterClrMapping/>
  </p:clrMapOvr>
  <p:transition spd="med"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037" y="1631950"/>
            <a:ext cx="8256587" cy="41116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27038" y="1217613"/>
            <a:ext cx="8256587" cy="353326"/>
          </a:xfrm>
        </p:spPr>
        <p:txBody>
          <a:bodyPr/>
          <a:lstStyle>
            <a:lvl1pPr marL="0" indent="0">
              <a:buNone/>
              <a:defRPr lang="en-US" sz="18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43707" y="6228259"/>
            <a:ext cx="6664760" cy="395177"/>
          </a:xfrm>
        </p:spPr>
        <p:txBody>
          <a:bodyPr lIns="0" tIns="36000" rIns="36000" bIns="36000" anchor="ctr"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605838" y="6196013"/>
            <a:ext cx="369887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979797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1940264E-18A9-4819-BD69-3F6DD1D16FDF}" type="slidenum">
              <a:rPr lang="en-GB" altLang="en-US"/>
              <a:pPr>
                <a:defRPr/>
              </a:pPr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077828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64770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153988" y="1447801"/>
            <a:ext cx="8229600" cy="4525963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1A971EC-4789-4FA7-B8CF-C0A07CC37F17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455541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039" y="1631950"/>
            <a:ext cx="8256587" cy="41116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27039" y="1217613"/>
            <a:ext cx="8256587" cy="353326"/>
          </a:xfrm>
        </p:spPr>
        <p:txBody>
          <a:bodyPr/>
          <a:lstStyle>
            <a:lvl1pPr marL="0" indent="0">
              <a:buNone/>
              <a:defRPr lang="en-US" sz="18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43707" y="6228269"/>
            <a:ext cx="6664760" cy="395177"/>
          </a:xfrm>
        </p:spPr>
        <p:txBody>
          <a:bodyPr lIns="0" tIns="36000" rIns="36000" bIns="36000" anchor="ctr"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C1D502CA-B8B7-445B-A290-8AE52A4E4FDA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49335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90850433-34D8-4259-A958-E1C369C7F206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31550"/>
      </p:ext>
    </p:extLst>
  </p:cSld>
  <p:clrMapOvr>
    <a:masterClrMapping/>
  </p:clrMapOvr>
  <p:transition spd="med"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A936C972-992C-472E-AC36-E782267662D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691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468313" y="6237288"/>
            <a:ext cx="6624637" cy="360362"/>
          </a:xfrm>
        </p:spPr>
        <p:txBody>
          <a:bodyPr anchor="ctr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86B27-DE4E-4AB4-8FCD-AF7C9D432C01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15923"/>
      </p:ext>
    </p:extLst>
  </p:cSld>
  <p:clrMapOvr>
    <a:masterClrMapping/>
  </p:clrMapOvr>
  <p:transition spd="med"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6E8DCD2D-BA25-460C-B73E-35A14B7EB2AB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48747"/>
      </p:ext>
    </p:extLst>
  </p:cSld>
  <p:clrMapOvr>
    <a:masterClrMapping/>
  </p:clrMapOvr>
  <p:transition spd="med"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066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412875"/>
            <a:ext cx="403066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5B60046D-3A5A-4B56-AE1E-F96CFC0F6669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99252"/>
      </p:ext>
    </p:extLst>
  </p:cSld>
  <p:clrMapOvr>
    <a:masterClrMapping/>
  </p:clrMapOvr>
  <p:transition spd="med"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B3C5B441-016C-49AB-A36C-72BE64EEBCF5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27138"/>
      </p:ext>
    </p:extLst>
  </p:cSld>
  <p:clrMapOvr>
    <a:masterClrMapping/>
  </p:clrMapOvr>
  <p:transition spd="med"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6564505A-C4D3-48E4-914A-A406378E75DE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47267"/>
      </p:ext>
    </p:extLst>
  </p:cSld>
  <p:clrMapOvr>
    <a:masterClrMapping/>
  </p:clrMapOvr>
  <p:transition spd="med"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5DDD1AF9-CA0B-44DB-98AB-4A74FB90B5AF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41679"/>
      </p:ext>
    </p:extLst>
  </p:cSld>
  <p:clrMapOvr>
    <a:masterClrMapping/>
  </p:clrMapOvr>
  <p:transition spd="med"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EF38CB63-122C-4A98-A4C0-F9EC99EFB18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60645"/>
      </p:ext>
    </p:extLst>
  </p:cSld>
  <p:clrMapOvr>
    <a:masterClrMapping/>
  </p:clrMapOvr>
  <p:transition spd="med"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AA430348-A667-4EFE-8C8C-DEE8103D557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03439"/>
      </p:ext>
    </p:extLst>
  </p:cSld>
  <p:clrMapOvr>
    <a:masterClrMapping/>
  </p:clrMapOvr>
  <p:transition spd="med"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D165F05D-6CE6-46E7-B7C8-DECDB60FA317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06730"/>
      </p:ext>
    </p:extLst>
  </p:cSld>
  <p:clrMapOvr>
    <a:masterClrMapping/>
  </p:clrMapOvr>
  <p:transition spd="med"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8288" y="-71438"/>
            <a:ext cx="2052637" cy="60102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71438"/>
            <a:ext cx="6008688" cy="60102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799EDCD2-CF43-4B7E-BFA1-A27FFEC4C111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29869"/>
      </p:ext>
    </p:extLst>
  </p:cSld>
  <p:clrMapOvr>
    <a:masterClrMapping/>
  </p:clrMapOvr>
  <p:transition spd="med"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38"/>
            <a:ext cx="8213725" cy="11969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12875"/>
            <a:ext cx="8213725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>
                <a:solidFill>
                  <a:srgbClr val="505050">
                    <a:tint val="75000"/>
                  </a:srgbClr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EC55205D-78F9-4624-93A8-C6A2652B987C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96351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image" Target="../media/image2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7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9.xml"/><Relationship Id="rId2" Type="http://schemas.openxmlformats.org/officeDocument/2006/relationships/slideLayout" Target="../slideLayouts/slideLayout89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2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71438"/>
            <a:ext cx="8213725" cy="1196976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</a:t>
            </a:r>
            <a:endParaRPr lang="en-GB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12875"/>
            <a:ext cx="82137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pic>
        <p:nvPicPr>
          <p:cNvPr id="1028" name="Picture 4" descr="colour-strip-at-bottom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7038"/>
            <a:ext cx="914400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4" descr="WABCO_RGB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588" y="6323013"/>
            <a:ext cx="1222375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7" descr="dk-blue-takeaway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3463"/>
            <a:ext cx="74517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Line 5"/>
          <p:cNvSpPr>
            <a:spLocks noChangeShapeType="1"/>
          </p:cNvSpPr>
          <p:nvPr/>
        </p:nvSpPr>
        <p:spPr bwMode="auto">
          <a:xfrm rot="10800000" flipH="1">
            <a:off x="0" y="1123950"/>
            <a:ext cx="9144000" cy="1588"/>
          </a:xfrm>
          <a:prstGeom prst="line">
            <a:avLst/>
          </a:prstGeom>
          <a:noFill/>
          <a:ln w="38100">
            <a:solidFill>
              <a:srgbClr val="080808">
                <a:alpha val="5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468313" y="6599238"/>
            <a:ext cx="3024187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1"/>
                </a:solidFill>
                <a:latin typeface="Arial" pitchFamily="34" charset="0"/>
              </a:defRPr>
            </a:lvl1pPr>
            <a:lvl2pPr marL="742950" indent="-285750" eaLnBrk="0" hangingPunct="0">
              <a:defRPr sz="3200" b="1">
                <a:solidFill>
                  <a:schemeClr val="accent1"/>
                </a:solidFill>
                <a:latin typeface="Arial" pitchFamily="34" charset="0"/>
              </a:defRPr>
            </a:lvl2pPr>
            <a:lvl3pPr marL="1143000" indent="-228600" eaLnBrk="0" hangingPunct="0">
              <a:defRPr sz="3200" b="1">
                <a:solidFill>
                  <a:schemeClr val="accent1"/>
                </a:solidFill>
                <a:latin typeface="Arial" pitchFamily="34" charset="0"/>
              </a:defRPr>
            </a:lvl3pPr>
            <a:lvl4pPr marL="1600200" indent="-228600" eaLnBrk="0" hangingPunct="0">
              <a:defRPr sz="3200" b="1">
                <a:solidFill>
                  <a:schemeClr val="accent1"/>
                </a:solidFill>
                <a:latin typeface="Arial" pitchFamily="34" charset="0"/>
              </a:defRPr>
            </a:lvl4pPr>
            <a:lvl5pPr marL="2057400" indent="-228600" eaLnBrk="0" hangingPunct="0">
              <a:defRPr sz="3200" b="1">
                <a:solidFill>
                  <a:schemeClr val="accent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800">
                <a:solidFill>
                  <a:schemeClr val="tx1"/>
                </a:solidFill>
                <a:cs typeface="Arial" pitchFamily="34" charset="0"/>
              </a:rPr>
              <a:t>WABCO Confidential and 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6448425"/>
            <a:ext cx="36988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8ECC2CA-12DB-4F07-AB4D-D071B6BB1428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322" r:id="rId1"/>
    <p:sldLayoutId id="2147489288" r:id="rId2"/>
    <p:sldLayoutId id="2147489287" r:id="rId3"/>
    <p:sldLayoutId id="2147489286" r:id="rId4"/>
    <p:sldLayoutId id="2147489285" r:id="rId5"/>
    <p:sldLayoutId id="2147489284" r:id="rId6"/>
    <p:sldLayoutId id="2147489283" r:id="rId7"/>
    <p:sldLayoutId id="2147489282" r:id="rId8"/>
    <p:sldLayoutId id="2147489281" r:id="rId9"/>
    <p:sldLayoutId id="2147489280" r:id="rId10"/>
    <p:sldLayoutId id="2147489279" r:id="rId11"/>
    <p:sldLayoutId id="2147489278" r:id="rId12"/>
    <p:sldLayoutId id="2147489277" r:id="rId13"/>
    <p:sldLayoutId id="2147489276" r:id="rId14"/>
  </p:sldLayoutIdLst>
  <p:transition spd="med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 cap="all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ts val="2000"/>
        </a:spcBef>
        <a:spcAft>
          <a:spcPct val="0"/>
        </a:spcAft>
        <a:buFont typeface="Arial" pitchFamily="34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30000"/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447675" indent="-2667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3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238" indent="-17462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3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03288" indent="-271463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3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6913" y="6381750"/>
            <a:ext cx="3698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62484EC-07F7-4F69-92D3-D732B264A78B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  <p:pic>
        <p:nvPicPr>
          <p:cNvPr id="2051" name="Picture 4" descr="colour-strip-at-bottom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7038"/>
            <a:ext cx="914400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Line 5"/>
          <p:cNvSpPr>
            <a:spLocks noChangeShapeType="1"/>
          </p:cNvSpPr>
          <p:nvPr/>
        </p:nvSpPr>
        <p:spPr bwMode="auto">
          <a:xfrm rot="10800000" flipH="1">
            <a:off x="0" y="1050925"/>
            <a:ext cx="9144000" cy="1588"/>
          </a:xfrm>
          <a:prstGeom prst="line">
            <a:avLst/>
          </a:prstGeom>
          <a:noFill/>
          <a:ln w="38100">
            <a:solidFill>
              <a:srgbClr val="080808">
                <a:alpha val="5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2053" name="Picture 14" descr="WABCO_RGB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479425"/>
            <a:ext cx="1727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Rectangle 10"/>
          <p:cNvSpPr>
            <a:spLocks noChangeArrowheads="1"/>
          </p:cNvSpPr>
          <p:nvPr/>
        </p:nvSpPr>
        <p:spPr bwMode="auto">
          <a:xfrm rot="-5400000">
            <a:off x="6863556" y="3875882"/>
            <a:ext cx="42195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1"/>
                </a:solidFill>
                <a:latin typeface="Arial" pitchFamily="34" charset="0"/>
              </a:defRPr>
            </a:lvl1pPr>
            <a:lvl2pPr marL="742950" indent="-285750" eaLnBrk="0" hangingPunct="0">
              <a:defRPr sz="3200" b="1">
                <a:solidFill>
                  <a:schemeClr val="accent1"/>
                </a:solidFill>
                <a:latin typeface="Arial" pitchFamily="34" charset="0"/>
              </a:defRPr>
            </a:lvl2pPr>
            <a:lvl3pPr marL="1143000" indent="-228600" eaLnBrk="0" hangingPunct="0">
              <a:defRPr sz="3200" b="1">
                <a:solidFill>
                  <a:schemeClr val="accent1"/>
                </a:solidFill>
                <a:latin typeface="Arial" pitchFamily="34" charset="0"/>
              </a:defRPr>
            </a:lvl3pPr>
            <a:lvl4pPr marL="1600200" indent="-228600" eaLnBrk="0" hangingPunct="0">
              <a:defRPr sz="3200" b="1">
                <a:solidFill>
                  <a:schemeClr val="accent1"/>
                </a:solidFill>
                <a:latin typeface="Arial" pitchFamily="34" charset="0"/>
              </a:defRPr>
            </a:lvl4pPr>
            <a:lvl5pPr marL="2057400" indent="-228600" eaLnBrk="0" hangingPunct="0">
              <a:defRPr sz="3200" b="1">
                <a:solidFill>
                  <a:schemeClr val="accent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sz="800">
                <a:solidFill>
                  <a:schemeClr val="tx1"/>
                </a:solidFill>
              </a:rPr>
              <a:t>WABCO Confidential and Proprietary Information - For internal use only</a:t>
            </a:r>
          </a:p>
        </p:txBody>
      </p:sp>
      <p:sp>
        <p:nvSpPr>
          <p:cNvPr id="2055" name="Rectangle 11"/>
          <p:cNvSpPr>
            <a:spLocks noChangeArrowheads="1"/>
          </p:cNvSpPr>
          <p:nvPr/>
        </p:nvSpPr>
        <p:spPr bwMode="auto">
          <a:xfrm>
            <a:off x="-727075" y="6599238"/>
            <a:ext cx="42195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1"/>
                </a:solidFill>
                <a:latin typeface="Arial" pitchFamily="34" charset="0"/>
              </a:defRPr>
            </a:lvl1pPr>
            <a:lvl2pPr marL="742950" indent="-285750" eaLnBrk="0" hangingPunct="0">
              <a:defRPr sz="3200" b="1">
                <a:solidFill>
                  <a:schemeClr val="accent1"/>
                </a:solidFill>
                <a:latin typeface="Arial" pitchFamily="34" charset="0"/>
              </a:defRPr>
            </a:lvl2pPr>
            <a:lvl3pPr marL="1143000" indent="-228600" eaLnBrk="0" hangingPunct="0">
              <a:defRPr sz="3200" b="1">
                <a:solidFill>
                  <a:schemeClr val="accent1"/>
                </a:solidFill>
                <a:latin typeface="Arial" pitchFamily="34" charset="0"/>
              </a:defRPr>
            </a:lvl3pPr>
            <a:lvl4pPr marL="1600200" indent="-228600" eaLnBrk="0" hangingPunct="0">
              <a:defRPr sz="3200" b="1">
                <a:solidFill>
                  <a:schemeClr val="accent1"/>
                </a:solidFill>
                <a:latin typeface="Arial" pitchFamily="34" charset="0"/>
              </a:defRPr>
            </a:lvl4pPr>
            <a:lvl5pPr marL="2057400" indent="-228600" eaLnBrk="0" hangingPunct="0">
              <a:defRPr sz="3200" b="1">
                <a:solidFill>
                  <a:schemeClr val="accent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sz="800">
                <a:solidFill>
                  <a:schemeClr val="tx1"/>
                </a:solidFill>
              </a:rPr>
              <a:t>WABCO Confidential and Proprietary</a:t>
            </a:r>
          </a:p>
        </p:txBody>
      </p:sp>
      <p:sp>
        <p:nvSpPr>
          <p:cNvPr id="205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-71438"/>
            <a:ext cx="8213725" cy="1196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</a:t>
            </a:r>
            <a:endParaRPr lang="en-GB" altLang="en-US"/>
          </a:p>
        </p:txBody>
      </p:sp>
      <p:sp>
        <p:nvSpPr>
          <p:cNvPr id="205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12875"/>
            <a:ext cx="82137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pic>
        <p:nvPicPr>
          <p:cNvPr id="2058" name="Picture 17" descr="dk-blue-takeaway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1"/>
          <a:stretch>
            <a:fillRect/>
          </a:stretch>
        </p:blipFill>
        <p:spPr bwMode="auto">
          <a:xfrm>
            <a:off x="0" y="3822700"/>
            <a:ext cx="6316663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9299" r:id="rId1"/>
    <p:sldLayoutId id="2147489298" r:id="rId2"/>
    <p:sldLayoutId id="2147489297" r:id="rId3"/>
    <p:sldLayoutId id="2147489296" r:id="rId4"/>
    <p:sldLayoutId id="2147489295" r:id="rId5"/>
    <p:sldLayoutId id="2147489294" r:id="rId6"/>
    <p:sldLayoutId id="2147489293" r:id="rId7"/>
    <p:sldLayoutId id="2147489292" r:id="rId8"/>
    <p:sldLayoutId id="2147489291" r:id="rId9"/>
    <p:sldLayoutId id="2147489290" r:id="rId10"/>
    <p:sldLayoutId id="2147489289" r:id="rId11"/>
  </p:sldLayoutIdLst>
  <p:transition spd="med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ts val="2000"/>
        </a:spcBef>
        <a:spcAft>
          <a:spcPct val="0"/>
        </a:spcAft>
        <a:buFont typeface="Arial" pitchFamily="34" charset="0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130000"/>
        <a:buFont typeface="Arial" pitchFamily="34" charset="0"/>
        <a:buChar char="•"/>
        <a:defRPr>
          <a:solidFill>
            <a:schemeClr val="tx1"/>
          </a:solidFill>
          <a:latin typeface="+mn-lt"/>
          <a:cs typeface="+mn-cs"/>
        </a:defRPr>
      </a:lvl2pPr>
      <a:lvl3pPr marL="361950" indent="-180975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130000"/>
        <a:buFont typeface="Arial" pitchFamily="34" charset="0"/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542925" indent="-180975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130000"/>
        <a:buFont typeface="Arial" pitchFamily="34" charset="0"/>
        <a:buChar char="•"/>
        <a:defRPr sz="1400">
          <a:solidFill>
            <a:schemeClr val="tx1"/>
          </a:solidFill>
          <a:latin typeface="+mn-lt"/>
          <a:cs typeface="+mn-cs"/>
        </a:defRPr>
      </a:lvl4pPr>
      <a:lvl5pPr marL="712788" indent="-169863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130000"/>
        <a:buFont typeface="Arial" pitchFamily="34" charset="0"/>
        <a:buChar char="•"/>
        <a:defRPr sz="1400">
          <a:solidFill>
            <a:schemeClr val="tx1"/>
          </a:solidFill>
          <a:latin typeface="+mn-lt"/>
          <a:cs typeface="+mn-cs"/>
        </a:defRPr>
      </a:lvl5pPr>
      <a:lvl6pPr marL="1169988" indent="-169863" algn="l" rtl="0" fontAlgn="base">
        <a:spcBef>
          <a:spcPts val="600"/>
        </a:spcBef>
        <a:spcAft>
          <a:spcPct val="0"/>
        </a:spcAft>
        <a:buClr>
          <a:schemeClr val="tx2"/>
        </a:buClr>
        <a:buSzPct val="130000"/>
        <a:buFont typeface="Arial" charset="0"/>
        <a:buChar char="•"/>
        <a:defRPr sz="1400">
          <a:solidFill>
            <a:schemeClr val="tx1"/>
          </a:solidFill>
          <a:latin typeface="+mn-lt"/>
          <a:cs typeface="+mn-cs"/>
        </a:defRPr>
      </a:lvl6pPr>
      <a:lvl7pPr marL="1627188" indent="-169863" algn="l" rtl="0" fontAlgn="base">
        <a:spcBef>
          <a:spcPts val="600"/>
        </a:spcBef>
        <a:spcAft>
          <a:spcPct val="0"/>
        </a:spcAft>
        <a:buClr>
          <a:schemeClr val="tx2"/>
        </a:buClr>
        <a:buSzPct val="130000"/>
        <a:buFont typeface="Arial" charset="0"/>
        <a:buChar char="•"/>
        <a:defRPr sz="1400">
          <a:solidFill>
            <a:schemeClr val="tx1"/>
          </a:solidFill>
          <a:latin typeface="+mn-lt"/>
          <a:cs typeface="+mn-cs"/>
        </a:defRPr>
      </a:lvl7pPr>
      <a:lvl8pPr marL="2084388" indent="-169863" algn="l" rtl="0" fontAlgn="base">
        <a:spcBef>
          <a:spcPts val="600"/>
        </a:spcBef>
        <a:spcAft>
          <a:spcPct val="0"/>
        </a:spcAft>
        <a:buClr>
          <a:schemeClr val="tx2"/>
        </a:buClr>
        <a:buSzPct val="130000"/>
        <a:buFont typeface="Arial" charset="0"/>
        <a:buChar char="•"/>
        <a:defRPr sz="1400">
          <a:solidFill>
            <a:schemeClr val="tx1"/>
          </a:solidFill>
          <a:latin typeface="+mn-lt"/>
          <a:cs typeface="+mn-cs"/>
        </a:defRPr>
      </a:lvl8pPr>
      <a:lvl9pPr marL="2541588" indent="-169863" algn="l" rtl="0" fontAlgn="base">
        <a:spcBef>
          <a:spcPts val="600"/>
        </a:spcBef>
        <a:spcAft>
          <a:spcPct val="0"/>
        </a:spcAft>
        <a:buClr>
          <a:schemeClr val="tx2"/>
        </a:buClr>
        <a:buSzPct val="130000"/>
        <a:buFont typeface="Arial" charset="0"/>
        <a:buChar char="•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-71438"/>
            <a:ext cx="8213725" cy="1196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</a:t>
            </a:r>
            <a:endParaRPr lang="en-GB" altLang="en-US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12875"/>
            <a:ext cx="82137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pic>
        <p:nvPicPr>
          <p:cNvPr id="3076" name="Picture 4" descr="colour-strip-at-bottom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7038"/>
            <a:ext cx="914400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14" descr="WABCO_RGB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588" y="6323013"/>
            <a:ext cx="1222375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17" descr="dk-blue-takeaway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3463"/>
            <a:ext cx="74517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Line 5"/>
          <p:cNvSpPr>
            <a:spLocks noChangeShapeType="1"/>
          </p:cNvSpPr>
          <p:nvPr/>
        </p:nvSpPr>
        <p:spPr bwMode="auto">
          <a:xfrm rot="10800000" flipH="1">
            <a:off x="0" y="1123950"/>
            <a:ext cx="9144000" cy="1588"/>
          </a:xfrm>
          <a:prstGeom prst="line">
            <a:avLst/>
          </a:prstGeom>
          <a:noFill/>
          <a:ln w="38100">
            <a:solidFill>
              <a:srgbClr val="080808">
                <a:alpha val="5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468313" y="6599238"/>
            <a:ext cx="3024187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1"/>
                </a:solidFill>
                <a:latin typeface="Arial" pitchFamily="34" charset="0"/>
              </a:defRPr>
            </a:lvl1pPr>
            <a:lvl2pPr marL="742950" indent="-285750" eaLnBrk="0" hangingPunct="0">
              <a:defRPr sz="3200" b="1">
                <a:solidFill>
                  <a:schemeClr val="accent1"/>
                </a:solidFill>
                <a:latin typeface="Arial" pitchFamily="34" charset="0"/>
              </a:defRPr>
            </a:lvl2pPr>
            <a:lvl3pPr marL="1143000" indent="-228600" eaLnBrk="0" hangingPunct="0">
              <a:defRPr sz="3200" b="1">
                <a:solidFill>
                  <a:schemeClr val="accent1"/>
                </a:solidFill>
                <a:latin typeface="Arial" pitchFamily="34" charset="0"/>
              </a:defRPr>
            </a:lvl3pPr>
            <a:lvl4pPr marL="1600200" indent="-228600" eaLnBrk="0" hangingPunct="0">
              <a:defRPr sz="3200" b="1">
                <a:solidFill>
                  <a:schemeClr val="accent1"/>
                </a:solidFill>
                <a:latin typeface="Arial" pitchFamily="34" charset="0"/>
              </a:defRPr>
            </a:lvl4pPr>
            <a:lvl5pPr marL="2057400" indent="-228600" eaLnBrk="0" hangingPunct="0">
              <a:defRPr sz="3200" b="1">
                <a:solidFill>
                  <a:schemeClr val="accent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800">
                <a:solidFill>
                  <a:srgbClr val="505050"/>
                </a:solidFill>
              </a:rPr>
              <a:t>WABCO Confidential and 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6448425"/>
            <a:ext cx="36988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b="0">
                <a:solidFill>
                  <a:srgbClr val="505050">
                    <a:tint val="75000"/>
                  </a:srgb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B06C604-2BD5-470D-981F-A17C5DFAF08D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310" r:id="rId1"/>
    <p:sldLayoutId id="2147489309" r:id="rId2"/>
    <p:sldLayoutId id="2147489308" r:id="rId3"/>
    <p:sldLayoutId id="2147489307" r:id="rId4"/>
    <p:sldLayoutId id="2147489306" r:id="rId5"/>
    <p:sldLayoutId id="2147489305" r:id="rId6"/>
    <p:sldLayoutId id="2147489304" r:id="rId7"/>
    <p:sldLayoutId id="2147489303" r:id="rId8"/>
    <p:sldLayoutId id="2147489302" r:id="rId9"/>
    <p:sldLayoutId id="2147489301" r:id="rId10"/>
    <p:sldLayoutId id="2147489300" r:id="rId11"/>
  </p:sldLayoutIdLst>
  <p:transition spd="med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ts val="2000"/>
        </a:spcBef>
        <a:spcAft>
          <a:spcPct val="0"/>
        </a:spcAft>
        <a:buFont typeface="Arial" pitchFamily="34" charset="0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30000"/>
        <a:buFont typeface="Arial" pitchFamily="34" charset="0"/>
        <a:buChar char="•"/>
        <a:defRPr>
          <a:solidFill>
            <a:schemeClr val="tx1"/>
          </a:solidFill>
          <a:latin typeface="+mn-lt"/>
          <a:cs typeface="+mn-cs"/>
        </a:defRPr>
      </a:lvl2pPr>
      <a:lvl3pPr marL="447675" indent="-2667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30000"/>
        <a:buFont typeface="Arial" pitchFamily="34" charset="0"/>
        <a:buChar char="–"/>
        <a:defRPr sz="1600">
          <a:solidFill>
            <a:schemeClr val="tx1"/>
          </a:solidFill>
          <a:latin typeface="+mn-lt"/>
          <a:cs typeface="+mn-cs"/>
        </a:defRPr>
      </a:lvl3pPr>
      <a:lvl4pPr marL="630238" indent="-17462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30000"/>
        <a:buFont typeface="Arial" pitchFamily="34" charset="0"/>
        <a:buChar char="•"/>
        <a:defRPr sz="1400">
          <a:solidFill>
            <a:schemeClr val="tx1"/>
          </a:solidFill>
          <a:latin typeface="+mn-lt"/>
          <a:cs typeface="+mn-cs"/>
        </a:defRPr>
      </a:lvl4pPr>
      <a:lvl5pPr marL="903288" indent="-271463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30000"/>
        <a:buFont typeface="Arial" pitchFamily="34" charset="0"/>
        <a:buChar char="–"/>
        <a:defRPr sz="1400">
          <a:solidFill>
            <a:schemeClr val="tx1"/>
          </a:solidFill>
          <a:latin typeface="+mn-lt"/>
          <a:cs typeface="+mn-cs"/>
        </a:defRPr>
      </a:lvl5pPr>
      <a:lvl6pPr marL="1360488" indent="-271463" algn="l" rtl="0" fontAlgn="base">
        <a:spcBef>
          <a:spcPts val="600"/>
        </a:spcBef>
        <a:spcAft>
          <a:spcPct val="0"/>
        </a:spcAft>
        <a:buClr>
          <a:schemeClr val="accent1"/>
        </a:buClr>
        <a:buSzPct val="130000"/>
        <a:buFont typeface="Arial" pitchFamily="34" charset="0"/>
        <a:buChar char="–"/>
        <a:defRPr sz="1400">
          <a:solidFill>
            <a:schemeClr val="tx1"/>
          </a:solidFill>
          <a:latin typeface="+mn-lt"/>
          <a:cs typeface="+mn-cs"/>
        </a:defRPr>
      </a:lvl6pPr>
      <a:lvl7pPr marL="1817688" indent="-271463" algn="l" rtl="0" fontAlgn="base">
        <a:spcBef>
          <a:spcPts val="600"/>
        </a:spcBef>
        <a:spcAft>
          <a:spcPct val="0"/>
        </a:spcAft>
        <a:buClr>
          <a:schemeClr val="accent1"/>
        </a:buClr>
        <a:buSzPct val="130000"/>
        <a:buFont typeface="Arial" pitchFamily="34" charset="0"/>
        <a:buChar char="–"/>
        <a:defRPr sz="1400">
          <a:solidFill>
            <a:schemeClr val="tx1"/>
          </a:solidFill>
          <a:latin typeface="+mn-lt"/>
          <a:cs typeface="+mn-cs"/>
        </a:defRPr>
      </a:lvl7pPr>
      <a:lvl8pPr marL="2274888" indent="-271463" algn="l" rtl="0" fontAlgn="base">
        <a:spcBef>
          <a:spcPts val="600"/>
        </a:spcBef>
        <a:spcAft>
          <a:spcPct val="0"/>
        </a:spcAft>
        <a:buClr>
          <a:schemeClr val="accent1"/>
        </a:buClr>
        <a:buSzPct val="130000"/>
        <a:buFont typeface="Arial" pitchFamily="34" charset="0"/>
        <a:buChar char="–"/>
        <a:defRPr sz="1400">
          <a:solidFill>
            <a:schemeClr val="tx1"/>
          </a:solidFill>
          <a:latin typeface="+mn-lt"/>
          <a:cs typeface="+mn-cs"/>
        </a:defRPr>
      </a:lvl8pPr>
      <a:lvl9pPr marL="2732088" indent="-271463" algn="l" rtl="0" fontAlgn="base">
        <a:spcBef>
          <a:spcPts val="600"/>
        </a:spcBef>
        <a:spcAft>
          <a:spcPct val="0"/>
        </a:spcAft>
        <a:buClr>
          <a:schemeClr val="accent1"/>
        </a:buClr>
        <a:buSzPct val="130000"/>
        <a:buFont typeface="Arial" pitchFamily="34" charset="0"/>
        <a:buChar char="–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colour-strip-at-bottom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7038"/>
            <a:ext cx="914400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14" descr="WABCO_RGB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588" y="6323013"/>
            <a:ext cx="1222375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17" descr="dk-blue-takeaway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3463"/>
            <a:ext cx="74517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Line 5"/>
          <p:cNvSpPr>
            <a:spLocks noChangeShapeType="1"/>
          </p:cNvSpPr>
          <p:nvPr/>
        </p:nvSpPr>
        <p:spPr bwMode="auto">
          <a:xfrm rot="10800000" flipH="1">
            <a:off x="0" y="1123950"/>
            <a:ext cx="9144000" cy="1588"/>
          </a:xfrm>
          <a:prstGeom prst="line">
            <a:avLst/>
          </a:prstGeom>
          <a:noFill/>
          <a:ln w="38100">
            <a:solidFill>
              <a:srgbClr val="080808">
                <a:alpha val="5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468313" y="6599238"/>
            <a:ext cx="3024187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1"/>
                </a:solidFill>
                <a:latin typeface="Arial" pitchFamily="34" charset="0"/>
              </a:defRPr>
            </a:lvl1pPr>
            <a:lvl2pPr marL="742950" indent="-285750" eaLnBrk="0" hangingPunct="0">
              <a:defRPr sz="3200" b="1">
                <a:solidFill>
                  <a:schemeClr val="accent1"/>
                </a:solidFill>
                <a:latin typeface="Arial" pitchFamily="34" charset="0"/>
              </a:defRPr>
            </a:lvl2pPr>
            <a:lvl3pPr marL="1143000" indent="-228600" eaLnBrk="0" hangingPunct="0">
              <a:defRPr sz="3200" b="1">
                <a:solidFill>
                  <a:schemeClr val="accent1"/>
                </a:solidFill>
                <a:latin typeface="Arial" pitchFamily="34" charset="0"/>
              </a:defRPr>
            </a:lvl3pPr>
            <a:lvl4pPr marL="1600200" indent="-228600" eaLnBrk="0" hangingPunct="0">
              <a:defRPr sz="3200" b="1">
                <a:solidFill>
                  <a:schemeClr val="accent1"/>
                </a:solidFill>
                <a:latin typeface="Arial" pitchFamily="34" charset="0"/>
              </a:defRPr>
            </a:lvl4pPr>
            <a:lvl5pPr marL="2057400" indent="-228600" eaLnBrk="0" hangingPunct="0">
              <a:defRPr sz="3200" b="1">
                <a:solidFill>
                  <a:schemeClr val="accent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800">
                <a:solidFill>
                  <a:srgbClr val="505050"/>
                </a:solidFill>
                <a:cs typeface="Arial" pitchFamily="34" charset="0"/>
              </a:rPr>
              <a:t>WABCO Confidential and Proprietary</a:t>
            </a:r>
          </a:p>
        </p:txBody>
      </p:sp>
      <p:sp>
        <p:nvSpPr>
          <p:cNvPr id="4103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-71438"/>
            <a:ext cx="8213725" cy="1196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</a:t>
            </a:r>
            <a:endParaRPr lang="en-GB" altLang="en-US"/>
          </a:p>
        </p:txBody>
      </p:sp>
      <p:sp>
        <p:nvSpPr>
          <p:cNvPr id="410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12875"/>
            <a:ext cx="82137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970713" y="6373813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b="0">
                <a:solidFill>
                  <a:srgbClr val="505050">
                    <a:tint val="75000"/>
                  </a:srgb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604BEE7-DE42-4252-A1A0-DDE445081AB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327" r:id="rId1"/>
    <p:sldLayoutId id="2147489328" r:id="rId2"/>
    <p:sldLayoutId id="2147489329" r:id="rId3"/>
    <p:sldLayoutId id="2147489330" r:id="rId4"/>
    <p:sldLayoutId id="2147489331" r:id="rId5"/>
    <p:sldLayoutId id="2147489332" r:id="rId6"/>
    <p:sldLayoutId id="2147489333" r:id="rId7"/>
    <p:sldLayoutId id="2147489334" r:id="rId8"/>
    <p:sldLayoutId id="2147489335" r:id="rId9"/>
    <p:sldLayoutId id="2147489336" r:id="rId10"/>
    <p:sldLayoutId id="2147489337" r:id="rId11"/>
  </p:sldLayoutIdLst>
  <p:transition spd="med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ts val="2000"/>
        </a:spcBef>
        <a:spcAft>
          <a:spcPct val="0"/>
        </a:spcAft>
        <a:buFont typeface="Arial" pitchFamily="34" charset="0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30000"/>
        <a:buFont typeface="Arial" pitchFamily="34" charset="0"/>
        <a:buChar char="•"/>
        <a:defRPr>
          <a:solidFill>
            <a:schemeClr val="tx1"/>
          </a:solidFill>
          <a:latin typeface="+mn-lt"/>
        </a:defRPr>
      </a:lvl2pPr>
      <a:lvl3pPr marL="447675" indent="-2667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30000"/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3pPr>
      <a:lvl4pPr marL="630238" indent="-17462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30000"/>
        <a:buFont typeface="Arial" pitchFamily="34" charset="0"/>
        <a:buChar char="•"/>
        <a:defRPr sz="1400">
          <a:solidFill>
            <a:schemeClr val="tx1"/>
          </a:solidFill>
          <a:latin typeface="+mn-lt"/>
        </a:defRPr>
      </a:lvl4pPr>
      <a:lvl5pPr marL="903288" indent="-271463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30000"/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5pPr>
      <a:lvl6pPr marL="1360488" indent="-271463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30000"/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6pPr>
      <a:lvl7pPr marL="1817688" indent="-271463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30000"/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7pPr>
      <a:lvl8pPr marL="2274888" indent="-271463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30000"/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8pPr>
      <a:lvl9pPr marL="2732088" indent="-271463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30000"/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colour-strip-at-bottom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7038"/>
            <a:ext cx="914400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4" descr="WABCO_RGB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588" y="6323013"/>
            <a:ext cx="1222375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7" descr="dk-blue-takeaway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3463"/>
            <a:ext cx="74517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Line 5"/>
          <p:cNvSpPr>
            <a:spLocks noChangeShapeType="1"/>
          </p:cNvSpPr>
          <p:nvPr/>
        </p:nvSpPr>
        <p:spPr bwMode="auto">
          <a:xfrm rot="10800000" flipH="1">
            <a:off x="0" y="1123950"/>
            <a:ext cx="9144000" cy="1588"/>
          </a:xfrm>
          <a:prstGeom prst="line">
            <a:avLst/>
          </a:prstGeom>
          <a:noFill/>
          <a:ln w="38100">
            <a:solidFill>
              <a:srgbClr val="080808">
                <a:alpha val="5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468313" y="6599238"/>
            <a:ext cx="3024187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1"/>
                </a:solidFill>
                <a:latin typeface="Arial" pitchFamily="34" charset="0"/>
              </a:defRPr>
            </a:lvl1pPr>
            <a:lvl2pPr marL="742950" indent="-285750" eaLnBrk="0" hangingPunct="0">
              <a:defRPr sz="3200" b="1">
                <a:solidFill>
                  <a:schemeClr val="accent1"/>
                </a:solidFill>
                <a:latin typeface="Arial" pitchFamily="34" charset="0"/>
              </a:defRPr>
            </a:lvl2pPr>
            <a:lvl3pPr marL="1143000" indent="-228600" eaLnBrk="0" hangingPunct="0">
              <a:defRPr sz="3200" b="1">
                <a:solidFill>
                  <a:schemeClr val="accent1"/>
                </a:solidFill>
                <a:latin typeface="Arial" pitchFamily="34" charset="0"/>
              </a:defRPr>
            </a:lvl3pPr>
            <a:lvl4pPr marL="1600200" indent="-228600" eaLnBrk="0" hangingPunct="0">
              <a:defRPr sz="3200" b="1">
                <a:solidFill>
                  <a:schemeClr val="accent1"/>
                </a:solidFill>
                <a:latin typeface="Arial" pitchFamily="34" charset="0"/>
              </a:defRPr>
            </a:lvl4pPr>
            <a:lvl5pPr marL="2057400" indent="-228600" eaLnBrk="0" hangingPunct="0">
              <a:defRPr sz="3200" b="1">
                <a:solidFill>
                  <a:schemeClr val="accent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800">
                <a:solidFill>
                  <a:srgbClr val="505050"/>
                </a:solidFill>
                <a:cs typeface="Arial" pitchFamily="34" charset="0"/>
              </a:rPr>
              <a:t>WABCO Confidential and Proprietary</a:t>
            </a:r>
          </a:p>
        </p:txBody>
      </p:sp>
      <p:sp>
        <p:nvSpPr>
          <p:cNvPr id="51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-71438"/>
            <a:ext cx="8213725" cy="1196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</a:t>
            </a:r>
            <a:endParaRPr lang="en-GB" altLang="en-US"/>
          </a:p>
        </p:txBody>
      </p:sp>
      <p:sp>
        <p:nvSpPr>
          <p:cNvPr id="51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12875"/>
            <a:ext cx="82137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970713" y="6373813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b="0">
                <a:solidFill>
                  <a:srgbClr val="505050">
                    <a:tint val="75000"/>
                  </a:srgb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07E68F-0D95-47C0-B218-3D0182E65B1F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339" r:id="rId1"/>
    <p:sldLayoutId id="2147489340" r:id="rId2"/>
    <p:sldLayoutId id="2147489341" r:id="rId3"/>
    <p:sldLayoutId id="2147489342" r:id="rId4"/>
    <p:sldLayoutId id="2147489343" r:id="rId5"/>
    <p:sldLayoutId id="2147489344" r:id="rId6"/>
    <p:sldLayoutId id="2147489345" r:id="rId7"/>
    <p:sldLayoutId id="2147489346" r:id="rId8"/>
    <p:sldLayoutId id="2147489347" r:id="rId9"/>
    <p:sldLayoutId id="2147489348" r:id="rId10"/>
    <p:sldLayoutId id="2147489349" r:id="rId11"/>
    <p:sldLayoutId id="2147489350" r:id="rId12"/>
  </p:sldLayoutIdLst>
  <p:transition spd="med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ts val="2000"/>
        </a:spcBef>
        <a:spcAft>
          <a:spcPct val="0"/>
        </a:spcAft>
        <a:buFont typeface="Arial" pitchFamily="34" charset="0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30000"/>
        <a:buFont typeface="Arial" pitchFamily="34" charset="0"/>
        <a:buChar char="•"/>
        <a:defRPr>
          <a:solidFill>
            <a:schemeClr val="tx1"/>
          </a:solidFill>
          <a:latin typeface="+mn-lt"/>
        </a:defRPr>
      </a:lvl2pPr>
      <a:lvl3pPr marL="447675" indent="-2667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30000"/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3pPr>
      <a:lvl4pPr marL="630238" indent="-17462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30000"/>
        <a:buFont typeface="Arial" pitchFamily="34" charset="0"/>
        <a:buChar char="•"/>
        <a:defRPr sz="1400">
          <a:solidFill>
            <a:schemeClr val="tx1"/>
          </a:solidFill>
          <a:latin typeface="+mn-lt"/>
        </a:defRPr>
      </a:lvl4pPr>
      <a:lvl5pPr marL="903288" indent="-271463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30000"/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5pPr>
      <a:lvl6pPr marL="1360488" indent="-271463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30000"/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6pPr>
      <a:lvl7pPr marL="1817688" indent="-271463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30000"/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7pPr>
      <a:lvl8pPr marL="2274888" indent="-271463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30000"/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8pPr>
      <a:lvl9pPr marL="2732088" indent="-271463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30000"/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-71438"/>
            <a:ext cx="8213725" cy="1196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</a:t>
            </a:r>
            <a:endParaRPr lang="en-GB" altLang="en-US"/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12875"/>
            <a:ext cx="82137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pic>
        <p:nvPicPr>
          <p:cNvPr id="6148" name="Picture 4" descr="colour-strip-at-bottom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7038"/>
            <a:ext cx="914400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14" descr="WABCO_RGB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588" y="6323013"/>
            <a:ext cx="1222375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17" descr="dk-blue-takeaway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3463"/>
            <a:ext cx="74517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Line 5"/>
          <p:cNvSpPr>
            <a:spLocks noChangeShapeType="1"/>
          </p:cNvSpPr>
          <p:nvPr/>
        </p:nvSpPr>
        <p:spPr bwMode="auto">
          <a:xfrm rot="10800000" flipH="1">
            <a:off x="0" y="1123950"/>
            <a:ext cx="9144000" cy="1588"/>
          </a:xfrm>
          <a:prstGeom prst="line">
            <a:avLst/>
          </a:prstGeom>
          <a:noFill/>
          <a:ln w="38100">
            <a:solidFill>
              <a:srgbClr val="080808">
                <a:alpha val="5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468313" y="6599238"/>
            <a:ext cx="3024187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1"/>
                </a:solidFill>
                <a:latin typeface="Arial" pitchFamily="34" charset="0"/>
              </a:defRPr>
            </a:lvl1pPr>
            <a:lvl2pPr marL="742950" indent="-285750" eaLnBrk="0" hangingPunct="0">
              <a:defRPr sz="3200" b="1">
                <a:solidFill>
                  <a:schemeClr val="accent1"/>
                </a:solidFill>
                <a:latin typeface="Arial" pitchFamily="34" charset="0"/>
              </a:defRPr>
            </a:lvl2pPr>
            <a:lvl3pPr marL="1143000" indent="-228600" eaLnBrk="0" hangingPunct="0">
              <a:defRPr sz="3200" b="1">
                <a:solidFill>
                  <a:schemeClr val="accent1"/>
                </a:solidFill>
                <a:latin typeface="Arial" pitchFamily="34" charset="0"/>
              </a:defRPr>
            </a:lvl3pPr>
            <a:lvl4pPr marL="1600200" indent="-228600" eaLnBrk="0" hangingPunct="0">
              <a:defRPr sz="3200" b="1">
                <a:solidFill>
                  <a:schemeClr val="accent1"/>
                </a:solidFill>
                <a:latin typeface="Arial" pitchFamily="34" charset="0"/>
              </a:defRPr>
            </a:lvl4pPr>
            <a:lvl5pPr marL="2057400" indent="-228600" eaLnBrk="0" hangingPunct="0">
              <a:defRPr sz="3200" b="1">
                <a:solidFill>
                  <a:schemeClr val="accent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800">
                <a:solidFill>
                  <a:srgbClr val="505050"/>
                </a:solidFill>
              </a:rPr>
              <a:t>WABCO Confidential and 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6448425"/>
            <a:ext cx="36988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b="0">
                <a:solidFill>
                  <a:srgbClr val="505050">
                    <a:tint val="75000"/>
                  </a:srgb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DCC0210-C5CF-4817-88BC-60B382966298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321" r:id="rId1"/>
    <p:sldLayoutId id="2147489320" r:id="rId2"/>
    <p:sldLayoutId id="2147489319" r:id="rId3"/>
    <p:sldLayoutId id="2147489318" r:id="rId4"/>
    <p:sldLayoutId id="2147489317" r:id="rId5"/>
    <p:sldLayoutId id="2147489316" r:id="rId6"/>
    <p:sldLayoutId id="2147489315" r:id="rId7"/>
    <p:sldLayoutId id="2147489314" r:id="rId8"/>
    <p:sldLayoutId id="2147489313" r:id="rId9"/>
    <p:sldLayoutId id="2147489312" r:id="rId10"/>
    <p:sldLayoutId id="2147489311" r:id="rId11"/>
  </p:sldLayoutIdLst>
  <p:transition spd="med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ts val="2000"/>
        </a:spcBef>
        <a:spcAft>
          <a:spcPct val="0"/>
        </a:spcAft>
        <a:buFont typeface="Arial" pitchFamily="34" charset="0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30000"/>
        <a:buFont typeface="Arial" pitchFamily="34" charset="0"/>
        <a:buChar char="•"/>
        <a:defRPr>
          <a:solidFill>
            <a:schemeClr val="tx1"/>
          </a:solidFill>
          <a:latin typeface="+mn-lt"/>
          <a:cs typeface="+mn-cs"/>
        </a:defRPr>
      </a:lvl2pPr>
      <a:lvl3pPr marL="447675" indent="-2667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30000"/>
        <a:buFont typeface="Arial" pitchFamily="34" charset="0"/>
        <a:buChar char="–"/>
        <a:defRPr sz="1600">
          <a:solidFill>
            <a:schemeClr val="tx1"/>
          </a:solidFill>
          <a:latin typeface="+mn-lt"/>
          <a:cs typeface="+mn-cs"/>
        </a:defRPr>
      </a:lvl3pPr>
      <a:lvl4pPr marL="630238" indent="-17462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30000"/>
        <a:buFont typeface="Arial" pitchFamily="34" charset="0"/>
        <a:buChar char="•"/>
        <a:defRPr sz="1400">
          <a:solidFill>
            <a:schemeClr val="tx1"/>
          </a:solidFill>
          <a:latin typeface="+mn-lt"/>
          <a:cs typeface="+mn-cs"/>
        </a:defRPr>
      </a:lvl4pPr>
      <a:lvl5pPr marL="903288" indent="-271463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30000"/>
        <a:buFont typeface="Arial" pitchFamily="34" charset="0"/>
        <a:buChar char="–"/>
        <a:defRPr sz="1400">
          <a:solidFill>
            <a:schemeClr val="tx1"/>
          </a:solidFill>
          <a:latin typeface="+mn-lt"/>
          <a:cs typeface="+mn-cs"/>
        </a:defRPr>
      </a:lvl5pPr>
      <a:lvl6pPr marL="1360488" indent="-271463" algn="l" rtl="0" fontAlgn="base">
        <a:spcBef>
          <a:spcPts val="600"/>
        </a:spcBef>
        <a:spcAft>
          <a:spcPct val="0"/>
        </a:spcAft>
        <a:buClr>
          <a:schemeClr val="accent1"/>
        </a:buClr>
        <a:buSzPct val="130000"/>
        <a:buFont typeface="Arial" charset="0"/>
        <a:buChar char="–"/>
        <a:defRPr sz="1400">
          <a:solidFill>
            <a:schemeClr val="tx1"/>
          </a:solidFill>
          <a:latin typeface="+mn-lt"/>
          <a:cs typeface="+mn-cs"/>
        </a:defRPr>
      </a:lvl6pPr>
      <a:lvl7pPr marL="1817688" indent="-271463" algn="l" rtl="0" fontAlgn="base">
        <a:spcBef>
          <a:spcPts val="600"/>
        </a:spcBef>
        <a:spcAft>
          <a:spcPct val="0"/>
        </a:spcAft>
        <a:buClr>
          <a:schemeClr val="accent1"/>
        </a:buClr>
        <a:buSzPct val="130000"/>
        <a:buFont typeface="Arial" charset="0"/>
        <a:buChar char="–"/>
        <a:defRPr sz="1400">
          <a:solidFill>
            <a:schemeClr val="tx1"/>
          </a:solidFill>
          <a:latin typeface="+mn-lt"/>
          <a:cs typeface="+mn-cs"/>
        </a:defRPr>
      </a:lvl7pPr>
      <a:lvl8pPr marL="2274888" indent="-271463" algn="l" rtl="0" fontAlgn="base">
        <a:spcBef>
          <a:spcPts val="600"/>
        </a:spcBef>
        <a:spcAft>
          <a:spcPct val="0"/>
        </a:spcAft>
        <a:buClr>
          <a:schemeClr val="accent1"/>
        </a:buClr>
        <a:buSzPct val="130000"/>
        <a:buFont typeface="Arial" charset="0"/>
        <a:buChar char="–"/>
        <a:defRPr sz="1400">
          <a:solidFill>
            <a:schemeClr val="tx1"/>
          </a:solidFill>
          <a:latin typeface="+mn-lt"/>
          <a:cs typeface="+mn-cs"/>
        </a:defRPr>
      </a:lvl8pPr>
      <a:lvl9pPr marL="2732088" indent="-271463" algn="l" rtl="0" fontAlgn="base">
        <a:spcBef>
          <a:spcPts val="600"/>
        </a:spcBef>
        <a:spcAft>
          <a:spcPct val="0"/>
        </a:spcAft>
        <a:buClr>
          <a:schemeClr val="accent1"/>
        </a:buClr>
        <a:buSzPct val="130000"/>
        <a:buFont typeface="Arial" charset="0"/>
        <a:buChar char="–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71438"/>
            <a:ext cx="8213725" cy="1196976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</a:t>
            </a:r>
            <a:endParaRPr lang="en-GB"/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12875"/>
            <a:ext cx="82137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pic>
        <p:nvPicPr>
          <p:cNvPr id="7172" name="Picture 4" descr="colour-strip-at-bottom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7038"/>
            <a:ext cx="914400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14" descr="WABCO_RGB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588" y="6323013"/>
            <a:ext cx="1222375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17" descr="dk-blue-takeaway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3463"/>
            <a:ext cx="74517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Line 5"/>
          <p:cNvSpPr>
            <a:spLocks noChangeShapeType="1"/>
          </p:cNvSpPr>
          <p:nvPr/>
        </p:nvSpPr>
        <p:spPr bwMode="auto">
          <a:xfrm rot="10800000" flipH="1">
            <a:off x="0" y="1123950"/>
            <a:ext cx="9144000" cy="1588"/>
          </a:xfrm>
          <a:prstGeom prst="line">
            <a:avLst/>
          </a:prstGeom>
          <a:noFill/>
          <a:ln w="38100">
            <a:solidFill>
              <a:srgbClr val="080808">
                <a:alpha val="5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468313" y="6599238"/>
            <a:ext cx="3024187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1"/>
                </a:solidFill>
                <a:latin typeface="Arial" pitchFamily="34" charset="0"/>
              </a:defRPr>
            </a:lvl1pPr>
            <a:lvl2pPr marL="742950" indent="-285750" eaLnBrk="0" hangingPunct="0">
              <a:defRPr sz="3200" b="1">
                <a:solidFill>
                  <a:schemeClr val="accent1"/>
                </a:solidFill>
                <a:latin typeface="Arial" pitchFamily="34" charset="0"/>
              </a:defRPr>
            </a:lvl2pPr>
            <a:lvl3pPr marL="1143000" indent="-228600" eaLnBrk="0" hangingPunct="0">
              <a:defRPr sz="3200" b="1">
                <a:solidFill>
                  <a:schemeClr val="accent1"/>
                </a:solidFill>
                <a:latin typeface="Arial" pitchFamily="34" charset="0"/>
              </a:defRPr>
            </a:lvl3pPr>
            <a:lvl4pPr marL="1600200" indent="-228600" eaLnBrk="0" hangingPunct="0">
              <a:defRPr sz="3200" b="1">
                <a:solidFill>
                  <a:schemeClr val="accent1"/>
                </a:solidFill>
                <a:latin typeface="Arial" pitchFamily="34" charset="0"/>
              </a:defRPr>
            </a:lvl4pPr>
            <a:lvl5pPr marL="2057400" indent="-228600" eaLnBrk="0" hangingPunct="0">
              <a:defRPr sz="3200" b="1">
                <a:solidFill>
                  <a:schemeClr val="accent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800">
                <a:solidFill>
                  <a:srgbClr val="505050"/>
                </a:solidFill>
                <a:cs typeface="Arial" pitchFamily="34" charset="0"/>
              </a:rPr>
              <a:t>WABCO Confidential and 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6448425"/>
            <a:ext cx="36988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b="0">
                <a:solidFill>
                  <a:srgbClr val="505050">
                    <a:tint val="75000"/>
                  </a:srgbClr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6BFEE0B0-2C37-43DA-88C7-CE15DD86BB29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351" r:id="rId1"/>
    <p:sldLayoutId id="2147489352" r:id="rId2"/>
    <p:sldLayoutId id="2147489353" r:id="rId3"/>
    <p:sldLayoutId id="2147489354" r:id="rId4"/>
    <p:sldLayoutId id="2147489355" r:id="rId5"/>
    <p:sldLayoutId id="2147489356" r:id="rId6"/>
    <p:sldLayoutId id="2147489357" r:id="rId7"/>
    <p:sldLayoutId id="2147489358" r:id="rId8"/>
    <p:sldLayoutId id="2147489359" r:id="rId9"/>
    <p:sldLayoutId id="2147489360" r:id="rId10"/>
    <p:sldLayoutId id="2147489361" r:id="rId11"/>
    <p:sldLayoutId id="2147489362" r:id="rId12"/>
    <p:sldLayoutId id="2147489363" r:id="rId13"/>
    <p:sldLayoutId id="2147489364" r:id="rId14"/>
    <p:sldLayoutId id="2147489365" r:id="rId15"/>
    <p:sldLayoutId id="2147489367" r:id="rId16"/>
    <p:sldLayoutId id="2147489368" r:id="rId17"/>
  </p:sldLayoutIdLst>
  <p:transition spd="med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 cap="all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ts val="2000"/>
        </a:spcBef>
        <a:spcAft>
          <a:spcPct val="0"/>
        </a:spcAft>
        <a:buFont typeface="Arial" pitchFamily="34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30000"/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447675" indent="-2667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3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238" indent="-17462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3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03288" indent="-271463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3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colour-strip-at-bottom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7038"/>
            <a:ext cx="914400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14" descr="WABCO_RGB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588" y="6323013"/>
            <a:ext cx="1222375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17" descr="dk-blue-takeaway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3463"/>
            <a:ext cx="74517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Line 5"/>
          <p:cNvSpPr>
            <a:spLocks noChangeShapeType="1"/>
          </p:cNvSpPr>
          <p:nvPr/>
        </p:nvSpPr>
        <p:spPr bwMode="auto">
          <a:xfrm rot="10800000" flipH="1">
            <a:off x="0" y="1123950"/>
            <a:ext cx="9144000" cy="1588"/>
          </a:xfrm>
          <a:prstGeom prst="line">
            <a:avLst/>
          </a:prstGeom>
          <a:noFill/>
          <a:ln w="38100">
            <a:solidFill>
              <a:srgbClr val="080808">
                <a:alpha val="5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468313" y="6599238"/>
            <a:ext cx="3024187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1"/>
                </a:solidFill>
                <a:latin typeface="Arial" pitchFamily="34" charset="0"/>
              </a:defRPr>
            </a:lvl1pPr>
            <a:lvl2pPr marL="742950" indent="-285750" eaLnBrk="0" hangingPunct="0">
              <a:defRPr sz="3200" b="1">
                <a:solidFill>
                  <a:schemeClr val="accent1"/>
                </a:solidFill>
                <a:latin typeface="Arial" pitchFamily="34" charset="0"/>
              </a:defRPr>
            </a:lvl2pPr>
            <a:lvl3pPr marL="1143000" indent="-228600" eaLnBrk="0" hangingPunct="0">
              <a:defRPr sz="3200" b="1">
                <a:solidFill>
                  <a:schemeClr val="accent1"/>
                </a:solidFill>
                <a:latin typeface="Arial" pitchFamily="34" charset="0"/>
              </a:defRPr>
            </a:lvl3pPr>
            <a:lvl4pPr marL="1600200" indent="-228600" eaLnBrk="0" hangingPunct="0">
              <a:defRPr sz="3200" b="1">
                <a:solidFill>
                  <a:schemeClr val="accent1"/>
                </a:solidFill>
                <a:latin typeface="Arial" pitchFamily="34" charset="0"/>
              </a:defRPr>
            </a:lvl4pPr>
            <a:lvl5pPr marL="2057400" indent="-228600" eaLnBrk="0" hangingPunct="0">
              <a:defRPr sz="3200" b="1">
                <a:solidFill>
                  <a:schemeClr val="accent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800">
                <a:solidFill>
                  <a:srgbClr val="505050"/>
                </a:solidFill>
                <a:cs typeface="Arial" pitchFamily="34" charset="0"/>
              </a:rPr>
              <a:t>WABCO Confidential and Proprietary</a:t>
            </a:r>
          </a:p>
        </p:txBody>
      </p:sp>
      <p:sp>
        <p:nvSpPr>
          <p:cNvPr id="819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-71438"/>
            <a:ext cx="8213725" cy="1196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</a:t>
            </a:r>
            <a:endParaRPr lang="en-GB" altLang="en-US"/>
          </a:p>
        </p:txBody>
      </p:sp>
      <p:sp>
        <p:nvSpPr>
          <p:cNvPr id="820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12875"/>
            <a:ext cx="82137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970713" y="6373813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b="0">
                <a:solidFill>
                  <a:srgbClr val="505050">
                    <a:tint val="75000"/>
                  </a:srgb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AEB7DB2-534D-45E9-80ED-52F45D348B56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369" r:id="rId1"/>
    <p:sldLayoutId id="2147489370" r:id="rId2"/>
    <p:sldLayoutId id="2147489371" r:id="rId3"/>
    <p:sldLayoutId id="2147489372" r:id="rId4"/>
    <p:sldLayoutId id="2147489373" r:id="rId5"/>
    <p:sldLayoutId id="2147489374" r:id="rId6"/>
    <p:sldLayoutId id="2147489375" r:id="rId7"/>
    <p:sldLayoutId id="2147489376" r:id="rId8"/>
    <p:sldLayoutId id="2147489377" r:id="rId9"/>
    <p:sldLayoutId id="2147489378" r:id="rId10"/>
    <p:sldLayoutId id="2147489379" r:id="rId11"/>
    <p:sldLayoutId id="2147489380" r:id="rId12"/>
  </p:sldLayoutIdLst>
  <p:transition spd="med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ts val="2000"/>
        </a:spcBef>
        <a:spcAft>
          <a:spcPct val="0"/>
        </a:spcAft>
        <a:buFont typeface="Arial" pitchFamily="34" charset="0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30000"/>
        <a:buFont typeface="Arial" pitchFamily="34" charset="0"/>
        <a:buChar char="•"/>
        <a:defRPr>
          <a:solidFill>
            <a:schemeClr val="tx1"/>
          </a:solidFill>
          <a:latin typeface="+mn-lt"/>
        </a:defRPr>
      </a:lvl2pPr>
      <a:lvl3pPr marL="447675" indent="-2667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30000"/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3pPr>
      <a:lvl4pPr marL="630238" indent="-17462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30000"/>
        <a:buFont typeface="Arial" pitchFamily="34" charset="0"/>
        <a:buChar char="•"/>
        <a:defRPr sz="1400">
          <a:solidFill>
            <a:schemeClr val="tx1"/>
          </a:solidFill>
          <a:latin typeface="+mn-lt"/>
        </a:defRPr>
      </a:lvl4pPr>
      <a:lvl5pPr marL="903288" indent="-271463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30000"/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5pPr>
      <a:lvl6pPr marL="1360488" indent="-271463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30000"/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6pPr>
      <a:lvl7pPr marL="1817688" indent="-271463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30000"/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7pPr>
      <a:lvl8pPr marL="2274888" indent="-271463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30000"/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8pPr>
      <a:lvl9pPr marL="2732088" indent="-271463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30000"/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6792"/>
            <a:ext cx="4860032" cy="1944216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Dossier de </a:t>
            </a:r>
            <a:r>
              <a:rPr lang="en-GB" dirty="0" err="1"/>
              <a:t>commande</a:t>
            </a:r>
            <a:br>
              <a:rPr lang="en-GB" dirty="0"/>
            </a:br>
            <a:br>
              <a:rPr lang="en-GB" dirty="0"/>
            </a:br>
            <a:r>
              <a:rPr lang="en-GB" sz="2200" b="0" dirty="0"/>
              <a:t>WIFI + Arduino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9144000" cy="1125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cap="none" smtClean="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pPr algn="r"/>
            <a:r>
              <a:rPr lang="en-GB" sz="1800" dirty="0"/>
              <a:t>Version 1.03</a:t>
            </a:r>
          </a:p>
          <a:p>
            <a:pPr algn="r"/>
            <a:r>
              <a:rPr lang="en-GB" sz="1800" dirty="0"/>
              <a:t>01/10/2017</a:t>
            </a:r>
          </a:p>
        </p:txBody>
      </p:sp>
    </p:spTree>
    <p:extLst>
      <p:ext uri="{BB962C8B-B14F-4D97-AF65-F5344CB8AC3E}">
        <p14:creationId xmlns:p14="http://schemas.microsoft.com/office/powerpoint/2010/main" val="2998146386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5538"/>
          </a:xfrm>
        </p:spPr>
        <p:txBody>
          <a:bodyPr anchor="ctr"/>
          <a:lstStyle/>
          <a:p>
            <a:r>
              <a:rPr lang="en-GB" dirty="0" err="1"/>
              <a:t>Contenu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GB" sz="2400" dirty="0"/>
              <a:t>Principe </a:t>
            </a:r>
            <a:r>
              <a:rPr lang="en-GB" sz="2400" dirty="0" err="1"/>
              <a:t>général</a:t>
            </a:r>
            <a:endParaRPr lang="en-GB" sz="2400" dirty="0"/>
          </a:p>
          <a:p>
            <a:pPr>
              <a:buFontTx/>
              <a:buChar char="-"/>
            </a:pPr>
            <a:r>
              <a:rPr lang="en-GB" sz="2400" dirty="0" err="1"/>
              <a:t>Liste</a:t>
            </a:r>
            <a:r>
              <a:rPr lang="en-GB" sz="2400" dirty="0"/>
              <a:t> des modules</a:t>
            </a:r>
          </a:p>
          <a:p>
            <a:pPr lvl="3">
              <a:buFontTx/>
              <a:buChar char="-"/>
            </a:pPr>
            <a:r>
              <a:rPr lang="en-GB" sz="1800" dirty="0"/>
              <a:t>Module Maître </a:t>
            </a:r>
            <a:r>
              <a:rPr lang="en-GB" sz="1800" dirty="0" err="1"/>
              <a:t>commande</a:t>
            </a:r>
            <a:endParaRPr lang="en-GB" sz="1800" dirty="0"/>
          </a:p>
          <a:p>
            <a:pPr lvl="3">
              <a:buFontTx/>
              <a:buChar char="-"/>
            </a:pPr>
            <a:r>
              <a:rPr lang="en-GB" sz="1800" dirty="0"/>
              <a:t>Module </a:t>
            </a:r>
            <a:r>
              <a:rPr lang="en-GB" sz="1800" dirty="0" err="1"/>
              <a:t>Tourelle</a:t>
            </a:r>
            <a:r>
              <a:rPr lang="en-GB" sz="1800" dirty="0"/>
              <a:t> 100mm</a:t>
            </a:r>
          </a:p>
          <a:p>
            <a:pPr lvl="3">
              <a:buFontTx/>
              <a:buChar char="-"/>
            </a:pPr>
            <a:r>
              <a:rPr lang="en-GB" sz="1800" dirty="0"/>
              <a:t>Module propulsion / direction</a:t>
            </a:r>
          </a:p>
          <a:p>
            <a:pPr lvl="3">
              <a:buFontTx/>
              <a:buChar char="-"/>
            </a:pPr>
            <a:r>
              <a:rPr lang="en-GB" sz="1800" dirty="0" err="1"/>
              <a:t>Autres</a:t>
            </a:r>
            <a:r>
              <a:rPr lang="en-GB" sz="1800" dirty="0"/>
              <a:t> à </a:t>
            </a:r>
            <a:r>
              <a:rPr lang="en-GB" sz="1800" dirty="0" err="1"/>
              <a:t>venir</a:t>
            </a:r>
            <a:r>
              <a:rPr lang="en-GB" sz="1800" dirty="0"/>
              <a:t> …</a:t>
            </a:r>
          </a:p>
          <a:p>
            <a:pPr>
              <a:buFontTx/>
              <a:buChar char="-"/>
            </a:pPr>
            <a:r>
              <a:rPr lang="en-GB" sz="2400" dirty="0"/>
              <a:t>Communication inter-modules (I2C)</a:t>
            </a:r>
          </a:p>
          <a:p>
            <a:pPr lvl="3">
              <a:buFontTx/>
              <a:buChar char="-"/>
            </a:pPr>
            <a:r>
              <a:rPr lang="en-GB" sz="1800" dirty="0" err="1"/>
              <a:t>Protocole</a:t>
            </a:r>
            <a:r>
              <a:rPr lang="en-GB" sz="1800" dirty="0"/>
              <a:t> </a:t>
            </a:r>
            <a:r>
              <a:rPr lang="en-GB" sz="1800" dirty="0" err="1"/>
              <a:t>binaire</a:t>
            </a:r>
            <a:r>
              <a:rPr lang="en-GB" sz="1800" dirty="0"/>
              <a:t> </a:t>
            </a:r>
            <a:r>
              <a:rPr lang="en-GB" sz="1800" dirty="0" err="1"/>
              <a:t>propriétaire</a:t>
            </a:r>
            <a:endParaRPr lang="en-GB" sz="1800" dirty="0"/>
          </a:p>
          <a:p>
            <a:pPr>
              <a:buFontTx/>
              <a:buChar char="-"/>
            </a:pPr>
            <a:r>
              <a:rPr lang="en-GB" sz="2400" dirty="0"/>
              <a:t>Communication module maître / console pilotage</a:t>
            </a:r>
            <a:endParaRPr lang="en-GB" sz="2400" dirty="0">
              <a:sym typeface="Wingdings" panose="05000000000000000000" pitchFamily="2" charset="2"/>
            </a:endParaRPr>
          </a:p>
          <a:p>
            <a:pPr lvl="3">
              <a:buFontTx/>
              <a:buChar char="-"/>
            </a:pPr>
            <a:r>
              <a:rPr lang="en-GB" sz="1800" dirty="0" err="1">
                <a:sym typeface="Wingdings" panose="05000000000000000000" pitchFamily="2" charset="2"/>
              </a:rPr>
              <a:t>Protocole</a:t>
            </a:r>
            <a:r>
              <a:rPr lang="en-GB" sz="1800" dirty="0">
                <a:sym typeface="Wingdings" panose="05000000000000000000" pitchFamily="2" charset="2"/>
              </a:rPr>
              <a:t> http</a:t>
            </a:r>
            <a:endParaRPr lang="en-GB" sz="1800" dirty="0"/>
          </a:p>
          <a:p>
            <a:endParaRPr lang="en-GB" dirty="0"/>
          </a:p>
          <a:p>
            <a:pPr marL="342900" lvl="1" indent="0">
              <a:buNone/>
            </a:pPr>
            <a:endParaRPr lang="en-GB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51521" y="6237288"/>
            <a:ext cx="6841430" cy="36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accent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accent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accent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accent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accent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accent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accent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accent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/>
            <a:r>
              <a:rPr lang="en-GB" sz="1600" dirty="0">
                <a:solidFill>
                  <a:schemeClr val="bg1"/>
                </a:solidFill>
              </a:rPr>
              <a:t>FAA </a:t>
            </a:r>
            <a:r>
              <a:rPr lang="en-GB" sz="1600" dirty="0" err="1">
                <a:solidFill>
                  <a:schemeClr val="bg1"/>
                </a:solidFill>
              </a:rPr>
              <a:t>Cassard</a:t>
            </a:r>
            <a:endParaRPr lang="en-GB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103104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GB" dirty="0"/>
              <a:t>Principe </a:t>
            </a:r>
            <a:r>
              <a:rPr lang="en-GB" dirty="0" err="1"/>
              <a:t>général</a:t>
            </a:r>
            <a:endParaRPr lang="en-GB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0"/>
          </p:nvPr>
        </p:nvSpPr>
        <p:spPr>
          <a:xfrm>
            <a:off x="1" y="6237288"/>
            <a:ext cx="7092950" cy="360362"/>
          </a:xfrm>
        </p:spPr>
        <p:txBody>
          <a:bodyPr/>
          <a:lstStyle/>
          <a:p>
            <a:r>
              <a:rPr lang="fr-FR" dirty="0"/>
              <a:t>Dossier de commande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60233" y="1484784"/>
            <a:ext cx="2180142" cy="15542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FF00"/>
                </a:solidFill>
              </a:rPr>
              <a:t>Module Tourelle 100mm</a:t>
            </a:r>
          </a:p>
          <a:p>
            <a:pPr algn="ctr"/>
            <a:r>
              <a:rPr lang="en-GB" sz="1400" i="1" dirty="0">
                <a:solidFill>
                  <a:srgbClr val="FFC000"/>
                </a:solidFill>
              </a:rPr>
              <a:t>(Arduino Nano)</a:t>
            </a:r>
          </a:p>
          <a:p>
            <a:pPr algn="ctr"/>
            <a:endParaRPr lang="en-GB" sz="800" dirty="0">
              <a:solidFill>
                <a:srgbClr val="FFFF00"/>
              </a:solidFill>
            </a:endParaRPr>
          </a:p>
          <a:p>
            <a:pPr marL="171450" indent="-171450">
              <a:buFontTx/>
              <a:buChar char="-"/>
            </a:pPr>
            <a:r>
              <a:rPr lang="en-GB" sz="900" b="0" dirty="0"/>
              <a:t>Platine </a:t>
            </a:r>
            <a:r>
              <a:rPr lang="en-GB" sz="900" b="0" dirty="0" err="1"/>
              <a:t>standardisée</a:t>
            </a:r>
            <a:endParaRPr lang="en-GB" sz="900" b="0" dirty="0"/>
          </a:p>
          <a:p>
            <a:pPr marL="171450" indent="-171450">
              <a:buFontTx/>
              <a:buChar char="-"/>
            </a:pPr>
            <a:r>
              <a:rPr lang="en-GB" sz="900" b="0" dirty="0"/>
              <a:t>Servo AZUMUT</a:t>
            </a:r>
          </a:p>
          <a:p>
            <a:pPr marL="171450" indent="-171450">
              <a:buFontTx/>
              <a:buChar char="-"/>
            </a:pPr>
            <a:r>
              <a:rPr lang="en-GB" sz="900" b="0" dirty="0"/>
              <a:t>Servo ELEVATION</a:t>
            </a:r>
          </a:p>
          <a:p>
            <a:pPr marL="171450" indent="-171450">
              <a:buFontTx/>
              <a:buChar char="-"/>
            </a:pPr>
            <a:r>
              <a:rPr lang="en-GB" sz="900" b="0" dirty="0" err="1"/>
              <a:t>Bruiteur</a:t>
            </a:r>
            <a:endParaRPr lang="en-GB" sz="900" b="0" dirty="0"/>
          </a:p>
          <a:p>
            <a:pPr marL="171450" indent="-171450">
              <a:buFontTx/>
              <a:buChar char="-"/>
            </a:pPr>
            <a:r>
              <a:rPr lang="en-GB" sz="900" b="0" dirty="0" err="1"/>
              <a:t>Fumigène</a:t>
            </a:r>
            <a:endParaRPr lang="en-GB" sz="900" b="0" dirty="0"/>
          </a:p>
        </p:txBody>
      </p:sp>
      <p:sp>
        <p:nvSpPr>
          <p:cNvPr id="17" name="TextBox 16"/>
          <p:cNvSpPr txBox="1"/>
          <p:nvPr/>
        </p:nvSpPr>
        <p:spPr>
          <a:xfrm>
            <a:off x="3179437" y="3380219"/>
            <a:ext cx="2234196" cy="98488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800" dirty="0">
                <a:solidFill>
                  <a:srgbClr val="FFFF00"/>
                </a:solidFill>
              </a:rPr>
              <a:t>Module Maître </a:t>
            </a:r>
          </a:p>
          <a:p>
            <a:pPr algn="ctr"/>
            <a:r>
              <a:rPr lang="en-GB" sz="1400" i="1" dirty="0">
                <a:solidFill>
                  <a:srgbClr val="FFC000"/>
                </a:solidFill>
              </a:rPr>
              <a:t>(Arduino Uno</a:t>
            </a:r>
          </a:p>
          <a:p>
            <a:pPr algn="ctr"/>
            <a:r>
              <a:rPr lang="en-GB" sz="1400" i="1" dirty="0" err="1">
                <a:solidFill>
                  <a:srgbClr val="FFC000"/>
                </a:solidFill>
              </a:rPr>
              <a:t>Wifi</a:t>
            </a:r>
            <a:r>
              <a:rPr lang="en-GB" sz="1400" i="1" dirty="0">
                <a:solidFill>
                  <a:srgbClr val="FFC000"/>
                </a:solidFill>
              </a:rPr>
              <a:t> </a:t>
            </a:r>
            <a:r>
              <a:rPr lang="en-GB" sz="1400" i="1" dirty="0" err="1">
                <a:solidFill>
                  <a:srgbClr val="FFC000"/>
                </a:solidFill>
              </a:rPr>
              <a:t>PHPOc</a:t>
            </a:r>
            <a:r>
              <a:rPr lang="en-GB" sz="1400" i="1" dirty="0">
                <a:solidFill>
                  <a:srgbClr val="FFC000"/>
                </a:solidFill>
              </a:rPr>
              <a:t>)</a:t>
            </a:r>
            <a:endParaRPr lang="en-GB" sz="1400" dirty="0">
              <a:solidFill>
                <a:srgbClr val="FFFF00"/>
              </a:solidFill>
            </a:endParaRPr>
          </a:p>
          <a:p>
            <a:pPr marL="171450" indent="-171450">
              <a:buFontTx/>
              <a:buChar char="-"/>
            </a:pPr>
            <a:r>
              <a:rPr lang="en-GB" sz="1200" b="0" dirty="0"/>
              <a:t>Bus I2C 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651472" y="3204841"/>
            <a:ext cx="2188903" cy="169277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FF00"/>
                </a:solidFill>
              </a:rPr>
              <a:t>Module Propulsion</a:t>
            </a:r>
          </a:p>
          <a:p>
            <a:pPr algn="ctr"/>
            <a:r>
              <a:rPr lang="en-GB" sz="1400" dirty="0">
                <a:solidFill>
                  <a:srgbClr val="FFFF00"/>
                </a:solidFill>
              </a:rPr>
              <a:t>Direction</a:t>
            </a:r>
          </a:p>
          <a:p>
            <a:pPr algn="ctr"/>
            <a:r>
              <a:rPr lang="en-GB" sz="1400" i="1" dirty="0">
                <a:solidFill>
                  <a:srgbClr val="FFC000"/>
                </a:solidFill>
              </a:rPr>
              <a:t>(Arduino Nano)</a:t>
            </a:r>
            <a:endParaRPr lang="en-GB" sz="1400" dirty="0">
              <a:solidFill>
                <a:srgbClr val="FFFF00"/>
              </a:solidFill>
            </a:endParaRPr>
          </a:p>
          <a:p>
            <a:pPr algn="ctr"/>
            <a:endParaRPr lang="en-GB" sz="800" dirty="0">
              <a:solidFill>
                <a:srgbClr val="FFFF00"/>
              </a:solidFill>
            </a:endParaRPr>
          </a:p>
          <a:p>
            <a:pPr marL="171450" indent="-171450">
              <a:buFontTx/>
              <a:buChar char="-"/>
            </a:pPr>
            <a:r>
              <a:rPr lang="en-GB" sz="900" b="0" dirty="0"/>
              <a:t>Platine </a:t>
            </a:r>
            <a:r>
              <a:rPr lang="en-GB" sz="900" b="0" dirty="0" err="1"/>
              <a:t>standardisée</a:t>
            </a:r>
            <a:endParaRPr lang="en-GB" sz="900" b="0" dirty="0"/>
          </a:p>
          <a:p>
            <a:pPr marL="171450" indent="-171450">
              <a:buFontTx/>
              <a:buChar char="-"/>
            </a:pPr>
            <a:r>
              <a:rPr lang="en-GB" sz="900" b="0" dirty="0"/>
              <a:t>Servo Direction</a:t>
            </a:r>
            <a:endParaRPr lang="en-GB" sz="900" b="0" dirty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GB" sz="900" b="0" dirty="0" err="1"/>
              <a:t>Controleur</a:t>
            </a:r>
            <a:r>
              <a:rPr lang="en-GB" sz="900" b="0" dirty="0"/>
              <a:t> Gauche</a:t>
            </a:r>
          </a:p>
          <a:p>
            <a:pPr marL="171450" indent="-171450">
              <a:buFontTx/>
              <a:buChar char="-"/>
            </a:pPr>
            <a:r>
              <a:rPr lang="en-GB" sz="900" b="0" dirty="0" err="1"/>
              <a:t>Controler</a:t>
            </a:r>
            <a:r>
              <a:rPr lang="en-GB" sz="900" b="0" dirty="0"/>
              <a:t> Droit </a:t>
            </a:r>
          </a:p>
          <a:p>
            <a:pPr marL="171450" indent="-171450">
              <a:buFontTx/>
              <a:buChar char="-"/>
            </a:pPr>
            <a:r>
              <a:rPr lang="en-GB" sz="900" b="0" dirty="0" err="1"/>
              <a:t>Moteur</a:t>
            </a:r>
            <a:r>
              <a:rPr lang="en-GB" sz="900" b="0" dirty="0"/>
              <a:t> Brushless Gauche</a:t>
            </a:r>
          </a:p>
          <a:p>
            <a:pPr marL="171450" indent="-171450">
              <a:buFontTx/>
              <a:buChar char="-"/>
            </a:pPr>
            <a:r>
              <a:rPr lang="en-GB" sz="900" b="0" dirty="0" err="1"/>
              <a:t>Moteur</a:t>
            </a:r>
            <a:r>
              <a:rPr lang="en-GB" sz="900" b="0" dirty="0"/>
              <a:t> Brushless Droit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651472" y="5037485"/>
            <a:ext cx="2188903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 err="1">
                <a:solidFill>
                  <a:srgbClr val="FFFF00"/>
                </a:solidFill>
              </a:rPr>
              <a:t>Autres</a:t>
            </a:r>
            <a:r>
              <a:rPr lang="en-GB" sz="1400" dirty="0">
                <a:solidFill>
                  <a:srgbClr val="FFFF00"/>
                </a:solidFill>
              </a:rPr>
              <a:t> </a:t>
            </a:r>
          </a:p>
          <a:p>
            <a:pPr algn="ctr"/>
            <a:r>
              <a:rPr lang="en-GB" sz="1400" dirty="0">
                <a:solidFill>
                  <a:srgbClr val="FFFF00"/>
                </a:solidFill>
              </a:rPr>
              <a:t>Modules</a:t>
            </a:r>
            <a:endParaRPr lang="en-GB" sz="800" dirty="0">
              <a:solidFill>
                <a:srgbClr val="FFFF00"/>
              </a:solidFill>
            </a:endParaRPr>
          </a:p>
        </p:txBody>
      </p:sp>
      <p:pic>
        <p:nvPicPr>
          <p:cNvPr id="2050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98" y="1533140"/>
            <a:ext cx="1755448" cy="159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02" y="4719584"/>
            <a:ext cx="1016954" cy="63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67154"/>
            <a:ext cx="859615" cy="60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Straight Arrow Connector 58"/>
          <p:cNvCxnSpPr>
            <a:stCxn id="2050" idx="3"/>
            <a:endCxn id="2054" idx="0"/>
          </p:cNvCxnSpPr>
          <p:nvPr/>
        </p:nvCxnSpPr>
        <p:spPr>
          <a:xfrm>
            <a:off x="1896246" y="2330114"/>
            <a:ext cx="225242" cy="1237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052" idx="3"/>
            <a:endCxn id="2054" idx="2"/>
          </p:cNvCxnSpPr>
          <p:nvPr/>
        </p:nvCxnSpPr>
        <p:spPr>
          <a:xfrm flipV="1">
            <a:off x="1313456" y="4169300"/>
            <a:ext cx="808032" cy="868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Résultat de recherche d'images pour &quot;laptop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12" y="3350431"/>
            <a:ext cx="10287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Arrow Connector 66"/>
          <p:cNvCxnSpPr>
            <a:stCxn id="2058" idx="3"/>
            <a:endCxn id="2054" idx="1"/>
          </p:cNvCxnSpPr>
          <p:nvPr/>
        </p:nvCxnSpPr>
        <p:spPr>
          <a:xfrm>
            <a:off x="1482012" y="3864781"/>
            <a:ext cx="209668" cy="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4" name="Picture 16" descr="Afficher l'image d'origin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536104">
            <a:off x="2564727" y="3664839"/>
            <a:ext cx="389734" cy="41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>
            <a:cxnSpLocks/>
            <a:stCxn id="2066" idx="3"/>
            <a:endCxn id="18" idx="1"/>
          </p:cNvCxnSpPr>
          <p:nvPr/>
        </p:nvCxnSpPr>
        <p:spPr>
          <a:xfrm flipV="1">
            <a:off x="6273248" y="2261920"/>
            <a:ext cx="386985" cy="160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cxnSpLocks/>
            <a:stCxn id="2066" idx="3"/>
            <a:endCxn id="77" idx="1"/>
          </p:cNvCxnSpPr>
          <p:nvPr/>
        </p:nvCxnSpPr>
        <p:spPr>
          <a:xfrm>
            <a:off x="6273248" y="3866504"/>
            <a:ext cx="378224" cy="18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cxnSpLocks/>
            <a:stCxn id="2066" idx="3"/>
            <a:endCxn id="78" idx="1"/>
          </p:cNvCxnSpPr>
          <p:nvPr/>
        </p:nvCxnSpPr>
        <p:spPr>
          <a:xfrm>
            <a:off x="6273248" y="3866504"/>
            <a:ext cx="378224" cy="1432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6" name="Picture 18" descr="Afficher l'image d'origin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331" y="3577045"/>
            <a:ext cx="578917" cy="57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9" name="Straight Arrow Connector 118"/>
          <p:cNvCxnSpPr>
            <a:cxnSpLocks/>
            <a:stCxn id="17" idx="3"/>
            <a:endCxn id="2066" idx="1"/>
          </p:cNvCxnSpPr>
          <p:nvPr/>
        </p:nvCxnSpPr>
        <p:spPr>
          <a:xfrm flipV="1">
            <a:off x="5413633" y="3866504"/>
            <a:ext cx="280698" cy="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293286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Propriétés</a:t>
            </a:r>
          </a:p>
          <a:p>
            <a:pPr marL="0" lvl="1" indent="-504825">
              <a:spcBef>
                <a:spcPts val="0"/>
              </a:spcBef>
            </a:pPr>
            <a:r>
              <a:rPr lang="fr-FR" sz="1200" dirty="0"/>
              <a:t>String id;</a:t>
            </a:r>
          </a:p>
          <a:p>
            <a:pPr marL="0" lvl="1" indent="-504825">
              <a:spcBef>
                <a:spcPts val="0"/>
              </a:spcBef>
            </a:pPr>
            <a:r>
              <a:rPr lang="fr-FR" sz="1200" dirty="0" err="1"/>
              <a:t>int</a:t>
            </a:r>
            <a:r>
              <a:rPr lang="fr-FR" sz="1200" dirty="0"/>
              <a:t> </a:t>
            </a:r>
            <a:r>
              <a:rPr lang="fr-FR" sz="1200" dirty="0" err="1"/>
              <a:t>okLedPin</a:t>
            </a:r>
            <a:r>
              <a:rPr lang="fr-FR" sz="1200" dirty="0"/>
              <a:t>; </a:t>
            </a:r>
            <a:r>
              <a:rPr lang="fr-FR" sz="1200" i="1" dirty="0">
                <a:solidFill>
                  <a:schemeClr val="bg1">
                    <a:lumMod val="65000"/>
                  </a:schemeClr>
                </a:solidFill>
              </a:rPr>
              <a:t>N° de la pin de l’</a:t>
            </a:r>
            <a:r>
              <a:rPr lang="fr-FR" sz="1200" i="1" dirty="0" err="1">
                <a:solidFill>
                  <a:schemeClr val="bg1">
                    <a:lumMod val="65000"/>
                  </a:schemeClr>
                </a:solidFill>
              </a:rPr>
              <a:t>arduino</a:t>
            </a:r>
            <a:r>
              <a:rPr lang="fr-FR" sz="1200" i="1" dirty="0">
                <a:solidFill>
                  <a:schemeClr val="bg1">
                    <a:lumMod val="65000"/>
                  </a:schemeClr>
                </a:solidFill>
              </a:rPr>
              <a:t> connectée à la </a:t>
            </a:r>
            <a:r>
              <a:rPr lang="fr-FR" sz="1200" i="1" dirty="0" err="1">
                <a:solidFill>
                  <a:schemeClr val="bg1">
                    <a:lumMod val="65000"/>
                  </a:schemeClr>
                </a:solidFill>
              </a:rPr>
              <a:t>Led</a:t>
            </a:r>
            <a:r>
              <a:rPr lang="fr-FR" sz="1200" i="1" dirty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fr-FR" sz="1200" i="1" dirty="0" err="1">
                <a:solidFill>
                  <a:schemeClr val="bg1">
                    <a:lumMod val="65000"/>
                  </a:schemeClr>
                </a:solidFill>
              </a:rPr>
              <a:t>status</a:t>
            </a:r>
            <a:r>
              <a:rPr lang="fr-FR" sz="12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2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Ok</a:t>
            </a:r>
          </a:p>
          <a:p>
            <a:pPr marL="0" lvl="1" indent="-504825">
              <a:spcBef>
                <a:spcPts val="0"/>
              </a:spcBef>
            </a:pPr>
            <a:r>
              <a:rPr lang="fr-FR" sz="1200" dirty="0" err="1"/>
              <a:t>int</a:t>
            </a:r>
            <a:r>
              <a:rPr lang="fr-FR" sz="1200" dirty="0"/>
              <a:t> </a:t>
            </a:r>
            <a:r>
              <a:rPr lang="fr-FR" sz="1200" dirty="0" err="1"/>
              <a:t>errorLedPin</a:t>
            </a:r>
            <a:r>
              <a:rPr lang="fr-FR" sz="1200" dirty="0"/>
              <a:t>; </a:t>
            </a:r>
            <a:r>
              <a:rPr lang="fr-FR" sz="1200" i="1" dirty="0">
                <a:solidFill>
                  <a:schemeClr val="bg1">
                    <a:lumMod val="65000"/>
                  </a:schemeClr>
                </a:solidFill>
              </a:rPr>
              <a:t>N° de la pin de l’</a:t>
            </a:r>
            <a:r>
              <a:rPr lang="fr-FR" sz="1200" i="1" dirty="0" err="1">
                <a:solidFill>
                  <a:schemeClr val="bg1">
                    <a:lumMod val="65000"/>
                  </a:schemeClr>
                </a:solidFill>
              </a:rPr>
              <a:t>arduino</a:t>
            </a:r>
            <a:r>
              <a:rPr lang="fr-FR" sz="1200" i="1" dirty="0">
                <a:solidFill>
                  <a:schemeClr val="bg1">
                    <a:lumMod val="65000"/>
                  </a:schemeClr>
                </a:solidFill>
              </a:rPr>
              <a:t> connectée à la </a:t>
            </a:r>
            <a:r>
              <a:rPr lang="fr-FR" sz="1200" i="1" dirty="0" err="1">
                <a:solidFill>
                  <a:schemeClr val="bg1">
                    <a:lumMod val="65000"/>
                  </a:schemeClr>
                </a:solidFill>
              </a:rPr>
              <a:t>Led</a:t>
            </a:r>
            <a:r>
              <a:rPr lang="fr-FR" sz="1200" i="1" dirty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fr-FR" sz="1200" i="1" dirty="0" err="1">
                <a:solidFill>
                  <a:schemeClr val="bg1">
                    <a:lumMod val="65000"/>
                  </a:schemeClr>
                </a:solidFill>
              </a:rPr>
              <a:t>status</a:t>
            </a:r>
            <a:r>
              <a:rPr lang="fr-FR" sz="12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Error</a:t>
            </a:r>
            <a:endParaRPr lang="fr-FR" sz="1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0" lvl="1" indent="-504825">
              <a:spcBef>
                <a:spcPts val="0"/>
              </a:spcBef>
            </a:pPr>
            <a:r>
              <a:rPr lang="fr-FR" sz="1200" dirty="0" err="1"/>
              <a:t>int</a:t>
            </a:r>
            <a:r>
              <a:rPr lang="fr-FR" sz="1200" dirty="0"/>
              <a:t> </a:t>
            </a:r>
            <a:r>
              <a:rPr lang="fr-FR" sz="1200" dirty="0" err="1"/>
              <a:t>servoAsimutPin</a:t>
            </a:r>
            <a:r>
              <a:rPr lang="fr-FR" sz="1200" dirty="0"/>
              <a:t>; </a:t>
            </a:r>
            <a:r>
              <a:rPr lang="fr-FR" sz="1200" i="1" dirty="0">
                <a:solidFill>
                  <a:schemeClr val="bg1">
                    <a:lumMod val="65000"/>
                  </a:schemeClr>
                </a:solidFill>
              </a:rPr>
              <a:t>N° de la pin de l’</a:t>
            </a:r>
            <a:r>
              <a:rPr lang="fr-FR" sz="1200" i="1" dirty="0" err="1">
                <a:solidFill>
                  <a:schemeClr val="bg1">
                    <a:lumMod val="65000"/>
                  </a:schemeClr>
                </a:solidFill>
              </a:rPr>
              <a:t>arduino</a:t>
            </a:r>
            <a:r>
              <a:rPr lang="fr-FR" sz="1200" i="1" dirty="0">
                <a:solidFill>
                  <a:schemeClr val="bg1">
                    <a:lumMod val="65000"/>
                  </a:schemeClr>
                </a:solidFill>
              </a:rPr>
              <a:t> connectée au signal du </a:t>
            </a:r>
            <a:r>
              <a:rPr lang="fr-FR" sz="1200" i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servo</a:t>
            </a:r>
            <a:r>
              <a:rPr lang="fr-FR" sz="12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d’</a:t>
            </a:r>
            <a:r>
              <a:rPr lang="fr-FR" sz="1200" i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asimut</a:t>
            </a:r>
            <a:endParaRPr lang="fr-FR" sz="1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0" lvl="1" indent="-504825">
              <a:spcBef>
                <a:spcPts val="0"/>
              </a:spcBef>
            </a:pPr>
            <a:r>
              <a:rPr lang="fr-FR" sz="1200" dirty="0" err="1"/>
              <a:t>int</a:t>
            </a:r>
            <a:r>
              <a:rPr lang="fr-FR" sz="1200" dirty="0"/>
              <a:t> </a:t>
            </a:r>
            <a:r>
              <a:rPr lang="fr-FR" sz="1200" dirty="0" err="1"/>
              <a:t>servoElevationPin</a:t>
            </a:r>
            <a:r>
              <a:rPr lang="fr-FR" sz="1200" dirty="0"/>
              <a:t>; </a:t>
            </a:r>
            <a:r>
              <a:rPr lang="fr-FR" sz="1200" i="1" dirty="0">
                <a:solidFill>
                  <a:schemeClr val="bg1">
                    <a:lumMod val="65000"/>
                  </a:schemeClr>
                </a:solidFill>
              </a:rPr>
              <a:t>N° de la pin de l’</a:t>
            </a:r>
            <a:r>
              <a:rPr lang="fr-FR" sz="1200" i="1" dirty="0" err="1">
                <a:solidFill>
                  <a:schemeClr val="bg1">
                    <a:lumMod val="65000"/>
                  </a:schemeClr>
                </a:solidFill>
              </a:rPr>
              <a:t>arduino</a:t>
            </a:r>
            <a:r>
              <a:rPr lang="fr-FR" sz="1200" i="1" dirty="0">
                <a:solidFill>
                  <a:schemeClr val="bg1">
                    <a:lumMod val="65000"/>
                  </a:schemeClr>
                </a:solidFill>
              </a:rPr>
              <a:t> connectée au signal du </a:t>
            </a:r>
            <a:r>
              <a:rPr lang="fr-FR" sz="1200" i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servo</a:t>
            </a:r>
            <a:r>
              <a:rPr lang="fr-FR" sz="12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d’élévation</a:t>
            </a:r>
            <a:endParaRPr lang="fr-FR" sz="1200" dirty="0"/>
          </a:p>
          <a:p>
            <a:pPr marL="0" lvl="1" indent="-504825">
              <a:spcBef>
                <a:spcPts val="0"/>
              </a:spcBef>
            </a:pPr>
            <a:r>
              <a:rPr lang="fr-FR" sz="1200" dirty="0" err="1"/>
              <a:t>int</a:t>
            </a:r>
            <a:r>
              <a:rPr lang="fr-FR" sz="1200" dirty="0"/>
              <a:t> </a:t>
            </a:r>
            <a:r>
              <a:rPr lang="fr-FR" sz="1200" dirty="0" err="1"/>
              <a:t>smokePin</a:t>
            </a:r>
            <a:r>
              <a:rPr lang="fr-FR" sz="1200" dirty="0"/>
              <a:t>; </a:t>
            </a:r>
            <a:r>
              <a:rPr lang="fr-FR" sz="1200" i="1" dirty="0">
                <a:solidFill>
                  <a:schemeClr val="bg1">
                    <a:lumMod val="65000"/>
                  </a:schemeClr>
                </a:solidFill>
              </a:rPr>
              <a:t>N° de la pin de l’</a:t>
            </a:r>
            <a:r>
              <a:rPr lang="fr-FR" sz="1200" i="1" dirty="0" err="1">
                <a:solidFill>
                  <a:schemeClr val="bg1">
                    <a:lumMod val="65000"/>
                  </a:schemeClr>
                </a:solidFill>
              </a:rPr>
              <a:t>arduino</a:t>
            </a:r>
            <a:r>
              <a:rPr lang="fr-FR" sz="1200" i="1" dirty="0">
                <a:solidFill>
                  <a:schemeClr val="bg1">
                    <a:lumMod val="65000"/>
                  </a:schemeClr>
                </a:solidFill>
              </a:rPr>
              <a:t> connectée au déclencheur </a:t>
            </a:r>
            <a:r>
              <a:rPr lang="fr-FR" sz="12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fumigène</a:t>
            </a:r>
            <a:endParaRPr lang="fr-FR" sz="1200" dirty="0"/>
          </a:p>
          <a:p>
            <a:pPr marL="0" lvl="1" indent="-504825">
              <a:spcBef>
                <a:spcPts val="0"/>
              </a:spcBef>
            </a:pPr>
            <a:r>
              <a:rPr lang="fr-FR" sz="1200" dirty="0" err="1"/>
              <a:t>int</a:t>
            </a:r>
            <a:r>
              <a:rPr lang="fr-FR" sz="1200" dirty="0"/>
              <a:t> </a:t>
            </a:r>
            <a:r>
              <a:rPr lang="fr-FR" sz="1200" dirty="0" err="1"/>
              <a:t>soundPin</a:t>
            </a:r>
            <a:r>
              <a:rPr lang="fr-FR" sz="1200" dirty="0"/>
              <a:t>;</a:t>
            </a:r>
            <a:r>
              <a:rPr lang="fr-FR" sz="1200" i="1" dirty="0">
                <a:solidFill>
                  <a:schemeClr val="bg1">
                    <a:lumMod val="65000"/>
                  </a:schemeClr>
                </a:solidFill>
              </a:rPr>
              <a:t> N° de la pin de l’</a:t>
            </a:r>
            <a:r>
              <a:rPr lang="fr-FR" sz="1200" i="1" dirty="0" err="1">
                <a:solidFill>
                  <a:schemeClr val="bg1">
                    <a:lumMod val="65000"/>
                  </a:schemeClr>
                </a:solidFill>
              </a:rPr>
              <a:t>arduino</a:t>
            </a:r>
            <a:r>
              <a:rPr lang="fr-FR" sz="1200" i="1" dirty="0">
                <a:solidFill>
                  <a:schemeClr val="bg1">
                    <a:lumMod val="65000"/>
                  </a:schemeClr>
                </a:solidFill>
              </a:rPr>
              <a:t> connectée au déclencheur </a:t>
            </a:r>
            <a:r>
              <a:rPr lang="fr-FR" sz="12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son de tir</a:t>
            </a:r>
            <a:endParaRPr lang="fr-FR" sz="1200" dirty="0"/>
          </a:p>
          <a:p>
            <a:pPr marL="0" lvl="1" indent="-504825">
              <a:spcBef>
                <a:spcPts val="0"/>
              </a:spcBef>
            </a:pPr>
            <a:r>
              <a:rPr lang="fr-FR" sz="1200" dirty="0" err="1"/>
              <a:t>int</a:t>
            </a:r>
            <a:r>
              <a:rPr lang="fr-FR" sz="1200" dirty="0"/>
              <a:t> </a:t>
            </a:r>
            <a:r>
              <a:rPr lang="fr-FR" sz="1200" dirty="0" err="1"/>
              <a:t>delayAzimut</a:t>
            </a:r>
            <a:r>
              <a:rPr lang="fr-FR" sz="1200" dirty="0"/>
              <a:t>;</a:t>
            </a:r>
            <a:r>
              <a:rPr lang="fr-FR" sz="1200" i="1" dirty="0">
                <a:solidFill>
                  <a:schemeClr val="bg1">
                    <a:lumMod val="65000"/>
                  </a:schemeClr>
                </a:solidFill>
              </a:rPr>
              <a:t> Valeur du </a:t>
            </a:r>
            <a:r>
              <a:rPr lang="fr-FR" sz="1200" i="1" dirty="0" err="1">
                <a:solidFill>
                  <a:schemeClr val="bg1">
                    <a:lumMod val="65000"/>
                  </a:schemeClr>
                </a:solidFill>
              </a:rPr>
              <a:t>delai</a:t>
            </a:r>
            <a:r>
              <a:rPr lang="fr-FR" sz="1200" i="1" dirty="0">
                <a:solidFill>
                  <a:schemeClr val="bg1">
                    <a:lumMod val="65000"/>
                  </a:schemeClr>
                </a:solidFill>
              </a:rPr>
              <a:t> entre 2 mise à jours de positions d’</a:t>
            </a:r>
            <a:r>
              <a:rPr lang="fr-FR" sz="1200" i="1" dirty="0" err="1">
                <a:solidFill>
                  <a:schemeClr val="bg1">
                    <a:lumMod val="65000"/>
                  </a:schemeClr>
                </a:solidFill>
              </a:rPr>
              <a:t>asimut</a:t>
            </a:r>
            <a:endParaRPr lang="fr-FR" sz="1200" dirty="0"/>
          </a:p>
          <a:p>
            <a:pPr marL="0" lvl="1" indent="-504825">
              <a:spcBef>
                <a:spcPts val="0"/>
              </a:spcBef>
            </a:pPr>
            <a:r>
              <a:rPr lang="fr-FR" sz="1200" dirty="0" err="1"/>
              <a:t>int</a:t>
            </a:r>
            <a:r>
              <a:rPr lang="fr-FR" sz="1200" dirty="0"/>
              <a:t> </a:t>
            </a:r>
            <a:r>
              <a:rPr lang="fr-FR" sz="1200" dirty="0" err="1"/>
              <a:t>delayElevation</a:t>
            </a:r>
            <a:r>
              <a:rPr lang="fr-FR" sz="1200" dirty="0"/>
              <a:t>;</a:t>
            </a:r>
            <a:r>
              <a:rPr lang="fr-FR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200" i="1" dirty="0">
                <a:solidFill>
                  <a:schemeClr val="bg1">
                    <a:lumMod val="65000"/>
                  </a:schemeClr>
                </a:solidFill>
              </a:rPr>
              <a:t>Valeur du </a:t>
            </a:r>
            <a:r>
              <a:rPr lang="fr-FR" sz="1200" i="1" dirty="0" err="1">
                <a:solidFill>
                  <a:schemeClr val="bg1">
                    <a:lumMod val="65000"/>
                  </a:schemeClr>
                </a:solidFill>
              </a:rPr>
              <a:t>delai</a:t>
            </a:r>
            <a:r>
              <a:rPr lang="fr-FR" sz="1200" i="1" dirty="0">
                <a:solidFill>
                  <a:schemeClr val="bg1">
                    <a:lumMod val="65000"/>
                  </a:schemeClr>
                </a:solidFill>
              </a:rPr>
              <a:t> entre 2 mise à jours de positions d’élévation</a:t>
            </a:r>
            <a:endParaRPr lang="fr-FR" sz="1800" b="0" dirty="0"/>
          </a:p>
          <a:p>
            <a:pPr marL="455613" lvl="3" indent="0">
              <a:buNone/>
            </a:pPr>
            <a:endParaRPr lang="fr-FR" sz="1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2B0A4C-02ED-43CC-AD04-FB51365BF35E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5538"/>
          </a:xfrm>
        </p:spPr>
        <p:txBody>
          <a:bodyPr anchor="ctr"/>
          <a:lstStyle/>
          <a:p>
            <a:r>
              <a:rPr lang="en-GB" dirty="0"/>
              <a:t>MODULE TOURELLE 100mm</a:t>
            </a:r>
          </a:p>
        </p:txBody>
      </p:sp>
    </p:spTree>
    <p:extLst>
      <p:ext uri="{BB962C8B-B14F-4D97-AF65-F5344CB8AC3E}">
        <p14:creationId xmlns:p14="http://schemas.microsoft.com/office/powerpoint/2010/main" val="1077787277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Méthodes publiques</a:t>
            </a:r>
          </a:p>
          <a:p>
            <a:r>
              <a:rPr lang="fr-FR" sz="1800" b="0" dirty="0" err="1"/>
              <a:t>void</a:t>
            </a:r>
            <a:r>
              <a:rPr lang="fr-FR" sz="1800" b="0" dirty="0"/>
              <a:t> </a:t>
            </a:r>
            <a:r>
              <a:rPr lang="fr-FR" sz="1800" dirty="0"/>
              <a:t>Setup</a:t>
            </a:r>
            <a:r>
              <a:rPr lang="fr-FR" sz="1800" b="0" dirty="0"/>
              <a:t> (</a:t>
            </a:r>
            <a:r>
              <a:rPr lang="fr-FR" sz="1800" b="0" dirty="0" err="1"/>
              <a:t>TourelleParams</a:t>
            </a:r>
            <a:r>
              <a:rPr lang="fr-FR" sz="1800" b="0" dirty="0"/>
              <a:t> </a:t>
            </a:r>
            <a:r>
              <a:rPr lang="fr-FR" sz="1800" b="0" i="1" dirty="0" err="1"/>
              <a:t>tourelleParams</a:t>
            </a:r>
            <a:r>
              <a:rPr lang="fr-FR" sz="1800" b="0" dirty="0"/>
              <a:t>);</a:t>
            </a:r>
          </a:p>
          <a:p>
            <a:pPr lvl="3"/>
            <a:r>
              <a:rPr lang="fr-FR" sz="1200" dirty="0"/>
              <a:t>Positionne les valeurs par défaut.</a:t>
            </a:r>
          </a:p>
          <a:p>
            <a:r>
              <a:rPr lang="fr-FR" sz="1800" b="0" dirty="0" err="1"/>
              <a:t>void</a:t>
            </a:r>
            <a:r>
              <a:rPr lang="fr-FR" sz="1800" b="0" dirty="0"/>
              <a:t> </a:t>
            </a:r>
            <a:r>
              <a:rPr lang="fr-FR" sz="1800" dirty="0" err="1"/>
              <a:t>SetId</a:t>
            </a:r>
            <a:r>
              <a:rPr lang="fr-FR" sz="1800" b="0" dirty="0"/>
              <a:t> (String </a:t>
            </a:r>
            <a:r>
              <a:rPr lang="fr-FR" sz="1800" b="0" i="1" dirty="0"/>
              <a:t>id</a:t>
            </a:r>
            <a:r>
              <a:rPr lang="fr-FR" sz="1800" b="0" dirty="0"/>
              <a:t>);</a:t>
            </a:r>
          </a:p>
          <a:p>
            <a:pPr lvl="3"/>
            <a:r>
              <a:rPr lang="fr-FR" sz="1200" dirty="0"/>
              <a:t>Affecte l’identifiant unique de l’objet</a:t>
            </a:r>
          </a:p>
          <a:p>
            <a:r>
              <a:rPr lang="fr-FR" sz="1800" b="0" dirty="0" err="1"/>
              <a:t>void</a:t>
            </a:r>
            <a:r>
              <a:rPr lang="fr-FR" sz="1800" b="0" dirty="0"/>
              <a:t> </a:t>
            </a:r>
            <a:r>
              <a:rPr lang="fr-FR" sz="1800"/>
              <a:t>SetAzimutElevation</a:t>
            </a:r>
            <a:r>
              <a:rPr lang="fr-FR" sz="1800" b="0"/>
              <a:t> </a:t>
            </a:r>
            <a:r>
              <a:rPr lang="fr-FR" sz="1800" b="0" dirty="0"/>
              <a:t>(</a:t>
            </a:r>
            <a:r>
              <a:rPr lang="fr-FR" sz="1800" b="0" dirty="0" err="1"/>
              <a:t>int</a:t>
            </a:r>
            <a:r>
              <a:rPr lang="fr-FR" sz="1800" b="0" dirty="0"/>
              <a:t> </a:t>
            </a:r>
            <a:r>
              <a:rPr lang="fr-FR" sz="1800" b="0" i="1" dirty="0"/>
              <a:t>azimut</a:t>
            </a:r>
            <a:r>
              <a:rPr lang="fr-FR" sz="1800" b="0" dirty="0"/>
              <a:t>, </a:t>
            </a:r>
            <a:r>
              <a:rPr lang="fr-FR" sz="1800" b="0" dirty="0" err="1"/>
              <a:t>int</a:t>
            </a:r>
            <a:r>
              <a:rPr lang="fr-FR" sz="1800" b="0" dirty="0"/>
              <a:t> </a:t>
            </a:r>
            <a:r>
              <a:rPr lang="fr-FR" sz="1800" b="0" i="1" dirty="0" err="1"/>
              <a:t>elevation</a:t>
            </a:r>
            <a:r>
              <a:rPr lang="fr-FR" sz="1800" b="0" dirty="0"/>
              <a:t>);</a:t>
            </a:r>
          </a:p>
          <a:p>
            <a:pPr lvl="3"/>
            <a:r>
              <a:rPr lang="fr-FR" sz="1200" dirty="0"/>
              <a:t>Affecte la prochaine position d’azimut et d’élévation qui seront appliquées par la méthode </a:t>
            </a:r>
            <a:r>
              <a:rPr lang="fr-FR" sz="1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Update</a:t>
            </a:r>
          </a:p>
          <a:p>
            <a:r>
              <a:rPr lang="fr-FR" sz="1800" b="0" dirty="0" err="1"/>
              <a:t>void</a:t>
            </a:r>
            <a:r>
              <a:rPr lang="fr-FR" sz="1800" b="0" dirty="0"/>
              <a:t> </a:t>
            </a:r>
            <a:r>
              <a:rPr lang="fr-FR" sz="1800" dirty="0"/>
              <a:t>Update</a:t>
            </a:r>
            <a:r>
              <a:rPr lang="fr-FR" sz="1800" b="0" dirty="0"/>
              <a:t> ();</a:t>
            </a:r>
          </a:p>
          <a:p>
            <a:pPr lvl="3"/>
            <a:r>
              <a:rPr lang="fr-FR" sz="1200" dirty="0"/>
              <a:t>Applique les modifications de la méthode </a:t>
            </a:r>
            <a:r>
              <a:rPr lang="fr-FR" sz="12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GoToPos</a:t>
            </a:r>
            <a:r>
              <a:rPr lang="fr-FR" sz="1200" dirty="0"/>
              <a:t> sur l’</a:t>
            </a:r>
            <a:r>
              <a:rPr lang="fr-FR" sz="1200" dirty="0" err="1"/>
              <a:t>arduino</a:t>
            </a:r>
            <a:endParaRPr lang="fr-FR" sz="1200" b="0" dirty="0"/>
          </a:p>
          <a:p>
            <a:r>
              <a:rPr lang="fr-FR" sz="1800" b="0" dirty="0" err="1"/>
              <a:t>void</a:t>
            </a:r>
            <a:r>
              <a:rPr lang="fr-FR" sz="1800" b="0" dirty="0"/>
              <a:t> </a:t>
            </a:r>
            <a:r>
              <a:rPr lang="fr-FR" sz="1800" dirty="0" err="1"/>
              <a:t>SetChangeSpeed</a:t>
            </a:r>
            <a:r>
              <a:rPr lang="fr-FR" sz="1800" b="0" dirty="0"/>
              <a:t> (</a:t>
            </a:r>
            <a:r>
              <a:rPr lang="fr-FR" sz="1800" b="0" dirty="0" err="1"/>
              <a:t>int</a:t>
            </a:r>
            <a:r>
              <a:rPr lang="fr-FR" sz="1800" b="0" dirty="0"/>
              <a:t> </a:t>
            </a:r>
            <a:r>
              <a:rPr lang="fr-FR" sz="1800" b="0" i="1" dirty="0" err="1"/>
              <a:t>delayAzimut</a:t>
            </a:r>
            <a:r>
              <a:rPr lang="fr-FR" sz="1800" b="0" dirty="0"/>
              <a:t>, </a:t>
            </a:r>
            <a:r>
              <a:rPr lang="fr-FR" sz="1800" b="0" dirty="0" err="1"/>
              <a:t>int</a:t>
            </a:r>
            <a:r>
              <a:rPr lang="fr-FR" sz="1800" b="0" dirty="0"/>
              <a:t> </a:t>
            </a:r>
            <a:r>
              <a:rPr lang="fr-FR" sz="1800" b="0" i="1" dirty="0" err="1"/>
              <a:t>delayElevation</a:t>
            </a:r>
            <a:r>
              <a:rPr lang="fr-FR" sz="1800" b="0" dirty="0"/>
              <a:t>);</a:t>
            </a:r>
          </a:p>
          <a:p>
            <a:pPr lvl="3"/>
            <a:r>
              <a:rPr lang="fr-FR" sz="1200" dirty="0"/>
              <a:t>Affecte les délais entre 2 mises à jours de positions</a:t>
            </a:r>
            <a:endParaRPr lang="fr-FR" sz="1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2B0A4C-02ED-43CC-AD04-FB51365BF35E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5538"/>
          </a:xfrm>
        </p:spPr>
        <p:txBody>
          <a:bodyPr anchor="ctr"/>
          <a:lstStyle/>
          <a:p>
            <a:r>
              <a:rPr lang="en-GB" dirty="0"/>
              <a:t>MODULE TOURELLE 100mm</a:t>
            </a:r>
          </a:p>
        </p:txBody>
      </p:sp>
    </p:spTree>
    <p:extLst>
      <p:ext uri="{BB962C8B-B14F-4D97-AF65-F5344CB8AC3E}">
        <p14:creationId xmlns:p14="http://schemas.microsoft.com/office/powerpoint/2010/main" val="1706894376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b="0" dirty="0" err="1"/>
              <a:t>void</a:t>
            </a:r>
            <a:r>
              <a:rPr lang="fr-FR" sz="1800" b="0" dirty="0"/>
              <a:t> </a:t>
            </a:r>
            <a:r>
              <a:rPr lang="fr-FR" sz="1800" dirty="0" err="1"/>
              <a:t>ErrorValueOutOfRange</a:t>
            </a:r>
            <a:r>
              <a:rPr lang="fr-FR" sz="1800" b="0" dirty="0"/>
              <a:t> ();</a:t>
            </a:r>
          </a:p>
          <a:p>
            <a:pPr lvl="3"/>
            <a:r>
              <a:rPr lang="fr-FR" sz="1200" u="sng" dirty="0"/>
              <a:t>Déclenche l’affichage d’une ligne d’erreur et de changement de </a:t>
            </a:r>
            <a:r>
              <a:rPr lang="fr-FR" sz="1200" u="sng" dirty="0" err="1"/>
              <a:t>status</a:t>
            </a:r>
            <a:r>
              <a:rPr lang="fr-FR" sz="1200" u="sng" dirty="0"/>
              <a:t> avec l’appel des méthodes suivantes</a:t>
            </a:r>
            <a:r>
              <a:rPr lang="fr-FR" sz="1200" dirty="0"/>
              <a:t> :</a:t>
            </a:r>
          </a:p>
          <a:p>
            <a:pPr marL="0" indent="-504825">
              <a:spcBef>
                <a:spcPts val="0"/>
              </a:spcBef>
            </a:pPr>
            <a:r>
              <a:rPr lang="fr-FR" sz="1200" b="0" dirty="0"/>
              <a:t>	</a:t>
            </a:r>
            <a:r>
              <a:rPr lang="fr-FR" sz="1200" b="0" dirty="0" err="1"/>
              <a:t>LedCommandeError.SetState</a:t>
            </a:r>
            <a:r>
              <a:rPr lang="fr-FR" sz="1200" b="0" dirty="0"/>
              <a:t>(</a:t>
            </a:r>
            <a:r>
              <a:rPr lang="fr-FR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LED_OFF</a:t>
            </a:r>
            <a:r>
              <a:rPr lang="fr-FR" sz="1200" b="0" dirty="0"/>
              <a:t>);</a:t>
            </a:r>
          </a:p>
          <a:p>
            <a:pPr marL="0" indent="-504825">
              <a:spcBef>
                <a:spcPts val="0"/>
              </a:spcBef>
            </a:pPr>
            <a:r>
              <a:rPr lang="fr-FR" sz="1200" b="0" dirty="0"/>
              <a:t>	</a:t>
            </a:r>
            <a:r>
              <a:rPr lang="fr-FR" sz="1200" b="0" dirty="0" err="1"/>
              <a:t>LedCommandeError.SetDelayOn</a:t>
            </a:r>
            <a:r>
              <a:rPr lang="fr-FR" sz="1200" b="0" dirty="0"/>
              <a:t>(</a:t>
            </a:r>
            <a:r>
              <a:rPr lang="fr-FR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50</a:t>
            </a:r>
            <a:r>
              <a:rPr lang="fr-FR" sz="1200" b="0" dirty="0"/>
              <a:t>);</a:t>
            </a:r>
          </a:p>
          <a:p>
            <a:pPr marL="0" indent="-504825">
              <a:spcBef>
                <a:spcPts val="0"/>
              </a:spcBef>
            </a:pPr>
            <a:r>
              <a:rPr lang="fr-FR" sz="1200" b="0" dirty="0"/>
              <a:t>	</a:t>
            </a:r>
            <a:r>
              <a:rPr lang="fr-FR" sz="1200" b="0" dirty="0" err="1"/>
              <a:t>LedCommandeError.SetDelayOff</a:t>
            </a:r>
            <a:r>
              <a:rPr lang="fr-FR" sz="1200" b="0" dirty="0"/>
              <a:t>(</a:t>
            </a:r>
            <a:r>
              <a:rPr lang="fr-FR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100</a:t>
            </a:r>
            <a:r>
              <a:rPr lang="fr-FR" sz="1200" b="0" dirty="0"/>
              <a:t>);</a:t>
            </a:r>
          </a:p>
          <a:p>
            <a:pPr marL="0" indent="-504825">
              <a:spcBef>
                <a:spcPts val="0"/>
              </a:spcBef>
            </a:pPr>
            <a:r>
              <a:rPr lang="fr-FR" sz="1200" b="0" dirty="0"/>
              <a:t>	</a:t>
            </a:r>
            <a:r>
              <a:rPr lang="fr-FR" sz="1200" b="0" dirty="0" err="1"/>
              <a:t>LedCommandeError.BlinkNTimes</a:t>
            </a:r>
            <a:r>
              <a:rPr lang="fr-FR" sz="1200" b="0" dirty="0"/>
              <a:t>(</a:t>
            </a:r>
            <a:r>
              <a:rPr lang="fr-FR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2</a:t>
            </a:r>
            <a:r>
              <a:rPr lang="fr-FR" sz="1200" b="0" dirty="0"/>
              <a:t>);</a:t>
            </a:r>
          </a:p>
          <a:p>
            <a:pPr lvl="3"/>
            <a:r>
              <a:rPr lang="fr-FR" sz="1200" dirty="0"/>
              <a:t>Extinction de la </a:t>
            </a:r>
            <a:r>
              <a:rPr lang="fr-FR" sz="1200" dirty="0" err="1"/>
              <a:t>led</a:t>
            </a:r>
            <a:r>
              <a:rPr lang="fr-FR" sz="1200" dirty="0"/>
              <a:t> d’erreur puis 2 clignotements de 50ms séparés par une extinction de 100ms</a:t>
            </a:r>
          </a:p>
          <a:p>
            <a:pPr marL="161925" indent="-504825">
              <a:spcBef>
                <a:spcPts val="0"/>
              </a:spcBef>
            </a:pPr>
            <a:r>
              <a:rPr lang="fr-FR" sz="1200" b="0" dirty="0"/>
              <a:t>				</a:t>
            </a:r>
            <a:endParaRPr lang="fr-FR" b="0" dirty="0"/>
          </a:p>
          <a:p>
            <a:pPr marL="161925" indent="-504825">
              <a:spcBef>
                <a:spcPts val="0"/>
              </a:spcBef>
            </a:pPr>
            <a:r>
              <a:rPr lang="fr-FR" sz="1800" b="0" dirty="0" err="1"/>
              <a:t>void</a:t>
            </a:r>
            <a:r>
              <a:rPr lang="fr-FR" sz="1800" b="0" dirty="0"/>
              <a:t> </a:t>
            </a:r>
            <a:r>
              <a:rPr lang="fr-FR" sz="1800" dirty="0"/>
              <a:t>Ok</a:t>
            </a:r>
            <a:r>
              <a:rPr lang="fr-FR" sz="1800" b="0" dirty="0"/>
              <a:t> ();</a:t>
            </a:r>
          </a:p>
          <a:p>
            <a:pPr lvl="3"/>
            <a:r>
              <a:rPr lang="fr-FR" sz="1200" u="sng" dirty="0"/>
              <a:t>Déclenche l’affichage d’une ligne d’erreur et de changement de </a:t>
            </a:r>
            <a:r>
              <a:rPr lang="fr-FR" sz="1200" u="sng" dirty="0" err="1"/>
              <a:t>status</a:t>
            </a:r>
            <a:r>
              <a:rPr lang="fr-FR" sz="1200" u="sng" dirty="0"/>
              <a:t> avec l’appel des méthodes suivantes</a:t>
            </a:r>
            <a:r>
              <a:rPr lang="fr-FR" sz="1200" dirty="0"/>
              <a:t> :</a:t>
            </a:r>
          </a:p>
          <a:p>
            <a:pPr marL="161925" indent="-504825">
              <a:spcBef>
                <a:spcPts val="0"/>
              </a:spcBef>
            </a:pPr>
            <a:r>
              <a:rPr lang="fr-FR" sz="1200" b="0" dirty="0"/>
              <a:t>		</a:t>
            </a:r>
            <a:r>
              <a:rPr lang="fr-FR" sz="1200" b="0" dirty="0" err="1"/>
              <a:t>LedCommandeOk.SetState</a:t>
            </a:r>
            <a:r>
              <a:rPr lang="fr-FR" sz="1200" b="0" dirty="0"/>
              <a:t>(</a:t>
            </a:r>
            <a:r>
              <a:rPr lang="fr-FR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LED_ON</a:t>
            </a:r>
            <a:r>
              <a:rPr lang="fr-FR" sz="1200" b="0" dirty="0"/>
              <a:t>);</a:t>
            </a:r>
          </a:p>
          <a:p>
            <a:pPr marL="161925" indent="-504825">
              <a:spcBef>
                <a:spcPts val="0"/>
              </a:spcBef>
            </a:pPr>
            <a:r>
              <a:rPr lang="fr-FR" sz="1200" b="0" dirty="0"/>
              <a:t>		</a:t>
            </a:r>
            <a:r>
              <a:rPr lang="fr-FR" sz="1200" b="0" dirty="0" err="1"/>
              <a:t>LedCommandeError.SetState</a:t>
            </a:r>
            <a:r>
              <a:rPr lang="fr-FR" sz="1200" b="0" dirty="0"/>
              <a:t>(</a:t>
            </a:r>
            <a:r>
              <a:rPr lang="fr-FR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LED_OFF</a:t>
            </a:r>
            <a:r>
              <a:rPr lang="fr-FR" sz="1200" b="0" dirty="0"/>
              <a:t>);</a:t>
            </a:r>
          </a:p>
          <a:p>
            <a:pPr marL="161925" indent="-504825">
              <a:spcBef>
                <a:spcPts val="0"/>
              </a:spcBef>
            </a:pPr>
            <a:r>
              <a:rPr lang="fr-FR" sz="1200" b="0" dirty="0"/>
              <a:t>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2B0A4C-02ED-43CC-AD04-FB51365BF35E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5538"/>
          </a:xfrm>
        </p:spPr>
        <p:txBody>
          <a:bodyPr anchor="ctr"/>
          <a:lstStyle/>
          <a:p>
            <a:r>
              <a:rPr lang="en-GB" dirty="0"/>
              <a:t>MODULE TOURELLE 100mm</a:t>
            </a:r>
          </a:p>
        </p:txBody>
      </p:sp>
    </p:spTree>
    <p:extLst>
      <p:ext uri="{BB962C8B-B14F-4D97-AF65-F5344CB8AC3E}">
        <p14:creationId xmlns:p14="http://schemas.microsoft.com/office/powerpoint/2010/main" val="2576681975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Propriétés</a:t>
            </a:r>
            <a:endParaRPr lang="fr-FR" sz="1800" dirty="0"/>
          </a:p>
          <a:p>
            <a:r>
              <a:rPr lang="fr-FR" sz="2400" dirty="0"/>
              <a:t>Méthodes publiques</a:t>
            </a:r>
          </a:p>
          <a:p>
            <a:endParaRPr lang="fr-F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2B0A4C-02ED-43CC-AD04-FB51365BF35E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5538"/>
          </a:xfrm>
        </p:spPr>
        <p:txBody>
          <a:bodyPr anchor="ctr"/>
          <a:lstStyle/>
          <a:p>
            <a:r>
              <a:rPr lang="en-GB"/>
              <a:t>Module PROPULSION / DIRECTION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1061664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Propriétés</a:t>
            </a:r>
            <a:endParaRPr lang="fr-FR" sz="1800" dirty="0"/>
          </a:p>
          <a:p>
            <a:r>
              <a:rPr lang="fr-FR" sz="2400" dirty="0"/>
              <a:t>Méthodes publiques</a:t>
            </a:r>
          </a:p>
          <a:p>
            <a:endParaRPr lang="fr-F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2B0A4C-02ED-43CC-AD04-FB51365BF35E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5538"/>
          </a:xfrm>
        </p:spPr>
        <p:txBody>
          <a:bodyPr anchor="ctr"/>
          <a:lstStyle/>
          <a:p>
            <a:r>
              <a:rPr lang="en-GB" dirty="0"/>
              <a:t>Module </a:t>
            </a:r>
            <a:r>
              <a:rPr lang="en-GB" dirty="0" err="1"/>
              <a:t>Maitre</a:t>
            </a:r>
            <a:r>
              <a:rPr lang="en-GB" dirty="0"/>
              <a:t> </a:t>
            </a:r>
            <a:r>
              <a:rPr lang="en-GB" dirty="0" err="1"/>
              <a:t>commande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9329837"/>
      </p:ext>
    </p:extLst>
  </p:cSld>
  <p:clrMapOvr>
    <a:masterClrMapping/>
  </p:clrMapOvr>
  <p:transition spd="med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e2f79ddca2918b7484d559e0cdab1131412d62c0"/>
</p:tagLst>
</file>

<file path=ppt/theme/theme1.xml><?xml version="1.0" encoding="utf-8"?>
<a:theme xmlns:a="http://schemas.openxmlformats.org/drawingml/2006/main" name="Wabco Theme">
  <a:themeElements>
    <a:clrScheme name="Wabco Theme 1">
      <a:dk1>
        <a:srgbClr val="505050"/>
      </a:dk1>
      <a:lt1>
        <a:srgbClr val="FFFFFF"/>
      </a:lt1>
      <a:dk2>
        <a:srgbClr val="C60C30"/>
      </a:dk2>
      <a:lt2>
        <a:srgbClr val="A339B4"/>
      </a:lt2>
      <a:accent1>
        <a:srgbClr val="00519E"/>
      </a:accent1>
      <a:accent2>
        <a:srgbClr val="1D8CA1"/>
      </a:accent2>
      <a:accent3>
        <a:srgbClr val="FFFFFF"/>
      </a:accent3>
      <a:accent4>
        <a:srgbClr val="434343"/>
      </a:accent4>
      <a:accent5>
        <a:srgbClr val="AAB3CC"/>
      </a:accent5>
      <a:accent6>
        <a:srgbClr val="197E91"/>
      </a:accent6>
      <a:hlink>
        <a:srgbClr val="007339"/>
      </a:hlink>
      <a:folHlink>
        <a:srgbClr val="76AD1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DDEBCF">
                <a:lumMod val="34000"/>
                <a:lumOff val="66000"/>
              </a:srgbClr>
            </a:gs>
            <a:gs pos="67000">
              <a:srgbClr val="78A768">
                <a:lumMod val="57000"/>
              </a:srgbClr>
            </a:gs>
            <a:gs pos="100000">
              <a:srgbClr val="9CB86E">
                <a:lumMod val="0"/>
                <a:lumOff val="100000"/>
              </a:srgbClr>
            </a:gs>
            <a:gs pos="44000">
              <a:srgbClr val="156B13"/>
            </a:gs>
          </a:gsLst>
          <a:lin ang="16200000" scaled="0"/>
          <a:tileRect/>
        </a:gradFill>
        <a:ln>
          <a:noFill/>
        </a:ln>
      </a:spPr>
      <a:bodyPr anchor="ctr"/>
      <a:lstStyle>
        <a:defPPr algn="ctr">
          <a:defRPr>
            <a:solidFill>
              <a:srgbClr val="92D05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Wabco Theme 1">
        <a:dk1>
          <a:srgbClr val="505050"/>
        </a:dk1>
        <a:lt1>
          <a:srgbClr val="FFFFFF"/>
        </a:lt1>
        <a:dk2>
          <a:srgbClr val="C60C30"/>
        </a:dk2>
        <a:lt2>
          <a:srgbClr val="A339B4"/>
        </a:lt2>
        <a:accent1>
          <a:srgbClr val="00519E"/>
        </a:accent1>
        <a:accent2>
          <a:srgbClr val="1D8CA1"/>
        </a:accent2>
        <a:accent3>
          <a:srgbClr val="FFFFFF"/>
        </a:accent3>
        <a:accent4>
          <a:srgbClr val="434343"/>
        </a:accent4>
        <a:accent5>
          <a:srgbClr val="AAB3CC"/>
        </a:accent5>
        <a:accent6>
          <a:srgbClr val="197E91"/>
        </a:accent6>
        <a:hlink>
          <a:srgbClr val="007339"/>
        </a:hlink>
        <a:folHlink>
          <a:srgbClr val="76AD1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Wabco Theme">
  <a:themeElements>
    <a:clrScheme name="1_Wabco Theme 2">
      <a:dk1>
        <a:srgbClr val="505050"/>
      </a:dk1>
      <a:lt1>
        <a:srgbClr val="FFFFFF"/>
      </a:lt1>
      <a:dk2>
        <a:srgbClr val="C60C30"/>
      </a:dk2>
      <a:lt2>
        <a:srgbClr val="A339B4"/>
      </a:lt2>
      <a:accent1>
        <a:srgbClr val="00519E"/>
      </a:accent1>
      <a:accent2>
        <a:srgbClr val="1D8CA1"/>
      </a:accent2>
      <a:accent3>
        <a:srgbClr val="FFFFFF"/>
      </a:accent3>
      <a:accent4>
        <a:srgbClr val="434343"/>
      </a:accent4>
      <a:accent5>
        <a:srgbClr val="AAB3CC"/>
      </a:accent5>
      <a:accent6>
        <a:srgbClr val="197E91"/>
      </a:accent6>
      <a:hlink>
        <a:srgbClr val="007339"/>
      </a:hlink>
      <a:folHlink>
        <a:srgbClr val="76AD1C"/>
      </a:folHlink>
    </a:clrScheme>
    <a:fontScheme name="1_Wabco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Wabco Theme 1">
        <a:dk1>
          <a:srgbClr val="505050"/>
        </a:dk1>
        <a:lt1>
          <a:srgbClr val="FFFFFF"/>
        </a:lt1>
        <a:dk2>
          <a:srgbClr val="A339B4"/>
        </a:dk2>
        <a:lt2>
          <a:srgbClr val="76AD1C"/>
        </a:lt2>
        <a:accent1>
          <a:srgbClr val="C60C30"/>
        </a:accent1>
        <a:accent2>
          <a:srgbClr val="00519E"/>
        </a:accent2>
        <a:accent3>
          <a:srgbClr val="FFFFFF"/>
        </a:accent3>
        <a:accent4>
          <a:srgbClr val="434343"/>
        </a:accent4>
        <a:accent5>
          <a:srgbClr val="DFAAAD"/>
        </a:accent5>
        <a:accent6>
          <a:srgbClr val="00498F"/>
        </a:accent6>
        <a:hlink>
          <a:srgbClr val="1D8CA1"/>
        </a:hlink>
        <a:folHlink>
          <a:srgbClr val="0073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abco Theme 2">
        <a:dk1>
          <a:srgbClr val="505050"/>
        </a:dk1>
        <a:lt1>
          <a:srgbClr val="FFFFFF"/>
        </a:lt1>
        <a:dk2>
          <a:srgbClr val="C60C30"/>
        </a:dk2>
        <a:lt2>
          <a:srgbClr val="A339B4"/>
        </a:lt2>
        <a:accent1>
          <a:srgbClr val="00519E"/>
        </a:accent1>
        <a:accent2>
          <a:srgbClr val="1D8CA1"/>
        </a:accent2>
        <a:accent3>
          <a:srgbClr val="FFFFFF"/>
        </a:accent3>
        <a:accent4>
          <a:srgbClr val="434343"/>
        </a:accent4>
        <a:accent5>
          <a:srgbClr val="AAB3CC"/>
        </a:accent5>
        <a:accent6>
          <a:srgbClr val="197E91"/>
        </a:accent6>
        <a:hlink>
          <a:srgbClr val="007339"/>
        </a:hlink>
        <a:folHlink>
          <a:srgbClr val="76AD1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Wabco Theme">
  <a:themeElements>
    <a:clrScheme name="Wabco Theme 1">
      <a:dk1>
        <a:srgbClr val="505050"/>
      </a:dk1>
      <a:lt1>
        <a:srgbClr val="FFFFFF"/>
      </a:lt1>
      <a:dk2>
        <a:srgbClr val="C60C30"/>
      </a:dk2>
      <a:lt2>
        <a:srgbClr val="A339B4"/>
      </a:lt2>
      <a:accent1>
        <a:srgbClr val="00519E"/>
      </a:accent1>
      <a:accent2>
        <a:srgbClr val="1D8CA1"/>
      </a:accent2>
      <a:accent3>
        <a:srgbClr val="FFFFFF"/>
      </a:accent3>
      <a:accent4>
        <a:srgbClr val="434343"/>
      </a:accent4>
      <a:accent5>
        <a:srgbClr val="AAB3CC"/>
      </a:accent5>
      <a:accent6>
        <a:srgbClr val="197E91"/>
      </a:accent6>
      <a:hlink>
        <a:srgbClr val="007339"/>
      </a:hlink>
      <a:folHlink>
        <a:srgbClr val="76AD1C"/>
      </a:folHlink>
    </a:clrScheme>
    <a:fontScheme name="Wabco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bco Theme 1">
        <a:dk1>
          <a:srgbClr val="505050"/>
        </a:dk1>
        <a:lt1>
          <a:srgbClr val="FFFFFF"/>
        </a:lt1>
        <a:dk2>
          <a:srgbClr val="C60C30"/>
        </a:dk2>
        <a:lt2>
          <a:srgbClr val="A339B4"/>
        </a:lt2>
        <a:accent1>
          <a:srgbClr val="00519E"/>
        </a:accent1>
        <a:accent2>
          <a:srgbClr val="1D8CA1"/>
        </a:accent2>
        <a:accent3>
          <a:srgbClr val="FFFFFF"/>
        </a:accent3>
        <a:accent4>
          <a:srgbClr val="434343"/>
        </a:accent4>
        <a:accent5>
          <a:srgbClr val="AAB3CC"/>
        </a:accent5>
        <a:accent6>
          <a:srgbClr val="197E91"/>
        </a:accent6>
        <a:hlink>
          <a:srgbClr val="007339"/>
        </a:hlink>
        <a:folHlink>
          <a:srgbClr val="76AD1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Wabco Theme">
  <a:themeElements>
    <a:clrScheme name="4_Wabco Theme 1">
      <a:dk1>
        <a:srgbClr val="505050"/>
      </a:dk1>
      <a:lt1>
        <a:srgbClr val="FFFFFF"/>
      </a:lt1>
      <a:dk2>
        <a:srgbClr val="C60C30"/>
      </a:dk2>
      <a:lt2>
        <a:srgbClr val="A339B4"/>
      </a:lt2>
      <a:accent1>
        <a:srgbClr val="00519E"/>
      </a:accent1>
      <a:accent2>
        <a:srgbClr val="1D8CA1"/>
      </a:accent2>
      <a:accent3>
        <a:srgbClr val="FFFFFF"/>
      </a:accent3>
      <a:accent4>
        <a:srgbClr val="434343"/>
      </a:accent4>
      <a:accent5>
        <a:srgbClr val="AAB3CC"/>
      </a:accent5>
      <a:accent6>
        <a:srgbClr val="197E91"/>
      </a:accent6>
      <a:hlink>
        <a:srgbClr val="007339"/>
      </a:hlink>
      <a:folHlink>
        <a:srgbClr val="76AD1C"/>
      </a:folHlink>
    </a:clrScheme>
    <a:fontScheme name="4_Wabco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Wabco Theme 1">
        <a:dk1>
          <a:srgbClr val="505050"/>
        </a:dk1>
        <a:lt1>
          <a:srgbClr val="FFFFFF"/>
        </a:lt1>
        <a:dk2>
          <a:srgbClr val="C60C30"/>
        </a:dk2>
        <a:lt2>
          <a:srgbClr val="A339B4"/>
        </a:lt2>
        <a:accent1>
          <a:srgbClr val="00519E"/>
        </a:accent1>
        <a:accent2>
          <a:srgbClr val="1D8CA1"/>
        </a:accent2>
        <a:accent3>
          <a:srgbClr val="FFFFFF"/>
        </a:accent3>
        <a:accent4>
          <a:srgbClr val="434343"/>
        </a:accent4>
        <a:accent5>
          <a:srgbClr val="AAB3CC"/>
        </a:accent5>
        <a:accent6>
          <a:srgbClr val="197E91"/>
        </a:accent6>
        <a:hlink>
          <a:srgbClr val="007339"/>
        </a:hlink>
        <a:folHlink>
          <a:srgbClr val="76AD1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Wabco Theme">
  <a:themeElements>
    <a:clrScheme name="4_Wabco Theme 1">
      <a:dk1>
        <a:srgbClr val="505050"/>
      </a:dk1>
      <a:lt1>
        <a:srgbClr val="FFFFFF"/>
      </a:lt1>
      <a:dk2>
        <a:srgbClr val="C60C30"/>
      </a:dk2>
      <a:lt2>
        <a:srgbClr val="A339B4"/>
      </a:lt2>
      <a:accent1>
        <a:srgbClr val="00519E"/>
      </a:accent1>
      <a:accent2>
        <a:srgbClr val="1D8CA1"/>
      </a:accent2>
      <a:accent3>
        <a:srgbClr val="FFFFFF"/>
      </a:accent3>
      <a:accent4>
        <a:srgbClr val="434343"/>
      </a:accent4>
      <a:accent5>
        <a:srgbClr val="AAB3CC"/>
      </a:accent5>
      <a:accent6>
        <a:srgbClr val="197E91"/>
      </a:accent6>
      <a:hlink>
        <a:srgbClr val="007339"/>
      </a:hlink>
      <a:folHlink>
        <a:srgbClr val="76AD1C"/>
      </a:folHlink>
    </a:clrScheme>
    <a:fontScheme name="4_Wabco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Wabco Theme 1">
        <a:dk1>
          <a:srgbClr val="505050"/>
        </a:dk1>
        <a:lt1>
          <a:srgbClr val="FFFFFF"/>
        </a:lt1>
        <a:dk2>
          <a:srgbClr val="C60C30"/>
        </a:dk2>
        <a:lt2>
          <a:srgbClr val="A339B4"/>
        </a:lt2>
        <a:accent1>
          <a:srgbClr val="00519E"/>
        </a:accent1>
        <a:accent2>
          <a:srgbClr val="1D8CA1"/>
        </a:accent2>
        <a:accent3>
          <a:srgbClr val="FFFFFF"/>
        </a:accent3>
        <a:accent4>
          <a:srgbClr val="434343"/>
        </a:accent4>
        <a:accent5>
          <a:srgbClr val="AAB3CC"/>
        </a:accent5>
        <a:accent6>
          <a:srgbClr val="197E91"/>
        </a:accent6>
        <a:hlink>
          <a:srgbClr val="007339"/>
        </a:hlink>
        <a:folHlink>
          <a:srgbClr val="76AD1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Wabco Theme">
  <a:themeElements>
    <a:clrScheme name="Wabco Theme 1">
      <a:dk1>
        <a:srgbClr val="505050"/>
      </a:dk1>
      <a:lt1>
        <a:srgbClr val="FFFFFF"/>
      </a:lt1>
      <a:dk2>
        <a:srgbClr val="C60C30"/>
      </a:dk2>
      <a:lt2>
        <a:srgbClr val="A339B4"/>
      </a:lt2>
      <a:accent1>
        <a:srgbClr val="00519E"/>
      </a:accent1>
      <a:accent2>
        <a:srgbClr val="1D8CA1"/>
      </a:accent2>
      <a:accent3>
        <a:srgbClr val="FFFFFF"/>
      </a:accent3>
      <a:accent4>
        <a:srgbClr val="434343"/>
      </a:accent4>
      <a:accent5>
        <a:srgbClr val="AAB3CC"/>
      </a:accent5>
      <a:accent6>
        <a:srgbClr val="197E91"/>
      </a:accent6>
      <a:hlink>
        <a:srgbClr val="007339"/>
      </a:hlink>
      <a:folHlink>
        <a:srgbClr val="76AD1C"/>
      </a:folHlink>
    </a:clrScheme>
    <a:fontScheme name="Wabco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bco Theme 1">
        <a:dk1>
          <a:srgbClr val="505050"/>
        </a:dk1>
        <a:lt1>
          <a:srgbClr val="FFFFFF"/>
        </a:lt1>
        <a:dk2>
          <a:srgbClr val="C60C30"/>
        </a:dk2>
        <a:lt2>
          <a:srgbClr val="A339B4"/>
        </a:lt2>
        <a:accent1>
          <a:srgbClr val="00519E"/>
        </a:accent1>
        <a:accent2>
          <a:srgbClr val="1D8CA1"/>
        </a:accent2>
        <a:accent3>
          <a:srgbClr val="FFFFFF"/>
        </a:accent3>
        <a:accent4>
          <a:srgbClr val="434343"/>
        </a:accent4>
        <a:accent5>
          <a:srgbClr val="AAB3CC"/>
        </a:accent5>
        <a:accent6>
          <a:srgbClr val="197E91"/>
        </a:accent6>
        <a:hlink>
          <a:srgbClr val="007339"/>
        </a:hlink>
        <a:folHlink>
          <a:srgbClr val="76AD1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Wabco Theme">
  <a:themeElements>
    <a:clrScheme name="Wabco Theme 1">
      <a:dk1>
        <a:srgbClr val="505050"/>
      </a:dk1>
      <a:lt1>
        <a:srgbClr val="FFFFFF"/>
      </a:lt1>
      <a:dk2>
        <a:srgbClr val="C60C30"/>
      </a:dk2>
      <a:lt2>
        <a:srgbClr val="A339B4"/>
      </a:lt2>
      <a:accent1>
        <a:srgbClr val="00519E"/>
      </a:accent1>
      <a:accent2>
        <a:srgbClr val="1D8CA1"/>
      </a:accent2>
      <a:accent3>
        <a:srgbClr val="FFFFFF"/>
      </a:accent3>
      <a:accent4>
        <a:srgbClr val="434343"/>
      </a:accent4>
      <a:accent5>
        <a:srgbClr val="AAB3CC"/>
      </a:accent5>
      <a:accent6>
        <a:srgbClr val="197E91"/>
      </a:accent6>
      <a:hlink>
        <a:srgbClr val="007339"/>
      </a:hlink>
      <a:folHlink>
        <a:srgbClr val="76AD1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bco Theme 1">
        <a:dk1>
          <a:srgbClr val="505050"/>
        </a:dk1>
        <a:lt1>
          <a:srgbClr val="FFFFFF"/>
        </a:lt1>
        <a:dk2>
          <a:srgbClr val="C60C30"/>
        </a:dk2>
        <a:lt2>
          <a:srgbClr val="A339B4"/>
        </a:lt2>
        <a:accent1>
          <a:srgbClr val="00519E"/>
        </a:accent1>
        <a:accent2>
          <a:srgbClr val="1D8CA1"/>
        </a:accent2>
        <a:accent3>
          <a:srgbClr val="FFFFFF"/>
        </a:accent3>
        <a:accent4>
          <a:srgbClr val="434343"/>
        </a:accent4>
        <a:accent5>
          <a:srgbClr val="AAB3CC"/>
        </a:accent5>
        <a:accent6>
          <a:srgbClr val="197E91"/>
        </a:accent6>
        <a:hlink>
          <a:srgbClr val="007339"/>
        </a:hlink>
        <a:folHlink>
          <a:srgbClr val="76AD1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Wabco Theme">
  <a:themeElements>
    <a:clrScheme name="4_Wabco Theme 1">
      <a:dk1>
        <a:srgbClr val="505050"/>
      </a:dk1>
      <a:lt1>
        <a:srgbClr val="FFFFFF"/>
      </a:lt1>
      <a:dk2>
        <a:srgbClr val="C60C30"/>
      </a:dk2>
      <a:lt2>
        <a:srgbClr val="A339B4"/>
      </a:lt2>
      <a:accent1>
        <a:srgbClr val="00519E"/>
      </a:accent1>
      <a:accent2>
        <a:srgbClr val="1D8CA1"/>
      </a:accent2>
      <a:accent3>
        <a:srgbClr val="FFFFFF"/>
      </a:accent3>
      <a:accent4>
        <a:srgbClr val="434343"/>
      </a:accent4>
      <a:accent5>
        <a:srgbClr val="AAB3CC"/>
      </a:accent5>
      <a:accent6>
        <a:srgbClr val="197E91"/>
      </a:accent6>
      <a:hlink>
        <a:srgbClr val="007339"/>
      </a:hlink>
      <a:folHlink>
        <a:srgbClr val="76AD1C"/>
      </a:folHlink>
    </a:clrScheme>
    <a:fontScheme name="4_Wabco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Wabco Theme 1">
        <a:dk1>
          <a:srgbClr val="505050"/>
        </a:dk1>
        <a:lt1>
          <a:srgbClr val="FFFFFF"/>
        </a:lt1>
        <a:dk2>
          <a:srgbClr val="C60C30"/>
        </a:dk2>
        <a:lt2>
          <a:srgbClr val="A339B4"/>
        </a:lt2>
        <a:accent1>
          <a:srgbClr val="00519E"/>
        </a:accent1>
        <a:accent2>
          <a:srgbClr val="1D8CA1"/>
        </a:accent2>
        <a:accent3>
          <a:srgbClr val="FFFFFF"/>
        </a:accent3>
        <a:accent4>
          <a:srgbClr val="434343"/>
        </a:accent4>
        <a:accent5>
          <a:srgbClr val="AAB3CC"/>
        </a:accent5>
        <a:accent6>
          <a:srgbClr val="197E91"/>
        </a:accent6>
        <a:hlink>
          <a:srgbClr val="007339"/>
        </a:hlink>
        <a:folHlink>
          <a:srgbClr val="76AD1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00DB06D42F804185C4509CDD097181" ma:contentTypeVersion="2" ma:contentTypeDescription="Create a new document." ma:contentTypeScope="" ma:versionID="92d83ed7d55d64fab81361c524cb295b">
  <xsd:schema xmlns:xsd="http://www.w3.org/2001/XMLSchema" xmlns:xs="http://www.w3.org/2001/XMLSchema" xmlns:p="http://schemas.microsoft.com/office/2006/metadata/properties" xmlns:ns2="88120af9-6231-4e29-8f8c-ae03a03a6592" targetNamespace="http://schemas.microsoft.com/office/2006/metadata/properties" ma:root="true" ma:fieldsID="7dd5df588a8960aeba0209dcf8d62c64" ns2:_="">
    <xsd:import namespace="88120af9-6231-4e29-8f8c-ae03a03a659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120af9-6231-4e29-8f8c-ae03a03a65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8D1026-39AD-4B95-A8C4-FC563587D5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B73688-EDCE-4CD7-806F-C57E8D090E0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88120af9-6231-4e29-8f8c-ae03a03a6592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28DDBEA-BB13-418B-B7BF-77FCC46DC6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120af9-6231-4e29-8f8c-ae03a03a65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5483</TotalTime>
  <Words>350</Words>
  <Application>Microsoft Office PowerPoint</Application>
  <PresentationFormat>Affichage à l'écran (4:3)</PresentationFormat>
  <Paragraphs>89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8</vt:i4>
      </vt:variant>
      <vt:variant>
        <vt:lpstr>Titres des diapositives</vt:lpstr>
      </vt:variant>
      <vt:variant>
        <vt:i4>8</vt:i4>
      </vt:variant>
    </vt:vector>
  </HeadingPairs>
  <TitlesOfParts>
    <vt:vector size="19" baseType="lpstr">
      <vt:lpstr>Arial</vt:lpstr>
      <vt:lpstr>Calibri</vt:lpstr>
      <vt:lpstr>Wingdings</vt:lpstr>
      <vt:lpstr>Wabco Theme</vt:lpstr>
      <vt:lpstr>1_Wabco Theme</vt:lpstr>
      <vt:lpstr>2_Wabco Theme</vt:lpstr>
      <vt:lpstr>4_Wabco Theme</vt:lpstr>
      <vt:lpstr>5_Wabco Theme</vt:lpstr>
      <vt:lpstr>3_Wabco Theme</vt:lpstr>
      <vt:lpstr>6_Wabco Theme</vt:lpstr>
      <vt:lpstr>7_Wabco Theme</vt:lpstr>
      <vt:lpstr>Dossier de commande  WIFI + Arduino</vt:lpstr>
      <vt:lpstr>Contenu</vt:lpstr>
      <vt:lpstr>Principe général</vt:lpstr>
      <vt:lpstr>MODULE TOURELLE 100mm</vt:lpstr>
      <vt:lpstr>MODULE TOURELLE 100mm</vt:lpstr>
      <vt:lpstr>MODULE TOURELLE 100mm</vt:lpstr>
      <vt:lpstr>Module PROPULSION / DIRECTION</vt:lpstr>
      <vt:lpstr>Module Maitre commande</vt:lpstr>
    </vt:vector>
  </TitlesOfParts>
  <Company>Article 10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Jane McLeod</dc:creator>
  <cp:lastModifiedBy>Pascal DENICOU</cp:lastModifiedBy>
  <cp:revision>1494</cp:revision>
  <cp:lastPrinted>2015-02-09T08:08:17Z</cp:lastPrinted>
  <dcterms:created xsi:type="dcterms:W3CDTF">2012-10-24T12:57:03Z</dcterms:created>
  <dcterms:modified xsi:type="dcterms:W3CDTF">2017-10-01T15:45:57Z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0x010100F400DB06D42F804185C4509CDD097181</vt:lpwstr>
  </property>
</Properties>
</file>