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3" r:id="rId3"/>
    <p:sldId id="257" r:id="rId4"/>
    <p:sldId id="259" r:id="rId5"/>
    <p:sldId id="264" r:id="rId6"/>
    <p:sldId id="265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9AEAA-0EE7-B305-F786-A34FEBA59CFC}" v="492" dt="2020-11-17T21:31:48.954"/>
    <p1510:client id="{2D00153E-BA4B-4CA0-89D4-ED6BD9FE4D12}" v="43" dt="2020-11-14T20:26:09.748"/>
    <p1510:client id="{3F9B8A7D-D58E-EE7A-CE9D-5C7687A3021E}" v="1" dt="2020-11-16T18:51:06.025"/>
    <p1510:client id="{43CA7AE5-B013-AF72-4D0D-328EDA0B7E41}" v="5" dt="2020-11-18T04:09:29.378"/>
    <p1510:client id="{625F728F-314A-CDA5-CDBF-5829CAE18BAE}" v="79" dt="2020-11-18T18:45:09.863"/>
    <p1510:client id="{6AF8C044-1C50-0E0F-B82F-A9F8DC1B3509}" v="8" dt="2020-11-18T18:47:00.284"/>
    <p1510:client id="{8552B7B8-64C4-3924-AC4B-1F2FCEBC2A68}" v="251" dt="2020-11-18T15:31:40.102"/>
    <p1510:client id="{957D7650-2699-1839-EA2E-04F79E23C780}" v="680" dt="2020-11-18T17:50:3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, Jacob Daniel" userId="S::jdh5640@uncw.edu::a4409a63-6452-41b3-9b47-1e9cf6243ec2" providerId="AD" clId="Web-{43CA7AE5-B013-AF72-4D0D-328EDA0B7E41}"/>
    <pc:docChg chg="addSld modSld">
      <pc:chgData name="Hill, Jacob Daniel" userId="S::jdh5640@uncw.edu::a4409a63-6452-41b3-9b47-1e9cf6243ec2" providerId="AD" clId="Web-{43CA7AE5-B013-AF72-4D0D-328EDA0B7E41}" dt="2020-11-18T04:09:28.628" v="2"/>
      <pc:docMkLst>
        <pc:docMk/>
      </pc:docMkLst>
      <pc:sldChg chg="addSp delSp modSp">
        <pc:chgData name="Hill, Jacob Daniel" userId="S::jdh5640@uncw.edu::a4409a63-6452-41b3-9b47-1e9cf6243ec2" providerId="AD" clId="Web-{43CA7AE5-B013-AF72-4D0D-328EDA0B7E41}" dt="2020-11-18T04:07:58.145" v="0"/>
        <pc:sldMkLst>
          <pc:docMk/>
          <pc:sldMk cId="3813097745" sldId="259"/>
        </pc:sldMkLst>
        <pc:spChg chg="del">
          <ac:chgData name="Hill, Jacob Daniel" userId="S::jdh5640@uncw.edu::a4409a63-6452-41b3-9b47-1e9cf6243ec2" providerId="AD" clId="Web-{43CA7AE5-B013-AF72-4D0D-328EDA0B7E41}" dt="2020-11-18T04:07:58.145" v="0"/>
          <ac:spMkLst>
            <pc:docMk/>
            <pc:sldMk cId="3813097745" sldId="259"/>
            <ac:spMk id="3" creationId="{2FF01115-1763-4966-BD79-CE5129D6EDE7}"/>
          </ac:spMkLst>
        </pc:spChg>
        <pc:picChg chg="add mod ord">
          <ac:chgData name="Hill, Jacob Daniel" userId="S::jdh5640@uncw.edu::a4409a63-6452-41b3-9b47-1e9cf6243ec2" providerId="AD" clId="Web-{43CA7AE5-B013-AF72-4D0D-328EDA0B7E41}" dt="2020-11-18T04:07:58.145" v="0"/>
          <ac:picMkLst>
            <pc:docMk/>
            <pc:sldMk cId="3813097745" sldId="259"/>
            <ac:picMk id="4" creationId="{65B75239-AF4F-433E-A454-8208A825B438}"/>
          </ac:picMkLst>
        </pc:picChg>
      </pc:sldChg>
      <pc:sldChg chg="addSp delSp modSp new">
        <pc:chgData name="Hill, Jacob Daniel" userId="S::jdh5640@uncw.edu::a4409a63-6452-41b3-9b47-1e9cf6243ec2" providerId="AD" clId="Web-{43CA7AE5-B013-AF72-4D0D-328EDA0B7E41}" dt="2020-11-18T04:09:28.628" v="2"/>
        <pc:sldMkLst>
          <pc:docMk/>
          <pc:sldMk cId="2790746148" sldId="260"/>
        </pc:sldMkLst>
        <pc:spChg chg="del">
          <ac:chgData name="Hill, Jacob Daniel" userId="S::jdh5640@uncw.edu::a4409a63-6452-41b3-9b47-1e9cf6243ec2" providerId="AD" clId="Web-{43CA7AE5-B013-AF72-4D0D-328EDA0B7E41}" dt="2020-11-18T04:09:28.628" v="2"/>
          <ac:spMkLst>
            <pc:docMk/>
            <pc:sldMk cId="2790746148" sldId="260"/>
            <ac:spMk id="3" creationId="{2A8AF6D9-4577-4359-ACEC-AE93C8EA3C18}"/>
          </ac:spMkLst>
        </pc:spChg>
        <pc:picChg chg="add mod ord">
          <ac:chgData name="Hill, Jacob Daniel" userId="S::jdh5640@uncw.edu::a4409a63-6452-41b3-9b47-1e9cf6243ec2" providerId="AD" clId="Web-{43CA7AE5-B013-AF72-4D0D-328EDA0B7E41}" dt="2020-11-18T04:09:28.628" v="2"/>
          <ac:picMkLst>
            <pc:docMk/>
            <pc:sldMk cId="2790746148" sldId="260"/>
            <ac:picMk id="4" creationId="{590B7125-AF74-4A36-A7CA-D09D3E5D99EB}"/>
          </ac:picMkLst>
        </pc:picChg>
      </pc:sldChg>
    </pc:docChg>
  </pc:docChgLst>
  <pc:docChgLst>
    <pc:chgData name="Hill, Jacob Daniel" userId="S::jdh5640@uncw.edu::a4409a63-6452-41b3-9b47-1e9cf6243ec2" providerId="AD" clId="Web-{3F9B8A7D-D58E-EE7A-CE9D-5C7687A3021E}"/>
    <pc:docChg chg="addSld">
      <pc:chgData name="Hill, Jacob Daniel" userId="S::jdh5640@uncw.edu::a4409a63-6452-41b3-9b47-1e9cf6243ec2" providerId="AD" clId="Web-{3F9B8A7D-D58E-EE7A-CE9D-5C7687A3021E}" dt="2020-11-16T18:51:06.025" v="0"/>
      <pc:docMkLst>
        <pc:docMk/>
      </pc:docMkLst>
      <pc:sldChg chg="new">
        <pc:chgData name="Hill, Jacob Daniel" userId="S::jdh5640@uncw.edu::a4409a63-6452-41b3-9b47-1e9cf6243ec2" providerId="AD" clId="Web-{3F9B8A7D-D58E-EE7A-CE9D-5C7687A3021E}" dt="2020-11-16T18:51:06.025" v="0"/>
        <pc:sldMkLst>
          <pc:docMk/>
          <pc:sldMk cId="1745361108" sldId="257"/>
        </pc:sldMkLst>
      </pc:sldChg>
    </pc:docChg>
  </pc:docChgLst>
  <pc:docChgLst>
    <pc:chgData name="Hill, Jacob Daniel" userId="S::jdh5640@uncw.edu::a4409a63-6452-41b3-9b47-1e9cf6243ec2" providerId="AD" clId="Web-{2D00153E-BA4B-4CA0-89D4-ED6BD9FE4D12}"/>
    <pc:docChg chg="modSld addMainMaster delMainMaster">
      <pc:chgData name="Hill, Jacob Daniel" userId="S::jdh5640@uncw.edu::a4409a63-6452-41b3-9b47-1e9cf6243ec2" providerId="AD" clId="Web-{2D00153E-BA4B-4CA0-89D4-ED6BD9FE4D12}" dt="2020-11-14T20:26:21.983" v="45"/>
      <pc:docMkLst>
        <pc:docMk/>
      </pc:docMkLst>
      <pc:sldChg chg="addSp delSp modSp mod setBg modClrScheme delAnim setClrOvrMap chgLayout">
        <pc:chgData name="Hill, Jacob Daniel" userId="S::jdh5640@uncw.edu::a4409a63-6452-41b3-9b47-1e9cf6243ec2" providerId="AD" clId="Web-{2D00153E-BA4B-4CA0-89D4-ED6BD9FE4D12}" dt="2020-11-14T20:26:21.983" v="45"/>
        <pc:sldMkLst>
          <pc:docMk/>
          <pc:sldMk cId="109857222" sldId="256"/>
        </pc:sldMkLst>
        <pc:spChg chg="mod">
          <ac:chgData name="Hill, Jacob Daniel" userId="S::jdh5640@uncw.edu::a4409a63-6452-41b3-9b47-1e9cf6243ec2" providerId="AD" clId="Web-{2D00153E-BA4B-4CA0-89D4-ED6BD9FE4D12}" dt="2020-11-14T20:26:21.983" v="4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ill, Jacob Daniel" userId="S::jdh5640@uncw.edu::a4409a63-6452-41b3-9b47-1e9cf6243ec2" providerId="AD" clId="Web-{2D00153E-BA4B-4CA0-89D4-ED6BD9FE4D12}" dt="2020-11-14T20:26:21.983" v="4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Hill, Jacob Daniel" userId="S::jdh5640@uncw.edu::a4409a63-6452-41b3-9b47-1e9cf6243ec2" providerId="AD" clId="Web-{2D00153E-BA4B-4CA0-89D4-ED6BD9FE4D12}" dt="2020-11-14T20:26:21.983" v="45"/>
          <ac:spMkLst>
            <pc:docMk/>
            <pc:sldMk cId="109857222" sldId="256"/>
            <ac:spMk id="5" creationId="{6482F060-A4AF-4E0B-B364-7C6BA4AE9C03}"/>
          </ac:spMkLst>
        </pc:spChg>
        <pc:spChg chg="add del">
          <ac:chgData name="Hill, Jacob Daniel" userId="S::jdh5640@uncw.edu::a4409a63-6452-41b3-9b47-1e9cf6243ec2" providerId="AD" clId="Web-{2D00153E-BA4B-4CA0-89D4-ED6BD9FE4D12}" dt="2020-11-14T20:26:21.921" v="44"/>
          <ac:spMkLst>
            <pc:docMk/>
            <pc:sldMk cId="109857222" sldId="256"/>
            <ac:spMk id="9" creationId="{7A18C9FB-EC4C-4DAE-8F7D-C6E5AF607958}"/>
          </ac:spMkLst>
        </pc:spChg>
        <pc:spChg chg="add del">
          <ac:chgData name="Hill, Jacob Daniel" userId="S::jdh5640@uncw.edu::a4409a63-6452-41b3-9b47-1e9cf6243ec2" providerId="AD" clId="Web-{2D00153E-BA4B-4CA0-89D4-ED6BD9FE4D12}" dt="2020-11-14T20:26:21.921" v="44"/>
          <ac:spMkLst>
            <pc:docMk/>
            <pc:sldMk cId="109857222" sldId="256"/>
            <ac:spMk id="11" creationId="{0ED8FC7E-742C-4B53-B6FF-F19F8EDA28B3}"/>
          </ac:spMkLst>
        </pc:spChg>
        <pc:picChg chg="add del">
          <ac:chgData name="Hill, Jacob Daniel" userId="S::jdh5640@uncw.edu::a4409a63-6452-41b3-9b47-1e9cf6243ec2" providerId="AD" clId="Web-{2D00153E-BA4B-4CA0-89D4-ED6BD9FE4D12}" dt="2020-11-14T20:26:21.921" v="44"/>
          <ac:picMkLst>
            <pc:docMk/>
            <pc:sldMk cId="109857222" sldId="256"/>
            <ac:picMk id="4" creationId="{15D34582-F2D3-404C-9147-C9484F48AF24}"/>
          </ac:picMkLst>
        </pc:picChg>
        <pc:picChg chg="add">
          <ac:chgData name="Hill, Jacob Daniel" userId="S::jdh5640@uncw.edu::a4409a63-6452-41b3-9b47-1e9cf6243ec2" providerId="AD" clId="Web-{2D00153E-BA4B-4CA0-89D4-ED6BD9FE4D12}" dt="2020-11-14T20:26:21.983" v="45"/>
          <ac:picMkLst>
            <pc:docMk/>
            <pc:sldMk cId="109857222" sldId="256"/>
            <ac:picMk id="7" creationId="{8058A0FE-9DF3-457C-A654-AE90DD9DCB7A}"/>
          </ac:picMkLst>
        </pc:picChg>
        <pc:cxnChg chg="add">
          <ac:chgData name="Hill, Jacob Daniel" userId="S::jdh5640@uncw.edu::a4409a63-6452-41b3-9b47-1e9cf6243ec2" providerId="AD" clId="Web-{2D00153E-BA4B-4CA0-89D4-ED6BD9FE4D12}" dt="2020-11-14T20:26:21.983" v="45"/>
          <ac:cxnSpMkLst>
            <pc:docMk/>
            <pc:sldMk cId="109857222" sldId="256"/>
            <ac:cxnSpMk id="6" creationId="{B9EB6DAA-2F0C-43D5-A577-15D5D2C4E3F5}"/>
          </ac:cxnSpMkLst>
        </pc:cxnChg>
      </pc:sldChg>
      <pc:sldMasterChg chg="add del addSldLayout delSldLayout">
        <pc:chgData name="Hill, Jacob Daniel" userId="S::jdh5640@uncw.edu::a4409a63-6452-41b3-9b47-1e9cf6243ec2" providerId="AD" clId="Web-{2D00153E-BA4B-4CA0-89D4-ED6BD9FE4D12}" dt="2020-11-14T20:26:21.983" v="45"/>
        <pc:sldMasterMkLst>
          <pc:docMk/>
          <pc:sldMasterMk cId="2460954070" sldId="2147483660"/>
        </pc:sldMasterMkLst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ill, Jacob Daniel" userId="S::jdh5640@uncw.edu::a4409a63-6452-41b3-9b47-1e9cf6243ec2" providerId="AD" clId="Web-{2D00153E-BA4B-4CA0-89D4-ED6BD9FE4D12}" dt="2020-11-14T20:26:21.921" v="44"/>
        <pc:sldMasterMkLst>
          <pc:docMk/>
          <pc:sldMasterMk cId="4246632342" sldId="2147483672"/>
        </pc:sldMasterMkLst>
        <pc:sldLayoutChg chg="add del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2642525056" sldId="2147483673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4243557199" sldId="2147483674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3117501973" sldId="2147483675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423482391" sldId="2147483676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3278772124" sldId="2147483677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1461112602" sldId="2147483678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3516222104" sldId="2147483679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3252744550" sldId="2147483680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3269563822" sldId="2147483681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2702810710" sldId="2147483682"/>
          </pc:sldLayoutMkLst>
        </pc:sldLayoutChg>
        <pc:sldLayoutChg chg="add del replId">
          <pc:chgData name="Hill, Jacob Daniel" userId="S::jdh5640@uncw.edu::a4409a63-6452-41b3-9b47-1e9cf6243ec2" providerId="AD" clId="Web-{2D00153E-BA4B-4CA0-89D4-ED6BD9FE4D12}" dt="2020-11-14T20:26:21.921" v="44"/>
          <pc:sldLayoutMkLst>
            <pc:docMk/>
            <pc:sldMasterMk cId="4246632342" sldId="2147483672"/>
            <pc:sldLayoutMk cId="496889394" sldId="2147483683"/>
          </pc:sldLayoutMkLst>
        </pc:sldLayoutChg>
      </pc:sldMasterChg>
      <pc:sldMasterChg chg="add addSldLayout">
        <pc:chgData name="Hill, Jacob Daniel" userId="S::jdh5640@uncw.edu::a4409a63-6452-41b3-9b47-1e9cf6243ec2" providerId="AD" clId="Web-{2D00153E-BA4B-4CA0-89D4-ED6BD9FE4D12}" dt="2020-11-14T20:26:21.983" v="45"/>
        <pc:sldMasterMkLst>
          <pc:docMk/>
          <pc:sldMasterMk cId="3677325806" sldId="2147483685"/>
        </pc:sldMasterMkLst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2521223953" sldId="2147483674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2262202993" sldId="2147483675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976095197" sldId="2147483676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1631297233" sldId="2147483677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2315395029" sldId="2147483678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617239356" sldId="2147483679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4070709006" sldId="2147483680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494417732" sldId="2147483681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313042980" sldId="2147483682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3611710255" sldId="2147483683"/>
          </pc:sldLayoutMkLst>
        </pc:sldLayoutChg>
        <pc:sldLayoutChg chg="add">
          <pc:chgData name="Hill, Jacob Daniel" userId="S::jdh5640@uncw.edu::a4409a63-6452-41b3-9b47-1e9cf6243ec2" providerId="AD" clId="Web-{2D00153E-BA4B-4CA0-89D4-ED6BD9FE4D12}" dt="2020-11-14T20:26:21.983" v="45"/>
          <pc:sldLayoutMkLst>
            <pc:docMk/>
            <pc:sldMasterMk cId="3677325806" sldId="2147483685"/>
            <pc:sldLayoutMk cId="3146955625" sldId="2147483684"/>
          </pc:sldLayoutMkLst>
        </pc:sldLayoutChg>
      </pc:sldMasterChg>
    </pc:docChg>
  </pc:docChgLst>
  <pc:docChgLst>
    <pc:chgData name="Qiu, Dennis Wade" userId="S::dwq9172@uncw.edu::2f4e4ba6-6ac2-44e2-9962-db0393b0c632" providerId="AD" clId="Web-{625F728F-314A-CDA5-CDBF-5829CAE18BAE}"/>
    <pc:docChg chg="addSld delSld modSld">
      <pc:chgData name="Qiu, Dennis Wade" userId="S::dwq9172@uncw.edu::2f4e4ba6-6ac2-44e2-9962-db0393b0c632" providerId="AD" clId="Web-{625F728F-314A-CDA5-CDBF-5829CAE18BAE}" dt="2020-11-18T18:45:09.863" v="74"/>
      <pc:docMkLst>
        <pc:docMk/>
      </pc:docMkLst>
      <pc:sldChg chg="addSp delSp modSp del">
        <pc:chgData name="Qiu, Dennis Wade" userId="S::dwq9172@uncw.edu::2f4e4ba6-6ac2-44e2-9962-db0393b0c632" providerId="AD" clId="Web-{625F728F-314A-CDA5-CDBF-5829CAE18BAE}" dt="2020-11-18T18:43:30.128" v="44"/>
        <pc:sldMkLst>
          <pc:docMk/>
          <pc:sldMk cId="2790746148" sldId="260"/>
        </pc:sldMkLst>
        <pc:spChg chg="add del mod">
          <ac:chgData name="Qiu, Dennis Wade" userId="S::dwq9172@uncw.edu::2f4e4ba6-6ac2-44e2-9962-db0393b0c632" providerId="AD" clId="Web-{625F728F-314A-CDA5-CDBF-5829CAE18BAE}" dt="2020-11-18T18:43:15.221" v="42"/>
          <ac:spMkLst>
            <pc:docMk/>
            <pc:sldMk cId="2790746148" sldId="260"/>
            <ac:spMk id="7" creationId="{E75BCB73-D860-4D64-A48B-1F5BE36638FF}"/>
          </ac:spMkLst>
        </pc:spChg>
        <pc:spChg chg="add del">
          <ac:chgData name="Qiu, Dennis Wade" userId="S::dwq9172@uncw.edu::2f4e4ba6-6ac2-44e2-9962-db0393b0c632" providerId="AD" clId="Web-{625F728F-314A-CDA5-CDBF-5829CAE18BAE}" dt="2020-11-18T18:43:15.221" v="42"/>
          <ac:spMkLst>
            <pc:docMk/>
            <pc:sldMk cId="2790746148" sldId="260"/>
            <ac:spMk id="9" creationId="{944436E5-6C24-4437-8D36-AFFF8712DDDB}"/>
          </ac:spMkLst>
        </pc:spChg>
        <pc:picChg chg="del">
          <ac:chgData name="Qiu, Dennis Wade" userId="S::dwq9172@uncw.edu::2f4e4ba6-6ac2-44e2-9962-db0393b0c632" providerId="AD" clId="Web-{625F728F-314A-CDA5-CDBF-5829CAE18BAE}" dt="2020-11-18T18:42:55.065" v="35"/>
          <ac:picMkLst>
            <pc:docMk/>
            <pc:sldMk cId="2790746148" sldId="260"/>
            <ac:picMk id="3" creationId="{F6136B86-F514-4697-A843-42D6422EE12D}"/>
          </ac:picMkLst>
        </pc:picChg>
        <pc:picChg chg="del">
          <ac:chgData name="Qiu, Dennis Wade" userId="S::dwq9172@uncw.edu::2f4e4ba6-6ac2-44e2-9962-db0393b0c632" providerId="AD" clId="Web-{625F728F-314A-CDA5-CDBF-5829CAE18BAE}" dt="2020-11-18T17:51:17.515" v="0"/>
          <ac:picMkLst>
            <pc:docMk/>
            <pc:sldMk cId="2790746148" sldId="260"/>
            <ac:picMk id="4" creationId="{590B7125-AF74-4A36-A7CA-D09D3E5D99EB}"/>
          </ac:picMkLst>
        </pc:picChg>
        <pc:picChg chg="add del mod">
          <ac:chgData name="Qiu, Dennis Wade" userId="S::dwq9172@uncw.edu::2f4e4ba6-6ac2-44e2-9962-db0393b0c632" providerId="AD" clId="Web-{625F728F-314A-CDA5-CDBF-5829CAE18BAE}" dt="2020-11-18T18:42:20.221" v="32"/>
          <ac:picMkLst>
            <pc:docMk/>
            <pc:sldMk cId="2790746148" sldId="260"/>
            <ac:picMk id="4" creationId="{9364BCC4-7E35-4B74-89FE-E49C4A9E8AFC}"/>
          </ac:picMkLst>
        </pc:picChg>
        <pc:picChg chg="add del mod">
          <ac:chgData name="Qiu, Dennis Wade" userId="S::dwq9172@uncw.edu::2f4e4ba6-6ac2-44e2-9962-db0393b0c632" providerId="AD" clId="Web-{625F728F-314A-CDA5-CDBF-5829CAE18BAE}" dt="2020-11-18T18:43:11.674" v="40" actId="14100"/>
          <ac:picMkLst>
            <pc:docMk/>
            <pc:sldMk cId="2790746148" sldId="260"/>
            <ac:picMk id="5" creationId="{8FF24A20-6326-4B34-9A32-04F0565C882C}"/>
          </ac:picMkLst>
        </pc:picChg>
      </pc:sldChg>
      <pc:sldChg chg="addSp delSp modSp add replId">
        <pc:chgData name="Qiu, Dennis Wade" userId="S::dwq9172@uncw.edu::2f4e4ba6-6ac2-44e2-9962-db0393b0c632" providerId="AD" clId="Web-{625F728F-314A-CDA5-CDBF-5829CAE18BAE}" dt="2020-11-18T18:41:00.532" v="21" actId="1076"/>
        <pc:sldMkLst>
          <pc:docMk/>
          <pc:sldMk cId="1172562710" sldId="264"/>
        </pc:sldMkLst>
        <pc:spChg chg="mod">
          <ac:chgData name="Qiu, Dennis Wade" userId="S::dwq9172@uncw.edu::2f4e4ba6-6ac2-44e2-9962-db0393b0c632" providerId="AD" clId="Web-{625F728F-314A-CDA5-CDBF-5829CAE18BAE}" dt="2020-11-18T18:39:49.641" v="13" actId="20577"/>
          <ac:spMkLst>
            <pc:docMk/>
            <pc:sldMk cId="1172562710" sldId="264"/>
            <ac:spMk id="2" creationId="{AF83637B-AA68-41C5-96DB-CA2302658106}"/>
          </ac:spMkLst>
        </pc:spChg>
        <pc:spChg chg="del">
          <ac:chgData name="Qiu, Dennis Wade" userId="S::dwq9172@uncw.edu::2f4e4ba6-6ac2-44e2-9962-db0393b0c632" providerId="AD" clId="Web-{625F728F-314A-CDA5-CDBF-5829CAE18BAE}" dt="2020-11-18T18:40:51.579" v="18"/>
          <ac:spMkLst>
            <pc:docMk/>
            <pc:sldMk cId="1172562710" sldId="264"/>
            <ac:spMk id="8" creationId="{033A9343-DB22-4CAC-8ABB-B229D814E228}"/>
          </ac:spMkLst>
        </pc:spChg>
        <pc:picChg chg="add mod ord">
          <ac:chgData name="Qiu, Dennis Wade" userId="S::dwq9172@uncw.edu::2f4e4ba6-6ac2-44e2-9962-db0393b0c632" providerId="AD" clId="Web-{625F728F-314A-CDA5-CDBF-5829CAE18BAE}" dt="2020-11-18T18:41:00.532" v="21" actId="1076"/>
          <ac:picMkLst>
            <pc:docMk/>
            <pc:sldMk cId="1172562710" sldId="264"/>
            <ac:picMk id="3" creationId="{F0276493-E8DB-4F30-8949-404D4EE216E8}"/>
          </ac:picMkLst>
        </pc:picChg>
        <pc:picChg chg="del">
          <ac:chgData name="Qiu, Dennis Wade" userId="S::dwq9172@uncw.edu::2f4e4ba6-6ac2-44e2-9962-db0393b0c632" providerId="AD" clId="Web-{625F728F-314A-CDA5-CDBF-5829CAE18BAE}" dt="2020-11-18T18:39:51.906" v="17"/>
          <ac:picMkLst>
            <pc:docMk/>
            <pc:sldMk cId="1172562710" sldId="264"/>
            <ac:picMk id="4" creationId="{65B75239-AF4F-433E-A454-8208A825B438}"/>
          </ac:picMkLst>
        </pc:picChg>
      </pc:sldChg>
      <pc:sldChg chg="add replId">
        <pc:chgData name="Qiu, Dennis Wade" userId="S::dwq9172@uncw.edu::2f4e4ba6-6ac2-44e2-9962-db0393b0c632" providerId="AD" clId="Web-{625F728F-314A-CDA5-CDBF-5829CAE18BAE}" dt="2020-11-18T18:42:44.112" v="34"/>
        <pc:sldMkLst>
          <pc:docMk/>
          <pc:sldMk cId="238845415" sldId="265"/>
        </pc:sldMkLst>
      </pc:sldChg>
      <pc:sldChg chg="addSp delSp modSp add del replId">
        <pc:chgData name="Qiu, Dennis Wade" userId="S::dwq9172@uncw.edu::2f4e4ba6-6ac2-44e2-9962-db0393b0c632" providerId="AD" clId="Web-{625F728F-314A-CDA5-CDBF-5829CAE18BAE}" dt="2020-11-18T18:45:09.863" v="74"/>
        <pc:sldMkLst>
          <pc:docMk/>
          <pc:sldMk cId="2951501224" sldId="266"/>
        </pc:sldMkLst>
        <pc:spChg chg="mod">
          <ac:chgData name="Qiu, Dennis Wade" userId="S::dwq9172@uncw.edu::2f4e4ba6-6ac2-44e2-9962-db0393b0c632" providerId="AD" clId="Web-{625F728F-314A-CDA5-CDBF-5829CAE18BAE}" dt="2020-11-18T18:44:55.848" v="73" actId="14100"/>
          <ac:spMkLst>
            <pc:docMk/>
            <pc:sldMk cId="2951501224" sldId="266"/>
            <ac:spMk id="2" creationId="{AF83637B-AA68-41C5-96DB-CA2302658106}"/>
          </ac:spMkLst>
        </pc:spChg>
        <pc:spChg chg="add del mod">
          <ac:chgData name="Qiu, Dennis Wade" userId="S::dwq9172@uncw.edu::2f4e4ba6-6ac2-44e2-9962-db0393b0c632" providerId="AD" clId="Web-{625F728F-314A-CDA5-CDBF-5829CAE18BAE}" dt="2020-11-18T18:43:50.206" v="46"/>
          <ac:spMkLst>
            <pc:docMk/>
            <pc:sldMk cId="2951501224" sldId="266"/>
            <ac:spMk id="5" creationId="{765BACE4-7266-4E3B-BB80-D1F9E21262B1}"/>
          </ac:spMkLst>
        </pc:spChg>
        <pc:picChg chg="del">
          <ac:chgData name="Qiu, Dennis Wade" userId="S::dwq9172@uncw.edu::2f4e4ba6-6ac2-44e2-9962-db0393b0c632" providerId="AD" clId="Web-{625F728F-314A-CDA5-CDBF-5829CAE18BAE}" dt="2020-11-18T18:43:40.315" v="45"/>
          <ac:picMkLst>
            <pc:docMk/>
            <pc:sldMk cId="2951501224" sldId="266"/>
            <ac:picMk id="3" creationId="{F0276493-E8DB-4F30-8949-404D4EE216E8}"/>
          </ac:picMkLst>
        </pc:picChg>
        <pc:picChg chg="add mod ord modCrop">
          <ac:chgData name="Qiu, Dennis Wade" userId="S::dwq9172@uncw.edu::2f4e4ba6-6ac2-44e2-9962-db0393b0c632" providerId="AD" clId="Web-{625F728F-314A-CDA5-CDBF-5829CAE18BAE}" dt="2020-11-18T18:44:46.973" v="57" actId="1076"/>
          <ac:picMkLst>
            <pc:docMk/>
            <pc:sldMk cId="2951501224" sldId="266"/>
            <ac:picMk id="6" creationId="{6C4CDEEF-E748-401D-A611-53222B3B98E2}"/>
          </ac:picMkLst>
        </pc:picChg>
      </pc:sldChg>
    </pc:docChg>
  </pc:docChgLst>
  <pc:docChgLst>
    <pc:chgData name="Hill, Jacob Daniel" userId="S::jdh5640@uncw.edu::a4409a63-6452-41b3-9b47-1e9cf6243ec2" providerId="AD" clId="Web-{1909AEAA-0EE7-B305-F786-A34FEBA59CFC}"/>
    <pc:docChg chg="addSld modSld">
      <pc:chgData name="Hill, Jacob Daniel" userId="S::jdh5640@uncw.edu::a4409a63-6452-41b3-9b47-1e9cf6243ec2" providerId="AD" clId="Web-{1909AEAA-0EE7-B305-F786-A34FEBA59CFC}" dt="2020-11-17T21:31:48.954" v="491"/>
      <pc:docMkLst>
        <pc:docMk/>
      </pc:docMkLst>
      <pc:sldChg chg="modSp">
        <pc:chgData name="Hill, Jacob Daniel" userId="S::jdh5640@uncw.edu::a4409a63-6452-41b3-9b47-1e9cf6243ec2" providerId="AD" clId="Web-{1909AEAA-0EE7-B305-F786-A34FEBA59CFC}" dt="2020-11-17T21:22:31.735" v="364" actId="20577"/>
        <pc:sldMkLst>
          <pc:docMk/>
          <pc:sldMk cId="1745361108" sldId="257"/>
        </pc:sldMkLst>
        <pc:spChg chg="mod">
          <ac:chgData name="Hill, Jacob Daniel" userId="S::jdh5640@uncw.edu::a4409a63-6452-41b3-9b47-1e9cf6243ec2" providerId="AD" clId="Web-{1909AEAA-0EE7-B305-F786-A34FEBA59CFC}" dt="2020-11-17T21:11:07.875" v="6" actId="20577"/>
          <ac:spMkLst>
            <pc:docMk/>
            <pc:sldMk cId="1745361108" sldId="257"/>
            <ac:spMk id="2" creationId="{0DADF6AA-7B02-4962-83AC-7CE406B4DE78}"/>
          </ac:spMkLst>
        </pc:spChg>
        <pc:spChg chg="mod">
          <ac:chgData name="Hill, Jacob Daniel" userId="S::jdh5640@uncw.edu::a4409a63-6452-41b3-9b47-1e9cf6243ec2" providerId="AD" clId="Web-{1909AEAA-0EE7-B305-F786-A34FEBA59CFC}" dt="2020-11-17T21:22:31.735" v="364" actId="20577"/>
          <ac:spMkLst>
            <pc:docMk/>
            <pc:sldMk cId="1745361108" sldId="257"/>
            <ac:spMk id="3" creationId="{7415989F-C72B-41FC-86F4-9C58B10412C0}"/>
          </ac:spMkLst>
        </pc:spChg>
      </pc:sldChg>
      <pc:sldChg chg="modSp new">
        <pc:chgData name="Hill, Jacob Daniel" userId="S::jdh5640@uncw.edu::a4409a63-6452-41b3-9b47-1e9cf6243ec2" providerId="AD" clId="Web-{1909AEAA-0EE7-B305-F786-A34FEBA59CFC}" dt="2020-11-17T21:29:12.986" v="488" actId="20577"/>
        <pc:sldMkLst>
          <pc:docMk/>
          <pc:sldMk cId="1377883994" sldId="258"/>
        </pc:sldMkLst>
        <pc:spChg chg="mod">
          <ac:chgData name="Hill, Jacob Daniel" userId="S::jdh5640@uncw.edu::a4409a63-6452-41b3-9b47-1e9cf6243ec2" providerId="AD" clId="Web-{1909AEAA-0EE7-B305-F786-A34FEBA59CFC}" dt="2020-11-17T21:22:44.126" v="374" actId="20577"/>
          <ac:spMkLst>
            <pc:docMk/>
            <pc:sldMk cId="1377883994" sldId="258"/>
            <ac:spMk id="2" creationId="{4090631E-77EC-4887-AB44-24D570087D37}"/>
          </ac:spMkLst>
        </pc:spChg>
        <pc:spChg chg="mod">
          <ac:chgData name="Hill, Jacob Daniel" userId="S::jdh5640@uncw.edu::a4409a63-6452-41b3-9b47-1e9cf6243ec2" providerId="AD" clId="Web-{1909AEAA-0EE7-B305-F786-A34FEBA59CFC}" dt="2020-11-17T21:29:12.986" v="488" actId="20577"/>
          <ac:spMkLst>
            <pc:docMk/>
            <pc:sldMk cId="1377883994" sldId="258"/>
            <ac:spMk id="3" creationId="{E29B46C8-AAFE-4DF3-98E8-1E456D24789A}"/>
          </ac:spMkLst>
        </pc:spChg>
      </pc:sldChg>
      <pc:sldChg chg="new">
        <pc:chgData name="Hill, Jacob Daniel" userId="S::jdh5640@uncw.edu::a4409a63-6452-41b3-9b47-1e9cf6243ec2" providerId="AD" clId="Web-{1909AEAA-0EE7-B305-F786-A34FEBA59CFC}" dt="2020-11-17T21:31:48.954" v="491"/>
        <pc:sldMkLst>
          <pc:docMk/>
          <pc:sldMk cId="3813097745" sldId="259"/>
        </pc:sldMkLst>
      </pc:sldChg>
    </pc:docChg>
  </pc:docChgLst>
  <pc:docChgLst>
    <pc:chgData name="Qiu, Dennis Wade" userId="S::dwq9172@uncw.edu::2f4e4ba6-6ac2-44e2-9962-db0393b0c632" providerId="AD" clId="Web-{6AF8C044-1C50-0E0F-B82F-A9F8DC1B3509}"/>
    <pc:docChg chg="modSld">
      <pc:chgData name="Qiu, Dennis Wade" userId="S::dwq9172@uncw.edu::2f4e4ba6-6ac2-44e2-9962-db0393b0c632" providerId="AD" clId="Web-{6AF8C044-1C50-0E0F-B82F-A9F8DC1B3509}" dt="2020-11-18T18:46:58.550" v="6" actId="20577"/>
      <pc:docMkLst>
        <pc:docMk/>
      </pc:docMkLst>
      <pc:sldChg chg="modSp">
        <pc:chgData name="Qiu, Dennis Wade" userId="S::dwq9172@uncw.edu::2f4e4ba6-6ac2-44e2-9962-db0393b0c632" providerId="AD" clId="Web-{6AF8C044-1C50-0E0F-B82F-A9F8DC1B3509}" dt="2020-11-18T18:46:56.565" v="4" actId="20577"/>
        <pc:sldMkLst>
          <pc:docMk/>
          <pc:sldMk cId="3766489917" sldId="262"/>
        </pc:sldMkLst>
        <pc:spChg chg="mod">
          <ac:chgData name="Qiu, Dennis Wade" userId="S::dwq9172@uncw.edu::2f4e4ba6-6ac2-44e2-9962-db0393b0c632" providerId="AD" clId="Web-{6AF8C044-1C50-0E0F-B82F-A9F8DC1B3509}" dt="2020-11-18T18:46:56.565" v="4" actId="20577"/>
          <ac:spMkLst>
            <pc:docMk/>
            <pc:sldMk cId="3766489917" sldId="262"/>
            <ac:spMk id="2" creationId="{17C8C520-2DB0-45CA-A1CB-D5551F9CE566}"/>
          </ac:spMkLst>
        </pc:spChg>
      </pc:sldChg>
    </pc:docChg>
  </pc:docChgLst>
  <pc:docChgLst>
    <pc:chgData name="Hill, Jacob Daniel" userId="S::jdh5640@uncw.edu::a4409a63-6452-41b3-9b47-1e9cf6243ec2" providerId="AD" clId="Web-{957D7650-2699-1839-EA2E-04F79E23C780}"/>
    <pc:docChg chg="addSld delSld modSld">
      <pc:chgData name="Hill, Jacob Daniel" userId="S::jdh5640@uncw.edu::a4409a63-6452-41b3-9b47-1e9cf6243ec2" providerId="AD" clId="Web-{957D7650-2699-1839-EA2E-04F79E23C780}" dt="2020-11-18T17:50:34.959" v="681"/>
      <pc:docMkLst>
        <pc:docMk/>
      </pc:docMkLst>
      <pc:sldChg chg="modSp">
        <pc:chgData name="Hill, Jacob Daniel" userId="S::jdh5640@uncw.edu::a4409a63-6452-41b3-9b47-1e9cf6243ec2" providerId="AD" clId="Web-{957D7650-2699-1839-EA2E-04F79E23C780}" dt="2020-11-18T17:11:41.990" v="258" actId="20577"/>
        <pc:sldMkLst>
          <pc:docMk/>
          <pc:sldMk cId="1745361108" sldId="257"/>
        </pc:sldMkLst>
        <pc:spChg chg="mod">
          <ac:chgData name="Hill, Jacob Daniel" userId="S::jdh5640@uncw.edu::a4409a63-6452-41b3-9b47-1e9cf6243ec2" providerId="AD" clId="Web-{957D7650-2699-1839-EA2E-04F79E23C780}" dt="2020-11-18T17:11:41.990" v="258" actId="20577"/>
          <ac:spMkLst>
            <pc:docMk/>
            <pc:sldMk cId="1745361108" sldId="257"/>
            <ac:spMk id="3" creationId="{7415989F-C72B-41FC-86F4-9C58B10412C0}"/>
          </ac:spMkLst>
        </pc:spChg>
      </pc:sldChg>
      <pc:sldChg chg="del">
        <pc:chgData name="Hill, Jacob Daniel" userId="S::jdh5640@uncw.edu::a4409a63-6452-41b3-9b47-1e9cf6243ec2" providerId="AD" clId="Web-{957D7650-2699-1839-EA2E-04F79E23C780}" dt="2020-11-18T17:29:05.153" v="272"/>
        <pc:sldMkLst>
          <pc:docMk/>
          <pc:sldMk cId="1377883994" sldId="258"/>
        </pc:sldMkLst>
      </pc:sldChg>
      <pc:sldChg chg="addSp delSp modSp">
        <pc:chgData name="Hill, Jacob Daniel" userId="S::jdh5640@uncw.edu::a4409a63-6452-41b3-9b47-1e9cf6243ec2" providerId="AD" clId="Web-{957D7650-2699-1839-EA2E-04F79E23C780}" dt="2020-11-18T17:26:15.933" v="271"/>
        <pc:sldMkLst>
          <pc:docMk/>
          <pc:sldMk cId="3813097745" sldId="259"/>
        </pc:sldMkLst>
        <pc:spChg chg="mod">
          <ac:chgData name="Hill, Jacob Daniel" userId="S::jdh5640@uncw.edu::a4409a63-6452-41b3-9b47-1e9cf6243ec2" providerId="AD" clId="Web-{957D7650-2699-1839-EA2E-04F79E23C780}" dt="2020-11-18T17:26:15.933" v="271"/>
          <ac:spMkLst>
            <pc:docMk/>
            <pc:sldMk cId="3813097745" sldId="259"/>
            <ac:spMk id="2" creationId="{AF83637B-AA68-41C5-96DB-CA2302658106}"/>
          </ac:spMkLst>
        </pc:spChg>
        <pc:spChg chg="mod ord">
          <ac:chgData name="Hill, Jacob Daniel" userId="S::jdh5640@uncw.edu::a4409a63-6452-41b3-9b47-1e9cf6243ec2" providerId="AD" clId="Web-{957D7650-2699-1839-EA2E-04F79E23C780}" dt="2020-11-18T17:26:15.933" v="271"/>
          <ac:spMkLst>
            <pc:docMk/>
            <pc:sldMk cId="3813097745" sldId="259"/>
            <ac:spMk id="8" creationId="{033A9343-DB22-4CAC-8ABB-B229D814E228}"/>
          </ac:spMkLst>
        </pc:spChg>
        <pc:spChg chg="del">
          <ac:chgData name="Hill, Jacob Daniel" userId="S::jdh5640@uncw.edu::a4409a63-6452-41b3-9b47-1e9cf6243ec2" providerId="AD" clId="Web-{957D7650-2699-1839-EA2E-04F79E23C780}" dt="2020-11-18T17:26:15.933" v="271"/>
          <ac:spMkLst>
            <pc:docMk/>
            <pc:sldMk cId="3813097745" sldId="259"/>
            <ac:spMk id="11" creationId="{F64BBAA4-C62B-4146-B49F-FE4CC4655EE0}"/>
          </ac:spMkLst>
        </pc:spChg>
        <pc:spChg chg="del">
          <ac:chgData name="Hill, Jacob Daniel" userId="S::jdh5640@uncw.edu::a4409a63-6452-41b3-9b47-1e9cf6243ec2" providerId="AD" clId="Web-{957D7650-2699-1839-EA2E-04F79E23C780}" dt="2020-11-18T17:26:15.933" v="271"/>
          <ac:spMkLst>
            <pc:docMk/>
            <pc:sldMk cId="3813097745" sldId="259"/>
            <ac:spMk id="15" creationId="{6BF36B24-6632-4516-9692-731462896C1F}"/>
          </ac:spMkLst>
        </pc:spChg>
        <pc:spChg chg="add">
          <ac:chgData name="Hill, Jacob Daniel" userId="S::jdh5640@uncw.edu::a4409a63-6452-41b3-9b47-1e9cf6243ec2" providerId="AD" clId="Web-{957D7650-2699-1839-EA2E-04F79E23C780}" dt="2020-11-18T17:26:15.933" v="271"/>
          <ac:spMkLst>
            <pc:docMk/>
            <pc:sldMk cId="3813097745" sldId="259"/>
            <ac:spMk id="20" creationId="{80861964-D86C-4A50-8F6D-B466384A61B1}"/>
          </ac:spMkLst>
        </pc:spChg>
        <pc:spChg chg="add">
          <ac:chgData name="Hill, Jacob Daniel" userId="S::jdh5640@uncw.edu::a4409a63-6452-41b3-9b47-1e9cf6243ec2" providerId="AD" clId="Web-{957D7650-2699-1839-EA2E-04F79E23C780}" dt="2020-11-18T17:26:15.933" v="271"/>
          <ac:spMkLst>
            <pc:docMk/>
            <pc:sldMk cId="3813097745" sldId="259"/>
            <ac:spMk id="24" creationId="{F2BDE551-930A-4FE1-8434-09824E3247E6}"/>
          </ac:spMkLst>
        </pc:spChg>
        <pc:picChg chg="mod">
          <ac:chgData name="Hill, Jacob Daniel" userId="S::jdh5640@uncw.edu::a4409a63-6452-41b3-9b47-1e9cf6243ec2" providerId="AD" clId="Web-{957D7650-2699-1839-EA2E-04F79E23C780}" dt="2020-11-18T17:26:15.933" v="271"/>
          <ac:picMkLst>
            <pc:docMk/>
            <pc:sldMk cId="3813097745" sldId="259"/>
            <ac:picMk id="4" creationId="{65B75239-AF4F-433E-A454-8208A825B438}"/>
          </ac:picMkLst>
        </pc:picChg>
        <pc:cxnChg chg="del">
          <ac:chgData name="Hill, Jacob Daniel" userId="S::jdh5640@uncw.edu::a4409a63-6452-41b3-9b47-1e9cf6243ec2" providerId="AD" clId="Web-{957D7650-2699-1839-EA2E-04F79E23C780}" dt="2020-11-18T17:26:15.933" v="271"/>
          <ac:cxnSpMkLst>
            <pc:docMk/>
            <pc:sldMk cId="3813097745" sldId="259"/>
            <ac:cxnSpMk id="13" creationId="{EEB57AA8-F021-480C-A9E2-F89913313611}"/>
          </ac:cxnSpMkLst>
        </pc:cxnChg>
        <pc:cxnChg chg="add">
          <ac:chgData name="Hill, Jacob Daniel" userId="S::jdh5640@uncw.edu::a4409a63-6452-41b3-9b47-1e9cf6243ec2" providerId="AD" clId="Web-{957D7650-2699-1839-EA2E-04F79E23C780}" dt="2020-11-18T17:26:15.933" v="271"/>
          <ac:cxnSpMkLst>
            <pc:docMk/>
            <pc:sldMk cId="3813097745" sldId="259"/>
            <ac:cxnSpMk id="22" creationId="{754A678E-8F30-4E92-A5BF-F5D03D011394}"/>
          </ac:cxnSpMkLst>
        </pc:cxnChg>
      </pc:sldChg>
      <pc:sldChg chg="addSp delSp modSp mod setClrOvrMap">
        <pc:chgData name="Hill, Jacob Daniel" userId="S::jdh5640@uncw.edu::a4409a63-6452-41b3-9b47-1e9cf6243ec2" providerId="AD" clId="Web-{957D7650-2699-1839-EA2E-04F79E23C780}" dt="2020-11-18T17:19:19.821" v="270" actId="14100"/>
        <pc:sldMkLst>
          <pc:docMk/>
          <pc:sldMk cId="2790746148" sldId="260"/>
        </pc:sldMkLst>
        <pc:spChg chg="mod">
          <ac:chgData name="Hill, Jacob Daniel" userId="S::jdh5640@uncw.edu::a4409a63-6452-41b3-9b47-1e9cf6243ec2" providerId="AD" clId="Web-{957D7650-2699-1839-EA2E-04F79E23C780}" dt="2020-11-18T17:12:12.099" v="262"/>
          <ac:spMkLst>
            <pc:docMk/>
            <pc:sldMk cId="2790746148" sldId="260"/>
            <ac:spMk id="2" creationId="{D463B078-3140-4376-993C-B3986424EDD8}"/>
          </ac:spMkLst>
        </pc:spChg>
        <pc:spChg chg="add del">
          <ac:chgData name="Hill, Jacob Daniel" userId="S::jdh5640@uncw.edu::a4409a63-6452-41b3-9b47-1e9cf6243ec2" providerId="AD" clId="Web-{957D7650-2699-1839-EA2E-04F79E23C780}" dt="2020-11-18T17:12:12.099" v="262"/>
          <ac:spMkLst>
            <pc:docMk/>
            <pc:sldMk cId="2790746148" sldId="260"/>
            <ac:spMk id="6" creationId="{D40791F6-715D-481A-9C4A-3645AECFD5A0}"/>
          </ac:spMkLst>
        </pc:spChg>
        <pc:spChg chg="mod ord">
          <ac:chgData name="Hill, Jacob Daniel" userId="S::jdh5640@uncw.edu::a4409a63-6452-41b3-9b47-1e9cf6243ec2" providerId="AD" clId="Web-{957D7650-2699-1839-EA2E-04F79E23C780}" dt="2020-11-18T17:12:12.099" v="262"/>
          <ac:spMkLst>
            <pc:docMk/>
            <pc:sldMk cId="2790746148" sldId="260"/>
            <ac:spMk id="9" creationId="{944436E5-6C24-4437-8D36-AFFF8712DDDB}"/>
          </ac:spMkLst>
        </pc:spChg>
        <pc:spChg chg="add del">
          <ac:chgData name="Hill, Jacob Daniel" userId="S::jdh5640@uncw.edu::a4409a63-6452-41b3-9b47-1e9cf6243ec2" providerId="AD" clId="Web-{957D7650-2699-1839-EA2E-04F79E23C780}" dt="2020-11-18T17:12:12.099" v="262"/>
          <ac:spMkLst>
            <pc:docMk/>
            <pc:sldMk cId="2790746148" sldId="260"/>
            <ac:spMk id="10" creationId="{811CBAFA-D7E0-40A7-BB94-2C05304B407B}"/>
          </ac:spMkLst>
        </pc:spChg>
        <pc:spChg chg="add del">
          <ac:chgData name="Hill, Jacob Daniel" userId="S::jdh5640@uncw.edu::a4409a63-6452-41b3-9b47-1e9cf6243ec2" providerId="AD" clId="Web-{957D7650-2699-1839-EA2E-04F79E23C780}" dt="2020-11-18T17:12:12.083" v="261"/>
          <ac:spMkLst>
            <pc:docMk/>
            <pc:sldMk cId="2790746148" sldId="260"/>
            <ac:spMk id="12" creationId="{E844E128-FF69-4E9F-8327-6B504B3C5AE1}"/>
          </ac:spMkLst>
        </pc:spChg>
        <pc:spChg chg="add">
          <ac:chgData name="Hill, Jacob Daniel" userId="S::jdh5640@uncw.edu::a4409a63-6452-41b3-9b47-1e9cf6243ec2" providerId="AD" clId="Web-{957D7650-2699-1839-EA2E-04F79E23C780}" dt="2020-11-18T17:12:12.099" v="262"/>
          <ac:spMkLst>
            <pc:docMk/>
            <pc:sldMk cId="2790746148" sldId="260"/>
            <ac:spMk id="14" creationId="{73734CDA-1CE8-4F1C-B0B3-AAB252B0135C}"/>
          </ac:spMkLst>
        </pc:spChg>
        <pc:spChg chg="add">
          <ac:chgData name="Hill, Jacob Daniel" userId="S::jdh5640@uncw.edu::a4409a63-6452-41b3-9b47-1e9cf6243ec2" providerId="AD" clId="Web-{957D7650-2699-1839-EA2E-04F79E23C780}" dt="2020-11-18T17:12:12.099" v="262"/>
          <ac:spMkLst>
            <pc:docMk/>
            <pc:sldMk cId="2790746148" sldId="260"/>
            <ac:spMk id="19" creationId="{3BD57AB6-3172-4520-B22E-FCD0184F3BA3}"/>
          </ac:spMkLst>
        </pc:spChg>
        <pc:picChg chg="add mod">
          <ac:chgData name="Hill, Jacob Daniel" userId="S::jdh5640@uncw.edu::a4409a63-6452-41b3-9b47-1e9cf6243ec2" providerId="AD" clId="Web-{957D7650-2699-1839-EA2E-04F79E23C780}" dt="2020-11-18T17:19:19.821" v="270" actId="14100"/>
          <ac:picMkLst>
            <pc:docMk/>
            <pc:sldMk cId="2790746148" sldId="260"/>
            <ac:picMk id="3" creationId="{F6136B86-F514-4697-A843-42D6422EE12D}"/>
          </ac:picMkLst>
        </pc:picChg>
        <pc:picChg chg="mod">
          <ac:chgData name="Hill, Jacob Daniel" userId="S::jdh5640@uncw.edu::a4409a63-6452-41b3-9b47-1e9cf6243ec2" providerId="AD" clId="Web-{957D7650-2699-1839-EA2E-04F79E23C780}" dt="2020-11-18T17:12:12.099" v="262"/>
          <ac:picMkLst>
            <pc:docMk/>
            <pc:sldMk cId="2790746148" sldId="260"/>
            <ac:picMk id="4" creationId="{590B7125-AF74-4A36-A7CA-D09D3E5D99EB}"/>
          </ac:picMkLst>
        </pc:picChg>
        <pc:cxnChg chg="add del">
          <ac:chgData name="Hill, Jacob Daniel" userId="S::jdh5640@uncw.edu::a4409a63-6452-41b3-9b47-1e9cf6243ec2" providerId="AD" clId="Web-{957D7650-2699-1839-EA2E-04F79E23C780}" dt="2020-11-18T17:12:12.099" v="262"/>
          <ac:cxnSpMkLst>
            <pc:docMk/>
            <pc:sldMk cId="2790746148" sldId="260"/>
            <ac:cxnSpMk id="7" creationId="{740F83A4-FAC4-4867-95A5-BBFD280C7BF5}"/>
          </ac:cxnSpMkLst>
        </pc:cxnChg>
        <pc:cxnChg chg="add">
          <ac:chgData name="Hill, Jacob Daniel" userId="S::jdh5640@uncw.edu::a4409a63-6452-41b3-9b47-1e9cf6243ec2" providerId="AD" clId="Web-{957D7650-2699-1839-EA2E-04F79E23C780}" dt="2020-11-18T17:12:12.099" v="262"/>
          <ac:cxnSpMkLst>
            <pc:docMk/>
            <pc:sldMk cId="2790746148" sldId="260"/>
            <ac:cxnSpMk id="16" creationId="{D7143990-FA50-4B23-AE6D-E17D22F52676}"/>
          </ac:cxnSpMkLst>
        </pc:cxnChg>
        <pc:cxnChg chg="add del">
          <ac:chgData name="Hill, Jacob Daniel" userId="S::jdh5640@uncw.edu::a4409a63-6452-41b3-9b47-1e9cf6243ec2" providerId="AD" clId="Web-{957D7650-2699-1839-EA2E-04F79E23C780}" dt="2020-11-18T17:12:12.083" v="261"/>
          <ac:cxnSpMkLst>
            <pc:docMk/>
            <pc:sldMk cId="2790746148" sldId="260"/>
            <ac:cxnSpMk id="17" creationId="{055CEADF-09EA-423C-8C45-F94AF44D5AF0}"/>
          </ac:cxnSpMkLst>
        </pc:cxnChg>
      </pc:sldChg>
      <pc:sldChg chg="modSp">
        <pc:chgData name="Hill, Jacob Daniel" userId="S::jdh5640@uncw.edu::a4409a63-6452-41b3-9b47-1e9cf6243ec2" providerId="AD" clId="Web-{957D7650-2699-1839-EA2E-04F79E23C780}" dt="2020-11-18T16:58:24.781" v="76" actId="20577"/>
        <pc:sldMkLst>
          <pc:docMk/>
          <pc:sldMk cId="2276566060" sldId="261"/>
        </pc:sldMkLst>
        <pc:spChg chg="mod">
          <ac:chgData name="Hill, Jacob Daniel" userId="S::jdh5640@uncw.edu::a4409a63-6452-41b3-9b47-1e9cf6243ec2" providerId="AD" clId="Web-{957D7650-2699-1839-EA2E-04F79E23C780}" dt="2020-11-18T16:58:24.781" v="76" actId="20577"/>
          <ac:spMkLst>
            <pc:docMk/>
            <pc:sldMk cId="2276566060" sldId="261"/>
            <ac:spMk id="3" creationId="{33709933-03B6-47D1-BCFA-0F6A91281219}"/>
          </ac:spMkLst>
        </pc:spChg>
      </pc:sldChg>
      <pc:sldChg chg="modSp new">
        <pc:chgData name="Hill, Jacob Daniel" userId="S::jdh5640@uncw.edu::a4409a63-6452-41b3-9b47-1e9cf6243ec2" providerId="AD" clId="Web-{957D7650-2699-1839-EA2E-04F79E23C780}" dt="2020-11-18T17:36:05.062" v="282" actId="20577"/>
        <pc:sldMkLst>
          <pc:docMk/>
          <pc:sldMk cId="3766489917" sldId="262"/>
        </pc:sldMkLst>
        <pc:spChg chg="mod">
          <ac:chgData name="Hill, Jacob Daniel" userId="S::jdh5640@uncw.edu::a4409a63-6452-41b3-9b47-1e9cf6243ec2" providerId="AD" clId="Web-{957D7650-2699-1839-EA2E-04F79E23C780}" dt="2020-11-18T17:36:05.062" v="282" actId="20577"/>
          <ac:spMkLst>
            <pc:docMk/>
            <pc:sldMk cId="3766489917" sldId="262"/>
            <ac:spMk id="2" creationId="{17C8C520-2DB0-45CA-A1CB-D5551F9CE566}"/>
          </ac:spMkLst>
        </pc:spChg>
      </pc:sldChg>
      <pc:sldChg chg="addSp delSp modSp new mod setBg">
        <pc:chgData name="Hill, Jacob Daniel" userId="S::jdh5640@uncw.edu::a4409a63-6452-41b3-9b47-1e9cf6243ec2" providerId="AD" clId="Web-{957D7650-2699-1839-EA2E-04F79E23C780}" dt="2020-11-18T17:50:34.959" v="681"/>
        <pc:sldMkLst>
          <pc:docMk/>
          <pc:sldMk cId="189474047" sldId="263"/>
        </pc:sldMkLst>
        <pc:spChg chg="mod">
          <ac:chgData name="Hill, Jacob Daniel" userId="S::jdh5640@uncw.edu::a4409a63-6452-41b3-9b47-1e9cf6243ec2" providerId="AD" clId="Web-{957D7650-2699-1839-EA2E-04F79E23C780}" dt="2020-11-18T17:50:34.959" v="681"/>
          <ac:spMkLst>
            <pc:docMk/>
            <pc:sldMk cId="189474047" sldId="263"/>
            <ac:spMk id="2" creationId="{2692E383-996B-4D0E-A824-5A3B4349E7F8}"/>
          </ac:spMkLst>
        </pc:spChg>
        <pc:spChg chg="del mod">
          <ac:chgData name="Hill, Jacob Daniel" userId="S::jdh5640@uncw.edu::a4409a63-6452-41b3-9b47-1e9cf6243ec2" providerId="AD" clId="Web-{957D7650-2699-1839-EA2E-04F79E23C780}" dt="2020-11-18T17:50:34.959" v="681"/>
          <ac:spMkLst>
            <pc:docMk/>
            <pc:sldMk cId="189474047" sldId="263"/>
            <ac:spMk id="3" creationId="{2471C9A5-B168-42CE-A918-C35AA8D5351C}"/>
          </ac:spMkLst>
        </pc:spChg>
        <pc:spChg chg="add">
          <ac:chgData name="Hill, Jacob Daniel" userId="S::jdh5640@uncw.edu::a4409a63-6452-41b3-9b47-1e9cf6243ec2" providerId="AD" clId="Web-{957D7650-2699-1839-EA2E-04F79E23C780}" dt="2020-11-18T17:50:34.959" v="681"/>
          <ac:spMkLst>
            <pc:docMk/>
            <pc:sldMk cId="189474047" sldId="263"/>
            <ac:spMk id="9" creationId="{68BDBE5C-BBE9-4E89-BEE5-DEB6EAB8702D}"/>
          </ac:spMkLst>
        </pc:spChg>
        <pc:spChg chg="add">
          <ac:chgData name="Hill, Jacob Daniel" userId="S::jdh5640@uncw.edu::a4409a63-6452-41b3-9b47-1e9cf6243ec2" providerId="AD" clId="Web-{957D7650-2699-1839-EA2E-04F79E23C780}" dt="2020-11-18T17:50:34.959" v="681"/>
          <ac:spMkLst>
            <pc:docMk/>
            <pc:sldMk cId="189474047" sldId="263"/>
            <ac:spMk id="13" creationId="{DFC4168B-AA75-4715-9B96-CF84B170A68B}"/>
          </ac:spMkLst>
        </pc:spChg>
        <pc:graphicFrameChg chg="add">
          <ac:chgData name="Hill, Jacob Daniel" userId="S::jdh5640@uncw.edu::a4409a63-6452-41b3-9b47-1e9cf6243ec2" providerId="AD" clId="Web-{957D7650-2699-1839-EA2E-04F79E23C780}" dt="2020-11-18T17:50:34.959" v="681"/>
          <ac:graphicFrameMkLst>
            <pc:docMk/>
            <pc:sldMk cId="189474047" sldId="263"/>
            <ac:graphicFrameMk id="5" creationId="{BE6E0D89-0962-486C-BEA1-25256E9B9C8F}"/>
          </ac:graphicFrameMkLst>
        </pc:graphicFrameChg>
        <pc:cxnChg chg="add">
          <ac:chgData name="Hill, Jacob Daniel" userId="S::jdh5640@uncw.edu::a4409a63-6452-41b3-9b47-1e9cf6243ec2" providerId="AD" clId="Web-{957D7650-2699-1839-EA2E-04F79E23C780}" dt="2020-11-18T17:50:34.959" v="681"/>
          <ac:cxnSpMkLst>
            <pc:docMk/>
            <pc:sldMk cId="189474047" sldId="263"/>
            <ac:cxnSpMk id="11" creationId="{2752F38C-F560-47AA-90AD-209F39C04150}"/>
          </ac:cxnSpMkLst>
        </pc:cxnChg>
      </pc:sldChg>
    </pc:docChg>
  </pc:docChgLst>
  <pc:docChgLst>
    <pc:chgData name="Hill, Jacob Daniel" userId="S::jdh5640@uncw.edu::a4409a63-6452-41b3-9b47-1e9cf6243ec2" providerId="AD" clId="Web-{8552B7B8-64C4-3924-AC4B-1F2FCEBC2A68}"/>
    <pc:docChg chg="addSld modSld">
      <pc:chgData name="Hill, Jacob Daniel" userId="S::jdh5640@uncw.edu::a4409a63-6452-41b3-9b47-1e9cf6243ec2" providerId="AD" clId="Web-{8552B7B8-64C4-3924-AC4B-1F2FCEBC2A68}" dt="2020-11-18T15:31:40.102" v="250" actId="20577"/>
      <pc:docMkLst>
        <pc:docMk/>
      </pc:docMkLst>
      <pc:sldChg chg="modSp">
        <pc:chgData name="Hill, Jacob Daniel" userId="S::jdh5640@uncw.edu::a4409a63-6452-41b3-9b47-1e9cf6243ec2" providerId="AD" clId="Web-{8552B7B8-64C4-3924-AC4B-1F2FCEBC2A68}" dt="2020-11-18T15:31:40.102" v="249" actId="20577"/>
        <pc:sldMkLst>
          <pc:docMk/>
          <pc:sldMk cId="1745361108" sldId="257"/>
        </pc:sldMkLst>
        <pc:spChg chg="mod">
          <ac:chgData name="Hill, Jacob Daniel" userId="S::jdh5640@uncw.edu::a4409a63-6452-41b3-9b47-1e9cf6243ec2" providerId="AD" clId="Web-{8552B7B8-64C4-3924-AC4B-1F2FCEBC2A68}" dt="2020-11-18T15:31:40.102" v="249" actId="20577"/>
          <ac:spMkLst>
            <pc:docMk/>
            <pc:sldMk cId="1745361108" sldId="257"/>
            <ac:spMk id="3" creationId="{7415989F-C72B-41FC-86F4-9C58B10412C0}"/>
          </ac:spMkLst>
        </pc:spChg>
      </pc:sldChg>
      <pc:sldChg chg="addSp modSp mod setBg">
        <pc:chgData name="Hill, Jacob Daniel" userId="S::jdh5640@uncw.edu::a4409a63-6452-41b3-9b47-1e9cf6243ec2" providerId="AD" clId="Web-{8552B7B8-64C4-3924-AC4B-1F2FCEBC2A68}" dt="2020-11-18T13:36:39.740" v="23" actId="20577"/>
        <pc:sldMkLst>
          <pc:docMk/>
          <pc:sldMk cId="3813097745" sldId="259"/>
        </pc:sldMkLst>
        <pc:spChg chg="mod">
          <ac:chgData name="Hill, Jacob Daniel" userId="S::jdh5640@uncw.edu::a4409a63-6452-41b3-9b47-1e9cf6243ec2" providerId="AD" clId="Web-{8552B7B8-64C4-3924-AC4B-1F2FCEBC2A68}" dt="2020-11-18T13:36:39.740" v="23" actId="20577"/>
          <ac:spMkLst>
            <pc:docMk/>
            <pc:sldMk cId="3813097745" sldId="259"/>
            <ac:spMk id="2" creationId="{AF83637B-AA68-41C5-96DB-CA2302658106}"/>
          </ac:spMkLst>
        </pc:spChg>
        <pc:spChg chg="add">
          <ac:chgData name="Hill, Jacob Daniel" userId="S::jdh5640@uncw.edu::a4409a63-6452-41b3-9b47-1e9cf6243ec2" providerId="AD" clId="Web-{8552B7B8-64C4-3924-AC4B-1F2FCEBC2A68}" dt="2020-11-18T13:34:10.971" v="1"/>
          <ac:spMkLst>
            <pc:docMk/>
            <pc:sldMk cId="3813097745" sldId="259"/>
            <ac:spMk id="8" creationId="{033A9343-DB22-4CAC-8ABB-B229D814E228}"/>
          </ac:spMkLst>
        </pc:spChg>
        <pc:spChg chg="add">
          <ac:chgData name="Hill, Jacob Daniel" userId="S::jdh5640@uncw.edu::a4409a63-6452-41b3-9b47-1e9cf6243ec2" providerId="AD" clId="Web-{8552B7B8-64C4-3924-AC4B-1F2FCEBC2A68}" dt="2020-11-18T13:34:10.971" v="1"/>
          <ac:spMkLst>
            <pc:docMk/>
            <pc:sldMk cId="3813097745" sldId="259"/>
            <ac:spMk id="11" creationId="{F64BBAA4-C62B-4146-B49F-FE4CC4655EE0}"/>
          </ac:spMkLst>
        </pc:spChg>
        <pc:spChg chg="add">
          <ac:chgData name="Hill, Jacob Daniel" userId="S::jdh5640@uncw.edu::a4409a63-6452-41b3-9b47-1e9cf6243ec2" providerId="AD" clId="Web-{8552B7B8-64C4-3924-AC4B-1F2FCEBC2A68}" dt="2020-11-18T13:34:10.971" v="1"/>
          <ac:spMkLst>
            <pc:docMk/>
            <pc:sldMk cId="3813097745" sldId="259"/>
            <ac:spMk id="15" creationId="{6BF36B24-6632-4516-9692-731462896C1F}"/>
          </ac:spMkLst>
        </pc:spChg>
        <pc:picChg chg="mod">
          <ac:chgData name="Hill, Jacob Daniel" userId="S::jdh5640@uncw.edu::a4409a63-6452-41b3-9b47-1e9cf6243ec2" providerId="AD" clId="Web-{8552B7B8-64C4-3924-AC4B-1F2FCEBC2A68}" dt="2020-11-18T13:34:10.971" v="1"/>
          <ac:picMkLst>
            <pc:docMk/>
            <pc:sldMk cId="3813097745" sldId="259"/>
            <ac:picMk id="4" creationId="{65B75239-AF4F-433E-A454-8208A825B438}"/>
          </ac:picMkLst>
        </pc:picChg>
        <pc:cxnChg chg="add">
          <ac:chgData name="Hill, Jacob Daniel" userId="S::jdh5640@uncw.edu::a4409a63-6452-41b3-9b47-1e9cf6243ec2" providerId="AD" clId="Web-{8552B7B8-64C4-3924-AC4B-1F2FCEBC2A68}" dt="2020-11-18T13:34:10.971" v="1"/>
          <ac:cxnSpMkLst>
            <pc:docMk/>
            <pc:sldMk cId="3813097745" sldId="259"/>
            <ac:cxnSpMk id="13" creationId="{EEB57AA8-F021-480C-A9E2-F89913313611}"/>
          </ac:cxnSpMkLst>
        </pc:cxnChg>
      </pc:sldChg>
      <pc:sldChg chg="addSp delSp modSp mod setBg">
        <pc:chgData name="Hill, Jacob Daniel" userId="S::jdh5640@uncw.edu::a4409a63-6452-41b3-9b47-1e9cf6243ec2" providerId="AD" clId="Web-{8552B7B8-64C4-3924-AC4B-1F2FCEBC2A68}" dt="2020-11-18T13:36:23.068" v="14" actId="20577"/>
        <pc:sldMkLst>
          <pc:docMk/>
          <pc:sldMk cId="2790746148" sldId="260"/>
        </pc:sldMkLst>
        <pc:spChg chg="mod">
          <ac:chgData name="Hill, Jacob Daniel" userId="S::jdh5640@uncw.edu::a4409a63-6452-41b3-9b47-1e9cf6243ec2" providerId="AD" clId="Web-{8552B7B8-64C4-3924-AC4B-1F2FCEBC2A68}" dt="2020-11-18T13:36:23.068" v="14" actId="20577"/>
          <ac:spMkLst>
            <pc:docMk/>
            <pc:sldMk cId="2790746148" sldId="260"/>
            <ac:spMk id="2" creationId="{D463B078-3140-4376-993C-B3986424EDD8}"/>
          </ac:spMkLst>
        </pc:spChg>
        <pc:spChg chg="add">
          <ac:chgData name="Hill, Jacob Daniel" userId="S::jdh5640@uncw.edu::a4409a63-6452-41b3-9b47-1e9cf6243ec2" providerId="AD" clId="Web-{8552B7B8-64C4-3924-AC4B-1F2FCEBC2A68}" dt="2020-11-18T13:34:24.284" v="4"/>
          <ac:spMkLst>
            <pc:docMk/>
            <pc:sldMk cId="2790746148" sldId="260"/>
            <ac:spMk id="6" creationId="{D40791F6-715D-481A-9C4A-3645AECFD5A0}"/>
          </ac:spMkLst>
        </pc:spChg>
        <pc:spChg chg="add del">
          <ac:chgData name="Hill, Jacob Daniel" userId="S::jdh5640@uncw.edu::a4409a63-6452-41b3-9b47-1e9cf6243ec2" providerId="AD" clId="Web-{8552B7B8-64C4-3924-AC4B-1F2FCEBC2A68}" dt="2020-11-18T13:34:24.268" v="3"/>
          <ac:spMkLst>
            <pc:docMk/>
            <pc:sldMk cId="2790746148" sldId="260"/>
            <ac:spMk id="8" creationId="{6BB3C724-C73B-4A65-BE1C-ECE54136412D}"/>
          </ac:spMkLst>
        </pc:spChg>
        <pc:spChg chg="add">
          <ac:chgData name="Hill, Jacob Daniel" userId="S::jdh5640@uncw.edu::a4409a63-6452-41b3-9b47-1e9cf6243ec2" providerId="AD" clId="Web-{8552B7B8-64C4-3924-AC4B-1F2FCEBC2A68}" dt="2020-11-18T13:34:24.284" v="4"/>
          <ac:spMkLst>
            <pc:docMk/>
            <pc:sldMk cId="2790746148" sldId="260"/>
            <ac:spMk id="9" creationId="{944436E5-6C24-4437-8D36-AFFF8712DDDB}"/>
          </ac:spMkLst>
        </pc:spChg>
        <pc:spChg chg="add">
          <ac:chgData name="Hill, Jacob Daniel" userId="S::jdh5640@uncw.edu::a4409a63-6452-41b3-9b47-1e9cf6243ec2" providerId="AD" clId="Web-{8552B7B8-64C4-3924-AC4B-1F2FCEBC2A68}" dt="2020-11-18T13:34:24.284" v="4"/>
          <ac:spMkLst>
            <pc:docMk/>
            <pc:sldMk cId="2790746148" sldId="260"/>
            <ac:spMk id="10" creationId="{811CBAFA-D7E0-40A7-BB94-2C05304B407B}"/>
          </ac:spMkLst>
        </pc:spChg>
        <pc:spChg chg="add del">
          <ac:chgData name="Hill, Jacob Daniel" userId="S::jdh5640@uncw.edu::a4409a63-6452-41b3-9b47-1e9cf6243ec2" providerId="AD" clId="Web-{8552B7B8-64C4-3924-AC4B-1F2FCEBC2A68}" dt="2020-11-18T13:34:24.268" v="3"/>
          <ac:spMkLst>
            <pc:docMk/>
            <pc:sldMk cId="2790746148" sldId="260"/>
            <ac:spMk id="11" creationId="{0AB6E427-3F73-4C06-A5D5-AE52C3883B50}"/>
          </ac:spMkLst>
        </pc:spChg>
        <pc:spChg chg="add del">
          <ac:chgData name="Hill, Jacob Daniel" userId="S::jdh5640@uncw.edu::a4409a63-6452-41b3-9b47-1e9cf6243ec2" providerId="AD" clId="Web-{8552B7B8-64C4-3924-AC4B-1F2FCEBC2A68}" dt="2020-11-18T13:34:24.268" v="3"/>
          <ac:spMkLst>
            <pc:docMk/>
            <pc:sldMk cId="2790746148" sldId="260"/>
            <ac:spMk id="13" creationId="{D8C9BDAA-0390-4B39-9B5C-BC95E5120DA4}"/>
          </ac:spMkLst>
        </pc:spChg>
        <pc:picChg chg="mod">
          <ac:chgData name="Hill, Jacob Daniel" userId="S::jdh5640@uncw.edu::a4409a63-6452-41b3-9b47-1e9cf6243ec2" providerId="AD" clId="Web-{8552B7B8-64C4-3924-AC4B-1F2FCEBC2A68}" dt="2020-11-18T13:34:24.284" v="4"/>
          <ac:picMkLst>
            <pc:docMk/>
            <pc:sldMk cId="2790746148" sldId="260"/>
            <ac:picMk id="4" creationId="{590B7125-AF74-4A36-A7CA-D09D3E5D99EB}"/>
          </ac:picMkLst>
        </pc:picChg>
        <pc:cxnChg chg="add">
          <ac:chgData name="Hill, Jacob Daniel" userId="S::jdh5640@uncw.edu::a4409a63-6452-41b3-9b47-1e9cf6243ec2" providerId="AD" clId="Web-{8552B7B8-64C4-3924-AC4B-1F2FCEBC2A68}" dt="2020-11-18T13:34:24.284" v="4"/>
          <ac:cxnSpMkLst>
            <pc:docMk/>
            <pc:sldMk cId="2790746148" sldId="260"/>
            <ac:cxnSpMk id="7" creationId="{740F83A4-FAC4-4867-95A5-BBFD280C7BF5}"/>
          </ac:cxnSpMkLst>
        </pc:cxnChg>
        <pc:cxnChg chg="add del">
          <ac:chgData name="Hill, Jacob Daniel" userId="S::jdh5640@uncw.edu::a4409a63-6452-41b3-9b47-1e9cf6243ec2" providerId="AD" clId="Web-{8552B7B8-64C4-3924-AC4B-1F2FCEBC2A68}" dt="2020-11-18T13:34:24.268" v="3"/>
          <ac:cxnSpMkLst>
            <pc:docMk/>
            <pc:sldMk cId="2790746148" sldId="260"/>
            <ac:cxnSpMk id="15" creationId="{E04A321A-A039-4720-87B4-66A4210E0D57}"/>
          </ac:cxnSpMkLst>
        </pc:cxnChg>
      </pc:sldChg>
      <pc:sldChg chg="modSp new">
        <pc:chgData name="Hill, Jacob Daniel" userId="S::jdh5640@uncw.edu::a4409a63-6452-41b3-9b47-1e9cf6243ec2" providerId="AD" clId="Web-{8552B7B8-64C4-3924-AC4B-1F2FCEBC2A68}" dt="2020-11-18T13:53:59.530" v="234" actId="20577"/>
        <pc:sldMkLst>
          <pc:docMk/>
          <pc:sldMk cId="2276566060" sldId="261"/>
        </pc:sldMkLst>
        <pc:spChg chg="mod">
          <ac:chgData name="Hill, Jacob Daniel" userId="S::jdh5640@uncw.edu::a4409a63-6452-41b3-9b47-1e9cf6243ec2" providerId="AD" clId="Web-{8552B7B8-64C4-3924-AC4B-1F2FCEBC2A68}" dt="2020-11-18T13:52:39.684" v="143" actId="20577"/>
          <ac:spMkLst>
            <pc:docMk/>
            <pc:sldMk cId="2276566060" sldId="261"/>
            <ac:spMk id="2" creationId="{2F9392C0-9681-425A-B166-7EC91F404A27}"/>
          </ac:spMkLst>
        </pc:spChg>
        <pc:spChg chg="mod">
          <ac:chgData name="Hill, Jacob Daniel" userId="S::jdh5640@uncw.edu::a4409a63-6452-41b3-9b47-1e9cf6243ec2" providerId="AD" clId="Web-{8552B7B8-64C4-3924-AC4B-1F2FCEBC2A68}" dt="2020-11-18T13:53:59.530" v="234" actId="20577"/>
          <ac:spMkLst>
            <pc:docMk/>
            <pc:sldMk cId="2276566060" sldId="261"/>
            <ac:spMk id="3" creationId="{33709933-03B6-47D1-BCFA-0F6A9128121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0CE31-2EFE-446D-B012-1F12EF0D29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B989C9-B585-4AA6-83AA-CDC65CA140D2}">
      <dgm:prSet/>
      <dgm:spPr/>
      <dgm:t>
        <a:bodyPr/>
        <a:lstStyle/>
        <a:p>
          <a:r>
            <a:rPr lang="en-US"/>
            <a:t>Essentially a music storing web application.</a:t>
          </a:r>
        </a:p>
      </dgm:t>
    </dgm:pt>
    <dgm:pt modelId="{7EE2A16D-77E1-4A4E-AFB9-AFA64FC5A853}" type="parTrans" cxnId="{4265A020-3382-46AE-A9AB-B825E05B9FB7}">
      <dgm:prSet/>
      <dgm:spPr/>
      <dgm:t>
        <a:bodyPr/>
        <a:lstStyle/>
        <a:p>
          <a:endParaRPr lang="en-US"/>
        </a:p>
      </dgm:t>
    </dgm:pt>
    <dgm:pt modelId="{887C44F3-D0AF-451A-B960-57FBB8B9E55F}" type="sibTrans" cxnId="{4265A020-3382-46AE-A9AB-B825E05B9FB7}">
      <dgm:prSet/>
      <dgm:spPr/>
      <dgm:t>
        <a:bodyPr/>
        <a:lstStyle/>
        <a:p>
          <a:endParaRPr lang="en-US"/>
        </a:p>
      </dgm:t>
    </dgm:pt>
    <dgm:pt modelId="{B7CAC113-0CD8-4979-8FCC-39A92241C818}">
      <dgm:prSet/>
      <dgm:spPr/>
      <dgm:t>
        <a:bodyPr/>
        <a:lstStyle/>
        <a:p>
          <a:r>
            <a:rPr lang="en-US"/>
            <a:t>It can be used to store and share song information with others using the app.</a:t>
          </a:r>
        </a:p>
      </dgm:t>
    </dgm:pt>
    <dgm:pt modelId="{8701CB75-C665-4254-9252-9B58BE18598B}" type="parTrans" cxnId="{75F150F9-16F2-41F9-A067-BC3636A3148B}">
      <dgm:prSet/>
      <dgm:spPr/>
      <dgm:t>
        <a:bodyPr/>
        <a:lstStyle/>
        <a:p>
          <a:endParaRPr lang="en-US"/>
        </a:p>
      </dgm:t>
    </dgm:pt>
    <dgm:pt modelId="{5A09F891-8005-47D7-AC61-7CA67A93B0B4}" type="sibTrans" cxnId="{75F150F9-16F2-41F9-A067-BC3636A3148B}">
      <dgm:prSet/>
      <dgm:spPr/>
      <dgm:t>
        <a:bodyPr/>
        <a:lstStyle/>
        <a:p>
          <a:endParaRPr lang="en-US"/>
        </a:p>
      </dgm:t>
    </dgm:pt>
    <dgm:pt modelId="{4352B53A-FD9C-4BF8-BAE9-84F926180C2F}">
      <dgm:prSet/>
      <dgm:spPr/>
      <dgm:t>
        <a:bodyPr/>
        <a:lstStyle/>
        <a:p>
          <a:r>
            <a:rPr lang="en-US"/>
            <a:t>Users can conveniently access song information by searching through specific criteria. </a:t>
          </a:r>
        </a:p>
      </dgm:t>
    </dgm:pt>
    <dgm:pt modelId="{345ED845-2B9F-4487-ACC1-70918A4933FD}" type="parTrans" cxnId="{6E73308A-10AF-4097-9C27-EA85F4DF4FBA}">
      <dgm:prSet/>
      <dgm:spPr/>
      <dgm:t>
        <a:bodyPr/>
        <a:lstStyle/>
        <a:p>
          <a:endParaRPr lang="en-US"/>
        </a:p>
      </dgm:t>
    </dgm:pt>
    <dgm:pt modelId="{707F0D70-A407-4BE8-9D07-9877DCEC9521}" type="sibTrans" cxnId="{6E73308A-10AF-4097-9C27-EA85F4DF4FBA}">
      <dgm:prSet/>
      <dgm:spPr/>
      <dgm:t>
        <a:bodyPr/>
        <a:lstStyle/>
        <a:p>
          <a:endParaRPr lang="en-US"/>
        </a:p>
      </dgm:t>
    </dgm:pt>
    <dgm:pt modelId="{16794DE7-DA13-4AF1-BF0D-BE7C8AD69788}" type="pres">
      <dgm:prSet presAssocID="{FC80CE31-2EFE-446D-B012-1F12EF0D2930}" presName="root" presStyleCnt="0">
        <dgm:presLayoutVars>
          <dgm:dir/>
          <dgm:resizeHandles val="exact"/>
        </dgm:presLayoutVars>
      </dgm:prSet>
      <dgm:spPr/>
    </dgm:pt>
    <dgm:pt modelId="{80D2E56B-796C-4255-82D7-99AE6292E1FC}" type="pres">
      <dgm:prSet presAssocID="{15B989C9-B585-4AA6-83AA-CDC65CA140D2}" presName="compNode" presStyleCnt="0"/>
      <dgm:spPr/>
    </dgm:pt>
    <dgm:pt modelId="{FB7A254B-3412-46D3-8822-5A2543B73A39}" type="pres">
      <dgm:prSet presAssocID="{15B989C9-B585-4AA6-83AA-CDC65CA140D2}" presName="bgRect" presStyleLbl="bgShp" presStyleIdx="0" presStyleCnt="3"/>
      <dgm:spPr/>
    </dgm:pt>
    <dgm:pt modelId="{ADC259EA-C4ED-458E-BBD4-1F3824707602}" type="pres">
      <dgm:prSet presAssocID="{15B989C9-B585-4AA6-83AA-CDC65CA140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AA119F40-0365-4D84-9C36-28C5C151D3E1}" type="pres">
      <dgm:prSet presAssocID="{15B989C9-B585-4AA6-83AA-CDC65CA140D2}" presName="spaceRect" presStyleCnt="0"/>
      <dgm:spPr/>
    </dgm:pt>
    <dgm:pt modelId="{DA93EA3A-314A-447B-9515-7836F4D0B068}" type="pres">
      <dgm:prSet presAssocID="{15B989C9-B585-4AA6-83AA-CDC65CA140D2}" presName="parTx" presStyleLbl="revTx" presStyleIdx="0" presStyleCnt="3">
        <dgm:presLayoutVars>
          <dgm:chMax val="0"/>
          <dgm:chPref val="0"/>
        </dgm:presLayoutVars>
      </dgm:prSet>
      <dgm:spPr/>
    </dgm:pt>
    <dgm:pt modelId="{104F1FA6-197F-4987-96BF-9E791D287384}" type="pres">
      <dgm:prSet presAssocID="{887C44F3-D0AF-451A-B960-57FBB8B9E55F}" presName="sibTrans" presStyleCnt="0"/>
      <dgm:spPr/>
    </dgm:pt>
    <dgm:pt modelId="{D025D4DE-F34B-4972-AD2A-38613AD36A1C}" type="pres">
      <dgm:prSet presAssocID="{B7CAC113-0CD8-4979-8FCC-39A92241C818}" presName="compNode" presStyleCnt="0"/>
      <dgm:spPr/>
    </dgm:pt>
    <dgm:pt modelId="{0CF09B81-F8C6-45DA-928A-41565530E83F}" type="pres">
      <dgm:prSet presAssocID="{B7CAC113-0CD8-4979-8FCC-39A92241C818}" presName="bgRect" presStyleLbl="bgShp" presStyleIdx="1" presStyleCnt="3"/>
      <dgm:spPr/>
    </dgm:pt>
    <dgm:pt modelId="{C996E644-E793-416F-BC5B-270B8735DB45}" type="pres">
      <dgm:prSet presAssocID="{B7CAC113-0CD8-4979-8FCC-39A92241C8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C94BA377-747F-4E68-9EDC-2593D4318756}" type="pres">
      <dgm:prSet presAssocID="{B7CAC113-0CD8-4979-8FCC-39A92241C818}" presName="spaceRect" presStyleCnt="0"/>
      <dgm:spPr/>
    </dgm:pt>
    <dgm:pt modelId="{11BE742F-13AA-4A49-A951-99DBEBC0F716}" type="pres">
      <dgm:prSet presAssocID="{B7CAC113-0CD8-4979-8FCC-39A92241C818}" presName="parTx" presStyleLbl="revTx" presStyleIdx="1" presStyleCnt="3">
        <dgm:presLayoutVars>
          <dgm:chMax val="0"/>
          <dgm:chPref val="0"/>
        </dgm:presLayoutVars>
      </dgm:prSet>
      <dgm:spPr/>
    </dgm:pt>
    <dgm:pt modelId="{2FF6F172-BDC1-41C7-923E-6901C184C58D}" type="pres">
      <dgm:prSet presAssocID="{5A09F891-8005-47D7-AC61-7CA67A93B0B4}" presName="sibTrans" presStyleCnt="0"/>
      <dgm:spPr/>
    </dgm:pt>
    <dgm:pt modelId="{C426C34B-1C7F-4EB6-9D91-C3D536F147A5}" type="pres">
      <dgm:prSet presAssocID="{4352B53A-FD9C-4BF8-BAE9-84F926180C2F}" presName="compNode" presStyleCnt="0"/>
      <dgm:spPr/>
    </dgm:pt>
    <dgm:pt modelId="{1CF8EDF0-5A3F-4B6A-A595-3F133B1595E4}" type="pres">
      <dgm:prSet presAssocID="{4352B53A-FD9C-4BF8-BAE9-84F926180C2F}" presName="bgRect" presStyleLbl="bgShp" presStyleIdx="2" presStyleCnt="3"/>
      <dgm:spPr/>
    </dgm:pt>
    <dgm:pt modelId="{EA98DF16-F128-4C4E-8862-C65D7E0F29D1}" type="pres">
      <dgm:prSet presAssocID="{4352B53A-FD9C-4BF8-BAE9-84F926180C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66E2D077-45ED-4B4A-B331-F4A438113D1C}" type="pres">
      <dgm:prSet presAssocID="{4352B53A-FD9C-4BF8-BAE9-84F926180C2F}" presName="spaceRect" presStyleCnt="0"/>
      <dgm:spPr/>
    </dgm:pt>
    <dgm:pt modelId="{97EBAB06-4FB4-4353-972B-253AF131EF91}" type="pres">
      <dgm:prSet presAssocID="{4352B53A-FD9C-4BF8-BAE9-84F926180C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1DE012-66A9-48D3-AE05-3570B524EFAC}" type="presOf" srcId="{FC80CE31-2EFE-446D-B012-1F12EF0D2930}" destId="{16794DE7-DA13-4AF1-BF0D-BE7C8AD69788}" srcOrd="0" destOrd="0" presId="urn:microsoft.com/office/officeart/2018/2/layout/IconVerticalSolidList"/>
    <dgm:cxn modelId="{4265A020-3382-46AE-A9AB-B825E05B9FB7}" srcId="{FC80CE31-2EFE-446D-B012-1F12EF0D2930}" destId="{15B989C9-B585-4AA6-83AA-CDC65CA140D2}" srcOrd="0" destOrd="0" parTransId="{7EE2A16D-77E1-4A4E-AFB9-AFA64FC5A853}" sibTransId="{887C44F3-D0AF-451A-B960-57FBB8B9E55F}"/>
    <dgm:cxn modelId="{284AC07B-FB78-4CF4-8288-7750CF55002E}" type="presOf" srcId="{15B989C9-B585-4AA6-83AA-CDC65CA140D2}" destId="{DA93EA3A-314A-447B-9515-7836F4D0B068}" srcOrd="0" destOrd="0" presId="urn:microsoft.com/office/officeart/2018/2/layout/IconVerticalSolidList"/>
    <dgm:cxn modelId="{6E73308A-10AF-4097-9C27-EA85F4DF4FBA}" srcId="{FC80CE31-2EFE-446D-B012-1F12EF0D2930}" destId="{4352B53A-FD9C-4BF8-BAE9-84F926180C2F}" srcOrd="2" destOrd="0" parTransId="{345ED845-2B9F-4487-ACC1-70918A4933FD}" sibTransId="{707F0D70-A407-4BE8-9D07-9877DCEC9521}"/>
    <dgm:cxn modelId="{53CADDB2-65A4-4F5D-8F0E-505B878A0E69}" type="presOf" srcId="{4352B53A-FD9C-4BF8-BAE9-84F926180C2F}" destId="{97EBAB06-4FB4-4353-972B-253AF131EF91}" srcOrd="0" destOrd="0" presId="urn:microsoft.com/office/officeart/2018/2/layout/IconVerticalSolidList"/>
    <dgm:cxn modelId="{75F150F9-16F2-41F9-A067-BC3636A3148B}" srcId="{FC80CE31-2EFE-446D-B012-1F12EF0D2930}" destId="{B7CAC113-0CD8-4979-8FCC-39A92241C818}" srcOrd="1" destOrd="0" parTransId="{8701CB75-C665-4254-9252-9B58BE18598B}" sibTransId="{5A09F891-8005-47D7-AC61-7CA67A93B0B4}"/>
    <dgm:cxn modelId="{87B8D3FA-99F2-46BF-B9A4-EF86C1D3BF21}" type="presOf" srcId="{B7CAC113-0CD8-4979-8FCC-39A92241C818}" destId="{11BE742F-13AA-4A49-A951-99DBEBC0F716}" srcOrd="0" destOrd="0" presId="urn:microsoft.com/office/officeart/2018/2/layout/IconVerticalSolidList"/>
    <dgm:cxn modelId="{1C212736-A268-47D3-8307-218BECF988A3}" type="presParOf" srcId="{16794DE7-DA13-4AF1-BF0D-BE7C8AD69788}" destId="{80D2E56B-796C-4255-82D7-99AE6292E1FC}" srcOrd="0" destOrd="0" presId="urn:microsoft.com/office/officeart/2018/2/layout/IconVerticalSolidList"/>
    <dgm:cxn modelId="{4EB220DC-D71F-4C1D-8381-4C0368D156DD}" type="presParOf" srcId="{80D2E56B-796C-4255-82D7-99AE6292E1FC}" destId="{FB7A254B-3412-46D3-8822-5A2543B73A39}" srcOrd="0" destOrd="0" presId="urn:microsoft.com/office/officeart/2018/2/layout/IconVerticalSolidList"/>
    <dgm:cxn modelId="{17D9FD3E-1238-4641-8B5E-17C674981E2A}" type="presParOf" srcId="{80D2E56B-796C-4255-82D7-99AE6292E1FC}" destId="{ADC259EA-C4ED-458E-BBD4-1F3824707602}" srcOrd="1" destOrd="0" presId="urn:microsoft.com/office/officeart/2018/2/layout/IconVerticalSolidList"/>
    <dgm:cxn modelId="{8C048267-A81B-47C2-942C-30A3638459D3}" type="presParOf" srcId="{80D2E56B-796C-4255-82D7-99AE6292E1FC}" destId="{AA119F40-0365-4D84-9C36-28C5C151D3E1}" srcOrd="2" destOrd="0" presId="urn:microsoft.com/office/officeart/2018/2/layout/IconVerticalSolidList"/>
    <dgm:cxn modelId="{6B4EE401-DB08-45B9-BAE1-0646AC2B134B}" type="presParOf" srcId="{80D2E56B-796C-4255-82D7-99AE6292E1FC}" destId="{DA93EA3A-314A-447B-9515-7836F4D0B068}" srcOrd="3" destOrd="0" presId="urn:microsoft.com/office/officeart/2018/2/layout/IconVerticalSolidList"/>
    <dgm:cxn modelId="{3F51242F-1EB4-4103-B03B-3DB45642F7AB}" type="presParOf" srcId="{16794DE7-DA13-4AF1-BF0D-BE7C8AD69788}" destId="{104F1FA6-197F-4987-96BF-9E791D287384}" srcOrd="1" destOrd="0" presId="urn:microsoft.com/office/officeart/2018/2/layout/IconVerticalSolidList"/>
    <dgm:cxn modelId="{B53EEBB5-4A88-4CE0-B6D8-25DFD2CE0746}" type="presParOf" srcId="{16794DE7-DA13-4AF1-BF0D-BE7C8AD69788}" destId="{D025D4DE-F34B-4972-AD2A-38613AD36A1C}" srcOrd="2" destOrd="0" presId="urn:microsoft.com/office/officeart/2018/2/layout/IconVerticalSolidList"/>
    <dgm:cxn modelId="{6432630E-48D3-43AA-BDFF-0DFC13643A57}" type="presParOf" srcId="{D025D4DE-F34B-4972-AD2A-38613AD36A1C}" destId="{0CF09B81-F8C6-45DA-928A-41565530E83F}" srcOrd="0" destOrd="0" presId="urn:microsoft.com/office/officeart/2018/2/layout/IconVerticalSolidList"/>
    <dgm:cxn modelId="{1BD4F58F-D777-4507-94A0-34BCCFA6315B}" type="presParOf" srcId="{D025D4DE-F34B-4972-AD2A-38613AD36A1C}" destId="{C996E644-E793-416F-BC5B-270B8735DB45}" srcOrd="1" destOrd="0" presId="urn:microsoft.com/office/officeart/2018/2/layout/IconVerticalSolidList"/>
    <dgm:cxn modelId="{5C082AA6-4D77-48D6-A39E-A47744CE8566}" type="presParOf" srcId="{D025D4DE-F34B-4972-AD2A-38613AD36A1C}" destId="{C94BA377-747F-4E68-9EDC-2593D4318756}" srcOrd="2" destOrd="0" presId="urn:microsoft.com/office/officeart/2018/2/layout/IconVerticalSolidList"/>
    <dgm:cxn modelId="{EE1B2450-CDB8-4E9A-9639-95C1BD7029A0}" type="presParOf" srcId="{D025D4DE-F34B-4972-AD2A-38613AD36A1C}" destId="{11BE742F-13AA-4A49-A951-99DBEBC0F716}" srcOrd="3" destOrd="0" presId="urn:microsoft.com/office/officeart/2018/2/layout/IconVerticalSolidList"/>
    <dgm:cxn modelId="{5FE3487C-842C-4779-BD6F-97E54E9D97F1}" type="presParOf" srcId="{16794DE7-DA13-4AF1-BF0D-BE7C8AD69788}" destId="{2FF6F172-BDC1-41C7-923E-6901C184C58D}" srcOrd="3" destOrd="0" presId="urn:microsoft.com/office/officeart/2018/2/layout/IconVerticalSolidList"/>
    <dgm:cxn modelId="{898D68C6-E9E1-4A27-8029-AEA46645B0F2}" type="presParOf" srcId="{16794DE7-DA13-4AF1-BF0D-BE7C8AD69788}" destId="{C426C34B-1C7F-4EB6-9D91-C3D536F147A5}" srcOrd="4" destOrd="0" presId="urn:microsoft.com/office/officeart/2018/2/layout/IconVerticalSolidList"/>
    <dgm:cxn modelId="{E7913B29-9F82-413B-9F09-1D0FE3C0ECA9}" type="presParOf" srcId="{C426C34B-1C7F-4EB6-9D91-C3D536F147A5}" destId="{1CF8EDF0-5A3F-4B6A-A595-3F133B1595E4}" srcOrd="0" destOrd="0" presId="urn:microsoft.com/office/officeart/2018/2/layout/IconVerticalSolidList"/>
    <dgm:cxn modelId="{A57543EC-C633-45A4-8223-7D731A85FD07}" type="presParOf" srcId="{C426C34B-1C7F-4EB6-9D91-C3D536F147A5}" destId="{EA98DF16-F128-4C4E-8862-C65D7E0F29D1}" srcOrd="1" destOrd="0" presId="urn:microsoft.com/office/officeart/2018/2/layout/IconVerticalSolidList"/>
    <dgm:cxn modelId="{C59C9F28-4F45-4F0F-90BE-7A2D34DFDCD0}" type="presParOf" srcId="{C426C34B-1C7F-4EB6-9D91-C3D536F147A5}" destId="{66E2D077-45ED-4B4A-B331-F4A438113D1C}" srcOrd="2" destOrd="0" presId="urn:microsoft.com/office/officeart/2018/2/layout/IconVerticalSolidList"/>
    <dgm:cxn modelId="{A6164669-9525-4E88-AFA5-58E4C49B108E}" type="presParOf" srcId="{C426C34B-1C7F-4EB6-9D91-C3D536F147A5}" destId="{97EBAB06-4FB4-4353-972B-253AF131EF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A254B-3412-46D3-8822-5A2543B73A39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259EA-C4ED-458E-BBD4-1F3824707602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3EA3A-314A-447B-9515-7836F4D0B068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Essentially a music storing web application.</a:t>
          </a:r>
        </a:p>
      </dsp:txBody>
      <dsp:txXfrm>
        <a:off x="1689780" y="625"/>
        <a:ext cx="4892774" cy="1463013"/>
      </dsp:txXfrm>
    </dsp:sp>
    <dsp:sp modelId="{0CF09B81-F8C6-45DA-928A-41565530E83F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6E644-E793-416F-BC5B-270B8735DB45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E742F-13AA-4A49-A951-99DBEBC0F716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can be used to store and share song information with others using the app.</a:t>
          </a:r>
        </a:p>
      </dsp:txBody>
      <dsp:txXfrm>
        <a:off x="1689780" y="1829392"/>
        <a:ext cx="4892774" cy="1463013"/>
      </dsp:txXfrm>
    </dsp:sp>
    <dsp:sp modelId="{1CF8EDF0-5A3F-4B6A-A595-3F133B1595E4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F16-F128-4C4E-8862-C65D7E0F29D1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BAB06-4FB4-4353-972B-253AF131EF91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Users can conveniently access song information by searching through specific criteria. </a:t>
          </a:r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1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32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Music Sharing App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cs typeface="Calibri"/>
              </a:rPr>
              <a:t>Dennis Qiu</a:t>
            </a: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Jeremy Thomas </a:t>
            </a: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Jacob Hill</a:t>
            </a:r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058A0FE-9DF3-457C-A654-AE90DD9DC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6" r="14969" b="-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2E383-996B-4D0E-A824-5A3B4349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Project Description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6E0D89-0962-486C-BEA1-25256E9B9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13285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7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6AA-7B02-4962-83AC-7CE406B4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89F-C72B-41FC-86F4-9C58B104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Flask Front-End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Allows users to create/login to an account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Initial Startup: Allows users to search for a song within a certain criteria in our database of songs.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Allows users to upload song information including the song's Name, Artist, Genre, and Description.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Each time a song is "played"  the number of plays is incremented by 1.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You can also close the database connection from the UI</a:t>
            </a:r>
          </a:p>
        </p:txBody>
      </p:sp>
    </p:spTree>
    <p:extLst>
      <p:ext uri="{BB962C8B-B14F-4D97-AF65-F5344CB8AC3E}">
        <p14:creationId xmlns:p14="http://schemas.microsoft.com/office/powerpoint/2010/main" val="174536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3637B-AA68-41C5-96DB-CA230265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ER Diagram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5B75239-AF4F-433E-A454-8208A825B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80451"/>
            <a:ext cx="6583227" cy="523366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3A9343-DB22-4CAC-8ABB-B229D814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09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3637B-AA68-41C5-96DB-CA230265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Tables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0276493-E8DB-4F30-8949-404D4EE21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17" y="1174225"/>
            <a:ext cx="7342106" cy="4763515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56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4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3B078-3140-4376-993C-B3986424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Normalized Tables</a:t>
            </a:r>
            <a:endParaRPr lang="en-US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44436E5-6C24-4437-8D36-AFFF8712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Songs </a:t>
            </a:r>
            <a:endParaRPr lang="en-US"/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ea typeface="+mn-lt"/>
                <a:cs typeface="+mn-lt"/>
              </a:rPr>
              <a:t>Descriptions, listens, and downloads are separate tables. Each attribute only affects themselves. The attributes also aren’t explicitly required.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ea typeface="+mn-lt"/>
                <a:cs typeface="+mn-lt"/>
              </a:rPr>
              <a:t>Artists and Genres are tables added for the Details table. Artists and genres can repeat so if the table was un-normalized, it runs the risk of not updating all artists or genres in the rows where a specific artist or genre needed to be updated. </a:t>
            </a:r>
            <a:endParaRPr lang="en-US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F6136B86-F514-4697-A843-42D6422E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19" y="2320966"/>
            <a:ext cx="7426036" cy="3301338"/>
          </a:xfrm>
          <a:prstGeom prst="rect">
            <a:avLst/>
          </a:prstGeom>
        </p:spPr>
      </p:pic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FF24A20-6326-4B34-9A32-04F0565C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5" y="1356548"/>
            <a:ext cx="3936520" cy="4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C520-2DB0-45CA-A1CB-D5551F9C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C217-9C23-43DC-B0C5-D3550146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8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92C0-9681-425A-B166-7EC91F40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Lessons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9933-03B6-47D1-BCFA-0F6A9128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Improved our understanding of "full-stack" web development (Flask + MySQL)</a:t>
            </a:r>
          </a:p>
          <a:p>
            <a:r>
              <a:rPr lang="en-US">
                <a:cs typeface="Calibri"/>
              </a:rPr>
              <a:t>Greater understanding of Flask framework</a:t>
            </a:r>
          </a:p>
          <a:p>
            <a:r>
              <a:rPr lang="en-US">
                <a:cs typeface="Calibri"/>
              </a:rPr>
              <a:t>Visualization of Data through the ER Model</a:t>
            </a:r>
          </a:p>
          <a:p>
            <a:r>
              <a:rPr lang="en-US">
                <a:cs typeface="Calibri"/>
              </a:rPr>
              <a:t>Maximizing the efficiency of the backend before implementing a front-end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566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0F3F3"/>
      </a:lt2>
      <a:accent1>
        <a:srgbClr val="C34D5B"/>
      </a:accent1>
      <a:accent2>
        <a:srgbClr val="B13B7A"/>
      </a:accent2>
      <a:accent3>
        <a:srgbClr val="C34DBE"/>
      </a:accent3>
      <a:accent4>
        <a:srgbClr val="863BB1"/>
      </a:accent4>
      <a:accent5>
        <a:srgbClr val="664DC3"/>
      </a:accent5>
      <a:accent6>
        <a:srgbClr val="3B53B1"/>
      </a:accent6>
      <a:hlink>
        <a:srgbClr val="865DC9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RetrospectVTI</vt:lpstr>
      <vt:lpstr>Music Sharing App</vt:lpstr>
      <vt:lpstr>Project Description</vt:lpstr>
      <vt:lpstr>Functionality </vt:lpstr>
      <vt:lpstr>ER Diagram</vt:lpstr>
      <vt:lpstr>Tables</vt:lpstr>
      <vt:lpstr>Normalized Tables</vt:lpstr>
      <vt:lpstr>Demo</vt:lpstr>
      <vt:lpstr>Lessons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2020-11-14T20:20:47Z</dcterms:created>
  <dcterms:modified xsi:type="dcterms:W3CDTF">2020-11-18T18:47:26Z</dcterms:modified>
</cp:coreProperties>
</file>