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A5877-D8F2-88DA-E197-4529CD553F96}" v="38" dt="2021-04-30T11:51:29.839"/>
    <p1510:client id="{6D4EC201-1036-DAF5-59E4-66500A792209}" v="2" dt="2021-04-29T18:05:26.018"/>
    <p1510:client id="{9F4D0EFD-E191-AE18-5D4E-CB549653B276}" v="3" dt="2021-04-30T11:57:00.756"/>
    <p1510:client id="{C1A81D68-813D-13B3-737B-07A3CF5029A6}" v="197" dt="2021-04-29T21:10:31.648"/>
    <p1510:client id="{E51DDFBD-D596-2CE7-BBDB-46CACA0E6661}" v="268" dt="2021-04-30T04:49:28.814"/>
    <p1510:client id="{EC16C39F-50D8-C000-1FAC-3F33812DB834}" v="3" dt="2021-04-29T20:12:24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all, Blake B" userId="S::pbm7765@uncw.edu::6ab2d42a-34eb-492d-af51-8a3b5eeb5afa" providerId="AD" clId="Web-{E51DDFBD-D596-2CE7-BBDB-46CACA0E6661}"/>
    <pc:docChg chg="modSld">
      <pc:chgData name="McCall, Blake B" userId="S::pbm7765@uncw.edu::6ab2d42a-34eb-492d-af51-8a3b5eeb5afa" providerId="AD" clId="Web-{E51DDFBD-D596-2CE7-BBDB-46CACA0E6661}" dt="2021-04-30T04:49:09.828" v="150" actId="20577"/>
      <pc:docMkLst>
        <pc:docMk/>
      </pc:docMkLst>
      <pc:sldChg chg="modSp">
        <pc:chgData name="McCall, Blake B" userId="S::pbm7765@uncw.edu::6ab2d42a-34eb-492d-af51-8a3b5eeb5afa" providerId="AD" clId="Web-{E51DDFBD-D596-2CE7-BBDB-46CACA0E6661}" dt="2021-04-30T04:49:09.828" v="150" actId="20577"/>
        <pc:sldMkLst>
          <pc:docMk/>
          <pc:sldMk cId="246390893" sldId="262"/>
        </pc:sldMkLst>
        <pc:spChg chg="mod">
          <ac:chgData name="McCall, Blake B" userId="S::pbm7765@uncw.edu::6ab2d42a-34eb-492d-af51-8a3b5eeb5afa" providerId="AD" clId="Web-{E51DDFBD-D596-2CE7-BBDB-46CACA0E6661}" dt="2021-04-30T04:49:09.828" v="150" actId="20577"/>
          <ac:spMkLst>
            <pc:docMk/>
            <pc:sldMk cId="246390893" sldId="262"/>
            <ac:spMk id="5" creationId="{323B4FBB-EC2E-40C7-854F-C138E0667D38}"/>
          </ac:spMkLst>
        </pc:spChg>
      </pc:sldChg>
      <pc:sldChg chg="modNotes">
        <pc:chgData name="McCall, Blake B" userId="S::pbm7765@uncw.edu::6ab2d42a-34eb-492d-af51-8a3b5eeb5afa" providerId="AD" clId="Web-{E51DDFBD-D596-2CE7-BBDB-46CACA0E6661}" dt="2021-04-30T04:19:41.123" v="0"/>
        <pc:sldMkLst>
          <pc:docMk/>
          <pc:sldMk cId="603875895" sldId="263"/>
        </pc:sldMkLst>
      </pc:sldChg>
    </pc:docChg>
  </pc:docChgLst>
  <pc:docChgLst>
    <pc:chgData name="Rafferty, Aengus J" userId="S::ajr3942@uncw.edu::d7d2830f-9491-44c5-8560-3406f348da06" providerId="AD" clId="Web-{994BC39F-B07F-C000-2402-F3783BCCDEED}"/>
    <pc:docChg chg="modSld">
      <pc:chgData name="Rafferty, Aengus J" userId="S::ajr3942@uncw.edu::d7d2830f-9491-44c5-8560-3406f348da06" providerId="AD" clId="Web-{994BC39F-B07F-C000-2402-F3783BCCDEED}" dt="2021-04-30T11:34:19.665" v="35"/>
      <pc:docMkLst>
        <pc:docMk/>
      </pc:docMkLst>
      <pc:sldChg chg="modNotes">
        <pc:chgData name="Rafferty, Aengus J" userId="S::ajr3942@uncw.edu::d7d2830f-9491-44c5-8560-3406f348da06" providerId="AD" clId="Web-{994BC39F-B07F-C000-2402-F3783BCCDEED}" dt="2021-04-30T11:34:19.665" v="35"/>
        <pc:sldMkLst>
          <pc:docMk/>
          <pc:sldMk cId="2488596032" sldId="260"/>
        </pc:sldMkLst>
      </pc:sldChg>
    </pc:docChg>
  </pc:docChgLst>
  <pc:docChgLst>
    <pc:chgData name="Layne, Blythe Katherine" userId="S::bkl2649@uncw.edu::d305f002-c1cd-4661-8794-ad5549983cf2" providerId="AD" clId="Web-{C1A81D68-813D-13B3-737B-07A3CF5029A6}"/>
    <pc:docChg chg="delSld modSld">
      <pc:chgData name="Layne, Blythe Katherine" userId="S::bkl2649@uncw.edu::d305f002-c1cd-4661-8794-ad5549983cf2" providerId="AD" clId="Web-{C1A81D68-813D-13B3-737B-07A3CF5029A6}" dt="2021-04-29T21:13:22.606" v="177"/>
      <pc:docMkLst>
        <pc:docMk/>
      </pc:docMkLst>
      <pc:sldChg chg="del">
        <pc:chgData name="Layne, Blythe Katherine" userId="S::bkl2649@uncw.edu::d305f002-c1cd-4661-8794-ad5549983cf2" providerId="AD" clId="Web-{C1A81D68-813D-13B3-737B-07A3CF5029A6}" dt="2021-04-29T18:30:47.843" v="0"/>
        <pc:sldMkLst>
          <pc:docMk/>
          <pc:sldMk cId="235766234" sldId="257"/>
        </pc:sldMkLst>
      </pc:sldChg>
      <pc:sldChg chg="delSp modSp">
        <pc:chgData name="Layne, Blythe Katherine" userId="S::bkl2649@uncw.edu::d305f002-c1cd-4661-8794-ad5549983cf2" providerId="AD" clId="Web-{C1A81D68-813D-13B3-737B-07A3CF5029A6}" dt="2021-04-29T20:12:43.548" v="100" actId="1076"/>
        <pc:sldMkLst>
          <pc:docMk/>
          <pc:sldMk cId="3372020294" sldId="259"/>
        </pc:sldMkLst>
        <pc:spChg chg="del">
          <ac:chgData name="Layne, Blythe Katherine" userId="S::bkl2649@uncw.edu::d305f002-c1cd-4661-8794-ad5549983cf2" providerId="AD" clId="Web-{C1A81D68-813D-13B3-737B-07A3CF5029A6}" dt="2021-04-29T20:12:32.017" v="98"/>
          <ac:spMkLst>
            <pc:docMk/>
            <pc:sldMk cId="3372020294" sldId="259"/>
            <ac:spMk id="13" creationId="{AB126C34-2C1F-4127-988C-3F97160B9AB2}"/>
          </ac:spMkLst>
        </pc:spChg>
        <pc:picChg chg="mod">
          <ac:chgData name="Layne, Blythe Katherine" userId="S::bkl2649@uncw.edu::d305f002-c1cd-4661-8794-ad5549983cf2" providerId="AD" clId="Web-{C1A81D68-813D-13B3-737B-07A3CF5029A6}" dt="2021-04-29T20:12:43.548" v="100" actId="1076"/>
          <ac:picMkLst>
            <pc:docMk/>
            <pc:sldMk cId="3372020294" sldId="259"/>
            <ac:picMk id="2" creationId="{30B5B1E0-91AF-4570-8985-3DBE22335E10}"/>
          </ac:picMkLst>
        </pc:picChg>
        <pc:picChg chg="del">
          <ac:chgData name="Layne, Blythe Katherine" userId="S::bkl2649@uncw.edu::d305f002-c1cd-4661-8794-ad5549983cf2" providerId="AD" clId="Web-{C1A81D68-813D-13B3-737B-07A3CF5029A6}" dt="2021-04-29T20:12:22.032" v="94"/>
          <ac:picMkLst>
            <pc:docMk/>
            <pc:sldMk cId="3372020294" sldId="259"/>
            <ac:picMk id="3" creationId="{9536348A-E755-4884-906E-292CE3DFB740}"/>
          </ac:picMkLst>
        </pc:picChg>
        <pc:picChg chg="del">
          <ac:chgData name="Layne, Blythe Katherine" userId="S::bkl2649@uncw.edu::d305f002-c1cd-4661-8794-ad5549983cf2" providerId="AD" clId="Web-{C1A81D68-813D-13B3-737B-07A3CF5029A6}" dt="2021-04-29T20:12:23.563" v="95"/>
          <ac:picMkLst>
            <pc:docMk/>
            <pc:sldMk cId="3372020294" sldId="259"/>
            <ac:picMk id="7" creationId="{9DE93D7D-7999-4422-AE03-3A7897E4A029}"/>
          </ac:picMkLst>
        </pc:picChg>
        <pc:picChg chg="del">
          <ac:chgData name="Layne, Blythe Katherine" userId="S::bkl2649@uncw.edu::d305f002-c1cd-4661-8794-ad5549983cf2" providerId="AD" clId="Web-{C1A81D68-813D-13B3-737B-07A3CF5029A6}" dt="2021-04-29T20:12:30.439" v="97"/>
          <ac:picMkLst>
            <pc:docMk/>
            <pc:sldMk cId="3372020294" sldId="259"/>
            <ac:picMk id="11" creationId="{946EEAC0-B8EB-400D-9503-16821DFCAC38}"/>
          </ac:picMkLst>
        </pc:picChg>
      </pc:sldChg>
      <pc:sldChg chg="delSp modSp modNotes">
        <pc:chgData name="Layne, Blythe Katherine" userId="S::bkl2649@uncw.edu::d305f002-c1cd-4661-8794-ad5549983cf2" providerId="AD" clId="Web-{C1A81D68-813D-13B3-737B-07A3CF5029A6}" dt="2021-04-29T21:10:31.773" v="113"/>
        <pc:sldMkLst>
          <pc:docMk/>
          <pc:sldMk cId="2488596032" sldId="260"/>
        </pc:sldMkLst>
        <pc:spChg chg="mod">
          <ac:chgData name="Layne, Blythe Katherine" userId="S::bkl2649@uncw.edu::d305f002-c1cd-4661-8794-ad5549983cf2" providerId="AD" clId="Web-{C1A81D68-813D-13B3-737B-07A3CF5029A6}" dt="2021-04-29T21:10:31.648" v="110" actId="1076"/>
          <ac:spMkLst>
            <pc:docMk/>
            <pc:sldMk cId="2488596032" sldId="260"/>
            <ac:spMk id="4" creationId="{522C4D73-A862-464F-BB01-2815804B5041}"/>
          </ac:spMkLst>
        </pc:spChg>
        <pc:spChg chg="del mod">
          <ac:chgData name="Layne, Blythe Katherine" userId="S::bkl2649@uncw.edu::d305f002-c1cd-4661-8794-ad5549983cf2" providerId="AD" clId="Web-{C1A81D68-813D-13B3-737B-07A3CF5029A6}" dt="2021-04-29T21:10:31.616" v="109"/>
          <ac:spMkLst>
            <pc:docMk/>
            <pc:sldMk cId="2488596032" sldId="260"/>
            <ac:spMk id="5" creationId="{323B4FBB-EC2E-40C7-854F-C138E0667D38}"/>
          </ac:spMkLst>
        </pc:spChg>
      </pc:sldChg>
      <pc:sldChg chg="modSp">
        <pc:chgData name="Layne, Blythe Katherine" userId="S::bkl2649@uncw.edu::d305f002-c1cd-4661-8794-ad5549983cf2" providerId="AD" clId="Web-{C1A81D68-813D-13B3-737B-07A3CF5029A6}" dt="2021-04-29T18:34:18.067" v="87" actId="1076"/>
        <pc:sldMkLst>
          <pc:docMk/>
          <pc:sldMk cId="246390893" sldId="262"/>
        </pc:sldMkLst>
        <pc:spChg chg="mod">
          <ac:chgData name="Layne, Blythe Katherine" userId="S::bkl2649@uncw.edu::d305f002-c1cd-4661-8794-ad5549983cf2" providerId="AD" clId="Web-{C1A81D68-813D-13B3-737B-07A3CF5029A6}" dt="2021-04-29T18:34:18.067" v="87" actId="1076"/>
          <ac:spMkLst>
            <pc:docMk/>
            <pc:sldMk cId="246390893" sldId="262"/>
            <ac:spMk id="5" creationId="{323B4FBB-EC2E-40C7-854F-C138E0667D38}"/>
          </ac:spMkLst>
        </pc:spChg>
      </pc:sldChg>
      <pc:sldChg chg="delSp modSp modNotes">
        <pc:chgData name="Layne, Blythe Katherine" userId="S::bkl2649@uncw.edu::d305f002-c1cd-4661-8794-ad5549983cf2" providerId="AD" clId="Web-{C1A81D68-813D-13B3-737B-07A3CF5029A6}" dt="2021-04-29T21:13:22.606" v="177"/>
        <pc:sldMkLst>
          <pc:docMk/>
          <pc:sldMk cId="603875895" sldId="263"/>
        </pc:sldMkLst>
        <pc:spChg chg="mod">
          <ac:chgData name="Layne, Blythe Katherine" userId="S::bkl2649@uncw.edu::d305f002-c1cd-4661-8794-ad5549983cf2" providerId="AD" clId="Web-{C1A81D68-813D-13B3-737B-07A3CF5029A6}" dt="2021-04-29T18:39:13.621" v="91" actId="1076"/>
          <ac:spMkLst>
            <pc:docMk/>
            <pc:sldMk cId="603875895" sldId="263"/>
            <ac:spMk id="4" creationId="{522C4D73-A862-464F-BB01-2815804B5041}"/>
          </ac:spMkLst>
        </pc:spChg>
        <pc:spChg chg="del">
          <ac:chgData name="Layne, Blythe Katherine" userId="S::bkl2649@uncw.edu::d305f002-c1cd-4661-8794-ad5549983cf2" providerId="AD" clId="Web-{C1A81D68-813D-13B3-737B-07A3CF5029A6}" dt="2021-04-29T18:39:07.730" v="90"/>
          <ac:spMkLst>
            <pc:docMk/>
            <pc:sldMk cId="603875895" sldId="263"/>
            <ac:spMk id="5" creationId="{323B4FBB-EC2E-40C7-854F-C138E0667D38}"/>
          </ac:spMkLst>
        </pc:spChg>
      </pc:sldChg>
    </pc:docChg>
  </pc:docChgLst>
  <pc:docChgLst>
    <pc:chgData name="McCall, Blake B" userId="S::pbm7765@uncw.edu::6ab2d42a-34eb-492d-af51-8a3b5eeb5afa" providerId="AD" clId="Web-{AD773E22-F827-0599-17A5-1414A6F134FA}"/>
    <pc:docChg chg="modSld">
      <pc:chgData name="McCall, Blake B" userId="S::pbm7765@uncw.edu::6ab2d42a-34eb-492d-af51-8a3b5eeb5afa" providerId="AD" clId="Web-{AD773E22-F827-0599-17A5-1414A6F134FA}" dt="2021-04-29T21:32:54.159" v="78"/>
      <pc:docMkLst>
        <pc:docMk/>
      </pc:docMkLst>
      <pc:sldChg chg="modNotes">
        <pc:chgData name="McCall, Blake B" userId="S::pbm7765@uncw.edu::6ab2d42a-34eb-492d-af51-8a3b5eeb5afa" providerId="AD" clId="Web-{AD773E22-F827-0599-17A5-1414A6F134FA}" dt="2021-04-29T21:25:06.009" v="31"/>
        <pc:sldMkLst>
          <pc:docMk/>
          <pc:sldMk cId="2488596032" sldId="260"/>
        </pc:sldMkLst>
      </pc:sldChg>
      <pc:sldChg chg="modNotes">
        <pc:chgData name="McCall, Blake B" userId="S::pbm7765@uncw.edu::6ab2d42a-34eb-492d-af51-8a3b5eeb5afa" providerId="AD" clId="Web-{AD773E22-F827-0599-17A5-1414A6F134FA}" dt="2021-04-29T21:32:54.159" v="78"/>
        <pc:sldMkLst>
          <pc:docMk/>
          <pc:sldMk cId="603875895" sldId="263"/>
        </pc:sldMkLst>
      </pc:sldChg>
    </pc:docChg>
  </pc:docChgLst>
  <pc:docChgLst>
    <pc:chgData name="McCall, Blake B" userId="S::pbm7765@uncw.edu::6ab2d42a-34eb-492d-af51-8a3b5eeb5afa" providerId="AD" clId="Web-{41AA5877-D8F2-88DA-E197-4529CD553F96}"/>
    <pc:docChg chg="modSld">
      <pc:chgData name="McCall, Blake B" userId="S::pbm7765@uncw.edu::6ab2d42a-34eb-492d-af51-8a3b5eeb5afa" providerId="AD" clId="Web-{41AA5877-D8F2-88DA-E197-4529CD553F96}" dt="2021-04-30T11:51:29.839" v="19" actId="20577"/>
      <pc:docMkLst>
        <pc:docMk/>
      </pc:docMkLst>
      <pc:sldChg chg="modSp">
        <pc:chgData name="McCall, Blake B" userId="S::pbm7765@uncw.edu::6ab2d42a-34eb-492d-af51-8a3b5eeb5afa" providerId="AD" clId="Web-{41AA5877-D8F2-88DA-E197-4529CD553F96}" dt="2021-04-30T11:51:29.839" v="19" actId="20577"/>
        <pc:sldMkLst>
          <pc:docMk/>
          <pc:sldMk cId="246390893" sldId="262"/>
        </pc:sldMkLst>
        <pc:spChg chg="mod">
          <ac:chgData name="McCall, Blake B" userId="S::pbm7765@uncw.edu::6ab2d42a-34eb-492d-af51-8a3b5eeb5afa" providerId="AD" clId="Web-{41AA5877-D8F2-88DA-E197-4529CD553F96}" dt="2021-04-30T11:51:29.839" v="19" actId="20577"/>
          <ac:spMkLst>
            <pc:docMk/>
            <pc:sldMk cId="246390893" sldId="262"/>
            <ac:spMk id="5" creationId="{323B4FBB-EC2E-40C7-854F-C138E0667D38}"/>
          </ac:spMkLst>
        </pc:spChg>
      </pc:sldChg>
    </pc:docChg>
  </pc:docChgLst>
  <pc:docChgLst>
    <pc:chgData name="Qiu, Dennis Wade" userId="S::dwq9172@uncw.edu::2f4e4ba6-6ac2-44e2-9962-db0393b0c632" providerId="AD" clId="Web-{EC16C39F-50D8-C000-1FAC-3F33812DB834}"/>
    <pc:docChg chg="modSld">
      <pc:chgData name="Qiu, Dennis Wade" userId="S::dwq9172@uncw.edu::2f4e4ba6-6ac2-44e2-9962-db0393b0c632" providerId="AD" clId="Web-{EC16C39F-50D8-C000-1FAC-3F33812DB834}" dt="2021-04-29T20:12:24.769" v="2" actId="1076"/>
      <pc:docMkLst>
        <pc:docMk/>
      </pc:docMkLst>
      <pc:sldChg chg="addSp modSp">
        <pc:chgData name="Qiu, Dennis Wade" userId="S::dwq9172@uncw.edu::2f4e4ba6-6ac2-44e2-9962-db0393b0c632" providerId="AD" clId="Web-{EC16C39F-50D8-C000-1FAC-3F33812DB834}" dt="2021-04-29T20:12:24.769" v="2" actId="1076"/>
        <pc:sldMkLst>
          <pc:docMk/>
          <pc:sldMk cId="3372020294" sldId="259"/>
        </pc:sldMkLst>
        <pc:picChg chg="add mod">
          <ac:chgData name="Qiu, Dennis Wade" userId="S::dwq9172@uncw.edu::2f4e4ba6-6ac2-44e2-9962-db0393b0c632" providerId="AD" clId="Web-{EC16C39F-50D8-C000-1FAC-3F33812DB834}" dt="2021-04-29T20:12:24.769" v="2" actId="1076"/>
          <ac:picMkLst>
            <pc:docMk/>
            <pc:sldMk cId="3372020294" sldId="259"/>
            <ac:picMk id="2" creationId="{30B5B1E0-91AF-4570-8985-3DBE22335E10}"/>
          </ac:picMkLst>
        </pc:picChg>
      </pc:sldChg>
    </pc:docChg>
  </pc:docChgLst>
  <pc:docChgLst>
    <pc:chgData name="Hendry, Gordon Ivor" userId="S::gih5305@uncw.edu::9141e22e-f81b-4662-af5e-bf95e6af5f0a" providerId="AD" clId="Web-{6D4EC201-1036-DAF5-59E4-66500A792209}"/>
    <pc:docChg chg="modSld">
      <pc:chgData name="Hendry, Gordon Ivor" userId="S::gih5305@uncw.edu::9141e22e-f81b-4662-af5e-bf95e6af5f0a" providerId="AD" clId="Web-{6D4EC201-1036-DAF5-59E4-66500A792209}" dt="2021-04-29T18:05:26.018" v="1" actId="1076"/>
      <pc:docMkLst>
        <pc:docMk/>
      </pc:docMkLst>
      <pc:sldChg chg="delSp modSp">
        <pc:chgData name="Hendry, Gordon Ivor" userId="S::gih5305@uncw.edu::9141e22e-f81b-4662-af5e-bf95e6af5f0a" providerId="AD" clId="Web-{6D4EC201-1036-DAF5-59E4-66500A792209}" dt="2021-04-29T18:05:26.018" v="1" actId="1076"/>
        <pc:sldMkLst>
          <pc:docMk/>
          <pc:sldMk cId="3372020294" sldId="259"/>
        </pc:sldMkLst>
        <pc:spChg chg="del">
          <ac:chgData name="Hendry, Gordon Ivor" userId="S::gih5305@uncw.edu::9141e22e-f81b-4662-af5e-bf95e6af5f0a" providerId="AD" clId="Web-{6D4EC201-1036-DAF5-59E4-66500A792209}" dt="2021-04-29T18:05:21.362" v="0"/>
          <ac:spMkLst>
            <pc:docMk/>
            <pc:sldMk cId="3372020294" sldId="259"/>
            <ac:spMk id="15" creationId="{79928460-3BB7-44FC-BDC6-E9B2193F6251}"/>
          </ac:spMkLst>
        </pc:spChg>
        <pc:picChg chg="mod">
          <ac:chgData name="Hendry, Gordon Ivor" userId="S::gih5305@uncw.edu::9141e22e-f81b-4662-af5e-bf95e6af5f0a" providerId="AD" clId="Web-{6D4EC201-1036-DAF5-59E4-66500A792209}" dt="2021-04-29T18:05:26.018" v="1" actId="1076"/>
          <ac:picMkLst>
            <pc:docMk/>
            <pc:sldMk cId="3372020294" sldId="259"/>
            <ac:picMk id="7" creationId="{9DE93D7D-7999-4422-AE03-3A7897E4A029}"/>
          </ac:picMkLst>
        </pc:picChg>
      </pc:sldChg>
    </pc:docChg>
  </pc:docChgLst>
  <pc:docChgLst>
    <pc:chgData name="Layne, Blythe Katherine" userId="S::bkl2649@uncw.edu::d305f002-c1cd-4661-8794-ad5549983cf2" providerId="AD" clId="Web-{9F4D0EFD-E191-AE18-5D4E-CB549653B276}"/>
    <pc:docChg chg="modSld">
      <pc:chgData name="Layne, Blythe Katherine" userId="S::bkl2649@uncw.edu::d305f002-c1cd-4661-8794-ad5549983cf2" providerId="AD" clId="Web-{9F4D0EFD-E191-AE18-5D4E-CB549653B276}" dt="2021-04-30T11:57:00.756" v="2" actId="1076"/>
      <pc:docMkLst>
        <pc:docMk/>
      </pc:docMkLst>
      <pc:sldChg chg="modSp">
        <pc:chgData name="Layne, Blythe Katherine" userId="S::bkl2649@uncw.edu::d305f002-c1cd-4661-8794-ad5549983cf2" providerId="AD" clId="Web-{9F4D0EFD-E191-AE18-5D4E-CB549653B276}" dt="2021-04-30T11:57:00.756" v="2" actId="1076"/>
        <pc:sldMkLst>
          <pc:docMk/>
          <pc:sldMk cId="246390893" sldId="262"/>
        </pc:sldMkLst>
        <pc:spChg chg="mod">
          <ac:chgData name="Layne, Blythe Katherine" userId="S::bkl2649@uncw.edu::d305f002-c1cd-4661-8794-ad5549983cf2" providerId="AD" clId="Web-{9F4D0EFD-E191-AE18-5D4E-CB549653B276}" dt="2021-04-30T11:57:00.756" v="2" actId="1076"/>
          <ac:spMkLst>
            <pc:docMk/>
            <pc:sldMk cId="246390893" sldId="262"/>
            <ac:spMk id="5" creationId="{323B4FBB-EC2E-40C7-854F-C138E0667D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A0EA7-3024-4941-8F0E-B54F0AE4B1D4}" type="datetimeFigureOut">
              <a:rPr lang="en-US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B21E4-72D6-4B1C-A8A3-B77FA7456C6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Aengus: Figuring out what I could do to assist the team in a useful and efficient way</a:t>
            </a:r>
          </a:p>
          <a:p>
            <a:r>
              <a:rPr lang="en-US"/>
              <a:t>Dennis: Making my database, located on my computer, accessible via SSH. Apparently, the </a:t>
            </a:r>
            <a:r>
              <a:rPr lang="en-US" err="1"/>
              <a:t>ip</a:t>
            </a:r>
            <a:r>
              <a:rPr lang="en-US"/>
              <a:t> address I provided is a private </a:t>
            </a:r>
            <a:r>
              <a:rPr lang="en-US" err="1"/>
              <a:t>ip</a:t>
            </a:r>
            <a:r>
              <a:rPr lang="en-US"/>
              <a:t> address so only computers connected to my home’s network can </a:t>
            </a:r>
            <a:r>
              <a:rPr lang="en-US" err="1"/>
              <a:t>ssh</a:t>
            </a:r>
            <a:r>
              <a:rPr lang="en-US"/>
              <a:t> to the database.</a:t>
            </a:r>
          </a:p>
          <a:p>
            <a:r>
              <a:rPr lang="en-US"/>
              <a:t>Blythe: Working on existing code that you are not familiar with</a:t>
            </a:r>
          </a:p>
          <a:p>
            <a:r>
              <a:rPr lang="en-US"/>
              <a:t>Blake: Learning a new framework while developing software</a:t>
            </a:r>
          </a:p>
          <a:p>
            <a:r>
              <a:rPr lang="en-US"/>
              <a:t>Gordon: All working on the same code at the same time, setting up a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B21E4-72D6-4B1C-A8A3-B77FA7456C6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8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Aengus: I learned that coordinating even a simple sounding project with even a team this small is a major undertaking and everyone needs to pull their weight otherwise others need to pick up the slack.  It’s stressful when you know you’re the one pulling the team down.</a:t>
            </a:r>
          </a:p>
          <a:p>
            <a:r>
              <a:rPr lang="en-US"/>
              <a:t>Dennis: It’s not easy for people to familiarize with unfamiliar code, even if it is designed for ease of understanding and use in mind. A big project with a big database needs more time and effort put into teamwork. It is certainly not easy when you’re limited to ONLY online meetings and NOT in-person meetings.</a:t>
            </a:r>
          </a:p>
          <a:p>
            <a:r>
              <a:rPr lang="en-US"/>
              <a:t>Blythe: Communication, make sure there is a clear understanding of responsibilities and requirements from the start </a:t>
            </a:r>
          </a:p>
          <a:p>
            <a:r>
              <a:rPr lang="en-US"/>
              <a:t>Blake: Developing a project in this amount of time is a huge task </a:t>
            </a:r>
          </a:p>
          <a:p>
            <a:r>
              <a:rPr lang="en-US"/>
              <a:t>Gordon: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B21E4-72D6-4B1C-A8A3-B77FA7456C6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7616-094B-473D-9FD4-A361BD6BA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66005-BD7E-461C-9E3C-5FEA1C3CD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83DA-5316-4BC7-8843-3C8ED963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13D4-CA89-4CE6-8361-5CA92D6E09E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9C1F3-477A-413B-B989-B9162973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2AF24-52E1-40A3-A0E5-799E13E3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5B5-DEA4-4B97-B462-2D2DB572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1DB1-97A4-461D-B185-35D6FE00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3C77E-35A0-4EA1-906C-FB8FAAF2A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6503-7B77-4442-8142-4624ABC8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13D4-CA89-4CE6-8361-5CA92D6E09E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217FF-7D05-4426-B393-D4A986EB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918-E397-4D8D-A57F-C03E3807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5B5-DEA4-4B97-B462-2D2DB572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9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5B429-3C20-4F3E-BBD6-6465E6096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39D40-E80A-4488-B4AE-685E2080A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A9AEE-B356-4F54-A754-E5C76045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13D4-CA89-4CE6-8361-5CA92D6E09E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5731E-9C6B-48E7-8177-36A7B6D1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B0CA-975D-4871-BE14-FCEE318E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5B5-DEA4-4B97-B462-2D2DB572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6E2E-A2E4-42C6-BACC-21CF1689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D74B-1FA7-4769-BE93-40E92076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58CB9-28AD-4567-AB2E-8F99CCEE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13D4-CA89-4CE6-8361-5CA92D6E09E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5E261-D7F8-4A73-9372-D3967BBB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3C6E-6A8E-4A68-8137-43312FF9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5B5-DEA4-4B97-B462-2D2DB572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B223-D4AC-4A48-84C9-BB1A718F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409E8-358B-42A7-BE7E-DD2AA016A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2B37E-C66D-42D2-B0C8-0A142ACC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13D4-CA89-4CE6-8361-5CA92D6E09E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36544-24D3-4F95-98D6-09900AF0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1336B-5456-4A07-BB5A-7C897D83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5B5-DEA4-4B97-B462-2D2DB572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8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A579-26CD-4B68-8C0F-6F00DF5F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BE77-8C58-42D8-BA64-836A1155A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E1449-F55B-4C40-91CC-80D02AB7C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B2E2C-CE46-4CF5-A393-F1D4C77A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13D4-CA89-4CE6-8361-5CA92D6E09E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F26E-747D-4342-96FB-25D1931C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A0787-078C-4D9B-A660-143BC7BA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5B5-DEA4-4B97-B462-2D2DB572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9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9F9B-294A-4E29-BAEC-5AFFF548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B1FE9-FEC4-421A-9465-E9DE79F25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D0039-8B4F-4B27-8415-565A871F2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F9030-5E1C-47BC-A8CE-B6EBC0FEA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C4FAC-3F98-488D-986B-A20DA9A5B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CE6D5-9ACF-49C6-B3EF-AD243421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13D4-CA89-4CE6-8361-5CA92D6E09E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0951D-11E5-452E-BCEB-62C4BF53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B0C76-00A0-4DC8-A56D-B681B490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5B5-DEA4-4B97-B462-2D2DB572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F07A-AA33-4AC6-AE87-8AFB1A69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A609A-CFFD-4731-9924-13645E02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13D4-CA89-4CE6-8361-5CA92D6E09E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8ABFC-2EAA-4272-9266-22D7F262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B37C3-0301-474D-985E-F1CFD26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5B5-DEA4-4B97-B462-2D2DB572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1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8D18C-E8AF-4391-A9B7-EAFA1827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13D4-CA89-4CE6-8361-5CA92D6E09E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FC60F-70B2-465E-B20C-24F9A873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73B60-53CE-4068-B742-8541C9FB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5B5-DEA4-4B97-B462-2D2DB572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7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8766-A62A-421C-9E93-1E0A1EB8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AFE-2033-4C1B-B008-7EB97D54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C00EC-0080-4A43-A023-B123E106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0CE62-F140-49D0-A362-58677243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13D4-CA89-4CE6-8361-5CA92D6E09E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CC779-E4E4-42C8-A465-A3FB571A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859BE-4D9D-41AD-9F09-152D35E1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5B5-DEA4-4B97-B462-2D2DB572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D20F-8364-4653-B8B7-AFF00839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F9D96-2C14-4D6B-81E0-3ACAAF09A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9C6AA-3A24-4355-B182-2E8B1C48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CA151-9700-4B0A-91F8-1558F385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13D4-CA89-4CE6-8361-5CA92D6E09E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920DB-C5C0-4B8F-94AF-55533E11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A5F29-DBD5-4C68-A63F-F72DA28E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5B5-DEA4-4B97-B462-2D2DB572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EAF62-B5A1-4CB3-A84F-682C96FC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E1C4A-1CF9-436E-BA0D-41432FF9A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AEFED-4A3B-46D9-A4B0-4CE21B586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F13D4-CA89-4CE6-8361-5CA92D6E09E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F800A-C31B-43BB-8588-55E7711FA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9133D-7175-444E-B400-5B77D19DF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35B5-DEA4-4B97-B462-2D2DB572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8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34517-4CD8-439A-8309-ACC56A1CA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93980"/>
          </a:xfrm>
          <a:noFill/>
        </p:spPr>
        <p:txBody>
          <a:bodyPr numCol="3">
            <a:normAutofit fontScale="92500" lnSpcReduction="20000"/>
          </a:bodyPr>
          <a:lstStyle/>
          <a:p>
            <a:r>
              <a:rPr lang="en-US" sz="2000">
                <a:solidFill>
                  <a:srgbClr val="080808"/>
                </a:solidFill>
              </a:rPr>
              <a:t>Aengus Rafferty</a:t>
            </a:r>
          </a:p>
          <a:p>
            <a:r>
              <a:rPr lang="en-US" sz="2000">
                <a:solidFill>
                  <a:srgbClr val="080808"/>
                </a:solidFill>
              </a:rPr>
              <a:t>Dennis </a:t>
            </a:r>
            <a:r>
              <a:rPr lang="en-US" sz="2000" err="1">
                <a:solidFill>
                  <a:srgbClr val="080808"/>
                </a:solidFill>
              </a:rPr>
              <a:t>Qiu</a:t>
            </a:r>
            <a:endParaRPr lang="en-US" sz="2000">
              <a:solidFill>
                <a:srgbClr val="080808"/>
              </a:solidFill>
            </a:endParaRPr>
          </a:p>
          <a:p>
            <a:endParaRPr lang="en-US" sz="2000">
              <a:solidFill>
                <a:srgbClr val="080808"/>
              </a:solidFill>
            </a:endParaRPr>
          </a:p>
          <a:p>
            <a:r>
              <a:rPr lang="en-US" sz="2000">
                <a:solidFill>
                  <a:srgbClr val="080808"/>
                </a:solidFill>
              </a:rPr>
              <a:t>Blake McCall</a:t>
            </a:r>
          </a:p>
          <a:p>
            <a:endParaRPr lang="en-US" sz="2000">
              <a:solidFill>
                <a:srgbClr val="080808"/>
              </a:solidFill>
            </a:endParaRPr>
          </a:p>
          <a:p>
            <a:r>
              <a:rPr lang="en-US" sz="2000">
                <a:solidFill>
                  <a:srgbClr val="080808"/>
                </a:solidFill>
              </a:rPr>
              <a:t>Blythe Layne</a:t>
            </a:r>
          </a:p>
          <a:p>
            <a:r>
              <a:rPr lang="en-US" sz="2000">
                <a:solidFill>
                  <a:srgbClr val="080808"/>
                </a:solidFill>
              </a:rPr>
              <a:t>Gordon Hendry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356BB-E57B-4441-BFAC-D6ABB4318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CSC 450 Final Presentation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0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2C4D73-A862-464F-BB01-2815804B5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6159"/>
            <a:ext cx="9144000" cy="506704"/>
          </a:xfrm>
        </p:spPr>
        <p:txBody>
          <a:bodyPr>
            <a:normAutofit/>
          </a:bodyPr>
          <a:lstStyle/>
          <a:p>
            <a:r>
              <a:rPr lang="en-US" sz="2800"/>
              <a:t>The Program: Music Sharing Platform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DE056-E315-4E36-A054-42AA5EA01CCD}"/>
              </a:ext>
            </a:extLst>
          </p:cNvPr>
          <p:cNvSpPr txBox="1"/>
          <p:nvPr/>
        </p:nvSpPr>
        <p:spPr>
          <a:xfrm>
            <a:off x="1606605" y="1494552"/>
            <a:ext cx="9301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 program that acts as a platform connected to a database of music to listen to and share</a:t>
            </a:r>
          </a:p>
          <a:p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Guests can browse music and playlists freely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Users can upload music and create their own playlists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Administrators can edit user and admin accounts.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Each account can do the same things as the lower-level accounts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Platform has a chat program so users can communicate with one another</a:t>
            </a:r>
          </a:p>
        </p:txBody>
      </p:sp>
    </p:spTree>
    <p:extLst>
      <p:ext uri="{BB962C8B-B14F-4D97-AF65-F5344CB8AC3E}">
        <p14:creationId xmlns:p14="http://schemas.microsoft.com/office/powerpoint/2010/main" val="224919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2C4D73-A862-464F-BB01-2815804B5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6159"/>
            <a:ext cx="9144000" cy="506704"/>
          </a:xfrm>
        </p:spPr>
        <p:txBody>
          <a:bodyPr>
            <a:normAutofit/>
          </a:bodyPr>
          <a:lstStyle/>
          <a:p>
            <a:r>
              <a:rPr lang="en-US" sz="2800"/>
              <a:t>The Program: Music Sharing Platform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0B5B1E0-91AF-4570-8985-3DBE22335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43" y="915943"/>
            <a:ext cx="4477752" cy="581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2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356BB-E57B-4441-BFAC-D6ABB4318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7200">
                <a:solidFill>
                  <a:srgbClr val="080808"/>
                </a:solidFill>
              </a:rPr>
              <a:t>Demonstration</a:t>
            </a:r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3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2C4D73-A862-464F-BB01-2815804B5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80023"/>
            <a:ext cx="9144000" cy="506704"/>
          </a:xfrm>
        </p:spPr>
        <p:txBody>
          <a:bodyPr>
            <a:normAutofit/>
          </a:bodyPr>
          <a:lstStyle/>
          <a:p>
            <a:r>
              <a:rPr lang="en-US" sz="2800"/>
              <a:t>What Was The Hardest Part, Technically?</a:t>
            </a:r>
          </a:p>
        </p:txBody>
      </p:sp>
    </p:spTree>
    <p:extLst>
      <p:ext uri="{BB962C8B-B14F-4D97-AF65-F5344CB8AC3E}">
        <p14:creationId xmlns:p14="http://schemas.microsoft.com/office/powerpoint/2010/main" val="248859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2C4D73-A862-464F-BB01-2815804B5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6159"/>
            <a:ext cx="9144000" cy="506704"/>
          </a:xfrm>
        </p:spPr>
        <p:txBody>
          <a:bodyPr>
            <a:normAutofit/>
          </a:bodyPr>
          <a:lstStyle/>
          <a:p>
            <a:r>
              <a:rPr lang="en-US" sz="2800"/>
              <a:t>How Close Did We Come to Our Goal?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B4FBB-EC2E-40C7-854F-C138E0667D38}"/>
              </a:ext>
            </a:extLst>
          </p:cNvPr>
          <p:cNvSpPr txBox="1"/>
          <p:nvPr/>
        </p:nvSpPr>
        <p:spPr>
          <a:xfrm>
            <a:off x="3953717" y="1993856"/>
            <a:ext cx="4286348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Missing some key functionality </a:t>
            </a:r>
            <a:endParaRPr lang="en-US" sz="2000">
              <a:cs typeface="Calibri"/>
            </a:endParaRPr>
          </a:p>
          <a:p>
            <a:pPr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User authority level </a:t>
            </a:r>
            <a:endParaRPr lang="en-US" sz="2000"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Chat function  </a:t>
            </a:r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Playlists </a:t>
            </a:r>
          </a:p>
          <a:p>
            <a:pPr lvl="1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Implemented Core Functionality</a:t>
            </a:r>
            <a:endParaRPr lang="en-US" sz="2000">
              <a:cs typeface="Calibri"/>
            </a:endParaRPr>
          </a:p>
          <a:p>
            <a:pPr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Music player</a:t>
            </a:r>
            <a:endParaRPr lang="en-US" sz="2000"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Update the song database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39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2C4D73-A862-464F-BB01-2815804B5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7172"/>
            <a:ext cx="9144000" cy="506704"/>
          </a:xfrm>
        </p:spPr>
        <p:txBody>
          <a:bodyPr>
            <a:normAutofit/>
          </a:bodyPr>
          <a:lstStyle/>
          <a:p>
            <a:r>
              <a:rPr lang="en-US" sz="2800"/>
              <a:t>What Did We Learn?</a:t>
            </a:r>
          </a:p>
        </p:txBody>
      </p:sp>
    </p:spTree>
    <p:extLst>
      <p:ext uri="{BB962C8B-B14F-4D97-AF65-F5344CB8AC3E}">
        <p14:creationId xmlns:p14="http://schemas.microsoft.com/office/powerpoint/2010/main" val="60387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CSC 450 Final Presentation</vt:lpstr>
      <vt:lpstr>The Program: Music Sharing Platform</vt:lpstr>
      <vt:lpstr>The Program: Music Sharing Platform</vt:lpstr>
      <vt:lpstr>Demonstration</vt:lpstr>
      <vt:lpstr>What Was The Hardest Part, Technically?</vt:lpstr>
      <vt:lpstr>How Close Did We Come to Our Goal?</vt:lpstr>
      <vt:lpstr>What Did We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450 Final Presentation</dc:title>
  <dc:creator>Aengus Rafferty</dc:creator>
  <cp:revision>1</cp:revision>
  <dcterms:created xsi:type="dcterms:W3CDTF">2021-04-28T15:02:14Z</dcterms:created>
  <dcterms:modified xsi:type="dcterms:W3CDTF">2021-04-30T11:57:02Z</dcterms:modified>
</cp:coreProperties>
</file>