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388100" cy="4953000"/>
  <p:notesSz cx="10234613" cy="7099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9250" y="1535430"/>
            <a:ext cx="5431504" cy="104012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58500" y="2773680"/>
            <a:ext cx="4473003" cy="12382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9500" y="1139190"/>
            <a:ext cx="2779652" cy="32689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290852" y="1139190"/>
            <a:ext cx="2779652" cy="32689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09056" y="408592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896956" y="408592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8001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09056" y="330741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96956" y="330741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8001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09056" y="252763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896956" y="252763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8001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109056" y="174912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896956" y="174912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8001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500" y="198119"/>
            <a:ext cx="5751004" cy="7924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9500" y="1139190"/>
            <a:ext cx="5751004" cy="32689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72601" y="4606290"/>
            <a:ext cx="2044801" cy="2476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19500" y="4606290"/>
            <a:ext cx="1469701" cy="2476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7/16/2015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00803" y="4606290"/>
            <a:ext cx="1469701" cy="2476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999" y="1596726"/>
            <a:ext cx="280035" cy="2621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60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20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2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39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9056" y="96934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96956" y="96934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8001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4999" y="816946"/>
            <a:ext cx="280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9056" y="19083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96956" y="190836"/>
            <a:ext cx="80010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8001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900" y="38436"/>
            <a:ext cx="40703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100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9056" y="400591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9056" y="19083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4582" y="4162126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3146" y="400591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3146" y="19083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43344" y="4162126"/>
            <a:ext cx="343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0.2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966" y="400591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5966" y="19083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30056" y="400591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0056" y="19083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02876" y="400591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02876" y="19083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76966" y="400591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8001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76966" y="190836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09056" y="190836"/>
            <a:ext cx="4867910" cy="3895090"/>
          </a:xfrm>
          <a:custGeom>
            <a:avLst/>
            <a:gdLst/>
            <a:ahLst/>
            <a:cxnLst/>
            <a:rect l="l" t="t" r="r" b="b"/>
            <a:pathLst>
              <a:path w="4867910" h="3895090">
                <a:moveTo>
                  <a:pt x="0" y="3895090"/>
                </a:moveTo>
                <a:lnTo>
                  <a:pt x="4867910" y="3895090"/>
                </a:lnTo>
                <a:lnTo>
                  <a:pt x="4867910" y="0"/>
                </a:lnTo>
                <a:lnTo>
                  <a:pt x="0" y="0"/>
                </a:lnTo>
                <a:lnTo>
                  <a:pt x="0" y="38950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2162" y="4162126"/>
            <a:ext cx="1600835" cy="628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4769" algn="ctr">
              <a:lnSpc>
                <a:spcPct val="100000"/>
              </a:lnSpc>
              <a:tabLst>
                <a:tab pos="1038225" algn="l"/>
              </a:tabLst>
            </a:pPr>
            <a:r>
              <a:rPr sz="1800" dirty="0" smtClean="0">
                <a:latin typeface="Arial"/>
                <a:cs typeface="Arial"/>
              </a:rPr>
              <a:t>0.4	0.6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algn="ctr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Axial Strain (%)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3074" y="4162126"/>
            <a:ext cx="343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0.8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32490" y="4162126"/>
            <a:ext cx="1530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396" y="1180001"/>
            <a:ext cx="285115" cy="1918335"/>
          </a:xfrm>
          <a:prstGeom prst="rect">
            <a:avLst/>
          </a:prstGeom>
        </p:spPr>
        <p:txBody>
          <a:bodyPr vert="vert270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latin typeface="Arial"/>
                <a:cs typeface="Arial"/>
              </a:rPr>
              <a:t>Axial Stress (MPa)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00896" y="385146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9056" y="996016"/>
            <a:ext cx="4867910" cy="3089910"/>
          </a:xfrm>
          <a:custGeom>
            <a:avLst/>
            <a:gdLst/>
            <a:ahLst/>
            <a:cxnLst/>
            <a:rect l="l" t="t" r="r" b="b"/>
            <a:pathLst>
              <a:path w="4867910" h="3089910">
                <a:moveTo>
                  <a:pt x="0" y="3089910"/>
                </a:moveTo>
                <a:lnTo>
                  <a:pt x="60960" y="3089910"/>
                </a:lnTo>
                <a:lnTo>
                  <a:pt x="113030" y="3088640"/>
                </a:lnTo>
                <a:lnTo>
                  <a:pt x="163830" y="3084830"/>
                </a:lnTo>
                <a:lnTo>
                  <a:pt x="214630" y="3074670"/>
                </a:lnTo>
                <a:lnTo>
                  <a:pt x="264160" y="3060700"/>
                </a:lnTo>
                <a:lnTo>
                  <a:pt x="313690" y="3042920"/>
                </a:lnTo>
                <a:lnTo>
                  <a:pt x="363220" y="3017520"/>
                </a:lnTo>
                <a:lnTo>
                  <a:pt x="412750" y="2987040"/>
                </a:lnTo>
                <a:lnTo>
                  <a:pt x="462280" y="2952750"/>
                </a:lnTo>
                <a:lnTo>
                  <a:pt x="510540" y="2913380"/>
                </a:lnTo>
                <a:lnTo>
                  <a:pt x="561340" y="2871470"/>
                </a:lnTo>
                <a:lnTo>
                  <a:pt x="610870" y="2825750"/>
                </a:lnTo>
                <a:lnTo>
                  <a:pt x="660400" y="2778760"/>
                </a:lnTo>
                <a:lnTo>
                  <a:pt x="709930" y="2727960"/>
                </a:lnTo>
                <a:lnTo>
                  <a:pt x="759460" y="2674620"/>
                </a:lnTo>
                <a:lnTo>
                  <a:pt x="808990" y="2621280"/>
                </a:lnTo>
                <a:lnTo>
                  <a:pt x="858520" y="2565400"/>
                </a:lnTo>
                <a:lnTo>
                  <a:pt x="908050" y="2508250"/>
                </a:lnTo>
                <a:lnTo>
                  <a:pt x="957580" y="2448560"/>
                </a:lnTo>
                <a:lnTo>
                  <a:pt x="1008380" y="2388870"/>
                </a:lnTo>
                <a:lnTo>
                  <a:pt x="1057910" y="2327910"/>
                </a:lnTo>
                <a:lnTo>
                  <a:pt x="1107440" y="2266950"/>
                </a:lnTo>
                <a:lnTo>
                  <a:pt x="1156970" y="2204720"/>
                </a:lnTo>
                <a:lnTo>
                  <a:pt x="1206500" y="2141220"/>
                </a:lnTo>
                <a:lnTo>
                  <a:pt x="1256030" y="2077720"/>
                </a:lnTo>
                <a:lnTo>
                  <a:pt x="1305560" y="2012950"/>
                </a:lnTo>
                <a:lnTo>
                  <a:pt x="1355090" y="1949450"/>
                </a:lnTo>
                <a:lnTo>
                  <a:pt x="1404620" y="1884680"/>
                </a:lnTo>
                <a:lnTo>
                  <a:pt x="1454150" y="1819910"/>
                </a:lnTo>
                <a:lnTo>
                  <a:pt x="1503680" y="1756410"/>
                </a:lnTo>
                <a:lnTo>
                  <a:pt x="1553210" y="1692910"/>
                </a:lnTo>
                <a:lnTo>
                  <a:pt x="1604010" y="1629410"/>
                </a:lnTo>
                <a:lnTo>
                  <a:pt x="1653540" y="1565910"/>
                </a:lnTo>
                <a:lnTo>
                  <a:pt x="1703070" y="1502410"/>
                </a:lnTo>
                <a:lnTo>
                  <a:pt x="1752600" y="1440180"/>
                </a:lnTo>
                <a:lnTo>
                  <a:pt x="1802130" y="1377950"/>
                </a:lnTo>
                <a:lnTo>
                  <a:pt x="1851660" y="1318260"/>
                </a:lnTo>
                <a:lnTo>
                  <a:pt x="1902460" y="1256030"/>
                </a:lnTo>
                <a:lnTo>
                  <a:pt x="1951990" y="1195070"/>
                </a:lnTo>
                <a:lnTo>
                  <a:pt x="2002790" y="1136650"/>
                </a:lnTo>
                <a:lnTo>
                  <a:pt x="2052320" y="1079500"/>
                </a:lnTo>
                <a:lnTo>
                  <a:pt x="2101850" y="1021080"/>
                </a:lnTo>
                <a:lnTo>
                  <a:pt x="2151380" y="966470"/>
                </a:lnTo>
                <a:lnTo>
                  <a:pt x="2200910" y="911860"/>
                </a:lnTo>
                <a:lnTo>
                  <a:pt x="2250440" y="857250"/>
                </a:lnTo>
                <a:lnTo>
                  <a:pt x="2299970" y="803910"/>
                </a:lnTo>
                <a:lnTo>
                  <a:pt x="2350770" y="753110"/>
                </a:lnTo>
                <a:lnTo>
                  <a:pt x="2400300" y="703580"/>
                </a:lnTo>
                <a:lnTo>
                  <a:pt x="2449830" y="652780"/>
                </a:lnTo>
                <a:lnTo>
                  <a:pt x="2499360" y="604520"/>
                </a:lnTo>
                <a:lnTo>
                  <a:pt x="2548890" y="558800"/>
                </a:lnTo>
                <a:lnTo>
                  <a:pt x="2598420" y="514350"/>
                </a:lnTo>
                <a:lnTo>
                  <a:pt x="2647950" y="473710"/>
                </a:lnTo>
                <a:lnTo>
                  <a:pt x="2697480" y="433070"/>
                </a:lnTo>
                <a:lnTo>
                  <a:pt x="2747010" y="394970"/>
                </a:lnTo>
                <a:lnTo>
                  <a:pt x="2796540" y="359410"/>
                </a:lnTo>
                <a:lnTo>
                  <a:pt x="2846070" y="325120"/>
                </a:lnTo>
                <a:lnTo>
                  <a:pt x="2895600" y="290830"/>
                </a:lnTo>
                <a:lnTo>
                  <a:pt x="2945130" y="259080"/>
                </a:lnTo>
                <a:lnTo>
                  <a:pt x="2994660" y="231140"/>
                </a:lnTo>
                <a:lnTo>
                  <a:pt x="3044190" y="201930"/>
                </a:lnTo>
                <a:lnTo>
                  <a:pt x="3093720" y="171450"/>
                </a:lnTo>
                <a:lnTo>
                  <a:pt x="3143250" y="148590"/>
                </a:lnTo>
                <a:lnTo>
                  <a:pt x="3192780" y="128270"/>
                </a:lnTo>
                <a:lnTo>
                  <a:pt x="3241040" y="106680"/>
                </a:lnTo>
                <a:lnTo>
                  <a:pt x="3290570" y="86360"/>
                </a:lnTo>
                <a:lnTo>
                  <a:pt x="3340100" y="66040"/>
                </a:lnTo>
                <a:lnTo>
                  <a:pt x="3389630" y="52070"/>
                </a:lnTo>
                <a:lnTo>
                  <a:pt x="3439160" y="35560"/>
                </a:lnTo>
                <a:lnTo>
                  <a:pt x="3488690" y="22860"/>
                </a:lnTo>
                <a:lnTo>
                  <a:pt x="3538220" y="12700"/>
                </a:lnTo>
                <a:lnTo>
                  <a:pt x="3587750" y="6350"/>
                </a:lnTo>
                <a:lnTo>
                  <a:pt x="3637280" y="2540"/>
                </a:lnTo>
                <a:lnTo>
                  <a:pt x="3685540" y="0"/>
                </a:lnTo>
                <a:lnTo>
                  <a:pt x="3735070" y="1270"/>
                </a:lnTo>
                <a:lnTo>
                  <a:pt x="3784600" y="8890"/>
                </a:lnTo>
                <a:lnTo>
                  <a:pt x="3834130" y="20320"/>
                </a:lnTo>
                <a:lnTo>
                  <a:pt x="3883660" y="27940"/>
                </a:lnTo>
                <a:lnTo>
                  <a:pt x="3931920" y="24130"/>
                </a:lnTo>
                <a:lnTo>
                  <a:pt x="3981450" y="22860"/>
                </a:lnTo>
                <a:lnTo>
                  <a:pt x="4030980" y="29210"/>
                </a:lnTo>
                <a:lnTo>
                  <a:pt x="4080510" y="48260"/>
                </a:lnTo>
                <a:lnTo>
                  <a:pt x="4130040" y="72390"/>
                </a:lnTo>
                <a:lnTo>
                  <a:pt x="4178300" y="109220"/>
                </a:lnTo>
                <a:lnTo>
                  <a:pt x="4227830" y="138430"/>
                </a:lnTo>
                <a:lnTo>
                  <a:pt x="4277360" y="165100"/>
                </a:lnTo>
                <a:lnTo>
                  <a:pt x="4326890" y="195580"/>
                </a:lnTo>
                <a:lnTo>
                  <a:pt x="4375150" y="222250"/>
                </a:lnTo>
                <a:lnTo>
                  <a:pt x="4424680" y="248920"/>
                </a:lnTo>
                <a:lnTo>
                  <a:pt x="4474210" y="274320"/>
                </a:lnTo>
                <a:lnTo>
                  <a:pt x="4523740" y="308610"/>
                </a:lnTo>
                <a:lnTo>
                  <a:pt x="4572000" y="345440"/>
                </a:lnTo>
                <a:lnTo>
                  <a:pt x="4621530" y="386080"/>
                </a:lnTo>
                <a:lnTo>
                  <a:pt x="4671060" y="420370"/>
                </a:lnTo>
                <a:lnTo>
                  <a:pt x="4719320" y="457200"/>
                </a:lnTo>
                <a:lnTo>
                  <a:pt x="4768850" y="510540"/>
                </a:lnTo>
                <a:lnTo>
                  <a:pt x="4818380" y="568960"/>
                </a:lnTo>
                <a:lnTo>
                  <a:pt x="4867910" y="645160"/>
                </a:lnTo>
              </a:path>
            </a:pathLst>
          </a:custGeom>
          <a:ln w="25400">
            <a:solidFill>
              <a:srgbClr val="FF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0896" y="613746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9056" y="1242396"/>
            <a:ext cx="4867910" cy="2843530"/>
          </a:xfrm>
          <a:custGeom>
            <a:avLst/>
            <a:gdLst/>
            <a:ahLst/>
            <a:cxnLst/>
            <a:rect l="l" t="t" r="r" b="b"/>
            <a:pathLst>
              <a:path w="4867910" h="2843530">
                <a:moveTo>
                  <a:pt x="0" y="2843530"/>
                </a:moveTo>
                <a:lnTo>
                  <a:pt x="119380" y="2843530"/>
                </a:lnTo>
                <a:lnTo>
                  <a:pt x="177800" y="2842260"/>
                </a:lnTo>
                <a:lnTo>
                  <a:pt x="229870" y="2840990"/>
                </a:lnTo>
                <a:lnTo>
                  <a:pt x="280670" y="2830830"/>
                </a:lnTo>
                <a:lnTo>
                  <a:pt x="328930" y="2825750"/>
                </a:lnTo>
                <a:lnTo>
                  <a:pt x="379730" y="2818130"/>
                </a:lnTo>
                <a:lnTo>
                  <a:pt x="429260" y="2792730"/>
                </a:lnTo>
                <a:lnTo>
                  <a:pt x="478790" y="2771140"/>
                </a:lnTo>
                <a:lnTo>
                  <a:pt x="528320" y="2740660"/>
                </a:lnTo>
                <a:lnTo>
                  <a:pt x="577850" y="2711450"/>
                </a:lnTo>
                <a:lnTo>
                  <a:pt x="628650" y="2669540"/>
                </a:lnTo>
                <a:lnTo>
                  <a:pt x="679450" y="2630170"/>
                </a:lnTo>
                <a:lnTo>
                  <a:pt x="728980" y="2589530"/>
                </a:lnTo>
                <a:lnTo>
                  <a:pt x="778510" y="2545080"/>
                </a:lnTo>
                <a:lnTo>
                  <a:pt x="828040" y="2499360"/>
                </a:lnTo>
                <a:lnTo>
                  <a:pt x="877570" y="2451100"/>
                </a:lnTo>
                <a:lnTo>
                  <a:pt x="927100" y="2401570"/>
                </a:lnTo>
                <a:lnTo>
                  <a:pt x="976630" y="2350770"/>
                </a:lnTo>
                <a:lnTo>
                  <a:pt x="1026160" y="2298700"/>
                </a:lnTo>
                <a:lnTo>
                  <a:pt x="1075690" y="2245360"/>
                </a:lnTo>
                <a:lnTo>
                  <a:pt x="1125220" y="2192020"/>
                </a:lnTo>
                <a:lnTo>
                  <a:pt x="1174750" y="2137410"/>
                </a:lnTo>
                <a:lnTo>
                  <a:pt x="1224280" y="2082800"/>
                </a:lnTo>
                <a:lnTo>
                  <a:pt x="1273810" y="2026920"/>
                </a:lnTo>
                <a:lnTo>
                  <a:pt x="1324610" y="1971040"/>
                </a:lnTo>
                <a:lnTo>
                  <a:pt x="1374140" y="1915160"/>
                </a:lnTo>
                <a:lnTo>
                  <a:pt x="1423670" y="1860550"/>
                </a:lnTo>
                <a:lnTo>
                  <a:pt x="1473200" y="1802130"/>
                </a:lnTo>
                <a:lnTo>
                  <a:pt x="1524000" y="1746250"/>
                </a:lnTo>
                <a:lnTo>
                  <a:pt x="1573530" y="1690370"/>
                </a:lnTo>
                <a:lnTo>
                  <a:pt x="1623060" y="1633220"/>
                </a:lnTo>
                <a:lnTo>
                  <a:pt x="1672590" y="1577340"/>
                </a:lnTo>
                <a:lnTo>
                  <a:pt x="1722120" y="1522730"/>
                </a:lnTo>
                <a:lnTo>
                  <a:pt x="1772920" y="1466850"/>
                </a:lnTo>
                <a:lnTo>
                  <a:pt x="1822450" y="1412240"/>
                </a:lnTo>
                <a:lnTo>
                  <a:pt x="1871980" y="1356360"/>
                </a:lnTo>
                <a:lnTo>
                  <a:pt x="1921510" y="1301750"/>
                </a:lnTo>
                <a:lnTo>
                  <a:pt x="1971040" y="1248410"/>
                </a:lnTo>
                <a:lnTo>
                  <a:pt x="2020570" y="1195070"/>
                </a:lnTo>
                <a:lnTo>
                  <a:pt x="2071370" y="1140460"/>
                </a:lnTo>
                <a:lnTo>
                  <a:pt x="2120900" y="1087120"/>
                </a:lnTo>
                <a:lnTo>
                  <a:pt x="2171700" y="1033780"/>
                </a:lnTo>
                <a:lnTo>
                  <a:pt x="2221230" y="981710"/>
                </a:lnTo>
                <a:lnTo>
                  <a:pt x="2270760" y="932180"/>
                </a:lnTo>
                <a:lnTo>
                  <a:pt x="2321560" y="881380"/>
                </a:lnTo>
                <a:lnTo>
                  <a:pt x="2371090" y="831850"/>
                </a:lnTo>
                <a:lnTo>
                  <a:pt x="2421890" y="783590"/>
                </a:lnTo>
                <a:lnTo>
                  <a:pt x="2471420" y="735330"/>
                </a:lnTo>
                <a:lnTo>
                  <a:pt x="2520950" y="688340"/>
                </a:lnTo>
                <a:lnTo>
                  <a:pt x="2570480" y="641350"/>
                </a:lnTo>
                <a:lnTo>
                  <a:pt x="2621280" y="595630"/>
                </a:lnTo>
                <a:lnTo>
                  <a:pt x="2670810" y="554990"/>
                </a:lnTo>
                <a:lnTo>
                  <a:pt x="2720340" y="516890"/>
                </a:lnTo>
                <a:lnTo>
                  <a:pt x="2771140" y="476250"/>
                </a:lnTo>
                <a:lnTo>
                  <a:pt x="2820670" y="439420"/>
                </a:lnTo>
                <a:lnTo>
                  <a:pt x="2870200" y="401320"/>
                </a:lnTo>
                <a:lnTo>
                  <a:pt x="2919730" y="365760"/>
                </a:lnTo>
                <a:lnTo>
                  <a:pt x="2969260" y="331470"/>
                </a:lnTo>
                <a:lnTo>
                  <a:pt x="3018790" y="299720"/>
                </a:lnTo>
                <a:lnTo>
                  <a:pt x="3068320" y="266700"/>
                </a:lnTo>
                <a:lnTo>
                  <a:pt x="3117850" y="234950"/>
                </a:lnTo>
                <a:lnTo>
                  <a:pt x="3168650" y="204470"/>
                </a:lnTo>
                <a:lnTo>
                  <a:pt x="3218180" y="173990"/>
                </a:lnTo>
                <a:lnTo>
                  <a:pt x="3267710" y="143510"/>
                </a:lnTo>
                <a:lnTo>
                  <a:pt x="3317240" y="113030"/>
                </a:lnTo>
                <a:lnTo>
                  <a:pt x="3366770" y="87630"/>
                </a:lnTo>
                <a:lnTo>
                  <a:pt x="3416300" y="62230"/>
                </a:lnTo>
                <a:lnTo>
                  <a:pt x="3465830" y="40640"/>
                </a:lnTo>
                <a:lnTo>
                  <a:pt x="3516630" y="29210"/>
                </a:lnTo>
                <a:lnTo>
                  <a:pt x="3566160" y="13970"/>
                </a:lnTo>
                <a:lnTo>
                  <a:pt x="3614420" y="5080"/>
                </a:lnTo>
                <a:lnTo>
                  <a:pt x="3663950" y="0"/>
                </a:lnTo>
                <a:lnTo>
                  <a:pt x="3713480" y="2540"/>
                </a:lnTo>
                <a:lnTo>
                  <a:pt x="3763010" y="15240"/>
                </a:lnTo>
                <a:lnTo>
                  <a:pt x="3812540" y="34290"/>
                </a:lnTo>
                <a:lnTo>
                  <a:pt x="3862070" y="43180"/>
                </a:lnTo>
                <a:lnTo>
                  <a:pt x="3911600" y="49530"/>
                </a:lnTo>
                <a:lnTo>
                  <a:pt x="3961130" y="60960"/>
                </a:lnTo>
                <a:lnTo>
                  <a:pt x="4009390" y="86360"/>
                </a:lnTo>
                <a:lnTo>
                  <a:pt x="4058920" y="105410"/>
                </a:lnTo>
                <a:lnTo>
                  <a:pt x="4108450" y="115570"/>
                </a:lnTo>
                <a:lnTo>
                  <a:pt x="4157980" y="127000"/>
                </a:lnTo>
                <a:lnTo>
                  <a:pt x="4207510" y="133350"/>
                </a:lnTo>
                <a:lnTo>
                  <a:pt x="4257040" y="138430"/>
                </a:lnTo>
                <a:lnTo>
                  <a:pt x="4305300" y="149860"/>
                </a:lnTo>
                <a:lnTo>
                  <a:pt x="4354830" y="166370"/>
                </a:lnTo>
                <a:lnTo>
                  <a:pt x="4404360" y="198120"/>
                </a:lnTo>
                <a:lnTo>
                  <a:pt x="4453890" y="240030"/>
                </a:lnTo>
                <a:lnTo>
                  <a:pt x="4503420" y="326390"/>
                </a:lnTo>
                <a:lnTo>
                  <a:pt x="4551680" y="455930"/>
                </a:lnTo>
                <a:lnTo>
                  <a:pt x="4601210" y="519430"/>
                </a:lnTo>
                <a:lnTo>
                  <a:pt x="4650740" y="553720"/>
                </a:lnTo>
                <a:lnTo>
                  <a:pt x="4699000" y="581660"/>
                </a:lnTo>
                <a:lnTo>
                  <a:pt x="4748530" y="601980"/>
                </a:lnTo>
                <a:lnTo>
                  <a:pt x="4798060" y="617220"/>
                </a:lnTo>
                <a:lnTo>
                  <a:pt x="4847590" y="638810"/>
                </a:lnTo>
                <a:lnTo>
                  <a:pt x="4867910" y="650240"/>
                </a:lnTo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89763" y="278466"/>
            <a:ext cx="2287270" cy="69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397000" algn="r">
              <a:lnSpc>
                <a:spcPts val="1800"/>
              </a:lnSpc>
            </a:pPr>
            <a:r>
              <a:rPr sz="1800" dirty="0" smtClean="0">
                <a:latin typeface="Arial"/>
                <a:cs typeface="Arial"/>
              </a:rPr>
              <a:t>Isotropic Anisotropic parallel Anisotropic transverse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00896" y="842346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9056" y="3491566"/>
            <a:ext cx="4867910" cy="594360"/>
          </a:xfrm>
          <a:custGeom>
            <a:avLst/>
            <a:gdLst/>
            <a:ahLst/>
            <a:cxnLst/>
            <a:rect l="l" t="t" r="r" b="b"/>
            <a:pathLst>
              <a:path w="4867910" h="594360">
                <a:moveTo>
                  <a:pt x="0" y="594360"/>
                </a:moveTo>
                <a:lnTo>
                  <a:pt x="162560" y="594360"/>
                </a:lnTo>
                <a:lnTo>
                  <a:pt x="213360" y="591820"/>
                </a:lnTo>
                <a:lnTo>
                  <a:pt x="261620" y="585470"/>
                </a:lnTo>
                <a:lnTo>
                  <a:pt x="311150" y="581660"/>
                </a:lnTo>
                <a:lnTo>
                  <a:pt x="360680" y="574040"/>
                </a:lnTo>
                <a:lnTo>
                  <a:pt x="410210" y="566420"/>
                </a:lnTo>
                <a:lnTo>
                  <a:pt x="459740" y="557530"/>
                </a:lnTo>
                <a:lnTo>
                  <a:pt x="509270" y="547370"/>
                </a:lnTo>
                <a:lnTo>
                  <a:pt x="557530" y="537210"/>
                </a:lnTo>
                <a:lnTo>
                  <a:pt x="607060" y="525780"/>
                </a:lnTo>
                <a:lnTo>
                  <a:pt x="656590" y="513080"/>
                </a:lnTo>
                <a:lnTo>
                  <a:pt x="704850" y="500380"/>
                </a:lnTo>
                <a:lnTo>
                  <a:pt x="754380" y="487680"/>
                </a:lnTo>
                <a:lnTo>
                  <a:pt x="803910" y="474980"/>
                </a:lnTo>
                <a:lnTo>
                  <a:pt x="853440" y="461010"/>
                </a:lnTo>
                <a:lnTo>
                  <a:pt x="902970" y="447040"/>
                </a:lnTo>
                <a:lnTo>
                  <a:pt x="951230" y="433070"/>
                </a:lnTo>
                <a:lnTo>
                  <a:pt x="1000760" y="419100"/>
                </a:lnTo>
                <a:lnTo>
                  <a:pt x="1050290" y="405130"/>
                </a:lnTo>
                <a:lnTo>
                  <a:pt x="1099820" y="391160"/>
                </a:lnTo>
                <a:lnTo>
                  <a:pt x="1149350" y="377190"/>
                </a:lnTo>
                <a:lnTo>
                  <a:pt x="1197610" y="361950"/>
                </a:lnTo>
                <a:lnTo>
                  <a:pt x="1247140" y="347980"/>
                </a:lnTo>
                <a:lnTo>
                  <a:pt x="1296670" y="332740"/>
                </a:lnTo>
                <a:lnTo>
                  <a:pt x="1346200" y="318770"/>
                </a:lnTo>
                <a:lnTo>
                  <a:pt x="1395730" y="304800"/>
                </a:lnTo>
                <a:lnTo>
                  <a:pt x="1443990" y="290830"/>
                </a:lnTo>
                <a:lnTo>
                  <a:pt x="1493520" y="276860"/>
                </a:lnTo>
                <a:lnTo>
                  <a:pt x="1543050" y="261620"/>
                </a:lnTo>
                <a:lnTo>
                  <a:pt x="1592580" y="247650"/>
                </a:lnTo>
                <a:lnTo>
                  <a:pt x="1640840" y="233680"/>
                </a:lnTo>
                <a:lnTo>
                  <a:pt x="1691640" y="219710"/>
                </a:lnTo>
                <a:lnTo>
                  <a:pt x="1739900" y="207010"/>
                </a:lnTo>
                <a:lnTo>
                  <a:pt x="1789430" y="194310"/>
                </a:lnTo>
                <a:lnTo>
                  <a:pt x="1838960" y="180340"/>
                </a:lnTo>
                <a:lnTo>
                  <a:pt x="1888490" y="168910"/>
                </a:lnTo>
                <a:lnTo>
                  <a:pt x="1938020" y="154940"/>
                </a:lnTo>
                <a:lnTo>
                  <a:pt x="1987550" y="142240"/>
                </a:lnTo>
                <a:lnTo>
                  <a:pt x="2035810" y="128270"/>
                </a:lnTo>
                <a:lnTo>
                  <a:pt x="2085340" y="116840"/>
                </a:lnTo>
                <a:lnTo>
                  <a:pt x="2134870" y="105410"/>
                </a:lnTo>
                <a:lnTo>
                  <a:pt x="2184400" y="93980"/>
                </a:lnTo>
                <a:lnTo>
                  <a:pt x="2233930" y="82550"/>
                </a:lnTo>
                <a:lnTo>
                  <a:pt x="2283460" y="71120"/>
                </a:lnTo>
                <a:lnTo>
                  <a:pt x="2331720" y="59690"/>
                </a:lnTo>
                <a:lnTo>
                  <a:pt x="2381250" y="52070"/>
                </a:lnTo>
                <a:lnTo>
                  <a:pt x="2430780" y="44450"/>
                </a:lnTo>
                <a:lnTo>
                  <a:pt x="2480310" y="35560"/>
                </a:lnTo>
                <a:lnTo>
                  <a:pt x="2529840" y="25400"/>
                </a:lnTo>
                <a:lnTo>
                  <a:pt x="2579370" y="20320"/>
                </a:lnTo>
                <a:lnTo>
                  <a:pt x="2627630" y="21590"/>
                </a:lnTo>
                <a:lnTo>
                  <a:pt x="2677160" y="16510"/>
                </a:lnTo>
                <a:lnTo>
                  <a:pt x="2726690" y="6350"/>
                </a:lnTo>
                <a:lnTo>
                  <a:pt x="2776220" y="0"/>
                </a:lnTo>
                <a:lnTo>
                  <a:pt x="2825750" y="2540"/>
                </a:lnTo>
                <a:lnTo>
                  <a:pt x="2874010" y="2540"/>
                </a:lnTo>
                <a:lnTo>
                  <a:pt x="2923540" y="0"/>
                </a:lnTo>
                <a:lnTo>
                  <a:pt x="2973070" y="6350"/>
                </a:lnTo>
                <a:lnTo>
                  <a:pt x="3022600" y="35560"/>
                </a:lnTo>
                <a:lnTo>
                  <a:pt x="3070860" y="39370"/>
                </a:lnTo>
                <a:lnTo>
                  <a:pt x="3120390" y="38100"/>
                </a:lnTo>
                <a:lnTo>
                  <a:pt x="3169920" y="41910"/>
                </a:lnTo>
                <a:lnTo>
                  <a:pt x="3267710" y="41910"/>
                </a:lnTo>
                <a:lnTo>
                  <a:pt x="3317240" y="44450"/>
                </a:lnTo>
                <a:lnTo>
                  <a:pt x="3366770" y="50800"/>
                </a:lnTo>
                <a:lnTo>
                  <a:pt x="3416300" y="54610"/>
                </a:lnTo>
                <a:lnTo>
                  <a:pt x="3464560" y="60960"/>
                </a:lnTo>
                <a:lnTo>
                  <a:pt x="3514090" y="62230"/>
                </a:lnTo>
                <a:lnTo>
                  <a:pt x="3562350" y="68580"/>
                </a:lnTo>
                <a:lnTo>
                  <a:pt x="3611880" y="76200"/>
                </a:lnTo>
                <a:lnTo>
                  <a:pt x="3661410" y="83820"/>
                </a:lnTo>
                <a:lnTo>
                  <a:pt x="3710940" y="87630"/>
                </a:lnTo>
                <a:lnTo>
                  <a:pt x="3759200" y="92710"/>
                </a:lnTo>
                <a:lnTo>
                  <a:pt x="3808730" y="95250"/>
                </a:lnTo>
                <a:lnTo>
                  <a:pt x="3858260" y="100330"/>
                </a:lnTo>
                <a:lnTo>
                  <a:pt x="3906520" y="110490"/>
                </a:lnTo>
                <a:lnTo>
                  <a:pt x="3956050" y="114300"/>
                </a:lnTo>
                <a:lnTo>
                  <a:pt x="4005580" y="120650"/>
                </a:lnTo>
                <a:lnTo>
                  <a:pt x="4055110" y="120650"/>
                </a:lnTo>
                <a:lnTo>
                  <a:pt x="4103370" y="124460"/>
                </a:lnTo>
                <a:lnTo>
                  <a:pt x="4152900" y="125730"/>
                </a:lnTo>
                <a:lnTo>
                  <a:pt x="4202430" y="130810"/>
                </a:lnTo>
                <a:lnTo>
                  <a:pt x="4250690" y="138430"/>
                </a:lnTo>
                <a:lnTo>
                  <a:pt x="4300220" y="143510"/>
                </a:lnTo>
                <a:lnTo>
                  <a:pt x="4349750" y="149860"/>
                </a:lnTo>
                <a:lnTo>
                  <a:pt x="4398010" y="160020"/>
                </a:lnTo>
                <a:lnTo>
                  <a:pt x="4447540" y="167640"/>
                </a:lnTo>
                <a:lnTo>
                  <a:pt x="4497070" y="172720"/>
                </a:lnTo>
                <a:lnTo>
                  <a:pt x="4546600" y="181610"/>
                </a:lnTo>
                <a:lnTo>
                  <a:pt x="4594860" y="189230"/>
                </a:lnTo>
                <a:lnTo>
                  <a:pt x="4644390" y="196850"/>
                </a:lnTo>
                <a:lnTo>
                  <a:pt x="4693920" y="199390"/>
                </a:lnTo>
                <a:lnTo>
                  <a:pt x="4742180" y="207010"/>
                </a:lnTo>
                <a:lnTo>
                  <a:pt x="4791710" y="215900"/>
                </a:lnTo>
                <a:lnTo>
                  <a:pt x="4841240" y="226060"/>
                </a:lnTo>
                <a:lnTo>
                  <a:pt x="4867910" y="228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9056" y="190836"/>
            <a:ext cx="4867910" cy="3895090"/>
          </a:xfrm>
          <a:custGeom>
            <a:avLst/>
            <a:gdLst/>
            <a:ahLst/>
            <a:cxnLst/>
            <a:rect l="l" t="t" r="r" b="b"/>
            <a:pathLst>
              <a:path w="4867910" h="3895090">
                <a:moveTo>
                  <a:pt x="0" y="3895090"/>
                </a:moveTo>
                <a:lnTo>
                  <a:pt x="4867910" y="3895090"/>
                </a:lnTo>
                <a:lnTo>
                  <a:pt x="4867910" y="0"/>
                </a:lnTo>
                <a:lnTo>
                  <a:pt x="0" y="0"/>
                </a:lnTo>
                <a:lnTo>
                  <a:pt x="0" y="389509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158" y="1541461"/>
            <a:ext cx="972633" cy="958386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96" y="2379777"/>
            <a:ext cx="994268" cy="960695"/>
          </a:xfrm>
          <a:prstGeom prst="rect">
            <a:avLst/>
          </a:prstGeom>
        </p:spPr>
      </p:pic>
      <p:grpSp>
        <p:nvGrpSpPr>
          <p:cNvPr id="66" name="Groupe 65"/>
          <p:cNvGrpSpPr/>
          <p:nvPr/>
        </p:nvGrpSpPr>
        <p:grpSpPr>
          <a:xfrm>
            <a:off x="3464100" y="3326936"/>
            <a:ext cx="683432" cy="140164"/>
            <a:chOff x="3461934" y="3314700"/>
            <a:chExt cx="683432" cy="140164"/>
          </a:xfrm>
        </p:grpSpPr>
        <p:cxnSp>
          <p:nvCxnSpPr>
            <p:cNvPr id="39" name="Connecteur droit avec flèche 38"/>
            <p:cNvCxnSpPr/>
            <p:nvPr/>
          </p:nvCxnSpPr>
          <p:spPr>
            <a:xfrm flipV="1">
              <a:off x="3461934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 flipV="1">
              <a:off x="3577418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3690534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V="1">
              <a:off x="3803650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flipV="1">
              <a:off x="3919134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 flipV="1">
              <a:off x="4032250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V="1">
              <a:off x="4145366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>
            <a:off x="4642271" y="2488736"/>
            <a:ext cx="683432" cy="140164"/>
            <a:chOff x="4641850" y="2441022"/>
            <a:chExt cx="683432" cy="140164"/>
          </a:xfrm>
        </p:grpSpPr>
        <p:cxnSp>
          <p:nvCxnSpPr>
            <p:cNvPr id="51" name="Connecteur droit avec flèche 50"/>
            <p:cNvCxnSpPr/>
            <p:nvPr/>
          </p:nvCxnSpPr>
          <p:spPr>
            <a:xfrm flipV="1">
              <a:off x="4641850" y="2441022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 flipV="1">
              <a:off x="4757334" y="2441022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V="1">
              <a:off x="4870450" y="2441022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4983566" y="2441022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V="1">
              <a:off x="5099050" y="2441022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V="1">
              <a:off x="5212166" y="2441022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V="1">
              <a:off x="5325282" y="2441022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 rot="10800000">
            <a:off x="3475257" y="2258056"/>
            <a:ext cx="683432" cy="140164"/>
            <a:chOff x="3614334" y="3467100"/>
            <a:chExt cx="683432" cy="140164"/>
          </a:xfrm>
        </p:grpSpPr>
        <p:cxnSp>
          <p:nvCxnSpPr>
            <p:cNvPr id="58" name="Connecteur droit avec flèche 57"/>
            <p:cNvCxnSpPr/>
            <p:nvPr/>
          </p:nvCxnSpPr>
          <p:spPr>
            <a:xfrm flipV="1">
              <a:off x="36143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/>
            <p:nvPr/>
          </p:nvCxnSpPr>
          <p:spPr>
            <a:xfrm flipV="1">
              <a:off x="3729818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flipV="1">
              <a:off x="38429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V="1">
              <a:off x="3956050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/>
            <p:nvPr/>
          </p:nvCxnSpPr>
          <p:spPr>
            <a:xfrm flipV="1">
              <a:off x="40715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/>
            <p:nvPr/>
          </p:nvCxnSpPr>
          <p:spPr>
            <a:xfrm flipV="1">
              <a:off x="4184650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/>
            <p:nvPr/>
          </p:nvCxnSpPr>
          <p:spPr>
            <a:xfrm flipV="1">
              <a:off x="4297766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e 67"/>
          <p:cNvGrpSpPr/>
          <p:nvPr/>
        </p:nvGrpSpPr>
        <p:grpSpPr>
          <a:xfrm rot="10800000">
            <a:off x="4642271" y="1401297"/>
            <a:ext cx="683432" cy="140164"/>
            <a:chOff x="3614334" y="3467100"/>
            <a:chExt cx="683432" cy="140164"/>
          </a:xfrm>
        </p:grpSpPr>
        <p:cxnSp>
          <p:nvCxnSpPr>
            <p:cNvPr id="69" name="Connecteur droit avec flèche 68"/>
            <p:cNvCxnSpPr/>
            <p:nvPr/>
          </p:nvCxnSpPr>
          <p:spPr>
            <a:xfrm flipV="1">
              <a:off x="36143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flipV="1">
              <a:off x="3729818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V="1">
              <a:off x="38429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/>
            <p:nvPr/>
          </p:nvCxnSpPr>
          <p:spPr>
            <a:xfrm flipV="1">
              <a:off x="3956050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V="1">
              <a:off x="40715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/>
            <p:cNvCxnSpPr/>
            <p:nvPr/>
          </p:nvCxnSpPr>
          <p:spPr>
            <a:xfrm flipV="1">
              <a:off x="4184650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/>
            <p:nvPr/>
          </p:nvCxnSpPr>
          <p:spPr>
            <a:xfrm flipV="1">
              <a:off x="4297766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66" y="1274089"/>
            <a:ext cx="1013740" cy="976877"/>
          </a:xfrm>
          <a:prstGeom prst="rect">
            <a:avLst/>
          </a:prstGeom>
        </p:spPr>
      </p:pic>
      <p:grpSp>
        <p:nvGrpSpPr>
          <p:cNvPr id="77" name="Groupe 76"/>
          <p:cNvGrpSpPr/>
          <p:nvPr/>
        </p:nvGrpSpPr>
        <p:grpSpPr>
          <a:xfrm>
            <a:off x="2093858" y="2242186"/>
            <a:ext cx="683432" cy="140164"/>
            <a:chOff x="3461934" y="3314700"/>
            <a:chExt cx="683432" cy="140164"/>
          </a:xfrm>
        </p:grpSpPr>
        <p:cxnSp>
          <p:nvCxnSpPr>
            <p:cNvPr id="78" name="Connecteur droit avec flèche 77"/>
            <p:cNvCxnSpPr/>
            <p:nvPr/>
          </p:nvCxnSpPr>
          <p:spPr>
            <a:xfrm flipV="1">
              <a:off x="3461934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/>
            <p:cNvCxnSpPr/>
            <p:nvPr/>
          </p:nvCxnSpPr>
          <p:spPr>
            <a:xfrm flipV="1">
              <a:off x="3577418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avec flèche 79"/>
            <p:cNvCxnSpPr/>
            <p:nvPr/>
          </p:nvCxnSpPr>
          <p:spPr>
            <a:xfrm flipV="1">
              <a:off x="3690534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 flipV="1">
              <a:off x="3803650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V="1">
              <a:off x="3919134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flipV="1">
              <a:off x="4032250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/>
            <p:cNvCxnSpPr/>
            <p:nvPr/>
          </p:nvCxnSpPr>
          <p:spPr>
            <a:xfrm flipV="1">
              <a:off x="4145366" y="33147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e 84"/>
          <p:cNvGrpSpPr/>
          <p:nvPr/>
        </p:nvGrpSpPr>
        <p:grpSpPr>
          <a:xfrm rot="10800000">
            <a:off x="2121471" y="1149756"/>
            <a:ext cx="683432" cy="140164"/>
            <a:chOff x="3614334" y="3467100"/>
            <a:chExt cx="683432" cy="140164"/>
          </a:xfrm>
        </p:grpSpPr>
        <p:cxnSp>
          <p:nvCxnSpPr>
            <p:cNvPr id="86" name="Connecteur droit avec flèche 85"/>
            <p:cNvCxnSpPr/>
            <p:nvPr/>
          </p:nvCxnSpPr>
          <p:spPr>
            <a:xfrm flipV="1">
              <a:off x="36143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/>
            <p:cNvCxnSpPr/>
            <p:nvPr/>
          </p:nvCxnSpPr>
          <p:spPr>
            <a:xfrm flipV="1">
              <a:off x="3729818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flipV="1">
              <a:off x="38429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/>
            <p:nvPr/>
          </p:nvCxnSpPr>
          <p:spPr>
            <a:xfrm flipV="1">
              <a:off x="3956050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/>
            <p:nvPr/>
          </p:nvCxnSpPr>
          <p:spPr>
            <a:xfrm flipV="1">
              <a:off x="4071534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 flipV="1">
              <a:off x="4184650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V="1">
              <a:off x="4297766" y="3467100"/>
              <a:ext cx="0" cy="1401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21</Words>
  <Application>Microsoft Office PowerPoint</Application>
  <PresentationFormat>Personnalisé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fig3.eps</dc:title>
  <dc:subject>gnuplot plot</dc:subject>
  <dc:creator>chris</dc:creator>
  <cp:lastModifiedBy>C Martin</cp:lastModifiedBy>
  <cp:revision>2</cp:revision>
  <cp:lastPrinted>2015-07-16T16:36:32Z</cp:lastPrinted>
  <dcterms:created xsi:type="dcterms:W3CDTF">2015-07-16T18:27:14Z</dcterms:created>
  <dcterms:modified xsi:type="dcterms:W3CDTF">2015-07-16T16:40:54Z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2015-07-16T00:00:00Z</vt:filetime>
  </property>
  <property fmtid="{D5CDD505-2E9C-101B-9397-08002B2CF9AE}" pid="3" name="LastSaved">
    <vt:filetime>2015-07-16T00:00:00Z</vt:filetime>
  </property>
</Properties>
</file>