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734-2F40-064A-B167-C41AD0DC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007B6-354F-DE4A-A2B2-77E55E66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ED6F-40AD-D64C-8A67-E4CE306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D0A3-D712-AF46-8EDF-779FF39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C81A-D8BF-0A46-ABE2-FA497E5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7E9C-DA73-BB42-9040-C330E6EB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E0234-5EF0-C741-8DB6-5A88EE7E8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E382-B491-A945-BEE0-2894CC0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FEEB-CAF6-174E-8F37-7702DF99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0045-AD52-884C-814F-CF4A945F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8ABA5-76AD-0444-B84A-B290E08E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34644-F345-9A42-83E0-EBB0507AF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78F0-48C9-DF43-8E03-7C7F354E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CA17-4E3E-BB49-BB5A-8CFCA763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3F69-B362-D340-929C-311FEB22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2373-9209-9A47-AAD4-B558C95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75A-E43D-3545-AFCA-EDCC9C75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215D-900A-1741-A168-599CD85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E491-4A0E-1A4B-A2B0-4C291837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B1FE-A65F-0F46-8E2D-E56CF41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895-6747-5F4C-9FB3-545A82B6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E53B-B7FA-5C47-884C-3671999E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4EFF-6296-E24D-89F1-7CDF7343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AA75-095D-9D49-A192-0C0A0AE7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62AA-5845-2742-984F-3E6A16A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9B9B-0B5A-714A-9463-184022D7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31DA-4F22-104F-A5C5-D33B1442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D33E7-7F3C-F441-867A-B425B0F0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F432-60B4-1E45-A409-3B8AA59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3673-B4D6-1D43-A41F-C965ECA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1D61-C108-354D-89B3-752F79EF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B9-CB2B-5848-AB54-8695E356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9E20-7812-0845-9F07-91661043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B66-B67B-E841-84BE-B3B799DBE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FC7A4-1272-9E46-AEB3-42707A7A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F671-B780-7246-9CF1-4BEC28080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D0065-28FF-9642-988F-D722296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DE7B7-7BB1-2C49-A9E1-AA11D0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A1F43-50DD-0B4F-8CDC-7093C4C8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D8B4-A91D-D34D-AFE5-FB03B8D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1C88D-241C-9E42-8E02-7F57937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999CA-4DA0-6A48-8FBE-A3C57BCB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9E3EE-439B-EF49-89D7-CAE8E5C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97640-D848-E040-8409-53D5F136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95312-2ACA-1A49-9803-3AC67DDA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3C89-42CF-C940-AD72-8FAB6C84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820-6FD7-994B-BFD6-2B8D404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DF1C-741E-BC4C-AF40-2DB090E8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2EF0-5295-EA44-94F8-CC411DC7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FA0E-09E6-BA47-B25E-8BAE3431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B0B4E-ABC7-B24B-828C-F77CF31F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7D11-89F7-4F45-8602-FC477E8F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46E8-CC20-3541-95F6-E854BBB0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3392E-25BF-E44D-BF18-6CD78B671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5FE2C-816D-B64A-A2C1-9A8335EA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EDF-4444-854F-90F3-AA9BD1E0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8ACE-829D-604F-942F-3489C40C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14BE2-DDEA-F14B-8B8D-E3663FAF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D3B64-3F44-0C4C-9203-9CCF5E2B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A0220-1598-A740-B961-D140624A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99FA-219A-0343-B8C6-93DAA20E1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5817-24B4-BC4C-9E86-01EE859466CE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599A-3A82-6946-AE5E-3B08EAEB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7C50-B318-6D4F-A226-E33464164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01-9A22-E648-A39C-3F8BFAE4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7EA0EE-4EB2-064B-834C-8F1DE9FBF7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279F-EC66-D441-A4E8-97D82805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595"/>
            <a:ext cx="10515600" cy="573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import</a:t>
            </a:r>
            <a:r>
              <a:rPr lang="de-DE" sz="2000" dirty="0">
                <a:solidFill>
                  <a:schemeClr val="bg1"/>
                </a:solidFill>
              </a:rPr>
              <a:t> { </a:t>
            </a:r>
            <a:r>
              <a:rPr lang="de-DE" sz="2000" dirty="0" err="1">
                <a:solidFill>
                  <a:schemeClr val="accent6"/>
                </a:solidFill>
              </a:rPr>
              <a:t>APIGatewayEvent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accent6"/>
                </a:solidFill>
              </a:rPr>
              <a:t>Context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accent6"/>
                </a:solidFill>
              </a:rPr>
              <a:t>ProxyResult</a:t>
            </a:r>
            <a:r>
              <a:rPr lang="de-DE" sz="2000" dirty="0">
                <a:solidFill>
                  <a:schemeClr val="bg1"/>
                </a:solidFill>
              </a:rPr>
              <a:t> } </a:t>
            </a:r>
            <a:r>
              <a:rPr lang="de-DE" sz="2000" dirty="0" err="1">
                <a:solidFill>
                  <a:schemeClr val="bg1"/>
                </a:solidFill>
              </a:rPr>
              <a:t>from</a:t>
            </a:r>
            <a:r>
              <a:rPr lang="de-DE" sz="2000" dirty="0">
                <a:solidFill>
                  <a:schemeClr val="bg1"/>
                </a:solidFill>
              </a:rPr>
              <a:t> ‘</a:t>
            </a:r>
            <a:r>
              <a:rPr lang="de-DE" sz="2000" dirty="0" err="1">
                <a:solidFill>
                  <a:schemeClr val="bg1"/>
                </a:solidFill>
              </a:rPr>
              <a:t>aws</a:t>
            </a:r>
            <a:r>
              <a:rPr lang="de-DE" sz="2000" dirty="0">
                <a:solidFill>
                  <a:schemeClr val="bg1"/>
                </a:solidFill>
              </a:rPr>
              <a:t>-lambda‘ </a:t>
            </a:r>
          </a:p>
          <a:p>
            <a:pPr marL="0" indent="0">
              <a:buNone/>
            </a:pPr>
            <a:endParaRPr lang="de-DE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let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response</a:t>
            </a:r>
            <a:r>
              <a:rPr lang="de-DE" sz="2000" dirty="0">
                <a:solidFill>
                  <a:schemeClr val="bg1"/>
                </a:solidFill>
              </a:rPr>
              <a:t>: </a:t>
            </a:r>
            <a:r>
              <a:rPr lang="de-DE" sz="2000" dirty="0" err="1">
                <a:solidFill>
                  <a:schemeClr val="accent6"/>
                </a:solidFill>
              </a:rPr>
              <a:t>ProxyResult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de-DE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export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const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lambdaHandler</a:t>
            </a:r>
            <a:r>
              <a:rPr lang="de-DE" sz="2000" dirty="0">
                <a:solidFill>
                  <a:schemeClr val="bg1"/>
                </a:solidFill>
              </a:rPr>
              <a:t> = </a:t>
            </a:r>
            <a:r>
              <a:rPr lang="de-DE" sz="2000" dirty="0" err="1">
                <a:solidFill>
                  <a:schemeClr val="accent1"/>
                </a:solidFill>
              </a:rPr>
              <a:t>async</a:t>
            </a:r>
            <a:r>
              <a:rPr lang="de-DE" sz="2000" dirty="0">
                <a:solidFill>
                  <a:schemeClr val="bg1"/>
                </a:solidFill>
              </a:rPr>
              <a:t> ( </a:t>
            </a:r>
            <a:r>
              <a:rPr lang="de-DE" sz="2000" dirty="0" err="1">
                <a:solidFill>
                  <a:schemeClr val="accent1"/>
                </a:solidFill>
              </a:rPr>
              <a:t>event</a:t>
            </a:r>
            <a:r>
              <a:rPr lang="de-DE" sz="2000" dirty="0">
                <a:solidFill>
                  <a:schemeClr val="bg1"/>
                </a:solidFill>
              </a:rPr>
              <a:t>: </a:t>
            </a:r>
            <a:r>
              <a:rPr lang="de-DE" sz="2000" dirty="0" err="1">
                <a:solidFill>
                  <a:schemeClr val="accent6"/>
                </a:solidFill>
              </a:rPr>
              <a:t>APIGatewayEvent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accent1"/>
                </a:solidFill>
              </a:rPr>
              <a:t>context</a:t>
            </a:r>
            <a:r>
              <a:rPr lang="de-DE" sz="2000" dirty="0">
                <a:solidFill>
                  <a:schemeClr val="bg1"/>
                </a:solidFill>
              </a:rPr>
              <a:t>: </a:t>
            </a:r>
            <a:r>
              <a:rPr lang="de-DE" sz="2000" dirty="0" err="1">
                <a:solidFill>
                  <a:schemeClr val="accent6"/>
                </a:solidFill>
              </a:rPr>
              <a:t>Context</a:t>
            </a:r>
            <a:r>
              <a:rPr lang="de-DE" sz="2000" dirty="0">
                <a:solidFill>
                  <a:schemeClr val="bg1"/>
                </a:solidFill>
              </a:rPr>
              <a:t> ): </a:t>
            </a:r>
            <a:r>
              <a:rPr lang="de-DE" sz="2000" dirty="0" err="1">
                <a:solidFill>
                  <a:schemeClr val="bg1"/>
                </a:solidFill>
              </a:rPr>
              <a:t>Promise</a:t>
            </a:r>
            <a:r>
              <a:rPr lang="de-DE" sz="2000" dirty="0">
                <a:solidFill>
                  <a:schemeClr val="bg1"/>
                </a:solidFill>
              </a:rPr>
              <a:t>&lt;</a:t>
            </a:r>
            <a:r>
              <a:rPr lang="de-DE" sz="2000" dirty="0" err="1">
                <a:solidFill>
                  <a:schemeClr val="accent6"/>
                </a:solidFill>
              </a:rPr>
              <a:t>ProxyResult</a:t>
            </a:r>
            <a:r>
              <a:rPr lang="de-DE" sz="2000" dirty="0">
                <a:solidFill>
                  <a:schemeClr val="bg1"/>
                </a:solidFill>
              </a:rPr>
              <a:t>&gt; =&gt;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{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</a:t>
            </a:r>
            <a:r>
              <a:rPr lang="de-DE" sz="2000" dirty="0" err="1">
                <a:solidFill>
                  <a:schemeClr val="bg1"/>
                </a:solidFill>
              </a:rPr>
              <a:t>try</a:t>
            </a:r>
            <a:r>
              <a:rPr lang="de-DE" sz="2000" dirty="0">
                <a:solidFill>
                  <a:schemeClr val="bg1"/>
                </a:solidFill>
              </a:rPr>
              <a:t> {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            </a:t>
            </a:r>
            <a:r>
              <a:rPr lang="de-DE" sz="2000" dirty="0" err="1">
                <a:solidFill>
                  <a:schemeClr val="accent4"/>
                </a:solidFill>
              </a:rPr>
              <a:t>response</a:t>
            </a:r>
            <a:r>
              <a:rPr lang="de-DE" sz="2000" dirty="0">
                <a:solidFill>
                  <a:schemeClr val="bg1"/>
                </a:solidFill>
              </a:rPr>
              <a:t> = { </a:t>
            </a:r>
            <a:r>
              <a:rPr lang="de-DE" sz="2000" dirty="0" err="1">
                <a:solidFill>
                  <a:schemeClr val="bg1"/>
                </a:solidFill>
              </a:rPr>
              <a:t>statusCode</a:t>
            </a:r>
            <a:r>
              <a:rPr lang="de-DE" sz="2000" dirty="0">
                <a:solidFill>
                  <a:schemeClr val="bg1"/>
                </a:solidFill>
              </a:rPr>
              <a:t>: 200, </a:t>
            </a:r>
            <a:r>
              <a:rPr lang="de-DE" sz="2000" dirty="0" err="1">
                <a:solidFill>
                  <a:schemeClr val="bg1"/>
                </a:solidFill>
              </a:rPr>
              <a:t>body</a:t>
            </a:r>
            <a:r>
              <a:rPr lang="de-DE" sz="2000" dirty="0">
                <a:solidFill>
                  <a:schemeClr val="bg1"/>
                </a:solidFill>
              </a:rPr>
              <a:t>: </a:t>
            </a:r>
            <a:r>
              <a:rPr lang="de-DE" sz="2000" dirty="0" err="1">
                <a:solidFill>
                  <a:schemeClr val="bg1"/>
                </a:solidFill>
              </a:rPr>
              <a:t>JSON.stringify</a:t>
            </a:r>
            <a:r>
              <a:rPr lang="de-DE" sz="2000" dirty="0">
                <a:solidFill>
                  <a:schemeClr val="bg1"/>
                </a:solidFill>
              </a:rPr>
              <a:t>({ </a:t>
            </a:r>
            <a:r>
              <a:rPr lang="de-DE" sz="2000" dirty="0" err="1">
                <a:solidFill>
                  <a:schemeClr val="bg1"/>
                </a:solidFill>
              </a:rPr>
              <a:t>message</a:t>
            </a:r>
            <a:r>
              <a:rPr lang="de-DE" sz="2000" dirty="0">
                <a:solidFill>
                  <a:schemeClr val="bg1"/>
                </a:solidFill>
              </a:rPr>
              <a:t>: '</a:t>
            </a:r>
            <a:r>
              <a:rPr lang="de-DE" sz="2000" dirty="0" err="1">
                <a:solidFill>
                  <a:schemeClr val="bg1"/>
                </a:solidFill>
              </a:rPr>
              <a:t>hello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world</a:t>
            </a:r>
            <a:r>
              <a:rPr lang="de-DE" sz="2000" dirty="0">
                <a:solidFill>
                  <a:schemeClr val="bg1"/>
                </a:solidFill>
              </a:rPr>
              <a:t>', }), }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   } catch (</a:t>
            </a:r>
            <a:r>
              <a:rPr lang="de-DE" sz="2000" dirty="0" err="1">
                <a:solidFill>
                  <a:srgbClr val="FF0000"/>
                </a:solidFill>
              </a:rPr>
              <a:t>err</a:t>
            </a:r>
            <a:r>
              <a:rPr lang="de-DE" sz="2000" dirty="0">
                <a:solidFill>
                  <a:schemeClr val="bg1"/>
                </a:solidFill>
              </a:rPr>
              <a:t>) {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            </a:t>
            </a:r>
            <a:r>
              <a:rPr lang="de-DE" sz="2000" dirty="0" err="1">
                <a:solidFill>
                  <a:schemeClr val="bg1"/>
                </a:solidFill>
              </a:rPr>
              <a:t>console.log</a:t>
            </a:r>
            <a:r>
              <a:rPr lang="de-DE" sz="2000" dirty="0">
                <a:solidFill>
                  <a:schemeClr val="bg1"/>
                </a:solidFill>
              </a:rPr>
              <a:t>(</a:t>
            </a:r>
            <a:r>
              <a:rPr lang="de-DE" sz="2000" dirty="0" err="1">
                <a:solidFill>
                  <a:srgbClr val="FF0000"/>
                </a:solidFill>
              </a:rPr>
              <a:t>err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    </a:t>
            </a:r>
            <a:r>
              <a:rPr lang="de-DE" sz="2000" dirty="0" err="1">
                <a:solidFill>
                  <a:schemeClr val="bg1"/>
                </a:solidFill>
              </a:rPr>
              <a:t>return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err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   }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return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accent4"/>
                </a:solidFill>
              </a:rPr>
              <a:t>response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4CD41F-405F-3D41-955C-68A3F891C538}"/>
              </a:ext>
            </a:extLst>
          </p:cNvPr>
          <p:cNvGrpSpPr/>
          <p:nvPr/>
        </p:nvGrpSpPr>
        <p:grpSpPr>
          <a:xfrm>
            <a:off x="3473840" y="-102496"/>
            <a:ext cx="968188" cy="646588"/>
            <a:chOff x="3370735" y="439271"/>
            <a:chExt cx="968188" cy="64658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7DC462-2E37-664F-B0DC-24A0F586B526}"/>
                </a:ext>
              </a:extLst>
            </p:cNvPr>
            <p:cNvCxnSpPr>
              <a:cxnSpLocks/>
            </p:cNvCxnSpPr>
            <p:nvPr/>
          </p:nvCxnSpPr>
          <p:spPr>
            <a:xfrm>
              <a:off x="3720353" y="797859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EBADE-F543-5B40-AC5A-60B739C964F7}"/>
                </a:ext>
              </a:extLst>
            </p:cNvPr>
            <p:cNvSpPr txBox="1"/>
            <p:nvPr/>
          </p:nvSpPr>
          <p:spPr>
            <a:xfrm>
              <a:off x="3370735" y="439271"/>
              <a:ext cx="968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types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6D083A-2F03-7040-ADEB-D9133A7EE832}"/>
              </a:ext>
            </a:extLst>
          </p:cNvPr>
          <p:cNvGrpSpPr/>
          <p:nvPr/>
        </p:nvGrpSpPr>
        <p:grpSpPr>
          <a:xfrm>
            <a:off x="3250869" y="1053233"/>
            <a:ext cx="2752160" cy="601764"/>
            <a:chOff x="3872753" y="2393578"/>
            <a:chExt cx="2752160" cy="60176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556CBC-AACF-264C-BAD5-3BC229F9E66C}"/>
                </a:ext>
              </a:extLst>
            </p:cNvPr>
            <p:cNvCxnSpPr>
              <a:cxnSpLocks/>
            </p:cNvCxnSpPr>
            <p:nvPr/>
          </p:nvCxnSpPr>
          <p:spPr>
            <a:xfrm>
              <a:off x="5082988" y="2707342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F71583-1BE2-3D4D-8F5A-69EA6EDB55AE}"/>
                </a:ext>
              </a:extLst>
            </p:cNvPr>
            <p:cNvSpPr txBox="1"/>
            <p:nvPr/>
          </p:nvSpPr>
          <p:spPr>
            <a:xfrm>
              <a:off x="3872753" y="2393578"/>
              <a:ext cx="27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Replaces callback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597869-6315-AC42-856D-AECBCCA41CDE}"/>
              </a:ext>
            </a:extLst>
          </p:cNvPr>
          <p:cNvGrpSpPr/>
          <p:nvPr/>
        </p:nvGrpSpPr>
        <p:grpSpPr>
          <a:xfrm>
            <a:off x="4550174" y="747424"/>
            <a:ext cx="2752160" cy="885041"/>
            <a:chOff x="5273496" y="2082517"/>
            <a:chExt cx="2752160" cy="8850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05EDF4-C989-414D-A566-694C5303A2A8}"/>
                </a:ext>
              </a:extLst>
            </p:cNvPr>
            <p:cNvCxnSpPr>
              <a:cxnSpLocks/>
            </p:cNvCxnSpPr>
            <p:nvPr/>
          </p:nvCxnSpPr>
          <p:spPr>
            <a:xfrm>
              <a:off x="6071351" y="2393578"/>
              <a:ext cx="0" cy="5739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EE44B-E084-E44A-A758-616478888894}"/>
                </a:ext>
              </a:extLst>
            </p:cNvPr>
            <p:cNvSpPr txBox="1"/>
            <p:nvPr/>
          </p:nvSpPr>
          <p:spPr>
            <a:xfrm>
              <a:off x="5273496" y="2082517"/>
              <a:ext cx="27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Event Object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BE500E-4588-BC42-B8CF-C2C590BA2024}"/>
              </a:ext>
            </a:extLst>
          </p:cNvPr>
          <p:cNvGrpSpPr/>
          <p:nvPr/>
        </p:nvGrpSpPr>
        <p:grpSpPr>
          <a:xfrm>
            <a:off x="7213264" y="766242"/>
            <a:ext cx="2752160" cy="885041"/>
            <a:chOff x="7138163" y="1793751"/>
            <a:chExt cx="2752160" cy="8850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F7D444-B477-D346-A634-4C765212B278}"/>
                </a:ext>
              </a:extLst>
            </p:cNvPr>
            <p:cNvCxnSpPr>
              <a:cxnSpLocks/>
            </p:cNvCxnSpPr>
            <p:nvPr/>
          </p:nvCxnSpPr>
          <p:spPr>
            <a:xfrm>
              <a:off x="7936018" y="2104812"/>
              <a:ext cx="0" cy="5739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21F4C5-39DD-484F-A328-B9318A3AE52D}"/>
                </a:ext>
              </a:extLst>
            </p:cNvPr>
            <p:cNvSpPr txBox="1"/>
            <p:nvPr/>
          </p:nvSpPr>
          <p:spPr>
            <a:xfrm>
              <a:off x="7138163" y="1793751"/>
              <a:ext cx="27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Context Object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92038-0645-FB44-BFC0-66B8A7D5A1EF}"/>
              </a:ext>
            </a:extLst>
          </p:cNvPr>
          <p:cNvGrpSpPr/>
          <p:nvPr/>
        </p:nvGrpSpPr>
        <p:grpSpPr>
          <a:xfrm>
            <a:off x="1627114" y="3711883"/>
            <a:ext cx="2752160" cy="465670"/>
            <a:chOff x="7138163" y="1829611"/>
            <a:chExt cx="2752160" cy="46567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CAEC88-F56B-C444-8047-FD50338F304D}"/>
                </a:ext>
              </a:extLst>
            </p:cNvPr>
            <p:cNvCxnSpPr>
              <a:cxnSpLocks/>
            </p:cNvCxnSpPr>
            <p:nvPr/>
          </p:nvCxnSpPr>
          <p:spPr>
            <a:xfrm>
              <a:off x="7936018" y="2104812"/>
              <a:ext cx="0" cy="19046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A763EA-5FEA-EE45-86E2-8667713D8BD7}"/>
                </a:ext>
              </a:extLst>
            </p:cNvPr>
            <p:cNvSpPr txBox="1"/>
            <p:nvPr/>
          </p:nvSpPr>
          <p:spPr>
            <a:xfrm>
              <a:off x="7138163" y="1829611"/>
              <a:ext cx="27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Object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12BB3-785F-8948-A18C-9CE373BEAF03}"/>
              </a:ext>
            </a:extLst>
          </p:cNvPr>
          <p:cNvGrpSpPr/>
          <p:nvPr/>
        </p:nvGrpSpPr>
        <p:grpSpPr>
          <a:xfrm>
            <a:off x="1358172" y="4388666"/>
            <a:ext cx="2752160" cy="465670"/>
            <a:chOff x="7138163" y="1829611"/>
            <a:chExt cx="2752160" cy="46567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3F73A-3282-334B-8703-C353C56E70C9}"/>
                </a:ext>
              </a:extLst>
            </p:cNvPr>
            <p:cNvCxnSpPr>
              <a:cxnSpLocks/>
            </p:cNvCxnSpPr>
            <p:nvPr/>
          </p:nvCxnSpPr>
          <p:spPr>
            <a:xfrm>
              <a:off x="7936018" y="2104812"/>
              <a:ext cx="0" cy="19046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F5298-678E-3344-BD85-F6D96E644623}"/>
                </a:ext>
              </a:extLst>
            </p:cNvPr>
            <p:cNvSpPr txBox="1"/>
            <p:nvPr/>
          </p:nvSpPr>
          <p:spPr>
            <a:xfrm>
              <a:off x="7138163" y="1829611"/>
              <a:ext cx="27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Result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3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Seidel</dc:creator>
  <cp:lastModifiedBy>Dennis Seidel</cp:lastModifiedBy>
  <cp:revision>5</cp:revision>
  <dcterms:created xsi:type="dcterms:W3CDTF">2019-11-10T16:44:39Z</dcterms:created>
  <dcterms:modified xsi:type="dcterms:W3CDTF">2019-11-10T17:09:45Z</dcterms:modified>
</cp:coreProperties>
</file>