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sldIdLst>
    <p:sldId id="303" r:id="rId2"/>
    <p:sldId id="306" r:id="rId3"/>
    <p:sldId id="305" r:id="rId4"/>
    <p:sldId id="304" r:id="rId5"/>
    <p:sldId id="307" r:id="rId6"/>
    <p:sldId id="30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B8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7DC1F8-D647-44DF-8141-73CD8951A8AB}" v="2214" dt="2024-01-16T14:39:13.7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46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es, Jeff" userId="5fc9ef4e-1ebd-401f-8355-e28032ab30f8" providerId="ADAL" clId="{D47DC1F8-D647-44DF-8141-73CD8951A8AB}"/>
    <pc:docChg chg="undo custSel addSld delSld modSld sldOrd">
      <pc:chgData name="Flores, Jeff" userId="5fc9ef4e-1ebd-401f-8355-e28032ab30f8" providerId="ADAL" clId="{D47DC1F8-D647-44DF-8141-73CD8951A8AB}" dt="2024-01-16T14:39:13.741" v="2859" actId="20577"/>
      <pc:docMkLst>
        <pc:docMk/>
      </pc:docMkLst>
      <pc:sldChg chg="addSp delSp modSp mod">
        <pc:chgData name="Flores, Jeff" userId="5fc9ef4e-1ebd-401f-8355-e28032ab30f8" providerId="ADAL" clId="{D47DC1F8-D647-44DF-8141-73CD8951A8AB}" dt="2024-01-14T08:03:55.881" v="438" actId="20577"/>
        <pc:sldMkLst>
          <pc:docMk/>
          <pc:sldMk cId="478040959" sldId="303"/>
        </pc:sldMkLst>
        <pc:spChg chg="mod">
          <ac:chgData name="Flores, Jeff" userId="5fc9ef4e-1ebd-401f-8355-e28032ab30f8" providerId="ADAL" clId="{D47DC1F8-D647-44DF-8141-73CD8951A8AB}" dt="2024-01-14T08:03:55.881" v="438" actId="20577"/>
          <ac:spMkLst>
            <pc:docMk/>
            <pc:sldMk cId="478040959" sldId="303"/>
            <ac:spMk id="3" creationId="{D92CEFA5-B275-FEB3-1317-F4C2AFB86FF3}"/>
          </ac:spMkLst>
        </pc:spChg>
        <pc:spChg chg="add del mod">
          <ac:chgData name="Flores, Jeff" userId="5fc9ef4e-1ebd-401f-8355-e28032ab30f8" providerId="ADAL" clId="{D47DC1F8-D647-44DF-8141-73CD8951A8AB}" dt="2024-01-14T06:46:55.569" v="13"/>
          <ac:spMkLst>
            <pc:docMk/>
            <pc:sldMk cId="478040959" sldId="303"/>
            <ac:spMk id="4" creationId="{A5840B4D-2D97-F2CC-0D71-0757AE21A1EB}"/>
          </ac:spMkLst>
        </pc:spChg>
        <pc:spChg chg="add del mod">
          <ac:chgData name="Flores, Jeff" userId="5fc9ef4e-1ebd-401f-8355-e28032ab30f8" providerId="ADAL" clId="{D47DC1F8-D647-44DF-8141-73CD8951A8AB}" dt="2024-01-14T06:46:51.585" v="11" actId="767"/>
          <ac:spMkLst>
            <pc:docMk/>
            <pc:sldMk cId="478040959" sldId="303"/>
            <ac:spMk id="9" creationId="{84710E42-948A-6063-189F-C1EC2A4D0D03}"/>
          </ac:spMkLst>
        </pc:spChg>
        <pc:spChg chg="mod">
          <ac:chgData name="Flores, Jeff" userId="5fc9ef4e-1ebd-401f-8355-e28032ab30f8" providerId="ADAL" clId="{D47DC1F8-D647-44DF-8141-73CD8951A8AB}" dt="2024-01-14T06:47:16.795" v="56" actId="20577"/>
          <ac:spMkLst>
            <pc:docMk/>
            <pc:sldMk cId="478040959" sldId="303"/>
            <ac:spMk id="176" creationId="{D7C05DAA-BF0C-224A-E976-6C082DF6C7EA}"/>
          </ac:spMkLst>
        </pc:spChg>
        <pc:grpChg chg="del">
          <ac:chgData name="Flores, Jeff" userId="5fc9ef4e-1ebd-401f-8355-e28032ab30f8" providerId="ADAL" clId="{D47DC1F8-D647-44DF-8141-73CD8951A8AB}" dt="2024-01-14T06:45:39.728" v="4" actId="478"/>
          <ac:grpSpMkLst>
            <pc:docMk/>
            <pc:sldMk cId="478040959" sldId="303"/>
            <ac:grpSpMk id="8" creationId="{4E8830E2-C011-1F74-F9B3-D5105B1CA8F1}"/>
          </ac:grpSpMkLst>
        </pc:grpChg>
        <pc:picChg chg="add del">
          <ac:chgData name="Flores, Jeff" userId="5fc9ef4e-1ebd-401f-8355-e28032ab30f8" providerId="ADAL" clId="{D47DC1F8-D647-44DF-8141-73CD8951A8AB}" dt="2024-01-14T07:47:40.271" v="336" actId="478"/>
          <ac:picMkLst>
            <pc:docMk/>
            <pc:sldMk cId="478040959" sldId="303"/>
            <ac:picMk id="11" creationId="{BC976B30-9EB7-3ADD-03C9-F2E426F50D60}"/>
          </ac:picMkLst>
        </pc:picChg>
      </pc:sldChg>
      <pc:sldChg chg="modSp add del mod ord">
        <pc:chgData name="Flores, Jeff" userId="5fc9ef4e-1ebd-401f-8355-e28032ab30f8" providerId="ADAL" clId="{D47DC1F8-D647-44DF-8141-73CD8951A8AB}" dt="2024-01-16T14:18:38.507" v="2789" actId="20577"/>
        <pc:sldMkLst>
          <pc:docMk/>
          <pc:sldMk cId="2901948886" sldId="304"/>
        </pc:sldMkLst>
        <pc:spChg chg="mod">
          <ac:chgData name="Flores, Jeff" userId="5fc9ef4e-1ebd-401f-8355-e28032ab30f8" providerId="ADAL" clId="{D47DC1F8-D647-44DF-8141-73CD8951A8AB}" dt="2024-01-15T08:26:36.613" v="1312" actId="20577"/>
          <ac:spMkLst>
            <pc:docMk/>
            <pc:sldMk cId="2901948886" sldId="304"/>
            <ac:spMk id="176" creationId="{D7C05DAA-BF0C-224A-E976-6C082DF6C7EA}"/>
          </ac:spMkLst>
        </pc:spChg>
        <pc:graphicFrameChg chg="mod">
          <ac:chgData name="Flores, Jeff" userId="5fc9ef4e-1ebd-401f-8355-e28032ab30f8" providerId="ADAL" clId="{D47DC1F8-D647-44DF-8141-73CD8951A8AB}" dt="2024-01-16T14:18:38.507" v="2789" actId="20577"/>
          <ac:graphicFrameMkLst>
            <pc:docMk/>
            <pc:sldMk cId="2901948886" sldId="304"/>
            <ac:graphicFrameMk id="2" creationId="{027B7C63-9C61-91FF-F8C3-8663A91BF059}"/>
          </ac:graphicFrameMkLst>
        </pc:graphicFrameChg>
      </pc:sldChg>
      <pc:sldChg chg="modSp add mod">
        <pc:chgData name="Flores, Jeff" userId="5fc9ef4e-1ebd-401f-8355-e28032ab30f8" providerId="ADAL" clId="{D47DC1F8-D647-44DF-8141-73CD8951A8AB}" dt="2024-01-16T14:39:13.741" v="2859" actId="20577"/>
        <pc:sldMkLst>
          <pc:docMk/>
          <pc:sldMk cId="1453802460" sldId="305"/>
        </pc:sldMkLst>
        <pc:spChg chg="mod">
          <ac:chgData name="Flores, Jeff" userId="5fc9ef4e-1ebd-401f-8355-e28032ab30f8" providerId="ADAL" clId="{D47DC1F8-D647-44DF-8141-73CD8951A8AB}" dt="2024-01-15T23:38:37.371" v="1763" actId="20577"/>
          <ac:spMkLst>
            <pc:docMk/>
            <pc:sldMk cId="1453802460" sldId="305"/>
            <ac:spMk id="3" creationId="{D92CEFA5-B275-FEB3-1317-F4C2AFB86FF3}"/>
          </ac:spMkLst>
        </pc:spChg>
        <pc:spChg chg="mod">
          <ac:chgData name="Flores, Jeff" userId="5fc9ef4e-1ebd-401f-8355-e28032ab30f8" providerId="ADAL" clId="{D47DC1F8-D647-44DF-8141-73CD8951A8AB}" dt="2024-01-15T08:26:44.988" v="1322" actId="20577"/>
          <ac:spMkLst>
            <pc:docMk/>
            <pc:sldMk cId="1453802460" sldId="305"/>
            <ac:spMk id="176" creationId="{D7C05DAA-BF0C-224A-E976-6C082DF6C7EA}"/>
          </ac:spMkLst>
        </pc:spChg>
        <pc:grpChg chg="mod">
          <ac:chgData name="Flores, Jeff" userId="5fc9ef4e-1ebd-401f-8355-e28032ab30f8" providerId="ADAL" clId="{D47DC1F8-D647-44DF-8141-73CD8951A8AB}" dt="2024-01-16T14:39:00.055" v="2834" actId="1076"/>
          <ac:grpSpMkLst>
            <pc:docMk/>
            <pc:sldMk cId="1453802460" sldId="305"/>
            <ac:grpSpMk id="8" creationId="{4E8830E2-C011-1F74-F9B3-D5105B1CA8F1}"/>
          </ac:grpSpMkLst>
        </pc:grpChg>
        <pc:graphicFrameChg chg="mod">
          <ac:chgData name="Flores, Jeff" userId="5fc9ef4e-1ebd-401f-8355-e28032ab30f8" providerId="ADAL" clId="{D47DC1F8-D647-44DF-8141-73CD8951A8AB}" dt="2024-01-16T14:39:13.741" v="2859" actId="20577"/>
          <ac:graphicFrameMkLst>
            <pc:docMk/>
            <pc:sldMk cId="1453802460" sldId="305"/>
            <ac:graphicFrameMk id="2" creationId="{027B7C63-9C61-91FF-F8C3-8663A91BF059}"/>
          </ac:graphicFrameMkLst>
        </pc:graphicFrameChg>
      </pc:sldChg>
      <pc:sldChg chg="addSp delSp modSp add mod">
        <pc:chgData name="Flores, Jeff" userId="5fc9ef4e-1ebd-401f-8355-e28032ab30f8" providerId="ADAL" clId="{D47DC1F8-D647-44DF-8141-73CD8951A8AB}" dt="2024-01-15T08:14:29.087" v="984" actId="14100"/>
        <pc:sldMkLst>
          <pc:docMk/>
          <pc:sldMk cId="1669996774" sldId="306"/>
        </pc:sldMkLst>
        <pc:spChg chg="del mod">
          <ac:chgData name="Flores, Jeff" userId="5fc9ef4e-1ebd-401f-8355-e28032ab30f8" providerId="ADAL" clId="{D47DC1F8-D647-44DF-8141-73CD8951A8AB}" dt="2024-01-14T07:48:09.676" v="343"/>
          <ac:spMkLst>
            <pc:docMk/>
            <pc:sldMk cId="1669996774" sldId="306"/>
            <ac:spMk id="3" creationId="{D92CEFA5-B275-FEB3-1317-F4C2AFB86FF3}"/>
          </ac:spMkLst>
        </pc:spChg>
        <pc:picChg chg="add del mod">
          <ac:chgData name="Flores, Jeff" userId="5fc9ef4e-1ebd-401f-8355-e28032ab30f8" providerId="ADAL" clId="{D47DC1F8-D647-44DF-8141-73CD8951A8AB}" dt="2024-01-15T08:13:26.342" v="980" actId="478"/>
          <ac:picMkLst>
            <pc:docMk/>
            <pc:sldMk cId="1669996774" sldId="306"/>
            <ac:picMk id="4" creationId="{9B3333D8-4E33-1521-D891-FD5B39D48FB4}"/>
          </ac:picMkLst>
        </pc:picChg>
        <pc:picChg chg="add mod">
          <ac:chgData name="Flores, Jeff" userId="5fc9ef4e-1ebd-401f-8355-e28032ab30f8" providerId="ADAL" clId="{D47DC1F8-D647-44DF-8141-73CD8951A8AB}" dt="2024-01-15T08:14:29.087" v="984" actId="14100"/>
          <ac:picMkLst>
            <pc:docMk/>
            <pc:sldMk cId="1669996774" sldId="306"/>
            <ac:picMk id="6" creationId="{D7E797DE-0F4F-D0AD-F59F-5D1477CAB952}"/>
          </ac:picMkLst>
        </pc:picChg>
      </pc:sldChg>
      <pc:sldChg chg="modSp add mod">
        <pc:chgData name="Flores, Jeff" userId="5fc9ef4e-1ebd-401f-8355-e28032ab30f8" providerId="ADAL" clId="{D47DC1F8-D647-44DF-8141-73CD8951A8AB}" dt="2024-01-16T14:37:47.804" v="2832" actId="20577"/>
        <pc:sldMkLst>
          <pc:docMk/>
          <pc:sldMk cId="205170638" sldId="307"/>
        </pc:sldMkLst>
        <pc:spChg chg="mod">
          <ac:chgData name="Flores, Jeff" userId="5fc9ef4e-1ebd-401f-8355-e28032ab30f8" providerId="ADAL" clId="{D47DC1F8-D647-44DF-8141-73CD8951A8AB}" dt="2024-01-15T08:26:54.107" v="1333" actId="20577"/>
          <ac:spMkLst>
            <pc:docMk/>
            <pc:sldMk cId="205170638" sldId="307"/>
            <ac:spMk id="176" creationId="{D7C05DAA-BF0C-224A-E976-6C082DF6C7EA}"/>
          </ac:spMkLst>
        </pc:spChg>
        <pc:graphicFrameChg chg="mod">
          <ac:chgData name="Flores, Jeff" userId="5fc9ef4e-1ebd-401f-8355-e28032ab30f8" providerId="ADAL" clId="{D47DC1F8-D647-44DF-8141-73CD8951A8AB}" dt="2024-01-16T14:37:47.804" v="2832" actId="20577"/>
          <ac:graphicFrameMkLst>
            <pc:docMk/>
            <pc:sldMk cId="205170638" sldId="307"/>
            <ac:graphicFrameMk id="2" creationId="{027B7C63-9C61-91FF-F8C3-8663A91BF059}"/>
          </ac:graphicFrameMkLst>
        </pc:graphicFrameChg>
      </pc:sldChg>
      <pc:sldChg chg="modSp add mod">
        <pc:chgData name="Flores, Jeff" userId="5fc9ef4e-1ebd-401f-8355-e28032ab30f8" providerId="ADAL" clId="{D47DC1F8-D647-44DF-8141-73CD8951A8AB}" dt="2024-01-15T08:27:08.689" v="1354" actId="20577"/>
        <pc:sldMkLst>
          <pc:docMk/>
          <pc:sldMk cId="2836313632" sldId="308"/>
        </pc:sldMkLst>
        <pc:spChg chg="mod">
          <ac:chgData name="Flores, Jeff" userId="5fc9ef4e-1ebd-401f-8355-e28032ab30f8" providerId="ADAL" clId="{D47DC1F8-D647-44DF-8141-73CD8951A8AB}" dt="2024-01-15T08:27:08.689" v="1354" actId="20577"/>
          <ac:spMkLst>
            <pc:docMk/>
            <pc:sldMk cId="2836313632" sldId="308"/>
            <ac:spMk id="176" creationId="{D7C05DAA-BF0C-224A-E976-6C082DF6C7E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A6B22B-752D-4043-98AB-3A10156F07D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60D0F4D-C047-469C-87AF-CCFCA7AE02D8}">
      <dgm:prSet/>
      <dgm:spPr/>
      <dgm:t>
        <a:bodyPr/>
        <a:lstStyle/>
        <a:p>
          <a:pPr>
            <a:defRPr b="1"/>
          </a:pPr>
          <a:r>
            <a:rPr lang="en-US"/>
            <a:t>Demographics​</a:t>
          </a:r>
        </a:p>
      </dgm:t>
    </dgm:pt>
    <dgm:pt modelId="{66DA5A10-9401-4817-A58D-B9AB5082FF36}" type="parTrans" cxnId="{00692254-9ED7-40EE-B70F-5E654553052D}">
      <dgm:prSet/>
      <dgm:spPr/>
      <dgm:t>
        <a:bodyPr/>
        <a:lstStyle/>
        <a:p>
          <a:endParaRPr lang="en-US"/>
        </a:p>
      </dgm:t>
    </dgm:pt>
    <dgm:pt modelId="{8AE892E6-7064-4E03-9F24-1088DF1235BF}" type="sibTrans" cxnId="{00692254-9ED7-40EE-B70F-5E654553052D}">
      <dgm:prSet/>
      <dgm:spPr/>
      <dgm:t>
        <a:bodyPr/>
        <a:lstStyle/>
        <a:p>
          <a:endParaRPr lang="en-US"/>
        </a:p>
      </dgm:t>
    </dgm:pt>
    <dgm:pt modelId="{A1242C04-E562-47EC-B600-E97476F7E1AF}">
      <dgm:prSet/>
      <dgm:spPr/>
      <dgm:t>
        <a:bodyPr/>
        <a:lstStyle/>
        <a:p>
          <a:r>
            <a:rPr lang="en-US" dirty="0"/>
            <a:t>Team Lead​ : Dennis Jeffrey Flores</a:t>
          </a:r>
        </a:p>
      </dgm:t>
    </dgm:pt>
    <dgm:pt modelId="{230BF0E5-1CC5-4421-BD65-6718C5D5CEC2}" type="parTrans" cxnId="{C9E1FE57-11D0-4BD0-B4AA-02F3C0502F78}">
      <dgm:prSet/>
      <dgm:spPr/>
      <dgm:t>
        <a:bodyPr/>
        <a:lstStyle/>
        <a:p>
          <a:endParaRPr lang="en-US"/>
        </a:p>
      </dgm:t>
    </dgm:pt>
    <dgm:pt modelId="{5AFA7396-40FD-4CA3-AA8C-D28B2F5B03D7}" type="sibTrans" cxnId="{C9E1FE57-11D0-4BD0-B4AA-02F3C0502F78}">
      <dgm:prSet/>
      <dgm:spPr/>
      <dgm:t>
        <a:bodyPr/>
        <a:lstStyle/>
        <a:p>
          <a:endParaRPr lang="en-US"/>
        </a:p>
      </dgm:t>
    </dgm:pt>
    <dgm:pt modelId="{150756D6-B52D-4E3C-ABC4-B296C72D7579}">
      <dgm:prSet/>
      <dgm:spPr/>
      <dgm:t>
        <a:bodyPr/>
        <a:lstStyle/>
        <a:p>
          <a:r>
            <a:rPr lang="en-US" dirty="0"/>
            <a:t>Team Size​: 10</a:t>
          </a:r>
        </a:p>
      </dgm:t>
    </dgm:pt>
    <dgm:pt modelId="{A3A1FA25-75B3-4FE6-A436-664E825E8045}" type="parTrans" cxnId="{8DB73754-68E2-4651-9A3C-8BF084692760}">
      <dgm:prSet/>
      <dgm:spPr/>
      <dgm:t>
        <a:bodyPr/>
        <a:lstStyle/>
        <a:p>
          <a:endParaRPr lang="en-US"/>
        </a:p>
      </dgm:t>
    </dgm:pt>
    <dgm:pt modelId="{3AA350BC-DA3D-468B-948A-9CDB386C1FBF}" type="sibTrans" cxnId="{8DB73754-68E2-4651-9A3C-8BF084692760}">
      <dgm:prSet/>
      <dgm:spPr/>
      <dgm:t>
        <a:bodyPr/>
        <a:lstStyle/>
        <a:p>
          <a:endParaRPr lang="en-US"/>
        </a:p>
      </dgm:t>
    </dgm:pt>
    <dgm:pt modelId="{E6EF5AE4-0D85-4ADD-A2B8-F5FFCDFC21C3}">
      <dgm:prSet/>
      <dgm:spPr/>
      <dgm:t>
        <a:bodyPr/>
        <a:lstStyle/>
        <a:p>
          <a:r>
            <a:rPr lang="en-US" dirty="0"/>
            <a:t>Shifts​: 27x7</a:t>
          </a:r>
        </a:p>
      </dgm:t>
    </dgm:pt>
    <dgm:pt modelId="{B887D0A4-534B-4002-B271-DC611AEDB64B}" type="parTrans" cxnId="{3C05AC05-4E9D-4607-B854-24C5D3A4067B}">
      <dgm:prSet/>
      <dgm:spPr/>
      <dgm:t>
        <a:bodyPr/>
        <a:lstStyle/>
        <a:p>
          <a:endParaRPr lang="en-US"/>
        </a:p>
      </dgm:t>
    </dgm:pt>
    <dgm:pt modelId="{2704B452-670E-4AD9-824D-F5B6C782A41B}" type="sibTrans" cxnId="{3C05AC05-4E9D-4607-B854-24C5D3A4067B}">
      <dgm:prSet/>
      <dgm:spPr/>
      <dgm:t>
        <a:bodyPr/>
        <a:lstStyle/>
        <a:p>
          <a:endParaRPr lang="en-US"/>
        </a:p>
      </dgm:t>
    </dgm:pt>
    <dgm:pt modelId="{B3C9BFBD-D066-46C0-8981-B01F72CEDE05}">
      <dgm:prSet/>
      <dgm:spPr/>
      <dgm:t>
        <a:bodyPr/>
        <a:lstStyle/>
        <a:p>
          <a:r>
            <a:rPr lang="en-US" dirty="0"/>
            <a:t>Average Tenure : 1.83 years / Attrition: 10 in 5 years / Hiring​: None</a:t>
          </a:r>
        </a:p>
      </dgm:t>
    </dgm:pt>
    <dgm:pt modelId="{9369D9A3-58DE-4831-BE78-C927E63CC157}" type="parTrans" cxnId="{C3C3BAE6-BFA7-4C79-892B-B7AD2BC9182D}">
      <dgm:prSet/>
      <dgm:spPr/>
      <dgm:t>
        <a:bodyPr/>
        <a:lstStyle/>
        <a:p>
          <a:endParaRPr lang="en-US"/>
        </a:p>
      </dgm:t>
    </dgm:pt>
    <dgm:pt modelId="{606B9883-B0BA-4092-B5D6-D31CBF385214}" type="sibTrans" cxnId="{C3C3BAE6-BFA7-4C79-892B-B7AD2BC9182D}">
      <dgm:prSet/>
      <dgm:spPr/>
      <dgm:t>
        <a:bodyPr/>
        <a:lstStyle/>
        <a:p>
          <a:endParaRPr lang="en-US"/>
        </a:p>
      </dgm:t>
    </dgm:pt>
    <dgm:pt modelId="{99340460-9903-4593-8D57-BA7EDEC3385C}">
      <dgm:prSet/>
      <dgm:spPr/>
      <dgm:t>
        <a:bodyPr/>
        <a:lstStyle/>
        <a:p>
          <a:pPr>
            <a:defRPr b="1"/>
          </a:pPr>
          <a:r>
            <a:rPr lang="en-US"/>
            <a:t>Key tools​</a:t>
          </a:r>
        </a:p>
      </dgm:t>
    </dgm:pt>
    <dgm:pt modelId="{436840B0-E254-4E9C-AE47-71996916769A}" type="parTrans" cxnId="{86B4D539-F7D5-4283-9946-11BBE3516225}">
      <dgm:prSet/>
      <dgm:spPr/>
      <dgm:t>
        <a:bodyPr/>
        <a:lstStyle/>
        <a:p>
          <a:endParaRPr lang="en-US"/>
        </a:p>
      </dgm:t>
    </dgm:pt>
    <dgm:pt modelId="{18076FC4-EE42-4E0C-B446-17C96E68F32F}" type="sibTrans" cxnId="{86B4D539-F7D5-4283-9946-11BBE3516225}">
      <dgm:prSet/>
      <dgm:spPr/>
      <dgm:t>
        <a:bodyPr/>
        <a:lstStyle/>
        <a:p>
          <a:endParaRPr lang="en-US"/>
        </a:p>
      </dgm:t>
    </dgm:pt>
    <dgm:pt modelId="{6E81905B-0C0F-42B4-AD9B-4A9CBFBB5B5A}">
      <dgm:prSet/>
      <dgm:spPr/>
      <dgm:t>
        <a:bodyPr/>
        <a:lstStyle/>
        <a:p>
          <a:r>
            <a:rPr lang="en-US" dirty="0"/>
            <a:t>Monitoring – </a:t>
          </a:r>
          <a:r>
            <a:rPr lang="en-US" dirty="0" err="1"/>
            <a:t>AppD</a:t>
          </a:r>
          <a:r>
            <a:rPr lang="en-US" dirty="0"/>
            <a:t> /</a:t>
          </a:r>
          <a:r>
            <a:rPr lang="en-US" dirty="0" err="1"/>
            <a:t>CheckMK</a:t>
          </a:r>
          <a:r>
            <a:rPr lang="en-US" dirty="0"/>
            <a:t> / Morning Checks</a:t>
          </a:r>
        </a:p>
      </dgm:t>
    </dgm:pt>
    <dgm:pt modelId="{653AA40E-68EC-42FC-9FA0-8193C92CB017}" type="parTrans" cxnId="{30645D91-16A6-46E5-A662-B9DB1F9FA16F}">
      <dgm:prSet/>
      <dgm:spPr/>
      <dgm:t>
        <a:bodyPr/>
        <a:lstStyle/>
        <a:p>
          <a:endParaRPr lang="en-US"/>
        </a:p>
      </dgm:t>
    </dgm:pt>
    <dgm:pt modelId="{E920A13F-49DE-4FC2-BB72-AD4DF8CBA908}" type="sibTrans" cxnId="{30645D91-16A6-46E5-A662-B9DB1F9FA16F}">
      <dgm:prSet/>
      <dgm:spPr/>
      <dgm:t>
        <a:bodyPr/>
        <a:lstStyle/>
        <a:p>
          <a:endParaRPr lang="en-US"/>
        </a:p>
      </dgm:t>
    </dgm:pt>
    <dgm:pt modelId="{D1EDEB7A-CC32-4C29-8E1D-3CA36AE32074}">
      <dgm:prSet/>
      <dgm:spPr/>
      <dgm:t>
        <a:bodyPr/>
        <a:lstStyle/>
        <a:p>
          <a:pPr>
            <a:defRPr b="1"/>
          </a:pPr>
          <a:r>
            <a:rPr lang="en-US"/>
            <a:t>Key Data​</a:t>
          </a:r>
        </a:p>
      </dgm:t>
    </dgm:pt>
    <dgm:pt modelId="{99320EC8-3E30-4D23-BEA2-56C83108ADAC}" type="parTrans" cxnId="{B1A216DC-4AD4-4884-91DE-70DABB6DE07C}">
      <dgm:prSet/>
      <dgm:spPr/>
      <dgm:t>
        <a:bodyPr/>
        <a:lstStyle/>
        <a:p>
          <a:endParaRPr lang="en-US"/>
        </a:p>
      </dgm:t>
    </dgm:pt>
    <dgm:pt modelId="{3CE0B0EF-2030-4B37-9EEB-659AD8EB8779}" type="sibTrans" cxnId="{B1A216DC-4AD4-4884-91DE-70DABB6DE07C}">
      <dgm:prSet/>
      <dgm:spPr/>
      <dgm:t>
        <a:bodyPr/>
        <a:lstStyle/>
        <a:p>
          <a:endParaRPr lang="en-US"/>
        </a:p>
      </dgm:t>
    </dgm:pt>
    <dgm:pt modelId="{99CCD342-FB52-4017-B38F-B64A551AC4CB}">
      <dgm:prSet/>
      <dgm:spPr/>
      <dgm:t>
        <a:bodyPr/>
        <a:lstStyle/>
        <a:p>
          <a:r>
            <a:rPr lang="en-US" dirty="0"/>
            <a:t>KPIs​ : Number of Outages for system we Manage | Number of Alerts | Alert Age | Ticket Age</a:t>
          </a:r>
        </a:p>
      </dgm:t>
    </dgm:pt>
    <dgm:pt modelId="{6E2A53ED-2194-4980-B416-18D07E7B096D}" type="parTrans" cxnId="{86926395-AD9B-4129-899B-60AD5D0FE880}">
      <dgm:prSet/>
      <dgm:spPr/>
      <dgm:t>
        <a:bodyPr/>
        <a:lstStyle/>
        <a:p>
          <a:endParaRPr lang="en-US"/>
        </a:p>
      </dgm:t>
    </dgm:pt>
    <dgm:pt modelId="{B50967CC-E33B-4393-B64E-441A84FBB77D}" type="sibTrans" cxnId="{86926395-AD9B-4129-899B-60AD5D0FE880}">
      <dgm:prSet/>
      <dgm:spPr/>
      <dgm:t>
        <a:bodyPr/>
        <a:lstStyle/>
        <a:p>
          <a:endParaRPr lang="en-US"/>
        </a:p>
      </dgm:t>
    </dgm:pt>
    <dgm:pt modelId="{15940FD8-80FB-4D1E-86E4-593058CA74A9}">
      <dgm:prSet/>
      <dgm:spPr/>
      <dgm:t>
        <a:bodyPr/>
        <a:lstStyle/>
        <a:p>
          <a:r>
            <a:rPr lang="en-US" dirty="0"/>
            <a:t>Systems covered​ : </a:t>
          </a:r>
          <a:r>
            <a:rPr lang="en-US" dirty="0" err="1"/>
            <a:t>Vmware</a:t>
          </a:r>
          <a:r>
            <a:rPr lang="en-US" dirty="0"/>
            <a:t> | Emails and Office 365 | Mimecast | Okta | Active Directory | Infrastructure Service | Certificates</a:t>
          </a:r>
        </a:p>
      </dgm:t>
    </dgm:pt>
    <dgm:pt modelId="{893AE331-7CB4-4F3A-BF56-2C4E2A6F597F}" type="parTrans" cxnId="{A3C0C290-231C-460F-AAB4-6BB32A5962FC}">
      <dgm:prSet/>
      <dgm:spPr/>
      <dgm:t>
        <a:bodyPr/>
        <a:lstStyle/>
        <a:p>
          <a:endParaRPr lang="en-US"/>
        </a:p>
      </dgm:t>
    </dgm:pt>
    <dgm:pt modelId="{983A10CB-0A0C-4CEF-8075-6AECF2B0B451}" type="sibTrans" cxnId="{A3C0C290-231C-460F-AAB4-6BB32A5962FC}">
      <dgm:prSet/>
      <dgm:spPr/>
      <dgm:t>
        <a:bodyPr/>
        <a:lstStyle/>
        <a:p>
          <a:endParaRPr lang="en-US"/>
        </a:p>
      </dgm:t>
    </dgm:pt>
    <dgm:pt modelId="{A3E2D3B2-1AD4-46DF-9812-FD0B437952B8}">
      <dgm:prSet/>
      <dgm:spPr/>
      <dgm:t>
        <a:bodyPr/>
        <a:lstStyle/>
        <a:p>
          <a:r>
            <a:rPr lang="en-US" dirty="0"/>
            <a:t>Tickets processed​: 62,972 Service Now Ticket Resolved.</a:t>
          </a:r>
        </a:p>
      </dgm:t>
    </dgm:pt>
    <dgm:pt modelId="{C3A36CDF-08B8-454C-BF7E-08947F9A8062}" type="parTrans" cxnId="{07659AAF-7881-41CA-907E-E1F728CEF0EE}">
      <dgm:prSet/>
      <dgm:spPr/>
      <dgm:t>
        <a:bodyPr/>
        <a:lstStyle/>
        <a:p>
          <a:endParaRPr lang="en-US"/>
        </a:p>
      </dgm:t>
    </dgm:pt>
    <dgm:pt modelId="{F53BA5C0-AF57-4BC7-A5D0-0BD2DC5EA062}" type="sibTrans" cxnId="{07659AAF-7881-41CA-907E-E1F728CEF0EE}">
      <dgm:prSet/>
      <dgm:spPr/>
      <dgm:t>
        <a:bodyPr/>
        <a:lstStyle/>
        <a:p>
          <a:endParaRPr lang="en-US"/>
        </a:p>
      </dgm:t>
    </dgm:pt>
    <dgm:pt modelId="{C64B5393-A100-4B50-9004-FB795E5CC67C}">
      <dgm:prSet/>
      <dgm:spPr/>
      <dgm:t>
        <a:bodyPr/>
        <a:lstStyle/>
        <a:p>
          <a:r>
            <a:rPr lang="en-US" dirty="0"/>
            <a:t>Data under management​ : Files Shares availability, backup, and restore.</a:t>
          </a:r>
        </a:p>
      </dgm:t>
    </dgm:pt>
    <dgm:pt modelId="{7AD59DD3-29CF-4B4C-B3E9-DF6A116C4B26}" type="parTrans" cxnId="{D85AA3D4-FA3D-4761-A340-05315EE5BE87}">
      <dgm:prSet/>
      <dgm:spPr/>
      <dgm:t>
        <a:bodyPr/>
        <a:lstStyle/>
        <a:p>
          <a:endParaRPr lang="en-US"/>
        </a:p>
      </dgm:t>
    </dgm:pt>
    <dgm:pt modelId="{5015D456-A451-4B18-B010-0EECBA910F7D}" type="sibTrans" cxnId="{D85AA3D4-FA3D-4761-A340-05315EE5BE87}">
      <dgm:prSet/>
      <dgm:spPr/>
      <dgm:t>
        <a:bodyPr/>
        <a:lstStyle/>
        <a:p>
          <a:endParaRPr lang="en-US"/>
        </a:p>
      </dgm:t>
    </dgm:pt>
    <dgm:pt modelId="{46C37A39-5217-4605-91E2-72F82CB2CAF8}">
      <dgm:prSet/>
      <dgm:spPr/>
      <dgm:t>
        <a:bodyPr/>
        <a:lstStyle/>
        <a:p>
          <a:r>
            <a:rPr lang="en-US" dirty="0"/>
            <a:t>Alerting​ - </a:t>
          </a:r>
          <a:r>
            <a:rPr lang="en-US" dirty="0" err="1"/>
            <a:t>AppD</a:t>
          </a:r>
          <a:r>
            <a:rPr lang="en-US" dirty="0"/>
            <a:t> /</a:t>
          </a:r>
          <a:r>
            <a:rPr lang="en-US" dirty="0" err="1"/>
            <a:t>CheckMK</a:t>
          </a:r>
          <a:r>
            <a:rPr lang="en-US" dirty="0"/>
            <a:t> / Morning Checks</a:t>
          </a:r>
        </a:p>
      </dgm:t>
    </dgm:pt>
    <dgm:pt modelId="{ADF2612B-011D-4ECA-BCFA-0FEE14260E7A}" type="parTrans" cxnId="{2652C517-701A-4BD3-BF22-1BBAFF2E58F5}">
      <dgm:prSet/>
      <dgm:spPr/>
      <dgm:t>
        <a:bodyPr/>
        <a:lstStyle/>
        <a:p>
          <a:endParaRPr lang="en-US"/>
        </a:p>
      </dgm:t>
    </dgm:pt>
    <dgm:pt modelId="{1220387D-5B83-4809-B2C2-5C2F35BD9E5F}" type="sibTrans" cxnId="{2652C517-701A-4BD3-BF22-1BBAFF2E58F5}">
      <dgm:prSet/>
      <dgm:spPr/>
      <dgm:t>
        <a:bodyPr/>
        <a:lstStyle/>
        <a:p>
          <a:endParaRPr lang="en-US"/>
        </a:p>
      </dgm:t>
    </dgm:pt>
    <dgm:pt modelId="{3762D11F-E18E-47CB-BF15-B6D248FE4D1C}" type="pres">
      <dgm:prSet presAssocID="{1DA6B22B-752D-4043-98AB-3A10156F07D7}" presName="linear" presStyleCnt="0">
        <dgm:presLayoutVars>
          <dgm:dir/>
          <dgm:animLvl val="lvl"/>
          <dgm:resizeHandles val="exact"/>
        </dgm:presLayoutVars>
      </dgm:prSet>
      <dgm:spPr/>
    </dgm:pt>
    <dgm:pt modelId="{46554893-6FFF-411F-B77C-FE9780F9537E}" type="pres">
      <dgm:prSet presAssocID="{360D0F4D-C047-469C-87AF-CCFCA7AE02D8}" presName="parentLin" presStyleCnt="0"/>
      <dgm:spPr/>
    </dgm:pt>
    <dgm:pt modelId="{FABE8B8E-BCBE-4424-A405-D4E036802370}" type="pres">
      <dgm:prSet presAssocID="{360D0F4D-C047-469C-87AF-CCFCA7AE02D8}" presName="parentLeftMargin" presStyleLbl="node1" presStyleIdx="0" presStyleCnt="3"/>
      <dgm:spPr/>
    </dgm:pt>
    <dgm:pt modelId="{69C189CD-EDF0-4661-A0AC-1ACF3673EF2A}" type="pres">
      <dgm:prSet presAssocID="{360D0F4D-C047-469C-87AF-CCFCA7AE02D8}" presName="parentText" presStyleLbl="node1" presStyleIdx="0" presStyleCnt="3" custScaleX="51285" custScaleY="99577">
        <dgm:presLayoutVars>
          <dgm:chMax val="0"/>
          <dgm:bulletEnabled val="1"/>
        </dgm:presLayoutVars>
      </dgm:prSet>
      <dgm:spPr/>
    </dgm:pt>
    <dgm:pt modelId="{C8F4116F-EDCC-4D17-8D16-EA416B084E38}" type="pres">
      <dgm:prSet presAssocID="{360D0F4D-C047-469C-87AF-CCFCA7AE02D8}" presName="negativeSpace" presStyleCnt="0"/>
      <dgm:spPr/>
    </dgm:pt>
    <dgm:pt modelId="{C301936A-7B26-4E3B-A9F0-F9A87F999F2A}" type="pres">
      <dgm:prSet presAssocID="{360D0F4D-C047-469C-87AF-CCFCA7AE02D8}" presName="childText" presStyleLbl="conFgAcc1" presStyleIdx="0" presStyleCnt="3">
        <dgm:presLayoutVars>
          <dgm:bulletEnabled val="1"/>
        </dgm:presLayoutVars>
      </dgm:prSet>
      <dgm:spPr/>
    </dgm:pt>
    <dgm:pt modelId="{ECAE0F6F-9323-405A-A0C5-0C3B60B74191}" type="pres">
      <dgm:prSet presAssocID="{8AE892E6-7064-4E03-9F24-1088DF1235BF}" presName="spaceBetweenRectangles" presStyleCnt="0"/>
      <dgm:spPr/>
    </dgm:pt>
    <dgm:pt modelId="{1C83FF9A-8610-4795-B7DB-EA256019BCEF}" type="pres">
      <dgm:prSet presAssocID="{99340460-9903-4593-8D57-BA7EDEC3385C}" presName="parentLin" presStyleCnt="0"/>
      <dgm:spPr/>
    </dgm:pt>
    <dgm:pt modelId="{D60B3EAA-3446-472C-A13E-E48BA80F3C6E}" type="pres">
      <dgm:prSet presAssocID="{99340460-9903-4593-8D57-BA7EDEC3385C}" presName="parentLeftMargin" presStyleLbl="node1" presStyleIdx="0" presStyleCnt="3"/>
      <dgm:spPr/>
    </dgm:pt>
    <dgm:pt modelId="{4EE30E9B-C350-4A75-87D9-EDD4DD342CFA}" type="pres">
      <dgm:prSet presAssocID="{99340460-9903-4593-8D57-BA7EDEC3385C}" presName="parentText" presStyleLbl="node1" presStyleIdx="1" presStyleCnt="3" custScaleX="51285" custScaleY="99577">
        <dgm:presLayoutVars>
          <dgm:chMax val="0"/>
          <dgm:bulletEnabled val="1"/>
        </dgm:presLayoutVars>
      </dgm:prSet>
      <dgm:spPr/>
    </dgm:pt>
    <dgm:pt modelId="{45086C0B-8D3A-45C7-9F37-83D24254D69E}" type="pres">
      <dgm:prSet presAssocID="{99340460-9903-4593-8D57-BA7EDEC3385C}" presName="negativeSpace" presStyleCnt="0"/>
      <dgm:spPr/>
    </dgm:pt>
    <dgm:pt modelId="{9090F5F0-8381-4715-967C-114A4F7A4E40}" type="pres">
      <dgm:prSet presAssocID="{99340460-9903-4593-8D57-BA7EDEC3385C}" presName="childText" presStyleLbl="conFgAcc1" presStyleIdx="1" presStyleCnt="3">
        <dgm:presLayoutVars>
          <dgm:bulletEnabled val="1"/>
        </dgm:presLayoutVars>
      </dgm:prSet>
      <dgm:spPr/>
    </dgm:pt>
    <dgm:pt modelId="{94D13140-2495-4F4C-9564-443B2B66DEC6}" type="pres">
      <dgm:prSet presAssocID="{18076FC4-EE42-4E0C-B446-17C96E68F32F}" presName="spaceBetweenRectangles" presStyleCnt="0"/>
      <dgm:spPr/>
    </dgm:pt>
    <dgm:pt modelId="{89039589-9764-46B2-9FFF-4541FC118536}" type="pres">
      <dgm:prSet presAssocID="{D1EDEB7A-CC32-4C29-8E1D-3CA36AE32074}" presName="parentLin" presStyleCnt="0"/>
      <dgm:spPr/>
    </dgm:pt>
    <dgm:pt modelId="{0EB9BA16-E3E9-463F-A6D7-97ADAB9A4559}" type="pres">
      <dgm:prSet presAssocID="{D1EDEB7A-CC32-4C29-8E1D-3CA36AE32074}" presName="parentLeftMargin" presStyleLbl="node1" presStyleIdx="1" presStyleCnt="3"/>
      <dgm:spPr/>
    </dgm:pt>
    <dgm:pt modelId="{70E6C35A-7118-4111-B1E0-C6DCE6E89F92}" type="pres">
      <dgm:prSet presAssocID="{D1EDEB7A-CC32-4C29-8E1D-3CA36AE32074}" presName="parentText" presStyleLbl="node1" presStyleIdx="2" presStyleCnt="3" custScaleX="51285" custScaleY="99577">
        <dgm:presLayoutVars>
          <dgm:chMax val="0"/>
          <dgm:bulletEnabled val="1"/>
        </dgm:presLayoutVars>
      </dgm:prSet>
      <dgm:spPr/>
    </dgm:pt>
    <dgm:pt modelId="{30326C69-6317-4A89-A84D-58F3217474BF}" type="pres">
      <dgm:prSet presAssocID="{D1EDEB7A-CC32-4C29-8E1D-3CA36AE32074}" presName="negativeSpace" presStyleCnt="0"/>
      <dgm:spPr/>
    </dgm:pt>
    <dgm:pt modelId="{3A37C3A7-325C-44E0-BD7B-53CB8AC47D3A}" type="pres">
      <dgm:prSet presAssocID="{D1EDEB7A-CC32-4C29-8E1D-3CA36AE32074}" presName="childText" presStyleLbl="conFgAcc1" presStyleIdx="2" presStyleCnt="3">
        <dgm:presLayoutVars>
          <dgm:bulletEnabled val="1"/>
        </dgm:presLayoutVars>
      </dgm:prSet>
      <dgm:spPr/>
    </dgm:pt>
  </dgm:ptLst>
  <dgm:cxnLst>
    <dgm:cxn modelId="{3C05AC05-4E9D-4607-B854-24C5D3A4067B}" srcId="{360D0F4D-C047-469C-87AF-CCFCA7AE02D8}" destId="{E6EF5AE4-0D85-4ADD-A2B8-F5FFCDFC21C3}" srcOrd="2" destOrd="0" parTransId="{B887D0A4-534B-4002-B271-DC611AEDB64B}" sibTransId="{2704B452-670E-4AD9-824D-F5B6C782A41B}"/>
    <dgm:cxn modelId="{E4546C15-D84D-4752-828B-4A304C2D373E}" type="presOf" srcId="{15940FD8-80FB-4D1E-86E4-593058CA74A9}" destId="{3A37C3A7-325C-44E0-BD7B-53CB8AC47D3A}" srcOrd="0" destOrd="1" presId="urn:microsoft.com/office/officeart/2005/8/layout/list1"/>
    <dgm:cxn modelId="{2652C517-701A-4BD3-BF22-1BBAFF2E58F5}" srcId="{99340460-9903-4593-8D57-BA7EDEC3385C}" destId="{46C37A39-5217-4605-91E2-72F82CB2CAF8}" srcOrd="1" destOrd="0" parTransId="{ADF2612B-011D-4ECA-BCFA-0FEE14260E7A}" sibTransId="{1220387D-5B83-4809-B2C2-5C2F35BD9E5F}"/>
    <dgm:cxn modelId="{B4111E2A-BB93-4458-B204-96AA0BF7AA41}" type="presOf" srcId="{D1EDEB7A-CC32-4C29-8E1D-3CA36AE32074}" destId="{0EB9BA16-E3E9-463F-A6D7-97ADAB9A4559}" srcOrd="0" destOrd="0" presId="urn:microsoft.com/office/officeart/2005/8/layout/list1"/>
    <dgm:cxn modelId="{86B4D539-F7D5-4283-9946-11BBE3516225}" srcId="{1DA6B22B-752D-4043-98AB-3A10156F07D7}" destId="{99340460-9903-4593-8D57-BA7EDEC3385C}" srcOrd="1" destOrd="0" parTransId="{436840B0-E254-4E9C-AE47-71996916769A}" sibTransId="{18076FC4-EE42-4E0C-B446-17C96E68F32F}"/>
    <dgm:cxn modelId="{9B638B5F-D48A-449E-A34B-8384AAF66750}" type="presOf" srcId="{1DA6B22B-752D-4043-98AB-3A10156F07D7}" destId="{3762D11F-E18E-47CB-BF15-B6D248FE4D1C}" srcOrd="0" destOrd="0" presId="urn:microsoft.com/office/officeart/2005/8/layout/list1"/>
    <dgm:cxn modelId="{00692254-9ED7-40EE-B70F-5E654553052D}" srcId="{1DA6B22B-752D-4043-98AB-3A10156F07D7}" destId="{360D0F4D-C047-469C-87AF-CCFCA7AE02D8}" srcOrd="0" destOrd="0" parTransId="{66DA5A10-9401-4817-A58D-B9AB5082FF36}" sibTransId="{8AE892E6-7064-4E03-9F24-1088DF1235BF}"/>
    <dgm:cxn modelId="{8DB73754-68E2-4651-9A3C-8BF084692760}" srcId="{360D0F4D-C047-469C-87AF-CCFCA7AE02D8}" destId="{150756D6-B52D-4E3C-ABC4-B296C72D7579}" srcOrd="1" destOrd="0" parTransId="{A3A1FA25-75B3-4FE6-A436-664E825E8045}" sibTransId="{3AA350BC-DA3D-468B-948A-9CDB386C1FBF}"/>
    <dgm:cxn modelId="{C9E1FE57-11D0-4BD0-B4AA-02F3C0502F78}" srcId="{360D0F4D-C047-469C-87AF-CCFCA7AE02D8}" destId="{A1242C04-E562-47EC-B600-E97476F7E1AF}" srcOrd="0" destOrd="0" parTransId="{230BF0E5-1CC5-4421-BD65-6718C5D5CEC2}" sibTransId="{5AFA7396-40FD-4CA3-AA8C-D28B2F5B03D7}"/>
    <dgm:cxn modelId="{D04ED983-030F-470B-AB05-A571CDEBF07C}" type="presOf" srcId="{C64B5393-A100-4B50-9004-FB795E5CC67C}" destId="{3A37C3A7-325C-44E0-BD7B-53CB8AC47D3A}" srcOrd="0" destOrd="3" presId="urn:microsoft.com/office/officeart/2005/8/layout/list1"/>
    <dgm:cxn modelId="{60885B89-1732-4922-912E-BEEAD06C3B54}" type="presOf" srcId="{6E81905B-0C0F-42B4-AD9B-4A9CBFBB5B5A}" destId="{9090F5F0-8381-4715-967C-114A4F7A4E40}" srcOrd="0" destOrd="0" presId="urn:microsoft.com/office/officeart/2005/8/layout/list1"/>
    <dgm:cxn modelId="{A3C0C290-231C-460F-AAB4-6BB32A5962FC}" srcId="{D1EDEB7A-CC32-4C29-8E1D-3CA36AE32074}" destId="{15940FD8-80FB-4D1E-86E4-593058CA74A9}" srcOrd="1" destOrd="0" parTransId="{893AE331-7CB4-4F3A-BF56-2C4E2A6F597F}" sibTransId="{983A10CB-0A0C-4CEF-8075-6AECF2B0B451}"/>
    <dgm:cxn modelId="{30645D91-16A6-46E5-A662-B9DB1F9FA16F}" srcId="{99340460-9903-4593-8D57-BA7EDEC3385C}" destId="{6E81905B-0C0F-42B4-AD9B-4A9CBFBB5B5A}" srcOrd="0" destOrd="0" parTransId="{653AA40E-68EC-42FC-9FA0-8193C92CB017}" sibTransId="{E920A13F-49DE-4FC2-BB72-AD4DF8CBA908}"/>
    <dgm:cxn modelId="{86926395-AD9B-4129-899B-60AD5D0FE880}" srcId="{D1EDEB7A-CC32-4C29-8E1D-3CA36AE32074}" destId="{99CCD342-FB52-4017-B38F-B64A551AC4CB}" srcOrd="0" destOrd="0" parTransId="{6E2A53ED-2194-4980-B416-18D07E7B096D}" sibTransId="{B50967CC-E33B-4393-B64E-441A84FBB77D}"/>
    <dgm:cxn modelId="{0F95BF96-AAE4-4DAC-BE4F-044CA384B9D6}" type="presOf" srcId="{360D0F4D-C047-469C-87AF-CCFCA7AE02D8}" destId="{FABE8B8E-BCBE-4424-A405-D4E036802370}" srcOrd="0" destOrd="0" presId="urn:microsoft.com/office/officeart/2005/8/layout/list1"/>
    <dgm:cxn modelId="{76AEA899-03E1-4B36-BF4A-83410FD11D46}" type="presOf" srcId="{99340460-9903-4593-8D57-BA7EDEC3385C}" destId="{4EE30E9B-C350-4A75-87D9-EDD4DD342CFA}" srcOrd="1" destOrd="0" presId="urn:microsoft.com/office/officeart/2005/8/layout/list1"/>
    <dgm:cxn modelId="{257033A8-A8F0-4D23-BD29-D2C2E1729334}" type="presOf" srcId="{E6EF5AE4-0D85-4ADD-A2B8-F5FFCDFC21C3}" destId="{C301936A-7B26-4E3B-A9F0-F9A87F999F2A}" srcOrd="0" destOrd="2" presId="urn:microsoft.com/office/officeart/2005/8/layout/list1"/>
    <dgm:cxn modelId="{07659AAF-7881-41CA-907E-E1F728CEF0EE}" srcId="{D1EDEB7A-CC32-4C29-8E1D-3CA36AE32074}" destId="{A3E2D3B2-1AD4-46DF-9812-FD0B437952B8}" srcOrd="2" destOrd="0" parTransId="{C3A36CDF-08B8-454C-BF7E-08947F9A8062}" sibTransId="{F53BA5C0-AF57-4BC7-A5D0-0BD2DC5EA062}"/>
    <dgm:cxn modelId="{DD5331B1-4B96-4007-973D-8C9B54A157EC}" type="presOf" srcId="{99CCD342-FB52-4017-B38F-B64A551AC4CB}" destId="{3A37C3A7-325C-44E0-BD7B-53CB8AC47D3A}" srcOrd="0" destOrd="0" presId="urn:microsoft.com/office/officeart/2005/8/layout/list1"/>
    <dgm:cxn modelId="{B23B42B3-D9E8-4911-9312-797CD91E5089}" type="presOf" srcId="{A1242C04-E562-47EC-B600-E97476F7E1AF}" destId="{C301936A-7B26-4E3B-A9F0-F9A87F999F2A}" srcOrd="0" destOrd="0" presId="urn:microsoft.com/office/officeart/2005/8/layout/list1"/>
    <dgm:cxn modelId="{D85AA3D4-FA3D-4761-A340-05315EE5BE87}" srcId="{D1EDEB7A-CC32-4C29-8E1D-3CA36AE32074}" destId="{C64B5393-A100-4B50-9004-FB795E5CC67C}" srcOrd="3" destOrd="0" parTransId="{7AD59DD3-29CF-4B4C-B3E9-DF6A116C4B26}" sibTransId="{5015D456-A451-4B18-B010-0EECBA910F7D}"/>
    <dgm:cxn modelId="{44C840D5-34F2-4D2E-996B-52F86338839C}" type="presOf" srcId="{D1EDEB7A-CC32-4C29-8E1D-3CA36AE32074}" destId="{70E6C35A-7118-4111-B1E0-C6DCE6E89F92}" srcOrd="1" destOrd="0" presId="urn:microsoft.com/office/officeart/2005/8/layout/list1"/>
    <dgm:cxn modelId="{D62E50D6-085F-478D-A153-28C65D2A0565}" type="presOf" srcId="{B3C9BFBD-D066-46C0-8981-B01F72CEDE05}" destId="{C301936A-7B26-4E3B-A9F0-F9A87F999F2A}" srcOrd="0" destOrd="3" presId="urn:microsoft.com/office/officeart/2005/8/layout/list1"/>
    <dgm:cxn modelId="{62922CD8-57B4-4F50-84F7-EF4AC8291EC6}" type="presOf" srcId="{46C37A39-5217-4605-91E2-72F82CB2CAF8}" destId="{9090F5F0-8381-4715-967C-114A4F7A4E40}" srcOrd="0" destOrd="1" presId="urn:microsoft.com/office/officeart/2005/8/layout/list1"/>
    <dgm:cxn modelId="{B1A216DC-4AD4-4884-91DE-70DABB6DE07C}" srcId="{1DA6B22B-752D-4043-98AB-3A10156F07D7}" destId="{D1EDEB7A-CC32-4C29-8E1D-3CA36AE32074}" srcOrd="2" destOrd="0" parTransId="{99320EC8-3E30-4D23-BEA2-56C83108ADAC}" sibTransId="{3CE0B0EF-2030-4B37-9EEB-659AD8EB8779}"/>
    <dgm:cxn modelId="{E88216E1-5466-40D7-85DE-ACBE4B7AA878}" type="presOf" srcId="{360D0F4D-C047-469C-87AF-CCFCA7AE02D8}" destId="{69C189CD-EDF0-4661-A0AC-1ACF3673EF2A}" srcOrd="1" destOrd="0" presId="urn:microsoft.com/office/officeart/2005/8/layout/list1"/>
    <dgm:cxn modelId="{379934E3-EEF4-42DE-8A87-59E90227C429}" type="presOf" srcId="{150756D6-B52D-4E3C-ABC4-B296C72D7579}" destId="{C301936A-7B26-4E3B-A9F0-F9A87F999F2A}" srcOrd="0" destOrd="1" presId="urn:microsoft.com/office/officeart/2005/8/layout/list1"/>
    <dgm:cxn modelId="{7B245FE4-73D2-4FF4-8416-991D3D47BE57}" type="presOf" srcId="{A3E2D3B2-1AD4-46DF-9812-FD0B437952B8}" destId="{3A37C3A7-325C-44E0-BD7B-53CB8AC47D3A}" srcOrd="0" destOrd="2" presId="urn:microsoft.com/office/officeart/2005/8/layout/list1"/>
    <dgm:cxn modelId="{C3C3BAE6-BFA7-4C79-892B-B7AD2BC9182D}" srcId="{360D0F4D-C047-469C-87AF-CCFCA7AE02D8}" destId="{B3C9BFBD-D066-46C0-8981-B01F72CEDE05}" srcOrd="3" destOrd="0" parTransId="{9369D9A3-58DE-4831-BE78-C927E63CC157}" sibTransId="{606B9883-B0BA-4092-B5D6-D31CBF385214}"/>
    <dgm:cxn modelId="{D2265BE8-9231-4F96-8F0C-FAC2F24CA849}" type="presOf" srcId="{99340460-9903-4593-8D57-BA7EDEC3385C}" destId="{D60B3EAA-3446-472C-A13E-E48BA80F3C6E}" srcOrd="0" destOrd="0" presId="urn:microsoft.com/office/officeart/2005/8/layout/list1"/>
    <dgm:cxn modelId="{D70127A4-832D-4B25-99E9-0E31F2652DA1}" type="presParOf" srcId="{3762D11F-E18E-47CB-BF15-B6D248FE4D1C}" destId="{46554893-6FFF-411F-B77C-FE9780F9537E}" srcOrd="0" destOrd="0" presId="urn:microsoft.com/office/officeart/2005/8/layout/list1"/>
    <dgm:cxn modelId="{B12CDEB7-6FAE-44B7-90C0-0D36E4BE33D8}" type="presParOf" srcId="{46554893-6FFF-411F-B77C-FE9780F9537E}" destId="{FABE8B8E-BCBE-4424-A405-D4E036802370}" srcOrd="0" destOrd="0" presId="urn:microsoft.com/office/officeart/2005/8/layout/list1"/>
    <dgm:cxn modelId="{A8F7913F-EE50-4D19-B5D1-B756B22FB442}" type="presParOf" srcId="{46554893-6FFF-411F-B77C-FE9780F9537E}" destId="{69C189CD-EDF0-4661-A0AC-1ACF3673EF2A}" srcOrd="1" destOrd="0" presId="urn:microsoft.com/office/officeart/2005/8/layout/list1"/>
    <dgm:cxn modelId="{E1B02148-CFDB-4905-AC13-7C0B284525D2}" type="presParOf" srcId="{3762D11F-E18E-47CB-BF15-B6D248FE4D1C}" destId="{C8F4116F-EDCC-4D17-8D16-EA416B084E38}" srcOrd="1" destOrd="0" presId="urn:microsoft.com/office/officeart/2005/8/layout/list1"/>
    <dgm:cxn modelId="{3CF29026-F8C6-4A12-AEBB-1F0632913B5A}" type="presParOf" srcId="{3762D11F-E18E-47CB-BF15-B6D248FE4D1C}" destId="{C301936A-7B26-4E3B-A9F0-F9A87F999F2A}" srcOrd="2" destOrd="0" presId="urn:microsoft.com/office/officeart/2005/8/layout/list1"/>
    <dgm:cxn modelId="{5BD378B7-2208-458A-A31F-4C14D65F776A}" type="presParOf" srcId="{3762D11F-E18E-47CB-BF15-B6D248FE4D1C}" destId="{ECAE0F6F-9323-405A-A0C5-0C3B60B74191}" srcOrd="3" destOrd="0" presId="urn:microsoft.com/office/officeart/2005/8/layout/list1"/>
    <dgm:cxn modelId="{4D7993D7-66B5-4C30-8C32-D77F91994D3C}" type="presParOf" srcId="{3762D11F-E18E-47CB-BF15-B6D248FE4D1C}" destId="{1C83FF9A-8610-4795-B7DB-EA256019BCEF}" srcOrd="4" destOrd="0" presId="urn:microsoft.com/office/officeart/2005/8/layout/list1"/>
    <dgm:cxn modelId="{9A09F552-DDFD-41D1-816E-D6EAE144B14E}" type="presParOf" srcId="{1C83FF9A-8610-4795-B7DB-EA256019BCEF}" destId="{D60B3EAA-3446-472C-A13E-E48BA80F3C6E}" srcOrd="0" destOrd="0" presId="urn:microsoft.com/office/officeart/2005/8/layout/list1"/>
    <dgm:cxn modelId="{5265ECAD-CE9C-4973-88EF-393D6E27F402}" type="presParOf" srcId="{1C83FF9A-8610-4795-B7DB-EA256019BCEF}" destId="{4EE30E9B-C350-4A75-87D9-EDD4DD342CFA}" srcOrd="1" destOrd="0" presId="urn:microsoft.com/office/officeart/2005/8/layout/list1"/>
    <dgm:cxn modelId="{B7038216-1E1F-4345-8F04-27F0BA63E153}" type="presParOf" srcId="{3762D11F-E18E-47CB-BF15-B6D248FE4D1C}" destId="{45086C0B-8D3A-45C7-9F37-83D24254D69E}" srcOrd="5" destOrd="0" presId="urn:microsoft.com/office/officeart/2005/8/layout/list1"/>
    <dgm:cxn modelId="{2D35B121-400A-42A3-B0C6-2DA7E1C6210F}" type="presParOf" srcId="{3762D11F-E18E-47CB-BF15-B6D248FE4D1C}" destId="{9090F5F0-8381-4715-967C-114A4F7A4E40}" srcOrd="6" destOrd="0" presId="urn:microsoft.com/office/officeart/2005/8/layout/list1"/>
    <dgm:cxn modelId="{BF40627C-40A0-4ADF-87F6-9C24784E8E5C}" type="presParOf" srcId="{3762D11F-E18E-47CB-BF15-B6D248FE4D1C}" destId="{94D13140-2495-4F4C-9564-443B2B66DEC6}" srcOrd="7" destOrd="0" presId="urn:microsoft.com/office/officeart/2005/8/layout/list1"/>
    <dgm:cxn modelId="{36D71FF1-AAC2-44D4-BE13-C9B728E0F49C}" type="presParOf" srcId="{3762D11F-E18E-47CB-BF15-B6D248FE4D1C}" destId="{89039589-9764-46B2-9FFF-4541FC118536}" srcOrd="8" destOrd="0" presId="urn:microsoft.com/office/officeart/2005/8/layout/list1"/>
    <dgm:cxn modelId="{A392C90A-B591-4167-86D9-2D2EFDE56BB6}" type="presParOf" srcId="{89039589-9764-46B2-9FFF-4541FC118536}" destId="{0EB9BA16-E3E9-463F-A6D7-97ADAB9A4559}" srcOrd="0" destOrd="0" presId="urn:microsoft.com/office/officeart/2005/8/layout/list1"/>
    <dgm:cxn modelId="{F5B3FDC4-8AAB-43D8-BE50-EA5866E0AA9F}" type="presParOf" srcId="{89039589-9764-46B2-9FFF-4541FC118536}" destId="{70E6C35A-7118-4111-B1E0-C6DCE6E89F92}" srcOrd="1" destOrd="0" presId="urn:microsoft.com/office/officeart/2005/8/layout/list1"/>
    <dgm:cxn modelId="{4F376372-F603-4806-8095-18AA4159E2DF}" type="presParOf" srcId="{3762D11F-E18E-47CB-BF15-B6D248FE4D1C}" destId="{30326C69-6317-4A89-A84D-58F3217474BF}" srcOrd="9" destOrd="0" presId="urn:microsoft.com/office/officeart/2005/8/layout/list1"/>
    <dgm:cxn modelId="{2E0E78AA-8450-40ED-8E72-5A49BF6367FC}" type="presParOf" srcId="{3762D11F-E18E-47CB-BF15-B6D248FE4D1C}" destId="{3A37C3A7-325C-44E0-BD7B-53CB8AC47D3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A6B22B-752D-4043-98AB-3A10156F07D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60D0F4D-C047-469C-87AF-CCFCA7AE02D8}">
      <dgm:prSet/>
      <dgm:spPr/>
      <dgm:t>
        <a:bodyPr/>
        <a:lstStyle/>
        <a:p>
          <a:pPr>
            <a:defRPr b="1"/>
          </a:pPr>
          <a:r>
            <a:rPr lang="en-US" dirty="0"/>
            <a:t>2023 Highlights</a:t>
          </a:r>
        </a:p>
      </dgm:t>
    </dgm:pt>
    <dgm:pt modelId="{66DA5A10-9401-4817-A58D-B9AB5082FF36}" type="parTrans" cxnId="{00692254-9ED7-40EE-B70F-5E654553052D}">
      <dgm:prSet/>
      <dgm:spPr/>
      <dgm:t>
        <a:bodyPr/>
        <a:lstStyle/>
        <a:p>
          <a:endParaRPr lang="en-US"/>
        </a:p>
      </dgm:t>
    </dgm:pt>
    <dgm:pt modelId="{8AE892E6-7064-4E03-9F24-1088DF1235BF}" type="sibTrans" cxnId="{00692254-9ED7-40EE-B70F-5E654553052D}">
      <dgm:prSet/>
      <dgm:spPr/>
      <dgm:t>
        <a:bodyPr/>
        <a:lstStyle/>
        <a:p>
          <a:endParaRPr lang="en-US"/>
        </a:p>
      </dgm:t>
    </dgm:pt>
    <dgm:pt modelId="{A1242C04-E562-47EC-B600-E97476F7E1AF}">
      <dgm:prSet/>
      <dgm:spPr/>
      <dgm:t>
        <a:bodyPr/>
        <a:lstStyle/>
        <a:p>
          <a:r>
            <a:rPr lang="en-GB" dirty="0"/>
            <a:t>Highs :</a:t>
          </a:r>
          <a:endParaRPr lang="en-US" dirty="0"/>
        </a:p>
      </dgm:t>
    </dgm:pt>
    <dgm:pt modelId="{230BF0E5-1CC5-4421-BD65-6718C5D5CEC2}" type="parTrans" cxnId="{C9E1FE57-11D0-4BD0-B4AA-02F3C0502F78}">
      <dgm:prSet/>
      <dgm:spPr/>
      <dgm:t>
        <a:bodyPr/>
        <a:lstStyle/>
        <a:p>
          <a:endParaRPr lang="en-US"/>
        </a:p>
      </dgm:t>
    </dgm:pt>
    <dgm:pt modelId="{5AFA7396-40FD-4CA3-AA8C-D28B2F5B03D7}" type="sibTrans" cxnId="{C9E1FE57-11D0-4BD0-B4AA-02F3C0502F78}">
      <dgm:prSet/>
      <dgm:spPr/>
      <dgm:t>
        <a:bodyPr/>
        <a:lstStyle/>
        <a:p>
          <a:endParaRPr lang="en-US"/>
        </a:p>
      </dgm:t>
    </dgm:pt>
    <dgm:pt modelId="{D1EDEB7A-CC32-4C29-8E1D-3CA36AE32074}">
      <dgm:prSet/>
      <dgm:spPr/>
      <dgm:t>
        <a:bodyPr/>
        <a:lstStyle/>
        <a:p>
          <a:pPr>
            <a:defRPr b="1"/>
          </a:pPr>
          <a:r>
            <a:rPr lang="en-US" dirty="0"/>
            <a:t>2024 Key Objective/ Strategy </a:t>
          </a:r>
        </a:p>
      </dgm:t>
    </dgm:pt>
    <dgm:pt modelId="{99320EC8-3E30-4D23-BEA2-56C83108ADAC}" type="parTrans" cxnId="{B1A216DC-4AD4-4884-91DE-70DABB6DE07C}">
      <dgm:prSet/>
      <dgm:spPr/>
      <dgm:t>
        <a:bodyPr/>
        <a:lstStyle/>
        <a:p>
          <a:endParaRPr lang="en-US"/>
        </a:p>
      </dgm:t>
    </dgm:pt>
    <dgm:pt modelId="{3CE0B0EF-2030-4B37-9EEB-659AD8EB8779}" type="sibTrans" cxnId="{B1A216DC-4AD4-4884-91DE-70DABB6DE07C}">
      <dgm:prSet/>
      <dgm:spPr/>
      <dgm:t>
        <a:bodyPr/>
        <a:lstStyle/>
        <a:p>
          <a:endParaRPr lang="en-US"/>
        </a:p>
      </dgm:t>
    </dgm:pt>
    <dgm:pt modelId="{99CCD342-FB52-4017-B38F-B64A551AC4CB}">
      <dgm:prSet/>
      <dgm:spPr/>
      <dgm:t>
        <a:bodyPr/>
        <a:lstStyle/>
        <a:p>
          <a:r>
            <a:rPr lang="en-GB" dirty="0"/>
            <a:t>Functional Coverage</a:t>
          </a:r>
          <a:endParaRPr lang="en-US" dirty="0"/>
        </a:p>
      </dgm:t>
    </dgm:pt>
    <dgm:pt modelId="{6E2A53ED-2194-4980-B416-18D07E7B096D}" type="parTrans" cxnId="{86926395-AD9B-4129-899B-60AD5D0FE880}">
      <dgm:prSet/>
      <dgm:spPr/>
      <dgm:t>
        <a:bodyPr/>
        <a:lstStyle/>
        <a:p>
          <a:endParaRPr lang="en-US"/>
        </a:p>
      </dgm:t>
    </dgm:pt>
    <dgm:pt modelId="{B50967CC-E33B-4393-B64E-441A84FBB77D}" type="sibTrans" cxnId="{86926395-AD9B-4129-899B-60AD5D0FE880}">
      <dgm:prSet/>
      <dgm:spPr/>
      <dgm:t>
        <a:bodyPr/>
        <a:lstStyle/>
        <a:p>
          <a:endParaRPr lang="en-US"/>
        </a:p>
      </dgm:t>
    </dgm:pt>
    <dgm:pt modelId="{C06D4A4B-125E-4492-B9C0-A499426FA3FF}">
      <dgm:prSet/>
      <dgm:spPr/>
      <dgm:t>
        <a:bodyPr/>
        <a:lstStyle/>
        <a:p>
          <a:r>
            <a:rPr lang="en-GB"/>
            <a:t>People</a:t>
          </a:r>
          <a:endParaRPr lang="en-US" dirty="0"/>
        </a:p>
      </dgm:t>
    </dgm:pt>
    <dgm:pt modelId="{F9FB29D0-4034-4E61-9805-5E6EDE3BC95C}" type="parTrans" cxnId="{53BABA44-A10A-4F01-A986-B8111346BC5E}">
      <dgm:prSet/>
      <dgm:spPr/>
      <dgm:t>
        <a:bodyPr/>
        <a:lstStyle/>
        <a:p>
          <a:endParaRPr lang="en-US"/>
        </a:p>
      </dgm:t>
    </dgm:pt>
    <dgm:pt modelId="{7E2B51D8-9383-40E3-B69D-B0F9FF0AFE82}" type="sibTrans" cxnId="{53BABA44-A10A-4F01-A986-B8111346BC5E}">
      <dgm:prSet/>
      <dgm:spPr/>
      <dgm:t>
        <a:bodyPr/>
        <a:lstStyle/>
        <a:p>
          <a:endParaRPr lang="en-US"/>
        </a:p>
      </dgm:t>
    </dgm:pt>
    <dgm:pt modelId="{9330A7DE-505A-4239-921F-317AF814DBA5}">
      <dgm:prSet/>
      <dgm:spPr/>
      <dgm:t>
        <a:bodyPr/>
        <a:lstStyle/>
        <a:p>
          <a:r>
            <a:rPr lang="en-US" dirty="0"/>
            <a:t>A new batch of engineers with an average tenure of almost 2 years.</a:t>
          </a:r>
        </a:p>
      </dgm:t>
    </dgm:pt>
    <dgm:pt modelId="{6A064663-2AA8-4CD5-9EAC-1CE41FB11C3E}" type="parTrans" cxnId="{620733CC-7DA8-4C38-BE3C-F22DED90E331}">
      <dgm:prSet/>
      <dgm:spPr/>
      <dgm:t>
        <a:bodyPr/>
        <a:lstStyle/>
        <a:p>
          <a:endParaRPr lang="en-US"/>
        </a:p>
      </dgm:t>
    </dgm:pt>
    <dgm:pt modelId="{22231C87-3AA9-49B9-ACDE-EE19161D284E}" type="sibTrans" cxnId="{620733CC-7DA8-4C38-BE3C-F22DED90E331}">
      <dgm:prSet/>
      <dgm:spPr/>
      <dgm:t>
        <a:bodyPr/>
        <a:lstStyle/>
        <a:p>
          <a:endParaRPr lang="en-US"/>
        </a:p>
      </dgm:t>
    </dgm:pt>
    <dgm:pt modelId="{59CBC4F1-E941-4F63-BC70-8DDD2BA3751B}">
      <dgm:prSet/>
      <dgm:spPr/>
      <dgm:t>
        <a:bodyPr/>
        <a:lstStyle/>
        <a:p>
          <a:r>
            <a:rPr lang="en-GB" dirty="0"/>
            <a:t>People Development</a:t>
          </a:r>
          <a:endParaRPr lang="en-US" dirty="0"/>
        </a:p>
      </dgm:t>
    </dgm:pt>
    <dgm:pt modelId="{EBBA047D-DF44-43C0-9193-026BE2444747}" type="parTrans" cxnId="{84F99AEE-A548-452A-BDE0-689250D69AFD}">
      <dgm:prSet/>
      <dgm:spPr/>
      <dgm:t>
        <a:bodyPr/>
        <a:lstStyle/>
        <a:p>
          <a:endParaRPr lang="en-US"/>
        </a:p>
      </dgm:t>
    </dgm:pt>
    <dgm:pt modelId="{E56FE853-5AAD-4D67-A503-32CB0F5FF5D3}" type="sibTrans" cxnId="{84F99AEE-A548-452A-BDE0-689250D69AFD}">
      <dgm:prSet/>
      <dgm:spPr/>
      <dgm:t>
        <a:bodyPr/>
        <a:lstStyle/>
        <a:p>
          <a:endParaRPr lang="en-US"/>
        </a:p>
      </dgm:t>
    </dgm:pt>
    <dgm:pt modelId="{977D59CD-48E0-4D4F-8214-FF248E42A658}">
      <dgm:prSet/>
      <dgm:spPr/>
      <dgm:t>
        <a:bodyPr/>
        <a:lstStyle/>
        <a:p>
          <a:r>
            <a:rPr lang="en-GB" dirty="0"/>
            <a:t>Stability</a:t>
          </a:r>
          <a:endParaRPr lang="en-US" dirty="0"/>
        </a:p>
      </dgm:t>
    </dgm:pt>
    <dgm:pt modelId="{64F34319-9BE6-4668-9CC1-AC9483C5A6AB}" type="parTrans" cxnId="{AEA423BD-1A75-447A-842D-72E774FC716F}">
      <dgm:prSet/>
      <dgm:spPr/>
      <dgm:t>
        <a:bodyPr/>
        <a:lstStyle/>
        <a:p>
          <a:endParaRPr lang="en-US"/>
        </a:p>
      </dgm:t>
    </dgm:pt>
    <dgm:pt modelId="{B6450C9F-D149-46C2-9B55-52FD244371D0}" type="sibTrans" cxnId="{AEA423BD-1A75-447A-842D-72E774FC716F}">
      <dgm:prSet/>
      <dgm:spPr/>
      <dgm:t>
        <a:bodyPr/>
        <a:lstStyle/>
        <a:p>
          <a:endParaRPr lang="en-US"/>
        </a:p>
      </dgm:t>
    </dgm:pt>
    <dgm:pt modelId="{87610EE9-27DE-419A-9237-D9FCC7670609}">
      <dgm:prSet/>
      <dgm:spPr/>
      <dgm:t>
        <a:bodyPr/>
        <a:lstStyle/>
        <a:p>
          <a:r>
            <a:rPr lang="en-GB" dirty="0"/>
            <a:t>Process Improvement</a:t>
          </a:r>
          <a:endParaRPr lang="en-US" dirty="0"/>
        </a:p>
      </dgm:t>
    </dgm:pt>
    <dgm:pt modelId="{BDFD6ADF-5C53-4FEC-990B-37CF9A5E7046}" type="parTrans" cxnId="{0D9F318B-804E-4D46-A583-EB96EBC32ECD}">
      <dgm:prSet/>
      <dgm:spPr/>
      <dgm:t>
        <a:bodyPr/>
        <a:lstStyle/>
        <a:p>
          <a:endParaRPr lang="en-US"/>
        </a:p>
      </dgm:t>
    </dgm:pt>
    <dgm:pt modelId="{161C17CD-9110-4178-A2F5-A2BB294EE82C}" type="sibTrans" cxnId="{0D9F318B-804E-4D46-A583-EB96EBC32ECD}">
      <dgm:prSet/>
      <dgm:spPr/>
      <dgm:t>
        <a:bodyPr/>
        <a:lstStyle/>
        <a:p>
          <a:endParaRPr lang="en-US"/>
        </a:p>
      </dgm:t>
    </dgm:pt>
    <dgm:pt modelId="{D547B4FA-16D8-4978-99E5-10752FBA335A}">
      <dgm:prSet/>
      <dgm:spPr/>
      <dgm:t>
        <a:bodyPr/>
        <a:lstStyle/>
        <a:p>
          <a:r>
            <a:rPr lang="en-GB" dirty="0"/>
            <a:t> Despite the workload, team members still contribute to the Manila Employee Engagement Committee and Diversity &amp; Inclusion (APAC)</a:t>
          </a:r>
          <a:endParaRPr lang="en-US" dirty="0"/>
        </a:p>
      </dgm:t>
    </dgm:pt>
    <dgm:pt modelId="{7656DD35-AC26-4AF5-B603-27274601D0D6}" type="parTrans" cxnId="{30A4A225-0C46-4195-8DCC-85C751304174}">
      <dgm:prSet/>
      <dgm:spPr/>
      <dgm:t>
        <a:bodyPr/>
        <a:lstStyle/>
        <a:p>
          <a:endParaRPr lang="en-US"/>
        </a:p>
      </dgm:t>
    </dgm:pt>
    <dgm:pt modelId="{0D21129B-6632-4011-9755-CC708F9D4EBA}" type="sibTrans" cxnId="{30A4A225-0C46-4195-8DCC-85C751304174}">
      <dgm:prSet/>
      <dgm:spPr/>
      <dgm:t>
        <a:bodyPr/>
        <a:lstStyle/>
        <a:p>
          <a:endParaRPr lang="en-US"/>
        </a:p>
      </dgm:t>
    </dgm:pt>
    <dgm:pt modelId="{DD4868F8-7DD2-4C30-96D5-39D1DB262672}">
      <dgm:prSet/>
      <dgm:spPr/>
      <dgm:t>
        <a:bodyPr/>
        <a:lstStyle/>
        <a:p>
          <a:endParaRPr lang="en-US" dirty="0"/>
        </a:p>
      </dgm:t>
    </dgm:pt>
    <dgm:pt modelId="{2FE6EE50-43E1-4838-84EB-4A4BF7E0BE7E}" type="parTrans" cxnId="{6E5D7C8C-0862-4B41-BD54-FF71D64667EB}">
      <dgm:prSet/>
      <dgm:spPr/>
      <dgm:t>
        <a:bodyPr/>
        <a:lstStyle/>
        <a:p>
          <a:endParaRPr lang="en-US"/>
        </a:p>
      </dgm:t>
    </dgm:pt>
    <dgm:pt modelId="{63B1880D-B7B4-40FE-87E6-E95E22C7A276}" type="sibTrans" cxnId="{6E5D7C8C-0862-4B41-BD54-FF71D64667EB}">
      <dgm:prSet/>
      <dgm:spPr/>
      <dgm:t>
        <a:bodyPr/>
        <a:lstStyle/>
        <a:p>
          <a:endParaRPr lang="en-US"/>
        </a:p>
      </dgm:t>
    </dgm:pt>
    <dgm:pt modelId="{BC509CDE-5C6E-4993-8B02-872B460BD34E}">
      <dgm:prSet/>
      <dgm:spPr/>
      <dgm:t>
        <a:bodyPr/>
        <a:lstStyle/>
        <a:p>
          <a:endParaRPr lang="en-US" dirty="0"/>
        </a:p>
      </dgm:t>
    </dgm:pt>
    <dgm:pt modelId="{6D87AEBE-048E-4F45-BD69-047C29E4939C}" type="parTrans" cxnId="{CE84822C-AFF1-4EA3-A04F-CFDADE572408}">
      <dgm:prSet/>
      <dgm:spPr/>
      <dgm:t>
        <a:bodyPr/>
        <a:lstStyle/>
        <a:p>
          <a:endParaRPr lang="en-US"/>
        </a:p>
      </dgm:t>
    </dgm:pt>
    <dgm:pt modelId="{06D71689-3035-4C70-9D5E-39F9C7BD8BF2}" type="sibTrans" cxnId="{CE84822C-AFF1-4EA3-A04F-CFDADE572408}">
      <dgm:prSet/>
      <dgm:spPr/>
      <dgm:t>
        <a:bodyPr/>
        <a:lstStyle/>
        <a:p>
          <a:endParaRPr lang="en-US"/>
        </a:p>
      </dgm:t>
    </dgm:pt>
    <dgm:pt modelId="{7D31FC4B-FA75-4C5E-B449-E139180DA868}">
      <dgm:prSet/>
      <dgm:spPr/>
      <dgm:t>
        <a:bodyPr/>
        <a:lstStyle/>
        <a:p>
          <a:r>
            <a:rPr lang="en-GB" dirty="0"/>
            <a:t>Completed DC exit task while maintaining Wintel Operational demands</a:t>
          </a:r>
          <a:endParaRPr lang="en-US" dirty="0"/>
        </a:p>
      </dgm:t>
    </dgm:pt>
    <dgm:pt modelId="{DBD20FE8-0EBF-4440-B151-9A9BDEF67A7D}" type="parTrans" cxnId="{28DF764C-4C58-4532-AD46-D2FCA2A6C6F2}">
      <dgm:prSet/>
      <dgm:spPr/>
      <dgm:t>
        <a:bodyPr/>
        <a:lstStyle/>
        <a:p>
          <a:endParaRPr lang="en-US"/>
        </a:p>
      </dgm:t>
    </dgm:pt>
    <dgm:pt modelId="{B841804E-7D48-488E-B98F-80AAD621E858}" type="sibTrans" cxnId="{28DF764C-4C58-4532-AD46-D2FCA2A6C6F2}">
      <dgm:prSet/>
      <dgm:spPr/>
      <dgm:t>
        <a:bodyPr/>
        <a:lstStyle/>
        <a:p>
          <a:endParaRPr lang="en-US"/>
        </a:p>
      </dgm:t>
    </dgm:pt>
    <dgm:pt modelId="{8023EFDB-12EF-48D7-BD93-1DD63091B937}">
      <dgm:prSet/>
      <dgm:spPr/>
      <dgm:t>
        <a:bodyPr/>
        <a:lstStyle/>
        <a:p>
          <a:r>
            <a:rPr lang="en-US" dirty="0"/>
            <a:t>Built tools to reduce server patching work by 50%</a:t>
          </a:r>
        </a:p>
      </dgm:t>
    </dgm:pt>
    <dgm:pt modelId="{E4A41F66-F925-423B-BB31-F86ACC89576A}" type="parTrans" cxnId="{95D0953C-8537-40BC-A7E2-EF6FD615C41A}">
      <dgm:prSet/>
      <dgm:spPr/>
      <dgm:t>
        <a:bodyPr/>
        <a:lstStyle/>
        <a:p>
          <a:endParaRPr lang="en-US"/>
        </a:p>
      </dgm:t>
    </dgm:pt>
    <dgm:pt modelId="{7DBF1EB6-CCB6-4863-9244-A64FBCBFA453}" type="sibTrans" cxnId="{95D0953C-8537-40BC-A7E2-EF6FD615C41A}">
      <dgm:prSet/>
      <dgm:spPr/>
      <dgm:t>
        <a:bodyPr/>
        <a:lstStyle/>
        <a:p>
          <a:endParaRPr lang="en-US"/>
        </a:p>
      </dgm:t>
    </dgm:pt>
    <dgm:pt modelId="{DB5EAE09-5C70-45EC-9533-2D9DAC57F103}">
      <dgm:prSet/>
      <dgm:spPr/>
      <dgm:t>
        <a:bodyPr/>
        <a:lstStyle/>
        <a:p>
          <a:r>
            <a:rPr lang="en-US" dirty="0"/>
            <a:t>Lows:</a:t>
          </a:r>
        </a:p>
      </dgm:t>
    </dgm:pt>
    <dgm:pt modelId="{9DFF76BC-0E25-4800-AD37-E22367DB9D8A}" type="parTrans" cxnId="{B630673F-6CC7-4FDE-BC78-CAC49A330751}">
      <dgm:prSet/>
      <dgm:spPr/>
      <dgm:t>
        <a:bodyPr/>
        <a:lstStyle/>
        <a:p>
          <a:endParaRPr lang="en-US"/>
        </a:p>
      </dgm:t>
    </dgm:pt>
    <dgm:pt modelId="{EABE6844-EECE-477E-8A40-D1B0BDCC3CC7}" type="sibTrans" cxnId="{B630673F-6CC7-4FDE-BC78-CAC49A330751}">
      <dgm:prSet/>
      <dgm:spPr/>
      <dgm:t>
        <a:bodyPr/>
        <a:lstStyle/>
        <a:p>
          <a:endParaRPr lang="en-US"/>
        </a:p>
      </dgm:t>
    </dgm:pt>
    <dgm:pt modelId="{A570CE01-12CA-4FB3-80F8-B0FFDA01FEA9}">
      <dgm:prSet/>
      <dgm:spPr/>
      <dgm:t>
        <a:bodyPr/>
        <a:lstStyle/>
        <a:p>
          <a:r>
            <a:rPr lang="en-US" dirty="0"/>
            <a:t>A high number of alerts restrict our capacity to do more.</a:t>
          </a:r>
        </a:p>
      </dgm:t>
    </dgm:pt>
    <dgm:pt modelId="{07F06670-9D36-4AFF-BB0A-82CAA6E43FBB}" type="parTrans" cxnId="{6556E5BF-4BA4-4231-AFBB-A9802D0F121C}">
      <dgm:prSet/>
      <dgm:spPr/>
      <dgm:t>
        <a:bodyPr/>
        <a:lstStyle/>
        <a:p>
          <a:endParaRPr lang="en-US"/>
        </a:p>
      </dgm:t>
    </dgm:pt>
    <dgm:pt modelId="{ADB17476-73D1-4868-92D9-A5A9184A9654}" type="sibTrans" cxnId="{6556E5BF-4BA4-4231-AFBB-A9802D0F121C}">
      <dgm:prSet/>
      <dgm:spPr/>
      <dgm:t>
        <a:bodyPr/>
        <a:lstStyle/>
        <a:p>
          <a:endParaRPr lang="en-US"/>
        </a:p>
      </dgm:t>
    </dgm:pt>
    <dgm:pt modelId="{19CB4701-B5F9-4660-98CC-CEE73E1BE79E}">
      <dgm:prSet/>
      <dgm:spPr/>
      <dgm:t>
        <a:bodyPr/>
        <a:lstStyle/>
        <a:p>
          <a:r>
            <a:rPr lang="en-US" dirty="0"/>
            <a:t>Simplification Project (Decommission of End-of-Life Servers)</a:t>
          </a:r>
        </a:p>
      </dgm:t>
    </dgm:pt>
    <dgm:pt modelId="{24BD78DE-1DBF-4218-BA60-610FAF14FC2F}" type="parTrans" cxnId="{F82682B2-D724-418C-811A-61096E56449F}">
      <dgm:prSet/>
      <dgm:spPr/>
      <dgm:t>
        <a:bodyPr/>
        <a:lstStyle/>
        <a:p>
          <a:endParaRPr lang="en-US"/>
        </a:p>
      </dgm:t>
    </dgm:pt>
    <dgm:pt modelId="{F2D59745-6FBF-4469-BD9B-D32955831A37}" type="sibTrans" cxnId="{F82682B2-D724-418C-811A-61096E56449F}">
      <dgm:prSet/>
      <dgm:spPr/>
      <dgm:t>
        <a:bodyPr/>
        <a:lstStyle/>
        <a:p>
          <a:endParaRPr lang="en-US"/>
        </a:p>
      </dgm:t>
    </dgm:pt>
    <dgm:pt modelId="{128E0CFF-4FF1-422A-B052-F5CB5ED52ABA}">
      <dgm:prSet/>
      <dgm:spPr/>
      <dgm:t>
        <a:bodyPr/>
        <a:lstStyle/>
        <a:p>
          <a:r>
            <a:rPr lang="en-US" dirty="0"/>
            <a:t>Automation</a:t>
          </a:r>
        </a:p>
      </dgm:t>
    </dgm:pt>
    <dgm:pt modelId="{0234A521-E906-4BEF-A0C9-B4B9A3FE86BF}" type="parTrans" cxnId="{8E498A04-48A4-4BA4-82A1-37D31EA0FCAF}">
      <dgm:prSet/>
      <dgm:spPr/>
      <dgm:t>
        <a:bodyPr/>
        <a:lstStyle/>
        <a:p>
          <a:endParaRPr lang="en-US"/>
        </a:p>
      </dgm:t>
    </dgm:pt>
    <dgm:pt modelId="{4BFA5B01-397E-4E00-B98F-131A4474D3E2}" type="sibTrans" cxnId="{8E498A04-48A4-4BA4-82A1-37D31EA0FCAF}">
      <dgm:prSet/>
      <dgm:spPr/>
      <dgm:t>
        <a:bodyPr/>
        <a:lstStyle/>
        <a:p>
          <a:endParaRPr lang="en-US"/>
        </a:p>
      </dgm:t>
    </dgm:pt>
    <dgm:pt modelId="{B749DF45-C080-4F19-84B5-C33EE377E1E9}">
      <dgm:prSet/>
      <dgm:spPr/>
      <dgm:t>
        <a:bodyPr/>
        <a:lstStyle/>
        <a:p>
          <a:endParaRPr lang="en-US" dirty="0"/>
        </a:p>
      </dgm:t>
    </dgm:pt>
    <dgm:pt modelId="{94FC0BD1-3CCA-4BA3-A6C8-8742A9FB7D3C}" type="parTrans" cxnId="{7D8F4262-C202-4435-A322-1BFCACC9CEA4}">
      <dgm:prSet/>
      <dgm:spPr/>
      <dgm:t>
        <a:bodyPr/>
        <a:lstStyle/>
        <a:p>
          <a:endParaRPr lang="en-US"/>
        </a:p>
      </dgm:t>
    </dgm:pt>
    <dgm:pt modelId="{ABD14129-55CE-49F2-B93F-70E33713168C}" type="sibTrans" cxnId="{7D8F4262-C202-4435-A322-1BFCACC9CEA4}">
      <dgm:prSet/>
      <dgm:spPr/>
      <dgm:t>
        <a:bodyPr/>
        <a:lstStyle/>
        <a:p>
          <a:endParaRPr lang="en-US"/>
        </a:p>
      </dgm:t>
    </dgm:pt>
    <dgm:pt modelId="{A2566F55-0191-4061-A5D4-5C73F20C2250}">
      <dgm:prSet/>
      <dgm:spPr/>
      <dgm:t>
        <a:bodyPr/>
        <a:lstStyle/>
        <a:p>
          <a:r>
            <a:rPr lang="en-US" dirty="0"/>
            <a:t>Upskill Engineers for Automation</a:t>
          </a:r>
        </a:p>
      </dgm:t>
    </dgm:pt>
    <dgm:pt modelId="{8160C3BE-02D6-43B7-9FA5-09BDE171B42F}" type="parTrans" cxnId="{1D6F0D4F-753A-4D66-A896-9B078DDD2026}">
      <dgm:prSet/>
      <dgm:spPr/>
      <dgm:t>
        <a:bodyPr/>
        <a:lstStyle/>
        <a:p>
          <a:endParaRPr lang="en-US"/>
        </a:p>
      </dgm:t>
    </dgm:pt>
    <dgm:pt modelId="{82730F63-0BE2-4E68-A6E3-45D900EEDF32}" type="sibTrans" cxnId="{1D6F0D4F-753A-4D66-A896-9B078DDD2026}">
      <dgm:prSet/>
      <dgm:spPr/>
      <dgm:t>
        <a:bodyPr/>
        <a:lstStyle/>
        <a:p>
          <a:endParaRPr lang="en-US"/>
        </a:p>
      </dgm:t>
    </dgm:pt>
    <dgm:pt modelId="{DFD705F1-EADC-43C5-8239-8BFD53858F34}">
      <dgm:prSet/>
      <dgm:spPr/>
      <dgm:t>
        <a:bodyPr/>
        <a:lstStyle/>
        <a:p>
          <a:r>
            <a:rPr lang="en-US" dirty="0"/>
            <a:t>Operational Excellence. (removing decision-making at our level)</a:t>
          </a:r>
        </a:p>
      </dgm:t>
    </dgm:pt>
    <dgm:pt modelId="{020A1E19-8F05-4B77-9707-3429F3BB4655}" type="parTrans" cxnId="{B5E1FFAA-76FD-433B-BE3F-133D19117CFD}">
      <dgm:prSet/>
      <dgm:spPr/>
      <dgm:t>
        <a:bodyPr/>
        <a:lstStyle/>
        <a:p>
          <a:endParaRPr lang="en-US"/>
        </a:p>
      </dgm:t>
    </dgm:pt>
    <dgm:pt modelId="{C45639F2-76BE-4D00-A49A-0BD00A0456CA}" type="sibTrans" cxnId="{B5E1FFAA-76FD-433B-BE3F-133D19117CFD}">
      <dgm:prSet/>
      <dgm:spPr/>
      <dgm:t>
        <a:bodyPr/>
        <a:lstStyle/>
        <a:p>
          <a:endParaRPr lang="en-US"/>
        </a:p>
      </dgm:t>
    </dgm:pt>
    <dgm:pt modelId="{818AD858-3D0B-44E3-9B6C-52C30E3A0023}">
      <dgm:prSet/>
      <dgm:spPr/>
      <dgm:t>
        <a:bodyPr/>
        <a:lstStyle/>
        <a:p>
          <a:r>
            <a:rPr lang="en-US" dirty="0"/>
            <a:t>Patched 4000 Pets servers successfully every quarter</a:t>
          </a:r>
        </a:p>
      </dgm:t>
    </dgm:pt>
    <dgm:pt modelId="{E79E0692-9A93-4F5C-B7C4-3281132A3FE2}" type="parTrans" cxnId="{152BF582-CE8B-4DB8-9230-86C436CF3BF3}">
      <dgm:prSet/>
      <dgm:spPr/>
      <dgm:t>
        <a:bodyPr/>
        <a:lstStyle/>
        <a:p>
          <a:endParaRPr lang="en-US"/>
        </a:p>
      </dgm:t>
    </dgm:pt>
    <dgm:pt modelId="{E7B89B11-AC35-4144-B489-BAA25983BF9F}" type="sibTrans" cxnId="{152BF582-CE8B-4DB8-9230-86C436CF3BF3}">
      <dgm:prSet/>
      <dgm:spPr/>
      <dgm:t>
        <a:bodyPr/>
        <a:lstStyle/>
        <a:p>
          <a:endParaRPr lang="en-US"/>
        </a:p>
      </dgm:t>
    </dgm:pt>
    <dgm:pt modelId="{3762D11F-E18E-47CB-BF15-B6D248FE4D1C}" type="pres">
      <dgm:prSet presAssocID="{1DA6B22B-752D-4043-98AB-3A10156F07D7}" presName="linear" presStyleCnt="0">
        <dgm:presLayoutVars>
          <dgm:dir/>
          <dgm:animLvl val="lvl"/>
          <dgm:resizeHandles val="exact"/>
        </dgm:presLayoutVars>
      </dgm:prSet>
      <dgm:spPr/>
    </dgm:pt>
    <dgm:pt modelId="{46554893-6FFF-411F-B77C-FE9780F9537E}" type="pres">
      <dgm:prSet presAssocID="{360D0F4D-C047-469C-87AF-CCFCA7AE02D8}" presName="parentLin" presStyleCnt="0"/>
      <dgm:spPr/>
    </dgm:pt>
    <dgm:pt modelId="{FABE8B8E-BCBE-4424-A405-D4E036802370}" type="pres">
      <dgm:prSet presAssocID="{360D0F4D-C047-469C-87AF-CCFCA7AE02D8}" presName="parentLeftMargin" presStyleLbl="node1" presStyleIdx="0" presStyleCnt="3"/>
      <dgm:spPr/>
    </dgm:pt>
    <dgm:pt modelId="{69C189CD-EDF0-4661-A0AC-1ACF3673EF2A}" type="pres">
      <dgm:prSet presAssocID="{360D0F4D-C047-469C-87AF-CCFCA7AE02D8}" presName="parentText" presStyleLbl="node1" presStyleIdx="0" presStyleCnt="3" custScaleX="60404" custScaleY="62952" custLinFactNeighborX="28428" custLinFactNeighborY="-7511">
        <dgm:presLayoutVars>
          <dgm:chMax val="0"/>
          <dgm:bulletEnabled val="1"/>
        </dgm:presLayoutVars>
      </dgm:prSet>
      <dgm:spPr/>
    </dgm:pt>
    <dgm:pt modelId="{C8F4116F-EDCC-4D17-8D16-EA416B084E38}" type="pres">
      <dgm:prSet presAssocID="{360D0F4D-C047-469C-87AF-CCFCA7AE02D8}" presName="negativeSpace" presStyleCnt="0"/>
      <dgm:spPr/>
    </dgm:pt>
    <dgm:pt modelId="{C301936A-7B26-4E3B-A9F0-F9A87F999F2A}" type="pres">
      <dgm:prSet presAssocID="{360D0F4D-C047-469C-87AF-CCFCA7AE02D8}" presName="childText" presStyleLbl="conFgAcc1" presStyleIdx="0" presStyleCnt="3" custLinFactNeighborY="16220">
        <dgm:presLayoutVars>
          <dgm:bulletEnabled val="1"/>
        </dgm:presLayoutVars>
      </dgm:prSet>
      <dgm:spPr/>
    </dgm:pt>
    <dgm:pt modelId="{ECAE0F6F-9323-405A-A0C5-0C3B60B74191}" type="pres">
      <dgm:prSet presAssocID="{8AE892E6-7064-4E03-9F24-1088DF1235BF}" presName="spaceBetweenRectangles" presStyleCnt="0"/>
      <dgm:spPr/>
    </dgm:pt>
    <dgm:pt modelId="{39AE3B99-46D9-48DF-A61B-8C0896BAE925}" type="pres">
      <dgm:prSet presAssocID="{C06D4A4B-125E-4492-B9C0-A499426FA3FF}" presName="parentLin" presStyleCnt="0"/>
      <dgm:spPr/>
    </dgm:pt>
    <dgm:pt modelId="{D8654227-25F3-445B-A16C-F8CFC0155A8F}" type="pres">
      <dgm:prSet presAssocID="{C06D4A4B-125E-4492-B9C0-A499426FA3FF}" presName="parentLeftMargin" presStyleLbl="node1" presStyleIdx="0" presStyleCnt="3"/>
      <dgm:spPr/>
    </dgm:pt>
    <dgm:pt modelId="{A4401D93-0C1E-42D4-886A-6AA70F28347F}" type="pres">
      <dgm:prSet presAssocID="{C06D4A4B-125E-4492-B9C0-A499426FA3FF}" presName="parentText" presStyleLbl="node1" presStyleIdx="1" presStyleCnt="3">
        <dgm:presLayoutVars>
          <dgm:chMax val="0"/>
          <dgm:bulletEnabled val="1"/>
        </dgm:presLayoutVars>
      </dgm:prSet>
      <dgm:spPr/>
    </dgm:pt>
    <dgm:pt modelId="{DCB52E03-B745-47B6-B798-5E6CB12480C0}" type="pres">
      <dgm:prSet presAssocID="{C06D4A4B-125E-4492-B9C0-A499426FA3FF}" presName="negativeSpace" presStyleCnt="0"/>
      <dgm:spPr/>
    </dgm:pt>
    <dgm:pt modelId="{C7A764B9-9210-463B-A70C-3EB3E98A28FD}" type="pres">
      <dgm:prSet presAssocID="{C06D4A4B-125E-4492-B9C0-A499426FA3FF}" presName="childText" presStyleLbl="conFgAcc1" presStyleIdx="1" presStyleCnt="3">
        <dgm:presLayoutVars>
          <dgm:bulletEnabled val="1"/>
        </dgm:presLayoutVars>
      </dgm:prSet>
      <dgm:spPr/>
    </dgm:pt>
    <dgm:pt modelId="{6D6276A7-105A-4731-9BAA-148E95D9F968}" type="pres">
      <dgm:prSet presAssocID="{7E2B51D8-9383-40E3-B69D-B0F9FF0AFE82}" presName="spaceBetweenRectangles" presStyleCnt="0"/>
      <dgm:spPr/>
    </dgm:pt>
    <dgm:pt modelId="{89039589-9764-46B2-9FFF-4541FC118536}" type="pres">
      <dgm:prSet presAssocID="{D1EDEB7A-CC32-4C29-8E1D-3CA36AE32074}" presName="parentLin" presStyleCnt="0"/>
      <dgm:spPr/>
    </dgm:pt>
    <dgm:pt modelId="{0EB9BA16-E3E9-463F-A6D7-97ADAB9A4559}" type="pres">
      <dgm:prSet presAssocID="{D1EDEB7A-CC32-4C29-8E1D-3CA36AE32074}" presName="parentLeftMargin" presStyleLbl="node1" presStyleIdx="1" presStyleCnt="3"/>
      <dgm:spPr/>
    </dgm:pt>
    <dgm:pt modelId="{70E6C35A-7118-4111-B1E0-C6DCE6E89F92}" type="pres">
      <dgm:prSet presAssocID="{D1EDEB7A-CC32-4C29-8E1D-3CA36AE32074}" presName="parentText" presStyleLbl="node1" presStyleIdx="2" presStyleCnt="3" custScaleX="60404" custScaleY="62952" custLinFactNeighborX="28428" custLinFactNeighborY="-7511">
        <dgm:presLayoutVars>
          <dgm:chMax val="0"/>
          <dgm:bulletEnabled val="1"/>
        </dgm:presLayoutVars>
      </dgm:prSet>
      <dgm:spPr/>
    </dgm:pt>
    <dgm:pt modelId="{30326C69-6317-4A89-A84D-58F3217474BF}" type="pres">
      <dgm:prSet presAssocID="{D1EDEB7A-CC32-4C29-8E1D-3CA36AE32074}" presName="negativeSpace" presStyleCnt="0"/>
      <dgm:spPr/>
    </dgm:pt>
    <dgm:pt modelId="{3A37C3A7-325C-44E0-BD7B-53CB8AC47D3A}" type="pres">
      <dgm:prSet presAssocID="{D1EDEB7A-CC32-4C29-8E1D-3CA36AE32074}" presName="childText" presStyleLbl="conFgAcc1" presStyleIdx="2" presStyleCnt="3">
        <dgm:presLayoutVars>
          <dgm:bulletEnabled val="1"/>
        </dgm:presLayoutVars>
      </dgm:prSet>
      <dgm:spPr/>
    </dgm:pt>
  </dgm:ptLst>
  <dgm:cxnLst>
    <dgm:cxn modelId="{8E498A04-48A4-4BA4-82A1-37D31EA0FCAF}" srcId="{87610EE9-27DE-419A-9237-D9FCC7670609}" destId="{128E0CFF-4FF1-422A-B052-F5CB5ED52ABA}" srcOrd="0" destOrd="0" parTransId="{0234A521-E906-4BEF-A0C9-B4B9A3FE86BF}" sibTransId="{4BFA5B01-397E-4E00-B98F-131A4474D3E2}"/>
    <dgm:cxn modelId="{5D581508-B5FB-4D68-993F-3BFC04BF9174}" type="presOf" srcId="{C06D4A4B-125E-4492-B9C0-A499426FA3FF}" destId="{D8654227-25F3-445B-A16C-F8CFC0155A8F}" srcOrd="0" destOrd="0" presId="urn:microsoft.com/office/officeart/2005/8/layout/list1"/>
    <dgm:cxn modelId="{B512DD0A-4033-4B95-8DBF-A13993FCA5A3}" type="presOf" srcId="{C06D4A4B-125E-4492-B9C0-A499426FA3FF}" destId="{A4401D93-0C1E-42D4-886A-6AA70F28347F}" srcOrd="1" destOrd="0" presId="urn:microsoft.com/office/officeart/2005/8/layout/list1"/>
    <dgm:cxn modelId="{C8F24015-C785-46E9-9AC4-569506596DF5}" type="presOf" srcId="{A570CE01-12CA-4FB3-80F8-B0FFDA01FEA9}" destId="{C301936A-7B26-4E3B-A9F0-F9A87F999F2A}" srcOrd="0" destOrd="5" presId="urn:microsoft.com/office/officeart/2005/8/layout/list1"/>
    <dgm:cxn modelId="{30A4A225-0C46-4195-8DCC-85C751304174}" srcId="{C06D4A4B-125E-4492-B9C0-A499426FA3FF}" destId="{D547B4FA-16D8-4978-99E5-10752FBA335A}" srcOrd="1" destOrd="0" parTransId="{7656DD35-AC26-4AF5-B603-27274601D0D6}" sibTransId="{0D21129B-6632-4011-9755-CC708F9D4EBA}"/>
    <dgm:cxn modelId="{B4111E2A-BB93-4458-B204-96AA0BF7AA41}" type="presOf" srcId="{D1EDEB7A-CC32-4C29-8E1D-3CA36AE32074}" destId="{0EB9BA16-E3E9-463F-A6D7-97ADAB9A4559}" srcOrd="0" destOrd="0" presId="urn:microsoft.com/office/officeart/2005/8/layout/list1"/>
    <dgm:cxn modelId="{CE84822C-AFF1-4EA3-A04F-CFDADE572408}" srcId="{D1EDEB7A-CC32-4C29-8E1D-3CA36AE32074}" destId="{BC509CDE-5C6E-4993-8B02-872B460BD34E}" srcOrd="4" destOrd="0" parTransId="{6D87AEBE-048E-4F45-BD69-047C29E4939C}" sibTransId="{06D71689-3035-4C70-9D5E-39F9C7BD8BF2}"/>
    <dgm:cxn modelId="{49B1AC2F-69E8-43AA-9C6C-C0A876816777}" type="presOf" srcId="{B749DF45-C080-4F19-84B5-C33EE377E1E9}" destId="{C301936A-7B26-4E3B-A9F0-F9A87F999F2A}" srcOrd="0" destOrd="6" presId="urn:microsoft.com/office/officeart/2005/8/layout/list1"/>
    <dgm:cxn modelId="{95D0953C-8537-40BC-A7E2-EF6FD615C41A}" srcId="{A1242C04-E562-47EC-B600-E97476F7E1AF}" destId="{8023EFDB-12EF-48D7-BD93-1DD63091B937}" srcOrd="1" destOrd="0" parTransId="{E4A41F66-F925-423B-BB31-F86ACC89576A}" sibTransId="{7DBF1EB6-CCB6-4863-9244-A64FBCBFA453}"/>
    <dgm:cxn modelId="{BECD643E-8AA1-4547-B051-B5307E46917C}" type="presOf" srcId="{977D59CD-48E0-4D4F-8214-FF248E42A658}" destId="{3A37C3A7-325C-44E0-BD7B-53CB8AC47D3A}" srcOrd="0" destOrd="4" presId="urn:microsoft.com/office/officeart/2005/8/layout/list1"/>
    <dgm:cxn modelId="{B630673F-6CC7-4FDE-BC78-CAC49A330751}" srcId="{360D0F4D-C047-469C-87AF-CCFCA7AE02D8}" destId="{DB5EAE09-5C70-45EC-9533-2D9DAC57F103}" srcOrd="1" destOrd="0" parTransId="{9DFF76BC-0E25-4800-AD37-E22367DB9D8A}" sibTransId="{EABE6844-EECE-477E-8A40-D1B0BDCC3CC7}"/>
    <dgm:cxn modelId="{9B638B5F-D48A-449E-A34B-8384AAF66750}" type="presOf" srcId="{1DA6B22B-752D-4043-98AB-3A10156F07D7}" destId="{3762D11F-E18E-47CB-BF15-B6D248FE4D1C}" srcOrd="0" destOrd="0" presId="urn:microsoft.com/office/officeart/2005/8/layout/list1"/>
    <dgm:cxn modelId="{7D8F4262-C202-4435-A322-1BFCACC9CEA4}" srcId="{DB5EAE09-5C70-45EC-9533-2D9DAC57F103}" destId="{B749DF45-C080-4F19-84B5-C33EE377E1E9}" srcOrd="1" destOrd="0" parTransId="{94FC0BD1-3CCA-4BA3-A6C8-8742A9FB7D3C}" sibTransId="{ABD14129-55CE-49F2-B93F-70E33713168C}"/>
    <dgm:cxn modelId="{53BABA44-A10A-4F01-A986-B8111346BC5E}" srcId="{1DA6B22B-752D-4043-98AB-3A10156F07D7}" destId="{C06D4A4B-125E-4492-B9C0-A499426FA3FF}" srcOrd="1" destOrd="0" parTransId="{F9FB29D0-4034-4E61-9805-5E6EDE3BC95C}" sibTransId="{7E2B51D8-9383-40E3-B69D-B0F9FF0AFE82}"/>
    <dgm:cxn modelId="{57B17849-4D5E-4F50-8842-68C4E3E14313}" type="presOf" srcId="{D547B4FA-16D8-4978-99E5-10752FBA335A}" destId="{C7A764B9-9210-463B-A70C-3EB3E98A28FD}" srcOrd="0" destOrd="1" presId="urn:microsoft.com/office/officeart/2005/8/layout/list1"/>
    <dgm:cxn modelId="{28DF764C-4C58-4532-AD46-D2FCA2A6C6F2}" srcId="{A1242C04-E562-47EC-B600-E97476F7E1AF}" destId="{7D31FC4B-FA75-4C5E-B449-E139180DA868}" srcOrd="0" destOrd="0" parTransId="{DBD20FE8-0EBF-4440-B151-9A9BDEF67A7D}" sibTransId="{B841804E-7D48-488E-B98F-80AAD621E858}"/>
    <dgm:cxn modelId="{6DAAC44C-1DF2-4F54-A71B-B20EB498349B}" type="presOf" srcId="{818AD858-3D0B-44E3-9B6C-52C30E3A0023}" destId="{C301936A-7B26-4E3B-A9F0-F9A87F999F2A}" srcOrd="0" destOrd="3" presId="urn:microsoft.com/office/officeart/2005/8/layout/list1"/>
    <dgm:cxn modelId="{1D6F0D4F-753A-4D66-A896-9B078DDD2026}" srcId="{59CBC4F1-E941-4F63-BC70-8DDD2BA3751B}" destId="{A2566F55-0191-4061-A5D4-5C73F20C2250}" srcOrd="0" destOrd="0" parTransId="{8160C3BE-02D6-43B7-9FA5-09BDE171B42F}" sibTransId="{82730F63-0BE2-4E68-A6E3-45D900EEDF32}"/>
    <dgm:cxn modelId="{00692254-9ED7-40EE-B70F-5E654553052D}" srcId="{1DA6B22B-752D-4043-98AB-3A10156F07D7}" destId="{360D0F4D-C047-469C-87AF-CCFCA7AE02D8}" srcOrd="0" destOrd="0" parTransId="{66DA5A10-9401-4817-A58D-B9AB5082FF36}" sibTransId="{8AE892E6-7064-4E03-9F24-1088DF1235BF}"/>
    <dgm:cxn modelId="{C9E1FE57-11D0-4BD0-B4AA-02F3C0502F78}" srcId="{360D0F4D-C047-469C-87AF-CCFCA7AE02D8}" destId="{A1242C04-E562-47EC-B600-E97476F7E1AF}" srcOrd="0" destOrd="0" parTransId="{230BF0E5-1CC5-4421-BD65-6718C5D5CEC2}" sibTransId="{5AFA7396-40FD-4CA3-AA8C-D28B2F5B03D7}"/>
    <dgm:cxn modelId="{136BC45A-6FFC-4AC4-9DC5-EE6E4450848D}" type="presOf" srcId="{DD4868F8-7DD2-4C30-96D5-39D1DB262672}" destId="{C7A764B9-9210-463B-A70C-3EB3E98A28FD}" srcOrd="0" destOrd="2" presId="urn:microsoft.com/office/officeart/2005/8/layout/list1"/>
    <dgm:cxn modelId="{152BF582-CE8B-4DB8-9230-86C436CF3BF3}" srcId="{A1242C04-E562-47EC-B600-E97476F7E1AF}" destId="{818AD858-3D0B-44E3-9B6C-52C30E3A0023}" srcOrd="2" destOrd="0" parTransId="{E79E0692-9A93-4F5C-B7C4-3281132A3FE2}" sibTransId="{E7B89B11-AC35-4144-B489-BAA25983BF9F}"/>
    <dgm:cxn modelId="{0D9F318B-804E-4D46-A583-EB96EBC32ECD}" srcId="{D1EDEB7A-CC32-4C29-8E1D-3CA36AE32074}" destId="{87610EE9-27DE-419A-9237-D9FCC7670609}" srcOrd="3" destOrd="0" parTransId="{BDFD6ADF-5C53-4FEC-990B-37CF9A5E7046}" sibTransId="{161C17CD-9110-4178-A2F5-A2BB294EE82C}"/>
    <dgm:cxn modelId="{B6A2B68B-798A-431D-930A-6D8E2336C0B8}" type="presOf" srcId="{59CBC4F1-E941-4F63-BC70-8DDD2BA3751B}" destId="{3A37C3A7-325C-44E0-BD7B-53CB8AC47D3A}" srcOrd="0" destOrd="2" presId="urn:microsoft.com/office/officeart/2005/8/layout/list1"/>
    <dgm:cxn modelId="{6E5D7C8C-0862-4B41-BD54-FF71D64667EB}" srcId="{C06D4A4B-125E-4492-B9C0-A499426FA3FF}" destId="{DD4868F8-7DD2-4C30-96D5-39D1DB262672}" srcOrd="2" destOrd="0" parTransId="{2FE6EE50-43E1-4838-84EB-4A4BF7E0BE7E}" sibTransId="{63B1880D-B7B4-40FE-87E6-E95E22C7A276}"/>
    <dgm:cxn modelId="{8FAFC792-0C34-4980-8C96-78E4EA1F9380}" type="presOf" srcId="{BC509CDE-5C6E-4993-8B02-872B460BD34E}" destId="{3A37C3A7-325C-44E0-BD7B-53CB8AC47D3A}" srcOrd="0" destOrd="8" presId="urn:microsoft.com/office/officeart/2005/8/layout/list1"/>
    <dgm:cxn modelId="{86926395-AD9B-4129-899B-60AD5D0FE880}" srcId="{D1EDEB7A-CC32-4C29-8E1D-3CA36AE32074}" destId="{99CCD342-FB52-4017-B38F-B64A551AC4CB}" srcOrd="0" destOrd="0" parTransId="{6E2A53ED-2194-4980-B416-18D07E7B096D}" sibTransId="{B50967CC-E33B-4393-B64E-441A84FBB77D}"/>
    <dgm:cxn modelId="{35468496-44B1-4D39-9253-2739F05422DE}" type="presOf" srcId="{A2566F55-0191-4061-A5D4-5C73F20C2250}" destId="{3A37C3A7-325C-44E0-BD7B-53CB8AC47D3A}" srcOrd="0" destOrd="3" presId="urn:microsoft.com/office/officeart/2005/8/layout/list1"/>
    <dgm:cxn modelId="{0F95BF96-AAE4-4DAC-BE4F-044CA384B9D6}" type="presOf" srcId="{360D0F4D-C047-469C-87AF-CCFCA7AE02D8}" destId="{FABE8B8E-BCBE-4424-A405-D4E036802370}" srcOrd="0" destOrd="0" presId="urn:microsoft.com/office/officeart/2005/8/layout/list1"/>
    <dgm:cxn modelId="{7A843DA9-1796-4091-82CF-A50E620343C9}" type="presOf" srcId="{9330A7DE-505A-4239-921F-317AF814DBA5}" destId="{C7A764B9-9210-463B-A70C-3EB3E98A28FD}" srcOrd="0" destOrd="0" presId="urn:microsoft.com/office/officeart/2005/8/layout/list1"/>
    <dgm:cxn modelId="{B5E1FFAA-76FD-433B-BE3F-133D19117CFD}" srcId="{977D59CD-48E0-4D4F-8214-FF248E42A658}" destId="{DFD705F1-EADC-43C5-8239-8BFD53858F34}" srcOrd="0" destOrd="0" parTransId="{020A1E19-8F05-4B77-9707-3429F3BB4655}" sibTransId="{C45639F2-76BE-4D00-A49A-0BD00A0456CA}"/>
    <dgm:cxn modelId="{B97848AB-4A10-4F64-88A1-D94CDC784FAF}" type="presOf" srcId="{8023EFDB-12EF-48D7-BD93-1DD63091B937}" destId="{C301936A-7B26-4E3B-A9F0-F9A87F999F2A}" srcOrd="0" destOrd="2" presId="urn:microsoft.com/office/officeart/2005/8/layout/list1"/>
    <dgm:cxn modelId="{DD5331B1-4B96-4007-973D-8C9B54A157EC}" type="presOf" srcId="{99CCD342-FB52-4017-B38F-B64A551AC4CB}" destId="{3A37C3A7-325C-44E0-BD7B-53CB8AC47D3A}" srcOrd="0" destOrd="0" presId="urn:microsoft.com/office/officeart/2005/8/layout/list1"/>
    <dgm:cxn modelId="{F82682B2-D724-418C-811A-61096E56449F}" srcId="{99CCD342-FB52-4017-B38F-B64A551AC4CB}" destId="{19CB4701-B5F9-4660-98CC-CEE73E1BE79E}" srcOrd="0" destOrd="0" parTransId="{24BD78DE-1DBF-4218-BA60-610FAF14FC2F}" sibTransId="{F2D59745-6FBF-4469-BD9B-D32955831A37}"/>
    <dgm:cxn modelId="{B23B42B3-D9E8-4911-9312-797CD91E5089}" type="presOf" srcId="{A1242C04-E562-47EC-B600-E97476F7E1AF}" destId="{C301936A-7B26-4E3B-A9F0-F9A87F999F2A}" srcOrd="0" destOrd="0" presId="urn:microsoft.com/office/officeart/2005/8/layout/list1"/>
    <dgm:cxn modelId="{BA4241B8-3164-4365-A63F-E9E074F69E07}" type="presOf" srcId="{87610EE9-27DE-419A-9237-D9FCC7670609}" destId="{3A37C3A7-325C-44E0-BD7B-53CB8AC47D3A}" srcOrd="0" destOrd="6" presId="urn:microsoft.com/office/officeart/2005/8/layout/list1"/>
    <dgm:cxn modelId="{AEA423BD-1A75-447A-842D-72E774FC716F}" srcId="{D1EDEB7A-CC32-4C29-8E1D-3CA36AE32074}" destId="{977D59CD-48E0-4D4F-8214-FF248E42A658}" srcOrd="2" destOrd="0" parTransId="{64F34319-9BE6-4668-9CC1-AC9483C5A6AB}" sibTransId="{B6450C9F-D149-46C2-9B55-52FD244371D0}"/>
    <dgm:cxn modelId="{CA3D11BF-24C1-460C-855A-E889BE486BDC}" type="presOf" srcId="{7D31FC4B-FA75-4C5E-B449-E139180DA868}" destId="{C301936A-7B26-4E3B-A9F0-F9A87F999F2A}" srcOrd="0" destOrd="1" presId="urn:microsoft.com/office/officeart/2005/8/layout/list1"/>
    <dgm:cxn modelId="{6556E5BF-4BA4-4231-AFBB-A9802D0F121C}" srcId="{DB5EAE09-5C70-45EC-9533-2D9DAC57F103}" destId="{A570CE01-12CA-4FB3-80F8-B0FFDA01FEA9}" srcOrd="0" destOrd="0" parTransId="{07F06670-9D36-4AFF-BB0A-82CAA6E43FBB}" sibTransId="{ADB17476-73D1-4868-92D9-A5A9184A9654}"/>
    <dgm:cxn modelId="{620733CC-7DA8-4C38-BE3C-F22DED90E331}" srcId="{C06D4A4B-125E-4492-B9C0-A499426FA3FF}" destId="{9330A7DE-505A-4239-921F-317AF814DBA5}" srcOrd="0" destOrd="0" parTransId="{6A064663-2AA8-4CD5-9EAC-1CE41FB11C3E}" sibTransId="{22231C87-3AA9-49B9-ACDE-EE19161D284E}"/>
    <dgm:cxn modelId="{44C840D5-34F2-4D2E-996B-52F86338839C}" type="presOf" srcId="{D1EDEB7A-CC32-4C29-8E1D-3CA36AE32074}" destId="{70E6C35A-7118-4111-B1E0-C6DCE6E89F92}" srcOrd="1" destOrd="0" presId="urn:microsoft.com/office/officeart/2005/8/layout/list1"/>
    <dgm:cxn modelId="{B1A216DC-4AD4-4884-91DE-70DABB6DE07C}" srcId="{1DA6B22B-752D-4043-98AB-3A10156F07D7}" destId="{D1EDEB7A-CC32-4C29-8E1D-3CA36AE32074}" srcOrd="2" destOrd="0" parTransId="{99320EC8-3E30-4D23-BEA2-56C83108ADAC}" sibTransId="{3CE0B0EF-2030-4B37-9EEB-659AD8EB8779}"/>
    <dgm:cxn modelId="{BEA8D1E0-F2F7-45F1-B704-55579CB2E357}" type="presOf" srcId="{128E0CFF-4FF1-422A-B052-F5CB5ED52ABA}" destId="{3A37C3A7-325C-44E0-BD7B-53CB8AC47D3A}" srcOrd="0" destOrd="7" presId="urn:microsoft.com/office/officeart/2005/8/layout/list1"/>
    <dgm:cxn modelId="{E88216E1-5466-40D7-85DE-ACBE4B7AA878}" type="presOf" srcId="{360D0F4D-C047-469C-87AF-CCFCA7AE02D8}" destId="{69C189CD-EDF0-4661-A0AC-1ACF3673EF2A}" srcOrd="1" destOrd="0" presId="urn:microsoft.com/office/officeart/2005/8/layout/list1"/>
    <dgm:cxn modelId="{8B7D5BEC-64DA-4EEE-A0FC-C23B6EB02D5F}" type="presOf" srcId="{19CB4701-B5F9-4660-98CC-CEE73E1BE79E}" destId="{3A37C3A7-325C-44E0-BD7B-53CB8AC47D3A}" srcOrd="0" destOrd="1" presId="urn:microsoft.com/office/officeart/2005/8/layout/list1"/>
    <dgm:cxn modelId="{84F99AEE-A548-452A-BDE0-689250D69AFD}" srcId="{D1EDEB7A-CC32-4C29-8E1D-3CA36AE32074}" destId="{59CBC4F1-E941-4F63-BC70-8DDD2BA3751B}" srcOrd="1" destOrd="0" parTransId="{EBBA047D-DF44-43C0-9193-026BE2444747}" sibTransId="{E56FE853-5AAD-4D67-A503-32CB0F5FF5D3}"/>
    <dgm:cxn modelId="{21E537F3-4485-49DD-AD05-0DCBF44079BA}" type="presOf" srcId="{DFD705F1-EADC-43C5-8239-8BFD53858F34}" destId="{3A37C3A7-325C-44E0-BD7B-53CB8AC47D3A}" srcOrd="0" destOrd="5" presId="urn:microsoft.com/office/officeart/2005/8/layout/list1"/>
    <dgm:cxn modelId="{7E7C4FFE-30AF-4658-AFEF-41F14B149179}" type="presOf" srcId="{DB5EAE09-5C70-45EC-9533-2D9DAC57F103}" destId="{C301936A-7B26-4E3B-A9F0-F9A87F999F2A}" srcOrd="0" destOrd="4" presId="urn:microsoft.com/office/officeart/2005/8/layout/list1"/>
    <dgm:cxn modelId="{D70127A4-832D-4B25-99E9-0E31F2652DA1}" type="presParOf" srcId="{3762D11F-E18E-47CB-BF15-B6D248FE4D1C}" destId="{46554893-6FFF-411F-B77C-FE9780F9537E}" srcOrd="0" destOrd="0" presId="urn:microsoft.com/office/officeart/2005/8/layout/list1"/>
    <dgm:cxn modelId="{B12CDEB7-6FAE-44B7-90C0-0D36E4BE33D8}" type="presParOf" srcId="{46554893-6FFF-411F-B77C-FE9780F9537E}" destId="{FABE8B8E-BCBE-4424-A405-D4E036802370}" srcOrd="0" destOrd="0" presId="urn:microsoft.com/office/officeart/2005/8/layout/list1"/>
    <dgm:cxn modelId="{A8F7913F-EE50-4D19-B5D1-B756B22FB442}" type="presParOf" srcId="{46554893-6FFF-411F-B77C-FE9780F9537E}" destId="{69C189CD-EDF0-4661-A0AC-1ACF3673EF2A}" srcOrd="1" destOrd="0" presId="urn:microsoft.com/office/officeart/2005/8/layout/list1"/>
    <dgm:cxn modelId="{E1B02148-CFDB-4905-AC13-7C0B284525D2}" type="presParOf" srcId="{3762D11F-E18E-47CB-BF15-B6D248FE4D1C}" destId="{C8F4116F-EDCC-4D17-8D16-EA416B084E38}" srcOrd="1" destOrd="0" presId="urn:microsoft.com/office/officeart/2005/8/layout/list1"/>
    <dgm:cxn modelId="{3CF29026-F8C6-4A12-AEBB-1F0632913B5A}" type="presParOf" srcId="{3762D11F-E18E-47CB-BF15-B6D248FE4D1C}" destId="{C301936A-7B26-4E3B-A9F0-F9A87F999F2A}" srcOrd="2" destOrd="0" presId="urn:microsoft.com/office/officeart/2005/8/layout/list1"/>
    <dgm:cxn modelId="{5BD378B7-2208-458A-A31F-4C14D65F776A}" type="presParOf" srcId="{3762D11F-E18E-47CB-BF15-B6D248FE4D1C}" destId="{ECAE0F6F-9323-405A-A0C5-0C3B60B74191}" srcOrd="3" destOrd="0" presId="urn:microsoft.com/office/officeart/2005/8/layout/list1"/>
    <dgm:cxn modelId="{58A54510-6290-42A0-99E3-2F4FB6BE2832}" type="presParOf" srcId="{3762D11F-E18E-47CB-BF15-B6D248FE4D1C}" destId="{39AE3B99-46D9-48DF-A61B-8C0896BAE925}" srcOrd="4" destOrd="0" presId="urn:microsoft.com/office/officeart/2005/8/layout/list1"/>
    <dgm:cxn modelId="{8EAF254E-F7C7-4BBF-B0D7-5A417A2E8CAE}" type="presParOf" srcId="{39AE3B99-46D9-48DF-A61B-8C0896BAE925}" destId="{D8654227-25F3-445B-A16C-F8CFC0155A8F}" srcOrd="0" destOrd="0" presId="urn:microsoft.com/office/officeart/2005/8/layout/list1"/>
    <dgm:cxn modelId="{976CC17F-9FFF-43DA-BA53-5BD2DCA758B9}" type="presParOf" srcId="{39AE3B99-46D9-48DF-A61B-8C0896BAE925}" destId="{A4401D93-0C1E-42D4-886A-6AA70F28347F}" srcOrd="1" destOrd="0" presId="urn:microsoft.com/office/officeart/2005/8/layout/list1"/>
    <dgm:cxn modelId="{5DDFF5D2-7547-4DAB-A51C-CF4486F0104A}" type="presParOf" srcId="{3762D11F-E18E-47CB-BF15-B6D248FE4D1C}" destId="{DCB52E03-B745-47B6-B798-5E6CB12480C0}" srcOrd="5" destOrd="0" presId="urn:microsoft.com/office/officeart/2005/8/layout/list1"/>
    <dgm:cxn modelId="{AD4B12CE-3A41-43ED-AC78-699783CF99E0}" type="presParOf" srcId="{3762D11F-E18E-47CB-BF15-B6D248FE4D1C}" destId="{C7A764B9-9210-463B-A70C-3EB3E98A28FD}" srcOrd="6" destOrd="0" presId="urn:microsoft.com/office/officeart/2005/8/layout/list1"/>
    <dgm:cxn modelId="{16CA2839-3A5C-47FE-AFBE-A7F2445FFD33}" type="presParOf" srcId="{3762D11F-E18E-47CB-BF15-B6D248FE4D1C}" destId="{6D6276A7-105A-4731-9BAA-148E95D9F968}" srcOrd="7" destOrd="0" presId="urn:microsoft.com/office/officeart/2005/8/layout/list1"/>
    <dgm:cxn modelId="{36D71FF1-AAC2-44D4-BE13-C9B728E0F49C}" type="presParOf" srcId="{3762D11F-E18E-47CB-BF15-B6D248FE4D1C}" destId="{89039589-9764-46B2-9FFF-4541FC118536}" srcOrd="8" destOrd="0" presId="urn:microsoft.com/office/officeart/2005/8/layout/list1"/>
    <dgm:cxn modelId="{A392C90A-B591-4167-86D9-2D2EFDE56BB6}" type="presParOf" srcId="{89039589-9764-46B2-9FFF-4541FC118536}" destId="{0EB9BA16-E3E9-463F-A6D7-97ADAB9A4559}" srcOrd="0" destOrd="0" presId="urn:microsoft.com/office/officeart/2005/8/layout/list1"/>
    <dgm:cxn modelId="{F5B3FDC4-8AAB-43D8-BE50-EA5866E0AA9F}" type="presParOf" srcId="{89039589-9764-46B2-9FFF-4541FC118536}" destId="{70E6C35A-7118-4111-B1E0-C6DCE6E89F92}" srcOrd="1" destOrd="0" presId="urn:microsoft.com/office/officeart/2005/8/layout/list1"/>
    <dgm:cxn modelId="{4F376372-F603-4806-8095-18AA4159E2DF}" type="presParOf" srcId="{3762D11F-E18E-47CB-BF15-B6D248FE4D1C}" destId="{30326C69-6317-4A89-A84D-58F3217474BF}" srcOrd="9" destOrd="0" presId="urn:microsoft.com/office/officeart/2005/8/layout/list1"/>
    <dgm:cxn modelId="{2E0E78AA-8450-40ED-8E72-5A49BF6367FC}" type="presParOf" srcId="{3762D11F-E18E-47CB-BF15-B6D248FE4D1C}" destId="{3A37C3A7-325C-44E0-BD7B-53CB8AC47D3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A6B22B-752D-4043-98AB-3A10156F07D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60D0F4D-C047-469C-87AF-CCFCA7AE02D8}">
      <dgm:prSet/>
      <dgm:spPr/>
      <dgm:t>
        <a:bodyPr/>
        <a:lstStyle/>
        <a:p>
          <a:pPr>
            <a:defRPr b="1"/>
          </a:pPr>
          <a:r>
            <a:rPr lang="en-US"/>
            <a:t>Demographics​</a:t>
          </a:r>
        </a:p>
      </dgm:t>
    </dgm:pt>
    <dgm:pt modelId="{66DA5A10-9401-4817-A58D-B9AB5082FF36}" type="parTrans" cxnId="{00692254-9ED7-40EE-B70F-5E654553052D}">
      <dgm:prSet/>
      <dgm:spPr/>
      <dgm:t>
        <a:bodyPr/>
        <a:lstStyle/>
        <a:p>
          <a:endParaRPr lang="en-US"/>
        </a:p>
      </dgm:t>
    </dgm:pt>
    <dgm:pt modelId="{8AE892E6-7064-4E03-9F24-1088DF1235BF}" type="sibTrans" cxnId="{00692254-9ED7-40EE-B70F-5E654553052D}">
      <dgm:prSet/>
      <dgm:spPr/>
      <dgm:t>
        <a:bodyPr/>
        <a:lstStyle/>
        <a:p>
          <a:endParaRPr lang="en-US"/>
        </a:p>
      </dgm:t>
    </dgm:pt>
    <dgm:pt modelId="{A1242C04-E562-47EC-B600-E97476F7E1AF}">
      <dgm:prSet/>
      <dgm:spPr/>
      <dgm:t>
        <a:bodyPr/>
        <a:lstStyle/>
        <a:p>
          <a:r>
            <a:rPr lang="en-US" dirty="0"/>
            <a:t>Team Lead​ : Peter Michaels (EMEA)</a:t>
          </a:r>
        </a:p>
      </dgm:t>
    </dgm:pt>
    <dgm:pt modelId="{230BF0E5-1CC5-4421-BD65-6718C5D5CEC2}" type="parTrans" cxnId="{C9E1FE57-11D0-4BD0-B4AA-02F3C0502F78}">
      <dgm:prSet/>
      <dgm:spPr/>
      <dgm:t>
        <a:bodyPr/>
        <a:lstStyle/>
        <a:p>
          <a:endParaRPr lang="en-US"/>
        </a:p>
      </dgm:t>
    </dgm:pt>
    <dgm:pt modelId="{5AFA7396-40FD-4CA3-AA8C-D28B2F5B03D7}" type="sibTrans" cxnId="{C9E1FE57-11D0-4BD0-B4AA-02F3C0502F78}">
      <dgm:prSet/>
      <dgm:spPr/>
      <dgm:t>
        <a:bodyPr/>
        <a:lstStyle/>
        <a:p>
          <a:endParaRPr lang="en-US"/>
        </a:p>
      </dgm:t>
    </dgm:pt>
    <dgm:pt modelId="{150756D6-B52D-4E3C-ABC4-B296C72D7579}">
      <dgm:prSet/>
      <dgm:spPr/>
      <dgm:t>
        <a:bodyPr/>
        <a:lstStyle/>
        <a:p>
          <a:r>
            <a:rPr lang="en-US" dirty="0"/>
            <a:t>Team Size​ 3</a:t>
          </a:r>
        </a:p>
      </dgm:t>
    </dgm:pt>
    <dgm:pt modelId="{A3A1FA25-75B3-4FE6-A436-664E825E8045}" type="parTrans" cxnId="{8DB73754-68E2-4651-9A3C-8BF084692760}">
      <dgm:prSet/>
      <dgm:spPr/>
      <dgm:t>
        <a:bodyPr/>
        <a:lstStyle/>
        <a:p>
          <a:endParaRPr lang="en-US"/>
        </a:p>
      </dgm:t>
    </dgm:pt>
    <dgm:pt modelId="{3AA350BC-DA3D-468B-948A-9CDB386C1FBF}" type="sibTrans" cxnId="{8DB73754-68E2-4651-9A3C-8BF084692760}">
      <dgm:prSet/>
      <dgm:spPr/>
      <dgm:t>
        <a:bodyPr/>
        <a:lstStyle/>
        <a:p>
          <a:endParaRPr lang="en-US"/>
        </a:p>
      </dgm:t>
    </dgm:pt>
    <dgm:pt modelId="{E6EF5AE4-0D85-4ADD-A2B8-F5FFCDFC21C3}">
      <dgm:prSet/>
      <dgm:spPr/>
      <dgm:t>
        <a:bodyPr/>
        <a:lstStyle/>
        <a:p>
          <a:r>
            <a:rPr lang="en-US" dirty="0"/>
            <a:t>Shifts​ APAC | EMEA | AMER</a:t>
          </a:r>
        </a:p>
      </dgm:t>
    </dgm:pt>
    <dgm:pt modelId="{B887D0A4-534B-4002-B271-DC611AEDB64B}" type="parTrans" cxnId="{3C05AC05-4E9D-4607-B854-24C5D3A4067B}">
      <dgm:prSet/>
      <dgm:spPr/>
      <dgm:t>
        <a:bodyPr/>
        <a:lstStyle/>
        <a:p>
          <a:endParaRPr lang="en-US"/>
        </a:p>
      </dgm:t>
    </dgm:pt>
    <dgm:pt modelId="{2704B452-670E-4AD9-824D-F5B6C782A41B}" type="sibTrans" cxnId="{3C05AC05-4E9D-4607-B854-24C5D3A4067B}">
      <dgm:prSet/>
      <dgm:spPr/>
      <dgm:t>
        <a:bodyPr/>
        <a:lstStyle/>
        <a:p>
          <a:endParaRPr lang="en-US"/>
        </a:p>
      </dgm:t>
    </dgm:pt>
    <dgm:pt modelId="{B3C9BFBD-D066-46C0-8981-B01F72CEDE05}">
      <dgm:prSet/>
      <dgm:spPr/>
      <dgm:t>
        <a:bodyPr/>
        <a:lstStyle/>
        <a:p>
          <a:r>
            <a:rPr lang="en-US" dirty="0"/>
            <a:t>Average Tenure : 4.53 Years / Attrition:2 in 2023/ Hiring​: 2 openings</a:t>
          </a:r>
        </a:p>
      </dgm:t>
    </dgm:pt>
    <dgm:pt modelId="{9369D9A3-58DE-4831-BE78-C927E63CC157}" type="parTrans" cxnId="{C3C3BAE6-BFA7-4C79-892B-B7AD2BC9182D}">
      <dgm:prSet/>
      <dgm:spPr/>
      <dgm:t>
        <a:bodyPr/>
        <a:lstStyle/>
        <a:p>
          <a:endParaRPr lang="en-US"/>
        </a:p>
      </dgm:t>
    </dgm:pt>
    <dgm:pt modelId="{606B9883-B0BA-4092-B5D6-D31CBF385214}" type="sibTrans" cxnId="{C3C3BAE6-BFA7-4C79-892B-B7AD2BC9182D}">
      <dgm:prSet/>
      <dgm:spPr/>
      <dgm:t>
        <a:bodyPr/>
        <a:lstStyle/>
        <a:p>
          <a:endParaRPr lang="en-US"/>
        </a:p>
      </dgm:t>
    </dgm:pt>
    <dgm:pt modelId="{99340460-9903-4593-8D57-BA7EDEC3385C}">
      <dgm:prSet/>
      <dgm:spPr/>
      <dgm:t>
        <a:bodyPr/>
        <a:lstStyle/>
        <a:p>
          <a:pPr>
            <a:defRPr b="1"/>
          </a:pPr>
          <a:r>
            <a:rPr lang="en-US"/>
            <a:t>Key tools​</a:t>
          </a:r>
        </a:p>
      </dgm:t>
    </dgm:pt>
    <dgm:pt modelId="{436840B0-E254-4E9C-AE47-71996916769A}" type="parTrans" cxnId="{86B4D539-F7D5-4283-9946-11BBE3516225}">
      <dgm:prSet/>
      <dgm:spPr/>
      <dgm:t>
        <a:bodyPr/>
        <a:lstStyle/>
        <a:p>
          <a:endParaRPr lang="en-US"/>
        </a:p>
      </dgm:t>
    </dgm:pt>
    <dgm:pt modelId="{18076FC4-EE42-4E0C-B446-17C96E68F32F}" type="sibTrans" cxnId="{86B4D539-F7D5-4283-9946-11BBE3516225}">
      <dgm:prSet/>
      <dgm:spPr/>
      <dgm:t>
        <a:bodyPr/>
        <a:lstStyle/>
        <a:p>
          <a:endParaRPr lang="en-US"/>
        </a:p>
      </dgm:t>
    </dgm:pt>
    <dgm:pt modelId="{6E81905B-0C0F-42B4-AD9B-4A9CBFBB5B5A}">
      <dgm:prSet/>
      <dgm:spPr/>
      <dgm:t>
        <a:bodyPr/>
        <a:lstStyle/>
        <a:p>
          <a:r>
            <a:rPr lang="en-US" dirty="0"/>
            <a:t>Monitoring</a:t>
          </a:r>
        </a:p>
      </dgm:t>
    </dgm:pt>
    <dgm:pt modelId="{653AA40E-68EC-42FC-9FA0-8193C92CB017}" type="parTrans" cxnId="{30645D91-16A6-46E5-A662-B9DB1F9FA16F}">
      <dgm:prSet/>
      <dgm:spPr/>
      <dgm:t>
        <a:bodyPr/>
        <a:lstStyle/>
        <a:p>
          <a:endParaRPr lang="en-US"/>
        </a:p>
      </dgm:t>
    </dgm:pt>
    <dgm:pt modelId="{E920A13F-49DE-4FC2-BB72-AD4DF8CBA908}" type="sibTrans" cxnId="{30645D91-16A6-46E5-A662-B9DB1F9FA16F}">
      <dgm:prSet/>
      <dgm:spPr/>
      <dgm:t>
        <a:bodyPr/>
        <a:lstStyle/>
        <a:p>
          <a:endParaRPr lang="en-US"/>
        </a:p>
      </dgm:t>
    </dgm:pt>
    <dgm:pt modelId="{D1EDEB7A-CC32-4C29-8E1D-3CA36AE32074}">
      <dgm:prSet/>
      <dgm:spPr/>
      <dgm:t>
        <a:bodyPr/>
        <a:lstStyle/>
        <a:p>
          <a:pPr>
            <a:defRPr b="1"/>
          </a:pPr>
          <a:r>
            <a:rPr lang="en-US" dirty="0"/>
            <a:t>Key Data​</a:t>
          </a:r>
        </a:p>
      </dgm:t>
    </dgm:pt>
    <dgm:pt modelId="{99320EC8-3E30-4D23-BEA2-56C83108ADAC}" type="parTrans" cxnId="{B1A216DC-4AD4-4884-91DE-70DABB6DE07C}">
      <dgm:prSet/>
      <dgm:spPr/>
      <dgm:t>
        <a:bodyPr/>
        <a:lstStyle/>
        <a:p>
          <a:endParaRPr lang="en-US"/>
        </a:p>
      </dgm:t>
    </dgm:pt>
    <dgm:pt modelId="{3CE0B0EF-2030-4B37-9EEB-659AD8EB8779}" type="sibTrans" cxnId="{B1A216DC-4AD4-4884-91DE-70DABB6DE07C}">
      <dgm:prSet/>
      <dgm:spPr/>
      <dgm:t>
        <a:bodyPr/>
        <a:lstStyle/>
        <a:p>
          <a:endParaRPr lang="en-US"/>
        </a:p>
      </dgm:t>
    </dgm:pt>
    <dgm:pt modelId="{99CCD342-FB52-4017-B38F-B64A551AC4CB}">
      <dgm:prSet/>
      <dgm:spPr/>
      <dgm:t>
        <a:bodyPr/>
        <a:lstStyle/>
        <a:p>
          <a:r>
            <a:rPr lang="en-US" dirty="0"/>
            <a:t>KPIs​</a:t>
          </a:r>
        </a:p>
      </dgm:t>
    </dgm:pt>
    <dgm:pt modelId="{6E2A53ED-2194-4980-B416-18D07E7B096D}" type="parTrans" cxnId="{86926395-AD9B-4129-899B-60AD5D0FE880}">
      <dgm:prSet/>
      <dgm:spPr/>
      <dgm:t>
        <a:bodyPr/>
        <a:lstStyle/>
        <a:p>
          <a:endParaRPr lang="en-US"/>
        </a:p>
      </dgm:t>
    </dgm:pt>
    <dgm:pt modelId="{B50967CC-E33B-4393-B64E-441A84FBB77D}" type="sibTrans" cxnId="{86926395-AD9B-4129-899B-60AD5D0FE880}">
      <dgm:prSet/>
      <dgm:spPr/>
      <dgm:t>
        <a:bodyPr/>
        <a:lstStyle/>
        <a:p>
          <a:endParaRPr lang="en-US"/>
        </a:p>
      </dgm:t>
    </dgm:pt>
    <dgm:pt modelId="{15940FD8-80FB-4D1E-86E4-593058CA74A9}">
      <dgm:prSet/>
      <dgm:spPr/>
      <dgm:t>
        <a:bodyPr/>
        <a:lstStyle/>
        <a:p>
          <a:r>
            <a:rPr lang="en-US" dirty="0"/>
            <a:t>Systems covered​</a:t>
          </a:r>
        </a:p>
      </dgm:t>
    </dgm:pt>
    <dgm:pt modelId="{893AE331-7CB4-4F3A-BF56-2C4E2A6F597F}" type="parTrans" cxnId="{A3C0C290-231C-460F-AAB4-6BB32A5962FC}">
      <dgm:prSet/>
      <dgm:spPr/>
      <dgm:t>
        <a:bodyPr/>
        <a:lstStyle/>
        <a:p>
          <a:endParaRPr lang="en-US"/>
        </a:p>
      </dgm:t>
    </dgm:pt>
    <dgm:pt modelId="{983A10CB-0A0C-4CEF-8075-6AECF2B0B451}" type="sibTrans" cxnId="{A3C0C290-231C-460F-AAB4-6BB32A5962FC}">
      <dgm:prSet/>
      <dgm:spPr/>
      <dgm:t>
        <a:bodyPr/>
        <a:lstStyle/>
        <a:p>
          <a:endParaRPr lang="en-US"/>
        </a:p>
      </dgm:t>
    </dgm:pt>
    <dgm:pt modelId="{A3E2D3B2-1AD4-46DF-9812-FD0B437952B8}">
      <dgm:prSet/>
      <dgm:spPr/>
      <dgm:t>
        <a:bodyPr/>
        <a:lstStyle/>
        <a:p>
          <a:r>
            <a:rPr lang="en-US" dirty="0"/>
            <a:t>Tickets processed​</a:t>
          </a:r>
        </a:p>
      </dgm:t>
    </dgm:pt>
    <dgm:pt modelId="{C3A36CDF-08B8-454C-BF7E-08947F9A8062}" type="parTrans" cxnId="{07659AAF-7881-41CA-907E-E1F728CEF0EE}">
      <dgm:prSet/>
      <dgm:spPr/>
      <dgm:t>
        <a:bodyPr/>
        <a:lstStyle/>
        <a:p>
          <a:endParaRPr lang="en-US"/>
        </a:p>
      </dgm:t>
    </dgm:pt>
    <dgm:pt modelId="{F53BA5C0-AF57-4BC7-A5D0-0BD2DC5EA062}" type="sibTrans" cxnId="{07659AAF-7881-41CA-907E-E1F728CEF0EE}">
      <dgm:prSet/>
      <dgm:spPr/>
      <dgm:t>
        <a:bodyPr/>
        <a:lstStyle/>
        <a:p>
          <a:endParaRPr lang="en-US"/>
        </a:p>
      </dgm:t>
    </dgm:pt>
    <dgm:pt modelId="{C64B5393-A100-4B50-9004-FB795E5CC67C}">
      <dgm:prSet/>
      <dgm:spPr/>
      <dgm:t>
        <a:bodyPr/>
        <a:lstStyle/>
        <a:p>
          <a:r>
            <a:rPr lang="en-US" dirty="0"/>
            <a:t>Data under management​</a:t>
          </a:r>
        </a:p>
      </dgm:t>
    </dgm:pt>
    <dgm:pt modelId="{7AD59DD3-29CF-4B4C-B3E9-DF6A116C4B26}" type="parTrans" cxnId="{D85AA3D4-FA3D-4761-A340-05315EE5BE87}">
      <dgm:prSet/>
      <dgm:spPr/>
      <dgm:t>
        <a:bodyPr/>
        <a:lstStyle/>
        <a:p>
          <a:endParaRPr lang="en-US"/>
        </a:p>
      </dgm:t>
    </dgm:pt>
    <dgm:pt modelId="{5015D456-A451-4B18-B010-0EECBA910F7D}" type="sibTrans" cxnId="{D85AA3D4-FA3D-4761-A340-05315EE5BE87}">
      <dgm:prSet/>
      <dgm:spPr/>
      <dgm:t>
        <a:bodyPr/>
        <a:lstStyle/>
        <a:p>
          <a:endParaRPr lang="en-US"/>
        </a:p>
      </dgm:t>
    </dgm:pt>
    <dgm:pt modelId="{349DFA72-8C91-413B-83F9-122465FB0F85}">
      <dgm:prSet/>
      <dgm:spPr/>
      <dgm:t>
        <a:bodyPr/>
        <a:lstStyle/>
        <a:p>
          <a:r>
            <a:rPr lang="en-US"/>
            <a:t>…​</a:t>
          </a:r>
        </a:p>
      </dgm:t>
    </dgm:pt>
    <dgm:pt modelId="{0B619177-7E42-4AA3-8C3A-302193C31FB4}" type="parTrans" cxnId="{F9F16517-A900-410F-A411-2A530FD1CACB}">
      <dgm:prSet/>
      <dgm:spPr/>
      <dgm:t>
        <a:bodyPr/>
        <a:lstStyle/>
        <a:p>
          <a:endParaRPr lang="en-US"/>
        </a:p>
      </dgm:t>
    </dgm:pt>
    <dgm:pt modelId="{CCF6C5D1-A904-403D-9C8C-A8F7F3CB1286}" type="sibTrans" cxnId="{F9F16517-A900-410F-A411-2A530FD1CACB}">
      <dgm:prSet/>
      <dgm:spPr/>
      <dgm:t>
        <a:bodyPr/>
        <a:lstStyle/>
        <a:p>
          <a:endParaRPr lang="en-US"/>
        </a:p>
      </dgm:t>
    </dgm:pt>
    <dgm:pt modelId="{46C37A39-5217-4605-91E2-72F82CB2CAF8}">
      <dgm:prSet/>
      <dgm:spPr/>
      <dgm:t>
        <a:bodyPr/>
        <a:lstStyle/>
        <a:p>
          <a:r>
            <a:rPr lang="en-US" dirty="0"/>
            <a:t>Alerting​</a:t>
          </a:r>
        </a:p>
      </dgm:t>
    </dgm:pt>
    <dgm:pt modelId="{ADF2612B-011D-4ECA-BCFA-0FEE14260E7A}" type="parTrans" cxnId="{2652C517-701A-4BD3-BF22-1BBAFF2E58F5}">
      <dgm:prSet/>
      <dgm:spPr/>
      <dgm:t>
        <a:bodyPr/>
        <a:lstStyle/>
        <a:p>
          <a:endParaRPr lang="en-US"/>
        </a:p>
      </dgm:t>
    </dgm:pt>
    <dgm:pt modelId="{1220387D-5B83-4809-B2C2-5C2F35BD9E5F}" type="sibTrans" cxnId="{2652C517-701A-4BD3-BF22-1BBAFF2E58F5}">
      <dgm:prSet/>
      <dgm:spPr/>
      <dgm:t>
        <a:bodyPr/>
        <a:lstStyle/>
        <a:p>
          <a:endParaRPr lang="en-US"/>
        </a:p>
      </dgm:t>
    </dgm:pt>
    <dgm:pt modelId="{D15F2C1E-D567-4AAE-BB5E-3167BE1A5E07}">
      <dgm:prSet/>
      <dgm:spPr/>
      <dgm:t>
        <a:bodyPr/>
        <a:lstStyle/>
        <a:p>
          <a:r>
            <a:rPr lang="en-US" dirty="0"/>
            <a:t>Server Management</a:t>
          </a:r>
        </a:p>
      </dgm:t>
    </dgm:pt>
    <dgm:pt modelId="{A7F755AF-F70C-472F-8EEF-6F03F6EDC460}" type="parTrans" cxnId="{6A23B4D2-5DBB-4B7C-A65C-9E7687175CE9}">
      <dgm:prSet/>
      <dgm:spPr/>
      <dgm:t>
        <a:bodyPr/>
        <a:lstStyle/>
        <a:p>
          <a:endParaRPr lang="en-US"/>
        </a:p>
      </dgm:t>
    </dgm:pt>
    <dgm:pt modelId="{84202FF2-033F-458D-90BE-2D0BF00E5048}" type="sibTrans" cxnId="{6A23B4D2-5DBB-4B7C-A65C-9E7687175CE9}">
      <dgm:prSet/>
      <dgm:spPr/>
      <dgm:t>
        <a:bodyPr/>
        <a:lstStyle/>
        <a:p>
          <a:endParaRPr lang="en-US"/>
        </a:p>
      </dgm:t>
    </dgm:pt>
    <dgm:pt modelId="{3762D11F-E18E-47CB-BF15-B6D248FE4D1C}" type="pres">
      <dgm:prSet presAssocID="{1DA6B22B-752D-4043-98AB-3A10156F07D7}" presName="linear" presStyleCnt="0">
        <dgm:presLayoutVars>
          <dgm:dir/>
          <dgm:animLvl val="lvl"/>
          <dgm:resizeHandles val="exact"/>
        </dgm:presLayoutVars>
      </dgm:prSet>
      <dgm:spPr/>
    </dgm:pt>
    <dgm:pt modelId="{46554893-6FFF-411F-B77C-FE9780F9537E}" type="pres">
      <dgm:prSet presAssocID="{360D0F4D-C047-469C-87AF-CCFCA7AE02D8}" presName="parentLin" presStyleCnt="0"/>
      <dgm:spPr/>
    </dgm:pt>
    <dgm:pt modelId="{FABE8B8E-BCBE-4424-A405-D4E036802370}" type="pres">
      <dgm:prSet presAssocID="{360D0F4D-C047-469C-87AF-CCFCA7AE02D8}" presName="parentLeftMargin" presStyleLbl="node1" presStyleIdx="0" presStyleCnt="3"/>
      <dgm:spPr/>
    </dgm:pt>
    <dgm:pt modelId="{69C189CD-EDF0-4661-A0AC-1ACF3673EF2A}" type="pres">
      <dgm:prSet presAssocID="{360D0F4D-C047-469C-87AF-CCFCA7AE02D8}" presName="parentText" presStyleLbl="node1" presStyleIdx="0" presStyleCnt="3" custScaleX="51285" custScaleY="99577">
        <dgm:presLayoutVars>
          <dgm:chMax val="0"/>
          <dgm:bulletEnabled val="1"/>
        </dgm:presLayoutVars>
      </dgm:prSet>
      <dgm:spPr/>
    </dgm:pt>
    <dgm:pt modelId="{C8F4116F-EDCC-4D17-8D16-EA416B084E38}" type="pres">
      <dgm:prSet presAssocID="{360D0F4D-C047-469C-87AF-CCFCA7AE02D8}" presName="negativeSpace" presStyleCnt="0"/>
      <dgm:spPr/>
    </dgm:pt>
    <dgm:pt modelId="{C301936A-7B26-4E3B-A9F0-F9A87F999F2A}" type="pres">
      <dgm:prSet presAssocID="{360D0F4D-C047-469C-87AF-CCFCA7AE02D8}" presName="childText" presStyleLbl="conFgAcc1" presStyleIdx="0" presStyleCnt="3">
        <dgm:presLayoutVars>
          <dgm:bulletEnabled val="1"/>
        </dgm:presLayoutVars>
      </dgm:prSet>
      <dgm:spPr/>
    </dgm:pt>
    <dgm:pt modelId="{ECAE0F6F-9323-405A-A0C5-0C3B60B74191}" type="pres">
      <dgm:prSet presAssocID="{8AE892E6-7064-4E03-9F24-1088DF1235BF}" presName="spaceBetweenRectangles" presStyleCnt="0"/>
      <dgm:spPr/>
    </dgm:pt>
    <dgm:pt modelId="{1C83FF9A-8610-4795-B7DB-EA256019BCEF}" type="pres">
      <dgm:prSet presAssocID="{99340460-9903-4593-8D57-BA7EDEC3385C}" presName="parentLin" presStyleCnt="0"/>
      <dgm:spPr/>
    </dgm:pt>
    <dgm:pt modelId="{D60B3EAA-3446-472C-A13E-E48BA80F3C6E}" type="pres">
      <dgm:prSet presAssocID="{99340460-9903-4593-8D57-BA7EDEC3385C}" presName="parentLeftMargin" presStyleLbl="node1" presStyleIdx="0" presStyleCnt="3"/>
      <dgm:spPr/>
    </dgm:pt>
    <dgm:pt modelId="{4EE30E9B-C350-4A75-87D9-EDD4DD342CFA}" type="pres">
      <dgm:prSet presAssocID="{99340460-9903-4593-8D57-BA7EDEC3385C}" presName="parentText" presStyleLbl="node1" presStyleIdx="1" presStyleCnt="3" custScaleX="51285" custScaleY="99577">
        <dgm:presLayoutVars>
          <dgm:chMax val="0"/>
          <dgm:bulletEnabled val="1"/>
        </dgm:presLayoutVars>
      </dgm:prSet>
      <dgm:spPr/>
    </dgm:pt>
    <dgm:pt modelId="{45086C0B-8D3A-45C7-9F37-83D24254D69E}" type="pres">
      <dgm:prSet presAssocID="{99340460-9903-4593-8D57-BA7EDEC3385C}" presName="negativeSpace" presStyleCnt="0"/>
      <dgm:spPr/>
    </dgm:pt>
    <dgm:pt modelId="{9090F5F0-8381-4715-967C-114A4F7A4E40}" type="pres">
      <dgm:prSet presAssocID="{99340460-9903-4593-8D57-BA7EDEC3385C}" presName="childText" presStyleLbl="conFgAcc1" presStyleIdx="1" presStyleCnt="3">
        <dgm:presLayoutVars>
          <dgm:bulletEnabled val="1"/>
        </dgm:presLayoutVars>
      </dgm:prSet>
      <dgm:spPr/>
    </dgm:pt>
    <dgm:pt modelId="{94D13140-2495-4F4C-9564-443B2B66DEC6}" type="pres">
      <dgm:prSet presAssocID="{18076FC4-EE42-4E0C-B446-17C96E68F32F}" presName="spaceBetweenRectangles" presStyleCnt="0"/>
      <dgm:spPr/>
    </dgm:pt>
    <dgm:pt modelId="{89039589-9764-46B2-9FFF-4541FC118536}" type="pres">
      <dgm:prSet presAssocID="{D1EDEB7A-CC32-4C29-8E1D-3CA36AE32074}" presName="parentLin" presStyleCnt="0"/>
      <dgm:spPr/>
    </dgm:pt>
    <dgm:pt modelId="{0EB9BA16-E3E9-463F-A6D7-97ADAB9A4559}" type="pres">
      <dgm:prSet presAssocID="{D1EDEB7A-CC32-4C29-8E1D-3CA36AE32074}" presName="parentLeftMargin" presStyleLbl="node1" presStyleIdx="1" presStyleCnt="3"/>
      <dgm:spPr/>
    </dgm:pt>
    <dgm:pt modelId="{70E6C35A-7118-4111-B1E0-C6DCE6E89F92}" type="pres">
      <dgm:prSet presAssocID="{D1EDEB7A-CC32-4C29-8E1D-3CA36AE32074}" presName="parentText" presStyleLbl="node1" presStyleIdx="2" presStyleCnt="3" custScaleX="51285" custScaleY="99577">
        <dgm:presLayoutVars>
          <dgm:chMax val="0"/>
          <dgm:bulletEnabled val="1"/>
        </dgm:presLayoutVars>
      </dgm:prSet>
      <dgm:spPr/>
    </dgm:pt>
    <dgm:pt modelId="{30326C69-6317-4A89-A84D-58F3217474BF}" type="pres">
      <dgm:prSet presAssocID="{D1EDEB7A-CC32-4C29-8E1D-3CA36AE32074}" presName="negativeSpace" presStyleCnt="0"/>
      <dgm:spPr/>
    </dgm:pt>
    <dgm:pt modelId="{3A37C3A7-325C-44E0-BD7B-53CB8AC47D3A}" type="pres">
      <dgm:prSet presAssocID="{D1EDEB7A-CC32-4C29-8E1D-3CA36AE32074}" presName="childText" presStyleLbl="conFgAcc1" presStyleIdx="2" presStyleCnt="3">
        <dgm:presLayoutVars>
          <dgm:bulletEnabled val="1"/>
        </dgm:presLayoutVars>
      </dgm:prSet>
      <dgm:spPr/>
    </dgm:pt>
  </dgm:ptLst>
  <dgm:cxnLst>
    <dgm:cxn modelId="{3C05AC05-4E9D-4607-B854-24C5D3A4067B}" srcId="{360D0F4D-C047-469C-87AF-CCFCA7AE02D8}" destId="{E6EF5AE4-0D85-4ADD-A2B8-F5FFCDFC21C3}" srcOrd="2" destOrd="0" parTransId="{B887D0A4-534B-4002-B271-DC611AEDB64B}" sibTransId="{2704B452-670E-4AD9-824D-F5B6C782A41B}"/>
    <dgm:cxn modelId="{E4546C15-D84D-4752-828B-4A304C2D373E}" type="presOf" srcId="{15940FD8-80FB-4D1E-86E4-593058CA74A9}" destId="{3A37C3A7-325C-44E0-BD7B-53CB8AC47D3A}" srcOrd="0" destOrd="1" presId="urn:microsoft.com/office/officeart/2005/8/layout/list1"/>
    <dgm:cxn modelId="{F9F16517-A900-410F-A411-2A530FD1CACB}" srcId="{D1EDEB7A-CC32-4C29-8E1D-3CA36AE32074}" destId="{349DFA72-8C91-413B-83F9-122465FB0F85}" srcOrd="4" destOrd="0" parTransId="{0B619177-7E42-4AA3-8C3A-302193C31FB4}" sibTransId="{CCF6C5D1-A904-403D-9C8C-A8F7F3CB1286}"/>
    <dgm:cxn modelId="{2652C517-701A-4BD3-BF22-1BBAFF2E58F5}" srcId="{99340460-9903-4593-8D57-BA7EDEC3385C}" destId="{46C37A39-5217-4605-91E2-72F82CB2CAF8}" srcOrd="1" destOrd="0" parTransId="{ADF2612B-011D-4ECA-BCFA-0FEE14260E7A}" sibTransId="{1220387D-5B83-4809-B2C2-5C2F35BD9E5F}"/>
    <dgm:cxn modelId="{B4111E2A-BB93-4458-B204-96AA0BF7AA41}" type="presOf" srcId="{D1EDEB7A-CC32-4C29-8E1D-3CA36AE32074}" destId="{0EB9BA16-E3E9-463F-A6D7-97ADAB9A4559}" srcOrd="0" destOrd="0" presId="urn:microsoft.com/office/officeart/2005/8/layout/list1"/>
    <dgm:cxn modelId="{86B4D539-F7D5-4283-9946-11BBE3516225}" srcId="{1DA6B22B-752D-4043-98AB-3A10156F07D7}" destId="{99340460-9903-4593-8D57-BA7EDEC3385C}" srcOrd="1" destOrd="0" parTransId="{436840B0-E254-4E9C-AE47-71996916769A}" sibTransId="{18076FC4-EE42-4E0C-B446-17C96E68F32F}"/>
    <dgm:cxn modelId="{9B638B5F-D48A-449E-A34B-8384AAF66750}" type="presOf" srcId="{1DA6B22B-752D-4043-98AB-3A10156F07D7}" destId="{3762D11F-E18E-47CB-BF15-B6D248FE4D1C}" srcOrd="0" destOrd="0" presId="urn:microsoft.com/office/officeart/2005/8/layout/list1"/>
    <dgm:cxn modelId="{00692254-9ED7-40EE-B70F-5E654553052D}" srcId="{1DA6B22B-752D-4043-98AB-3A10156F07D7}" destId="{360D0F4D-C047-469C-87AF-CCFCA7AE02D8}" srcOrd="0" destOrd="0" parTransId="{66DA5A10-9401-4817-A58D-B9AB5082FF36}" sibTransId="{8AE892E6-7064-4E03-9F24-1088DF1235BF}"/>
    <dgm:cxn modelId="{8DB73754-68E2-4651-9A3C-8BF084692760}" srcId="{360D0F4D-C047-469C-87AF-CCFCA7AE02D8}" destId="{150756D6-B52D-4E3C-ABC4-B296C72D7579}" srcOrd="1" destOrd="0" parTransId="{A3A1FA25-75B3-4FE6-A436-664E825E8045}" sibTransId="{3AA350BC-DA3D-468B-948A-9CDB386C1FBF}"/>
    <dgm:cxn modelId="{C9E1FE57-11D0-4BD0-B4AA-02F3C0502F78}" srcId="{360D0F4D-C047-469C-87AF-CCFCA7AE02D8}" destId="{A1242C04-E562-47EC-B600-E97476F7E1AF}" srcOrd="0" destOrd="0" parTransId="{230BF0E5-1CC5-4421-BD65-6718C5D5CEC2}" sibTransId="{5AFA7396-40FD-4CA3-AA8C-D28B2F5B03D7}"/>
    <dgm:cxn modelId="{D04ED983-030F-470B-AB05-A571CDEBF07C}" type="presOf" srcId="{C64B5393-A100-4B50-9004-FB795E5CC67C}" destId="{3A37C3A7-325C-44E0-BD7B-53CB8AC47D3A}" srcOrd="0" destOrd="3" presId="urn:microsoft.com/office/officeart/2005/8/layout/list1"/>
    <dgm:cxn modelId="{60885B89-1732-4922-912E-BEEAD06C3B54}" type="presOf" srcId="{6E81905B-0C0F-42B4-AD9B-4A9CBFBB5B5A}" destId="{9090F5F0-8381-4715-967C-114A4F7A4E40}" srcOrd="0" destOrd="0" presId="urn:microsoft.com/office/officeart/2005/8/layout/list1"/>
    <dgm:cxn modelId="{C5AFAC8F-6C34-4995-B4C2-649D75005E5B}" type="presOf" srcId="{349DFA72-8C91-413B-83F9-122465FB0F85}" destId="{3A37C3A7-325C-44E0-BD7B-53CB8AC47D3A}" srcOrd="0" destOrd="4" presId="urn:microsoft.com/office/officeart/2005/8/layout/list1"/>
    <dgm:cxn modelId="{A3C0C290-231C-460F-AAB4-6BB32A5962FC}" srcId="{D1EDEB7A-CC32-4C29-8E1D-3CA36AE32074}" destId="{15940FD8-80FB-4D1E-86E4-593058CA74A9}" srcOrd="1" destOrd="0" parTransId="{893AE331-7CB4-4F3A-BF56-2C4E2A6F597F}" sibTransId="{983A10CB-0A0C-4CEF-8075-6AECF2B0B451}"/>
    <dgm:cxn modelId="{30645D91-16A6-46E5-A662-B9DB1F9FA16F}" srcId="{99340460-9903-4593-8D57-BA7EDEC3385C}" destId="{6E81905B-0C0F-42B4-AD9B-4A9CBFBB5B5A}" srcOrd="0" destOrd="0" parTransId="{653AA40E-68EC-42FC-9FA0-8193C92CB017}" sibTransId="{E920A13F-49DE-4FC2-BB72-AD4DF8CBA908}"/>
    <dgm:cxn modelId="{86926395-AD9B-4129-899B-60AD5D0FE880}" srcId="{D1EDEB7A-CC32-4C29-8E1D-3CA36AE32074}" destId="{99CCD342-FB52-4017-B38F-B64A551AC4CB}" srcOrd="0" destOrd="0" parTransId="{6E2A53ED-2194-4980-B416-18D07E7B096D}" sibTransId="{B50967CC-E33B-4393-B64E-441A84FBB77D}"/>
    <dgm:cxn modelId="{0F95BF96-AAE4-4DAC-BE4F-044CA384B9D6}" type="presOf" srcId="{360D0F4D-C047-469C-87AF-CCFCA7AE02D8}" destId="{FABE8B8E-BCBE-4424-A405-D4E036802370}" srcOrd="0" destOrd="0" presId="urn:microsoft.com/office/officeart/2005/8/layout/list1"/>
    <dgm:cxn modelId="{76AEA899-03E1-4B36-BF4A-83410FD11D46}" type="presOf" srcId="{99340460-9903-4593-8D57-BA7EDEC3385C}" destId="{4EE30E9B-C350-4A75-87D9-EDD4DD342CFA}" srcOrd="1" destOrd="0" presId="urn:microsoft.com/office/officeart/2005/8/layout/list1"/>
    <dgm:cxn modelId="{257033A8-A8F0-4D23-BD29-D2C2E1729334}" type="presOf" srcId="{E6EF5AE4-0D85-4ADD-A2B8-F5FFCDFC21C3}" destId="{C301936A-7B26-4E3B-A9F0-F9A87F999F2A}" srcOrd="0" destOrd="2" presId="urn:microsoft.com/office/officeart/2005/8/layout/list1"/>
    <dgm:cxn modelId="{07659AAF-7881-41CA-907E-E1F728CEF0EE}" srcId="{D1EDEB7A-CC32-4C29-8E1D-3CA36AE32074}" destId="{A3E2D3B2-1AD4-46DF-9812-FD0B437952B8}" srcOrd="2" destOrd="0" parTransId="{C3A36CDF-08B8-454C-BF7E-08947F9A8062}" sibTransId="{F53BA5C0-AF57-4BC7-A5D0-0BD2DC5EA062}"/>
    <dgm:cxn modelId="{DD5331B1-4B96-4007-973D-8C9B54A157EC}" type="presOf" srcId="{99CCD342-FB52-4017-B38F-B64A551AC4CB}" destId="{3A37C3A7-325C-44E0-BD7B-53CB8AC47D3A}" srcOrd="0" destOrd="0" presId="urn:microsoft.com/office/officeart/2005/8/layout/list1"/>
    <dgm:cxn modelId="{B23B42B3-D9E8-4911-9312-797CD91E5089}" type="presOf" srcId="{A1242C04-E562-47EC-B600-E97476F7E1AF}" destId="{C301936A-7B26-4E3B-A9F0-F9A87F999F2A}" srcOrd="0" destOrd="0" presId="urn:microsoft.com/office/officeart/2005/8/layout/list1"/>
    <dgm:cxn modelId="{0BDE39CE-3A3D-4CC0-A2AB-0B4683B8FDBC}" type="presOf" srcId="{D15F2C1E-D567-4AAE-BB5E-3167BE1A5E07}" destId="{9090F5F0-8381-4715-967C-114A4F7A4E40}" srcOrd="0" destOrd="2" presId="urn:microsoft.com/office/officeart/2005/8/layout/list1"/>
    <dgm:cxn modelId="{6A23B4D2-5DBB-4B7C-A65C-9E7687175CE9}" srcId="{99340460-9903-4593-8D57-BA7EDEC3385C}" destId="{D15F2C1E-D567-4AAE-BB5E-3167BE1A5E07}" srcOrd="2" destOrd="0" parTransId="{A7F755AF-F70C-472F-8EEF-6F03F6EDC460}" sibTransId="{84202FF2-033F-458D-90BE-2D0BF00E5048}"/>
    <dgm:cxn modelId="{D85AA3D4-FA3D-4761-A340-05315EE5BE87}" srcId="{D1EDEB7A-CC32-4C29-8E1D-3CA36AE32074}" destId="{C64B5393-A100-4B50-9004-FB795E5CC67C}" srcOrd="3" destOrd="0" parTransId="{7AD59DD3-29CF-4B4C-B3E9-DF6A116C4B26}" sibTransId="{5015D456-A451-4B18-B010-0EECBA910F7D}"/>
    <dgm:cxn modelId="{44C840D5-34F2-4D2E-996B-52F86338839C}" type="presOf" srcId="{D1EDEB7A-CC32-4C29-8E1D-3CA36AE32074}" destId="{70E6C35A-7118-4111-B1E0-C6DCE6E89F92}" srcOrd="1" destOrd="0" presId="urn:microsoft.com/office/officeart/2005/8/layout/list1"/>
    <dgm:cxn modelId="{D62E50D6-085F-478D-A153-28C65D2A0565}" type="presOf" srcId="{B3C9BFBD-D066-46C0-8981-B01F72CEDE05}" destId="{C301936A-7B26-4E3B-A9F0-F9A87F999F2A}" srcOrd="0" destOrd="3" presId="urn:microsoft.com/office/officeart/2005/8/layout/list1"/>
    <dgm:cxn modelId="{62922CD8-57B4-4F50-84F7-EF4AC8291EC6}" type="presOf" srcId="{46C37A39-5217-4605-91E2-72F82CB2CAF8}" destId="{9090F5F0-8381-4715-967C-114A4F7A4E40}" srcOrd="0" destOrd="1" presId="urn:microsoft.com/office/officeart/2005/8/layout/list1"/>
    <dgm:cxn modelId="{B1A216DC-4AD4-4884-91DE-70DABB6DE07C}" srcId="{1DA6B22B-752D-4043-98AB-3A10156F07D7}" destId="{D1EDEB7A-CC32-4C29-8E1D-3CA36AE32074}" srcOrd="2" destOrd="0" parTransId="{99320EC8-3E30-4D23-BEA2-56C83108ADAC}" sibTransId="{3CE0B0EF-2030-4B37-9EEB-659AD8EB8779}"/>
    <dgm:cxn modelId="{E88216E1-5466-40D7-85DE-ACBE4B7AA878}" type="presOf" srcId="{360D0F4D-C047-469C-87AF-CCFCA7AE02D8}" destId="{69C189CD-EDF0-4661-A0AC-1ACF3673EF2A}" srcOrd="1" destOrd="0" presId="urn:microsoft.com/office/officeart/2005/8/layout/list1"/>
    <dgm:cxn modelId="{379934E3-EEF4-42DE-8A87-59E90227C429}" type="presOf" srcId="{150756D6-B52D-4E3C-ABC4-B296C72D7579}" destId="{C301936A-7B26-4E3B-A9F0-F9A87F999F2A}" srcOrd="0" destOrd="1" presId="urn:microsoft.com/office/officeart/2005/8/layout/list1"/>
    <dgm:cxn modelId="{7B245FE4-73D2-4FF4-8416-991D3D47BE57}" type="presOf" srcId="{A3E2D3B2-1AD4-46DF-9812-FD0B437952B8}" destId="{3A37C3A7-325C-44E0-BD7B-53CB8AC47D3A}" srcOrd="0" destOrd="2" presId="urn:microsoft.com/office/officeart/2005/8/layout/list1"/>
    <dgm:cxn modelId="{C3C3BAE6-BFA7-4C79-892B-B7AD2BC9182D}" srcId="{360D0F4D-C047-469C-87AF-CCFCA7AE02D8}" destId="{B3C9BFBD-D066-46C0-8981-B01F72CEDE05}" srcOrd="3" destOrd="0" parTransId="{9369D9A3-58DE-4831-BE78-C927E63CC157}" sibTransId="{606B9883-B0BA-4092-B5D6-D31CBF385214}"/>
    <dgm:cxn modelId="{D2265BE8-9231-4F96-8F0C-FAC2F24CA849}" type="presOf" srcId="{99340460-9903-4593-8D57-BA7EDEC3385C}" destId="{D60B3EAA-3446-472C-A13E-E48BA80F3C6E}" srcOrd="0" destOrd="0" presId="urn:microsoft.com/office/officeart/2005/8/layout/list1"/>
    <dgm:cxn modelId="{D70127A4-832D-4B25-99E9-0E31F2652DA1}" type="presParOf" srcId="{3762D11F-E18E-47CB-BF15-B6D248FE4D1C}" destId="{46554893-6FFF-411F-B77C-FE9780F9537E}" srcOrd="0" destOrd="0" presId="urn:microsoft.com/office/officeart/2005/8/layout/list1"/>
    <dgm:cxn modelId="{B12CDEB7-6FAE-44B7-90C0-0D36E4BE33D8}" type="presParOf" srcId="{46554893-6FFF-411F-B77C-FE9780F9537E}" destId="{FABE8B8E-BCBE-4424-A405-D4E036802370}" srcOrd="0" destOrd="0" presId="urn:microsoft.com/office/officeart/2005/8/layout/list1"/>
    <dgm:cxn modelId="{A8F7913F-EE50-4D19-B5D1-B756B22FB442}" type="presParOf" srcId="{46554893-6FFF-411F-B77C-FE9780F9537E}" destId="{69C189CD-EDF0-4661-A0AC-1ACF3673EF2A}" srcOrd="1" destOrd="0" presId="urn:microsoft.com/office/officeart/2005/8/layout/list1"/>
    <dgm:cxn modelId="{E1B02148-CFDB-4905-AC13-7C0B284525D2}" type="presParOf" srcId="{3762D11F-E18E-47CB-BF15-B6D248FE4D1C}" destId="{C8F4116F-EDCC-4D17-8D16-EA416B084E38}" srcOrd="1" destOrd="0" presId="urn:microsoft.com/office/officeart/2005/8/layout/list1"/>
    <dgm:cxn modelId="{3CF29026-F8C6-4A12-AEBB-1F0632913B5A}" type="presParOf" srcId="{3762D11F-E18E-47CB-BF15-B6D248FE4D1C}" destId="{C301936A-7B26-4E3B-A9F0-F9A87F999F2A}" srcOrd="2" destOrd="0" presId="urn:microsoft.com/office/officeart/2005/8/layout/list1"/>
    <dgm:cxn modelId="{5BD378B7-2208-458A-A31F-4C14D65F776A}" type="presParOf" srcId="{3762D11F-E18E-47CB-BF15-B6D248FE4D1C}" destId="{ECAE0F6F-9323-405A-A0C5-0C3B60B74191}" srcOrd="3" destOrd="0" presId="urn:microsoft.com/office/officeart/2005/8/layout/list1"/>
    <dgm:cxn modelId="{4D7993D7-66B5-4C30-8C32-D77F91994D3C}" type="presParOf" srcId="{3762D11F-E18E-47CB-BF15-B6D248FE4D1C}" destId="{1C83FF9A-8610-4795-B7DB-EA256019BCEF}" srcOrd="4" destOrd="0" presId="urn:microsoft.com/office/officeart/2005/8/layout/list1"/>
    <dgm:cxn modelId="{9A09F552-DDFD-41D1-816E-D6EAE144B14E}" type="presParOf" srcId="{1C83FF9A-8610-4795-B7DB-EA256019BCEF}" destId="{D60B3EAA-3446-472C-A13E-E48BA80F3C6E}" srcOrd="0" destOrd="0" presId="urn:microsoft.com/office/officeart/2005/8/layout/list1"/>
    <dgm:cxn modelId="{5265ECAD-CE9C-4973-88EF-393D6E27F402}" type="presParOf" srcId="{1C83FF9A-8610-4795-B7DB-EA256019BCEF}" destId="{4EE30E9B-C350-4A75-87D9-EDD4DD342CFA}" srcOrd="1" destOrd="0" presId="urn:microsoft.com/office/officeart/2005/8/layout/list1"/>
    <dgm:cxn modelId="{B7038216-1E1F-4345-8F04-27F0BA63E153}" type="presParOf" srcId="{3762D11F-E18E-47CB-BF15-B6D248FE4D1C}" destId="{45086C0B-8D3A-45C7-9F37-83D24254D69E}" srcOrd="5" destOrd="0" presId="urn:microsoft.com/office/officeart/2005/8/layout/list1"/>
    <dgm:cxn modelId="{2D35B121-400A-42A3-B0C6-2DA7E1C6210F}" type="presParOf" srcId="{3762D11F-E18E-47CB-BF15-B6D248FE4D1C}" destId="{9090F5F0-8381-4715-967C-114A4F7A4E40}" srcOrd="6" destOrd="0" presId="urn:microsoft.com/office/officeart/2005/8/layout/list1"/>
    <dgm:cxn modelId="{BF40627C-40A0-4ADF-87F6-9C24784E8E5C}" type="presParOf" srcId="{3762D11F-E18E-47CB-BF15-B6D248FE4D1C}" destId="{94D13140-2495-4F4C-9564-443B2B66DEC6}" srcOrd="7" destOrd="0" presId="urn:microsoft.com/office/officeart/2005/8/layout/list1"/>
    <dgm:cxn modelId="{36D71FF1-AAC2-44D4-BE13-C9B728E0F49C}" type="presParOf" srcId="{3762D11F-E18E-47CB-BF15-B6D248FE4D1C}" destId="{89039589-9764-46B2-9FFF-4541FC118536}" srcOrd="8" destOrd="0" presId="urn:microsoft.com/office/officeart/2005/8/layout/list1"/>
    <dgm:cxn modelId="{A392C90A-B591-4167-86D9-2D2EFDE56BB6}" type="presParOf" srcId="{89039589-9764-46B2-9FFF-4541FC118536}" destId="{0EB9BA16-E3E9-463F-A6D7-97ADAB9A4559}" srcOrd="0" destOrd="0" presId="urn:microsoft.com/office/officeart/2005/8/layout/list1"/>
    <dgm:cxn modelId="{F5B3FDC4-8AAB-43D8-BE50-EA5866E0AA9F}" type="presParOf" srcId="{89039589-9764-46B2-9FFF-4541FC118536}" destId="{70E6C35A-7118-4111-B1E0-C6DCE6E89F92}" srcOrd="1" destOrd="0" presId="urn:microsoft.com/office/officeart/2005/8/layout/list1"/>
    <dgm:cxn modelId="{4F376372-F603-4806-8095-18AA4159E2DF}" type="presParOf" srcId="{3762D11F-E18E-47CB-BF15-B6D248FE4D1C}" destId="{30326C69-6317-4A89-A84D-58F3217474BF}" srcOrd="9" destOrd="0" presId="urn:microsoft.com/office/officeart/2005/8/layout/list1"/>
    <dgm:cxn modelId="{2E0E78AA-8450-40ED-8E72-5A49BF6367FC}" type="presParOf" srcId="{3762D11F-E18E-47CB-BF15-B6D248FE4D1C}" destId="{3A37C3A7-325C-44E0-BD7B-53CB8AC47D3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A6B22B-752D-4043-98AB-3A10156F07D7}"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60D0F4D-C047-469C-87AF-CCFCA7AE02D8}">
      <dgm:prSet/>
      <dgm:spPr/>
      <dgm:t>
        <a:bodyPr/>
        <a:lstStyle/>
        <a:p>
          <a:pPr>
            <a:defRPr b="1"/>
          </a:pPr>
          <a:r>
            <a:rPr lang="en-US" dirty="0"/>
            <a:t>2023 Highlights</a:t>
          </a:r>
        </a:p>
      </dgm:t>
    </dgm:pt>
    <dgm:pt modelId="{66DA5A10-9401-4817-A58D-B9AB5082FF36}" type="parTrans" cxnId="{00692254-9ED7-40EE-B70F-5E654553052D}">
      <dgm:prSet/>
      <dgm:spPr/>
      <dgm:t>
        <a:bodyPr/>
        <a:lstStyle/>
        <a:p>
          <a:endParaRPr lang="en-US"/>
        </a:p>
      </dgm:t>
    </dgm:pt>
    <dgm:pt modelId="{8AE892E6-7064-4E03-9F24-1088DF1235BF}" type="sibTrans" cxnId="{00692254-9ED7-40EE-B70F-5E654553052D}">
      <dgm:prSet/>
      <dgm:spPr/>
      <dgm:t>
        <a:bodyPr/>
        <a:lstStyle/>
        <a:p>
          <a:endParaRPr lang="en-US"/>
        </a:p>
      </dgm:t>
    </dgm:pt>
    <dgm:pt modelId="{A1242C04-E562-47EC-B600-E97476F7E1AF}">
      <dgm:prSet/>
      <dgm:spPr/>
      <dgm:t>
        <a:bodyPr/>
        <a:lstStyle/>
        <a:p>
          <a:r>
            <a:rPr lang="en-GB"/>
            <a:t>Highs/ Lows</a:t>
          </a:r>
          <a:endParaRPr lang="en-US" dirty="0"/>
        </a:p>
      </dgm:t>
    </dgm:pt>
    <dgm:pt modelId="{230BF0E5-1CC5-4421-BD65-6718C5D5CEC2}" type="parTrans" cxnId="{C9E1FE57-11D0-4BD0-B4AA-02F3C0502F78}">
      <dgm:prSet/>
      <dgm:spPr/>
      <dgm:t>
        <a:bodyPr/>
        <a:lstStyle/>
        <a:p>
          <a:endParaRPr lang="en-US"/>
        </a:p>
      </dgm:t>
    </dgm:pt>
    <dgm:pt modelId="{5AFA7396-40FD-4CA3-AA8C-D28B2F5B03D7}" type="sibTrans" cxnId="{C9E1FE57-11D0-4BD0-B4AA-02F3C0502F78}">
      <dgm:prSet/>
      <dgm:spPr/>
      <dgm:t>
        <a:bodyPr/>
        <a:lstStyle/>
        <a:p>
          <a:endParaRPr lang="en-US"/>
        </a:p>
      </dgm:t>
    </dgm:pt>
    <dgm:pt modelId="{D1EDEB7A-CC32-4C29-8E1D-3CA36AE32074}">
      <dgm:prSet/>
      <dgm:spPr/>
      <dgm:t>
        <a:bodyPr/>
        <a:lstStyle/>
        <a:p>
          <a:pPr>
            <a:defRPr b="1"/>
          </a:pPr>
          <a:r>
            <a:rPr lang="en-US" dirty="0"/>
            <a:t>2024 Key Objective/ Strategy </a:t>
          </a:r>
        </a:p>
      </dgm:t>
    </dgm:pt>
    <dgm:pt modelId="{99320EC8-3E30-4D23-BEA2-56C83108ADAC}" type="parTrans" cxnId="{B1A216DC-4AD4-4884-91DE-70DABB6DE07C}">
      <dgm:prSet/>
      <dgm:spPr/>
      <dgm:t>
        <a:bodyPr/>
        <a:lstStyle/>
        <a:p>
          <a:endParaRPr lang="en-US"/>
        </a:p>
      </dgm:t>
    </dgm:pt>
    <dgm:pt modelId="{3CE0B0EF-2030-4B37-9EEB-659AD8EB8779}" type="sibTrans" cxnId="{B1A216DC-4AD4-4884-91DE-70DABB6DE07C}">
      <dgm:prSet/>
      <dgm:spPr/>
      <dgm:t>
        <a:bodyPr/>
        <a:lstStyle/>
        <a:p>
          <a:endParaRPr lang="en-US"/>
        </a:p>
      </dgm:t>
    </dgm:pt>
    <dgm:pt modelId="{99CCD342-FB52-4017-B38F-B64A551AC4CB}">
      <dgm:prSet/>
      <dgm:spPr/>
      <dgm:t>
        <a:bodyPr/>
        <a:lstStyle/>
        <a:p>
          <a:r>
            <a:rPr lang="en-GB"/>
            <a:t>Functional Coverage</a:t>
          </a:r>
          <a:endParaRPr lang="en-US" dirty="0"/>
        </a:p>
      </dgm:t>
    </dgm:pt>
    <dgm:pt modelId="{6E2A53ED-2194-4980-B416-18D07E7B096D}" type="parTrans" cxnId="{86926395-AD9B-4129-899B-60AD5D0FE880}">
      <dgm:prSet/>
      <dgm:spPr/>
      <dgm:t>
        <a:bodyPr/>
        <a:lstStyle/>
        <a:p>
          <a:endParaRPr lang="en-US"/>
        </a:p>
      </dgm:t>
    </dgm:pt>
    <dgm:pt modelId="{B50967CC-E33B-4393-B64E-441A84FBB77D}" type="sibTrans" cxnId="{86926395-AD9B-4129-899B-60AD5D0FE880}">
      <dgm:prSet/>
      <dgm:spPr/>
      <dgm:t>
        <a:bodyPr/>
        <a:lstStyle/>
        <a:p>
          <a:endParaRPr lang="en-US"/>
        </a:p>
      </dgm:t>
    </dgm:pt>
    <dgm:pt modelId="{C06D4A4B-125E-4492-B9C0-A499426FA3FF}">
      <dgm:prSet/>
      <dgm:spPr/>
      <dgm:t>
        <a:bodyPr/>
        <a:lstStyle/>
        <a:p>
          <a:r>
            <a:rPr lang="en-GB"/>
            <a:t>People</a:t>
          </a:r>
          <a:endParaRPr lang="en-US" dirty="0"/>
        </a:p>
      </dgm:t>
    </dgm:pt>
    <dgm:pt modelId="{F9FB29D0-4034-4E61-9805-5E6EDE3BC95C}" type="parTrans" cxnId="{53BABA44-A10A-4F01-A986-B8111346BC5E}">
      <dgm:prSet/>
      <dgm:spPr/>
      <dgm:t>
        <a:bodyPr/>
        <a:lstStyle/>
        <a:p>
          <a:endParaRPr lang="en-US"/>
        </a:p>
      </dgm:t>
    </dgm:pt>
    <dgm:pt modelId="{7E2B51D8-9383-40E3-B69D-B0F9FF0AFE82}" type="sibTrans" cxnId="{53BABA44-A10A-4F01-A986-B8111346BC5E}">
      <dgm:prSet/>
      <dgm:spPr/>
      <dgm:t>
        <a:bodyPr/>
        <a:lstStyle/>
        <a:p>
          <a:endParaRPr lang="en-US"/>
        </a:p>
      </dgm:t>
    </dgm:pt>
    <dgm:pt modelId="{9330A7DE-505A-4239-921F-317AF814DBA5}">
      <dgm:prSet/>
      <dgm:spPr/>
      <dgm:t>
        <a:bodyPr/>
        <a:lstStyle/>
        <a:p>
          <a:r>
            <a:rPr lang="en-GB" dirty="0"/>
            <a:t>…</a:t>
          </a:r>
          <a:endParaRPr lang="en-US" dirty="0"/>
        </a:p>
      </dgm:t>
    </dgm:pt>
    <dgm:pt modelId="{6A064663-2AA8-4CD5-9EAC-1CE41FB11C3E}" type="parTrans" cxnId="{620733CC-7DA8-4C38-BE3C-F22DED90E331}">
      <dgm:prSet/>
      <dgm:spPr/>
      <dgm:t>
        <a:bodyPr/>
        <a:lstStyle/>
        <a:p>
          <a:endParaRPr lang="en-US"/>
        </a:p>
      </dgm:t>
    </dgm:pt>
    <dgm:pt modelId="{22231C87-3AA9-49B9-ACDE-EE19161D284E}" type="sibTrans" cxnId="{620733CC-7DA8-4C38-BE3C-F22DED90E331}">
      <dgm:prSet/>
      <dgm:spPr/>
      <dgm:t>
        <a:bodyPr/>
        <a:lstStyle/>
        <a:p>
          <a:endParaRPr lang="en-US"/>
        </a:p>
      </dgm:t>
    </dgm:pt>
    <dgm:pt modelId="{59CBC4F1-E941-4F63-BC70-8DDD2BA3751B}">
      <dgm:prSet/>
      <dgm:spPr/>
      <dgm:t>
        <a:bodyPr/>
        <a:lstStyle/>
        <a:p>
          <a:r>
            <a:rPr lang="en-GB" dirty="0"/>
            <a:t>People Development</a:t>
          </a:r>
          <a:endParaRPr lang="en-US" dirty="0"/>
        </a:p>
      </dgm:t>
    </dgm:pt>
    <dgm:pt modelId="{EBBA047D-DF44-43C0-9193-026BE2444747}" type="parTrans" cxnId="{84F99AEE-A548-452A-BDE0-689250D69AFD}">
      <dgm:prSet/>
      <dgm:spPr/>
      <dgm:t>
        <a:bodyPr/>
        <a:lstStyle/>
        <a:p>
          <a:endParaRPr lang="en-US"/>
        </a:p>
      </dgm:t>
    </dgm:pt>
    <dgm:pt modelId="{E56FE853-5AAD-4D67-A503-32CB0F5FF5D3}" type="sibTrans" cxnId="{84F99AEE-A548-452A-BDE0-689250D69AFD}">
      <dgm:prSet/>
      <dgm:spPr/>
      <dgm:t>
        <a:bodyPr/>
        <a:lstStyle/>
        <a:p>
          <a:endParaRPr lang="en-US"/>
        </a:p>
      </dgm:t>
    </dgm:pt>
    <dgm:pt modelId="{977D59CD-48E0-4D4F-8214-FF248E42A658}">
      <dgm:prSet/>
      <dgm:spPr/>
      <dgm:t>
        <a:bodyPr/>
        <a:lstStyle/>
        <a:p>
          <a:r>
            <a:rPr lang="en-GB"/>
            <a:t>Stability</a:t>
          </a:r>
          <a:endParaRPr lang="en-US" dirty="0"/>
        </a:p>
      </dgm:t>
    </dgm:pt>
    <dgm:pt modelId="{64F34319-9BE6-4668-9CC1-AC9483C5A6AB}" type="parTrans" cxnId="{AEA423BD-1A75-447A-842D-72E774FC716F}">
      <dgm:prSet/>
      <dgm:spPr/>
      <dgm:t>
        <a:bodyPr/>
        <a:lstStyle/>
        <a:p>
          <a:endParaRPr lang="en-US"/>
        </a:p>
      </dgm:t>
    </dgm:pt>
    <dgm:pt modelId="{B6450C9F-D149-46C2-9B55-52FD244371D0}" type="sibTrans" cxnId="{AEA423BD-1A75-447A-842D-72E774FC716F}">
      <dgm:prSet/>
      <dgm:spPr/>
      <dgm:t>
        <a:bodyPr/>
        <a:lstStyle/>
        <a:p>
          <a:endParaRPr lang="en-US"/>
        </a:p>
      </dgm:t>
    </dgm:pt>
    <dgm:pt modelId="{87610EE9-27DE-419A-9237-D9FCC7670609}">
      <dgm:prSet/>
      <dgm:spPr/>
      <dgm:t>
        <a:bodyPr/>
        <a:lstStyle/>
        <a:p>
          <a:r>
            <a:rPr lang="en-GB" dirty="0"/>
            <a:t>Process Improvement</a:t>
          </a:r>
          <a:endParaRPr lang="en-US" dirty="0"/>
        </a:p>
      </dgm:t>
    </dgm:pt>
    <dgm:pt modelId="{BDFD6ADF-5C53-4FEC-990B-37CF9A5E7046}" type="parTrans" cxnId="{0D9F318B-804E-4D46-A583-EB96EBC32ECD}">
      <dgm:prSet/>
      <dgm:spPr/>
      <dgm:t>
        <a:bodyPr/>
        <a:lstStyle/>
        <a:p>
          <a:endParaRPr lang="en-US"/>
        </a:p>
      </dgm:t>
    </dgm:pt>
    <dgm:pt modelId="{161C17CD-9110-4178-A2F5-A2BB294EE82C}" type="sibTrans" cxnId="{0D9F318B-804E-4D46-A583-EB96EBC32ECD}">
      <dgm:prSet/>
      <dgm:spPr/>
      <dgm:t>
        <a:bodyPr/>
        <a:lstStyle/>
        <a:p>
          <a:endParaRPr lang="en-US"/>
        </a:p>
      </dgm:t>
    </dgm:pt>
    <dgm:pt modelId="{D547B4FA-16D8-4978-99E5-10752FBA335A}">
      <dgm:prSet/>
      <dgm:spPr/>
      <dgm:t>
        <a:bodyPr/>
        <a:lstStyle/>
        <a:p>
          <a:r>
            <a:rPr lang="en-GB" dirty="0"/>
            <a:t> </a:t>
          </a:r>
          <a:endParaRPr lang="en-US" dirty="0"/>
        </a:p>
      </dgm:t>
    </dgm:pt>
    <dgm:pt modelId="{7656DD35-AC26-4AF5-B603-27274601D0D6}" type="parTrans" cxnId="{30A4A225-0C46-4195-8DCC-85C751304174}">
      <dgm:prSet/>
      <dgm:spPr/>
      <dgm:t>
        <a:bodyPr/>
        <a:lstStyle/>
        <a:p>
          <a:endParaRPr lang="en-US"/>
        </a:p>
      </dgm:t>
    </dgm:pt>
    <dgm:pt modelId="{0D21129B-6632-4011-9755-CC708F9D4EBA}" type="sibTrans" cxnId="{30A4A225-0C46-4195-8DCC-85C751304174}">
      <dgm:prSet/>
      <dgm:spPr/>
      <dgm:t>
        <a:bodyPr/>
        <a:lstStyle/>
        <a:p>
          <a:endParaRPr lang="en-US"/>
        </a:p>
      </dgm:t>
    </dgm:pt>
    <dgm:pt modelId="{DD4868F8-7DD2-4C30-96D5-39D1DB262672}">
      <dgm:prSet/>
      <dgm:spPr/>
      <dgm:t>
        <a:bodyPr/>
        <a:lstStyle/>
        <a:p>
          <a:endParaRPr lang="en-US" dirty="0"/>
        </a:p>
      </dgm:t>
    </dgm:pt>
    <dgm:pt modelId="{2FE6EE50-43E1-4838-84EB-4A4BF7E0BE7E}" type="parTrans" cxnId="{6E5D7C8C-0862-4B41-BD54-FF71D64667EB}">
      <dgm:prSet/>
      <dgm:spPr/>
      <dgm:t>
        <a:bodyPr/>
        <a:lstStyle/>
        <a:p>
          <a:endParaRPr lang="en-US"/>
        </a:p>
      </dgm:t>
    </dgm:pt>
    <dgm:pt modelId="{63B1880D-B7B4-40FE-87E6-E95E22C7A276}" type="sibTrans" cxnId="{6E5D7C8C-0862-4B41-BD54-FF71D64667EB}">
      <dgm:prSet/>
      <dgm:spPr/>
      <dgm:t>
        <a:bodyPr/>
        <a:lstStyle/>
        <a:p>
          <a:endParaRPr lang="en-US"/>
        </a:p>
      </dgm:t>
    </dgm:pt>
    <dgm:pt modelId="{D64DB311-588C-4A5A-9C49-41991D730B58}">
      <dgm:prSet/>
      <dgm:spPr/>
      <dgm:t>
        <a:bodyPr/>
        <a:lstStyle/>
        <a:p>
          <a:r>
            <a:rPr lang="en-GB" dirty="0"/>
            <a:t> </a:t>
          </a:r>
          <a:endParaRPr lang="en-US" dirty="0"/>
        </a:p>
      </dgm:t>
    </dgm:pt>
    <dgm:pt modelId="{EF28D4C1-4D0F-4921-8DDD-B4C7C050F294}" type="parTrans" cxnId="{C17BBA4B-5902-4689-B651-3E410219CEE2}">
      <dgm:prSet/>
      <dgm:spPr/>
      <dgm:t>
        <a:bodyPr/>
        <a:lstStyle/>
        <a:p>
          <a:endParaRPr lang="en-US"/>
        </a:p>
      </dgm:t>
    </dgm:pt>
    <dgm:pt modelId="{F585F50C-54AE-4BB3-A481-FBCF7A8472E1}" type="sibTrans" cxnId="{C17BBA4B-5902-4689-B651-3E410219CEE2}">
      <dgm:prSet/>
      <dgm:spPr/>
      <dgm:t>
        <a:bodyPr/>
        <a:lstStyle/>
        <a:p>
          <a:endParaRPr lang="en-US"/>
        </a:p>
      </dgm:t>
    </dgm:pt>
    <dgm:pt modelId="{BC509CDE-5C6E-4993-8B02-872B460BD34E}">
      <dgm:prSet/>
      <dgm:spPr/>
      <dgm:t>
        <a:bodyPr/>
        <a:lstStyle/>
        <a:p>
          <a:endParaRPr lang="en-US" dirty="0"/>
        </a:p>
      </dgm:t>
    </dgm:pt>
    <dgm:pt modelId="{6D87AEBE-048E-4F45-BD69-047C29E4939C}" type="parTrans" cxnId="{CE84822C-AFF1-4EA3-A04F-CFDADE572408}">
      <dgm:prSet/>
      <dgm:spPr/>
      <dgm:t>
        <a:bodyPr/>
        <a:lstStyle/>
        <a:p>
          <a:endParaRPr lang="en-US"/>
        </a:p>
      </dgm:t>
    </dgm:pt>
    <dgm:pt modelId="{06D71689-3035-4C70-9D5E-39F9C7BD8BF2}" type="sibTrans" cxnId="{CE84822C-AFF1-4EA3-A04F-CFDADE572408}">
      <dgm:prSet/>
      <dgm:spPr/>
      <dgm:t>
        <a:bodyPr/>
        <a:lstStyle/>
        <a:p>
          <a:endParaRPr lang="en-US"/>
        </a:p>
      </dgm:t>
    </dgm:pt>
    <dgm:pt modelId="{3762D11F-E18E-47CB-BF15-B6D248FE4D1C}" type="pres">
      <dgm:prSet presAssocID="{1DA6B22B-752D-4043-98AB-3A10156F07D7}" presName="linear" presStyleCnt="0">
        <dgm:presLayoutVars>
          <dgm:dir/>
          <dgm:animLvl val="lvl"/>
          <dgm:resizeHandles val="exact"/>
        </dgm:presLayoutVars>
      </dgm:prSet>
      <dgm:spPr/>
    </dgm:pt>
    <dgm:pt modelId="{46554893-6FFF-411F-B77C-FE9780F9537E}" type="pres">
      <dgm:prSet presAssocID="{360D0F4D-C047-469C-87AF-CCFCA7AE02D8}" presName="parentLin" presStyleCnt="0"/>
      <dgm:spPr/>
    </dgm:pt>
    <dgm:pt modelId="{FABE8B8E-BCBE-4424-A405-D4E036802370}" type="pres">
      <dgm:prSet presAssocID="{360D0F4D-C047-469C-87AF-CCFCA7AE02D8}" presName="parentLeftMargin" presStyleLbl="node1" presStyleIdx="0" presStyleCnt="2"/>
      <dgm:spPr/>
    </dgm:pt>
    <dgm:pt modelId="{69C189CD-EDF0-4661-A0AC-1ACF3673EF2A}" type="pres">
      <dgm:prSet presAssocID="{360D0F4D-C047-469C-87AF-CCFCA7AE02D8}" presName="parentText" presStyleLbl="node1" presStyleIdx="0" presStyleCnt="2" custScaleX="60404" custScaleY="62952" custLinFactNeighborX="28428" custLinFactNeighborY="-7511">
        <dgm:presLayoutVars>
          <dgm:chMax val="0"/>
          <dgm:bulletEnabled val="1"/>
        </dgm:presLayoutVars>
      </dgm:prSet>
      <dgm:spPr/>
    </dgm:pt>
    <dgm:pt modelId="{C8F4116F-EDCC-4D17-8D16-EA416B084E38}" type="pres">
      <dgm:prSet presAssocID="{360D0F4D-C047-469C-87AF-CCFCA7AE02D8}" presName="negativeSpace" presStyleCnt="0"/>
      <dgm:spPr/>
    </dgm:pt>
    <dgm:pt modelId="{C301936A-7B26-4E3B-A9F0-F9A87F999F2A}" type="pres">
      <dgm:prSet presAssocID="{360D0F4D-C047-469C-87AF-CCFCA7AE02D8}" presName="childText" presStyleLbl="conFgAcc1" presStyleIdx="0" presStyleCnt="2" custLinFactNeighborY="16220">
        <dgm:presLayoutVars>
          <dgm:bulletEnabled val="1"/>
        </dgm:presLayoutVars>
      </dgm:prSet>
      <dgm:spPr/>
    </dgm:pt>
    <dgm:pt modelId="{ECAE0F6F-9323-405A-A0C5-0C3B60B74191}" type="pres">
      <dgm:prSet presAssocID="{8AE892E6-7064-4E03-9F24-1088DF1235BF}" presName="spaceBetweenRectangles" presStyleCnt="0"/>
      <dgm:spPr/>
    </dgm:pt>
    <dgm:pt modelId="{89039589-9764-46B2-9FFF-4541FC118536}" type="pres">
      <dgm:prSet presAssocID="{D1EDEB7A-CC32-4C29-8E1D-3CA36AE32074}" presName="parentLin" presStyleCnt="0"/>
      <dgm:spPr/>
    </dgm:pt>
    <dgm:pt modelId="{0EB9BA16-E3E9-463F-A6D7-97ADAB9A4559}" type="pres">
      <dgm:prSet presAssocID="{D1EDEB7A-CC32-4C29-8E1D-3CA36AE32074}" presName="parentLeftMargin" presStyleLbl="node1" presStyleIdx="0" presStyleCnt="2"/>
      <dgm:spPr/>
    </dgm:pt>
    <dgm:pt modelId="{70E6C35A-7118-4111-B1E0-C6DCE6E89F92}" type="pres">
      <dgm:prSet presAssocID="{D1EDEB7A-CC32-4C29-8E1D-3CA36AE32074}" presName="parentText" presStyleLbl="node1" presStyleIdx="1" presStyleCnt="2" custScaleX="60404" custScaleY="62952" custLinFactNeighborX="28428" custLinFactNeighborY="-7511">
        <dgm:presLayoutVars>
          <dgm:chMax val="0"/>
          <dgm:bulletEnabled val="1"/>
        </dgm:presLayoutVars>
      </dgm:prSet>
      <dgm:spPr/>
    </dgm:pt>
    <dgm:pt modelId="{30326C69-6317-4A89-A84D-58F3217474BF}" type="pres">
      <dgm:prSet presAssocID="{D1EDEB7A-CC32-4C29-8E1D-3CA36AE32074}" presName="negativeSpace" presStyleCnt="0"/>
      <dgm:spPr/>
    </dgm:pt>
    <dgm:pt modelId="{3A37C3A7-325C-44E0-BD7B-53CB8AC47D3A}" type="pres">
      <dgm:prSet presAssocID="{D1EDEB7A-CC32-4C29-8E1D-3CA36AE32074}" presName="childText" presStyleLbl="conFgAcc1" presStyleIdx="1" presStyleCnt="2">
        <dgm:presLayoutVars>
          <dgm:bulletEnabled val="1"/>
        </dgm:presLayoutVars>
      </dgm:prSet>
      <dgm:spPr/>
    </dgm:pt>
  </dgm:ptLst>
  <dgm:cxnLst>
    <dgm:cxn modelId="{30A4A225-0C46-4195-8DCC-85C751304174}" srcId="{360D0F4D-C047-469C-87AF-CCFCA7AE02D8}" destId="{D547B4FA-16D8-4978-99E5-10752FBA335A}" srcOrd="3" destOrd="0" parTransId="{7656DD35-AC26-4AF5-B603-27274601D0D6}" sibTransId="{0D21129B-6632-4011-9755-CC708F9D4EBA}"/>
    <dgm:cxn modelId="{B4111E2A-BB93-4458-B204-96AA0BF7AA41}" type="presOf" srcId="{D1EDEB7A-CC32-4C29-8E1D-3CA36AE32074}" destId="{0EB9BA16-E3E9-463F-A6D7-97ADAB9A4559}" srcOrd="0" destOrd="0" presId="urn:microsoft.com/office/officeart/2005/8/layout/list1"/>
    <dgm:cxn modelId="{CE84822C-AFF1-4EA3-A04F-CFDADE572408}" srcId="{D1EDEB7A-CC32-4C29-8E1D-3CA36AE32074}" destId="{BC509CDE-5C6E-4993-8B02-872B460BD34E}" srcOrd="5" destOrd="0" parTransId="{6D87AEBE-048E-4F45-BD69-047C29E4939C}" sibTransId="{06D71689-3035-4C70-9D5E-39F9C7BD8BF2}"/>
    <dgm:cxn modelId="{164E4230-5B05-4406-9EDE-E9B6A9BD4D2F}" type="presOf" srcId="{D64DB311-588C-4A5A-9C49-41991D730B58}" destId="{3A37C3A7-325C-44E0-BD7B-53CB8AC47D3A}" srcOrd="0" destOrd="4" presId="urn:microsoft.com/office/officeart/2005/8/layout/list1"/>
    <dgm:cxn modelId="{BECD643E-8AA1-4547-B051-B5307E46917C}" type="presOf" srcId="{977D59CD-48E0-4D4F-8214-FF248E42A658}" destId="{3A37C3A7-325C-44E0-BD7B-53CB8AC47D3A}" srcOrd="0" destOrd="2" presId="urn:microsoft.com/office/officeart/2005/8/layout/list1"/>
    <dgm:cxn modelId="{9B638B5F-D48A-449E-A34B-8384AAF66750}" type="presOf" srcId="{1DA6B22B-752D-4043-98AB-3A10156F07D7}" destId="{3762D11F-E18E-47CB-BF15-B6D248FE4D1C}" srcOrd="0" destOrd="0" presId="urn:microsoft.com/office/officeart/2005/8/layout/list1"/>
    <dgm:cxn modelId="{F2C33463-5D85-440A-922A-5EFC41E0D24C}" type="presOf" srcId="{D547B4FA-16D8-4978-99E5-10752FBA335A}" destId="{C301936A-7B26-4E3B-A9F0-F9A87F999F2A}" srcOrd="0" destOrd="3" presId="urn:microsoft.com/office/officeart/2005/8/layout/list1"/>
    <dgm:cxn modelId="{53BABA44-A10A-4F01-A986-B8111346BC5E}" srcId="{360D0F4D-C047-469C-87AF-CCFCA7AE02D8}" destId="{C06D4A4B-125E-4492-B9C0-A499426FA3FF}" srcOrd="1" destOrd="0" parTransId="{F9FB29D0-4034-4E61-9805-5E6EDE3BC95C}" sibTransId="{7E2B51D8-9383-40E3-B69D-B0F9FF0AFE82}"/>
    <dgm:cxn modelId="{D4DA8946-FBEE-4E1D-AF2A-061003D3A4BF}" type="presOf" srcId="{C06D4A4B-125E-4492-B9C0-A499426FA3FF}" destId="{C301936A-7B26-4E3B-A9F0-F9A87F999F2A}" srcOrd="0" destOrd="1" presId="urn:microsoft.com/office/officeart/2005/8/layout/list1"/>
    <dgm:cxn modelId="{C17BBA4B-5902-4689-B651-3E410219CEE2}" srcId="{D1EDEB7A-CC32-4C29-8E1D-3CA36AE32074}" destId="{D64DB311-588C-4A5A-9C49-41991D730B58}" srcOrd="4" destOrd="0" parTransId="{EF28D4C1-4D0F-4921-8DDD-B4C7C050F294}" sibTransId="{F585F50C-54AE-4BB3-A481-FBCF7A8472E1}"/>
    <dgm:cxn modelId="{262D1471-6E2D-4E2B-9D3F-10755030DFA0}" type="presOf" srcId="{DD4868F8-7DD2-4C30-96D5-39D1DB262672}" destId="{C301936A-7B26-4E3B-A9F0-F9A87F999F2A}" srcOrd="0" destOrd="4" presId="urn:microsoft.com/office/officeart/2005/8/layout/list1"/>
    <dgm:cxn modelId="{00692254-9ED7-40EE-B70F-5E654553052D}" srcId="{1DA6B22B-752D-4043-98AB-3A10156F07D7}" destId="{360D0F4D-C047-469C-87AF-CCFCA7AE02D8}" srcOrd="0" destOrd="0" parTransId="{66DA5A10-9401-4817-A58D-B9AB5082FF36}" sibTransId="{8AE892E6-7064-4E03-9F24-1088DF1235BF}"/>
    <dgm:cxn modelId="{C9E1FE57-11D0-4BD0-B4AA-02F3C0502F78}" srcId="{360D0F4D-C047-469C-87AF-CCFCA7AE02D8}" destId="{A1242C04-E562-47EC-B600-E97476F7E1AF}" srcOrd="0" destOrd="0" parTransId="{230BF0E5-1CC5-4421-BD65-6718C5D5CEC2}" sibTransId="{5AFA7396-40FD-4CA3-AA8C-D28B2F5B03D7}"/>
    <dgm:cxn modelId="{0D9F318B-804E-4D46-A583-EB96EBC32ECD}" srcId="{D1EDEB7A-CC32-4C29-8E1D-3CA36AE32074}" destId="{87610EE9-27DE-419A-9237-D9FCC7670609}" srcOrd="3" destOrd="0" parTransId="{BDFD6ADF-5C53-4FEC-990B-37CF9A5E7046}" sibTransId="{161C17CD-9110-4178-A2F5-A2BB294EE82C}"/>
    <dgm:cxn modelId="{B6A2B68B-798A-431D-930A-6D8E2336C0B8}" type="presOf" srcId="{59CBC4F1-E941-4F63-BC70-8DDD2BA3751B}" destId="{3A37C3A7-325C-44E0-BD7B-53CB8AC47D3A}" srcOrd="0" destOrd="1" presId="urn:microsoft.com/office/officeart/2005/8/layout/list1"/>
    <dgm:cxn modelId="{6E5D7C8C-0862-4B41-BD54-FF71D64667EB}" srcId="{360D0F4D-C047-469C-87AF-CCFCA7AE02D8}" destId="{DD4868F8-7DD2-4C30-96D5-39D1DB262672}" srcOrd="4" destOrd="0" parTransId="{2FE6EE50-43E1-4838-84EB-4A4BF7E0BE7E}" sibTransId="{63B1880D-B7B4-40FE-87E6-E95E22C7A276}"/>
    <dgm:cxn modelId="{8FAFC792-0C34-4980-8C96-78E4EA1F9380}" type="presOf" srcId="{BC509CDE-5C6E-4993-8B02-872B460BD34E}" destId="{3A37C3A7-325C-44E0-BD7B-53CB8AC47D3A}" srcOrd="0" destOrd="5" presId="urn:microsoft.com/office/officeart/2005/8/layout/list1"/>
    <dgm:cxn modelId="{86926395-AD9B-4129-899B-60AD5D0FE880}" srcId="{D1EDEB7A-CC32-4C29-8E1D-3CA36AE32074}" destId="{99CCD342-FB52-4017-B38F-B64A551AC4CB}" srcOrd="0" destOrd="0" parTransId="{6E2A53ED-2194-4980-B416-18D07E7B096D}" sibTransId="{B50967CC-E33B-4393-B64E-441A84FBB77D}"/>
    <dgm:cxn modelId="{0F95BF96-AAE4-4DAC-BE4F-044CA384B9D6}" type="presOf" srcId="{360D0F4D-C047-469C-87AF-CCFCA7AE02D8}" destId="{FABE8B8E-BCBE-4424-A405-D4E036802370}" srcOrd="0" destOrd="0" presId="urn:microsoft.com/office/officeart/2005/8/layout/list1"/>
    <dgm:cxn modelId="{DD5331B1-4B96-4007-973D-8C9B54A157EC}" type="presOf" srcId="{99CCD342-FB52-4017-B38F-B64A551AC4CB}" destId="{3A37C3A7-325C-44E0-BD7B-53CB8AC47D3A}" srcOrd="0" destOrd="0" presId="urn:microsoft.com/office/officeart/2005/8/layout/list1"/>
    <dgm:cxn modelId="{B23B42B3-D9E8-4911-9312-797CD91E5089}" type="presOf" srcId="{A1242C04-E562-47EC-B600-E97476F7E1AF}" destId="{C301936A-7B26-4E3B-A9F0-F9A87F999F2A}" srcOrd="0" destOrd="0" presId="urn:microsoft.com/office/officeart/2005/8/layout/list1"/>
    <dgm:cxn modelId="{BA4241B8-3164-4365-A63F-E9E074F69E07}" type="presOf" srcId="{87610EE9-27DE-419A-9237-D9FCC7670609}" destId="{3A37C3A7-325C-44E0-BD7B-53CB8AC47D3A}" srcOrd="0" destOrd="3" presId="urn:microsoft.com/office/officeart/2005/8/layout/list1"/>
    <dgm:cxn modelId="{AEA423BD-1A75-447A-842D-72E774FC716F}" srcId="{D1EDEB7A-CC32-4C29-8E1D-3CA36AE32074}" destId="{977D59CD-48E0-4D4F-8214-FF248E42A658}" srcOrd="2" destOrd="0" parTransId="{64F34319-9BE6-4668-9CC1-AC9483C5A6AB}" sibTransId="{B6450C9F-D149-46C2-9B55-52FD244371D0}"/>
    <dgm:cxn modelId="{620733CC-7DA8-4C38-BE3C-F22DED90E331}" srcId="{360D0F4D-C047-469C-87AF-CCFCA7AE02D8}" destId="{9330A7DE-505A-4239-921F-317AF814DBA5}" srcOrd="2" destOrd="0" parTransId="{6A064663-2AA8-4CD5-9EAC-1CE41FB11C3E}" sibTransId="{22231C87-3AA9-49B9-ACDE-EE19161D284E}"/>
    <dgm:cxn modelId="{44C840D5-34F2-4D2E-996B-52F86338839C}" type="presOf" srcId="{D1EDEB7A-CC32-4C29-8E1D-3CA36AE32074}" destId="{70E6C35A-7118-4111-B1E0-C6DCE6E89F92}" srcOrd="1" destOrd="0" presId="urn:microsoft.com/office/officeart/2005/8/layout/list1"/>
    <dgm:cxn modelId="{B1A216DC-4AD4-4884-91DE-70DABB6DE07C}" srcId="{1DA6B22B-752D-4043-98AB-3A10156F07D7}" destId="{D1EDEB7A-CC32-4C29-8E1D-3CA36AE32074}" srcOrd="1" destOrd="0" parTransId="{99320EC8-3E30-4D23-BEA2-56C83108ADAC}" sibTransId="{3CE0B0EF-2030-4B37-9EEB-659AD8EB8779}"/>
    <dgm:cxn modelId="{E88216E1-5466-40D7-85DE-ACBE4B7AA878}" type="presOf" srcId="{360D0F4D-C047-469C-87AF-CCFCA7AE02D8}" destId="{69C189CD-EDF0-4661-A0AC-1ACF3673EF2A}" srcOrd="1" destOrd="0" presId="urn:microsoft.com/office/officeart/2005/8/layout/list1"/>
    <dgm:cxn modelId="{84F99AEE-A548-452A-BDE0-689250D69AFD}" srcId="{D1EDEB7A-CC32-4C29-8E1D-3CA36AE32074}" destId="{59CBC4F1-E941-4F63-BC70-8DDD2BA3751B}" srcOrd="1" destOrd="0" parTransId="{EBBA047D-DF44-43C0-9193-026BE2444747}" sibTransId="{E56FE853-5AAD-4D67-A503-32CB0F5FF5D3}"/>
    <dgm:cxn modelId="{BD3763F1-C46C-4820-AB38-3CEDB04DFC61}" type="presOf" srcId="{9330A7DE-505A-4239-921F-317AF814DBA5}" destId="{C301936A-7B26-4E3B-A9F0-F9A87F999F2A}" srcOrd="0" destOrd="2" presId="urn:microsoft.com/office/officeart/2005/8/layout/list1"/>
    <dgm:cxn modelId="{D70127A4-832D-4B25-99E9-0E31F2652DA1}" type="presParOf" srcId="{3762D11F-E18E-47CB-BF15-B6D248FE4D1C}" destId="{46554893-6FFF-411F-B77C-FE9780F9537E}" srcOrd="0" destOrd="0" presId="urn:microsoft.com/office/officeart/2005/8/layout/list1"/>
    <dgm:cxn modelId="{B12CDEB7-6FAE-44B7-90C0-0D36E4BE33D8}" type="presParOf" srcId="{46554893-6FFF-411F-B77C-FE9780F9537E}" destId="{FABE8B8E-BCBE-4424-A405-D4E036802370}" srcOrd="0" destOrd="0" presId="urn:microsoft.com/office/officeart/2005/8/layout/list1"/>
    <dgm:cxn modelId="{A8F7913F-EE50-4D19-B5D1-B756B22FB442}" type="presParOf" srcId="{46554893-6FFF-411F-B77C-FE9780F9537E}" destId="{69C189CD-EDF0-4661-A0AC-1ACF3673EF2A}" srcOrd="1" destOrd="0" presId="urn:microsoft.com/office/officeart/2005/8/layout/list1"/>
    <dgm:cxn modelId="{E1B02148-CFDB-4905-AC13-7C0B284525D2}" type="presParOf" srcId="{3762D11F-E18E-47CB-BF15-B6D248FE4D1C}" destId="{C8F4116F-EDCC-4D17-8D16-EA416B084E38}" srcOrd="1" destOrd="0" presId="urn:microsoft.com/office/officeart/2005/8/layout/list1"/>
    <dgm:cxn modelId="{3CF29026-F8C6-4A12-AEBB-1F0632913B5A}" type="presParOf" srcId="{3762D11F-E18E-47CB-BF15-B6D248FE4D1C}" destId="{C301936A-7B26-4E3B-A9F0-F9A87F999F2A}" srcOrd="2" destOrd="0" presId="urn:microsoft.com/office/officeart/2005/8/layout/list1"/>
    <dgm:cxn modelId="{5BD378B7-2208-458A-A31F-4C14D65F776A}" type="presParOf" srcId="{3762D11F-E18E-47CB-BF15-B6D248FE4D1C}" destId="{ECAE0F6F-9323-405A-A0C5-0C3B60B74191}" srcOrd="3" destOrd="0" presId="urn:microsoft.com/office/officeart/2005/8/layout/list1"/>
    <dgm:cxn modelId="{36D71FF1-AAC2-44D4-BE13-C9B728E0F49C}" type="presParOf" srcId="{3762D11F-E18E-47CB-BF15-B6D248FE4D1C}" destId="{89039589-9764-46B2-9FFF-4541FC118536}" srcOrd="4" destOrd="0" presId="urn:microsoft.com/office/officeart/2005/8/layout/list1"/>
    <dgm:cxn modelId="{A392C90A-B591-4167-86D9-2D2EFDE56BB6}" type="presParOf" srcId="{89039589-9764-46B2-9FFF-4541FC118536}" destId="{0EB9BA16-E3E9-463F-A6D7-97ADAB9A4559}" srcOrd="0" destOrd="0" presId="urn:microsoft.com/office/officeart/2005/8/layout/list1"/>
    <dgm:cxn modelId="{F5B3FDC4-8AAB-43D8-BE50-EA5866E0AA9F}" type="presParOf" srcId="{89039589-9764-46B2-9FFF-4541FC118536}" destId="{70E6C35A-7118-4111-B1E0-C6DCE6E89F92}" srcOrd="1" destOrd="0" presId="urn:microsoft.com/office/officeart/2005/8/layout/list1"/>
    <dgm:cxn modelId="{4F376372-F603-4806-8095-18AA4159E2DF}" type="presParOf" srcId="{3762D11F-E18E-47CB-BF15-B6D248FE4D1C}" destId="{30326C69-6317-4A89-A84D-58F3217474BF}" srcOrd="5" destOrd="0" presId="urn:microsoft.com/office/officeart/2005/8/layout/list1"/>
    <dgm:cxn modelId="{2E0E78AA-8450-40ED-8E72-5A49BF6367FC}" type="presParOf" srcId="{3762D11F-E18E-47CB-BF15-B6D248FE4D1C}" destId="{3A37C3A7-325C-44E0-BD7B-53CB8AC47D3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1936A-7B26-4E3B-A9F0-F9A87F999F2A}">
      <dsp:nvSpPr>
        <dsp:cNvPr id="0" name=""/>
        <dsp:cNvSpPr/>
      </dsp:nvSpPr>
      <dsp:spPr>
        <a:xfrm>
          <a:off x="0" y="242425"/>
          <a:ext cx="10721714" cy="1562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333248" rIns="83212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Team Lead​ : Dennis Jeffrey Flores</a:t>
          </a:r>
        </a:p>
        <a:p>
          <a:pPr marL="171450" lvl="1" indent="-171450" algn="l" defTabSz="711200">
            <a:lnSpc>
              <a:spcPct val="90000"/>
            </a:lnSpc>
            <a:spcBef>
              <a:spcPct val="0"/>
            </a:spcBef>
            <a:spcAft>
              <a:spcPct val="15000"/>
            </a:spcAft>
            <a:buChar char="•"/>
          </a:pPr>
          <a:r>
            <a:rPr lang="en-US" sz="1600" kern="1200" dirty="0"/>
            <a:t>Team Size​: 10</a:t>
          </a:r>
        </a:p>
        <a:p>
          <a:pPr marL="171450" lvl="1" indent="-171450" algn="l" defTabSz="711200">
            <a:lnSpc>
              <a:spcPct val="90000"/>
            </a:lnSpc>
            <a:spcBef>
              <a:spcPct val="0"/>
            </a:spcBef>
            <a:spcAft>
              <a:spcPct val="15000"/>
            </a:spcAft>
            <a:buChar char="•"/>
          </a:pPr>
          <a:r>
            <a:rPr lang="en-US" sz="1600" kern="1200" dirty="0"/>
            <a:t>Shifts​: 27x7</a:t>
          </a:r>
        </a:p>
        <a:p>
          <a:pPr marL="171450" lvl="1" indent="-171450" algn="l" defTabSz="711200">
            <a:lnSpc>
              <a:spcPct val="90000"/>
            </a:lnSpc>
            <a:spcBef>
              <a:spcPct val="0"/>
            </a:spcBef>
            <a:spcAft>
              <a:spcPct val="15000"/>
            </a:spcAft>
            <a:buChar char="•"/>
          </a:pPr>
          <a:r>
            <a:rPr lang="en-US" sz="1600" kern="1200" dirty="0"/>
            <a:t>Average Tenure : 1.83 years / Attrition: 10 in 5 years / Hiring​: None</a:t>
          </a:r>
        </a:p>
      </dsp:txBody>
      <dsp:txXfrm>
        <a:off x="0" y="242425"/>
        <a:ext cx="10721714" cy="1562400"/>
      </dsp:txXfrm>
    </dsp:sp>
    <dsp:sp modelId="{69C189CD-EDF0-4661-A0AC-1ACF3673EF2A}">
      <dsp:nvSpPr>
        <dsp:cNvPr id="0" name=""/>
        <dsp:cNvSpPr/>
      </dsp:nvSpPr>
      <dsp:spPr>
        <a:xfrm>
          <a:off x="536085" y="8263"/>
          <a:ext cx="3849041" cy="47032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711200">
            <a:lnSpc>
              <a:spcPct val="90000"/>
            </a:lnSpc>
            <a:spcBef>
              <a:spcPct val="0"/>
            </a:spcBef>
            <a:spcAft>
              <a:spcPct val="35000"/>
            </a:spcAft>
            <a:buNone/>
            <a:defRPr b="1"/>
          </a:pPr>
          <a:r>
            <a:rPr lang="en-US" sz="1600" kern="1200"/>
            <a:t>Demographics​</a:t>
          </a:r>
        </a:p>
      </dsp:txBody>
      <dsp:txXfrm>
        <a:off x="559044" y="31222"/>
        <a:ext cx="3803123" cy="424404"/>
      </dsp:txXfrm>
    </dsp:sp>
    <dsp:sp modelId="{9090F5F0-8381-4715-967C-114A4F7A4E40}">
      <dsp:nvSpPr>
        <dsp:cNvPr id="0" name=""/>
        <dsp:cNvSpPr/>
      </dsp:nvSpPr>
      <dsp:spPr>
        <a:xfrm>
          <a:off x="0" y="2125388"/>
          <a:ext cx="10721714" cy="9827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333248" rIns="83212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Monitoring – </a:t>
          </a:r>
          <a:r>
            <a:rPr lang="en-US" sz="1600" kern="1200" dirty="0" err="1"/>
            <a:t>AppD</a:t>
          </a:r>
          <a:r>
            <a:rPr lang="en-US" sz="1600" kern="1200" dirty="0"/>
            <a:t> /</a:t>
          </a:r>
          <a:r>
            <a:rPr lang="en-US" sz="1600" kern="1200" dirty="0" err="1"/>
            <a:t>CheckMK</a:t>
          </a:r>
          <a:r>
            <a:rPr lang="en-US" sz="1600" kern="1200" dirty="0"/>
            <a:t> / Morning Checks</a:t>
          </a:r>
        </a:p>
        <a:p>
          <a:pPr marL="171450" lvl="1" indent="-171450" algn="l" defTabSz="711200">
            <a:lnSpc>
              <a:spcPct val="90000"/>
            </a:lnSpc>
            <a:spcBef>
              <a:spcPct val="0"/>
            </a:spcBef>
            <a:spcAft>
              <a:spcPct val="15000"/>
            </a:spcAft>
            <a:buChar char="•"/>
          </a:pPr>
          <a:r>
            <a:rPr lang="en-US" sz="1600" kern="1200" dirty="0"/>
            <a:t>Alerting​ - </a:t>
          </a:r>
          <a:r>
            <a:rPr lang="en-US" sz="1600" kern="1200" dirty="0" err="1"/>
            <a:t>AppD</a:t>
          </a:r>
          <a:r>
            <a:rPr lang="en-US" sz="1600" kern="1200" dirty="0"/>
            <a:t> /</a:t>
          </a:r>
          <a:r>
            <a:rPr lang="en-US" sz="1600" kern="1200" dirty="0" err="1"/>
            <a:t>CheckMK</a:t>
          </a:r>
          <a:r>
            <a:rPr lang="en-US" sz="1600" kern="1200" dirty="0"/>
            <a:t> / Morning Checks</a:t>
          </a:r>
        </a:p>
      </dsp:txBody>
      <dsp:txXfrm>
        <a:off x="0" y="2125388"/>
        <a:ext cx="10721714" cy="982799"/>
      </dsp:txXfrm>
    </dsp:sp>
    <dsp:sp modelId="{4EE30E9B-C350-4A75-87D9-EDD4DD342CFA}">
      <dsp:nvSpPr>
        <dsp:cNvPr id="0" name=""/>
        <dsp:cNvSpPr/>
      </dsp:nvSpPr>
      <dsp:spPr>
        <a:xfrm>
          <a:off x="536085" y="1891225"/>
          <a:ext cx="3849041" cy="47032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711200">
            <a:lnSpc>
              <a:spcPct val="90000"/>
            </a:lnSpc>
            <a:spcBef>
              <a:spcPct val="0"/>
            </a:spcBef>
            <a:spcAft>
              <a:spcPct val="35000"/>
            </a:spcAft>
            <a:buNone/>
            <a:defRPr b="1"/>
          </a:pPr>
          <a:r>
            <a:rPr lang="en-US" sz="1600" kern="1200"/>
            <a:t>Key tools​</a:t>
          </a:r>
        </a:p>
      </dsp:txBody>
      <dsp:txXfrm>
        <a:off x="559044" y="1914184"/>
        <a:ext cx="3803123" cy="424404"/>
      </dsp:txXfrm>
    </dsp:sp>
    <dsp:sp modelId="{3A37C3A7-325C-44E0-BD7B-53CB8AC47D3A}">
      <dsp:nvSpPr>
        <dsp:cNvPr id="0" name=""/>
        <dsp:cNvSpPr/>
      </dsp:nvSpPr>
      <dsp:spPr>
        <a:xfrm>
          <a:off x="0" y="3428750"/>
          <a:ext cx="10721714" cy="1814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333248" rIns="83212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KPIs​ : Number of Outages for system we Manage | Number of Alerts | Alert Age | Ticket Age</a:t>
          </a:r>
        </a:p>
        <a:p>
          <a:pPr marL="171450" lvl="1" indent="-171450" algn="l" defTabSz="711200">
            <a:lnSpc>
              <a:spcPct val="90000"/>
            </a:lnSpc>
            <a:spcBef>
              <a:spcPct val="0"/>
            </a:spcBef>
            <a:spcAft>
              <a:spcPct val="15000"/>
            </a:spcAft>
            <a:buChar char="•"/>
          </a:pPr>
          <a:r>
            <a:rPr lang="en-US" sz="1600" kern="1200" dirty="0"/>
            <a:t>Systems covered​ : </a:t>
          </a:r>
          <a:r>
            <a:rPr lang="en-US" sz="1600" kern="1200" dirty="0" err="1"/>
            <a:t>Vmware</a:t>
          </a:r>
          <a:r>
            <a:rPr lang="en-US" sz="1600" kern="1200" dirty="0"/>
            <a:t> | Emails and Office 365 | Mimecast | Okta | Active Directory | Infrastructure Service | Certificates</a:t>
          </a:r>
        </a:p>
        <a:p>
          <a:pPr marL="171450" lvl="1" indent="-171450" algn="l" defTabSz="711200">
            <a:lnSpc>
              <a:spcPct val="90000"/>
            </a:lnSpc>
            <a:spcBef>
              <a:spcPct val="0"/>
            </a:spcBef>
            <a:spcAft>
              <a:spcPct val="15000"/>
            </a:spcAft>
            <a:buChar char="•"/>
          </a:pPr>
          <a:r>
            <a:rPr lang="en-US" sz="1600" kern="1200" dirty="0"/>
            <a:t>Tickets processed​: 62,972 Service Now Ticket Resolved.</a:t>
          </a:r>
        </a:p>
        <a:p>
          <a:pPr marL="171450" lvl="1" indent="-171450" algn="l" defTabSz="711200">
            <a:lnSpc>
              <a:spcPct val="90000"/>
            </a:lnSpc>
            <a:spcBef>
              <a:spcPct val="0"/>
            </a:spcBef>
            <a:spcAft>
              <a:spcPct val="15000"/>
            </a:spcAft>
            <a:buChar char="•"/>
          </a:pPr>
          <a:r>
            <a:rPr lang="en-US" sz="1600" kern="1200" dirty="0"/>
            <a:t>Data under management​ : Files Shares availability, backup, and restore.</a:t>
          </a:r>
        </a:p>
      </dsp:txBody>
      <dsp:txXfrm>
        <a:off x="0" y="3428750"/>
        <a:ext cx="10721714" cy="1814400"/>
      </dsp:txXfrm>
    </dsp:sp>
    <dsp:sp modelId="{70E6C35A-7118-4111-B1E0-C6DCE6E89F92}">
      <dsp:nvSpPr>
        <dsp:cNvPr id="0" name=""/>
        <dsp:cNvSpPr/>
      </dsp:nvSpPr>
      <dsp:spPr>
        <a:xfrm>
          <a:off x="536085" y="3194588"/>
          <a:ext cx="3849041" cy="470322"/>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711200">
            <a:lnSpc>
              <a:spcPct val="90000"/>
            </a:lnSpc>
            <a:spcBef>
              <a:spcPct val="0"/>
            </a:spcBef>
            <a:spcAft>
              <a:spcPct val="35000"/>
            </a:spcAft>
            <a:buNone/>
            <a:defRPr b="1"/>
          </a:pPr>
          <a:r>
            <a:rPr lang="en-US" sz="1600" kern="1200"/>
            <a:t>Key Data​</a:t>
          </a:r>
        </a:p>
      </dsp:txBody>
      <dsp:txXfrm>
        <a:off x="559044" y="3217547"/>
        <a:ext cx="3803123" cy="424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1936A-7B26-4E3B-A9F0-F9A87F999F2A}">
      <dsp:nvSpPr>
        <dsp:cNvPr id="0" name=""/>
        <dsp:cNvSpPr/>
      </dsp:nvSpPr>
      <dsp:spPr>
        <a:xfrm>
          <a:off x="0" y="147554"/>
          <a:ext cx="10721714" cy="166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229108" rIns="832124"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Highs :</a:t>
          </a:r>
          <a:endParaRPr lang="en-US" sz="1100" kern="1200" dirty="0"/>
        </a:p>
        <a:p>
          <a:pPr marL="114300" lvl="2" indent="-57150" algn="l" defTabSz="488950">
            <a:lnSpc>
              <a:spcPct val="90000"/>
            </a:lnSpc>
            <a:spcBef>
              <a:spcPct val="0"/>
            </a:spcBef>
            <a:spcAft>
              <a:spcPct val="15000"/>
            </a:spcAft>
            <a:buChar char="•"/>
          </a:pPr>
          <a:r>
            <a:rPr lang="en-GB" sz="1100" kern="1200" dirty="0"/>
            <a:t>Completed DC exit task while maintaining Wintel Operational demands</a:t>
          </a:r>
          <a:endParaRPr lang="en-US" sz="1100" kern="1200" dirty="0"/>
        </a:p>
        <a:p>
          <a:pPr marL="114300" lvl="2" indent="-57150" algn="l" defTabSz="488950">
            <a:lnSpc>
              <a:spcPct val="90000"/>
            </a:lnSpc>
            <a:spcBef>
              <a:spcPct val="0"/>
            </a:spcBef>
            <a:spcAft>
              <a:spcPct val="15000"/>
            </a:spcAft>
            <a:buChar char="•"/>
          </a:pPr>
          <a:r>
            <a:rPr lang="en-US" sz="1100" kern="1200" dirty="0"/>
            <a:t>Built tools to reduce server patching work by 50%</a:t>
          </a:r>
        </a:p>
        <a:p>
          <a:pPr marL="114300" lvl="2" indent="-57150" algn="l" defTabSz="488950">
            <a:lnSpc>
              <a:spcPct val="90000"/>
            </a:lnSpc>
            <a:spcBef>
              <a:spcPct val="0"/>
            </a:spcBef>
            <a:spcAft>
              <a:spcPct val="15000"/>
            </a:spcAft>
            <a:buChar char="•"/>
          </a:pPr>
          <a:r>
            <a:rPr lang="en-US" sz="1100" kern="1200" dirty="0"/>
            <a:t>Patched 4000 Pets servers successfully every quarter</a:t>
          </a:r>
        </a:p>
        <a:p>
          <a:pPr marL="57150" lvl="1" indent="-57150" algn="l" defTabSz="488950">
            <a:lnSpc>
              <a:spcPct val="90000"/>
            </a:lnSpc>
            <a:spcBef>
              <a:spcPct val="0"/>
            </a:spcBef>
            <a:spcAft>
              <a:spcPct val="15000"/>
            </a:spcAft>
            <a:buChar char="•"/>
          </a:pPr>
          <a:r>
            <a:rPr lang="en-US" sz="1100" kern="1200" dirty="0"/>
            <a:t>Lows:</a:t>
          </a:r>
        </a:p>
        <a:p>
          <a:pPr marL="114300" lvl="2" indent="-57150" algn="l" defTabSz="488950">
            <a:lnSpc>
              <a:spcPct val="90000"/>
            </a:lnSpc>
            <a:spcBef>
              <a:spcPct val="0"/>
            </a:spcBef>
            <a:spcAft>
              <a:spcPct val="15000"/>
            </a:spcAft>
            <a:buChar char="•"/>
          </a:pPr>
          <a:r>
            <a:rPr lang="en-US" sz="1100" kern="1200" dirty="0"/>
            <a:t>A high number of alerts restrict our capacity to do more.</a:t>
          </a:r>
        </a:p>
        <a:p>
          <a:pPr marL="114300" lvl="2" indent="-57150" algn="l" defTabSz="488950">
            <a:lnSpc>
              <a:spcPct val="90000"/>
            </a:lnSpc>
            <a:spcBef>
              <a:spcPct val="0"/>
            </a:spcBef>
            <a:spcAft>
              <a:spcPct val="15000"/>
            </a:spcAft>
            <a:buChar char="•"/>
          </a:pPr>
          <a:endParaRPr lang="en-US" sz="1100" kern="1200" dirty="0"/>
        </a:p>
      </dsp:txBody>
      <dsp:txXfrm>
        <a:off x="0" y="147554"/>
        <a:ext cx="10721714" cy="1663200"/>
      </dsp:txXfrm>
    </dsp:sp>
    <dsp:sp modelId="{69C189CD-EDF0-4661-A0AC-1ACF3673EF2A}">
      <dsp:nvSpPr>
        <dsp:cNvPr id="0" name=""/>
        <dsp:cNvSpPr/>
      </dsp:nvSpPr>
      <dsp:spPr>
        <a:xfrm>
          <a:off x="688484" y="71472"/>
          <a:ext cx="4533440" cy="2044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488950">
            <a:lnSpc>
              <a:spcPct val="90000"/>
            </a:lnSpc>
            <a:spcBef>
              <a:spcPct val="0"/>
            </a:spcBef>
            <a:spcAft>
              <a:spcPct val="35000"/>
            </a:spcAft>
            <a:buNone/>
            <a:defRPr b="1"/>
          </a:pPr>
          <a:r>
            <a:rPr lang="en-US" sz="1100" kern="1200" dirty="0"/>
            <a:t>2023 Highlights</a:t>
          </a:r>
        </a:p>
      </dsp:txBody>
      <dsp:txXfrm>
        <a:off x="698463" y="81451"/>
        <a:ext cx="4513482" cy="184459"/>
      </dsp:txXfrm>
    </dsp:sp>
    <dsp:sp modelId="{C7A764B9-9210-463B-A70C-3EB3E98A28FD}">
      <dsp:nvSpPr>
        <dsp:cNvPr id="0" name=""/>
        <dsp:cNvSpPr/>
      </dsp:nvSpPr>
      <dsp:spPr>
        <a:xfrm>
          <a:off x="0" y="2022879"/>
          <a:ext cx="10721714" cy="8662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229108" rIns="832124"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A new batch of engineers with an average tenure of almost 2 years.</a:t>
          </a:r>
        </a:p>
        <a:p>
          <a:pPr marL="57150" lvl="1" indent="-57150" algn="l" defTabSz="488950">
            <a:lnSpc>
              <a:spcPct val="90000"/>
            </a:lnSpc>
            <a:spcBef>
              <a:spcPct val="0"/>
            </a:spcBef>
            <a:spcAft>
              <a:spcPct val="15000"/>
            </a:spcAft>
            <a:buChar char="•"/>
          </a:pPr>
          <a:r>
            <a:rPr lang="en-GB" sz="1100" kern="1200" dirty="0"/>
            <a:t> Despite the workload, team members still contribute to the Manila Employee Engagement Committee and Diversity &amp; Inclusion (APAC)</a:t>
          </a:r>
          <a:endParaRPr lang="en-US" sz="1100" kern="1200" dirty="0"/>
        </a:p>
        <a:p>
          <a:pPr marL="57150" lvl="1" indent="-57150" algn="l" defTabSz="488950">
            <a:lnSpc>
              <a:spcPct val="90000"/>
            </a:lnSpc>
            <a:spcBef>
              <a:spcPct val="0"/>
            </a:spcBef>
            <a:spcAft>
              <a:spcPct val="15000"/>
            </a:spcAft>
            <a:buChar char="•"/>
          </a:pPr>
          <a:endParaRPr lang="en-US" sz="1100" kern="1200" dirty="0"/>
        </a:p>
      </dsp:txBody>
      <dsp:txXfrm>
        <a:off x="0" y="2022879"/>
        <a:ext cx="10721714" cy="866250"/>
      </dsp:txXfrm>
    </dsp:sp>
    <dsp:sp modelId="{A4401D93-0C1E-42D4-886A-6AA70F28347F}">
      <dsp:nvSpPr>
        <dsp:cNvPr id="0" name=""/>
        <dsp:cNvSpPr/>
      </dsp:nvSpPr>
      <dsp:spPr>
        <a:xfrm>
          <a:off x="536085" y="1860519"/>
          <a:ext cx="7505199" cy="32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488950">
            <a:lnSpc>
              <a:spcPct val="90000"/>
            </a:lnSpc>
            <a:spcBef>
              <a:spcPct val="0"/>
            </a:spcBef>
            <a:spcAft>
              <a:spcPct val="35000"/>
            </a:spcAft>
            <a:buNone/>
          </a:pPr>
          <a:r>
            <a:rPr lang="en-GB" sz="1100" kern="1200"/>
            <a:t>People</a:t>
          </a:r>
          <a:endParaRPr lang="en-US" sz="1100" kern="1200" dirty="0"/>
        </a:p>
      </dsp:txBody>
      <dsp:txXfrm>
        <a:off x="551937" y="1876371"/>
        <a:ext cx="7473495" cy="293016"/>
      </dsp:txXfrm>
    </dsp:sp>
    <dsp:sp modelId="{3A37C3A7-325C-44E0-BD7B-53CB8AC47D3A}">
      <dsp:nvSpPr>
        <dsp:cNvPr id="0" name=""/>
        <dsp:cNvSpPr/>
      </dsp:nvSpPr>
      <dsp:spPr>
        <a:xfrm>
          <a:off x="0" y="2990587"/>
          <a:ext cx="10721714" cy="20443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229108" rIns="832124"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Functional Coverage</a:t>
          </a:r>
          <a:endParaRPr lang="en-US" sz="1100" kern="1200" dirty="0"/>
        </a:p>
        <a:p>
          <a:pPr marL="114300" lvl="2" indent="-57150" algn="l" defTabSz="488950">
            <a:lnSpc>
              <a:spcPct val="90000"/>
            </a:lnSpc>
            <a:spcBef>
              <a:spcPct val="0"/>
            </a:spcBef>
            <a:spcAft>
              <a:spcPct val="15000"/>
            </a:spcAft>
            <a:buChar char="•"/>
          </a:pPr>
          <a:r>
            <a:rPr lang="en-US" sz="1100" kern="1200" dirty="0"/>
            <a:t>Simplification Project (Decommission of End-of-Life Servers)</a:t>
          </a:r>
        </a:p>
        <a:p>
          <a:pPr marL="57150" lvl="1" indent="-57150" algn="l" defTabSz="488950">
            <a:lnSpc>
              <a:spcPct val="90000"/>
            </a:lnSpc>
            <a:spcBef>
              <a:spcPct val="0"/>
            </a:spcBef>
            <a:spcAft>
              <a:spcPct val="15000"/>
            </a:spcAft>
            <a:buChar char="•"/>
          </a:pPr>
          <a:r>
            <a:rPr lang="en-GB" sz="1100" kern="1200" dirty="0"/>
            <a:t>People Development</a:t>
          </a:r>
          <a:endParaRPr lang="en-US" sz="1100" kern="1200" dirty="0"/>
        </a:p>
        <a:p>
          <a:pPr marL="114300" lvl="2" indent="-57150" algn="l" defTabSz="488950">
            <a:lnSpc>
              <a:spcPct val="90000"/>
            </a:lnSpc>
            <a:spcBef>
              <a:spcPct val="0"/>
            </a:spcBef>
            <a:spcAft>
              <a:spcPct val="15000"/>
            </a:spcAft>
            <a:buChar char="•"/>
          </a:pPr>
          <a:r>
            <a:rPr lang="en-US" sz="1100" kern="1200" dirty="0"/>
            <a:t>Upskill Engineers for Automation</a:t>
          </a:r>
        </a:p>
        <a:p>
          <a:pPr marL="57150" lvl="1" indent="-57150" algn="l" defTabSz="488950">
            <a:lnSpc>
              <a:spcPct val="90000"/>
            </a:lnSpc>
            <a:spcBef>
              <a:spcPct val="0"/>
            </a:spcBef>
            <a:spcAft>
              <a:spcPct val="15000"/>
            </a:spcAft>
            <a:buChar char="•"/>
          </a:pPr>
          <a:r>
            <a:rPr lang="en-GB" sz="1100" kern="1200" dirty="0"/>
            <a:t>Stability</a:t>
          </a:r>
          <a:endParaRPr lang="en-US" sz="1100" kern="1200" dirty="0"/>
        </a:p>
        <a:p>
          <a:pPr marL="114300" lvl="2" indent="-57150" algn="l" defTabSz="488950">
            <a:lnSpc>
              <a:spcPct val="90000"/>
            </a:lnSpc>
            <a:spcBef>
              <a:spcPct val="0"/>
            </a:spcBef>
            <a:spcAft>
              <a:spcPct val="15000"/>
            </a:spcAft>
            <a:buChar char="•"/>
          </a:pPr>
          <a:r>
            <a:rPr lang="en-US" sz="1100" kern="1200" dirty="0"/>
            <a:t>Operational Excellence. (removing decision-making at our level)</a:t>
          </a:r>
        </a:p>
        <a:p>
          <a:pPr marL="57150" lvl="1" indent="-57150" algn="l" defTabSz="488950">
            <a:lnSpc>
              <a:spcPct val="90000"/>
            </a:lnSpc>
            <a:spcBef>
              <a:spcPct val="0"/>
            </a:spcBef>
            <a:spcAft>
              <a:spcPct val="15000"/>
            </a:spcAft>
            <a:buChar char="•"/>
          </a:pPr>
          <a:r>
            <a:rPr lang="en-GB" sz="1100" kern="1200" dirty="0"/>
            <a:t>Process Improvement</a:t>
          </a:r>
          <a:endParaRPr lang="en-US" sz="1100" kern="1200" dirty="0"/>
        </a:p>
        <a:p>
          <a:pPr marL="114300" lvl="2" indent="-57150" algn="l" defTabSz="488950">
            <a:lnSpc>
              <a:spcPct val="90000"/>
            </a:lnSpc>
            <a:spcBef>
              <a:spcPct val="0"/>
            </a:spcBef>
            <a:spcAft>
              <a:spcPct val="15000"/>
            </a:spcAft>
            <a:buChar char="•"/>
          </a:pPr>
          <a:r>
            <a:rPr lang="en-US" sz="1100" kern="1200" dirty="0"/>
            <a:t>Automation</a:t>
          </a:r>
        </a:p>
        <a:p>
          <a:pPr marL="57150" lvl="1" indent="-57150" algn="l" defTabSz="488950">
            <a:lnSpc>
              <a:spcPct val="90000"/>
            </a:lnSpc>
            <a:spcBef>
              <a:spcPct val="0"/>
            </a:spcBef>
            <a:spcAft>
              <a:spcPct val="15000"/>
            </a:spcAft>
            <a:buChar char="•"/>
          </a:pPr>
          <a:endParaRPr lang="en-US" sz="1100" kern="1200" dirty="0"/>
        </a:p>
      </dsp:txBody>
      <dsp:txXfrm>
        <a:off x="0" y="2990587"/>
        <a:ext cx="10721714" cy="2044350"/>
      </dsp:txXfrm>
    </dsp:sp>
    <dsp:sp modelId="{70E6C35A-7118-4111-B1E0-C6DCE6E89F92}">
      <dsp:nvSpPr>
        <dsp:cNvPr id="0" name=""/>
        <dsp:cNvSpPr/>
      </dsp:nvSpPr>
      <dsp:spPr>
        <a:xfrm>
          <a:off x="688484" y="2924140"/>
          <a:ext cx="4533440" cy="20441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488950">
            <a:lnSpc>
              <a:spcPct val="90000"/>
            </a:lnSpc>
            <a:spcBef>
              <a:spcPct val="0"/>
            </a:spcBef>
            <a:spcAft>
              <a:spcPct val="35000"/>
            </a:spcAft>
            <a:buNone/>
            <a:defRPr b="1"/>
          </a:pPr>
          <a:r>
            <a:rPr lang="en-US" sz="1100" kern="1200" dirty="0"/>
            <a:t>2024 Key Objective/ Strategy </a:t>
          </a:r>
        </a:p>
      </dsp:txBody>
      <dsp:txXfrm>
        <a:off x="698463" y="2934119"/>
        <a:ext cx="4513482" cy="1844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1936A-7B26-4E3B-A9F0-F9A87F999F2A}">
      <dsp:nvSpPr>
        <dsp:cNvPr id="0" name=""/>
        <dsp:cNvSpPr/>
      </dsp:nvSpPr>
      <dsp:spPr>
        <a:xfrm>
          <a:off x="0" y="237818"/>
          <a:ext cx="10721714" cy="14647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312420" rIns="83212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Team Lead​ : Peter Michaels (EMEA)</a:t>
          </a:r>
        </a:p>
        <a:p>
          <a:pPr marL="114300" lvl="1" indent="-114300" algn="l" defTabSz="666750">
            <a:lnSpc>
              <a:spcPct val="90000"/>
            </a:lnSpc>
            <a:spcBef>
              <a:spcPct val="0"/>
            </a:spcBef>
            <a:spcAft>
              <a:spcPct val="15000"/>
            </a:spcAft>
            <a:buChar char="•"/>
          </a:pPr>
          <a:r>
            <a:rPr lang="en-US" sz="1500" kern="1200" dirty="0"/>
            <a:t>Team Size​ 3</a:t>
          </a:r>
        </a:p>
        <a:p>
          <a:pPr marL="114300" lvl="1" indent="-114300" algn="l" defTabSz="666750">
            <a:lnSpc>
              <a:spcPct val="90000"/>
            </a:lnSpc>
            <a:spcBef>
              <a:spcPct val="0"/>
            </a:spcBef>
            <a:spcAft>
              <a:spcPct val="15000"/>
            </a:spcAft>
            <a:buChar char="•"/>
          </a:pPr>
          <a:r>
            <a:rPr lang="en-US" sz="1500" kern="1200" dirty="0"/>
            <a:t>Shifts​ APAC | EMEA | AMER</a:t>
          </a:r>
        </a:p>
        <a:p>
          <a:pPr marL="114300" lvl="1" indent="-114300" algn="l" defTabSz="666750">
            <a:lnSpc>
              <a:spcPct val="90000"/>
            </a:lnSpc>
            <a:spcBef>
              <a:spcPct val="0"/>
            </a:spcBef>
            <a:spcAft>
              <a:spcPct val="15000"/>
            </a:spcAft>
            <a:buChar char="•"/>
          </a:pPr>
          <a:r>
            <a:rPr lang="en-US" sz="1500" kern="1200" dirty="0"/>
            <a:t>Average Tenure : 4.53 Years / Attrition:2 in 2023/ Hiring​: 2 openings</a:t>
          </a:r>
        </a:p>
      </dsp:txBody>
      <dsp:txXfrm>
        <a:off x="0" y="237818"/>
        <a:ext cx="10721714" cy="1464750"/>
      </dsp:txXfrm>
    </dsp:sp>
    <dsp:sp modelId="{69C189CD-EDF0-4661-A0AC-1ACF3673EF2A}">
      <dsp:nvSpPr>
        <dsp:cNvPr id="0" name=""/>
        <dsp:cNvSpPr/>
      </dsp:nvSpPr>
      <dsp:spPr>
        <a:xfrm>
          <a:off x="536085" y="18291"/>
          <a:ext cx="3849041" cy="44092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666750">
            <a:lnSpc>
              <a:spcPct val="90000"/>
            </a:lnSpc>
            <a:spcBef>
              <a:spcPct val="0"/>
            </a:spcBef>
            <a:spcAft>
              <a:spcPct val="35000"/>
            </a:spcAft>
            <a:buNone/>
            <a:defRPr b="1"/>
          </a:pPr>
          <a:r>
            <a:rPr lang="en-US" sz="1500" kern="1200"/>
            <a:t>Demographics​</a:t>
          </a:r>
        </a:p>
      </dsp:txBody>
      <dsp:txXfrm>
        <a:off x="557609" y="39815"/>
        <a:ext cx="3805993" cy="397878"/>
      </dsp:txXfrm>
    </dsp:sp>
    <dsp:sp modelId="{9090F5F0-8381-4715-967C-114A4F7A4E40}">
      <dsp:nvSpPr>
        <dsp:cNvPr id="0" name=""/>
        <dsp:cNvSpPr/>
      </dsp:nvSpPr>
      <dsp:spPr>
        <a:xfrm>
          <a:off x="0" y="2003095"/>
          <a:ext cx="10721714" cy="11812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312420" rIns="83212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Monitoring</a:t>
          </a:r>
        </a:p>
        <a:p>
          <a:pPr marL="114300" lvl="1" indent="-114300" algn="l" defTabSz="666750">
            <a:lnSpc>
              <a:spcPct val="90000"/>
            </a:lnSpc>
            <a:spcBef>
              <a:spcPct val="0"/>
            </a:spcBef>
            <a:spcAft>
              <a:spcPct val="15000"/>
            </a:spcAft>
            <a:buChar char="•"/>
          </a:pPr>
          <a:r>
            <a:rPr lang="en-US" sz="1500" kern="1200" dirty="0"/>
            <a:t>Alerting​</a:t>
          </a:r>
        </a:p>
        <a:p>
          <a:pPr marL="114300" lvl="1" indent="-114300" algn="l" defTabSz="666750">
            <a:lnSpc>
              <a:spcPct val="90000"/>
            </a:lnSpc>
            <a:spcBef>
              <a:spcPct val="0"/>
            </a:spcBef>
            <a:spcAft>
              <a:spcPct val="15000"/>
            </a:spcAft>
            <a:buChar char="•"/>
          </a:pPr>
          <a:r>
            <a:rPr lang="en-US" sz="1500" kern="1200" dirty="0"/>
            <a:t>Server Management</a:t>
          </a:r>
        </a:p>
      </dsp:txBody>
      <dsp:txXfrm>
        <a:off x="0" y="2003095"/>
        <a:ext cx="10721714" cy="1181250"/>
      </dsp:txXfrm>
    </dsp:sp>
    <dsp:sp modelId="{4EE30E9B-C350-4A75-87D9-EDD4DD342CFA}">
      <dsp:nvSpPr>
        <dsp:cNvPr id="0" name=""/>
        <dsp:cNvSpPr/>
      </dsp:nvSpPr>
      <dsp:spPr>
        <a:xfrm>
          <a:off x="536085" y="1783568"/>
          <a:ext cx="3849041" cy="44092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666750">
            <a:lnSpc>
              <a:spcPct val="90000"/>
            </a:lnSpc>
            <a:spcBef>
              <a:spcPct val="0"/>
            </a:spcBef>
            <a:spcAft>
              <a:spcPct val="35000"/>
            </a:spcAft>
            <a:buNone/>
            <a:defRPr b="1"/>
          </a:pPr>
          <a:r>
            <a:rPr lang="en-US" sz="1500" kern="1200"/>
            <a:t>Key tools​</a:t>
          </a:r>
        </a:p>
      </dsp:txBody>
      <dsp:txXfrm>
        <a:off x="557609" y="1805092"/>
        <a:ext cx="3805993" cy="397878"/>
      </dsp:txXfrm>
    </dsp:sp>
    <dsp:sp modelId="{3A37C3A7-325C-44E0-BD7B-53CB8AC47D3A}">
      <dsp:nvSpPr>
        <dsp:cNvPr id="0" name=""/>
        <dsp:cNvSpPr/>
      </dsp:nvSpPr>
      <dsp:spPr>
        <a:xfrm>
          <a:off x="0" y="3484872"/>
          <a:ext cx="10721714" cy="17482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312420" rIns="832124"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KPIs​</a:t>
          </a:r>
        </a:p>
        <a:p>
          <a:pPr marL="114300" lvl="1" indent="-114300" algn="l" defTabSz="666750">
            <a:lnSpc>
              <a:spcPct val="90000"/>
            </a:lnSpc>
            <a:spcBef>
              <a:spcPct val="0"/>
            </a:spcBef>
            <a:spcAft>
              <a:spcPct val="15000"/>
            </a:spcAft>
            <a:buChar char="•"/>
          </a:pPr>
          <a:r>
            <a:rPr lang="en-US" sz="1500" kern="1200" dirty="0"/>
            <a:t>Systems covered​</a:t>
          </a:r>
        </a:p>
        <a:p>
          <a:pPr marL="114300" lvl="1" indent="-114300" algn="l" defTabSz="666750">
            <a:lnSpc>
              <a:spcPct val="90000"/>
            </a:lnSpc>
            <a:spcBef>
              <a:spcPct val="0"/>
            </a:spcBef>
            <a:spcAft>
              <a:spcPct val="15000"/>
            </a:spcAft>
            <a:buChar char="•"/>
          </a:pPr>
          <a:r>
            <a:rPr lang="en-US" sz="1500" kern="1200" dirty="0"/>
            <a:t>Tickets processed​</a:t>
          </a:r>
        </a:p>
        <a:p>
          <a:pPr marL="114300" lvl="1" indent="-114300" algn="l" defTabSz="666750">
            <a:lnSpc>
              <a:spcPct val="90000"/>
            </a:lnSpc>
            <a:spcBef>
              <a:spcPct val="0"/>
            </a:spcBef>
            <a:spcAft>
              <a:spcPct val="15000"/>
            </a:spcAft>
            <a:buChar char="•"/>
          </a:pPr>
          <a:r>
            <a:rPr lang="en-US" sz="1500" kern="1200" dirty="0"/>
            <a:t>Data under management​</a:t>
          </a:r>
        </a:p>
        <a:p>
          <a:pPr marL="114300" lvl="1" indent="-114300" algn="l" defTabSz="666750">
            <a:lnSpc>
              <a:spcPct val="90000"/>
            </a:lnSpc>
            <a:spcBef>
              <a:spcPct val="0"/>
            </a:spcBef>
            <a:spcAft>
              <a:spcPct val="15000"/>
            </a:spcAft>
            <a:buChar char="•"/>
          </a:pPr>
          <a:r>
            <a:rPr lang="en-US" sz="1500" kern="1200"/>
            <a:t>…​</a:t>
          </a:r>
        </a:p>
      </dsp:txBody>
      <dsp:txXfrm>
        <a:off x="0" y="3484872"/>
        <a:ext cx="10721714" cy="1748250"/>
      </dsp:txXfrm>
    </dsp:sp>
    <dsp:sp modelId="{70E6C35A-7118-4111-B1E0-C6DCE6E89F92}">
      <dsp:nvSpPr>
        <dsp:cNvPr id="0" name=""/>
        <dsp:cNvSpPr/>
      </dsp:nvSpPr>
      <dsp:spPr>
        <a:xfrm>
          <a:off x="536085" y="3265345"/>
          <a:ext cx="3849041" cy="44092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Key Data​</a:t>
          </a:r>
        </a:p>
      </dsp:txBody>
      <dsp:txXfrm>
        <a:off x="557609" y="3286869"/>
        <a:ext cx="3805993" cy="3978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1936A-7B26-4E3B-A9F0-F9A87F999F2A}">
      <dsp:nvSpPr>
        <dsp:cNvPr id="0" name=""/>
        <dsp:cNvSpPr/>
      </dsp:nvSpPr>
      <dsp:spPr>
        <a:xfrm>
          <a:off x="0" y="166666"/>
          <a:ext cx="10721714" cy="22144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395732" rIns="832124"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Highs/ Lows</a:t>
          </a:r>
          <a:endParaRPr lang="en-US" sz="1900" kern="1200" dirty="0"/>
        </a:p>
        <a:p>
          <a:pPr marL="171450" lvl="1" indent="-171450" algn="l" defTabSz="844550">
            <a:lnSpc>
              <a:spcPct val="90000"/>
            </a:lnSpc>
            <a:spcBef>
              <a:spcPct val="0"/>
            </a:spcBef>
            <a:spcAft>
              <a:spcPct val="15000"/>
            </a:spcAft>
            <a:buChar char="•"/>
          </a:pPr>
          <a:r>
            <a:rPr lang="en-GB" sz="1900" kern="1200"/>
            <a:t>People</a:t>
          </a:r>
          <a:endParaRPr lang="en-US" sz="1900" kern="1200" dirty="0"/>
        </a:p>
        <a:p>
          <a:pPr marL="171450" lvl="1" indent="-171450" algn="l" defTabSz="844550">
            <a:lnSpc>
              <a:spcPct val="90000"/>
            </a:lnSpc>
            <a:spcBef>
              <a:spcPct val="0"/>
            </a:spcBef>
            <a:spcAft>
              <a:spcPct val="15000"/>
            </a:spcAft>
            <a:buChar char="•"/>
          </a:pPr>
          <a:r>
            <a:rPr lang="en-GB" sz="1900" kern="1200" dirty="0"/>
            <a:t>…</a:t>
          </a:r>
          <a:endParaRPr lang="en-US" sz="1900" kern="1200" dirty="0"/>
        </a:p>
        <a:p>
          <a:pPr marL="171450" lvl="1" indent="-171450" algn="l" defTabSz="844550">
            <a:lnSpc>
              <a:spcPct val="90000"/>
            </a:lnSpc>
            <a:spcBef>
              <a:spcPct val="0"/>
            </a:spcBef>
            <a:spcAft>
              <a:spcPct val="15000"/>
            </a:spcAft>
            <a:buChar char="•"/>
          </a:pPr>
          <a:r>
            <a:rPr lang="en-GB" sz="1900" kern="1200" dirty="0"/>
            <a:t> </a:t>
          </a: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0" y="166666"/>
        <a:ext cx="10721714" cy="2214450"/>
      </dsp:txXfrm>
    </dsp:sp>
    <dsp:sp modelId="{69C189CD-EDF0-4661-A0AC-1ACF3673EF2A}">
      <dsp:nvSpPr>
        <dsp:cNvPr id="0" name=""/>
        <dsp:cNvSpPr/>
      </dsp:nvSpPr>
      <dsp:spPr>
        <a:xfrm>
          <a:off x="688484" y="35252"/>
          <a:ext cx="4533440" cy="3530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2023 Highlights</a:t>
          </a:r>
        </a:p>
      </dsp:txBody>
      <dsp:txXfrm>
        <a:off x="705720" y="52488"/>
        <a:ext cx="4498968" cy="318613"/>
      </dsp:txXfrm>
    </dsp:sp>
    <dsp:sp modelId="{3A37C3A7-325C-44E0-BD7B-53CB8AC47D3A}">
      <dsp:nvSpPr>
        <dsp:cNvPr id="0" name=""/>
        <dsp:cNvSpPr/>
      </dsp:nvSpPr>
      <dsp:spPr>
        <a:xfrm>
          <a:off x="0" y="2539720"/>
          <a:ext cx="10721714" cy="25137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2124" tIns="395732" rIns="832124" bIns="135128" numCol="1" spcCol="1270" anchor="t" anchorCtr="0">
          <a:noAutofit/>
        </a:bodyPr>
        <a:lstStyle/>
        <a:p>
          <a:pPr marL="171450" lvl="1" indent="-171450" algn="l" defTabSz="844550">
            <a:lnSpc>
              <a:spcPct val="90000"/>
            </a:lnSpc>
            <a:spcBef>
              <a:spcPct val="0"/>
            </a:spcBef>
            <a:spcAft>
              <a:spcPct val="15000"/>
            </a:spcAft>
            <a:buChar char="•"/>
          </a:pPr>
          <a:r>
            <a:rPr lang="en-GB" sz="1900" kern="1200"/>
            <a:t>Functional Coverage</a:t>
          </a:r>
          <a:endParaRPr lang="en-US" sz="1900" kern="1200" dirty="0"/>
        </a:p>
        <a:p>
          <a:pPr marL="171450" lvl="1" indent="-171450" algn="l" defTabSz="844550">
            <a:lnSpc>
              <a:spcPct val="90000"/>
            </a:lnSpc>
            <a:spcBef>
              <a:spcPct val="0"/>
            </a:spcBef>
            <a:spcAft>
              <a:spcPct val="15000"/>
            </a:spcAft>
            <a:buChar char="•"/>
          </a:pPr>
          <a:r>
            <a:rPr lang="en-GB" sz="1900" kern="1200" dirty="0"/>
            <a:t>People Development</a:t>
          </a:r>
          <a:endParaRPr lang="en-US" sz="1900" kern="1200" dirty="0"/>
        </a:p>
        <a:p>
          <a:pPr marL="171450" lvl="1" indent="-171450" algn="l" defTabSz="844550">
            <a:lnSpc>
              <a:spcPct val="90000"/>
            </a:lnSpc>
            <a:spcBef>
              <a:spcPct val="0"/>
            </a:spcBef>
            <a:spcAft>
              <a:spcPct val="15000"/>
            </a:spcAft>
            <a:buChar char="•"/>
          </a:pPr>
          <a:r>
            <a:rPr lang="en-GB" sz="1900" kern="1200"/>
            <a:t>Stability</a:t>
          </a:r>
          <a:endParaRPr lang="en-US" sz="1900" kern="1200" dirty="0"/>
        </a:p>
        <a:p>
          <a:pPr marL="171450" lvl="1" indent="-171450" algn="l" defTabSz="844550">
            <a:lnSpc>
              <a:spcPct val="90000"/>
            </a:lnSpc>
            <a:spcBef>
              <a:spcPct val="0"/>
            </a:spcBef>
            <a:spcAft>
              <a:spcPct val="15000"/>
            </a:spcAft>
            <a:buChar char="•"/>
          </a:pPr>
          <a:r>
            <a:rPr lang="en-GB" sz="1900" kern="1200" dirty="0"/>
            <a:t>Process Improvement</a:t>
          </a:r>
          <a:endParaRPr lang="en-US" sz="1900" kern="1200" dirty="0"/>
        </a:p>
        <a:p>
          <a:pPr marL="171450" lvl="1" indent="-171450" algn="l" defTabSz="844550">
            <a:lnSpc>
              <a:spcPct val="90000"/>
            </a:lnSpc>
            <a:spcBef>
              <a:spcPct val="0"/>
            </a:spcBef>
            <a:spcAft>
              <a:spcPct val="15000"/>
            </a:spcAft>
            <a:buChar char="•"/>
          </a:pPr>
          <a:r>
            <a:rPr lang="en-GB" sz="1900" kern="1200" dirty="0"/>
            <a:t> </a:t>
          </a: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0" y="2539720"/>
        <a:ext cx="10721714" cy="2513700"/>
      </dsp:txXfrm>
    </dsp:sp>
    <dsp:sp modelId="{70E6C35A-7118-4111-B1E0-C6DCE6E89F92}">
      <dsp:nvSpPr>
        <dsp:cNvPr id="0" name=""/>
        <dsp:cNvSpPr/>
      </dsp:nvSpPr>
      <dsp:spPr>
        <a:xfrm>
          <a:off x="688484" y="2424947"/>
          <a:ext cx="4533440" cy="35308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679" tIns="0" rIns="283679" bIns="0" numCol="1" spcCol="1270" anchor="ctr" anchorCtr="0">
          <a:noAutofit/>
        </a:bodyPr>
        <a:lstStyle/>
        <a:p>
          <a:pPr marL="0" lvl="0" indent="0" algn="l" defTabSz="844550">
            <a:lnSpc>
              <a:spcPct val="90000"/>
            </a:lnSpc>
            <a:spcBef>
              <a:spcPct val="0"/>
            </a:spcBef>
            <a:spcAft>
              <a:spcPct val="35000"/>
            </a:spcAft>
            <a:buNone/>
            <a:defRPr b="1"/>
          </a:pPr>
          <a:r>
            <a:rPr lang="en-US" sz="1900" kern="1200" dirty="0"/>
            <a:t>2024 Key Objective/ Strategy </a:t>
          </a:r>
        </a:p>
      </dsp:txBody>
      <dsp:txXfrm>
        <a:off x="705720" y="2442183"/>
        <a:ext cx="4498968" cy="31861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2A017-A9DB-46AF-B3BB-DBD351AC4845}"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33414-5DED-4994-8913-41D772D1C119}" type="slidenum">
              <a:rPr lang="en-US" smtClean="0"/>
              <a:t>‹#›</a:t>
            </a:fld>
            <a:endParaRPr lang="en-US"/>
          </a:p>
        </p:txBody>
      </p:sp>
    </p:spTree>
    <p:extLst>
      <p:ext uri="{BB962C8B-B14F-4D97-AF65-F5344CB8AC3E}">
        <p14:creationId xmlns:p14="http://schemas.microsoft.com/office/powerpoint/2010/main" val="130331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4407-3804-4F02-9F9D-FF6A4CB1B1B2}"/>
              </a:ext>
            </a:extLst>
          </p:cNvPr>
          <p:cNvSpPr>
            <a:spLocks noGrp="1"/>
          </p:cNvSpPr>
          <p:nvPr>
            <p:ph type="ctrTitle"/>
          </p:nvPr>
        </p:nvSpPr>
        <p:spPr>
          <a:xfrm>
            <a:off x="381000" y="5114925"/>
            <a:ext cx="4933950" cy="1081088"/>
          </a:xfrm>
        </p:spPr>
        <p:txBody>
          <a:bodyPr anchor="t">
            <a:normAutofit/>
          </a:bodyPr>
          <a:lstStyle>
            <a:lvl1pPr algn="l">
              <a:defRPr sz="2400"/>
            </a:lvl1pPr>
          </a:lstStyle>
          <a:p>
            <a:r>
              <a:rPr lang="en-US"/>
              <a:t>Click to edit Master title style</a:t>
            </a:r>
            <a:endParaRPr lang="en-GB"/>
          </a:p>
        </p:txBody>
      </p:sp>
      <p:sp>
        <p:nvSpPr>
          <p:cNvPr id="3" name="Subtitle 2">
            <a:extLst>
              <a:ext uri="{FF2B5EF4-FFF2-40B4-BE49-F238E27FC236}">
                <a16:creationId xmlns:a16="http://schemas.microsoft.com/office/drawing/2014/main" id="{E602C14F-8C69-4D69-B27D-872902C13B5B}"/>
              </a:ext>
            </a:extLst>
          </p:cNvPr>
          <p:cNvSpPr>
            <a:spLocks noGrp="1"/>
          </p:cNvSpPr>
          <p:nvPr>
            <p:ph type="subTitle" idx="1"/>
          </p:nvPr>
        </p:nvSpPr>
        <p:spPr>
          <a:xfrm>
            <a:off x="381000" y="6288088"/>
            <a:ext cx="4933950" cy="398462"/>
          </a:xfrm>
        </p:spPr>
        <p:txBody>
          <a:bodyPr>
            <a:normAutofit/>
          </a:bodyPr>
          <a:lstStyle>
            <a:lvl1pPr marL="0" indent="0" algn="l">
              <a:buNone/>
              <a:defRPr sz="1801"/>
            </a:lvl1pPr>
            <a:lvl2pPr marL="457187" indent="0" algn="ctr">
              <a:buNone/>
              <a:defRPr sz="2000"/>
            </a:lvl2pPr>
            <a:lvl3pPr marL="914373" indent="0" algn="ctr">
              <a:buNone/>
              <a:defRPr sz="1801"/>
            </a:lvl3pPr>
            <a:lvl4pPr marL="1371560" indent="0" algn="ctr">
              <a:buNone/>
              <a:defRPr sz="1600"/>
            </a:lvl4pPr>
            <a:lvl5pPr marL="1828746" indent="0" algn="ctr">
              <a:buNone/>
              <a:defRPr sz="1600"/>
            </a:lvl5pPr>
            <a:lvl6pPr marL="2285933" indent="0" algn="ctr">
              <a:buNone/>
              <a:defRPr sz="1600"/>
            </a:lvl6pPr>
            <a:lvl7pPr marL="2743119" indent="0" algn="ctr">
              <a:buNone/>
              <a:defRPr sz="1600"/>
            </a:lvl7pPr>
            <a:lvl8pPr marL="3200306" indent="0" algn="ctr">
              <a:buNone/>
              <a:defRPr sz="1600"/>
            </a:lvl8pPr>
            <a:lvl9pPr marL="3657493" indent="0" algn="ctr">
              <a:buNone/>
              <a:defRPr sz="1600"/>
            </a:lvl9pPr>
          </a:lstStyle>
          <a:p>
            <a:r>
              <a:rPr lang="en-US"/>
              <a:t>Click to edit Master subtitle style</a:t>
            </a:r>
            <a:endParaRPr lang="en-GB"/>
          </a:p>
        </p:txBody>
      </p:sp>
      <p:pic>
        <p:nvPicPr>
          <p:cNvPr id="9" name="Graphic 8">
            <a:extLst>
              <a:ext uri="{FF2B5EF4-FFF2-40B4-BE49-F238E27FC236}">
                <a16:creationId xmlns:a16="http://schemas.microsoft.com/office/drawing/2014/main" id="{E67955A7-9F87-4BB5-80EE-6BB464CBA45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069756" y="5780132"/>
            <a:ext cx="702000" cy="702000"/>
          </a:xfrm>
          <a:prstGeom prst="rect">
            <a:avLst/>
          </a:prstGeom>
        </p:spPr>
      </p:pic>
      <p:sp>
        <p:nvSpPr>
          <p:cNvPr id="6" name="Picture Placeholder 14">
            <a:extLst>
              <a:ext uri="{FF2B5EF4-FFF2-40B4-BE49-F238E27FC236}">
                <a16:creationId xmlns:a16="http://schemas.microsoft.com/office/drawing/2014/main" id="{8C052B5A-AFB8-49D9-8FE1-F0CBCDD2FD3A}"/>
              </a:ext>
            </a:extLst>
          </p:cNvPr>
          <p:cNvSpPr>
            <a:spLocks noGrp="1"/>
          </p:cNvSpPr>
          <p:nvPr>
            <p:ph type="pic" sz="quarter" idx="10"/>
          </p:nvPr>
        </p:nvSpPr>
        <p:spPr>
          <a:xfrm>
            <a:off x="0" y="0"/>
            <a:ext cx="12192000" cy="5488304"/>
          </a:xfrm>
          <a:custGeom>
            <a:avLst/>
            <a:gdLst>
              <a:gd name="connsiteX0" fmla="*/ 0 w 12192000"/>
              <a:gd name="connsiteY0" fmla="*/ 0 h 5488304"/>
              <a:gd name="connsiteX1" fmla="*/ 12192000 w 12192000"/>
              <a:gd name="connsiteY1" fmla="*/ 0 h 5488304"/>
              <a:gd name="connsiteX2" fmla="*/ 12192000 w 12192000"/>
              <a:gd name="connsiteY2" fmla="*/ 1402624 h 5488304"/>
              <a:gd name="connsiteX3" fmla="*/ 12191345 w 12192000"/>
              <a:gd name="connsiteY3" fmla="*/ 1402624 h 5488304"/>
              <a:gd name="connsiteX4" fmla="*/ 10174605 w 12192000"/>
              <a:gd name="connsiteY4" fmla="*/ 3419364 h 5488304"/>
              <a:gd name="connsiteX5" fmla="*/ 10174605 w 12192000"/>
              <a:gd name="connsiteY5" fmla="*/ 4113946 h 5488304"/>
              <a:gd name="connsiteX6" fmla="*/ 8800247 w 12192000"/>
              <a:gd name="connsiteY6" fmla="*/ 5488304 h 5488304"/>
              <a:gd name="connsiteX7" fmla="*/ 8647847 w 12192000"/>
              <a:gd name="connsiteY7" fmla="*/ 5488304 h 5488304"/>
              <a:gd name="connsiteX8" fmla="*/ 5858274 w 12192000"/>
              <a:gd name="connsiteY8" fmla="*/ 5488304 h 5488304"/>
              <a:gd name="connsiteX9" fmla="*/ 5705875 w 12192000"/>
              <a:gd name="connsiteY9" fmla="*/ 5488304 h 5488304"/>
              <a:gd name="connsiteX10" fmla="*/ 4764171 w 12192000"/>
              <a:gd name="connsiteY10" fmla="*/ 4546601 h 5488304"/>
              <a:gd name="connsiteX11" fmla="*/ 0 w 12192000"/>
              <a:gd name="connsiteY11" fmla="*/ 4546601 h 5488304"/>
              <a:gd name="connsiteX0" fmla="*/ 0 w 12192000"/>
              <a:gd name="connsiteY0" fmla="*/ 0 h 5488304"/>
              <a:gd name="connsiteX1" fmla="*/ 12192000 w 12192000"/>
              <a:gd name="connsiteY1" fmla="*/ 0 h 5488304"/>
              <a:gd name="connsiteX2" fmla="*/ 12192000 w 12192000"/>
              <a:gd name="connsiteY2" fmla="*/ 1402624 h 5488304"/>
              <a:gd name="connsiteX3" fmla="*/ 12191345 w 12192000"/>
              <a:gd name="connsiteY3" fmla="*/ 1402624 h 5488304"/>
              <a:gd name="connsiteX4" fmla="*/ 10174605 w 12192000"/>
              <a:gd name="connsiteY4" fmla="*/ 3419364 h 5488304"/>
              <a:gd name="connsiteX5" fmla="*/ 10174605 w 12192000"/>
              <a:gd name="connsiteY5" fmla="*/ 4113946 h 5488304"/>
              <a:gd name="connsiteX6" fmla="*/ 8800247 w 12192000"/>
              <a:gd name="connsiteY6" fmla="*/ 5488304 h 5488304"/>
              <a:gd name="connsiteX7" fmla="*/ 8647847 w 12192000"/>
              <a:gd name="connsiteY7" fmla="*/ 5488304 h 5488304"/>
              <a:gd name="connsiteX8" fmla="*/ 5858274 w 12192000"/>
              <a:gd name="connsiteY8" fmla="*/ 5488304 h 5488304"/>
              <a:gd name="connsiteX9" fmla="*/ 5705875 w 12192000"/>
              <a:gd name="connsiteY9" fmla="*/ 5488304 h 5488304"/>
              <a:gd name="connsiteX10" fmla="*/ 4764171 w 12192000"/>
              <a:gd name="connsiteY10" fmla="*/ 4558507 h 5488304"/>
              <a:gd name="connsiteX11" fmla="*/ 0 w 12192000"/>
              <a:gd name="connsiteY11" fmla="*/ 4546601 h 5488304"/>
              <a:gd name="connsiteX12" fmla="*/ 0 w 12192000"/>
              <a:gd name="connsiteY12" fmla="*/ 0 h 5488304"/>
              <a:gd name="connsiteX0" fmla="*/ 0 w 12192000"/>
              <a:gd name="connsiteY0" fmla="*/ 0 h 5488304"/>
              <a:gd name="connsiteX1" fmla="*/ 12192000 w 12192000"/>
              <a:gd name="connsiteY1" fmla="*/ 0 h 5488304"/>
              <a:gd name="connsiteX2" fmla="*/ 12192000 w 12192000"/>
              <a:gd name="connsiteY2" fmla="*/ 1402624 h 5488304"/>
              <a:gd name="connsiteX3" fmla="*/ 12191345 w 12192000"/>
              <a:gd name="connsiteY3" fmla="*/ 1402624 h 5488304"/>
              <a:gd name="connsiteX4" fmla="*/ 10174605 w 12192000"/>
              <a:gd name="connsiteY4" fmla="*/ 3419364 h 5488304"/>
              <a:gd name="connsiteX5" fmla="*/ 10174605 w 12192000"/>
              <a:gd name="connsiteY5" fmla="*/ 4113946 h 5488304"/>
              <a:gd name="connsiteX6" fmla="*/ 8800247 w 12192000"/>
              <a:gd name="connsiteY6" fmla="*/ 5488304 h 5488304"/>
              <a:gd name="connsiteX7" fmla="*/ 8647847 w 12192000"/>
              <a:gd name="connsiteY7" fmla="*/ 5488304 h 5488304"/>
              <a:gd name="connsiteX8" fmla="*/ 5858274 w 12192000"/>
              <a:gd name="connsiteY8" fmla="*/ 5488304 h 5488304"/>
              <a:gd name="connsiteX9" fmla="*/ 5705875 w 12192000"/>
              <a:gd name="connsiteY9" fmla="*/ 5488304 h 5488304"/>
              <a:gd name="connsiteX10" fmla="*/ 4764171 w 12192000"/>
              <a:gd name="connsiteY10" fmla="*/ 4558507 h 5488304"/>
              <a:gd name="connsiteX11" fmla="*/ 0 w 12192000"/>
              <a:gd name="connsiteY11" fmla="*/ 4560888 h 5488304"/>
              <a:gd name="connsiteX12" fmla="*/ 0 w 12192000"/>
              <a:gd name="connsiteY12" fmla="*/ 0 h 5488304"/>
              <a:gd name="connsiteX0" fmla="*/ 0 w 12192000"/>
              <a:gd name="connsiteY0" fmla="*/ 0 h 5488304"/>
              <a:gd name="connsiteX1" fmla="*/ 12192000 w 12192000"/>
              <a:gd name="connsiteY1" fmla="*/ 0 h 5488304"/>
              <a:gd name="connsiteX2" fmla="*/ 12192000 w 12192000"/>
              <a:gd name="connsiteY2" fmla="*/ 1402624 h 5488304"/>
              <a:gd name="connsiteX3" fmla="*/ 12191345 w 12192000"/>
              <a:gd name="connsiteY3" fmla="*/ 1402624 h 5488304"/>
              <a:gd name="connsiteX4" fmla="*/ 10176986 w 12192000"/>
              <a:gd name="connsiteY4" fmla="*/ 3405076 h 5488304"/>
              <a:gd name="connsiteX5" fmla="*/ 10174605 w 12192000"/>
              <a:gd name="connsiteY5" fmla="*/ 4113946 h 5488304"/>
              <a:gd name="connsiteX6" fmla="*/ 8800247 w 12192000"/>
              <a:gd name="connsiteY6" fmla="*/ 5488304 h 5488304"/>
              <a:gd name="connsiteX7" fmla="*/ 8647847 w 12192000"/>
              <a:gd name="connsiteY7" fmla="*/ 5488304 h 5488304"/>
              <a:gd name="connsiteX8" fmla="*/ 5858274 w 12192000"/>
              <a:gd name="connsiteY8" fmla="*/ 5488304 h 5488304"/>
              <a:gd name="connsiteX9" fmla="*/ 5705875 w 12192000"/>
              <a:gd name="connsiteY9" fmla="*/ 5488304 h 5488304"/>
              <a:gd name="connsiteX10" fmla="*/ 4764171 w 12192000"/>
              <a:gd name="connsiteY10" fmla="*/ 4558507 h 5488304"/>
              <a:gd name="connsiteX11" fmla="*/ 0 w 12192000"/>
              <a:gd name="connsiteY11" fmla="*/ 4560888 h 5488304"/>
              <a:gd name="connsiteX12" fmla="*/ 0 w 12192000"/>
              <a:gd name="connsiteY12" fmla="*/ 0 h 5488304"/>
              <a:gd name="connsiteX0" fmla="*/ 0 w 12192000"/>
              <a:gd name="connsiteY0" fmla="*/ 0 h 5488304"/>
              <a:gd name="connsiteX1" fmla="*/ 12192000 w 12192000"/>
              <a:gd name="connsiteY1" fmla="*/ 0 h 5488304"/>
              <a:gd name="connsiteX2" fmla="*/ 12192000 w 12192000"/>
              <a:gd name="connsiteY2" fmla="*/ 1402624 h 5488304"/>
              <a:gd name="connsiteX3" fmla="*/ 12191345 w 12192000"/>
              <a:gd name="connsiteY3" fmla="*/ 1402624 h 5488304"/>
              <a:gd name="connsiteX4" fmla="*/ 10176986 w 12192000"/>
              <a:gd name="connsiteY4" fmla="*/ 3405076 h 5488304"/>
              <a:gd name="connsiteX5" fmla="*/ 10176987 w 12192000"/>
              <a:gd name="connsiteY5" fmla="*/ 4121090 h 5488304"/>
              <a:gd name="connsiteX6" fmla="*/ 8800247 w 12192000"/>
              <a:gd name="connsiteY6" fmla="*/ 5488304 h 5488304"/>
              <a:gd name="connsiteX7" fmla="*/ 8647847 w 12192000"/>
              <a:gd name="connsiteY7" fmla="*/ 5488304 h 5488304"/>
              <a:gd name="connsiteX8" fmla="*/ 5858274 w 12192000"/>
              <a:gd name="connsiteY8" fmla="*/ 5488304 h 5488304"/>
              <a:gd name="connsiteX9" fmla="*/ 5705875 w 12192000"/>
              <a:gd name="connsiteY9" fmla="*/ 5488304 h 5488304"/>
              <a:gd name="connsiteX10" fmla="*/ 4764171 w 12192000"/>
              <a:gd name="connsiteY10" fmla="*/ 4558507 h 5488304"/>
              <a:gd name="connsiteX11" fmla="*/ 0 w 12192000"/>
              <a:gd name="connsiteY11" fmla="*/ 4560888 h 5488304"/>
              <a:gd name="connsiteX12" fmla="*/ 0 w 12192000"/>
              <a:gd name="connsiteY12" fmla="*/ 0 h 5488304"/>
              <a:gd name="connsiteX0" fmla="*/ 0 w 12192000"/>
              <a:gd name="connsiteY0" fmla="*/ 0 h 5488304"/>
              <a:gd name="connsiteX1" fmla="*/ 12192000 w 12192000"/>
              <a:gd name="connsiteY1" fmla="*/ 0 h 5488304"/>
              <a:gd name="connsiteX2" fmla="*/ 12192000 w 12192000"/>
              <a:gd name="connsiteY2" fmla="*/ 1402624 h 5488304"/>
              <a:gd name="connsiteX3" fmla="*/ 12184201 w 12192000"/>
              <a:gd name="connsiteY3" fmla="*/ 1419292 h 5488304"/>
              <a:gd name="connsiteX4" fmla="*/ 10176986 w 12192000"/>
              <a:gd name="connsiteY4" fmla="*/ 3405076 h 5488304"/>
              <a:gd name="connsiteX5" fmla="*/ 10176987 w 12192000"/>
              <a:gd name="connsiteY5" fmla="*/ 4121090 h 5488304"/>
              <a:gd name="connsiteX6" fmla="*/ 8800247 w 12192000"/>
              <a:gd name="connsiteY6" fmla="*/ 5488304 h 5488304"/>
              <a:gd name="connsiteX7" fmla="*/ 8647847 w 12192000"/>
              <a:gd name="connsiteY7" fmla="*/ 5488304 h 5488304"/>
              <a:gd name="connsiteX8" fmla="*/ 5858274 w 12192000"/>
              <a:gd name="connsiteY8" fmla="*/ 5488304 h 5488304"/>
              <a:gd name="connsiteX9" fmla="*/ 5705875 w 12192000"/>
              <a:gd name="connsiteY9" fmla="*/ 5488304 h 5488304"/>
              <a:gd name="connsiteX10" fmla="*/ 4764171 w 12192000"/>
              <a:gd name="connsiteY10" fmla="*/ 4558507 h 5488304"/>
              <a:gd name="connsiteX11" fmla="*/ 0 w 12192000"/>
              <a:gd name="connsiteY11" fmla="*/ 4560888 h 5488304"/>
              <a:gd name="connsiteX12" fmla="*/ 0 w 12192000"/>
              <a:gd name="connsiteY12" fmla="*/ 0 h 548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5488304">
                <a:moveTo>
                  <a:pt x="0" y="0"/>
                </a:moveTo>
                <a:lnTo>
                  <a:pt x="12192000" y="0"/>
                </a:lnTo>
                <a:lnTo>
                  <a:pt x="12192000" y="1402624"/>
                </a:lnTo>
                <a:lnTo>
                  <a:pt x="12184201" y="1419292"/>
                </a:lnTo>
                <a:lnTo>
                  <a:pt x="10176986" y="3405076"/>
                </a:lnTo>
                <a:cubicBezTo>
                  <a:pt x="10176192" y="3641366"/>
                  <a:pt x="10177781" y="3884800"/>
                  <a:pt x="10176987" y="4121090"/>
                </a:cubicBezTo>
                <a:lnTo>
                  <a:pt x="8800247" y="5488304"/>
                </a:lnTo>
                <a:lnTo>
                  <a:pt x="8647847" y="5488304"/>
                </a:lnTo>
                <a:lnTo>
                  <a:pt x="5858274" y="5488304"/>
                </a:lnTo>
                <a:lnTo>
                  <a:pt x="5705875" y="5488304"/>
                </a:lnTo>
                <a:lnTo>
                  <a:pt x="4764171" y="4558507"/>
                </a:lnTo>
                <a:lnTo>
                  <a:pt x="0" y="4560888"/>
                </a:lnTo>
                <a:lnTo>
                  <a:pt x="0" y="0"/>
                </a:lnTo>
                <a:close/>
              </a:path>
            </a:pathLst>
          </a:custGeom>
        </p:spPr>
        <p:txBody>
          <a:bodyPr wrap="square">
            <a:noAutofit/>
          </a:bodyPr>
          <a:lstStyle/>
          <a:p>
            <a:endParaRPr lang="en-GB"/>
          </a:p>
        </p:txBody>
      </p:sp>
    </p:spTree>
    <p:extLst>
      <p:ext uri="{BB962C8B-B14F-4D97-AF65-F5344CB8AC3E}">
        <p14:creationId xmlns:p14="http://schemas.microsoft.com/office/powerpoint/2010/main" val="420843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2 x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501650" y="2197100"/>
            <a:ext cx="2940050" cy="4013200"/>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a:xfrm>
            <a:off x="7696204" y="6431024"/>
            <a:ext cx="4114800" cy="180000"/>
          </a:xfrm>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12" name="Content Placeholder 2">
            <a:extLst>
              <a:ext uri="{FF2B5EF4-FFF2-40B4-BE49-F238E27FC236}">
                <a16:creationId xmlns:a16="http://schemas.microsoft.com/office/drawing/2014/main" id="{BE173B7C-3C84-4484-8F25-BE3BF31FAEAC}"/>
              </a:ext>
            </a:extLst>
          </p:cNvPr>
          <p:cNvSpPr>
            <a:spLocks noGrp="1"/>
          </p:cNvSpPr>
          <p:nvPr>
            <p:ph idx="13"/>
          </p:nvPr>
        </p:nvSpPr>
        <p:spPr>
          <a:xfrm>
            <a:off x="4165600" y="2197100"/>
            <a:ext cx="2940050" cy="4013200"/>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F7CCF9E8-228B-454E-80DC-75F45712B162}"/>
              </a:ext>
            </a:extLst>
          </p:cNvPr>
          <p:cNvSpPr>
            <a:spLocks noGrp="1"/>
          </p:cNvSpPr>
          <p:nvPr>
            <p:ph type="body" sz="quarter" idx="15"/>
          </p:nvPr>
        </p:nvSpPr>
        <p:spPr>
          <a:xfrm>
            <a:off x="501650" y="1670050"/>
            <a:ext cx="2940050" cy="527050"/>
          </a:xfrm>
        </p:spPr>
        <p:txBody>
          <a:bodyPr>
            <a:normAutofit/>
          </a:bodyPr>
          <a:lstStyle>
            <a:lvl1pPr marL="0" indent="0">
              <a:spcBef>
                <a:spcPts val="0"/>
              </a:spcBef>
              <a:buNone/>
              <a:defRPr sz="1600">
                <a:latin typeface="+mj-lt"/>
              </a:defRPr>
            </a:lvl1pPr>
          </a:lstStyle>
          <a:p>
            <a:pPr lvl="0"/>
            <a:r>
              <a:rPr lang="en-US"/>
              <a:t>Click to edit Master text styles</a:t>
            </a:r>
          </a:p>
        </p:txBody>
      </p:sp>
      <p:sp>
        <p:nvSpPr>
          <p:cNvPr id="13" name="Text Placeholder 7">
            <a:extLst>
              <a:ext uri="{FF2B5EF4-FFF2-40B4-BE49-F238E27FC236}">
                <a16:creationId xmlns:a16="http://schemas.microsoft.com/office/drawing/2014/main" id="{229C19BD-6528-48C6-837C-0617EF459FAA}"/>
              </a:ext>
            </a:extLst>
          </p:cNvPr>
          <p:cNvSpPr>
            <a:spLocks noGrp="1"/>
          </p:cNvSpPr>
          <p:nvPr>
            <p:ph type="body" sz="quarter" idx="16"/>
          </p:nvPr>
        </p:nvSpPr>
        <p:spPr>
          <a:xfrm>
            <a:off x="4165600" y="1670050"/>
            <a:ext cx="2940050" cy="527050"/>
          </a:xfrm>
        </p:spPr>
        <p:txBody>
          <a:bodyPr>
            <a:normAutofit/>
          </a:bodyPr>
          <a:lstStyle>
            <a:lvl1pPr marL="0" indent="0">
              <a:spcBef>
                <a:spcPts val="0"/>
              </a:spcBef>
              <a:buNone/>
              <a:defRPr sz="1600">
                <a:latin typeface="+mj-lt"/>
              </a:defRPr>
            </a:lvl1pPr>
          </a:lstStyle>
          <a:p>
            <a:pPr lvl="0"/>
            <a:r>
              <a:rPr lang="en-US"/>
              <a:t>Click to edit Master text styles</a:t>
            </a:r>
          </a:p>
        </p:txBody>
      </p:sp>
    </p:spTree>
    <p:extLst>
      <p:ext uri="{BB962C8B-B14F-4D97-AF65-F5344CB8AC3E}">
        <p14:creationId xmlns:p14="http://schemas.microsoft.com/office/powerpoint/2010/main" val="76487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4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384176" y="1658932"/>
            <a:ext cx="2740025" cy="4351338"/>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a:xfrm>
            <a:off x="7696204" y="6431024"/>
            <a:ext cx="4114800" cy="180000"/>
          </a:xfrm>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12" name="Content Placeholder 2">
            <a:extLst>
              <a:ext uri="{FF2B5EF4-FFF2-40B4-BE49-F238E27FC236}">
                <a16:creationId xmlns:a16="http://schemas.microsoft.com/office/drawing/2014/main" id="{BE173B7C-3C84-4484-8F25-BE3BF31FAEAC}"/>
              </a:ext>
            </a:extLst>
          </p:cNvPr>
          <p:cNvSpPr>
            <a:spLocks noGrp="1"/>
          </p:cNvSpPr>
          <p:nvPr>
            <p:ph idx="13"/>
          </p:nvPr>
        </p:nvSpPr>
        <p:spPr>
          <a:xfrm>
            <a:off x="3279776" y="1658932"/>
            <a:ext cx="2740025" cy="4351338"/>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2">
            <a:extLst>
              <a:ext uri="{FF2B5EF4-FFF2-40B4-BE49-F238E27FC236}">
                <a16:creationId xmlns:a16="http://schemas.microsoft.com/office/drawing/2014/main" id="{DE2B6213-893B-40E5-97FC-DA978C749386}"/>
              </a:ext>
            </a:extLst>
          </p:cNvPr>
          <p:cNvSpPr>
            <a:spLocks noGrp="1"/>
          </p:cNvSpPr>
          <p:nvPr>
            <p:ph idx="14"/>
          </p:nvPr>
        </p:nvSpPr>
        <p:spPr>
          <a:xfrm>
            <a:off x="6175376" y="1658932"/>
            <a:ext cx="2740025" cy="4351338"/>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a:extLst>
              <a:ext uri="{FF2B5EF4-FFF2-40B4-BE49-F238E27FC236}">
                <a16:creationId xmlns:a16="http://schemas.microsoft.com/office/drawing/2014/main" id="{B450C425-4FFE-49B7-B4B3-5D2EB069F351}"/>
              </a:ext>
            </a:extLst>
          </p:cNvPr>
          <p:cNvSpPr>
            <a:spLocks noGrp="1"/>
          </p:cNvSpPr>
          <p:nvPr>
            <p:ph idx="15"/>
          </p:nvPr>
        </p:nvSpPr>
        <p:spPr>
          <a:xfrm>
            <a:off x="9070976" y="1658932"/>
            <a:ext cx="2740025" cy="4351338"/>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3419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384178" y="1658932"/>
            <a:ext cx="7527924" cy="4351338"/>
          </a:xfrm>
        </p:spPr>
        <p:txBody>
          <a:bodyPr/>
          <a:lstStyle>
            <a:lvl1pPr marL="0" indent="0">
              <a:spcBef>
                <a:spcPts val="1200"/>
              </a:spcBef>
              <a:buNone/>
              <a:defRPr sz="2201">
                <a:latin typeface="+mj-lt"/>
              </a:defRPr>
            </a:lvl1pPr>
            <a:lvl2pPr marL="0" indent="0">
              <a:spcBef>
                <a:spcPts val="1200"/>
              </a:spcBef>
              <a:buNone/>
              <a:defRPr sz="2201"/>
            </a:lvl2pPr>
            <a:lvl3pPr marL="182558" indent="-182558">
              <a:spcBef>
                <a:spcPts val="1200"/>
              </a:spcBef>
              <a:defRPr sz="2201"/>
            </a:lvl3pPr>
            <a:lvl4pPr marL="358765" indent="-176208">
              <a:spcBef>
                <a:spcPts val="1200"/>
              </a:spcBef>
              <a:defRPr sz="2201"/>
            </a:lvl4pPr>
            <a:lvl5pPr marL="541323" indent="-182558">
              <a:spcBef>
                <a:spcPts val="1200"/>
              </a:spcBef>
              <a:defRPr sz="22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Tree>
    <p:extLst>
      <p:ext uri="{BB962C8B-B14F-4D97-AF65-F5344CB8AC3E}">
        <p14:creationId xmlns:p14="http://schemas.microsoft.com/office/powerpoint/2010/main" val="2994691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384178" y="2000250"/>
            <a:ext cx="7527924" cy="4010020"/>
          </a:xfrm>
        </p:spPr>
        <p:txBody>
          <a:bodyPr/>
          <a:lstStyle>
            <a:lvl1pPr marL="180969" indent="-180969">
              <a:spcBef>
                <a:spcPts val="1200"/>
              </a:spcBef>
              <a:buNone/>
              <a:defRPr sz="3401">
                <a:latin typeface="+mn-lt"/>
              </a:defRPr>
            </a:lvl1pPr>
            <a:lvl2pPr marL="180969" indent="0">
              <a:spcBef>
                <a:spcPts val="1200"/>
              </a:spcBef>
              <a:buNone/>
              <a:defRPr sz="1801"/>
            </a:lvl2pPr>
            <a:lvl3pPr marL="182558" indent="-182558">
              <a:spcBef>
                <a:spcPts val="1200"/>
              </a:spcBef>
              <a:defRPr sz="1801"/>
            </a:lvl3pPr>
            <a:lvl4pPr marL="358765" indent="-176208">
              <a:spcBef>
                <a:spcPts val="1200"/>
              </a:spcBef>
              <a:defRPr sz="1801"/>
            </a:lvl4pPr>
            <a:lvl5pPr marL="541323" indent="-182558">
              <a:spcBef>
                <a:spcPts val="1200"/>
              </a:spcBef>
              <a:defRPr sz="180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pic>
        <p:nvPicPr>
          <p:cNvPr id="11" name="Graphic 10">
            <a:extLst>
              <a:ext uri="{FF2B5EF4-FFF2-40B4-BE49-F238E27FC236}">
                <a16:creationId xmlns:a16="http://schemas.microsoft.com/office/drawing/2014/main" id="{71E6295E-84A7-45B8-BDF9-9B58EFBE9D8F}"/>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616" b="6410"/>
          <a:stretch/>
        </p:blipFill>
        <p:spPr>
          <a:xfrm>
            <a:off x="7576604" y="4439729"/>
            <a:ext cx="4615396" cy="2418273"/>
          </a:xfrm>
          <a:prstGeom prst="rect">
            <a:avLst/>
          </a:prstGeom>
        </p:spPr>
      </p:pic>
      <p:pic>
        <p:nvPicPr>
          <p:cNvPr id="12" name="Graphic 11">
            <a:extLst>
              <a:ext uri="{FF2B5EF4-FFF2-40B4-BE49-F238E27FC236}">
                <a16:creationId xmlns:a16="http://schemas.microsoft.com/office/drawing/2014/main" id="{2547E7C4-CFFF-48FB-8F8E-F77429600D1A}"/>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r="859"/>
          <a:stretch/>
        </p:blipFill>
        <p:spPr>
          <a:xfrm>
            <a:off x="5375048" y="4898934"/>
            <a:ext cx="6816955" cy="1959066"/>
          </a:xfrm>
          <a:prstGeom prst="rect">
            <a:avLst/>
          </a:prstGeom>
        </p:spPr>
      </p:pic>
    </p:spTree>
    <p:extLst>
      <p:ext uri="{BB962C8B-B14F-4D97-AF65-F5344CB8AC3E}">
        <p14:creationId xmlns:p14="http://schemas.microsoft.com/office/powerpoint/2010/main" val="2409925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Break v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6A4393-8F24-C441-8F22-0BB784046E2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1" name="Text Placeholder 7">
            <a:extLst>
              <a:ext uri="{FF2B5EF4-FFF2-40B4-BE49-F238E27FC236}">
                <a16:creationId xmlns:a16="http://schemas.microsoft.com/office/drawing/2014/main" id="{FB972817-CA79-4A4E-8848-39F9140E619F}"/>
              </a:ext>
            </a:extLst>
          </p:cNvPr>
          <p:cNvSpPr>
            <a:spLocks noGrp="1"/>
          </p:cNvSpPr>
          <p:nvPr>
            <p:ph type="body" sz="quarter" idx="16"/>
          </p:nvPr>
        </p:nvSpPr>
        <p:spPr>
          <a:xfrm>
            <a:off x="357499" y="3562598"/>
            <a:ext cx="3691988" cy="2481948"/>
          </a:xfrm>
        </p:spPr>
        <p:txBody>
          <a:bodyPr anchor="b">
            <a:noAutofit/>
          </a:bodyPr>
          <a:lstStyle>
            <a:lvl1pPr marL="0" indent="0">
              <a:lnSpc>
                <a:spcPct val="85000"/>
              </a:lnSpc>
              <a:spcBef>
                <a:spcPts val="0"/>
              </a:spcBef>
              <a:buNone/>
              <a:defRPr sz="3001">
                <a:solidFill>
                  <a:schemeClr val="bg1"/>
                </a:solidFill>
                <a:latin typeface="+mj-lt"/>
              </a:defRPr>
            </a:lvl1pPr>
          </a:lstStyle>
          <a:p>
            <a:pPr lvl="0"/>
            <a:r>
              <a:rPr lang="en-US"/>
              <a:t>Click to edit Master text styles</a:t>
            </a:r>
          </a:p>
        </p:txBody>
      </p:sp>
      <p:sp>
        <p:nvSpPr>
          <p:cNvPr id="5" name="Freeform 4">
            <a:extLst>
              <a:ext uri="{FF2B5EF4-FFF2-40B4-BE49-F238E27FC236}">
                <a16:creationId xmlns:a16="http://schemas.microsoft.com/office/drawing/2014/main" id="{DFC57095-9AF3-4B49-A4FC-83030B40E6D4}"/>
              </a:ext>
            </a:extLst>
          </p:cNvPr>
          <p:cNvSpPr/>
          <p:nvPr userDrawn="1"/>
        </p:nvSpPr>
        <p:spPr>
          <a:xfrm>
            <a:off x="1531257" y="-50800"/>
            <a:ext cx="4027716" cy="6945086"/>
          </a:xfrm>
          <a:custGeom>
            <a:avLst/>
            <a:gdLst>
              <a:gd name="connsiteX0" fmla="*/ 0 w 4027715"/>
              <a:gd name="connsiteY0" fmla="*/ 0 h 6945086"/>
              <a:gd name="connsiteX1" fmla="*/ 2561772 w 4027715"/>
              <a:gd name="connsiteY1" fmla="*/ 2561772 h 6945086"/>
              <a:gd name="connsiteX2" fmla="*/ 2561772 w 4027715"/>
              <a:gd name="connsiteY2" fmla="*/ 3679372 h 6945086"/>
              <a:gd name="connsiteX3" fmla="*/ 3933372 w 4027715"/>
              <a:gd name="connsiteY3" fmla="*/ 5050972 h 6945086"/>
              <a:gd name="connsiteX4" fmla="*/ 3933372 w 4027715"/>
              <a:gd name="connsiteY4" fmla="*/ 6945086 h 6945086"/>
              <a:gd name="connsiteX5" fmla="*/ 4027715 w 4027715"/>
              <a:gd name="connsiteY5" fmla="*/ 6945086 h 6945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27715" h="6945086">
                <a:moveTo>
                  <a:pt x="0" y="0"/>
                </a:moveTo>
                <a:lnTo>
                  <a:pt x="2561772" y="2561772"/>
                </a:lnTo>
                <a:lnTo>
                  <a:pt x="2561772" y="3679372"/>
                </a:lnTo>
                <a:lnTo>
                  <a:pt x="3933372" y="5050972"/>
                </a:lnTo>
                <a:lnTo>
                  <a:pt x="3933372" y="6945086"/>
                </a:lnTo>
                <a:lnTo>
                  <a:pt x="4027715" y="6945086"/>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6" name="Freeform 5">
            <a:extLst>
              <a:ext uri="{FF2B5EF4-FFF2-40B4-BE49-F238E27FC236}">
                <a16:creationId xmlns:a16="http://schemas.microsoft.com/office/drawing/2014/main" id="{5D95C688-F443-4746-87F5-B79847CC318B}"/>
              </a:ext>
            </a:extLst>
          </p:cNvPr>
          <p:cNvSpPr/>
          <p:nvPr userDrawn="1"/>
        </p:nvSpPr>
        <p:spPr>
          <a:xfrm>
            <a:off x="-50798" y="3135086"/>
            <a:ext cx="12271828" cy="2111828"/>
          </a:xfrm>
          <a:custGeom>
            <a:avLst/>
            <a:gdLst>
              <a:gd name="connsiteX0" fmla="*/ 0 w 12271828"/>
              <a:gd name="connsiteY0" fmla="*/ 0 h 2111828"/>
              <a:gd name="connsiteX1" fmla="*/ 6030686 w 12271828"/>
              <a:gd name="connsiteY1" fmla="*/ 0 h 2111828"/>
              <a:gd name="connsiteX2" fmla="*/ 8142514 w 12271828"/>
              <a:gd name="connsiteY2" fmla="*/ 2111828 h 2111828"/>
              <a:gd name="connsiteX3" fmla="*/ 12271828 w 12271828"/>
              <a:gd name="connsiteY3" fmla="*/ 2111828 h 2111828"/>
            </a:gdLst>
            <a:ahLst/>
            <a:cxnLst>
              <a:cxn ang="0">
                <a:pos x="connsiteX0" y="connsiteY0"/>
              </a:cxn>
              <a:cxn ang="0">
                <a:pos x="connsiteX1" y="connsiteY1"/>
              </a:cxn>
              <a:cxn ang="0">
                <a:pos x="connsiteX2" y="connsiteY2"/>
              </a:cxn>
              <a:cxn ang="0">
                <a:pos x="connsiteX3" y="connsiteY3"/>
              </a:cxn>
            </a:cxnLst>
            <a:rect l="l" t="t" r="r" b="b"/>
            <a:pathLst>
              <a:path w="12271828" h="2111828">
                <a:moveTo>
                  <a:pt x="0" y="0"/>
                </a:moveTo>
                <a:lnTo>
                  <a:pt x="6030686" y="0"/>
                </a:lnTo>
                <a:lnTo>
                  <a:pt x="8142514" y="2111828"/>
                </a:lnTo>
                <a:lnTo>
                  <a:pt x="12271828" y="2111828"/>
                </a:lnTo>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Tree>
    <p:extLst>
      <p:ext uri="{BB962C8B-B14F-4D97-AF65-F5344CB8AC3E}">
        <p14:creationId xmlns:p14="http://schemas.microsoft.com/office/powerpoint/2010/main" val="52528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v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A6E6F3-D581-4409-9F92-2805561409C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10800000" flipH="1">
            <a:off x="0" y="0"/>
            <a:ext cx="12192000" cy="6858000"/>
          </a:xfrm>
          <a:prstGeom prst="rect">
            <a:avLst/>
          </a:prstGeom>
        </p:spPr>
      </p:pic>
      <p:sp>
        <p:nvSpPr>
          <p:cNvPr id="11" name="Text Placeholder 7">
            <a:extLst>
              <a:ext uri="{FF2B5EF4-FFF2-40B4-BE49-F238E27FC236}">
                <a16:creationId xmlns:a16="http://schemas.microsoft.com/office/drawing/2014/main" id="{FB972817-CA79-4A4E-8848-39F9140E619F}"/>
              </a:ext>
            </a:extLst>
          </p:cNvPr>
          <p:cNvSpPr>
            <a:spLocks noGrp="1"/>
          </p:cNvSpPr>
          <p:nvPr>
            <p:ph type="body" sz="quarter" idx="16"/>
          </p:nvPr>
        </p:nvSpPr>
        <p:spPr>
          <a:xfrm>
            <a:off x="357497" y="344384"/>
            <a:ext cx="8572747" cy="1151907"/>
          </a:xfrm>
        </p:spPr>
        <p:txBody>
          <a:bodyPr anchor="t">
            <a:noAutofit/>
          </a:bodyPr>
          <a:lstStyle>
            <a:lvl1pPr marL="0" indent="0">
              <a:lnSpc>
                <a:spcPct val="85000"/>
              </a:lnSpc>
              <a:spcBef>
                <a:spcPts val="0"/>
              </a:spcBef>
              <a:buNone/>
              <a:defRPr sz="3001">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341214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v3">
    <p:spTree>
      <p:nvGrpSpPr>
        <p:cNvPr id="1" name=""/>
        <p:cNvGrpSpPr/>
        <p:nvPr/>
      </p:nvGrpSpPr>
      <p:grpSpPr>
        <a:xfrm>
          <a:off x="0" y="0"/>
          <a:ext cx="0" cy="0"/>
          <a:chOff x="0" y="0"/>
          <a:chExt cx="0" cy="0"/>
        </a:xfrm>
      </p:grpSpPr>
      <p:sp>
        <p:nvSpPr>
          <p:cNvPr id="11" name="Text Placeholder 7">
            <a:extLst>
              <a:ext uri="{FF2B5EF4-FFF2-40B4-BE49-F238E27FC236}">
                <a16:creationId xmlns:a16="http://schemas.microsoft.com/office/drawing/2014/main" id="{FB972817-CA79-4A4E-8848-39F9140E619F}"/>
              </a:ext>
            </a:extLst>
          </p:cNvPr>
          <p:cNvSpPr>
            <a:spLocks noGrp="1"/>
          </p:cNvSpPr>
          <p:nvPr>
            <p:ph type="body" sz="quarter" idx="16"/>
          </p:nvPr>
        </p:nvSpPr>
        <p:spPr>
          <a:xfrm>
            <a:off x="357499" y="3562598"/>
            <a:ext cx="3691988" cy="2481948"/>
          </a:xfrm>
        </p:spPr>
        <p:txBody>
          <a:bodyPr anchor="b">
            <a:noAutofit/>
          </a:bodyPr>
          <a:lstStyle>
            <a:lvl1pPr marL="0" indent="0">
              <a:lnSpc>
                <a:spcPct val="85000"/>
              </a:lnSpc>
              <a:spcBef>
                <a:spcPts val="0"/>
              </a:spcBef>
              <a:buNone/>
              <a:defRPr sz="3001">
                <a:solidFill>
                  <a:schemeClr val="tx1"/>
                </a:solidFill>
                <a:latin typeface="+mj-lt"/>
              </a:defRPr>
            </a:lvl1pPr>
          </a:lstStyle>
          <a:p>
            <a:pPr lvl="0"/>
            <a:r>
              <a:rPr lang="en-US"/>
              <a:t>Click to edit Master text styles</a:t>
            </a:r>
          </a:p>
        </p:txBody>
      </p:sp>
      <p:pic>
        <p:nvPicPr>
          <p:cNvPr id="5" name="Graphic 4">
            <a:extLst>
              <a:ext uri="{FF2B5EF4-FFF2-40B4-BE49-F238E27FC236}">
                <a16:creationId xmlns:a16="http://schemas.microsoft.com/office/drawing/2014/main" id="{5A964E1C-3C9A-4A5E-B047-FF79E2EC02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575699" y="0"/>
            <a:ext cx="3884402" cy="6858000"/>
          </a:xfrm>
          <a:prstGeom prst="rect">
            <a:avLst/>
          </a:prstGeom>
        </p:spPr>
      </p:pic>
      <p:pic>
        <p:nvPicPr>
          <p:cNvPr id="6" name="Graphic 5">
            <a:extLst>
              <a:ext uri="{FF2B5EF4-FFF2-40B4-BE49-F238E27FC236}">
                <a16:creationId xmlns:a16="http://schemas.microsoft.com/office/drawing/2014/main" id="{B035140C-330B-4204-A587-B661B245ACC7}"/>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0" y="3154364"/>
            <a:ext cx="12192000" cy="2098675"/>
          </a:xfrm>
          <a:prstGeom prst="rect">
            <a:avLst/>
          </a:prstGeom>
        </p:spPr>
      </p:pic>
    </p:spTree>
    <p:extLst>
      <p:ext uri="{BB962C8B-B14F-4D97-AF65-F5344CB8AC3E}">
        <p14:creationId xmlns:p14="http://schemas.microsoft.com/office/powerpoint/2010/main" val="1567553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Break v4">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C9E83AB-50A4-4EEE-9C19-409E00FED865}"/>
              </a:ext>
            </a:extLst>
          </p:cNvPr>
          <p:cNvSpPr>
            <a:spLocks noGrp="1"/>
          </p:cNvSpPr>
          <p:nvPr>
            <p:ph type="pic" sz="quarter" idx="10"/>
          </p:nvPr>
        </p:nvSpPr>
        <p:spPr>
          <a:xfrm>
            <a:off x="0" y="3"/>
            <a:ext cx="12192000" cy="5682457"/>
          </a:xfrm>
          <a:custGeom>
            <a:avLst/>
            <a:gdLst>
              <a:gd name="connsiteX0" fmla="*/ 0 w 12192000"/>
              <a:gd name="connsiteY0" fmla="*/ 0 h 5682457"/>
              <a:gd name="connsiteX1" fmla="*/ 12192000 w 12192000"/>
              <a:gd name="connsiteY1" fmla="*/ 0 h 5682457"/>
              <a:gd name="connsiteX2" fmla="*/ 12192000 w 12192000"/>
              <a:gd name="connsiteY2" fmla="*/ 3897245 h 5682457"/>
              <a:gd name="connsiteX3" fmla="*/ 10847774 w 12192000"/>
              <a:gd name="connsiteY3" fmla="*/ 5241471 h 5682457"/>
              <a:gd name="connsiteX4" fmla="*/ 8132886 w 12192000"/>
              <a:gd name="connsiteY4" fmla="*/ 5241471 h 5682457"/>
              <a:gd name="connsiteX5" fmla="*/ 7691901 w 12192000"/>
              <a:gd name="connsiteY5" fmla="*/ 5682457 h 5682457"/>
              <a:gd name="connsiteX6" fmla="*/ 6173945 w 12192000"/>
              <a:gd name="connsiteY6" fmla="*/ 5682457 h 5682457"/>
              <a:gd name="connsiteX7" fmla="*/ 5306144 w 12192000"/>
              <a:gd name="connsiteY7" fmla="*/ 4814657 h 5682457"/>
              <a:gd name="connsiteX8" fmla="*/ 0 w 12192000"/>
              <a:gd name="connsiteY8" fmla="*/ 4814657 h 5682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5682457">
                <a:moveTo>
                  <a:pt x="0" y="0"/>
                </a:moveTo>
                <a:lnTo>
                  <a:pt x="12192000" y="0"/>
                </a:lnTo>
                <a:lnTo>
                  <a:pt x="12192000" y="3897245"/>
                </a:lnTo>
                <a:lnTo>
                  <a:pt x="10847774" y="5241471"/>
                </a:lnTo>
                <a:lnTo>
                  <a:pt x="8132886" y="5241471"/>
                </a:lnTo>
                <a:lnTo>
                  <a:pt x="7691901" y="5682457"/>
                </a:lnTo>
                <a:lnTo>
                  <a:pt x="6173945" y="5682457"/>
                </a:lnTo>
                <a:lnTo>
                  <a:pt x="5306144" y="4814657"/>
                </a:lnTo>
                <a:lnTo>
                  <a:pt x="0" y="4814657"/>
                </a:lnTo>
                <a:close/>
              </a:path>
            </a:pathLst>
          </a:custGeom>
          <a:solidFill>
            <a:schemeClr val="bg2"/>
          </a:solidFill>
        </p:spPr>
        <p:txBody>
          <a:bodyPr wrap="square">
            <a:noAutofit/>
          </a:bodyPr>
          <a:lstStyle/>
          <a:p>
            <a:endParaRPr lang="en-GB"/>
          </a:p>
        </p:txBody>
      </p:sp>
      <p:sp>
        <p:nvSpPr>
          <p:cNvPr id="11" name="Text Placeholder 7">
            <a:extLst>
              <a:ext uri="{FF2B5EF4-FFF2-40B4-BE49-F238E27FC236}">
                <a16:creationId xmlns:a16="http://schemas.microsoft.com/office/drawing/2014/main" id="{FB972817-CA79-4A4E-8848-39F9140E619F}"/>
              </a:ext>
            </a:extLst>
          </p:cNvPr>
          <p:cNvSpPr>
            <a:spLocks noGrp="1"/>
          </p:cNvSpPr>
          <p:nvPr>
            <p:ph type="body" sz="quarter" idx="16"/>
          </p:nvPr>
        </p:nvSpPr>
        <p:spPr>
          <a:xfrm>
            <a:off x="357497" y="4876800"/>
            <a:ext cx="4709803" cy="1167746"/>
          </a:xfrm>
        </p:spPr>
        <p:txBody>
          <a:bodyPr anchor="b">
            <a:noAutofit/>
          </a:bodyPr>
          <a:lstStyle>
            <a:lvl1pPr marL="0" indent="0">
              <a:lnSpc>
                <a:spcPct val="85000"/>
              </a:lnSpc>
              <a:spcBef>
                <a:spcPts val="0"/>
              </a:spcBef>
              <a:buNone/>
              <a:defRPr sz="3001">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16072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0F3E-3000-48FF-91F2-2719586C66AF}"/>
              </a:ext>
            </a:extLst>
          </p:cNvPr>
          <p:cNvSpPr>
            <a:spLocks noGrp="1"/>
          </p:cNvSpPr>
          <p:nvPr>
            <p:ph type="title"/>
          </p:nvPr>
        </p:nvSpPr>
        <p:spPr>
          <a:xfrm>
            <a:off x="831853" y="1709738"/>
            <a:ext cx="10515600" cy="2852737"/>
          </a:xfrm>
        </p:spPr>
        <p:txBody>
          <a:bodyPr anchor="b"/>
          <a:lstStyle>
            <a:lvl1pPr>
              <a:defRPr sz="5999"/>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B3E6E6D-5D12-4807-B378-D0DCAB15476F}"/>
              </a:ext>
            </a:extLst>
          </p:cNvPr>
          <p:cNvSpPr>
            <a:spLocks noGrp="1"/>
          </p:cNvSpPr>
          <p:nvPr>
            <p:ph type="body" idx="1"/>
          </p:nvPr>
        </p:nvSpPr>
        <p:spPr>
          <a:xfrm>
            <a:off x="831853" y="4589465"/>
            <a:ext cx="10515600" cy="1500187"/>
          </a:xfrm>
        </p:spPr>
        <p:txBody>
          <a:bodyPr/>
          <a:lstStyle>
            <a:lvl1pPr marL="0" indent="0">
              <a:buNone/>
              <a:defRPr sz="2400">
                <a:solidFill>
                  <a:schemeClr val="tx1">
                    <a:tint val="75000"/>
                  </a:schemeClr>
                </a:solidFill>
              </a:defRPr>
            </a:lvl1pPr>
            <a:lvl2pPr marL="457187" indent="0">
              <a:buNone/>
              <a:defRPr sz="2000">
                <a:solidFill>
                  <a:schemeClr val="tx1">
                    <a:tint val="75000"/>
                  </a:schemeClr>
                </a:solidFill>
              </a:defRPr>
            </a:lvl2pPr>
            <a:lvl3pPr marL="914373" indent="0">
              <a:buNone/>
              <a:defRPr sz="1801">
                <a:solidFill>
                  <a:schemeClr val="tx1">
                    <a:tint val="75000"/>
                  </a:schemeClr>
                </a:solidFill>
              </a:defRPr>
            </a:lvl3pPr>
            <a:lvl4pPr marL="1371560" indent="0">
              <a:buNone/>
              <a:defRPr sz="1600">
                <a:solidFill>
                  <a:schemeClr val="tx1">
                    <a:tint val="75000"/>
                  </a:schemeClr>
                </a:solidFill>
              </a:defRPr>
            </a:lvl4pPr>
            <a:lvl5pPr marL="1828746" indent="0">
              <a:buNone/>
              <a:defRPr sz="1600">
                <a:solidFill>
                  <a:schemeClr val="tx1">
                    <a:tint val="75000"/>
                  </a:schemeClr>
                </a:solidFill>
              </a:defRPr>
            </a:lvl5pPr>
            <a:lvl6pPr marL="2285933" indent="0">
              <a:buNone/>
              <a:defRPr sz="1600">
                <a:solidFill>
                  <a:schemeClr val="tx1">
                    <a:tint val="75000"/>
                  </a:schemeClr>
                </a:solidFill>
              </a:defRPr>
            </a:lvl6pPr>
            <a:lvl7pPr marL="2743119" indent="0">
              <a:buNone/>
              <a:defRPr sz="1600">
                <a:solidFill>
                  <a:schemeClr val="tx1">
                    <a:tint val="75000"/>
                  </a:schemeClr>
                </a:solidFill>
              </a:defRPr>
            </a:lvl7pPr>
            <a:lvl8pPr marL="3200306" indent="0">
              <a:buNone/>
              <a:defRPr sz="1600">
                <a:solidFill>
                  <a:schemeClr val="tx1">
                    <a:tint val="75000"/>
                  </a:schemeClr>
                </a:solidFill>
              </a:defRPr>
            </a:lvl8pPr>
            <a:lvl9pPr marL="3657493"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5BB402-89DC-4535-91FA-CB62ED57B71D}"/>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45D82DE5-8B43-4039-BD9A-A6947FADCA25}"/>
              </a:ext>
            </a:extLst>
          </p:cNvPr>
          <p:cNvSpPr>
            <a:spLocks noGrp="1"/>
          </p:cNvSpPr>
          <p:nvPr>
            <p:ph type="ftr" sz="quarter" idx="11"/>
          </p:nvPr>
        </p:nvSpPr>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DB739FC6-6577-422C-A769-12B04A17C51F}"/>
              </a:ext>
            </a:extLst>
          </p:cNvPr>
          <p:cNvSpPr>
            <a:spLocks noGrp="1"/>
          </p:cNvSpPr>
          <p:nvPr>
            <p:ph type="sldNum" sz="quarter" idx="12"/>
          </p:nvPr>
        </p:nvSpPr>
        <p:spPr/>
        <p:txBody>
          <a:bodyPr/>
          <a:lstStyle/>
          <a:p>
            <a:fld id="{83EC8A24-E677-4A0E-A626-8773B28A89E2}" type="slidenum">
              <a:rPr lang="en-GB" smtClean="0"/>
              <a:t>‹#›</a:t>
            </a:fld>
            <a:endParaRPr lang="en-GB"/>
          </a:p>
        </p:txBody>
      </p:sp>
    </p:spTree>
    <p:extLst>
      <p:ext uri="{BB962C8B-B14F-4D97-AF65-F5344CB8AC3E}">
        <p14:creationId xmlns:p14="http://schemas.microsoft.com/office/powerpoint/2010/main" val="51978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FABE5-825C-F627-A0D0-BC2DD35E9D56}"/>
              </a:ext>
            </a:extLst>
          </p:cNvPr>
          <p:cNvSpPr>
            <a:spLocks noGrp="1"/>
          </p:cNvSpPr>
          <p:nvPr>
            <p:ph type="dt" sz="half" idx="10"/>
          </p:nvPr>
        </p:nvSpPr>
        <p:spPr/>
        <p:txBody>
          <a:bodyPr/>
          <a:lstStyle/>
          <a:p>
            <a:fld id="{5016D786-4370-498A-B81E-214DF12D53D7}" type="datetimeFigureOut">
              <a:rPr lang="en-AU" smtClean="0"/>
              <a:t>14/01/2024</a:t>
            </a:fld>
            <a:endParaRPr lang="en-AU"/>
          </a:p>
        </p:txBody>
      </p:sp>
      <p:sp>
        <p:nvSpPr>
          <p:cNvPr id="3" name="Footer Placeholder 2">
            <a:extLst>
              <a:ext uri="{FF2B5EF4-FFF2-40B4-BE49-F238E27FC236}">
                <a16:creationId xmlns:a16="http://schemas.microsoft.com/office/drawing/2014/main" id="{19787547-339B-D4DC-320B-B843B9F4FE5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EFACD2FC-21DB-C209-C79B-D9471306A206}"/>
              </a:ext>
            </a:extLst>
          </p:cNvPr>
          <p:cNvSpPr>
            <a:spLocks noGrp="1"/>
          </p:cNvSpPr>
          <p:nvPr>
            <p:ph type="sldNum" sz="quarter" idx="12"/>
          </p:nvPr>
        </p:nvSpPr>
        <p:spPr/>
        <p:txBody>
          <a:bodyPr/>
          <a:lstStyle/>
          <a:p>
            <a:fld id="{ED846624-81C4-42C9-8579-937BF2CEC7BB}" type="slidenum">
              <a:rPr lang="en-AU" smtClean="0"/>
              <a:t>‹#›</a:t>
            </a:fld>
            <a:endParaRPr lang="en-AU"/>
          </a:p>
        </p:txBody>
      </p:sp>
    </p:spTree>
    <p:extLst>
      <p:ext uri="{BB962C8B-B14F-4D97-AF65-F5344CB8AC3E}">
        <p14:creationId xmlns:p14="http://schemas.microsoft.com/office/powerpoint/2010/main" val="325796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Tree>
    <p:extLst>
      <p:ext uri="{BB962C8B-B14F-4D97-AF65-F5344CB8AC3E}">
        <p14:creationId xmlns:p14="http://schemas.microsoft.com/office/powerpoint/2010/main" val="248005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384176" y="1658932"/>
            <a:ext cx="5584825" cy="4351338"/>
          </a:xfrm>
        </p:spPr>
        <p:txBody>
          <a:bodyPr/>
          <a:lstStyle>
            <a:lvl1pPr marL="0" indent="0">
              <a:buNone/>
              <a:defRPr>
                <a:latin typeface="+mj-lt"/>
              </a:defRPr>
            </a:lvl1pPr>
            <a:lvl2pPr marL="0" indent="0">
              <a:buNone/>
              <a:defRPr sz="1801"/>
            </a:lvl2pPr>
            <a:lvl3pPr marL="182558" indent="-182558">
              <a:defRPr/>
            </a:lvl3pPr>
            <a:lvl4pPr marL="358765" indent="-176208">
              <a:spcBef>
                <a:spcPts val="0"/>
              </a:spcBef>
              <a:defRPr/>
            </a:lvl4pPr>
            <a:lvl5pPr marL="541323" indent="-182558">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11" name="Content Placeholder 2">
            <a:extLst>
              <a:ext uri="{FF2B5EF4-FFF2-40B4-BE49-F238E27FC236}">
                <a16:creationId xmlns:a16="http://schemas.microsoft.com/office/drawing/2014/main" id="{F3F78E43-DF7A-43E2-97FF-A36A1E027BAA}"/>
              </a:ext>
            </a:extLst>
          </p:cNvPr>
          <p:cNvSpPr>
            <a:spLocks noGrp="1"/>
          </p:cNvSpPr>
          <p:nvPr>
            <p:ph idx="14"/>
          </p:nvPr>
        </p:nvSpPr>
        <p:spPr>
          <a:xfrm>
            <a:off x="6222999" y="1658932"/>
            <a:ext cx="5584825" cy="4351338"/>
          </a:xfrm>
        </p:spPr>
        <p:txBody>
          <a:bodyPr/>
          <a:lstStyle>
            <a:lvl1pPr marL="0" indent="0">
              <a:buNone/>
              <a:defRPr>
                <a:latin typeface="+mj-lt"/>
              </a:defRPr>
            </a:lvl1pPr>
            <a:lvl2pPr marL="0" indent="0">
              <a:buNone/>
              <a:defRPr sz="1801"/>
            </a:lvl2pPr>
            <a:lvl3pPr marL="182558" indent="-182558">
              <a:defRPr/>
            </a:lvl3pPr>
            <a:lvl4pPr marL="358765" indent="-176208">
              <a:spcBef>
                <a:spcPts val="0"/>
              </a:spcBef>
              <a:defRPr/>
            </a:lvl4pPr>
            <a:lvl5pPr marL="541323" indent="-182558">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2" name="Graphic 11">
            <a:extLst>
              <a:ext uri="{FF2B5EF4-FFF2-40B4-BE49-F238E27FC236}">
                <a16:creationId xmlns:a16="http://schemas.microsoft.com/office/drawing/2014/main" id="{97E337B0-E55E-4758-B46E-4B41C53C4AAF}"/>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8228" b="20195"/>
          <a:stretch/>
        </p:blipFill>
        <p:spPr>
          <a:xfrm>
            <a:off x="6774302" y="4298486"/>
            <a:ext cx="5417701" cy="2559514"/>
          </a:xfrm>
          <a:prstGeom prst="rect">
            <a:avLst/>
          </a:prstGeom>
        </p:spPr>
      </p:pic>
      <p:pic>
        <p:nvPicPr>
          <p:cNvPr id="14" name="Graphic 13">
            <a:extLst>
              <a:ext uri="{FF2B5EF4-FFF2-40B4-BE49-F238E27FC236}">
                <a16:creationId xmlns:a16="http://schemas.microsoft.com/office/drawing/2014/main" id="{8419D2FE-EFAC-4EF4-8419-E705ED76A624}"/>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1306" r="384"/>
          <a:stretch/>
        </p:blipFill>
        <p:spPr>
          <a:xfrm>
            <a:off x="0" y="5221060"/>
            <a:ext cx="12192000" cy="859066"/>
          </a:xfrm>
          <a:prstGeom prst="rect">
            <a:avLst/>
          </a:prstGeom>
        </p:spPr>
      </p:pic>
    </p:spTree>
    <p:extLst>
      <p:ext uri="{BB962C8B-B14F-4D97-AF65-F5344CB8AC3E}">
        <p14:creationId xmlns:p14="http://schemas.microsoft.com/office/powerpoint/2010/main" val="101217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x Content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384176" y="1658932"/>
            <a:ext cx="5584825" cy="4351338"/>
          </a:xfrm>
        </p:spPr>
        <p:txBody>
          <a:bodyPr/>
          <a:lstStyle>
            <a:lvl1pPr marL="0" indent="0">
              <a:buNone/>
              <a:defRPr>
                <a:latin typeface="+mj-lt"/>
              </a:defRPr>
            </a:lvl1pPr>
            <a:lvl2pPr marL="0" indent="0">
              <a:buNone/>
              <a:defRPr sz="1801"/>
            </a:lvl2pPr>
            <a:lvl3pPr marL="182558" indent="-182558">
              <a:defRPr/>
            </a:lvl3pPr>
            <a:lvl4pPr marL="358765" indent="-176208">
              <a:spcBef>
                <a:spcPts val="0"/>
              </a:spcBef>
              <a:defRPr/>
            </a:lvl4pPr>
            <a:lvl5pPr marL="541323" indent="-182558">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11" name="Content Placeholder 2">
            <a:extLst>
              <a:ext uri="{FF2B5EF4-FFF2-40B4-BE49-F238E27FC236}">
                <a16:creationId xmlns:a16="http://schemas.microsoft.com/office/drawing/2014/main" id="{F3F78E43-DF7A-43E2-97FF-A36A1E027BAA}"/>
              </a:ext>
            </a:extLst>
          </p:cNvPr>
          <p:cNvSpPr>
            <a:spLocks noGrp="1"/>
          </p:cNvSpPr>
          <p:nvPr>
            <p:ph idx="14"/>
          </p:nvPr>
        </p:nvSpPr>
        <p:spPr>
          <a:xfrm>
            <a:off x="6222999" y="1658932"/>
            <a:ext cx="5584825" cy="4351338"/>
          </a:xfrm>
        </p:spPr>
        <p:txBody>
          <a:bodyPr/>
          <a:lstStyle>
            <a:lvl1pPr marL="0" indent="0">
              <a:buNone/>
              <a:defRPr>
                <a:latin typeface="+mj-lt"/>
              </a:defRPr>
            </a:lvl1pPr>
            <a:lvl2pPr marL="0" indent="0">
              <a:buNone/>
              <a:defRPr sz="1801"/>
            </a:lvl2pPr>
            <a:lvl3pPr marL="182558" indent="-182558">
              <a:defRPr/>
            </a:lvl3pPr>
            <a:lvl4pPr marL="358765" indent="-176208">
              <a:spcBef>
                <a:spcPts val="0"/>
              </a:spcBef>
              <a:defRPr/>
            </a:lvl4pPr>
            <a:lvl5pPr marL="541323" indent="-182558">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3269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x Content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384176" y="1658932"/>
            <a:ext cx="5584825" cy="4351338"/>
          </a:xfrm>
        </p:spPr>
        <p:txBody>
          <a:bodyPr/>
          <a:lstStyle>
            <a:lvl1pPr marL="0" indent="0">
              <a:buNone/>
              <a:defRPr>
                <a:latin typeface="+mj-lt"/>
              </a:defRPr>
            </a:lvl1pPr>
            <a:lvl2pPr marL="0" indent="0">
              <a:buNone/>
              <a:defRPr sz="1801"/>
            </a:lvl2pPr>
            <a:lvl3pPr marL="0" indent="0">
              <a:buNone/>
              <a:defRPr/>
            </a:lvl3pPr>
            <a:lvl4pPr marL="177796" indent="-177796">
              <a:spcBef>
                <a:spcPts val="0"/>
              </a:spcBef>
              <a:defRPr/>
            </a:lvl4pPr>
            <a:lvl5pPr marL="355589" indent="-177796">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11" name="Content Placeholder 2">
            <a:extLst>
              <a:ext uri="{FF2B5EF4-FFF2-40B4-BE49-F238E27FC236}">
                <a16:creationId xmlns:a16="http://schemas.microsoft.com/office/drawing/2014/main" id="{F3F78E43-DF7A-43E2-97FF-A36A1E027BAA}"/>
              </a:ext>
            </a:extLst>
          </p:cNvPr>
          <p:cNvSpPr>
            <a:spLocks noGrp="1"/>
          </p:cNvSpPr>
          <p:nvPr>
            <p:ph idx="14"/>
          </p:nvPr>
        </p:nvSpPr>
        <p:spPr>
          <a:xfrm>
            <a:off x="6222999" y="1658932"/>
            <a:ext cx="5584825" cy="4351338"/>
          </a:xfrm>
        </p:spPr>
        <p:txBody>
          <a:bodyPr/>
          <a:lstStyle>
            <a:lvl1pPr marL="0" indent="0">
              <a:buNone/>
              <a:defRPr>
                <a:latin typeface="+mj-lt"/>
              </a:defRPr>
            </a:lvl1pPr>
            <a:lvl2pPr marL="0" indent="0">
              <a:buNone/>
              <a:defRPr sz="1801"/>
            </a:lvl2pPr>
            <a:lvl3pPr marL="0" indent="0">
              <a:buNone/>
              <a:defRPr/>
            </a:lvl3pPr>
            <a:lvl4pPr marL="177796" indent="-177796">
              <a:spcBef>
                <a:spcPts val="0"/>
              </a:spcBef>
              <a:defRPr/>
            </a:lvl4pPr>
            <a:lvl5pPr marL="355589" indent="-177796">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3" name="Graphic 12">
            <a:extLst>
              <a:ext uri="{FF2B5EF4-FFF2-40B4-BE49-F238E27FC236}">
                <a16:creationId xmlns:a16="http://schemas.microsoft.com/office/drawing/2014/main" id="{64CEA229-FEB4-4304-BE6F-AB6E13096700}"/>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3804" b="14733"/>
          <a:stretch/>
        </p:blipFill>
        <p:spPr>
          <a:xfrm>
            <a:off x="5448301" y="5012931"/>
            <a:ext cx="6743700" cy="1845071"/>
          </a:xfrm>
          <a:prstGeom prst="rect">
            <a:avLst/>
          </a:prstGeom>
        </p:spPr>
      </p:pic>
      <p:pic>
        <p:nvPicPr>
          <p:cNvPr id="14" name="Graphic 13">
            <a:extLst>
              <a:ext uri="{FF2B5EF4-FFF2-40B4-BE49-F238E27FC236}">
                <a16:creationId xmlns:a16="http://schemas.microsoft.com/office/drawing/2014/main" id="{A3EDAC00-ABA6-4940-9CBD-15D76CB024E4}"/>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r="1427" b="2218"/>
          <a:stretch/>
        </p:blipFill>
        <p:spPr>
          <a:xfrm>
            <a:off x="7912844" y="4069181"/>
            <a:ext cx="4279159" cy="2788821"/>
          </a:xfrm>
          <a:prstGeom prst="rect">
            <a:avLst/>
          </a:prstGeom>
        </p:spPr>
      </p:pic>
    </p:spTree>
    <p:extLst>
      <p:ext uri="{BB962C8B-B14F-4D97-AF65-F5344CB8AC3E}">
        <p14:creationId xmlns:p14="http://schemas.microsoft.com/office/powerpoint/2010/main" val="1894483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384176" y="1658932"/>
            <a:ext cx="5584825" cy="4351338"/>
          </a:xfrm>
        </p:spPr>
        <p:txBody>
          <a:bodyPr/>
          <a:lstStyle>
            <a:lvl1pPr marL="0" indent="0">
              <a:buNone/>
              <a:defRPr>
                <a:latin typeface="+mj-lt"/>
              </a:defRPr>
            </a:lvl1pPr>
            <a:lvl2pPr marL="0" indent="0">
              <a:buNone/>
              <a:defRPr sz="1801"/>
            </a:lvl2pPr>
            <a:lvl3pPr marL="0" indent="0">
              <a:buNone/>
              <a:defRPr/>
            </a:lvl3pPr>
            <a:lvl4pPr marL="174621" indent="-174621">
              <a:spcBef>
                <a:spcPts val="800"/>
              </a:spcBef>
              <a:defRPr/>
            </a:lvl4pPr>
            <a:lvl5pPr marL="363527" indent="-188908">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9" name="Picture Placeholder 8">
            <a:extLst>
              <a:ext uri="{FF2B5EF4-FFF2-40B4-BE49-F238E27FC236}">
                <a16:creationId xmlns:a16="http://schemas.microsoft.com/office/drawing/2014/main" id="{8C881DB7-6E36-430F-A2A2-BD9483987DF3}"/>
              </a:ext>
            </a:extLst>
          </p:cNvPr>
          <p:cNvSpPr>
            <a:spLocks noGrp="1"/>
          </p:cNvSpPr>
          <p:nvPr>
            <p:ph type="pic" sz="quarter" idx="13"/>
          </p:nvPr>
        </p:nvSpPr>
        <p:spPr>
          <a:xfrm>
            <a:off x="6202363" y="1708030"/>
            <a:ext cx="5605461" cy="4302245"/>
          </a:xfrm>
        </p:spPr>
        <p:txBody>
          <a:bodyPr/>
          <a:lstStyle/>
          <a:p>
            <a:endParaRPr lang="en-GB"/>
          </a:p>
        </p:txBody>
      </p:sp>
    </p:spTree>
    <p:extLst>
      <p:ext uri="{BB962C8B-B14F-4D97-AF65-F5344CB8AC3E}">
        <p14:creationId xmlns:p14="http://schemas.microsoft.com/office/powerpoint/2010/main" val="3933473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3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384179" y="1658932"/>
            <a:ext cx="3679824" cy="4351338"/>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a:xfrm>
            <a:off x="7696204" y="6431024"/>
            <a:ext cx="4114800" cy="180000"/>
          </a:xfrm>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12" name="Content Placeholder 2">
            <a:extLst>
              <a:ext uri="{FF2B5EF4-FFF2-40B4-BE49-F238E27FC236}">
                <a16:creationId xmlns:a16="http://schemas.microsoft.com/office/drawing/2014/main" id="{BE173B7C-3C84-4484-8F25-BE3BF31FAEAC}"/>
              </a:ext>
            </a:extLst>
          </p:cNvPr>
          <p:cNvSpPr>
            <a:spLocks noGrp="1"/>
          </p:cNvSpPr>
          <p:nvPr>
            <p:ph idx="13"/>
          </p:nvPr>
        </p:nvSpPr>
        <p:spPr>
          <a:xfrm>
            <a:off x="4257677" y="1658932"/>
            <a:ext cx="3679824" cy="4351338"/>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2">
            <a:extLst>
              <a:ext uri="{FF2B5EF4-FFF2-40B4-BE49-F238E27FC236}">
                <a16:creationId xmlns:a16="http://schemas.microsoft.com/office/drawing/2014/main" id="{DE2B6213-893B-40E5-97FC-DA978C749386}"/>
              </a:ext>
            </a:extLst>
          </p:cNvPr>
          <p:cNvSpPr>
            <a:spLocks noGrp="1"/>
          </p:cNvSpPr>
          <p:nvPr>
            <p:ph idx="14"/>
          </p:nvPr>
        </p:nvSpPr>
        <p:spPr>
          <a:xfrm>
            <a:off x="8131180" y="1658932"/>
            <a:ext cx="3679824" cy="4351338"/>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6589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3 x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1714502" y="2197100"/>
            <a:ext cx="2413001" cy="4013200"/>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a:xfrm>
            <a:off x="7696204" y="6431024"/>
            <a:ext cx="4114800" cy="180000"/>
          </a:xfrm>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12" name="Content Placeholder 2">
            <a:extLst>
              <a:ext uri="{FF2B5EF4-FFF2-40B4-BE49-F238E27FC236}">
                <a16:creationId xmlns:a16="http://schemas.microsoft.com/office/drawing/2014/main" id="{BE173B7C-3C84-4484-8F25-BE3BF31FAEAC}"/>
              </a:ext>
            </a:extLst>
          </p:cNvPr>
          <p:cNvSpPr>
            <a:spLocks noGrp="1"/>
          </p:cNvSpPr>
          <p:nvPr>
            <p:ph idx="13"/>
          </p:nvPr>
        </p:nvSpPr>
        <p:spPr>
          <a:xfrm>
            <a:off x="4895852" y="2197100"/>
            <a:ext cx="2413001" cy="4013200"/>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2">
            <a:extLst>
              <a:ext uri="{FF2B5EF4-FFF2-40B4-BE49-F238E27FC236}">
                <a16:creationId xmlns:a16="http://schemas.microsoft.com/office/drawing/2014/main" id="{DE2B6213-893B-40E5-97FC-DA978C749386}"/>
              </a:ext>
            </a:extLst>
          </p:cNvPr>
          <p:cNvSpPr>
            <a:spLocks noGrp="1"/>
          </p:cNvSpPr>
          <p:nvPr>
            <p:ph idx="14"/>
          </p:nvPr>
        </p:nvSpPr>
        <p:spPr>
          <a:xfrm>
            <a:off x="8077203" y="2197100"/>
            <a:ext cx="2413001" cy="4013200"/>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F7CCF9E8-228B-454E-80DC-75F45712B162}"/>
              </a:ext>
            </a:extLst>
          </p:cNvPr>
          <p:cNvSpPr>
            <a:spLocks noGrp="1"/>
          </p:cNvSpPr>
          <p:nvPr>
            <p:ph type="body" sz="quarter" idx="15"/>
          </p:nvPr>
        </p:nvSpPr>
        <p:spPr>
          <a:xfrm>
            <a:off x="1714502" y="1670050"/>
            <a:ext cx="2413001" cy="527050"/>
          </a:xfrm>
        </p:spPr>
        <p:txBody>
          <a:bodyPr>
            <a:normAutofit/>
          </a:bodyPr>
          <a:lstStyle>
            <a:lvl1pPr marL="0" indent="0">
              <a:spcBef>
                <a:spcPts val="0"/>
              </a:spcBef>
              <a:buNone/>
              <a:defRPr sz="1600">
                <a:latin typeface="+mj-lt"/>
              </a:defRPr>
            </a:lvl1pPr>
          </a:lstStyle>
          <a:p>
            <a:pPr lvl="0"/>
            <a:r>
              <a:rPr lang="en-US"/>
              <a:t>Click to edit Master text styles</a:t>
            </a:r>
          </a:p>
        </p:txBody>
      </p:sp>
      <p:sp>
        <p:nvSpPr>
          <p:cNvPr id="13" name="Text Placeholder 7">
            <a:extLst>
              <a:ext uri="{FF2B5EF4-FFF2-40B4-BE49-F238E27FC236}">
                <a16:creationId xmlns:a16="http://schemas.microsoft.com/office/drawing/2014/main" id="{229C19BD-6528-48C6-837C-0617EF459FAA}"/>
              </a:ext>
            </a:extLst>
          </p:cNvPr>
          <p:cNvSpPr>
            <a:spLocks noGrp="1"/>
          </p:cNvSpPr>
          <p:nvPr>
            <p:ph type="body" sz="quarter" idx="16"/>
          </p:nvPr>
        </p:nvSpPr>
        <p:spPr>
          <a:xfrm>
            <a:off x="4895852" y="1670050"/>
            <a:ext cx="2413001" cy="527050"/>
          </a:xfrm>
        </p:spPr>
        <p:txBody>
          <a:bodyPr>
            <a:normAutofit/>
          </a:bodyPr>
          <a:lstStyle>
            <a:lvl1pPr marL="0" indent="0">
              <a:spcBef>
                <a:spcPts val="0"/>
              </a:spcBef>
              <a:buNone/>
              <a:defRPr sz="1600">
                <a:latin typeface="+mj-lt"/>
              </a:defRPr>
            </a:lvl1pPr>
          </a:lstStyle>
          <a:p>
            <a:pPr lvl="0"/>
            <a:r>
              <a:rPr lang="en-US"/>
              <a:t>Click to edit Master text styles</a:t>
            </a:r>
          </a:p>
        </p:txBody>
      </p:sp>
      <p:sp>
        <p:nvSpPr>
          <p:cNvPr id="15" name="Text Placeholder 7">
            <a:extLst>
              <a:ext uri="{FF2B5EF4-FFF2-40B4-BE49-F238E27FC236}">
                <a16:creationId xmlns:a16="http://schemas.microsoft.com/office/drawing/2014/main" id="{924CF36B-E03C-492D-A617-1C4209B1976C}"/>
              </a:ext>
            </a:extLst>
          </p:cNvPr>
          <p:cNvSpPr>
            <a:spLocks noGrp="1"/>
          </p:cNvSpPr>
          <p:nvPr>
            <p:ph type="body" sz="quarter" idx="17"/>
          </p:nvPr>
        </p:nvSpPr>
        <p:spPr>
          <a:xfrm>
            <a:off x="8077203" y="1670050"/>
            <a:ext cx="2413001" cy="527050"/>
          </a:xfrm>
        </p:spPr>
        <p:txBody>
          <a:bodyPr>
            <a:normAutofit/>
          </a:bodyPr>
          <a:lstStyle>
            <a:lvl1pPr marL="0" indent="0">
              <a:spcBef>
                <a:spcPts val="0"/>
              </a:spcBef>
              <a:buNone/>
              <a:defRPr sz="1600">
                <a:latin typeface="+mj-lt"/>
              </a:defRPr>
            </a:lvl1pPr>
          </a:lstStyle>
          <a:p>
            <a:pPr lvl="0"/>
            <a:r>
              <a:rPr lang="en-US"/>
              <a:t>Click to edit Master text styles</a:t>
            </a:r>
          </a:p>
        </p:txBody>
      </p:sp>
    </p:spTree>
    <p:extLst>
      <p:ext uri="{BB962C8B-B14F-4D97-AF65-F5344CB8AC3E}">
        <p14:creationId xmlns:p14="http://schemas.microsoft.com/office/powerpoint/2010/main" val="333129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mp; 2 x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3E2-50C7-466C-A9B0-5909EF54F01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FB31F8-1B3B-45CA-A9E5-E6D1868599D1}"/>
              </a:ext>
            </a:extLst>
          </p:cNvPr>
          <p:cNvSpPr>
            <a:spLocks noGrp="1"/>
          </p:cNvSpPr>
          <p:nvPr>
            <p:ph idx="1"/>
          </p:nvPr>
        </p:nvSpPr>
        <p:spPr>
          <a:xfrm>
            <a:off x="6229352" y="2197100"/>
            <a:ext cx="2413001" cy="4013200"/>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9227E0-4482-4E61-86EC-9A66BFAA2270}"/>
              </a:ext>
            </a:extLst>
          </p:cNvPr>
          <p:cNvSpPr>
            <a:spLocks noGrp="1"/>
          </p:cNvSpPr>
          <p:nvPr>
            <p:ph type="dt" sz="half" idx="10"/>
          </p:nvPr>
        </p:nvSpPr>
        <p:spPr/>
        <p:txBody>
          <a:bodyPr/>
          <a:lstStyle/>
          <a:p>
            <a:r>
              <a:rPr lang="en-US"/>
              <a:t>00 Month 2021</a:t>
            </a:r>
            <a:endParaRPr lang="en-GB"/>
          </a:p>
        </p:txBody>
      </p:sp>
      <p:sp>
        <p:nvSpPr>
          <p:cNvPr id="5" name="Footer Placeholder 4">
            <a:extLst>
              <a:ext uri="{FF2B5EF4-FFF2-40B4-BE49-F238E27FC236}">
                <a16:creationId xmlns:a16="http://schemas.microsoft.com/office/drawing/2014/main" id="{DD5641E3-7EA9-4462-81A7-22844459BDD4}"/>
              </a:ext>
            </a:extLst>
          </p:cNvPr>
          <p:cNvSpPr>
            <a:spLocks noGrp="1"/>
          </p:cNvSpPr>
          <p:nvPr>
            <p:ph type="ftr" sz="quarter" idx="11"/>
          </p:nvPr>
        </p:nvSpPr>
        <p:spPr>
          <a:xfrm>
            <a:off x="7696204" y="6431024"/>
            <a:ext cx="4114800" cy="180000"/>
          </a:xfrm>
        </p:spPr>
        <p:txBody>
          <a:body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3582115A-B096-4A62-91B2-AD69F6D38DCC}"/>
              </a:ext>
            </a:extLst>
          </p:cNvPr>
          <p:cNvSpPr>
            <a:spLocks noGrp="1"/>
          </p:cNvSpPr>
          <p:nvPr>
            <p:ph type="sldNum" sz="quarter" idx="12"/>
          </p:nvPr>
        </p:nvSpPr>
        <p:spPr/>
        <p:txBody>
          <a:bodyPr/>
          <a:lstStyle/>
          <a:p>
            <a:fld id="{83EC8A24-E677-4A0E-A626-8773B28A89E2}" type="slidenum">
              <a:rPr lang="en-GB" smtClean="0"/>
              <a:t>‹#›</a:t>
            </a:fld>
            <a:endParaRPr lang="en-GB"/>
          </a:p>
        </p:txBody>
      </p:sp>
      <p:sp>
        <p:nvSpPr>
          <p:cNvPr id="12" name="Content Placeholder 2">
            <a:extLst>
              <a:ext uri="{FF2B5EF4-FFF2-40B4-BE49-F238E27FC236}">
                <a16:creationId xmlns:a16="http://schemas.microsoft.com/office/drawing/2014/main" id="{BE173B7C-3C84-4484-8F25-BE3BF31FAEAC}"/>
              </a:ext>
            </a:extLst>
          </p:cNvPr>
          <p:cNvSpPr>
            <a:spLocks noGrp="1"/>
          </p:cNvSpPr>
          <p:nvPr>
            <p:ph idx="13"/>
          </p:nvPr>
        </p:nvSpPr>
        <p:spPr>
          <a:xfrm>
            <a:off x="9398003" y="2197100"/>
            <a:ext cx="2413001" cy="4013200"/>
          </a:xfrm>
        </p:spPr>
        <p:txBody>
          <a:bodyPr/>
          <a:lstStyle>
            <a:lvl1pPr marL="0" indent="0">
              <a:spcBef>
                <a:spcPts val="0"/>
              </a:spcBef>
              <a:buNone/>
              <a:defRPr>
                <a:latin typeface="+mj-lt"/>
              </a:defRPr>
            </a:lvl1pPr>
            <a:lvl2pPr marL="0" indent="0">
              <a:spcBef>
                <a:spcPts val="0"/>
              </a:spcBef>
              <a:buNone/>
              <a:defRPr sz="1200"/>
            </a:lvl2pPr>
            <a:lvl3pPr marL="182558" indent="-182558">
              <a:spcBef>
                <a:spcPts val="0"/>
              </a:spcBef>
              <a:defRPr sz="1200"/>
            </a:lvl3pPr>
            <a:lvl4pPr marL="358765" indent="-176208">
              <a:spcBef>
                <a:spcPts val="0"/>
              </a:spcBef>
              <a:defRPr sz="1200"/>
            </a:lvl4pPr>
            <a:lvl5pPr marL="541323" indent="-182558">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 Placeholder 7">
            <a:extLst>
              <a:ext uri="{FF2B5EF4-FFF2-40B4-BE49-F238E27FC236}">
                <a16:creationId xmlns:a16="http://schemas.microsoft.com/office/drawing/2014/main" id="{F7CCF9E8-228B-454E-80DC-75F45712B162}"/>
              </a:ext>
            </a:extLst>
          </p:cNvPr>
          <p:cNvSpPr>
            <a:spLocks noGrp="1"/>
          </p:cNvSpPr>
          <p:nvPr>
            <p:ph type="body" sz="quarter" idx="15"/>
          </p:nvPr>
        </p:nvSpPr>
        <p:spPr>
          <a:xfrm>
            <a:off x="6229352" y="1670050"/>
            <a:ext cx="2413001" cy="527050"/>
          </a:xfrm>
        </p:spPr>
        <p:txBody>
          <a:bodyPr>
            <a:normAutofit/>
          </a:bodyPr>
          <a:lstStyle>
            <a:lvl1pPr marL="0" indent="0">
              <a:spcBef>
                <a:spcPts val="0"/>
              </a:spcBef>
              <a:buNone/>
              <a:defRPr sz="1600">
                <a:latin typeface="+mj-lt"/>
              </a:defRPr>
            </a:lvl1pPr>
          </a:lstStyle>
          <a:p>
            <a:pPr lvl="0"/>
            <a:r>
              <a:rPr lang="en-US"/>
              <a:t>Click to edit Master text styles</a:t>
            </a:r>
          </a:p>
        </p:txBody>
      </p:sp>
      <p:sp>
        <p:nvSpPr>
          <p:cNvPr id="13" name="Text Placeholder 7">
            <a:extLst>
              <a:ext uri="{FF2B5EF4-FFF2-40B4-BE49-F238E27FC236}">
                <a16:creationId xmlns:a16="http://schemas.microsoft.com/office/drawing/2014/main" id="{229C19BD-6528-48C6-837C-0617EF459FAA}"/>
              </a:ext>
            </a:extLst>
          </p:cNvPr>
          <p:cNvSpPr>
            <a:spLocks noGrp="1"/>
          </p:cNvSpPr>
          <p:nvPr>
            <p:ph type="body" sz="quarter" idx="16"/>
          </p:nvPr>
        </p:nvSpPr>
        <p:spPr>
          <a:xfrm>
            <a:off x="9398003" y="1670050"/>
            <a:ext cx="2413001" cy="527050"/>
          </a:xfrm>
        </p:spPr>
        <p:txBody>
          <a:bodyPr>
            <a:normAutofit/>
          </a:bodyPr>
          <a:lstStyle>
            <a:lvl1pPr marL="0" indent="0">
              <a:spcBef>
                <a:spcPts val="0"/>
              </a:spcBef>
              <a:buNone/>
              <a:defRPr sz="1600">
                <a:latin typeface="+mj-lt"/>
              </a:defRPr>
            </a:lvl1pPr>
          </a:lstStyle>
          <a:p>
            <a:pPr lvl="0"/>
            <a:r>
              <a:rPr lang="en-US"/>
              <a:t>Click to edit Master text styles</a:t>
            </a:r>
          </a:p>
        </p:txBody>
      </p:sp>
      <p:sp>
        <p:nvSpPr>
          <p:cNvPr id="16" name="Content Placeholder 2">
            <a:extLst>
              <a:ext uri="{FF2B5EF4-FFF2-40B4-BE49-F238E27FC236}">
                <a16:creationId xmlns:a16="http://schemas.microsoft.com/office/drawing/2014/main" id="{2C83A63D-F748-48DB-8548-C91593F25DEC}"/>
              </a:ext>
            </a:extLst>
          </p:cNvPr>
          <p:cNvSpPr>
            <a:spLocks noGrp="1"/>
          </p:cNvSpPr>
          <p:nvPr>
            <p:ph idx="17"/>
          </p:nvPr>
        </p:nvSpPr>
        <p:spPr>
          <a:xfrm>
            <a:off x="384176" y="1658932"/>
            <a:ext cx="5584825" cy="4351338"/>
          </a:xfrm>
        </p:spPr>
        <p:txBody>
          <a:bodyPr/>
          <a:lstStyle>
            <a:lvl1pPr marL="0" indent="0">
              <a:buNone/>
              <a:defRPr>
                <a:latin typeface="+mj-lt"/>
              </a:defRPr>
            </a:lvl1pPr>
            <a:lvl2pPr marL="0" indent="0">
              <a:buNone/>
              <a:defRPr sz="1801"/>
            </a:lvl2pPr>
            <a:lvl3pPr marL="0" indent="0">
              <a:buNone/>
              <a:defRPr/>
            </a:lvl3pPr>
            <a:lvl4pPr marL="177796" indent="-177796">
              <a:spcBef>
                <a:spcPts val="0"/>
              </a:spcBef>
              <a:defRPr/>
            </a:lvl4pPr>
            <a:lvl5pPr marL="355589" indent="-177796">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79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16D57-F303-4134-A739-11A8FD118110}"/>
              </a:ext>
            </a:extLst>
          </p:cNvPr>
          <p:cNvSpPr>
            <a:spLocks noGrp="1"/>
          </p:cNvSpPr>
          <p:nvPr>
            <p:ph type="title"/>
          </p:nvPr>
        </p:nvSpPr>
        <p:spPr>
          <a:xfrm>
            <a:off x="384181" y="454929"/>
            <a:ext cx="10436222" cy="910357"/>
          </a:xfrm>
          <a:prstGeom prst="rect">
            <a:avLst/>
          </a:prstGeom>
        </p:spPr>
        <p:txBody>
          <a:bodyPr vert="horz" lIns="0" tIns="0" rIns="0" bIns="0" rtlCol="0" anchor="t">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40141A-5A08-48F8-85F4-4532115EDE67}"/>
              </a:ext>
            </a:extLst>
          </p:cNvPr>
          <p:cNvSpPr>
            <a:spLocks noGrp="1"/>
          </p:cNvSpPr>
          <p:nvPr>
            <p:ph type="body" idx="1"/>
          </p:nvPr>
        </p:nvSpPr>
        <p:spPr>
          <a:xfrm>
            <a:off x="384179" y="1658932"/>
            <a:ext cx="11426825"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E53ABA-3373-4EBD-9239-18DD6F0A9A71}"/>
              </a:ext>
            </a:extLst>
          </p:cNvPr>
          <p:cNvSpPr>
            <a:spLocks noGrp="1"/>
          </p:cNvSpPr>
          <p:nvPr>
            <p:ph type="dt" sz="half" idx="2"/>
          </p:nvPr>
        </p:nvSpPr>
        <p:spPr>
          <a:xfrm>
            <a:off x="11069753" y="156585"/>
            <a:ext cx="1055573" cy="180000"/>
          </a:xfrm>
          <a:prstGeom prst="rect">
            <a:avLst/>
          </a:prstGeom>
        </p:spPr>
        <p:txBody>
          <a:bodyPr vert="horz" lIns="0" tIns="0" rIns="0" bIns="0" rtlCol="0" anchor="ctr"/>
          <a:lstStyle>
            <a:lvl1pPr algn="l">
              <a:defRPr sz="700">
                <a:solidFill>
                  <a:schemeClr val="tx1"/>
                </a:solidFill>
                <a:latin typeface="Segoe UI Semibold" panose="020B0702040204020203" pitchFamily="34" charset="0"/>
                <a:cs typeface="Segoe UI Semibold" panose="020B0702040204020203" pitchFamily="34" charset="0"/>
              </a:defRPr>
            </a:lvl1pPr>
          </a:lstStyle>
          <a:p>
            <a:r>
              <a:rPr lang="en-US"/>
              <a:t>00 Month 2021</a:t>
            </a:r>
            <a:endParaRPr lang="en-GB"/>
          </a:p>
        </p:txBody>
      </p:sp>
      <p:sp>
        <p:nvSpPr>
          <p:cNvPr id="5" name="Footer Placeholder 4">
            <a:extLst>
              <a:ext uri="{FF2B5EF4-FFF2-40B4-BE49-F238E27FC236}">
                <a16:creationId xmlns:a16="http://schemas.microsoft.com/office/drawing/2014/main" id="{AF9ED44C-DC51-416B-871E-B102B99EA706}"/>
              </a:ext>
            </a:extLst>
          </p:cNvPr>
          <p:cNvSpPr>
            <a:spLocks noGrp="1"/>
          </p:cNvSpPr>
          <p:nvPr>
            <p:ph type="ftr" sz="quarter" idx="3"/>
          </p:nvPr>
        </p:nvSpPr>
        <p:spPr>
          <a:xfrm>
            <a:off x="7696204" y="6431024"/>
            <a:ext cx="4114800" cy="180000"/>
          </a:xfrm>
          <a:prstGeom prst="rect">
            <a:avLst/>
          </a:prstGeom>
        </p:spPr>
        <p:txBody>
          <a:bodyPr vert="horz" lIns="0" tIns="0" rIns="0" bIns="0" rtlCol="0" anchor="ctr"/>
          <a:lstStyle>
            <a:lvl1pPr algn="r">
              <a:defRPr sz="700">
                <a:solidFill>
                  <a:schemeClr val="tx1"/>
                </a:solidFill>
                <a:latin typeface="Segoe UI Semibold" panose="020B0702040204020203" pitchFamily="34" charset="0"/>
                <a:cs typeface="Segoe UI Semibold" panose="020B0702040204020203" pitchFamily="34" charset="0"/>
              </a:defRPr>
            </a:lvl1pPr>
          </a:lstStyle>
          <a:p>
            <a:r>
              <a:rPr lang="en-GB"/>
              <a:t>Go 'Insert &gt; Header &amp; Footer' to edit this text &amp; the date above</a:t>
            </a:r>
          </a:p>
        </p:txBody>
      </p:sp>
      <p:sp>
        <p:nvSpPr>
          <p:cNvPr id="6" name="Slide Number Placeholder 5">
            <a:extLst>
              <a:ext uri="{FF2B5EF4-FFF2-40B4-BE49-F238E27FC236}">
                <a16:creationId xmlns:a16="http://schemas.microsoft.com/office/drawing/2014/main" id="{A1D7A728-4F9A-4458-8F09-1724C614937D}"/>
              </a:ext>
            </a:extLst>
          </p:cNvPr>
          <p:cNvSpPr>
            <a:spLocks noGrp="1"/>
          </p:cNvSpPr>
          <p:nvPr>
            <p:ph type="sldNum" sz="quarter" idx="4"/>
          </p:nvPr>
        </p:nvSpPr>
        <p:spPr>
          <a:xfrm>
            <a:off x="384178" y="156585"/>
            <a:ext cx="647700" cy="180000"/>
          </a:xfrm>
          <a:prstGeom prst="rect">
            <a:avLst/>
          </a:prstGeom>
        </p:spPr>
        <p:txBody>
          <a:bodyPr vert="horz" lIns="0" tIns="0" rIns="0" bIns="0" rtlCol="0" anchor="ctr"/>
          <a:lstStyle>
            <a:lvl1pPr algn="l">
              <a:defRPr sz="700">
                <a:solidFill>
                  <a:schemeClr val="tx1"/>
                </a:solidFill>
                <a:latin typeface="Segoe UI Semibold" panose="020B0702040204020203" pitchFamily="34" charset="0"/>
                <a:cs typeface="Segoe UI Semibold" panose="020B0702040204020203" pitchFamily="34" charset="0"/>
              </a:defRPr>
            </a:lvl1pPr>
          </a:lstStyle>
          <a:p>
            <a:fld id="{83EC8A24-E677-4A0E-A626-8773B28A89E2}" type="slidenum">
              <a:rPr lang="en-GB" smtClean="0"/>
              <a:pPr/>
              <a:t>‹#›</a:t>
            </a:fld>
            <a:endParaRPr lang="en-GB"/>
          </a:p>
        </p:txBody>
      </p:sp>
      <p:pic>
        <p:nvPicPr>
          <p:cNvPr id="9" name="Graphic 8">
            <a:extLst>
              <a:ext uri="{FF2B5EF4-FFF2-40B4-BE49-F238E27FC236}">
                <a16:creationId xmlns:a16="http://schemas.microsoft.com/office/drawing/2014/main" id="{02D2BD52-86E9-4F7E-8607-336602238D32}"/>
              </a:ext>
            </a:extLst>
          </p:cNvPr>
          <p:cNvPicPr>
            <a:picLocks noChangeAspect="1"/>
          </p:cNvPicPr>
          <p:nvPr userDrawn="1"/>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rcRect/>
          <a:stretch/>
        </p:blipFill>
        <p:spPr>
          <a:xfrm>
            <a:off x="11069756" y="550907"/>
            <a:ext cx="702000" cy="702000"/>
          </a:xfrm>
          <a:prstGeom prst="rect">
            <a:avLst/>
          </a:prstGeom>
        </p:spPr>
      </p:pic>
      <p:cxnSp>
        <p:nvCxnSpPr>
          <p:cNvPr id="10" name="Straight Connector 9">
            <a:extLst>
              <a:ext uri="{FF2B5EF4-FFF2-40B4-BE49-F238E27FC236}">
                <a16:creationId xmlns:a16="http://schemas.microsoft.com/office/drawing/2014/main" id="{B6452114-27BD-4D18-97A0-436B3B32567C}"/>
              </a:ext>
            </a:extLst>
          </p:cNvPr>
          <p:cNvCxnSpPr>
            <a:cxnSpLocks/>
          </p:cNvCxnSpPr>
          <p:nvPr userDrawn="1"/>
        </p:nvCxnSpPr>
        <p:spPr>
          <a:xfrm>
            <a:off x="381796" y="380999"/>
            <a:ext cx="105219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2BACC21-E821-432F-8255-8E0494D77356}"/>
              </a:ext>
            </a:extLst>
          </p:cNvPr>
          <p:cNvCxnSpPr>
            <a:cxnSpLocks/>
          </p:cNvCxnSpPr>
          <p:nvPr userDrawn="1"/>
        </p:nvCxnSpPr>
        <p:spPr>
          <a:xfrm>
            <a:off x="381796" y="1409699"/>
            <a:ext cx="1142920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46D09DA-C5F3-4F2C-81A5-B480E5A92A59}"/>
              </a:ext>
            </a:extLst>
          </p:cNvPr>
          <p:cNvCxnSpPr>
            <a:cxnSpLocks/>
          </p:cNvCxnSpPr>
          <p:nvPr userDrawn="1"/>
        </p:nvCxnSpPr>
        <p:spPr>
          <a:xfrm>
            <a:off x="11072814" y="380999"/>
            <a:ext cx="7381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0469BD-1E68-F441-80D9-E98EC186F155}"/>
              </a:ext>
            </a:extLst>
          </p:cNvPr>
          <p:cNvSpPr txBox="1"/>
          <p:nvPr userDrawn="1">
            <p:extLst>
              <p:ext uri="{1162E1C5-73C7-4A58-AE30-91384D911F3F}">
                <p184:classification xmlns:p184="http://schemas.microsoft.com/office/powerpoint/2018/4/main" val="ftr"/>
              </p:ext>
            </p:extLst>
          </p:nvPr>
        </p:nvSpPr>
        <p:spPr>
          <a:xfrm>
            <a:off x="0" y="6705600"/>
            <a:ext cx="2232025" cy="154017"/>
          </a:xfrm>
          <a:prstGeom prst="rect">
            <a:avLst/>
          </a:prstGeom>
        </p:spPr>
        <p:txBody>
          <a:bodyPr horzOverflow="overflow" lIns="0" tIns="0" rIns="0" bIns="0">
            <a:spAutoFit/>
          </a:bodyPr>
          <a:lstStyle/>
          <a:p>
            <a:pPr algn="l"/>
            <a:r>
              <a:rPr lang="en-US" sz="1001">
                <a:solidFill>
                  <a:srgbClr val="317100"/>
                </a:solidFill>
                <a:latin typeface="Arial Black" panose="020B0604020202020204" pitchFamily="34" charset="0"/>
                <a:cs typeface="Arial Black" panose="020B0604020202020204" pitchFamily="34" charset="0"/>
              </a:rPr>
              <a:t>TP ICAP Classification: Internal</a:t>
            </a:r>
          </a:p>
        </p:txBody>
      </p:sp>
      <p:sp>
        <p:nvSpPr>
          <p:cNvPr id="7" name="MSIPCMContentMarking" descr="{&quot;HashCode&quot;:-1554278922,&quot;Placement&quot;:&quot;Footer&quot;,&quot;Top&quot;:520.518738,&quot;Left&quot;:0.0,&quot;SlideWidth&quot;:960,&quot;SlideHeight&quot;:540}">
            <a:extLst>
              <a:ext uri="{FF2B5EF4-FFF2-40B4-BE49-F238E27FC236}">
                <a16:creationId xmlns:a16="http://schemas.microsoft.com/office/drawing/2014/main" id="{07DB3B39-33B1-FEC0-DA69-2A54CD2D2CD5}"/>
              </a:ext>
            </a:extLst>
          </p:cNvPr>
          <p:cNvSpPr txBox="1"/>
          <p:nvPr userDrawn="1"/>
        </p:nvSpPr>
        <p:spPr>
          <a:xfrm>
            <a:off x="0" y="6610588"/>
            <a:ext cx="1773231" cy="247412"/>
          </a:xfrm>
          <a:prstGeom prst="rect">
            <a:avLst/>
          </a:prstGeom>
          <a:noFill/>
        </p:spPr>
        <p:txBody>
          <a:bodyPr vert="horz" wrap="square" lIns="0" tIns="0" rIns="0" bIns="0" rtlCol="0" anchor="ctr" anchorCtr="1">
            <a:spAutoFit/>
          </a:bodyPr>
          <a:lstStyle/>
          <a:p>
            <a:pPr algn="l">
              <a:spcBef>
                <a:spcPts val="0"/>
              </a:spcBef>
              <a:spcAft>
                <a:spcPts val="0"/>
              </a:spcAft>
            </a:pPr>
            <a:r>
              <a:rPr lang="en-US" sz="800">
                <a:solidFill>
                  <a:srgbClr val="FF8C00"/>
                </a:solidFill>
                <a:latin typeface="Arial Black" panose="020B0A04020102020204" pitchFamily="34" charset="0"/>
              </a:rPr>
              <a:t>Classification: Confidential</a:t>
            </a:r>
          </a:p>
        </p:txBody>
      </p:sp>
    </p:spTree>
    <p:extLst>
      <p:ext uri="{BB962C8B-B14F-4D97-AF65-F5344CB8AC3E}">
        <p14:creationId xmlns:p14="http://schemas.microsoft.com/office/powerpoint/2010/main" val="2887729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373" rtl="0" eaLnBrk="1" latinLnBrk="0" hangingPunct="1">
        <a:lnSpc>
          <a:spcPct val="105000"/>
        </a:lnSpc>
        <a:spcBef>
          <a:spcPct val="0"/>
        </a:spcBef>
        <a:buNone/>
        <a:defRPr sz="2201" kern="1200">
          <a:solidFill>
            <a:schemeClr val="tx1"/>
          </a:solidFill>
          <a:latin typeface="+mj-lt"/>
          <a:ea typeface="+mj-ea"/>
          <a:cs typeface="+mj-cs"/>
        </a:defRPr>
      </a:lvl1pPr>
    </p:titleStyle>
    <p:bodyStyle>
      <a:lvl1pPr marL="180969" indent="-180969" algn="l" defTabSz="914373" rtl="0" eaLnBrk="1" latinLnBrk="0" hangingPunct="1">
        <a:lnSpc>
          <a:spcPct val="120000"/>
        </a:lnSpc>
        <a:spcBef>
          <a:spcPts val="800"/>
        </a:spcBef>
        <a:buFont typeface="Calibri" panose="020F0502020204030204" pitchFamily="34" charset="0"/>
        <a:buChar char="–"/>
        <a:defRPr sz="1801" kern="1200">
          <a:solidFill>
            <a:schemeClr val="tx1"/>
          </a:solidFill>
          <a:latin typeface="+mn-lt"/>
          <a:ea typeface="+mn-ea"/>
          <a:cs typeface="+mn-cs"/>
        </a:defRPr>
      </a:lvl1pPr>
      <a:lvl2pPr marL="361940" indent="-180969" algn="l" defTabSz="914373" rtl="0" eaLnBrk="1" latinLnBrk="0" hangingPunct="1">
        <a:lnSpc>
          <a:spcPct val="120000"/>
        </a:lnSpc>
        <a:spcBef>
          <a:spcPts val="800"/>
        </a:spcBef>
        <a:buFont typeface="Calibri" panose="020F0502020204030204" pitchFamily="34" charset="0"/>
        <a:buChar char="–"/>
        <a:defRPr sz="1500" kern="1200">
          <a:solidFill>
            <a:schemeClr val="tx1"/>
          </a:solidFill>
          <a:latin typeface="+mn-lt"/>
          <a:ea typeface="+mn-ea"/>
          <a:cs typeface="+mn-cs"/>
        </a:defRPr>
      </a:lvl2pPr>
      <a:lvl3pPr marL="542909" indent="-180969" algn="l" defTabSz="914373" rtl="0" eaLnBrk="1" latinLnBrk="0" hangingPunct="1">
        <a:lnSpc>
          <a:spcPct val="120000"/>
        </a:lnSpc>
        <a:spcBef>
          <a:spcPts val="800"/>
        </a:spcBef>
        <a:buFont typeface="Calibri" panose="020F0502020204030204" pitchFamily="34" charset="0"/>
        <a:buChar char="–"/>
        <a:defRPr sz="1500" kern="1200">
          <a:solidFill>
            <a:schemeClr val="tx1"/>
          </a:solidFill>
          <a:latin typeface="+mn-lt"/>
          <a:ea typeface="+mn-ea"/>
          <a:cs typeface="+mn-cs"/>
        </a:defRPr>
      </a:lvl3pPr>
      <a:lvl4pPr marL="714354" indent="-171446" algn="l" defTabSz="914373" rtl="0" eaLnBrk="1" latinLnBrk="0" hangingPunct="1">
        <a:lnSpc>
          <a:spcPct val="120000"/>
        </a:lnSpc>
        <a:spcBef>
          <a:spcPts val="800"/>
        </a:spcBef>
        <a:buFont typeface="Calibri" panose="020F0502020204030204" pitchFamily="34" charset="0"/>
        <a:buChar char="–"/>
        <a:defRPr sz="1500" kern="1200">
          <a:solidFill>
            <a:schemeClr val="tx1"/>
          </a:solidFill>
          <a:latin typeface="+mn-lt"/>
          <a:ea typeface="+mn-ea"/>
          <a:cs typeface="+mn-cs"/>
        </a:defRPr>
      </a:lvl4pPr>
      <a:lvl5pPr marL="895323" indent="-180969" algn="l" defTabSz="914373" rtl="0" eaLnBrk="1" latinLnBrk="0" hangingPunct="1">
        <a:lnSpc>
          <a:spcPct val="120000"/>
        </a:lnSpc>
        <a:spcBef>
          <a:spcPts val="800"/>
        </a:spcBef>
        <a:buFont typeface="Calibri" panose="020F0502020204030204" pitchFamily="34" charset="0"/>
        <a:buChar char="–"/>
        <a:defRPr sz="1500" kern="1200">
          <a:solidFill>
            <a:schemeClr val="tx1"/>
          </a:solidFill>
          <a:latin typeface="+mn-lt"/>
          <a:ea typeface="+mn-ea"/>
          <a:cs typeface="+mn-cs"/>
        </a:defRPr>
      </a:lvl5pPr>
      <a:lvl6pPr marL="2514526" indent="-228595" algn="l" defTabSz="91437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714" indent="-228595" algn="l" defTabSz="91437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8900" indent="-228595" algn="l" defTabSz="91437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086" indent="-228595" algn="l" defTabSz="91437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373" rtl="0" eaLnBrk="1" latinLnBrk="0" hangingPunct="1">
        <a:defRPr sz="1801" kern="1200">
          <a:solidFill>
            <a:schemeClr val="tx1"/>
          </a:solidFill>
          <a:latin typeface="+mn-lt"/>
          <a:ea typeface="+mn-ea"/>
          <a:cs typeface="+mn-cs"/>
        </a:defRPr>
      </a:lvl1pPr>
      <a:lvl2pPr marL="457187" algn="l" defTabSz="914373" rtl="0" eaLnBrk="1" latinLnBrk="0" hangingPunct="1">
        <a:defRPr sz="1801" kern="1200">
          <a:solidFill>
            <a:schemeClr val="tx1"/>
          </a:solidFill>
          <a:latin typeface="+mn-lt"/>
          <a:ea typeface="+mn-ea"/>
          <a:cs typeface="+mn-cs"/>
        </a:defRPr>
      </a:lvl2pPr>
      <a:lvl3pPr marL="914373" algn="l" defTabSz="914373" rtl="0" eaLnBrk="1" latinLnBrk="0" hangingPunct="1">
        <a:defRPr sz="1801" kern="1200">
          <a:solidFill>
            <a:schemeClr val="tx1"/>
          </a:solidFill>
          <a:latin typeface="+mn-lt"/>
          <a:ea typeface="+mn-ea"/>
          <a:cs typeface="+mn-cs"/>
        </a:defRPr>
      </a:lvl3pPr>
      <a:lvl4pPr marL="1371560" algn="l" defTabSz="914373" rtl="0" eaLnBrk="1" latinLnBrk="0" hangingPunct="1">
        <a:defRPr sz="1801" kern="1200">
          <a:solidFill>
            <a:schemeClr val="tx1"/>
          </a:solidFill>
          <a:latin typeface="+mn-lt"/>
          <a:ea typeface="+mn-ea"/>
          <a:cs typeface="+mn-cs"/>
        </a:defRPr>
      </a:lvl4pPr>
      <a:lvl5pPr marL="1828746" algn="l" defTabSz="914373" rtl="0" eaLnBrk="1" latinLnBrk="0" hangingPunct="1">
        <a:defRPr sz="1801" kern="1200">
          <a:solidFill>
            <a:schemeClr val="tx1"/>
          </a:solidFill>
          <a:latin typeface="+mn-lt"/>
          <a:ea typeface="+mn-ea"/>
          <a:cs typeface="+mn-cs"/>
        </a:defRPr>
      </a:lvl5pPr>
      <a:lvl6pPr marL="2285933" algn="l" defTabSz="914373" rtl="0" eaLnBrk="1" latinLnBrk="0" hangingPunct="1">
        <a:defRPr sz="1801" kern="1200">
          <a:solidFill>
            <a:schemeClr val="tx1"/>
          </a:solidFill>
          <a:latin typeface="+mn-lt"/>
          <a:ea typeface="+mn-ea"/>
          <a:cs typeface="+mn-cs"/>
        </a:defRPr>
      </a:lvl6pPr>
      <a:lvl7pPr marL="2743119" algn="l" defTabSz="914373" rtl="0" eaLnBrk="1" latinLnBrk="0" hangingPunct="1">
        <a:defRPr sz="1801" kern="1200">
          <a:solidFill>
            <a:schemeClr val="tx1"/>
          </a:solidFill>
          <a:latin typeface="+mn-lt"/>
          <a:ea typeface="+mn-ea"/>
          <a:cs typeface="+mn-cs"/>
        </a:defRPr>
      </a:lvl7pPr>
      <a:lvl8pPr marL="3200306" algn="l" defTabSz="914373" rtl="0" eaLnBrk="1" latinLnBrk="0" hangingPunct="1">
        <a:defRPr sz="1801" kern="1200">
          <a:solidFill>
            <a:schemeClr val="tx1"/>
          </a:solidFill>
          <a:latin typeface="+mn-lt"/>
          <a:ea typeface="+mn-ea"/>
          <a:cs typeface="+mn-cs"/>
        </a:defRPr>
      </a:lvl8pPr>
      <a:lvl9pPr marL="3657493" algn="l" defTabSz="91437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1.xm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11" Type="http://schemas.openxmlformats.org/officeDocument/2006/relationships/image" Target="../media/image26.png"/><Relationship Id="rId5" Type="http://schemas.openxmlformats.org/officeDocument/2006/relationships/diagramColors" Target="../diagrams/colors1.xml"/><Relationship Id="rId10" Type="http://schemas.openxmlformats.org/officeDocument/2006/relationships/image" Target="../media/image25.svg"/><Relationship Id="rId4" Type="http://schemas.openxmlformats.org/officeDocument/2006/relationships/diagramQuickStyle" Target="../diagrams/quickStyle1.xml"/><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diagramLayout" Target="../diagrams/layout2.xml"/><Relationship Id="rId7" Type="http://schemas.openxmlformats.org/officeDocument/2006/relationships/image" Target="../media/image28.png"/><Relationship Id="rId2" Type="http://schemas.openxmlformats.org/officeDocument/2006/relationships/diagramData" Target="../diagrams/data2.xml"/><Relationship Id="rId1" Type="http://schemas.openxmlformats.org/officeDocument/2006/relationships/slideLayout" Target="../slideLayouts/slideLayout19.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31.svg"/><Relationship Id="rId4" Type="http://schemas.openxmlformats.org/officeDocument/2006/relationships/diagramQuickStyle" Target="../diagrams/quickStyle2.xml"/><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diagramLayout" Target="../diagrams/layout3.xm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diagramData" Target="../diagrams/data3.xml"/><Relationship Id="rId1" Type="http://schemas.openxmlformats.org/officeDocument/2006/relationships/slideLayout" Target="../slideLayouts/slideLayout19.xml"/><Relationship Id="rId6" Type="http://schemas.microsoft.com/office/2007/relationships/diagramDrawing" Target="../diagrams/drawing3.xml"/><Relationship Id="rId11" Type="http://schemas.openxmlformats.org/officeDocument/2006/relationships/image" Target="../media/image26.png"/><Relationship Id="rId5" Type="http://schemas.openxmlformats.org/officeDocument/2006/relationships/diagramColors" Target="../diagrams/colors3.xml"/><Relationship Id="rId10" Type="http://schemas.openxmlformats.org/officeDocument/2006/relationships/image" Target="../media/image25.svg"/><Relationship Id="rId4" Type="http://schemas.openxmlformats.org/officeDocument/2006/relationships/diagramQuickStyle" Target="../diagrams/quickStyle3.xml"/><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diagramLayout" Target="../diagrams/layout4.xml"/><Relationship Id="rId7" Type="http://schemas.openxmlformats.org/officeDocument/2006/relationships/image" Target="../media/image28.png"/><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31.svg"/><Relationship Id="rId4" Type="http://schemas.openxmlformats.org/officeDocument/2006/relationships/diagramQuickStyle" Target="../diagrams/quickStyle4.xml"/><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8">
            <a:extLst>
              <a:ext uri="{FF2B5EF4-FFF2-40B4-BE49-F238E27FC236}">
                <a16:creationId xmlns:a16="http://schemas.microsoft.com/office/drawing/2014/main" id="{D7C05DAA-BF0C-224A-E976-6C082DF6C7EA}"/>
              </a:ext>
            </a:extLst>
          </p:cNvPr>
          <p:cNvSpPr>
            <a:spLocks noGrp="1"/>
          </p:cNvSpPr>
          <p:nvPr/>
        </p:nvSpPr>
        <p:spPr>
          <a:xfrm>
            <a:off x="384181" y="454929"/>
            <a:ext cx="10436222" cy="910357"/>
          </a:xfrm>
          <a:prstGeom prst="rect">
            <a:avLst/>
          </a:prstGeom>
        </p:spPr>
        <p:txBody>
          <a:bodyPr vert="horz" lIns="0" tIns="0" rIns="0" bIns="0" rtlCol="0" anchor="t">
            <a:normAutofit/>
          </a:bodyPr>
          <a:lstStyle>
            <a:lvl1pPr algn="l" defTabSz="914373" rtl="0" eaLnBrk="1" latinLnBrk="0" hangingPunct="1">
              <a:lnSpc>
                <a:spcPct val="105000"/>
              </a:lnSpc>
              <a:spcBef>
                <a:spcPct val="0"/>
              </a:spcBef>
              <a:buNone/>
              <a:defRPr sz="2201" kern="1200">
                <a:solidFill>
                  <a:schemeClr val="tx1"/>
                </a:solidFill>
                <a:latin typeface="+mj-lt"/>
                <a:ea typeface="+mj-ea"/>
                <a:cs typeface="+mj-cs"/>
              </a:defRPr>
            </a:lvl1pPr>
          </a:lstStyle>
          <a:p>
            <a:r>
              <a:rPr lang="en-GB" dirty="0"/>
              <a:t>Platform Operations: Wintel and Linux</a:t>
            </a:r>
          </a:p>
          <a:p>
            <a:endParaRPr lang="en-GB" dirty="0"/>
          </a:p>
          <a:p>
            <a:endParaRPr lang="en-GB" dirty="0"/>
          </a:p>
        </p:txBody>
      </p:sp>
      <p:sp>
        <p:nvSpPr>
          <p:cNvPr id="3" name="TextBox 2">
            <a:extLst>
              <a:ext uri="{FF2B5EF4-FFF2-40B4-BE49-F238E27FC236}">
                <a16:creationId xmlns:a16="http://schemas.microsoft.com/office/drawing/2014/main" id="{D92CEFA5-B275-FEB3-1317-F4C2AFB86FF3}"/>
              </a:ext>
            </a:extLst>
          </p:cNvPr>
          <p:cNvSpPr txBox="1"/>
          <p:nvPr/>
        </p:nvSpPr>
        <p:spPr>
          <a:xfrm flipH="1">
            <a:off x="381919" y="910107"/>
            <a:ext cx="9560562" cy="3662541"/>
          </a:xfrm>
          <a:prstGeom prst="rect">
            <a:avLst/>
          </a:prstGeom>
          <a:noFill/>
        </p:spPr>
        <p:txBody>
          <a:bodyPr wrap="square" rtlCol="0">
            <a:spAutoFit/>
          </a:bodyPr>
          <a:lstStyle/>
          <a:p>
            <a:pPr>
              <a:spcAft>
                <a:spcPts val="600"/>
              </a:spcAft>
            </a:pPr>
            <a:endParaRPr lang="en-GB" dirty="0"/>
          </a:p>
          <a:p>
            <a:pPr>
              <a:spcAft>
                <a:spcPts val="600"/>
              </a:spcAft>
            </a:pPr>
            <a:endParaRPr lang="en-GB" dirty="0"/>
          </a:p>
          <a:p>
            <a:pPr>
              <a:spcAft>
                <a:spcPts val="600"/>
              </a:spcAft>
            </a:pPr>
            <a:r>
              <a:rPr lang="en-GB" sz="2000" dirty="0"/>
              <a:t>The Platform Operations Team is a dual-force team with experts in Wintel and Linux environments. Each team brings its unique strengths and operates distinctly, catering to various systems with varying complexities. Although our skill sets and responsibilities may differ, we share an unwavering commitment to meet and exceed the business’s operational needs and ensure the seamless running of more than 4000 servers — our promise to keep TPICAP server investment-powered and productive.</a:t>
            </a:r>
          </a:p>
          <a:p>
            <a:pPr>
              <a:spcAft>
                <a:spcPts val="600"/>
              </a:spcAft>
            </a:pPr>
            <a:endParaRPr lang="en-GB" dirty="0"/>
          </a:p>
          <a:p>
            <a:pPr>
              <a:spcAft>
                <a:spcPts val="600"/>
              </a:spcAft>
            </a:pPr>
            <a:endParaRPr lang="en-GB" dirty="0"/>
          </a:p>
        </p:txBody>
      </p:sp>
    </p:spTree>
    <p:extLst>
      <p:ext uri="{BB962C8B-B14F-4D97-AF65-F5344CB8AC3E}">
        <p14:creationId xmlns:p14="http://schemas.microsoft.com/office/powerpoint/2010/main" val="47804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8">
            <a:extLst>
              <a:ext uri="{FF2B5EF4-FFF2-40B4-BE49-F238E27FC236}">
                <a16:creationId xmlns:a16="http://schemas.microsoft.com/office/drawing/2014/main" id="{D7C05DAA-BF0C-224A-E976-6C082DF6C7EA}"/>
              </a:ext>
            </a:extLst>
          </p:cNvPr>
          <p:cNvSpPr>
            <a:spLocks noGrp="1"/>
          </p:cNvSpPr>
          <p:nvPr/>
        </p:nvSpPr>
        <p:spPr>
          <a:xfrm>
            <a:off x="384181" y="454929"/>
            <a:ext cx="10436222" cy="910357"/>
          </a:xfrm>
          <a:prstGeom prst="rect">
            <a:avLst/>
          </a:prstGeom>
        </p:spPr>
        <p:txBody>
          <a:bodyPr vert="horz" lIns="0" tIns="0" rIns="0" bIns="0" rtlCol="0" anchor="t">
            <a:normAutofit/>
          </a:bodyPr>
          <a:lstStyle>
            <a:lvl1pPr algn="l" defTabSz="914373" rtl="0" eaLnBrk="1" latinLnBrk="0" hangingPunct="1">
              <a:lnSpc>
                <a:spcPct val="105000"/>
              </a:lnSpc>
              <a:spcBef>
                <a:spcPct val="0"/>
              </a:spcBef>
              <a:buNone/>
              <a:defRPr sz="2201" kern="1200">
                <a:solidFill>
                  <a:schemeClr val="tx1"/>
                </a:solidFill>
                <a:latin typeface="+mj-lt"/>
                <a:ea typeface="+mj-ea"/>
                <a:cs typeface="+mj-cs"/>
              </a:defRPr>
            </a:lvl1pPr>
          </a:lstStyle>
          <a:p>
            <a:r>
              <a:rPr lang="en-GB" dirty="0"/>
              <a:t>Platform Operations: Wintel and Linux</a:t>
            </a:r>
          </a:p>
          <a:p>
            <a:endParaRPr lang="en-GB" dirty="0"/>
          </a:p>
          <a:p>
            <a:endParaRPr lang="en-GB" dirty="0"/>
          </a:p>
        </p:txBody>
      </p:sp>
      <p:pic>
        <p:nvPicPr>
          <p:cNvPr id="6" name="Picture 5">
            <a:extLst>
              <a:ext uri="{FF2B5EF4-FFF2-40B4-BE49-F238E27FC236}">
                <a16:creationId xmlns:a16="http://schemas.microsoft.com/office/drawing/2014/main" id="{D7E797DE-0F4F-D0AD-F59F-5D1477CAB952}"/>
              </a:ext>
            </a:extLst>
          </p:cNvPr>
          <p:cNvPicPr>
            <a:picLocks noChangeAspect="1"/>
          </p:cNvPicPr>
          <p:nvPr/>
        </p:nvPicPr>
        <p:blipFill>
          <a:blip r:embed="rId2"/>
          <a:stretch>
            <a:fillRect/>
          </a:stretch>
        </p:blipFill>
        <p:spPr>
          <a:xfrm>
            <a:off x="849086" y="811761"/>
            <a:ext cx="10182467" cy="5965155"/>
          </a:xfrm>
          <a:prstGeom prst="rect">
            <a:avLst/>
          </a:prstGeom>
        </p:spPr>
      </p:pic>
    </p:spTree>
    <p:extLst>
      <p:ext uri="{BB962C8B-B14F-4D97-AF65-F5344CB8AC3E}">
        <p14:creationId xmlns:p14="http://schemas.microsoft.com/office/powerpoint/2010/main" val="166999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8">
            <a:extLst>
              <a:ext uri="{FF2B5EF4-FFF2-40B4-BE49-F238E27FC236}">
                <a16:creationId xmlns:a16="http://schemas.microsoft.com/office/drawing/2014/main" id="{D7C05DAA-BF0C-224A-E976-6C082DF6C7EA}"/>
              </a:ext>
            </a:extLst>
          </p:cNvPr>
          <p:cNvSpPr>
            <a:spLocks noGrp="1"/>
          </p:cNvSpPr>
          <p:nvPr/>
        </p:nvSpPr>
        <p:spPr>
          <a:xfrm>
            <a:off x="384181" y="454929"/>
            <a:ext cx="10436222" cy="910357"/>
          </a:xfrm>
          <a:prstGeom prst="rect">
            <a:avLst/>
          </a:prstGeom>
        </p:spPr>
        <p:txBody>
          <a:bodyPr vert="horz" lIns="0" tIns="0" rIns="0" bIns="0" rtlCol="0" anchor="t">
            <a:normAutofit/>
          </a:bodyPr>
          <a:lstStyle>
            <a:lvl1pPr algn="l" defTabSz="914373" rtl="0" eaLnBrk="1" latinLnBrk="0" hangingPunct="1">
              <a:lnSpc>
                <a:spcPct val="105000"/>
              </a:lnSpc>
              <a:spcBef>
                <a:spcPct val="0"/>
              </a:spcBef>
              <a:buNone/>
              <a:defRPr sz="2201" kern="1200">
                <a:solidFill>
                  <a:schemeClr val="tx1"/>
                </a:solidFill>
                <a:latin typeface="+mj-lt"/>
                <a:ea typeface="+mj-ea"/>
                <a:cs typeface="+mj-cs"/>
              </a:defRPr>
            </a:lvl1pPr>
          </a:lstStyle>
          <a:p>
            <a:r>
              <a:rPr lang="en-GB" dirty="0"/>
              <a:t>Wintel Operations Team</a:t>
            </a:r>
          </a:p>
        </p:txBody>
      </p:sp>
      <p:sp>
        <p:nvSpPr>
          <p:cNvPr id="3" name="TextBox 2">
            <a:extLst>
              <a:ext uri="{FF2B5EF4-FFF2-40B4-BE49-F238E27FC236}">
                <a16:creationId xmlns:a16="http://schemas.microsoft.com/office/drawing/2014/main" id="{D92CEFA5-B275-FEB3-1317-F4C2AFB86FF3}"/>
              </a:ext>
            </a:extLst>
          </p:cNvPr>
          <p:cNvSpPr txBox="1"/>
          <p:nvPr/>
        </p:nvSpPr>
        <p:spPr>
          <a:xfrm flipH="1">
            <a:off x="381919" y="910107"/>
            <a:ext cx="9560562" cy="369332"/>
          </a:xfrm>
          <a:prstGeom prst="rect">
            <a:avLst/>
          </a:prstGeom>
          <a:noFill/>
        </p:spPr>
        <p:txBody>
          <a:bodyPr wrap="square" rtlCol="0">
            <a:spAutoFit/>
          </a:bodyPr>
          <a:lstStyle/>
          <a:p>
            <a:pPr>
              <a:spcAft>
                <a:spcPts val="600"/>
              </a:spcAft>
            </a:pPr>
            <a:r>
              <a:rPr lang="en-GB" dirty="0"/>
              <a:t>Responsible for Wintel Server Operations and L1/L2 support for platform services</a:t>
            </a:r>
            <a:endParaRPr lang="en-US" dirty="0"/>
          </a:p>
        </p:txBody>
      </p:sp>
      <p:grpSp>
        <p:nvGrpSpPr>
          <p:cNvPr id="8" name="Group 7">
            <a:extLst>
              <a:ext uri="{FF2B5EF4-FFF2-40B4-BE49-F238E27FC236}">
                <a16:creationId xmlns:a16="http://schemas.microsoft.com/office/drawing/2014/main" id="{4E8830E2-C011-1F74-F9B3-D5105B1CA8F1}"/>
              </a:ext>
            </a:extLst>
          </p:cNvPr>
          <p:cNvGrpSpPr/>
          <p:nvPr/>
        </p:nvGrpSpPr>
        <p:grpSpPr>
          <a:xfrm>
            <a:off x="632086" y="1365286"/>
            <a:ext cx="10721714" cy="5251414"/>
            <a:chOff x="632086" y="1638300"/>
            <a:chExt cx="10721714" cy="4597400"/>
          </a:xfrm>
        </p:grpSpPr>
        <p:graphicFrame>
          <p:nvGraphicFramePr>
            <p:cNvPr id="2" name="TextBox 179">
              <a:extLst>
                <a:ext uri="{FF2B5EF4-FFF2-40B4-BE49-F238E27FC236}">
                  <a16:creationId xmlns:a16="http://schemas.microsoft.com/office/drawing/2014/main" id="{027B7C63-9C61-91FF-F8C3-8663A91BF059}"/>
                </a:ext>
              </a:extLst>
            </p:cNvPr>
            <p:cNvGraphicFramePr/>
            <p:nvPr>
              <p:extLst>
                <p:ext uri="{D42A27DB-BD31-4B8C-83A1-F6EECF244321}">
                  <p14:modId xmlns:p14="http://schemas.microsoft.com/office/powerpoint/2010/main" val="2436476344"/>
                </p:ext>
              </p:extLst>
            </p:nvPr>
          </p:nvGraphicFramePr>
          <p:xfrm>
            <a:off x="632086" y="1638300"/>
            <a:ext cx="10721714"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descr="Users">
              <a:extLst>
                <a:ext uri="{FF2B5EF4-FFF2-40B4-BE49-F238E27FC236}">
                  <a16:creationId xmlns:a16="http://schemas.microsoft.com/office/drawing/2014/main" id="{14FC3E24-B156-8588-A22C-88DDE5BE7237}"/>
                </a:ext>
              </a:extLst>
            </p:cNvPr>
            <p:cNvSpPr/>
            <p:nvPr/>
          </p:nvSpPr>
          <p:spPr>
            <a:xfrm>
              <a:off x="632086" y="1734617"/>
              <a:ext cx="432210" cy="43221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Rectangle 5" descr="Warning">
              <a:extLst>
                <a:ext uri="{FF2B5EF4-FFF2-40B4-BE49-F238E27FC236}">
                  <a16:creationId xmlns:a16="http://schemas.microsoft.com/office/drawing/2014/main" id="{E902A073-DBA4-402A-0217-C91685F7D572}"/>
                </a:ext>
              </a:extLst>
            </p:cNvPr>
            <p:cNvSpPr/>
            <p:nvPr/>
          </p:nvSpPr>
          <p:spPr>
            <a:xfrm>
              <a:off x="632086" y="3286698"/>
              <a:ext cx="432210" cy="43221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7" name="Rectangle 6" descr="Database">
              <a:extLst>
                <a:ext uri="{FF2B5EF4-FFF2-40B4-BE49-F238E27FC236}">
                  <a16:creationId xmlns:a16="http://schemas.microsoft.com/office/drawing/2014/main" id="{3C5289B4-7C88-49B2-77B0-CB05DA38E503}"/>
                </a:ext>
              </a:extLst>
            </p:cNvPr>
            <p:cNvSpPr/>
            <p:nvPr/>
          </p:nvSpPr>
          <p:spPr>
            <a:xfrm>
              <a:off x="632086" y="4339292"/>
              <a:ext cx="432210" cy="432210"/>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spTree>
    <p:extLst>
      <p:ext uri="{BB962C8B-B14F-4D97-AF65-F5344CB8AC3E}">
        <p14:creationId xmlns:p14="http://schemas.microsoft.com/office/powerpoint/2010/main" val="1453802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8">
            <a:extLst>
              <a:ext uri="{FF2B5EF4-FFF2-40B4-BE49-F238E27FC236}">
                <a16:creationId xmlns:a16="http://schemas.microsoft.com/office/drawing/2014/main" id="{D7C05DAA-BF0C-224A-E976-6C082DF6C7EA}"/>
              </a:ext>
            </a:extLst>
          </p:cNvPr>
          <p:cNvSpPr>
            <a:spLocks noGrp="1"/>
          </p:cNvSpPr>
          <p:nvPr/>
        </p:nvSpPr>
        <p:spPr>
          <a:xfrm>
            <a:off x="384181" y="454929"/>
            <a:ext cx="10436222" cy="910357"/>
          </a:xfrm>
          <a:prstGeom prst="rect">
            <a:avLst/>
          </a:prstGeom>
        </p:spPr>
        <p:txBody>
          <a:bodyPr vert="horz" lIns="0" tIns="0" rIns="0" bIns="0" rtlCol="0" anchor="t">
            <a:normAutofit/>
          </a:bodyPr>
          <a:lstStyle>
            <a:lvl1pPr algn="l" defTabSz="914373" rtl="0" eaLnBrk="1" latinLnBrk="0" hangingPunct="1">
              <a:lnSpc>
                <a:spcPct val="105000"/>
              </a:lnSpc>
              <a:spcBef>
                <a:spcPct val="0"/>
              </a:spcBef>
              <a:buNone/>
              <a:defRPr sz="2201" kern="1200">
                <a:solidFill>
                  <a:schemeClr val="tx1"/>
                </a:solidFill>
                <a:latin typeface="+mj-lt"/>
                <a:ea typeface="+mj-ea"/>
                <a:cs typeface="+mj-cs"/>
              </a:defRPr>
            </a:lvl1pPr>
          </a:lstStyle>
          <a:p>
            <a:r>
              <a:rPr lang="en-GB" dirty="0"/>
              <a:t>Wintel Operations Team</a:t>
            </a:r>
          </a:p>
        </p:txBody>
      </p:sp>
      <p:graphicFrame>
        <p:nvGraphicFramePr>
          <p:cNvPr id="2" name="TextBox 179">
            <a:extLst>
              <a:ext uri="{FF2B5EF4-FFF2-40B4-BE49-F238E27FC236}">
                <a16:creationId xmlns:a16="http://schemas.microsoft.com/office/drawing/2014/main" id="{027B7C63-9C61-91FF-F8C3-8663A91BF059}"/>
              </a:ext>
            </a:extLst>
          </p:cNvPr>
          <p:cNvGraphicFramePr/>
          <p:nvPr>
            <p:extLst>
              <p:ext uri="{D42A27DB-BD31-4B8C-83A1-F6EECF244321}">
                <p14:modId xmlns:p14="http://schemas.microsoft.com/office/powerpoint/2010/main" val="3339932306"/>
              </p:ext>
            </p:extLst>
          </p:nvPr>
        </p:nvGraphicFramePr>
        <p:xfrm>
          <a:off x="632086" y="1485900"/>
          <a:ext cx="10721714"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descr="Target Audience">
            <a:extLst>
              <a:ext uri="{FF2B5EF4-FFF2-40B4-BE49-F238E27FC236}">
                <a16:creationId xmlns:a16="http://schemas.microsoft.com/office/drawing/2014/main" id="{C23FA7F9-862D-52E1-EE6E-43DD22E53A90}"/>
              </a:ext>
            </a:extLst>
          </p:cNvPr>
          <p:cNvSpPr/>
          <p:nvPr/>
        </p:nvSpPr>
        <p:spPr>
          <a:xfrm>
            <a:off x="692756" y="1365286"/>
            <a:ext cx="611114" cy="63632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pic>
        <p:nvPicPr>
          <p:cNvPr id="10" name="Graphic 9" descr="Bullseye outline">
            <a:extLst>
              <a:ext uri="{FF2B5EF4-FFF2-40B4-BE49-F238E27FC236}">
                <a16:creationId xmlns:a16="http://schemas.microsoft.com/office/drawing/2014/main" id="{BD2D9F15-DDB0-BB9E-AC78-424989584C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2756" y="3850358"/>
            <a:ext cx="651286" cy="636327"/>
          </a:xfrm>
          <a:prstGeom prst="rect">
            <a:avLst/>
          </a:prstGeom>
        </p:spPr>
      </p:pic>
    </p:spTree>
    <p:extLst>
      <p:ext uri="{BB962C8B-B14F-4D97-AF65-F5344CB8AC3E}">
        <p14:creationId xmlns:p14="http://schemas.microsoft.com/office/powerpoint/2010/main" val="2901948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8">
            <a:extLst>
              <a:ext uri="{FF2B5EF4-FFF2-40B4-BE49-F238E27FC236}">
                <a16:creationId xmlns:a16="http://schemas.microsoft.com/office/drawing/2014/main" id="{D7C05DAA-BF0C-224A-E976-6C082DF6C7EA}"/>
              </a:ext>
            </a:extLst>
          </p:cNvPr>
          <p:cNvSpPr>
            <a:spLocks noGrp="1"/>
          </p:cNvSpPr>
          <p:nvPr/>
        </p:nvSpPr>
        <p:spPr>
          <a:xfrm>
            <a:off x="384181" y="454929"/>
            <a:ext cx="10436222" cy="910357"/>
          </a:xfrm>
          <a:prstGeom prst="rect">
            <a:avLst/>
          </a:prstGeom>
        </p:spPr>
        <p:txBody>
          <a:bodyPr vert="horz" lIns="0" tIns="0" rIns="0" bIns="0" rtlCol="0" anchor="t">
            <a:normAutofit/>
          </a:bodyPr>
          <a:lstStyle>
            <a:lvl1pPr algn="l" defTabSz="914373" rtl="0" eaLnBrk="1" latinLnBrk="0" hangingPunct="1">
              <a:lnSpc>
                <a:spcPct val="105000"/>
              </a:lnSpc>
              <a:spcBef>
                <a:spcPct val="0"/>
              </a:spcBef>
              <a:buNone/>
              <a:defRPr sz="2201" kern="1200">
                <a:solidFill>
                  <a:schemeClr val="tx1"/>
                </a:solidFill>
                <a:latin typeface="+mj-lt"/>
                <a:ea typeface="+mj-ea"/>
                <a:cs typeface="+mj-cs"/>
              </a:defRPr>
            </a:lvl1pPr>
          </a:lstStyle>
          <a:p>
            <a:r>
              <a:rPr lang="en-GB" dirty="0"/>
              <a:t>Linux Operations Team</a:t>
            </a:r>
          </a:p>
        </p:txBody>
      </p:sp>
      <p:sp>
        <p:nvSpPr>
          <p:cNvPr id="3" name="TextBox 2">
            <a:extLst>
              <a:ext uri="{FF2B5EF4-FFF2-40B4-BE49-F238E27FC236}">
                <a16:creationId xmlns:a16="http://schemas.microsoft.com/office/drawing/2014/main" id="{D92CEFA5-B275-FEB3-1317-F4C2AFB86FF3}"/>
              </a:ext>
            </a:extLst>
          </p:cNvPr>
          <p:cNvSpPr txBox="1"/>
          <p:nvPr/>
        </p:nvSpPr>
        <p:spPr>
          <a:xfrm flipH="1">
            <a:off x="381919" y="910107"/>
            <a:ext cx="9560562" cy="369332"/>
          </a:xfrm>
          <a:prstGeom prst="rect">
            <a:avLst/>
          </a:prstGeom>
          <a:noFill/>
        </p:spPr>
        <p:txBody>
          <a:bodyPr wrap="square" rtlCol="0">
            <a:spAutoFit/>
          </a:bodyPr>
          <a:lstStyle/>
          <a:p>
            <a:pPr>
              <a:spcAft>
                <a:spcPts val="600"/>
              </a:spcAft>
            </a:pPr>
            <a:r>
              <a:rPr lang="en-GB" dirty="0"/>
              <a:t>&lt;Functional Description&gt;</a:t>
            </a:r>
            <a:endParaRPr lang="en-US"/>
          </a:p>
        </p:txBody>
      </p:sp>
      <p:grpSp>
        <p:nvGrpSpPr>
          <p:cNvPr id="8" name="Group 7">
            <a:extLst>
              <a:ext uri="{FF2B5EF4-FFF2-40B4-BE49-F238E27FC236}">
                <a16:creationId xmlns:a16="http://schemas.microsoft.com/office/drawing/2014/main" id="{4E8830E2-C011-1F74-F9B3-D5105B1CA8F1}"/>
              </a:ext>
            </a:extLst>
          </p:cNvPr>
          <p:cNvGrpSpPr/>
          <p:nvPr/>
        </p:nvGrpSpPr>
        <p:grpSpPr>
          <a:xfrm>
            <a:off x="632086" y="1365286"/>
            <a:ext cx="10721714" cy="5251414"/>
            <a:chOff x="632086" y="1638300"/>
            <a:chExt cx="10721714" cy="4597400"/>
          </a:xfrm>
        </p:grpSpPr>
        <p:graphicFrame>
          <p:nvGraphicFramePr>
            <p:cNvPr id="2" name="TextBox 179">
              <a:extLst>
                <a:ext uri="{FF2B5EF4-FFF2-40B4-BE49-F238E27FC236}">
                  <a16:creationId xmlns:a16="http://schemas.microsoft.com/office/drawing/2014/main" id="{027B7C63-9C61-91FF-F8C3-8663A91BF059}"/>
                </a:ext>
              </a:extLst>
            </p:cNvPr>
            <p:cNvGraphicFramePr/>
            <p:nvPr>
              <p:extLst>
                <p:ext uri="{D42A27DB-BD31-4B8C-83A1-F6EECF244321}">
                  <p14:modId xmlns:p14="http://schemas.microsoft.com/office/powerpoint/2010/main" val="645644615"/>
                </p:ext>
              </p:extLst>
            </p:nvPr>
          </p:nvGraphicFramePr>
          <p:xfrm>
            <a:off x="632086" y="1638300"/>
            <a:ext cx="10721714"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descr="Users">
              <a:extLst>
                <a:ext uri="{FF2B5EF4-FFF2-40B4-BE49-F238E27FC236}">
                  <a16:creationId xmlns:a16="http://schemas.microsoft.com/office/drawing/2014/main" id="{14FC3E24-B156-8588-A22C-88DDE5BE7237}"/>
                </a:ext>
              </a:extLst>
            </p:cNvPr>
            <p:cNvSpPr/>
            <p:nvPr/>
          </p:nvSpPr>
          <p:spPr>
            <a:xfrm>
              <a:off x="632086" y="1734617"/>
              <a:ext cx="432210" cy="432210"/>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Rectangle 5" descr="Warning">
              <a:extLst>
                <a:ext uri="{FF2B5EF4-FFF2-40B4-BE49-F238E27FC236}">
                  <a16:creationId xmlns:a16="http://schemas.microsoft.com/office/drawing/2014/main" id="{E902A073-DBA4-402A-0217-C91685F7D572}"/>
                </a:ext>
              </a:extLst>
            </p:cNvPr>
            <p:cNvSpPr/>
            <p:nvPr/>
          </p:nvSpPr>
          <p:spPr>
            <a:xfrm>
              <a:off x="632086" y="3286698"/>
              <a:ext cx="432210" cy="432210"/>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7" name="Rectangle 6" descr="Database">
              <a:extLst>
                <a:ext uri="{FF2B5EF4-FFF2-40B4-BE49-F238E27FC236}">
                  <a16:creationId xmlns:a16="http://schemas.microsoft.com/office/drawing/2014/main" id="{3C5289B4-7C88-49B2-77B0-CB05DA38E503}"/>
                </a:ext>
              </a:extLst>
            </p:cNvPr>
            <p:cNvSpPr/>
            <p:nvPr/>
          </p:nvSpPr>
          <p:spPr>
            <a:xfrm>
              <a:off x="632086" y="4339292"/>
              <a:ext cx="432210" cy="432210"/>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sp>
      </p:grpSp>
    </p:spTree>
    <p:extLst>
      <p:ext uri="{BB962C8B-B14F-4D97-AF65-F5344CB8AC3E}">
        <p14:creationId xmlns:p14="http://schemas.microsoft.com/office/powerpoint/2010/main" val="205170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8">
            <a:extLst>
              <a:ext uri="{FF2B5EF4-FFF2-40B4-BE49-F238E27FC236}">
                <a16:creationId xmlns:a16="http://schemas.microsoft.com/office/drawing/2014/main" id="{D7C05DAA-BF0C-224A-E976-6C082DF6C7EA}"/>
              </a:ext>
            </a:extLst>
          </p:cNvPr>
          <p:cNvSpPr>
            <a:spLocks noGrp="1"/>
          </p:cNvSpPr>
          <p:nvPr/>
        </p:nvSpPr>
        <p:spPr>
          <a:xfrm>
            <a:off x="384181" y="454929"/>
            <a:ext cx="10436222" cy="910357"/>
          </a:xfrm>
          <a:prstGeom prst="rect">
            <a:avLst/>
          </a:prstGeom>
        </p:spPr>
        <p:txBody>
          <a:bodyPr vert="horz" lIns="0" tIns="0" rIns="0" bIns="0" rtlCol="0" anchor="t">
            <a:normAutofit/>
          </a:bodyPr>
          <a:lstStyle>
            <a:lvl1pPr algn="l" defTabSz="914373" rtl="0" eaLnBrk="1" latinLnBrk="0" hangingPunct="1">
              <a:lnSpc>
                <a:spcPct val="105000"/>
              </a:lnSpc>
              <a:spcBef>
                <a:spcPct val="0"/>
              </a:spcBef>
              <a:buNone/>
              <a:defRPr sz="2201" kern="1200">
                <a:solidFill>
                  <a:schemeClr val="tx1"/>
                </a:solidFill>
                <a:latin typeface="+mj-lt"/>
                <a:ea typeface="+mj-ea"/>
                <a:cs typeface="+mj-cs"/>
              </a:defRPr>
            </a:lvl1pPr>
          </a:lstStyle>
          <a:p>
            <a:r>
              <a:rPr lang="en-GB" dirty="0"/>
              <a:t>Linux Operations Team</a:t>
            </a:r>
          </a:p>
        </p:txBody>
      </p:sp>
      <p:graphicFrame>
        <p:nvGraphicFramePr>
          <p:cNvPr id="2" name="TextBox 179">
            <a:extLst>
              <a:ext uri="{FF2B5EF4-FFF2-40B4-BE49-F238E27FC236}">
                <a16:creationId xmlns:a16="http://schemas.microsoft.com/office/drawing/2014/main" id="{027B7C63-9C61-91FF-F8C3-8663A91BF059}"/>
              </a:ext>
            </a:extLst>
          </p:cNvPr>
          <p:cNvGraphicFramePr/>
          <p:nvPr/>
        </p:nvGraphicFramePr>
        <p:xfrm>
          <a:off x="632086" y="1485900"/>
          <a:ext cx="10721714"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descr="Target Audience">
            <a:extLst>
              <a:ext uri="{FF2B5EF4-FFF2-40B4-BE49-F238E27FC236}">
                <a16:creationId xmlns:a16="http://schemas.microsoft.com/office/drawing/2014/main" id="{C23FA7F9-862D-52E1-EE6E-43DD22E53A90}"/>
              </a:ext>
            </a:extLst>
          </p:cNvPr>
          <p:cNvSpPr/>
          <p:nvPr/>
        </p:nvSpPr>
        <p:spPr>
          <a:xfrm>
            <a:off x="692756" y="1365286"/>
            <a:ext cx="611114" cy="636327"/>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pic>
        <p:nvPicPr>
          <p:cNvPr id="10" name="Graphic 9" descr="Bullseye outline">
            <a:extLst>
              <a:ext uri="{FF2B5EF4-FFF2-40B4-BE49-F238E27FC236}">
                <a16:creationId xmlns:a16="http://schemas.microsoft.com/office/drawing/2014/main" id="{BD2D9F15-DDB0-BB9E-AC78-424989584C9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2756" y="3850358"/>
            <a:ext cx="651286" cy="636327"/>
          </a:xfrm>
          <a:prstGeom prst="rect">
            <a:avLst/>
          </a:prstGeom>
        </p:spPr>
      </p:pic>
    </p:spTree>
    <p:extLst>
      <p:ext uri="{BB962C8B-B14F-4D97-AF65-F5344CB8AC3E}">
        <p14:creationId xmlns:p14="http://schemas.microsoft.com/office/powerpoint/2010/main" val="2836313632"/>
      </p:ext>
    </p:extLst>
  </p:cSld>
  <p:clrMapOvr>
    <a:masterClrMapping/>
  </p:clrMapOvr>
</p:sld>
</file>

<file path=ppt/theme/theme1.xml><?xml version="1.0" encoding="utf-8"?>
<a:theme xmlns:a="http://schemas.openxmlformats.org/drawingml/2006/main" name="1_Office Theme">
  <a:themeElements>
    <a:clrScheme name="Custom 648">
      <a:dk1>
        <a:sysClr val="windowText" lastClr="000000"/>
      </a:dk1>
      <a:lt1>
        <a:sysClr val="window" lastClr="FFFFFF"/>
      </a:lt1>
      <a:dk2>
        <a:srgbClr val="FF6F4B"/>
      </a:dk2>
      <a:lt2>
        <a:srgbClr val="E7E6E6"/>
      </a:lt2>
      <a:accent1>
        <a:srgbClr val="30A9E4"/>
      </a:accent1>
      <a:accent2>
        <a:srgbClr val="90B8E4"/>
      </a:accent2>
      <a:accent3>
        <a:srgbClr val="94C9EB"/>
      </a:accent3>
      <a:accent4>
        <a:srgbClr val="5F6EED"/>
      </a:accent4>
      <a:accent5>
        <a:srgbClr val="8291EA"/>
      </a:accent5>
      <a:accent6>
        <a:srgbClr val="A1ACEF"/>
      </a:accent6>
      <a:hlink>
        <a:srgbClr val="0563C1"/>
      </a:hlink>
      <a:folHlink>
        <a:srgbClr val="954F72"/>
      </a:folHlink>
    </a:clrScheme>
    <a:fontScheme name="Custom 233">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3362</TotalTime>
  <Words>443</Words>
  <Application>Microsoft Office PowerPoint</Application>
  <PresentationFormat>Widescreen</PresentationFormat>
  <Paragraphs>69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Segoe UI</vt:lpstr>
      <vt:lpstr>Segoe UI Semibold</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Manila ISM</dc:title>
  <dc:creator>Nabaa, Wissam</dc:creator>
  <cp:lastModifiedBy>Flores, Jeff</cp:lastModifiedBy>
  <cp:revision>4</cp:revision>
  <dcterms:created xsi:type="dcterms:W3CDTF">2024-01-09T03:46:56Z</dcterms:created>
  <dcterms:modified xsi:type="dcterms:W3CDTF">2024-01-16T14:39:18Z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4ee981-54b7-4c15-a481-6a953969ef21_Enabled">
    <vt:lpwstr>true</vt:lpwstr>
  </property>
  <property fmtid="{D5CDD505-2E9C-101B-9397-08002B2CF9AE}" pid="3" name="MSIP_Label_644ee981-54b7-4c15-a481-6a953969ef21_SetDate">
    <vt:lpwstr>2024-01-09T09:24:00Z</vt:lpwstr>
  </property>
  <property fmtid="{D5CDD505-2E9C-101B-9397-08002B2CF9AE}" pid="4" name="MSIP_Label_644ee981-54b7-4c15-a481-6a953969ef21_Method">
    <vt:lpwstr>Privileged</vt:lpwstr>
  </property>
  <property fmtid="{D5CDD505-2E9C-101B-9397-08002B2CF9AE}" pid="5" name="MSIP_Label_644ee981-54b7-4c15-a481-6a953969ef21_Name">
    <vt:lpwstr>644ee981-54b7-4c15-a481-6a953969ef21</vt:lpwstr>
  </property>
  <property fmtid="{D5CDD505-2E9C-101B-9397-08002B2CF9AE}" pid="6" name="MSIP_Label_644ee981-54b7-4c15-a481-6a953969ef21_SiteId">
    <vt:lpwstr>7bc8ad67-ee7f-43cb-8a42-1ada7dcc636e</vt:lpwstr>
  </property>
  <property fmtid="{D5CDD505-2E9C-101B-9397-08002B2CF9AE}" pid="7" name="MSIP_Label_644ee981-54b7-4c15-a481-6a953969ef21_ActionId">
    <vt:lpwstr>5a7e16df-b093-4b54-bfcc-6fb42eba3921</vt:lpwstr>
  </property>
  <property fmtid="{D5CDD505-2E9C-101B-9397-08002B2CF9AE}" pid="8" name="MSIP_Label_644ee981-54b7-4c15-a481-6a953969ef21_ContentBits">
    <vt:lpwstr>2</vt:lpwstr>
  </property>
</Properties>
</file>