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s, Jeff" userId="5fc9ef4e-1ebd-401f-8355-e28032ab30f8" providerId="ADAL" clId="{80D47C02-0D2B-44B6-8979-666BE88E7D4D}"/>
    <pc:docChg chg="modSld">
      <pc:chgData name="Flores, Jeff" userId="5fc9ef4e-1ebd-401f-8355-e28032ab30f8" providerId="ADAL" clId="{80D47C02-0D2B-44B6-8979-666BE88E7D4D}" dt="2024-07-03T14:58:53.783" v="5" actId="20577"/>
      <pc:docMkLst>
        <pc:docMk/>
      </pc:docMkLst>
      <pc:sldChg chg="modSp mod">
        <pc:chgData name="Flores, Jeff" userId="5fc9ef4e-1ebd-401f-8355-e28032ab30f8" providerId="ADAL" clId="{80D47C02-0D2B-44B6-8979-666BE88E7D4D}" dt="2024-07-03T14:58:53.783" v="5" actId="20577"/>
        <pc:sldMkLst>
          <pc:docMk/>
          <pc:sldMk cId="2151274144" sldId="267"/>
        </pc:sldMkLst>
        <pc:spChg chg="mod">
          <ac:chgData name="Flores, Jeff" userId="5fc9ef4e-1ebd-401f-8355-e28032ab30f8" providerId="ADAL" clId="{80D47C02-0D2B-44B6-8979-666BE88E7D4D}" dt="2024-07-03T14:58:53.783" v="5" actId="20577"/>
          <ac:spMkLst>
            <pc:docMk/>
            <pc:sldMk cId="2151274144" sldId="267"/>
            <ac:spMk id="6" creationId="{D6867D6E-CFDE-E0B1-CE83-9D5E68C8ECD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ACD59-63FB-40C9-B676-36DDF222CCE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BCC5F6-8054-4B02-AF6B-C43962738E15}">
      <dgm:prSet/>
      <dgm:spPr/>
      <dgm:t>
        <a:bodyPr/>
        <a:lstStyle/>
        <a:p>
          <a:r>
            <a:rPr lang="en-GB" b="1" i="1"/>
            <a:t>How Are We Progressing?</a:t>
          </a:r>
          <a:endParaRPr lang="en-US"/>
        </a:p>
      </dgm:t>
    </dgm:pt>
    <dgm:pt modelId="{FEB8BE31-8A1D-4B15-B04C-F6C7962A9FC7}" type="parTrans" cxnId="{7EB7ED2D-C271-4E04-9DCC-B0A8FC4EFD6A}">
      <dgm:prSet/>
      <dgm:spPr/>
      <dgm:t>
        <a:bodyPr/>
        <a:lstStyle/>
        <a:p>
          <a:endParaRPr lang="en-US"/>
        </a:p>
      </dgm:t>
    </dgm:pt>
    <dgm:pt modelId="{EAFB09A5-1680-4F78-B6DE-C96D2A7167F2}" type="sibTrans" cxnId="{7EB7ED2D-C271-4E04-9DCC-B0A8FC4EFD6A}">
      <dgm:prSet/>
      <dgm:spPr/>
      <dgm:t>
        <a:bodyPr/>
        <a:lstStyle/>
        <a:p>
          <a:endParaRPr lang="en-US"/>
        </a:p>
      </dgm:t>
    </dgm:pt>
    <dgm:pt modelId="{1E497A0B-CBAD-4D87-970F-55FD27F67285}">
      <dgm:prSet/>
      <dgm:spPr/>
      <dgm:t>
        <a:bodyPr/>
        <a:lstStyle/>
        <a:p>
          <a:r>
            <a:rPr lang="en-GB"/>
            <a:t>There are multiple workflows currently in flight based on noise identification:</a:t>
          </a:r>
          <a:endParaRPr lang="en-US"/>
        </a:p>
      </dgm:t>
    </dgm:pt>
    <dgm:pt modelId="{AE08D334-B780-4D67-BF80-00A9F5DCE203}" type="parTrans" cxnId="{1B0091A1-E084-4778-A00F-4B62ED2F66B1}">
      <dgm:prSet/>
      <dgm:spPr/>
      <dgm:t>
        <a:bodyPr/>
        <a:lstStyle/>
        <a:p>
          <a:endParaRPr lang="en-US"/>
        </a:p>
      </dgm:t>
    </dgm:pt>
    <dgm:pt modelId="{16136475-E583-4CF8-9163-B732A029A5DE}" type="sibTrans" cxnId="{1B0091A1-E084-4778-A00F-4B62ED2F66B1}">
      <dgm:prSet/>
      <dgm:spPr/>
      <dgm:t>
        <a:bodyPr/>
        <a:lstStyle/>
        <a:p>
          <a:endParaRPr lang="en-US"/>
        </a:p>
      </dgm:t>
    </dgm:pt>
    <dgm:pt modelId="{4262AE40-FAD8-42D5-9AD1-4F428B2F1185}">
      <dgm:prSet/>
      <dgm:spPr/>
      <dgm:t>
        <a:bodyPr/>
        <a:lstStyle/>
        <a:p>
          <a:r>
            <a:rPr lang="en-GB"/>
            <a:t>Adjust server availability health threshold to reduce ticket generation</a:t>
          </a:r>
          <a:endParaRPr lang="en-US"/>
        </a:p>
      </dgm:t>
    </dgm:pt>
    <dgm:pt modelId="{8B29B90D-D541-4731-9733-9497C11E2F3B}" type="parTrans" cxnId="{C4EE437E-A11D-4B49-9C40-AD0FF74C840E}">
      <dgm:prSet/>
      <dgm:spPr/>
      <dgm:t>
        <a:bodyPr/>
        <a:lstStyle/>
        <a:p>
          <a:endParaRPr lang="en-US"/>
        </a:p>
      </dgm:t>
    </dgm:pt>
    <dgm:pt modelId="{8268A63C-822A-49D9-A238-66818154C16D}" type="sibTrans" cxnId="{C4EE437E-A11D-4B49-9C40-AD0FF74C840E}">
      <dgm:prSet/>
      <dgm:spPr/>
      <dgm:t>
        <a:bodyPr/>
        <a:lstStyle/>
        <a:p>
          <a:endParaRPr lang="en-US"/>
        </a:p>
      </dgm:t>
    </dgm:pt>
    <dgm:pt modelId="{37997826-12E1-4A63-B52C-0CAB4DEB5F94}">
      <dgm:prSet/>
      <dgm:spPr/>
      <dgm:t>
        <a:bodyPr/>
        <a:lstStyle/>
        <a:p>
          <a:r>
            <a:rPr lang="en-GB"/>
            <a:t>Identify application alerts that are driving noise (Active Directory Monitoring)</a:t>
          </a:r>
          <a:endParaRPr lang="en-US"/>
        </a:p>
      </dgm:t>
    </dgm:pt>
    <dgm:pt modelId="{A25F45C0-3E9B-4D3D-B9B0-7FE2C163E019}" type="parTrans" cxnId="{58685FF1-E7AE-481E-90C3-44EF63D1EB83}">
      <dgm:prSet/>
      <dgm:spPr/>
      <dgm:t>
        <a:bodyPr/>
        <a:lstStyle/>
        <a:p>
          <a:endParaRPr lang="en-US"/>
        </a:p>
      </dgm:t>
    </dgm:pt>
    <dgm:pt modelId="{8ADD4493-2626-4103-A018-97DE5923160D}" type="sibTrans" cxnId="{58685FF1-E7AE-481E-90C3-44EF63D1EB83}">
      <dgm:prSet/>
      <dgm:spPr/>
      <dgm:t>
        <a:bodyPr/>
        <a:lstStyle/>
        <a:p>
          <a:endParaRPr lang="en-US"/>
        </a:p>
      </dgm:t>
    </dgm:pt>
    <dgm:pt modelId="{B2FBD214-D88D-43C5-BA69-A168468DFD1F}">
      <dgm:prSet/>
      <dgm:spPr/>
      <dgm:t>
        <a:bodyPr/>
        <a:lstStyle/>
        <a:p>
          <a:r>
            <a:rPr lang="en-GB"/>
            <a:t>Fine Tune checkmk Alerts to eliminate non-actionable alerts</a:t>
          </a:r>
          <a:endParaRPr lang="en-US"/>
        </a:p>
      </dgm:t>
    </dgm:pt>
    <dgm:pt modelId="{C0A96B2D-9AAB-46F4-A399-2D4E44E3533C}" type="parTrans" cxnId="{B734B336-1903-4893-8645-2C24B50E58B5}">
      <dgm:prSet/>
      <dgm:spPr/>
      <dgm:t>
        <a:bodyPr/>
        <a:lstStyle/>
        <a:p>
          <a:endParaRPr lang="en-US"/>
        </a:p>
      </dgm:t>
    </dgm:pt>
    <dgm:pt modelId="{902EF2AA-F4EF-47FF-B852-938CF6163F3E}" type="sibTrans" cxnId="{B734B336-1903-4893-8645-2C24B50E58B5}">
      <dgm:prSet/>
      <dgm:spPr/>
      <dgm:t>
        <a:bodyPr/>
        <a:lstStyle/>
        <a:p>
          <a:endParaRPr lang="en-US"/>
        </a:p>
      </dgm:t>
    </dgm:pt>
    <dgm:pt modelId="{AACFB77A-DF4B-42D4-819F-94C9E2870D96}">
      <dgm:prSet/>
      <dgm:spPr/>
      <dgm:t>
        <a:bodyPr/>
        <a:lstStyle/>
        <a:p>
          <a:r>
            <a:rPr lang="en-GB"/>
            <a:t>Established a process to turn off checkmk/alerting alerting during patching and site-wide activity</a:t>
          </a:r>
          <a:br>
            <a:rPr lang="en-GB"/>
          </a:br>
          <a:br>
            <a:rPr lang="en-GB"/>
          </a:br>
          <a:endParaRPr lang="en-US"/>
        </a:p>
      </dgm:t>
    </dgm:pt>
    <dgm:pt modelId="{1C6AD90A-EFCC-4E94-B567-11B4906758DA}" type="parTrans" cxnId="{706505CC-D31B-4825-B05F-CCF38BB9FEB2}">
      <dgm:prSet/>
      <dgm:spPr/>
      <dgm:t>
        <a:bodyPr/>
        <a:lstStyle/>
        <a:p>
          <a:endParaRPr lang="en-US"/>
        </a:p>
      </dgm:t>
    </dgm:pt>
    <dgm:pt modelId="{776F7A0A-AD14-427C-8094-61541C54398D}" type="sibTrans" cxnId="{706505CC-D31B-4825-B05F-CCF38BB9FEB2}">
      <dgm:prSet/>
      <dgm:spPr/>
      <dgm:t>
        <a:bodyPr/>
        <a:lstStyle/>
        <a:p>
          <a:endParaRPr lang="en-US"/>
        </a:p>
      </dgm:t>
    </dgm:pt>
    <dgm:pt modelId="{547B6761-80B0-474B-9795-5AE5E60C3065}" type="pres">
      <dgm:prSet presAssocID="{1F0ACD59-63FB-40C9-B676-36DDF222CCEE}" presName="diagram" presStyleCnt="0">
        <dgm:presLayoutVars>
          <dgm:dir/>
          <dgm:resizeHandles val="exact"/>
        </dgm:presLayoutVars>
      </dgm:prSet>
      <dgm:spPr/>
    </dgm:pt>
    <dgm:pt modelId="{E66D0865-EC1B-4E5A-9DCA-EFB7438AE6EC}" type="pres">
      <dgm:prSet presAssocID="{90BCC5F6-8054-4B02-AF6B-C43962738E15}" presName="node" presStyleLbl="node1" presStyleIdx="0" presStyleCnt="6">
        <dgm:presLayoutVars>
          <dgm:bulletEnabled val="1"/>
        </dgm:presLayoutVars>
      </dgm:prSet>
      <dgm:spPr/>
    </dgm:pt>
    <dgm:pt modelId="{254DD5A1-2DDC-4956-9702-8B39633FB602}" type="pres">
      <dgm:prSet presAssocID="{EAFB09A5-1680-4F78-B6DE-C96D2A7167F2}" presName="sibTrans" presStyleCnt="0"/>
      <dgm:spPr/>
    </dgm:pt>
    <dgm:pt modelId="{8EED7B9F-23BA-41AE-B3B9-A57C130C8A4D}" type="pres">
      <dgm:prSet presAssocID="{1E497A0B-CBAD-4D87-970F-55FD27F67285}" presName="node" presStyleLbl="node1" presStyleIdx="1" presStyleCnt="6">
        <dgm:presLayoutVars>
          <dgm:bulletEnabled val="1"/>
        </dgm:presLayoutVars>
      </dgm:prSet>
      <dgm:spPr/>
    </dgm:pt>
    <dgm:pt modelId="{C7FF23A4-DF38-4971-8713-0B1ED4698EFF}" type="pres">
      <dgm:prSet presAssocID="{16136475-E583-4CF8-9163-B732A029A5DE}" presName="sibTrans" presStyleCnt="0"/>
      <dgm:spPr/>
    </dgm:pt>
    <dgm:pt modelId="{4861625B-9580-4B3D-9AFE-76E121BC5C9B}" type="pres">
      <dgm:prSet presAssocID="{4262AE40-FAD8-42D5-9AD1-4F428B2F1185}" presName="node" presStyleLbl="node1" presStyleIdx="2" presStyleCnt="6">
        <dgm:presLayoutVars>
          <dgm:bulletEnabled val="1"/>
        </dgm:presLayoutVars>
      </dgm:prSet>
      <dgm:spPr/>
    </dgm:pt>
    <dgm:pt modelId="{7E154957-DC34-4F7E-9717-F5749EA78CFF}" type="pres">
      <dgm:prSet presAssocID="{8268A63C-822A-49D9-A238-66818154C16D}" presName="sibTrans" presStyleCnt="0"/>
      <dgm:spPr/>
    </dgm:pt>
    <dgm:pt modelId="{AF281F35-C49B-45F6-B387-10C92CE52BE7}" type="pres">
      <dgm:prSet presAssocID="{37997826-12E1-4A63-B52C-0CAB4DEB5F94}" presName="node" presStyleLbl="node1" presStyleIdx="3" presStyleCnt="6">
        <dgm:presLayoutVars>
          <dgm:bulletEnabled val="1"/>
        </dgm:presLayoutVars>
      </dgm:prSet>
      <dgm:spPr/>
    </dgm:pt>
    <dgm:pt modelId="{D9D60E7A-7E1C-4A59-8D46-2CF83ABE1B3A}" type="pres">
      <dgm:prSet presAssocID="{8ADD4493-2626-4103-A018-97DE5923160D}" presName="sibTrans" presStyleCnt="0"/>
      <dgm:spPr/>
    </dgm:pt>
    <dgm:pt modelId="{9B511250-F133-4083-A289-1910B17E43DF}" type="pres">
      <dgm:prSet presAssocID="{B2FBD214-D88D-43C5-BA69-A168468DFD1F}" presName="node" presStyleLbl="node1" presStyleIdx="4" presStyleCnt="6">
        <dgm:presLayoutVars>
          <dgm:bulletEnabled val="1"/>
        </dgm:presLayoutVars>
      </dgm:prSet>
      <dgm:spPr/>
    </dgm:pt>
    <dgm:pt modelId="{933B7707-70C0-4FC7-8F86-25F0619E1484}" type="pres">
      <dgm:prSet presAssocID="{902EF2AA-F4EF-47FF-B852-938CF6163F3E}" presName="sibTrans" presStyleCnt="0"/>
      <dgm:spPr/>
    </dgm:pt>
    <dgm:pt modelId="{60938546-1102-4D17-94A6-C922823CE772}" type="pres">
      <dgm:prSet presAssocID="{AACFB77A-DF4B-42D4-819F-94C9E2870D96}" presName="node" presStyleLbl="node1" presStyleIdx="5" presStyleCnt="6">
        <dgm:presLayoutVars>
          <dgm:bulletEnabled val="1"/>
        </dgm:presLayoutVars>
      </dgm:prSet>
      <dgm:spPr/>
    </dgm:pt>
  </dgm:ptLst>
  <dgm:cxnLst>
    <dgm:cxn modelId="{55698202-AF5D-419F-9F14-63921354AC94}" type="presOf" srcId="{90BCC5F6-8054-4B02-AF6B-C43962738E15}" destId="{E66D0865-EC1B-4E5A-9DCA-EFB7438AE6EC}" srcOrd="0" destOrd="0" presId="urn:microsoft.com/office/officeart/2005/8/layout/default"/>
    <dgm:cxn modelId="{7EB7ED2D-C271-4E04-9DCC-B0A8FC4EFD6A}" srcId="{1F0ACD59-63FB-40C9-B676-36DDF222CCEE}" destId="{90BCC5F6-8054-4B02-AF6B-C43962738E15}" srcOrd="0" destOrd="0" parTransId="{FEB8BE31-8A1D-4B15-B04C-F6C7962A9FC7}" sibTransId="{EAFB09A5-1680-4F78-B6DE-C96D2A7167F2}"/>
    <dgm:cxn modelId="{B734B336-1903-4893-8645-2C24B50E58B5}" srcId="{1F0ACD59-63FB-40C9-B676-36DDF222CCEE}" destId="{B2FBD214-D88D-43C5-BA69-A168468DFD1F}" srcOrd="4" destOrd="0" parTransId="{C0A96B2D-9AAB-46F4-A399-2D4E44E3533C}" sibTransId="{902EF2AA-F4EF-47FF-B852-938CF6163F3E}"/>
    <dgm:cxn modelId="{C3D8DA43-0B7A-4346-9CAE-98643A2CF310}" type="presOf" srcId="{4262AE40-FAD8-42D5-9AD1-4F428B2F1185}" destId="{4861625B-9580-4B3D-9AFE-76E121BC5C9B}" srcOrd="0" destOrd="0" presId="urn:microsoft.com/office/officeart/2005/8/layout/default"/>
    <dgm:cxn modelId="{DC66B270-55A8-4244-A19A-89C476FFCDCB}" type="presOf" srcId="{B2FBD214-D88D-43C5-BA69-A168468DFD1F}" destId="{9B511250-F133-4083-A289-1910B17E43DF}" srcOrd="0" destOrd="0" presId="urn:microsoft.com/office/officeart/2005/8/layout/default"/>
    <dgm:cxn modelId="{C4EE437E-A11D-4B49-9C40-AD0FF74C840E}" srcId="{1F0ACD59-63FB-40C9-B676-36DDF222CCEE}" destId="{4262AE40-FAD8-42D5-9AD1-4F428B2F1185}" srcOrd="2" destOrd="0" parTransId="{8B29B90D-D541-4731-9733-9497C11E2F3B}" sibTransId="{8268A63C-822A-49D9-A238-66818154C16D}"/>
    <dgm:cxn modelId="{29D00E90-61F0-4D1A-812F-FD595328C87E}" type="presOf" srcId="{37997826-12E1-4A63-B52C-0CAB4DEB5F94}" destId="{AF281F35-C49B-45F6-B387-10C92CE52BE7}" srcOrd="0" destOrd="0" presId="urn:microsoft.com/office/officeart/2005/8/layout/default"/>
    <dgm:cxn modelId="{4097039D-78B6-4E6F-8CEC-45B66E0B9F96}" type="presOf" srcId="{1F0ACD59-63FB-40C9-B676-36DDF222CCEE}" destId="{547B6761-80B0-474B-9795-5AE5E60C3065}" srcOrd="0" destOrd="0" presId="urn:microsoft.com/office/officeart/2005/8/layout/default"/>
    <dgm:cxn modelId="{1B0091A1-E084-4778-A00F-4B62ED2F66B1}" srcId="{1F0ACD59-63FB-40C9-B676-36DDF222CCEE}" destId="{1E497A0B-CBAD-4D87-970F-55FD27F67285}" srcOrd="1" destOrd="0" parTransId="{AE08D334-B780-4D67-BF80-00A9F5DCE203}" sibTransId="{16136475-E583-4CF8-9163-B732A029A5DE}"/>
    <dgm:cxn modelId="{706505CC-D31B-4825-B05F-CCF38BB9FEB2}" srcId="{1F0ACD59-63FB-40C9-B676-36DDF222CCEE}" destId="{AACFB77A-DF4B-42D4-819F-94C9E2870D96}" srcOrd="5" destOrd="0" parTransId="{1C6AD90A-EFCC-4E94-B567-11B4906758DA}" sibTransId="{776F7A0A-AD14-427C-8094-61541C54398D}"/>
    <dgm:cxn modelId="{309210E6-1AA7-4819-8430-FB1EFE7EB7CD}" type="presOf" srcId="{AACFB77A-DF4B-42D4-819F-94C9E2870D96}" destId="{60938546-1102-4D17-94A6-C922823CE772}" srcOrd="0" destOrd="0" presId="urn:microsoft.com/office/officeart/2005/8/layout/default"/>
    <dgm:cxn modelId="{58685FF1-E7AE-481E-90C3-44EF63D1EB83}" srcId="{1F0ACD59-63FB-40C9-B676-36DDF222CCEE}" destId="{37997826-12E1-4A63-B52C-0CAB4DEB5F94}" srcOrd="3" destOrd="0" parTransId="{A25F45C0-3E9B-4D3D-B9B0-7FE2C163E019}" sibTransId="{8ADD4493-2626-4103-A018-97DE5923160D}"/>
    <dgm:cxn modelId="{A3915CF7-461E-44C1-B849-0A9DDDDF2256}" type="presOf" srcId="{1E497A0B-CBAD-4D87-970F-55FD27F67285}" destId="{8EED7B9F-23BA-41AE-B3B9-A57C130C8A4D}" srcOrd="0" destOrd="0" presId="urn:microsoft.com/office/officeart/2005/8/layout/default"/>
    <dgm:cxn modelId="{362F82B8-D65D-4564-913C-3E00D7E612EA}" type="presParOf" srcId="{547B6761-80B0-474B-9795-5AE5E60C3065}" destId="{E66D0865-EC1B-4E5A-9DCA-EFB7438AE6EC}" srcOrd="0" destOrd="0" presId="urn:microsoft.com/office/officeart/2005/8/layout/default"/>
    <dgm:cxn modelId="{523FDC2E-F973-482E-B0D9-626ED4345129}" type="presParOf" srcId="{547B6761-80B0-474B-9795-5AE5E60C3065}" destId="{254DD5A1-2DDC-4956-9702-8B39633FB602}" srcOrd="1" destOrd="0" presId="urn:microsoft.com/office/officeart/2005/8/layout/default"/>
    <dgm:cxn modelId="{8AA5F46D-7A48-48AC-89AD-CB6E26D35B60}" type="presParOf" srcId="{547B6761-80B0-474B-9795-5AE5E60C3065}" destId="{8EED7B9F-23BA-41AE-B3B9-A57C130C8A4D}" srcOrd="2" destOrd="0" presId="urn:microsoft.com/office/officeart/2005/8/layout/default"/>
    <dgm:cxn modelId="{315EC9E3-5489-4B79-81DE-81D71EE78A59}" type="presParOf" srcId="{547B6761-80B0-474B-9795-5AE5E60C3065}" destId="{C7FF23A4-DF38-4971-8713-0B1ED4698EFF}" srcOrd="3" destOrd="0" presId="urn:microsoft.com/office/officeart/2005/8/layout/default"/>
    <dgm:cxn modelId="{DC20A3FC-6593-40F1-9E1E-8AF4EE7727FC}" type="presParOf" srcId="{547B6761-80B0-474B-9795-5AE5E60C3065}" destId="{4861625B-9580-4B3D-9AFE-76E121BC5C9B}" srcOrd="4" destOrd="0" presId="urn:microsoft.com/office/officeart/2005/8/layout/default"/>
    <dgm:cxn modelId="{D5AACD91-3023-4733-9DE3-18195552BA91}" type="presParOf" srcId="{547B6761-80B0-474B-9795-5AE5E60C3065}" destId="{7E154957-DC34-4F7E-9717-F5749EA78CFF}" srcOrd="5" destOrd="0" presId="urn:microsoft.com/office/officeart/2005/8/layout/default"/>
    <dgm:cxn modelId="{FA491387-6C9C-436A-8B80-FFE32BD25EB3}" type="presParOf" srcId="{547B6761-80B0-474B-9795-5AE5E60C3065}" destId="{AF281F35-C49B-45F6-B387-10C92CE52BE7}" srcOrd="6" destOrd="0" presId="urn:microsoft.com/office/officeart/2005/8/layout/default"/>
    <dgm:cxn modelId="{73196BE2-9F9F-4829-BCA2-9C2CCFC27551}" type="presParOf" srcId="{547B6761-80B0-474B-9795-5AE5E60C3065}" destId="{D9D60E7A-7E1C-4A59-8D46-2CF83ABE1B3A}" srcOrd="7" destOrd="0" presId="urn:microsoft.com/office/officeart/2005/8/layout/default"/>
    <dgm:cxn modelId="{6F131E46-B197-40D0-BAA8-8AAF2A579562}" type="presParOf" srcId="{547B6761-80B0-474B-9795-5AE5E60C3065}" destId="{9B511250-F133-4083-A289-1910B17E43DF}" srcOrd="8" destOrd="0" presId="urn:microsoft.com/office/officeart/2005/8/layout/default"/>
    <dgm:cxn modelId="{CE844B1C-F45B-4D20-ADFA-5B95044F32A4}" type="presParOf" srcId="{547B6761-80B0-474B-9795-5AE5E60C3065}" destId="{933B7707-70C0-4FC7-8F86-25F0619E1484}" srcOrd="9" destOrd="0" presId="urn:microsoft.com/office/officeart/2005/8/layout/default"/>
    <dgm:cxn modelId="{C970CD52-72F0-498E-89A9-9A9A7777AE65}" type="presParOf" srcId="{547B6761-80B0-474B-9795-5AE5E60C3065}" destId="{60938546-1102-4D17-94A6-C922823CE77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D0865-EC1B-4E5A-9DCA-EFB7438AE6EC}">
      <dsp:nvSpPr>
        <dsp:cNvPr id="0" name=""/>
        <dsp:cNvSpPr/>
      </dsp:nvSpPr>
      <dsp:spPr>
        <a:xfrm>
          <a:off x="629137" y="918"/>
          <a:ext cx="1873950" cy="1124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1" kern="1200"/>
            <a:t>How Are We Progressing?</a:t>
          </a:r>
          <a:endParaRPr lang="en-US" sz="1200" kern="1200"/>
        </a:p>
      </dsp:txBody>
      <dsp:txXfrm>
        <a:off x="629137" y="918"/>
        <a:ext cx="1873950" cy="1124370"/>
      </dsp:txXfrm>
    </dsp:sp>
    <dsp:sp modelId="{8EED7B9F-23BA-41AE-B3B9-A57C130C8A4D}">
      <dsp:nvSpPr>
        <dsp:cNvPr id="0" name=""/>
        <dsp:cNvSpPr/>
      </dsp:nvSpPr>
      <dsp:spPr>
        <a:xfrm>
          <a:off x="2690482" y="918"/>
          <a:ext cx="1873950" cy="1124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There are multiple workflows currently in flight based on noise identification:</a:t>
          </a:r>
          <a:endParaRPr lang="en-US" sz="1200" kern="1200"/>
        </a:p>
      </dsp:txBody>
      <dsp:txXfrm>
        <a:off x="2690482" y="918"/>
        <a:ext cx="1873950" cy="1124370"/>
      </dsp:txXfrm>
    </dsp:sp>
    <dsp:sp modelId="{4861625B-9580-4B3D-9AFE-76E121BC5C9B}">
      <dsp:nvSpPr>
        <dsp:cNvPr id="0" name=""/>
        <dsp:cNvSpPr/>
      </dsp:nvSpPr>
      <dsp:spPr>
        <a:xfrm>
          <a:off x="4751828" y="918"/>
          <a:ext cx="1873950" cy="1124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Adjust server availability health threshold to reduce ticket generation</a:t>
          </a:r>
          <a:endParaRPr lang="en-US" sz="1200" kern="1200"/>
        </a:p>
      </dsp:txBody>
      <dsp:txXfrm>
        <a:off x="4751828" y="918"/>
        <a:ext cx="1873950" cy="1124370"/>
      </dsp:txXfrm>
    </dsp:sp>
    <dsp:sp modelId="{AF281F35-C49B-45F6-B387-10C92CE52BE7}">
      <dsp:nvSpPr>
        <dsp:cNvPr id="0" name=""/>
        <dsp:cNvSpPr/>
      </dsp:nvSpPr>
      <dsp:spPr>
        <a:xfrm>
          <a:off x="629137" y="1312683"/>
          <a:ext cx="1873950" cy="1124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Identify application alerts that are driving noise (Active Directory Monitoring)</a:t>
          </a:r>
          <a:endParaRPr lang="en-US" sz="1200" kern="1200"/>
        </a:p>
      </dsp:txBody>
      <dsp:txXfrm>
        <a:off x="629137" y="1312683"/>
        <a:ext cx="1873950" cy="1124370"/>
      </dsp:txXfrm>
    </dsp:sp>
    <dsp:sp modelId="{9B511250-F133-4083-A289-1910B17E43DF}">
      <dsp:nvSpPr>
        <dsp:cNvPr id="0" name=""/>
        <dsp:cNvSpPr/>
      </dsp:nvSpPr>
      <dsp:spPr>
        <a:xfrm>
          <a:off x="2690482" y="1312683"/>
          <a:ext cx="1873950" cy="1124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Fine Tune checkmk Alerts to eliminate non-actionable alerts</a:t>
          </a:r>
          <a:endParaRPr lang="en-US" sz="1200" kern="1200"/>
        </a:p>
      </dsp:txBody>
      <dsp:txXfrm>
        <a:off x="2690482" y="1312683"/>
        <a:ext cx="1873950" cy="1124370"/>
      </dsp:txXfrm>
    </dsp:sp>
    <dsp:sp modelId="{60938546-1102-4D17-94A6-C922823CE772}">
      <dsp:nvSpPr>
        <dsp:cNvPr id="0" name=""/>
        <dsp:cNvSpPr/>
      </dsp:nvSpPr>
      <dsp:spPr>
        <a:xfrm>
          <a:off x="4751828" y="1312683"/>
          <a:ext cx="1873950" cy="1124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Established a process to turn off checkmk/alerting alerting during patching and site-wide activity</a:t>
          </a:r>
          <a:br>
            <a:rPr lang="en-GB" sz="1200" kern="1200"/>
          </a:br>
          <a:br>
            <a:rPr lang="en-GB" sz="1200" kern="1200"/>
          </a:br>
          <a:endParaRPr lang="en-US" sz="1200" kern="1200"/>
        </a:p>
      </dsp:txBody>
      <dsp:txXfrm>
        <a:off x="4751828" y="1312683"/>
        <a:ext cx="1873950" cy="1124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145E-3EB1-1B5D-777C-B3DB11EE6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A0409-E02B-C033-D42C-E13A9052C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CAD3-8D9A-A57D-EA5B-95A5BFC6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D0AB-701A-485C-A399-51747E61236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7944-924C-C680-C8A0-1D692B4A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6EEB-2F79-0F6C-6D08-D848C521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16F3-8BA5-40FD-B805-1208BE37D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ED74-C3EB-3B3A-0D30-7F635E8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DEBB9-5EC9-923F-3C0C-6490DCC60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29E0-B7EC-F839-25BA-1FFA2E3B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D0AB-701A-485C-A399-51747E61236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C1B3-DE2A-87E6-F6D6-1E2F4C68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C699F-C0DE-6428-3F05-8A80EBA0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16F3-8BA5-40FD-B805-1208BE37D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8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FCA5F-91D8-AD23-ED7F-A2183B079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F8641-AC0B-1D0A-7531-AE3EE3F5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DE94-0F3E-774F-A5DA-E258B4BB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D0AB-701A-485C-A399-51747E61236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33EF-2E13-3501-B7E5-5D2A2563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FCF4B-C95D-9097-05C8-ECEAEBBC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16F3-8BA5-40FD-B805-1208BE37D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82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2A5B-B73A-1F9D-BE88-2E41EEC5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CDDD-551C-E441-3DD0-B1C941DB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8DF62-7EFC-4DBB-4887-B2BA0A73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D0AB-701A-485C-A399-51747E61236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D2D0-FCE5-D526-C036-6E5CDC9C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36621-271D-6A13-4680-DDD97D9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16F3-8BA5-40FD-B805-1208BE37D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6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69C-F697-DEE7-25E4-CF4048A1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AFAE-3E89-8B6A-A068-86B2DB92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7292-7EBD-C9ED-60E5-F42BBC82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D0AB-701A-485C-A399-51747E61236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529AB-A5C2-31B7-74BC-1C68952A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911A-FEF0-E284-3E7C-6E74E0CE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16F3-8BA5-40FD-B805-1208BE37D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0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D26E-2146-CE5D-78EB-A7E47021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FE13-B486-3D76-B37B-3DF831A33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CB81F-CED4-CA06-0D13-031E0A90B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9BFA6-C0A6-8FD6-7290-328EFC3B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D0AB-701A-485C-A399-51747E61236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A5840-E79B-6E1F-7634-AA960D97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A4BC-E288-ABBD-1222-2834515C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16F3-8BA5-40FD-B805-1208BE37D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2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28AA-7F7A-377A-E434-1989CB3C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B04A-0A58-7E72-25F3-094C5ADF8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E310D-B4F6-9C85-2EC0-20A64394B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7EFBE-46C0-7050-2762-4236C5BBD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2A65-934C-4ACF-7A24-A70077317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3FB4E-4E3B-5153-9EFC-0C09DB14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D0AB-701A-485C-A399-51747E61236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AC14B-9A54-3F5A-6205-7DFDB85F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7B649-B9E8-B4C1-36BA-D1AAFAFF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16F3-8BA5-40FD-B805-1208BE37D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6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78C2-3243-9A14-976E-2A197D0C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2817E-A5D9-715B-F78F-23BBD4D2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D0AB-701A-485C-A399-51747E61236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16F4A-9552-DD89-0C52-0F2344EA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E195C-B6AB-6BEB-C09D-9F78576B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16F3-8BA5-40FD-B805-1208BE37D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3F7DE-8173-2F2D-2E0C-16F4D19B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D0AB-701A-485C-A399-51747E61236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EC14-5FA4-0767-FE7C-CB80D46F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DACE4-AB2E-1C17-AC18-34C1081A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16F3-8BA5-40FD-B805-1208BE37D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37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AC3F-FFE0-F718-5214-984FB33D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3E5B-721D-8A11-E819-E62DA16D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52677-80D3-37D0-C948-C51AD2EEB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18C09-59A3-48BC-6FA5-6FD1ED27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D0AB-701A-485C-A399-51747E61236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E1A4B-01BC-D332-41E3-94D867DF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5864-9933-7DB3-B9F8-2C46B382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16F3-8BA5-40FD-B805-1208BE37D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2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3F02-91A2-3C31-5C9A-B18F9E33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8BB2F-FA46-2BAA-A448-819F08180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5AA2F-3F08-1395-475C-9957DCF79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CB826-00CF-110D-094D-564DE94B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D0AB-701A-485C-A399-51747E61236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305C3-CEF0-9C04-8AAC-8FEA15ED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C8AAB-9EDC-50C8-668C-6F2DAC66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16F3-8BA5-40FD-B805-1208BE37D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89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71042-068F-C6B8-E032-A024D0A3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D44BC-C991-059B-3F83-F2A83BD2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05F3-4986-D8BF-B8B7-8E2291D80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D0AB-701A-485C-A399-51747E61236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6C855-799C-8789-6651-1E895EEBB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24E4-E0D7-7C3E-E221-25454F2CB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16F3-8BA5-40FD-B805-1208BE37D98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5EA80-F915-6CDE-5A25-1A487AA9E92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12969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800">
                <a:solidFill>
                  <a:srgbClr val="317100"/>
                </a:solidFill>
                <a:latin typeface="Arial Black" panose="020B0A0402010202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24621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FB70C-910C-C114-C801-6F3FFF13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Wintel – Monitoring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25A6B-DE2E-F0FB-B584-65F51EAA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000" dirty="0"/>
              <a:t>Wintel’s monitoring noise stems from two automated alerts from CheckMK and </a:t>
            </a:r>
            <a:r>
              <a:rPr lang="en-GB" sz="1000" dirty="0" err="1"/>
              <a:t>Appd</a:t>
            </a:r>
            <a:r>
              <a:rPr lang="en-GB" sz="1000" dirty="0"/>
              <a:t>.</a:t>
            </a:r>
          </a:p>
          <a:p>
            <a:pPr marL="0" indent="0">
              <a:buNone/>
            </a:pPr>
            <a:r>
              <a:rPr lang="en-GB" sz="1000" b="1" i="1" dirty="0"/>
              <a:t>What is the Problem?</a:t>
            </a:r>
          </a:p>
          <a:p>
            <a:pPr marL="0" indent="0">
              <a:buNone/>
            </a:pPr>
            <a:r>
              <a:rPr lang="en-GB" sz="1000" dirty="0"/>
              <a:t>Lack of needed fine tuning with the monitoring tools has led to an increased </a:t>
            </a:r>
            <a:r>
              <a:rPr lang="en-US" sz="1000" dirty="0"/>
              <a:t>amount of non-actionable noise that negatively impacts teams’ ability to respond</a:t>
            </a:r>
            <a:r>
              <a:rPr lang="en-GB" sz="1000" dirty="0"/>
              <a:t> to alerts.</a:t>
            </a:r>
            <a:br>
              <a:rPr lang="en-GB" sz="1000" dirty="0"/>
            </a:br>
            <a:br>
              <a:rPr lang="en-GB" sz="1000" dirty="0"/>
            </a:br>
            <a:br>
              <a:rPr lang="en-GB" sz="1000" dirty="0"/>
            </a:b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br>
              <a:rPr lang="en-GB" sz="1000" dirty="0"/>
            </a:br>
            <a:endParaRPr lang="en-GB" sz="1000" dirty="0"/>
          </a:p>
        </p:txBody>
      </p:sp>
      <p:pic>
        <p:nvPicPr>
          <p:cNvPr id="7" name="Picture 6" descr="A logo with white text&#10;&#10;Description automatically generated">
            <a:extLst>
              <a:ext uri="{FF2B5EF4-FFF2-40B4-BE49-F238E27FC236}">
                <a16:creationId xmlns:a16="http://schemas.microsoft.com/office/drawing/2014/main" id="{C8B8A309-2ABD-8516-81B6-F2F08C947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315" y="73177"/>
            <a:ext cx="790685" cy="876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B38778-4668-B07A-F902-0C7E8CA2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053" y="3060435"/>
            <a:ext cx="6453845" cy="20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9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66DC4-34CC-8106-3775-51C732EC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GB" sz="2800"/>
              <a:t>Wintel – Monitoring Review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0149-8E83-C9EF-3F90-80905DEB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500" b="1" dirty="0"/>
              <a:t>Approach: Identify the top Talkers: The following action has been applied</a:t>
            </a:r>
          </a:p>
          <a:p>
            <a:r>
              <a:rPr lang="en-GB" sz="1500" dirty="0"/>
              <a:t>Setup a dashboard that will address top talker identification</a:t>
            </a:r>
          </a:p>
          <a:p>
            <a:r>
              <a:rPr lang="en-GB" sz="1500" dirty="0"/>
              <a:t>Peruse tickets to have consistent categorization for better noise identification</a:t>
            </a:r>
          </a:p>
          <a:p>
            <a:r>
              <a:rPr lang="en-GB" sz="1500" dirty="0"/>
              <a:t>Schedule weekly ticket noise analysis</a:t>
            </a:r>
          </a:p>
          <a:p>
            <a:r>
              <a:rPr lang="en-GB" sz="1500" dirty="0"/>
              <a:t> Create action plans on identified noise and execute them.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5E849E-D236-0A80-6FEF-3C14F4AA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180522"/>
            <a:ext cx="3584448" cy="249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D1D86B-3839-66A0-AD91-9B001E1E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185003"/>
            <a:ext cx="3584448" cy="2482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5181C-DE58-3865-B01A-582E67F11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185003"/>
            <a:ext cx="3584448" cy="248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7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D7744E-49BC-1CBE-43E5-4DD03356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7398-D74C-C7E5-D145-18D19F43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5" y="4230093"/>
            <a:ext cx="2838616" cy="1800165"/>
          </a:xfrm>
        </p:spPr>
        <p:txBody>
          <a:bodyPr anchor="t">
            <a:normAutofit/>
          </a:bodyPr>
          <a:lstStyle/>
          <a:p>
            <a:pPr algn="r"/>
            <a:r>
              <a:rPr lang="en-GB" sz="4000" dirty="0"/>
              <a:t>Wintel – Monitoring 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51BEA-8288-73A0-6C5F-B6FDDBE9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903789"/>
            <a:ext cx="11139778" cy="2562147"/>
          </a:xfrm>
          <a:prstGeom prst="rect">
            <a:avLst/>
          </a:prstGeom>
        </p:spPr>
      </p:pic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98947008-39C9-E0E6-C20C-D54A3B66D2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41454" y="3780214"/>
          <a:ext cx="7254916" cy="243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867D6E-CFDE-E0B1-CE83-9D5E68C8ECD6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Wintel – Monitoring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B105-625E-1286-1D62-A14522C4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Current Progress:</a:t>
            </a:r>
          </a:p>
          <a:p>
            <a:pPr lvl="1"/>
            <a:r>
              <a:rPr lang="en-US" sz="2000" dirty="0"/>
              <a:t>As we continue to fine-tune availability alerts, we target a reduction of 70% of alerts received. This can be achieved by :</a:t>
            </a:r>
          </a:p>
          <a:p>
            <a:pPr lvl="2"/>
            <a:r>
              <a:rPr lang="en-US" dirty="0"/>
              <a:t>Weekly ticket volume trend.</a:t>
            </a:r>
          </a:p>
          <a:p>
            <a:pPr lvl="2"/>
            <a:r>
              <a:rPr lang="en-US" dirty="0"/>
              <a:t>Ticket Quality checks focusing on engineers’ action to fix the source.</a:t>
            </a:r>
          </a:p>
          <a:p>
            <a:pPr lvl="2"/>
            <a:r>
              <a:rPr lang="en-US" dirty="0"/>
              <a:t>Continue to fine-tune </a:t>
            </a:r>
            <a:r>
              <a:rPr lang="en-US" dirty="0" err="1"/>
              <a:t>checkmk</a:t>
            </a:r>
            <a:endParaRPr lang="en-US" dirty="0"/>
          </a:p>
          <a:p>
            <a:pPr lvl="1"/>
            <a:r>
              <a:rPr lang="en-US" sz="2000" dirty="0"/>
              <a:t>As we continue to transition to the new global </a:t>
            </a:r>
            <a:r>
              <a:rPr lang="en-US" sz="2000" dirty="0" err="1"/>
              <a:t>checkmk</a:t>
            </a:r>
            <a:r>
              <a:rPr lang="en-US" sz="2000" dirty="0"/>
              <a:t> instance, the volume of alerts will continue to fluctuate as we increase CI alerting coverage.</a:t>
            </a:r>
          </a:p>
        </p:txBody>
      </p:sp>
    </p:spTree>
    <p:extLst>
      <p:ext uri="{BB962C8B-B14F-4D97-AF65-F5344CB8AC3E}">
        <p14:creationId xmlns:p14="http://schemas.microsoft.com/office/powerpoint/2010/main" val="215127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255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Wintel – Monitoring Review</vt:lpstr>
      <vt:lpstr>Wintel – Monitoring Review</vt:lpstr>
      <vt:lpstr>Wintel – Monitoring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IAS – Monitoring, Automation and DR</dc:title>
  <dc:creator>Carter, Matt</dc:creator>
  <cp:lastModifiedBy>Flores, Jeff</cp:lastModifiedBy>
  <cp:revision>24</cp:revision>
  <dcterms:created xsi:type="dcterms:W3CDTF">2024-04-23T12:09:44Z</dcterms:created>
  <dcterms:modified xsi:type="dcterms:W3CDTF">2024-07-03T14:58:55Z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2b5683d-8785-4271-a364-b336b100d41c_Enabled">
    <vt:lpwstr>true</vt:lpwstr>
  </property>
  <property fmtid="{D5CDD505-2E9C-101B-9397-08002B2CF9AE}" pid="3" name="MSIP_Label_c2b5683d-8785-4271-a364-b336b100d41c_SetDate">
    <vt:lpwstr>2024-04-23T13:01:06Z</vt:lpwstr>
  </property>
  <property fmtid="{D5CDD505-2E9C-101B-9397-08002B2CF9AE}" pid="4" name="MSIP_Label_c2b5683d-8785-4271-a364-b336b100d41c_Method">
    <vt:lpwstr>Privileged</vt:lpwstr>
  </property>
  <property fmtid="{D5CDD505-2E9C-101B-9397-08002B2CF9AE}" pid="5" name="MSIP_Label_c2b5683d-8785-4271-a364-b336b100d41c_Name">
    <vt:lpwstr>c2b5683d-8785-4271-a364-b336b100d41c</vt:lpwstr>
  </property>
  <property fmtid="{D5CDD505-2E9C-101B-9397-08002B2CF9AE}" pid="6" name="MSIP_Label_c2b5683d-8785-4271-a364-b336b100d41c_SiteId">
    <vt:lpwstr>7bc8ad67-ee7f-43cb-8a42-1ada7dcc636e</vt:lpwstr>
  </property>
  <property fmtid="{D5CDD505-2E9C-101B-9397-08002B2CF9AE}" pid="7" name="MSIP_Label_c2b5683d-8785-4271-a364-b336b100d41c_ActionId">
    <vt:lpwstr>441ae412-0af7-4c25-8a0e-52f2565668ee</vt:lpwstr>
  </property>
  <property fmtid="{D5CDD505-2E9C-101B-9397-08002B2CF9AE}" pid="8" name="MSIP_Label_c2b5683d-8785-4271-a364-b336b100d41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Internal</vt:lpwstr>
  </property>
</Properties>
</file>