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41168636" r:id="rId2"/>
    <p:sldId id="141168637" r:id="rId3"/>
    <p:sldId id="14116863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3E956-C05E-405D-B580-8863E22DDA8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D1E11-0359-45A6-81CE-0CFF01462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3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71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99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03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838F-CEB1-46CC-9C43-8B786F247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9A0D-ABFA-4F0E-8AD0-DF7B7FB86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87CB-2725-48AF-B768-350E64E6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CE43-CC3C-47C2-A1A6-8D303093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5BD6-E5BA-4AAB-B04D-95F85D7F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7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AF6C-9B63-4F08-93EB-2604AF59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9AB2-28C7-4BEB-9082-57CA964D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D880-F5F9-4F48-AF40-04725B27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807E-61D4-4E3A-BE98-0FEF68F0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0C09-A622-4E7E-A240-E9F8AB0D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63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F3DD6-BC75-460D-8AD5-206C8734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16AC7-9717-47A2-9358-D5EC026DF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8626-C3E3-4AF4-B87B-9501A460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CD2C7-4F16-4059-AFAD-21FD5777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ECC3-4FB0-42BC-9F50-9411AAB1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29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nsify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63B61-35F0-8D40-81F6-556B819E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8" y="179389"/>
            <a:ext cx="11430000" cy="582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9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EE00-A067-40EC-AD3D-A473FE4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BCEB-25E7-4FD7-9510-86751A02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6086-CF24-4ACE-923F-7889B7B5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BB25-BFD3-4C41-A154-6EFC5024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D9DB-A679-4DD2-B032-41AAFF08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10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E604-CBAC-4AC8-A337-873D0178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E153-B45D-4236-99CB-EE8E4D67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FCE5A-740C-4C83-A762-AC746926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62AE-EFB7-45CD-8B29-EA57030E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F13B-9C72-44C1-B6E2-438068F5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53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CA52-15D1-43AB-8EBF-9CFCAEDF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7B85-4E6D-4BDF-BD9D-B792E9C7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E528B-7400-45F3-B1DC-3B13E3A38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D7BD-1F04-46F3-8938-029C09EB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6F21E-A0D9-49E6-B8B0-D0DC7E49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CC438-F2D7-480F-A893-66962433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8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C428-0426-4936-AC67-486448F8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B079-505C-4B6D-B74C-6B129126B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ACA4D-E6EF-49D5-9D87-E955DB6F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4843-4935-4FA7-83C9-D9C38DE2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2DCDF-6CAA-4629-ABFF-C3022089A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C05BB-DC33-4DDA-AEE3-FAE5E4A4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1E734-5777-406A-97B4-CF5F83F3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03860-B310-47F3-8E6A-3B463C1A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0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D03F-9992-4AA2-9D6D-ADBA16D4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F59F9-E799-4B1B-B9AD-26784D78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E29EB-78BE-490E-90A4-E2D73642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E17B1-796E-49D1-B2D7-D54045EB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05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9D2E7-6C89-4E35-998C-0BA51064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8E5D8-19A4-4715-8B29-DA2F4DBC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B49AE-D7B9-4CC2-A498-DD9F91D4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46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0D11-476B-4FBF-96AE-B473FAE3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66AA-B9AF-49DA-AA70-E9A79960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7E955-A2E5-42C4-AC0B-BA690678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8CDFC-014C-4E99-B5A4-2BA4FEF3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EDC9-BC47-4D80-A8DE-060CEDC2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41691-025F-4C82-8055-3C11436D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26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8B5D-6881-428E-8063-2FB7B154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18A6E-6563-462E-BBC2-C1817DBB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6C58-667A-4CD5-BF3A-54AF1E00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BA40B-49E5-4845-87BE-FF80B864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AE5F-9D2D-4F29-A2FB-1403B83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62A01-0B1E-45AB-804D-26BF471B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24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FE0C0-CE3C-4730-9B22-4575AF50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F8B0F-324F-453D-B4AC-6A805CDB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C69A-D3C0-4EC4-A3A1-5F558F8A8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76BF-DDD3-43A2-9FA8-E3EA4C75A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AF57-EE86-42F7-BFBD-136054F19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0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ADC5-C94E-423D-ACA7-4CC7337C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CA" dirty="0"/>
              <a:t>Solution Architecture</a:t>
            </a:r>
            <a:br>
              <a:rPr lang="en-CA" dirty="0"/>
            </a:br>
            <a:r>
              <a:rPr lang="en-CA" sz="1800" i="1" dirty="0"/>
              <a:t>ITSM Collaboration</a:t>
            </a:r>
            <a:endParaRPr lang="en-CA" i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56ECCFD-20FD-45DD-9352-A7EDC96A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36" y="3429759"/>
            <a:ext cx="425934" cy="46983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15FF2B4-43AE-46B1-B61C-1AC146F2B160}"/>
              </a:ext>
            </a:extLst>
          </p:cNvPr>
          <p:cNvGrpSpPr/>
          <p:nvPr/>
        </p:nvGrpSpPr>
        <p:grpSpPr>
          <a:xfrm>
            <a:off x="7498886" y="4615346"/>
            <a:ext cx="648847" cy="523194"/>
            <a:chOff x="3767389" y="3110521"/>
            <a:chExt cx="648847" cy="523194"/>
          </a:xfrm>
        </p:grpSpPr>
        <p:pic>
          <p:nvPicPr>
            <p:cNvPr id="45" name="Picture 16" descr="aws-cloudwatch-logo-png-transparent - CodeOpinion">
              <a:extLst>
                <a:ext uri="{FF2B5EF4-FFF2-40B4-BE49-F238E27FC236}">
                  <a16:creationId xmlns:a16="http://schemas.microsoft.com/office/drawing/2014/main" id="{FD8AC680-35B3-44BD-956D-C783BEF08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278" y="3110521"/>
              <a:ext cx="302657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A2760A-4793-4F09-B4E6-49F57FBE6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389" y="3520753"/>
              <a:ext cx="648847" cy="112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CloudWatch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D8D152-8D91-40C2-8CAD-C75D8E940957}"/>
              </a:ext>
            </a:extLst>
          </p:cNvPr>
          <p:cNvGrpSpPr/>
          <p:nvPr/>
        </p:nvGrpSpPr>
        <p:grpSpPr>
          <a:xfrm>
            <a:off x="6500751" y="4624444"/>
            <a:ext cx="555670" cy="532662"/>
            <a:chOff x="3799647" y="3588040"/>
            <a:chExt cx="555670" cy="53266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19D164C-FECC-4ECD-87F4-1AEFD065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6213" y="3588040"/>
              <a:ext cx="342538" cy="33890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EBD9DD-7194-4A26-B320-61CB241F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647" y="3926948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Parameter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Store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E37454C-67AE-4C59-971B-8B5765CCA861}"/>
              </a:ext>
            </a:extLst>
          </p:cNvPr>
          <p:cNvCxnSpPr>
            <a:stCxn id="48" idx="3"/>
            <a:endCxn id="45" idx="1"/>
          </p:cNvCxnSpPr>
          <p:nvPr/>
        </p:nvCxnSpPr>
        <p:spPr>
          <a:xfrm flipV="1">
            <a:off x="6949855" y="4786796"/>
            <a:ext cx="720920" cy="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F4DC7A-8CB5-453F-85DC-428C4E9030AA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H="1" flipV="1">
            <a:off x="7822103" y="3899595"/>
            <a:ext cx="1" cy="7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6" descr="AWS Marketplace: Densify">
            <a:extLst>
              <a:ext uri="{FF2B5EF4-FFF2-40B4-BE49-F238E27FC236}">
                <a16:creationId xmlns:a16="http://schemas.microsoft.com/office/drawing/2014/main" id="{53D5BFB0-7EB8-495C-ADB6-188976B9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12" y="4661398"/>
            <a:ext cx="1085451" cy="28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679BC2-CEC3-49BB-859A-DCF7DEF3196D}"/>
              </a:ext>
            </a:extLst>
          </p:cNvPr>
          <p:cNvGrpSpPr/>
          <p:nvPr/>
        </p:nvGrpSpPr>
        <p:grpSpPr>
          <a:xfrm>
            <a:off x="3693575" y="4592787"/>
            <a:ext cx="555670" cy="641206"/>
            <a:chOff x="2019070" y="4776877"/>
            <a:chExt cx="555670" cy="64120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7EE914-9C63-4187-9E62-1B496268C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35529" y="4776877"/>
              <a:ext cx="342538" cy="41469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6A7AC1-3559-4267-BDF1-58FEE8189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070" y="5224329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API Gateway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9729309-7092-4D96-85AF-5FFD6D21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404" y="4558980"/>
            <a:ext cx="425934" cy="4698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7992F-55CB-4B0A-A25B-5CE05930B48F}"/>
              </a:ext>
            </a:extLst>
          </p:cNvPr>
          <p:cNvCxnSpPr>
            <a:stCxn id="9" idx="3"/>
            <a:endCxn id="52" idx="1"/>
          </p:cNvCxnSpPr>
          <p:nvPr/>
        </p:nvCxnSpPr>
        <p:spPr>
          <a:xfrm flipV="1">
            <a:off x="4152572" y="4793898"/>
            <a:ext cx="625832" cy="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0697B5-BED5-4BE3-9CC5-D233BFA3051E}"/>
              </a:ext>
            </a:extLst>
          </p:cNvPr>
          <p:cNvCxnSpPr>
            <a:cxnSpLocks/>
            <a:stCxn id="109" idx="3"/>
            <a:endCxn id="48" idx="1"/>
          </p:cNvCxnSpPr>
          <p:nvPr/>
        </p:nvCxnSpPr>
        <p:spPr>
          <a:xfrm>
            <a:off x="6078063" y="4792606"/>
            <a:ext cx="529254" cy="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8" descr="ServiceNow Knowledge14 brings developers and DevOps IT service ...">
            <a:extLst>
              <a:ext uri="{FF2B5EF4-FFF2-40B4-BE49-F238E27FC236}">
                <a16:creationId xmlns:a16="http://schemas.microsoft.com/office/drawing/2014/main" id="{DA476ABB-B630-49E5-B509-7F11855E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899" y="1926101"/>
            <a:ext cx="537492" cy="53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FF1FEEF-1F0E-4682-89AB-C6E91C5D2E1C}"/>
              </a:ext>
            </a:extLst>
          </p:cNvPr>
          <p:cNvSpPr/>
          <p:nvPr/>
        </p:nvSpPr>
        <p:spPr>
          <a:xfrm>
            <a:off x="8118327" y="1924337"/>
            <a:ext cx="537492" cy="53749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Ops Center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3C708E-9190-4123-99AC-1BACBA431C7E}"/>
              </a:ext>
            </a:extLst>
          </p:cNvPr>
          <p:cNvCxnSpPr>
            <a:stCxn id="43" idx="0"/>
            <a:endCxn id="54" idx="2"/>
          </p:cNvCxnSpPr>
          <p:nvPr/>
        </p:nvCxnSpPr>
        <p:spPr>
          <a:xfrm flipV="1">
            <a:off x="7822103" y="2461828"/>
            <a:ext cx="564970" cy="96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7FF23F-8CB7-430D-B456-A74FF40A7189}"/>
              </a:ext>
            </a:extLst>
          </p:cNvPr>
          <p:cNvCxnSpPr>
            <a:cxnSpLocks/>
            <a:stCxn id="43" idx="0"/>
            <a:endCxn id="98" idx="2"/>
          </p:cNvCxnSpPr>
          <p:nvPr/>
        </p:nvCxnSpPr>
        <p:spPr>
          <a:xfrm flipH="1" flipV="1">
            <a:off x="7207613" y="2428000"/>
            <a:ext cx="614490" cy="10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3198B9E-F376-494E-BD00-F38063C15121}"/>
              </a:ext>
            </a:extLst>
          </p:cNvPr>
          <p:cNvCxnSpPr>
            <a:stCxn id="53" idx="1"/>
            <a:endCxn id="9" idx="0"/>
          </p:cNvCxnSpPr>
          <p:nvPr/>
        </p:nvCxnSpPr>
        <p:spPr>
          <a:xfrm rot="10800000" flipV="1">
            <a:off x="3981303" y="2194847"/>
            <a:ext cx="1502596" cy="2397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B83CD2D-77CD-4ABA-9DD6-0A0E051F21F1}"/>
              </a:ext>
            </a:extLst>
          </p:cNvPr>
          <p:cNvCxnSpPr>
            <a:stCxn id="50" idx="3"/>
            <a:endCxn id="9" idx="1"/>
          </p:cNvCxnSpPr>
          <p:nvPr/>
        </p:nvCxnSpPr>
        <p:spPr>
          <a:xfrm flipV="1">
            <a:off x="3287863" y="4800135"/>
            <a:ext cx="522171" cy="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908CDB48-D17A-483E-B458-D7C3E4FC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46" y="1958164"/>
            <a:ext cx="425934" cy="469836"/>
          </a:xfrm>
          <a:prstGeom prst="rect">
            <a:avLst/>
          </a:prstGeom>
        </p:spPr>
      </p:pic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6D443E04-3D6E-4EC7-A078-AFB8E600BCB0}"/>
              </a:ext>
            </a:extLst>
          </p:cNvPr>
          <p:cNvCxnSpPr>
            <a:stCxn id="98" idx="1"/>
            <a:endCxn id="53" idx="3"/>
          </p:cNvCxnSpPr>
          <p:nvPr/>
        </p:nvCxnSpPr>
        <p:spPr>
          <a:xfrm flipH="1">
            <a:off x="6021391" y="2193082"/>
            <a:ext cx="973255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B94C25C-BE58-46F8-B144-BD7A0E03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9" y="4557688"/>
            <a:ext cx="425934" cy="469836"/>
          </a:xfrm>
          <a:prstGeom prst="rect">
            <a:avLst/>
          </a:prstGeom>
        </p:spPr>
      </p:pic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F6821530-22EA-4B42-8C46-CCCB4FC23D3A}"/>
              </a:ext>
            </a:extLst>
          </p:cNvPr>
          <p:cNvCxnSpPr>
            <a:stCxn id="52" idx="3"/>
            <a:endCxn id="109" idx="1"/>
          </p:cNvCxnSpPr>
          <p:nvPr/>
        </p:nvCxnSpPr>
        <p:spPr>
          <a:xfrm flipV="1">
            <a:off x="5204338" y="4792606"/>
            <a:ext cx="447791" cy="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1256D7A-649C-4350-A095-CD957AAE8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536" y="5048658"/>
            <a:ext cx="555670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Work Dispatcher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74C239-512C-47E7-93E4-BB7EE061C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884" y="5033589"/>
            <a:ext cx="555670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Process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Insights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356EE5-C49D-4E0D-9267-D64985B0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432" y="3564562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Collaboration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Orchestrator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58BE6FE-2E4B-44AA-866B-0CD4CC20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012" y="1747643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ServiceNow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Adapter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4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ADC5-C94E-423D-ACA7-4CC7337C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CA" dirty="0"/>
              <a:t>Solution Architecture</a:t>
            </a:r>
            <a:br>
              <a:rPr lang="en-CA" dirty="0"/>
            </a:br>
            <a:r>
              <a:rPr lang="en-CA" sz="1800" i="1" dirty="0"/>
              <a:t>Maintenance Window Scheduling</a:t>
            </a:r>
            <a:endParaRPr lang="en-CA" i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FF1FEEF-1F0E-4682-89AB-C6E91C5D2E1C}"/>
              </a:ext>
            </a:extLst>
          </p:cNvPr>
          <p:cNvSpPr/>
          <p:nvPr/>
        </p:nvSpPr>
        <p:spPr>
          <a:xfrm>
            <a:off x="3906509" y="2870653"/>
            <a:ext cx="537492" cy="53749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Ops Center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D8ABB56-B2D8-402D-B8C9-9F0A46444414}"/>
              </a:ext>
            </a:extLst>
          </p:cNvPr>
          <p:cNvGrpSpPr/>
          <p:nvPr/>
        </p:nvGrpSpPr>
        <p:grpSpPr>
          <a:xfrm>
            <a:off x="5235272" y="2890521"/>
            <a:ext cx="786111" cy="671641"/>
            <a:chOff x="6066782" y="3821827"/>
            <a:chExt cx="786111" cy="67164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D4370C9-FE22-44A1-8B16-7DBB87A7C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2421" y="3821827"/>
              <a:ext cx="446899" cy="495874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B8BE83-5660-4251-8058-B23C7B68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6782" y="4299714"/>
              <a:ext cx="786111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Automation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Doc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E8DFB2A0-983A-466C-9D34-B33523467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789" y="2904480"/>
            <a:ext cx="425934" cy="469836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241B7585-0226-45B9-B868-1A32A1E9EFBC}"/>
              </a:ext>
            </a:extLst>
          </p:cNvPr>
          <p:cNvGrpSpPr/>
          <p:nvPr/>
        </p:nvGrpSpPr>
        <p:grpSpPr>
          <a:xfrm>
            <a:off x="7408493" y="2861555"/>
            <a:ext cx="786111" cy="705145"/>
            <a:chOff x="3728745" y="1567241"/>
            <a:chExt cx="786111" cy="70514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A51D79D-F391-42CE-9401-C94326AE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1447" y="1567241"/>
              <a:ext cx="580708" cy="55489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4F480EC-01E0-4CEF-A3C8-7E3B1333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745" y="2078632"/>
              <a:ext cx="786111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Maintenance</a:t>
              </a:r>
              <a:endParaRPr lang="en-US" sz="700" b="1" dirty="0">
                <a:solidFill>
                  <a:srgbClr val="003366"/>
                </a:solidFill>
                <a:ea typeface="ＭＳ Ｐゴシック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Window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5E04CF9-3C04-402E-8966-2559EE839450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4444001" y="3138458"/>
            <a:ext cx="946910" cy="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0BC9FE60-76CF-43BA-B0BB-AC6596135091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>
            <a:off x="5837810" y="3138458"/>
            <a:ext cx="62797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109082D8-7B4C-438A-9905-EFD0A27C3C52}"/>
              </a:ext>
            </a:extLst>
          </p:cNvPr>
          <p:cNvCxnSpPr>
            <a:stCxn id="70" idx="3"/>
            <a:endCxn id="72" idx="1"/>
          </p:cNvCxnSpPr>
          <p:nvPr/>
        </p:nvCxnSpPr>
        <p:spPr>
          <a:xfrm flipV="1">
            <a:off x="6891723" y="3139005"/>
            <a:ext cx="619472" cy="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7D5BEC-59B7-4EB8-8F16-FF556E5042D7}"/>
              </a:ext>
            </a:extLst>
          </p:cNvPr>
          <p:cNvGrpSpPr/>
          <p:nvPr/>
        </p:nvGrpSpPr>
        <p:grpSpPr>
          <a:xfrm>
            <a:off x="6400921" y="4190576"/>
            <a:ext cx="555670" cy="532662"/>
            <a:chOff x="3799647" y="3588040"/>
            <a:chExt cx="555670" cy="53266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36F0C02-246C-4736-8365-1228DA534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6213" y="3588040"/>
              <a:ext cx="342538" cy="33890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59F6B3-90FA-4F42-B369-9D1C12389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647" y="3926948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Parameter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Store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CA3780-7353-4AFC-A600-8F073948D7B3}"/>
              </a:ext>
            </a:extLst>
          </p:cNvPr>
          <p:cNvCxnSpPr>
            <a:stCxn id="70" idx="2"/>
            <a:endCxn id="56" idx="0"/>
          </p:cNvCxnSpPr>
          <p:nvPr/>
        </p:nvCxnSpPr>
        <p:spPr>
          <a:xfrm>
            <a:off x="6678756" y="3374316"/>
            <a:ext cx="0" cy="81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1BBC64-D960-4818-82B4-7C44B6EB9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25" y="2769801"/>
            <a:ext cx="1737570" cy="112962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ScheduleMaintenanceWindow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1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ADC5-C94E-423D-ACA7-4CC7337C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CA" dirty="0"/>
              <a:t>Solution Architecture</a:t>
            </a:r>
            <a:br>
              <a:rPr lang="en-CA" dirty="0"/>
            </a:br>
            <a:r>
              <a:rPr lang="en-CA" sz="1800" i="1" dirty="0"/>
              <a:t>Execution</a:t>
            </a:r>
            <a:endParaRPr lang="en-CA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5FF2B4-43AE-46B1-B61C-1AC146F2B160}"/>
              </a:ext>
            </a:extLst>
          </p:cNvPr>
          <p:cNvGrpSpPr/>
          <p:nvPr/>
        </p:nvGrpSpPr>
        <p:grpSpPr>
          <a:xfrm>
            <a:off x="4134655" y="3773999"/>
            <a:ext cx="648847" cy="523194"/>
            <a:chOff x="3767389" y="3110521"/>
            <a:chExt cx="648847" cy="523194"/>
          </a:xfrm>
        </p:grpSpPr>
        <p:pic>
          <p:nvPicPr>
            <p:cNvPr id="45" name="Picture 16" descr="aws-cloudwatch-logo-png-transparent - CodeOpinion">
              <a:extLst>
                <a:ext uri="{FF2B5EF4-FFF2-40B4-BE49-F238E27FC236}">
                  <a16:creationId xmlns:a16="http://schemas.microsoft.com/office/drawing/2014/main" id="{FD8AC680-35B3-44BD-956D-C783BEF08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278" y="3110521"/>
              <a:ext cx="302657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A2760A-4793-4F09-B4E6-49F57FBE6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389" y="3520753"/>
              <a:ext cx="648847" cy="112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CloudWatch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D8D152-8D91-40C2-8CAD-C75D8E940957}"/>
              </a:ext>
            </a:extLst>
          </p:cNvPr>
          <p:cNvGrpSpPr/>
          <p:nvPr/>
        </p:nvGrpSpPr>
        <p:grpSpPr>
          <a:xfrm>
            <a:off x="4181431" y="4732972"/>
            <a:ext cx="555670" cy="532662"/>
            <a:chOff x="3799647" y="3588040"/>
            <a:chExt cx="555670" cy="53266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19D164C-FECC-4ECD-87F4-1AEFD065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6213" y="3588040"/>
              <a:ext cx="342538" cy="33890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EBD9DD-7194-4A26-B320-61CB241F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647" y="3926948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Parameter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Store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E37454C-67AE-4C59-971B-8B5765CCA861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H="1" flipV="1">
            <a:off x="4459079" y="4297193"/>
            <a:ext cx="187" cy="43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F4DC7A-8CB5-453F-85DC-428C4E9030AA}"/>
              </a:ext>
            </a:extLst>
          </p:cNvPr>
          <p:cNvCxnSpPr>
            <a:cxnSpLocks/>
            <a:stCxn id="45" idx="0"/>
            <a:endCxn id="74" idx="2"/>
          </p:cNvCxnSpPr>
          <p:nvPr/>
        </p:nvCxnSpPr>
        <p:spPr>
          <a:xfrm flipH="1" flipV="1">
            <a:off x="4457471" y="3299894"/>
            <a:ext cx="402" cy="47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679BC2-CEC3-49BB-859A-DCF7DEF3196D}"/>
              </a:ext>
            </a:extLst>
          </p:cNvPr>
          <p:cNvGrpSpPr/>
          <p:nvPr/>
        </p:nvGrpSpPr>
        <p:grpSpPr>
          <a:xfrm>
            <a:off x="2135529" y="4719512"/>
            <a:ext cx="555670" cy="641206"/>
            <a:chOff x="2019070" y="4776877"/>
            <a:chExt cx="555670" cy="64120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7EE914-9C63-4187-9E62-1B496268C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35529" y="4776877"/>
              <a:ext cx="342538" cy="41469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6A7AC1-3559-4267-BDF1-58FEE8189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070" y="5224329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API Gateway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9729309-7092-4D96-85AF-5FFD6D21A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358" y="4681287"/>
            <a:ext cx="425934" cy="4698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7992F-55CB-4B0A-A25B-5CE05930B48F}"/>
              </a:ext>
            </a:extLst>
          </p:cNvPr>
          <p:cNvCxnSpPr>
            <a:stCxn id="9" idx="3"/>
            <a:endCxn id="52" idx="1"/>
          </p:cNvCxnSpPr>
          <p:nvPr/>
        </p:nvCxnSpPr>
        <p:spPr>
          <a:xfrm flipV="1">
            <a:off x="2594526" y="4916205"/>
            <a:ext cx="625832" cy="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0697B5-BED5-4BE3-9CC5-D233BFA3051E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3646292" y="4902426"/>
            <a:ext cx="641705" cy="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41B7585-0226-45B9-B868-1A32A1E9EFBC}"/>
              </a:ext>
            </a:extLst>
          </p:cNvPr>
          <p:cNvGrpSpPr/>
          <p:nvPr/>
        </p:nvGrpSpPr>
        <p:grpSpPr>
          <a:xfrm>
            <a:off x="7556123" y="1400030"/>
            <a:ext cx="786111" cy="696047"/>
            <a:chOff x="3728745" y="1576339"/>
            <a:chExt cx="786111" cy="696047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A51D79D-F391-42CE-9401-C94326AE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31447" y="1576339"/>
              <a:ext cx="580708" cy="55489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4F480EC-01E0-4CEF-A3C8-7E3B1333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745" y="2078632"/>
              <a:ext cx="786111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Maintenance</a:t>
              </a:r>
              <a:endParaRPr lang="en-US" sz="700" b="1" dirty="0">
                <a:solidFill>
                  <a:srgbClr val="003366"/>
                </a:solidFill>
                <a:ea typeface="ＭＳ Ｐゴシック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Window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51286BB8-A9A0-4D17-8699-804F69A15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9893" y="2937636"/>
            <a:ext cx="425934" cy="469836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AE82DFF7-4E40-4C68-8CDA-F85880E3022A}"/>
              </a:ext>
            </a:extLst>
          </p:cNvPr>
          <p:cNvGrpSpPr/>
          <p:nvPr/>
        </p:nvGrpSpPr>
        <p:grpSpPr>
          <a:xfrm>
            <a:off x="7556122" y="4138071"/>
            <a:ext cx="786111" cy="506219"/>
            <a:chOff x="1502115" y="3230171"/>
            <a:chExt cx="786111" cy="506219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99525CF4-B7E7-4A7B-9CA9-3B0C7DB06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28028" y="3230171"/>
              <a:ext cx="334286" cy="3600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DAB073-AFA2-40F6-B7CD-61ED290CC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115" y="3623428"/>
              <a:ext cx="786111" cy="112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CloudFormation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53428B5-B245-4ACD-854C-5AA7DDC18A7C}"/>
              </a:ext>
            </a:extLst>
          </p:cNvPr>
          <p:cNvGrpSpPr/>
          <p:nvPr/>
        </p:nvGrpSpPr>
        <p:grpSpPr>
          <a:xfrm>
            <a:off x="7700121" y="5195709"/>
            <a:ext cx="498118" cy="611312"/>
            <a:chOff x="3221755" y="4719685"/>
            <a:chExt cx="498118" cy="61131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1E58586-D63A-4269-8677-222484AEE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755" y="5056452"/>
              <a:ext cx="498118" cy="27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Insight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Lookup Function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72892A31-C8B2-4701-A540-F3E677226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687" y="4719685"/>
              <a:ext cx="313613" cy="327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A6D5AAEA-1964-495E-8502-9B76A9E4B507}"/>
              </a:ext>
            </a:extLst>
          </p:cNvPr>
          <p:cNvCxnSpPr>
            <a:stCxn id="49" idx="2"/>
            <a:endCxn id="85" idx="1"/>
          </p:cNvCxnSpPr>
          <p:nvPr/>
        </p:nvCxnSpPr>
        <p:spPr>
          <a:xfrm rot="16200000" flipH="1">
            <a:off x="5877636" y="3847263"/>
            <a:ext cx="404115" cy="3240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F2D3456B-AD00-47C5-829B-8C283786FD4E}"/>
              </a:ext>
            </a:extLst>
          </p:cNvPr>
          <p:cNvCxnSpPr>
            <a:stCxn id="86" idx="0"/>
            <a:endCxn id="83" idx="2"/>
          </p:cNvCxnSpPr>
          <p:nvPr/>
        </p:nvCxnSpPr>
        <p:spPr>
          <a:xfrm flipH="1" flipV="1">
            <a:off x="7949178" y="4644290"/>
            <a:ext cx="3682" cy="55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F9ECAE72-6F06-4DB9-85A8-9BCE1A8B591E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7949178" y="3407472"/>
            <a:ext cx="3682" cy="73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4FCFC0EE-FE4F-415E-A608-B0BC9BB4680F}"/>
              </a:ext>
            </a:extLst>
          </p:cNvPr>
          <p:cNvCxnSpPr>
            <a:stCxn id="73" idx="2"/>
            <a:endCxn id="80" idx="0"/>
          </p:cNvCxnSpPr>
          <p:nvPr/>
        </p:nvCxnSpPr>
        <p:spPr>
          <a:xfrm>
            <a:off x="7949179" y="2096077"/>
            <a:ext cx="3681" cy="84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4" descr="Amazon SNS | AWS Messaging">
            <a:extLst>
              <a:ext uri="{FF2B5EF4-FFF2-40B4-BE49-F238E27FC236}">
                <a16:creationId xmlns:a16="http://schemas.microsoft.com/office/drawing/2014/main" id="{E1750AA8-EF10-40DF-BE19-003CF7B3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09" y="4121051"/>
            <a:ext cx="410277" cy="4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5424AF4-C82A-43C6-9CDB-1C092BCFA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710" y="2953210"/>
            <a:ext cx="425934" cy="469836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9CCB7C-5E39-4B46-9894-51D219F0AB44}"/>
              </a:ext>
            </a:extLst>
          </p:cNvPr>
          <p:cNvCxnSpPr>
            <a:cxnSpLocks/>
            <a:stCxn id="55" idx="0"/>
            <a:endCxn id="76" idx="3"/>
          </p:cNvCxnSpPr>
          <p:nvPr/>
        </p:nvCxnSpPr>
        <p:spPr>
          <a:xfrm rot="16200000" flipV="1">
            <a:off x="5424518" y="1460051"/>
            <a:ext cx="1359828" cy="1626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DE53-ADBC-4A80-8DA5-6B3C60B84CCA}"/>
              </a:ext>
            </a:extLst>
          </p:cNvPr>
          <p:cNvCxnSpPr>
            <a:stCxn id="82" idx="1"/>
            <a:endCxn id="1043" idx="3"/>
          </p:cNvCxnSpPr>
          <p:nvPr/>
        </p:nvCxnSpPr>
        <p:spPr>
          <a:xfrm flipH="1">
            <a:off x="7114986" y="4318071"/>
            <a:ext cx="667049" cy="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4032F-2F49-40D5-B513-98285086122A}"/>
              </a:ext>
            </a:extLst>
          </p:cNvPr>
          <p:cNvCxnSpPr>
            <a:cxnSpLocks/>
            <a:stCxn id="1043" idx="0"/>
            <a:endCxn id="55" idx="2"/>
          </p:cNvCxnSpPr>
          <p:nvPr/>
        </p:nvCxnSpPr>
        <p:spPr>
          <a:xfrm flipV="1">
            <a:off x="6909848" y="3423046"/>
            <a:ext cx="7829" cy="6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CAED89C6-AC80-4F25-A1C5-FDBF850A1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504" y="2830058"/>
            <a:ext cx="425934" cy="469836"/>
          </a:xfrm>
          <a:prstGeom prst="rect">
            <a:avLst/>
          </a:prstGeom>
        </p:spPr>
      </p:pic>
      <p:pic>
        <p:nvPicPr>
          <p:cNvPr id="75" name="Picture 18" descr="ServiceNow Knowledge14 brings developers and DevOps IT service ...">
            <a:extLst>
              <a:ext uri="{FF2B5EF4-FFF2-40B4-BE49-F238E27FC236}">
                <a16:creationId xmlns:a16="http://schemas.microsoft.com/office/drawing/2014/main" id="{0781FE86-305F-402E-9728-CB3E40D5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07" y="1326400"/>
            <a:ext cx="537492" cy="53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829FD64-BDD3-480C-A58E-07A68A0446B2}"/>
              </a:ext>
            </a:extLst>
          </p:cNvPr>
          <p:cNvSpPr/>
          <p:nvPr/>
        </p:nvSpPr>
        <p:spPr>
          <a:xfrm>
            <a:off x="4753695" y="1324636"/>
            <a:ext cx="537492" cy="53749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Ops Center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9B3DDA-12CA-4A6E-B328-012FD45E6BE0}"/>
              </a:ext>
            </a:extLst>
          </p:cNvPr>
          <p:cNvCxnSpPr>
            <a:stCxn id="74" idx="0"/>
            <a:endCxn id="76" idx="2"/>
          </p:cNvCxnSpPr>
          <p:nvPr/>
        </p:nvCxnSpPr>
        <p:spPr>
          <a:xfrm flipV="1">
            <a:off x="4457471" y="1862127"/>
            <a:ext cx="564970" cy="96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C34703-6FF0-4D0E-873E-522A8B593F94}"/>
              </a:ext>
            </a:extLst>
          </p:cNvPr>
          <p:cNvCxnSpPr>
            <a:cxnSpLocks/>
            <a:stCxn id="74" idx="0"/>
            <a:endCxn id="79" idx="2"/>
          </p:cNvCxnSpPr>
          <p:nvPr/>
        </p:nvCxnSpPr>
        <p:spPr>
          <a:xfrm flipH="1" flipV="1">
            <a:off x="3842981" y="1828299"/>
            <a:ext cx="614490" cy="10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8E302B73-EB7D-494D-864F-99B8A253F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0014" y="1358463"/>
            <a:ext cx="425934" cy="46983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4445C3-7DA7-4E9C-B0CD-21CBA2CBCEA5}"/>
              </a:ext>
            </a:extLst>
          </p:cNvPr>
          <p:cNvCxnSpPr>
            <a:stCxn id="79" idx="1"/>
            <a:endCxn id="75" idx="3"/>
          </p:cNvCxnSpPr>
          <p:nvPr/>
        </p:nvCxnSpPr>
        <p:spPr>
          <a:xfrm flipH="1">
            <a:off x="2691199" y="1593381"/>
            <a:ext cx="938815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3D5A1-07FE-4F60-A545-CF2F229702DA}"/>
              </a:ext>
            </a:extLst>
          </p:cNvPr>
          <p:cNvCxnSpPr>
            <a:stCxn id="75" idx="2"/>
            <a:endCxn id="9" idx="0"/>
          </p:cNvCxnSpPr>
          <p:nvPr/>
        </p:nvCxnSpPr>
        <p:spPr>
          <a:xfrm>
            <a:off x="2422453" y="1863892"/>
            <a:ext cx="804" cy="285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F87EC0E-A8D0-4BCC-8973-EEFE531A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02" y="5161279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Support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FFDE62-6B41-429A-A79C-F9A64354C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772" y="2945856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Collaboration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Orchestrator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025917-2886-4550-BCB7-8C14794C4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471" y="1459831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ServiceNow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Adapter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807AF4-D7BA-492E-97DF-A292C934C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10" y="3075166"/>
            <a:ext cx="648846" cy="112962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Executor-S1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F3D18D-5739-4C1B-BFF7-3F3262D19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461" y="3146962"/>
            <a:ext cx="648846" cy="112962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Executor-S2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DD8245-6750-4EB0-AD75-0920A076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424" y="4563931"/>
            <a:ext cx="648846" cy="112962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SNS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A9F4D29-56AE-4939-842C-579DC762136C}"/>
              </a:ext>
            </a:extLst>
          </p:cNvPr>
          <p:cNvCxnSpPr>
            <a:stCxn id="55" idx="0"/>
            <a:endCxn id="79" idx="0"/>
          </p:cNvCxnSpPr>
          <p:nvPr/>
        </p:nvCxnSpPr>
        <p:spPr>
          <a:xfrm rot="16200000" flipV="1">
            <a:off x="4582956" y="618489"/>
            <a:ext cx="1594747" cy="3074696"/>
          </a:xfrm>
          <a:prstGeom prst="bentConnector3">
            <a:avLst>
              <a:gd name="adj1" fmla="val 11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Solution Architecture ITSM Collaboration</vt:lpstr>
      <vt:lpstr>Solution Architecture Maintenance Window Scheduling</vt:lpstr>
      <vt:lpstr>Solution Architecture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 ITSM Collaboration</dc:title>
  <dc:creator>Dinesh Raveendran</dc:creator>
  <cp:lastModifiedBy>Dinesh Raveendran</cp:lastModifiedBy>
  <cp:revision>1</cp:revision>
  <dcterms:created xsi:type="dcterms:W3CDTF">2020-06-29T19:30:54Z</dcterms:created>
  <dcterms:modified xsi:type="dcterms:W3CDTF">2020-06-29T19:31:49Z</dcterms:modified>
</cp:coreProperties>
</file>