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Стрыгин" userId="c20af0dc399b460a" providerId="LiveId" clId="{493DFCFD-4242-462E-A031-8CE59FC61506}"/>
    <pc:docChg chg="custSel modSld">
      <pc:chgData name="Дмитрий Стрыгин" userId="c20af0dc399b460a" providerId="LiveId" clId="{493DFCFD-4242-462E-A031-8CE59FC61506}" dt="2022-11-20T18:36:46.659" v="618" actId="20577"/>
      <pc:docMkLst>
        <pc:docMk/>
      </pc:docMkLst>
      <pc:sldChg chg="modSp mod">
        <pc:chgData name="Дмитрий Стрыгин" userId="c20af0dc399b460a" providerId="LiveId" clId="{493DFCFD-4242-462E-A031-8CE59FC61506}" dt="2022-11-19T16:55:34.010" v="602" actId="20577"/>
        <pc:sldMkLst>
          <pc:docMk/>
          <pc:sldMk cId="1732698309" sldId="258"/>
        </pc:sldMkLst>
        <pc:spChg chg="mod">
          <ac:chgData name="Дмитрий Стрыгин" userId="c20af0dc399b460a" providerId="LiveId" clId="{493DFCFD-4242-462E-A031-8CE59FC61506}" dt="2022-11-19T16:55:34.010" v="602" actId="20577"/>
          <ac:spMkLst>
            <pc:docMk/>
            <pc:sldMk cId="1732698309" sldId="258"/>
            <ac:spMk id="2" creationId="{00000000-0000-0000-0000-000000000000}"/>
          </ac:spMkLst>
        </pc:spChg>
      </pc:sldChg>
      <pc:sldChg chg="modSp mod">
        <pc:chgData name="Дмитрий Стрыгин" userId="c20af0dc399b460a" providerId="LiveId" clId="{493DFCFD-4242-462E-A031-8CE59FC61506}" dt="2022-11-19T14:54:39.367" v="481" actId="20577"/>
        <pc:sldMkLst>
          <pc:docMk/>
          <pc:sldMk cId="4179507411" sldId="259"/>
        </pc:sldMkLst>
        <pc:spChg chg="mod">
          <ac:chgData name="Дмитрий Стрыгин" userId="c20af0dc399b460a" providerId="LiveId" clId="{493DFCFD-4242-462E-A031-8CE59FC61506}" dt="2022-11-19T14:54:39.367" v="481" actId="20577"/>
          <ac:spMkLst>
            <pc:docMk/>
            <pc:sldMk cId="4179507411" sldId="259"/>
            <ac:spMk id="3" creationId="{109B1D43-2998-9458-4FBA-6BD59AD9CF3B}"/>
          </ac:spMkLst>
        </pc:spChg>
      </pc:sldChg>
      <pc:sldChg chg="modSp mod">
        <pc:chgData name="Дмитрий Стрыгин" userId="c20af0dc399b460a" providerId="LiveId" clId="{493DFCFD-4242-462E-A031-8CE59FC61506}" dt="2022-11-20T18:36:46.659" v="618" actId="20577"/>
        <pc:sldMkLst>
          <pc:docMk/>
          <pc:sldMk cId="3509754909" sldId="260"/>
        </pc:sldMkLst>
        <pc:spChg chg="mod">
          <ac:chgData name="Дмитрий Стрыгин" userId="c20af0dc399b460a" providerId="LiveId" clId="{493DFCFD-4242-462E-A031-8CE59FC61506}" dt="2022-11-20T18:36:46.659" v="618" actId="20577"/>
          <ac:spMkLst>
            <pc:docMk/>
            <pc:sldMk cId="3509754909" sldId="260"/>
            <ac:spMk id="3" creationId="{697F0F66-54E4-E049-85C1-09570620AB3D}"/>
          </ac:spMkLst>
        </pc:spChg>
      </pc:sldChg>
      <pc:sldChg chg="modSp mod">
        <pc:chgData name="Дмитрий Стрыгин" userId="c20af0dc399b460a" providerId="LiveId" clId="{493DFCFD-4242-462E-A031-8CE59FC61506}" dt="2022-11-19T14:54:17.510" v="463" actId="20577"/>
        <pc:sldMkLst>
          <pc:docMk/>
          <pc:sldMk cId="2724400098" sldId="261"/>
        </pc:sldMkLst>
        <pc:spChg chg="mod">
          <ac:chgData name="Дмитрий Стрыгин" userId="c20af0dc399b460a" providerId="LiveId" clId="{493DFCFD-4242-462E-A031-8CE59FC61506}" dt="2022-11-19T14:54:17.510" v="463" actId="20577"/>
          <ac:spMkLst>
            <pc:docMk/>
            <pc:sldMk cId="2724400098" sldId="261"/>
            <ac:spMk id="3" creationId="{94FFFE22-16F8-FB3F-29B4-831A97DB4768}"/>
          </ac:spMkLst>
        </pc:spChg>
      </pc:sldChg>
      <pc:sldChg chg="modSp mod">
        <pc:chgData name="Дмитрий Стрыгин" userId="c20af0dc399b460a" providerId="LiveId" clId="{493DFCFD-4242-462E-A031-8CE59FC61506}" dt="2022-11-20T08:43:57.725" v="605" actId="20577"/>
        <pc:sldMkLst>
          <pc:docMk/>
          <pc:sldMk cId="3686751716" sldId="262"/>
        </pc:sldMkLst>
        <pc:spChg chg="mod">
          <ac:chgData name="Дмитрий Стрыгин" userId="c20af0dc399b460a" providerId="LiveId" clId="{493DFCFD-4242-462E-A031-8CE59FC61506}" dt="2022-11-20T08:43:57.725" v="605" actId="20577"/>
          <ac:spMkLst>
            <pc:docMk/>
            <pc:sldMk cId="3686751716" sldId="262"/>
            <ac:spMk id="3" creationId="{6E283542-6686-28BF-1A50-0C5868A80F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33CB3-7F95-41E1-81BF-E8064342392D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10190-6A87-4EFF-B67B-FD2B4955DE6B}" type="datetime1">
              <a:rPr lang="ru-RU" noProof="0" smtClean="0"/>
              <a:t>19.11.2022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4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3D273F9-4EFF-4F0B-9DF4-01F988EA6D1E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B750-52B5-4380-A24A-7530EE5DCF6F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ADF49962-1D0D-4F31-AB9F-D72B431EE16F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3FD9A-4A31-4F86-93A4-8837C3CDE1A3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389B495-48D3-4554-8EC7-73D4659C5407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AA998-4B36-404A-8DEA-DA5BB2816D86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059E1-7810-4134-BA30-CD168ACA1ED0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D942-3932-490C-965E-CE019573200E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3EE73-29DE-4D32-853F-71E261A37FAC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AA2DE-E044-4C5E-88E8-826FD672C224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9F6FF-325E-4839-A110-B16E8C0199BE}" type="datetime1">
              <a:rPr lang="ru-RU" smtClean="0"/>
              <a:t>19.11.2022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</a:t>
            </a:r>
          </a:p>
          <a:p>
            <a:pPr lvl="6" rtl="0"/>
            <a:r>
              <a:rPr lang="ru-RU" dirty="0"/>
              <a:t>Седьмой</a:t>
            </a:r>
          </a:p>
          <a:p>
            <a:pPr lvl="7" rtl="0"/>
            <a:r>
              <a:rPr lang="ru-RU" dirty="0"/>
              <a:t>Восьмой</a:t>
            </a:r>
          </a:p>
          <a:p>
            <a:pPr lvl="8" rtl="0"/>
            <a:r>
              <a:rPr lang="ru-RU" dirty="0"/>
              <a:t>Девятый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8ABFFF7-E2BC-4B90-8333-1B79B63513B3}" type="datetime1">
              <a:rPr lang="ru-RU" smtClean="0"/>
              <a:pPr/>
              <a:t>19.11.2022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5199" y="1535469"/>
            <a:ext cx="8500062" cy="2387600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4800" dirty="0"/>
              <a:t>Определение стиля архитектурных памятников по изображению фасада</a:t>
            </a:r>
            <a:br>
              <a:rPr lang="ru-RU" sz="4800" dirty="0"/>
            </a:br>
            <a:r>
              <a:rPr lang="ru-RU" sz="1800" dirty="0"/>
              <a:t>Выпускная квалификационная работа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ru-RU" dirty="0"/>
              <a:t>Студент: Стрыгин Д.Д.</a:t>
            </a:r>
          </a:p>
          <a:p>
            <a:pPr rtl="0"/>
            <a:r>
              <a:rPr lang="ru-RU" dirty="0"/>
              <a:t>Группа: М8О-406Б-19</a:t>
            </a:r>
          </a:p>
          <a:p>
            <a:pPr rtl="0"/>
            <a:r>
              <a:rPr lang="ru-RU" dirty="0"/>
              <a:t>Научный руководитель: </a:t>
            </a:r>
            <a:r>
              <a:rPr lang="ru-RU" dirty="0" err="1"/>
              <a:t>Лемтюжникова</a:t>
            </a:r>
            <a:r>
              <a:rPr lang="ru-RU" dirty="0"/>
              <a:t> Д.В.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81E2F-204C-EC58-4FA6-4078D7DA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876890"/>
            <a:ext cx="9628632" cy="1362113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83542-6686-28BF-1A50-0C5868A8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43" y="1757888"/>
            <a:ext cx="9628632" cy="39862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Моя ВКР упростит анализ изображений для сотрудников выставок, музеев и прочих художественно-ориентированных заведений.</a:t>
            </a:r>
          </a:p>
        </p:txBody>
      </p:sp>
    </p:spTree>
    <p:extLst>
      <p:ext uri="{BB962C8B-B14F-4D97-AF65-F5344CB8AC3E}">
        <p14:creationId xmlns:p14="http://schemas.microsoft.com/office/powerpoint/2010/main" val="36867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C42C3-9EE9-C3BA-0A0E-9B6C4BFE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01349"/>
            <a:ext cx="9628632" cy="1362113"/>
          </a:xfrm>
        </p:spPr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B1D43-2998-9458-4FBA-6BD59AD9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777" y="1819578"/>
            <a:ext cx="8041394" cy="398621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2">
                    <a:lumMod val="65000"/>
                    <a:lumOff val="35000"/>
                  </a:schemeClr>
                </a:solidFill>
              </a:rPr>
              <a:t>Разработать</a:t>
            </a:r>
            <a:r>
              <a:rPr lang="ru-RU" b="0" i="0" u="none" strike="noStrike" dirty="0">
                <a:solidFill>
                  <a:schemeClr val="tx2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dirty="0">
                <a:solidFill>
                  <a:schemeClr val="tx2">
                    <a:lumMod val="65000"/>
                    <a:lumOff val="35000"/>
                  </a:schemeClr>
                </a:solidFill>
              </a:rPr>
              <a:t>программу</a:t>
            </a:r>
            <a:r>
              <a:rPr lang="ru-RU" b="0" i="0" u="none" strike="noStrike" dirty="0">
                <a:solidFill>
                  <a:schemeClr val="tx2">
                    <a:lumMod val="65000"/>
                    <a:lumOff val="35000"/>
                  </a:schemeClr>
                </a:solidFill>
                <a:effectLst/>
              </a:rPr>
              <a:t>, способную с приемлемой точностью определять стиль архитектуры здания на изображении на основе глубокого обучения и базы знаний</a:t>
            </a:r>
            <a:endParaRPr lang="ru-RU" b="0" dirty="0">
              <a:solidFill>
                <a:schemeClr val="tx2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5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C0788-45FA-BA8E-79B1-421BF884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19105"/>
            <a:ext cx="9628632" cy="1362113"/>
          </a:xfrm>
        </p:spPr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F0F66-54E4-E049-85C1-0957062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23" y="1835642"/>
            <a:ext cx="9628632" cy="5022358"/>
          </a:xfrm>
        </p:spPr>
        <p:txBody>
          <a:bodyPr>
            <a:normAutofit/>
          </a:bodyPr>
          <a:lstStyle/>
          <a:p>
            <a:r>
              <a:rPr lang="ru-RU" sz="1800" dirty="0"/>
              <a:t>Дополнить существующую модель распознавания объектов на изображении (</a:t>
            </a:r>
            <a:r>
              <a:rPr lang="en-US" sz="1800" dirty="0" err="1"/>
              <a:t>AlexNet</a:t>
            </a:r>
            <a:r>
              <a:rPr lang="ru-RU" sz="1800" dirty="0"/>
              <a:t> или </a:t>
            </a:r>
            <a:r>
              <a:rPr lang="en-US" sz="1800" dirty="0"/>
              <a:t>Resnet</a:t>
            </a:r>
            <a:r>
              <a:rPr lang="ru-RU" sz="1800" dirty="0"/>
              <a:t>)  необходимыми слоями для определения элементов архитектуры или создать свою архитектуру нейросети</a:t>
            </a:r>
          </a:p>
          <a:p>
            <a:r>
              <a:rPr lang="ru-RU" sz="1800" dirty="0"/>
              <a:t>Разработать алгоритм </a:t>
            </a:r>
            <a:r>
              <a:rPr lang="ru-RU" sz="1800" dirty="0" err="1"/>
              <a:t>препроцессинга</a:t>
            </a:r>
            <a:r>
              <a:rPr lang="ru-RU" sz="1800" dirty="0"/>
              <a:t> над входными данными (при необходимости)</a:t>
            </a:r>
          </a:p>
          <a:p>
            <a:r>
              <a:rPr lang="ru-RU" sz="1800" dirty="0"/>
              <a:t>До обучить модель и исследовать её на тестовых данных, добиться приемлемой точности</a:t>
            </a:r>
          </a:p>
          <a:p>
            <a:r>
              <a:rPr lang="ru-RU" sz="1800" dirty="0"/>
              <a:t>Разработать базу знаний и заполнить её необходимыми фактами для определения стиля по атрибутам, на основании выводов из базы знаний определить стиль архитектуры</a:t>
            </a:r>
          </a:p>
          <a:p>
            <a:r>
              <a:rPr lang="ru-RU" sz="1800" dirty="0"/>
              <a:t>Разработать пользовательский интерфейс использования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509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0066B-B154-0220-28D1-0E4FBA64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06" y="919104"/>
            <a:ext cx="9628632" cy="1362113"/>
          </a:xfrm>
        </p:spPr>
        <p:txBody>
          <a:bodyPr/>
          <a:lstStyle/>
          <a:p>
            <a:r>
              <a:rPr lang="ru-RU" dirty="0"/>
              <a:t>Образ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FFE22-16F8-FB3F-29B4-831A97DB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862" y="1844521"/>
            <a:ext cx="9628632" cy="39862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на основе нейросети и экспертной системы, способная по входному изображению определять стиль архитектуры и передавать его название (возможно с обоснованием </a:t>
            </a:r>
            <a:r>
              <a:rPr lang="en-US" dirty="0"/>
              <a:t>“</a:t>
            </a:r>
            <a:r>
              <a:rPr lang="ru-RU" dirty="0"/>
              <a:t>почему именно это стиль был выбран в качестве ответа</a:t>
            </a:r>
            <a:r>
              <a:rPr lang="en-US" dirty="0"/>
              <a:t>”</a:t>
            </a:r>
            <a:r>
              <a:rPr lang="ru-RU" dirty="0"/>
              <a:t>) в виде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7244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кольные предметы 16: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19_TF03462902_TF03462902.potx" id="{BAC63EC1-72D2-48C1-B41B-534A4895C3B1}" vid="{6FF2C71A-6631-4AB1-81A9-F18F0A42702E}"/>
    </a:ext>
  </a:extLst>
</a:theme>
</file>

<file path=ppt/theme/theme2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учебных предметов с рисунками на школьной доске (широкоэкранный формат)</Template>
  <TotalTime>1776</TotalTime>
  <Words>185</Words>
  <Application>Microsoft Office PowerPoint</Application>
  <PresentationFormat>Широкоэкранный</PresentationFormat>
  <Paragraphs>17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Wingdings</vt:lpstr>
      <vt:lpstr>Школьные предметы 16:9</vt:lpstr>
      <vt:lpstr>Определение стиля архитектурных памятников по изображению фасада Выпускная квалификационная работа</vt:lpstr>
      <vt:lpstr>Актуальность</vt:lpstr>
      <vt:lpstr>Цель работы:</vt:lpstr>
      <vt:lpstr>Задачи работы</vt:lpstr>
      <vt:lpstr>Образ результата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символа на художественном изображении Выпускная квалификационная работа</dc:title>
  <dc:creator>Дмитрий Стрыгин</dc:creator>
  <cp:lastModifiedBy>Дмитрий Стрыгин</cp:lastModifiedBy>
  <cp:revision>2</cp:revision>
  <dcterms:created xsi:type="dcterms:W3CDTF">2022-10-30T09:24:02Z</dcterms:created>
  <dcterms:modified xsi:type="dcterms:W3CDTF">2022-11-20T18:36:49Z</dcterms:modified>
</cp:coreProperties>
</file>