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митрий Стрыгин" userId="c20af0dc399b460a" providerId="LiveId" clId="{AAFFAD4F-CF23-4462-A9BB-F35D7BED5698}"/>
    <pc:docChg chg="undo custSel addSld modSld">
      <pc:chgData name="Дмитрий Стрыгин" userId="c20af0dc399b460a" providerId="LiveId" clId="{AAFFAD4F-CF23-4462-A9BB-F35D7BED5698}" dt="2022-11-25T10:33:15.038" v="4033" actId="1076"/>
      <pc:docMkLst>
        <pc:docMk/>
      </pc:docMkLst>
      <pc:sldChg chg="addSp delSp modSp new mod">
        <pc:chgData name="Дмитрий Стрыгин" userId="c20af0dc399b460a" providerId="LiveId" clId="{AAFFAD4F-CF23-4462-A9BB-F35D7BED5698}" dt="2022-11-24T12:55:33.659" v="3449" actId="20577"/>
        <pc:sldMkLst>
          <pc:docMk/>
          <pc:sldMk cId="2044249157" sldId="256"/>
        </pc:sldMkLst>
        <pc:spChg chg="mod">
          <ac:chgData name="Дмитрий Стрыгин" userId="c20af0dc399b460a" providerId="LiveId" clId="{AAFFAD4F-CF23-4462-A9BB-F35D7BED5698}" dt="2022-11-24T12:55:33.659" v="3449" actId="20577"/>
          <ac:spMkLst>
            <pc:docMk/>
            <pc:sldMk cId="2044249157" sldId="256"/>
            <ac:spMk id="2" creationId="{52C8B507-B848-31C6-4D27-221663C6A462}"/>
          </ac:spMkLst>
        </pc:spChg>
        <pc:spChg chg="mod">
          <ac:chgData name="Дмитрий Стрыгин" userId="c20af0dc399b460a" providerId="LiveId" clId="{AAFFAD4F-CF23-4462-A9BB-F35D7BED5698}" dt="2022-11-23T17:48:18.834" v="211" actId="20577"/>
          <ac:spMkLst>
            <pc:docMk/>
            <pc:sldMk cId="2044249157" sldId="256"/>
            <ac:spMk id="3" creationId="{C655AD6B-63B7-7874-A7BC-58CF6DBF7FA1}"/>
          </ac:spMkLst>
        </pc:spChg>
        <pc:picChg chg="add del mod">
          <ac:chgData name="Дмитрий Стрыгин" userId="c20af0dc399b460a" providerId="LiveId" clId="{AAFFAD4F-CF23-4462-A9BB-F35D7BED5698}" dt="2022-11-23T17:50:37.259" v="215" actId="478"/>
          <ac:picMkLst>
            <pc:docMk/>
            <pc:sldMk cId="2044249157" sldId="256"/>
            <ac:picMk id="4" creationId="{DF6EF2F3-3CD8-EAEB-C53A-1E93F5CFFC7E}"/>
          </ac:picMkLst>
        </pc:picChg>
        <pc:picChg chg="add mod">
          <ac:chgData name="Дмитрий Стрыгин" userId="c20af0dc399b460a" providerId="LiveId" clId="{AAFFAD4F-CF23-4462-A9BB-F35D7BED5698}" dt="2022-11-23T17:53:09.755" v="235" actId="1076"/>
          <ac:picMkLst>
            <pc:docMk/>
            <pc:sldMk cId="2044249157" sldId="256"/>
            <ac:picMk id="5" creationId="{35E79B65-C7A4-4C72-2504-E4F220999AC4}"/>
          </ac:picMkLst>
        </pc:picChg>
        <pc:picChg chg="add mod">
          <ac:chgData name="Дмитрий Стрыгин" userId="c20af0dc399b460a" providerId="LiveId" clId="{AAFFAD4F-CF23-4462-A9BB-F35D7BED5698}" dt="2022-11-23T17:58:49.070" v="259" actId="1076"/>
          <ac:picMkLst>
            <pc:docMk/>
            <pc:sldMk cId="2044249157" sldId="256"/>
            <ac:picMk id="6" creationId="{A8D1F92F-58D1-D2BE-4831-55494867CC95}"/>
          </ac:picMkLst>
        </pc:picChg>
        <pc:picChg chg="add del">
          <ac:chgData name="Дмитрий Стрыгин" userId="c20af0dc399b460a" providerId="LiveId" clId="{AAFFAD4F-CF23-4462-A9BB-F35D7BED5698}" dt="2022-11-23T18:00:13.852" v="270"/>
          <ac:picMkLst>
            <pc:docMk/>
            <pc:sldMk cId="2044249157" sldId="256"/>
            <ac:picMk id="7" creationId="{F20755D8-2A0F-4243-7989-505A9D8EE323}"/>
          </ac:picMkLst>
        </pc:picChg>
        <pc:picChg chg="add mod">
          <ac:chgData name="Дмитрий Стрыгин" userId="c20af0dc399b460a" providerId="LiveId" clId="{AAFFAD4F-CF23-4462-A9BB-F35D7BED5698}" dt="2022-11-24T06:24:06.554" v="366" actId="1076"/>
          <ac:picMkLst>
            <pc:docMk/>
            <pc:sldMk cId="2044249157" sldId="256"/>
            <ac:picMk id="8" creationId="{47C7CA99-928C-3EEE-401F-1337CBC4AA58}"/>
          </ac:picMkLst>
        </pc:picChg>
        <pc:picChg chg="add mod">
          <ac:chgData name="Дмитрий Стрыгин" userId="c20af0dc399b460a" providerId="LiveId" clId="{AAFFAD4F-CF23-4462-A9BB-F35D7BED5698}" dt="2022-11-23T18:02:30.897" v="289" actId="1440"/>
          <ac:picMkLst>
            <pc:docMk/>
            <pc:sldMk cId="2044249157" sldId="256"/>
            <ac:picMk id="9" creationId="{4EB7AE53-151E-38B6-1C13-7AA174EF7333}"/>
          </ac:picMkLst>
        </pc:picChg>
        <pc:picChg chg="add mod">
          <ac:chgData name="Дмитрий Стрыгин" userId="c20af0dc399b460a" providerId="LiveId" clId="{AAFFAD4F-CF23-4462-A9BB-F35D7BED5698}" dt="2022-11-23T17:58:41.861" v="257" actId="1076"/>
          <ac:picMkLst>
            <pc:docMk/>
            <pc:sldMk cId="2044249157" sldId="256"/>
            <ac:picMk id="1026" creationId="{583FC76E-C340-D256-DA46-8B68769B10A5}"/>
          </ac:picMkLst>
        </pc:picChg>
        <pc:picChg chg="add del mod">
          <ac:chgData name="Дмитрий Стрыгин" userId="c20af0dc399b460a" providerId="LiveId" clId="{AAFFAD4F-CF23-4462-A9BB-F35D7BED5698}" dt="2022-11-23T18:02:00.801" v="282" actId="478"/>
          <ac:picMkLst>
            <pc:docMk/>
            <pc:sldMk cId="2044249157" sldId="256"/>
            <ac:picMk id="1028" creationId="{13463095-FB8C-CD7D-1151-9B7462562609}"/>
          </ac:picMkLst>
        </pc:picChg>
        <pc:picChg chg="add del mod">
          <ac:chgData name="Дмитрий Стрыгин" userId="c20af0dc399b460a" providerId="LiveId" clId="{AAFFAD4F-CF23-4462-A9BB-F35D7BED5698}" dt="2022-11-23T18:00:09.187" v="268"/>
          <ac:picMkLst>
            <pc:docMk/>
            <pc:sldMk cId="2044249157" sldId="256"/>
            <ac:picMk id="1030" creationId="{D77F8170-9A72-3803-C505-DCFE98394058}"/>
          </ac:picMkLst>
        </pc:picChg>
      </pc:sldChg>
      <pc:sldChg chg="addSp delSp modSp new mod">
        <pc:chgData name="Дмитрий Стрыгин" userId="c20af0dc399b460a" providerId="LiveId" clId="{AAFFAD4F-CF23-4462-A9BB-F35D7BED5698}" dt="2022-11-23T18:17:05.773" v="303" actId="1076"/>
        <pc:sldMkLst>
          <pc:docMk/>
          <pc:sldMk cId="2261278237" sldId="257"/>
        </pc:sldMkLst>
        <pc:spChg chg="del mod">
          <ac:chgData name="Дмитрий Стрыгин" userId="c20af0dc399b460a" providerId="LiveId" clId="{AAFFAD4F-CF23-4462-A9BB-F35D7BED5698}" dt="2022-11-23T18:16:07.048" v="299" actId="478"/>
          <ac:spMkLst>
            <pc:docMk/>
            <pc:sldMk cId="2261278237" sldId="257"/>
            <ac:spMk id="2" creationId="{C5F20F4D-2A9E-601C-3D92-5AF3085ED570}"/>
          </ac:spMkLst>
        </pc:spChg>
        <pc:spChg chg="mod">
          <ac:chgData name="Дмитрий Стрыгин" userId="c20af0dc399b460a" providerId="LiveId" clId="{AAFFAD4F-CF23-4462-A9BB-F35D7BED5698}" dt="2022-11-23T18:16:14.315" v="300" actId="1076"/>
          <ac:spMkLst>
            <pc:docMk/>
            <pc:sldMk cId="2261278237" sldId="257"/>
            <ac:spMk id="3" creationId="{F6E4213A-ACE6-5EE6-F477-03FEBF0FE91F}"/>
          </ac:spMkLst>
        </pc:spChg>
        <pc:picChg chg="add mod">
          <ac:chgData name="Дмитрий Стрыгин" userId="c20af0dc399b460a" providerId="LiveId" clId="{AAFFAD4F-CF23-4462-A9BB-F35D7BED5698}" dt="2022-11-23T18:17:05.773" v="303" actId="1076"/>
          <ac:picMkLst>
            <pc:docMk/>
            <pc:sldMk cId="2261278237" sldId="257"/>
            <ac:picMk id="4" creationId="{4D0F141A-6E38-EFE6-3007-82DCF8C24656}"/>
          </ac:picMkLst>
        </pc:picChg>
      </pc:sldChg>
      <pc:sldChg chg="addSp delSp modSp new mod">
        <pc:chgData name="Дмитрий Стрыгин" userId="c20af0dc399b460a" providerId="LiveId" clId="{AAFFAD4F-CF23-4462-A9BB-F35D7BED5698}" dt="2022-11-23T18:49:17.786" v="364" actId="255"/>
        <pc:sldMkLst>
          <pc:docMk/>
          <pc:sldMk cId="1463387110" sldId="258"/>
        </pc:sldMkLst>
        <pc:spChg chg="del mod">
          <ac:chgData name="Дмитрий Стрыгин" userId="c20af0dc399b460a" providerId="LiveId" clId="{AAFFAD4F-CF23-4462-A9BB-F35D7BED5698}" dt="2022-11-23T18:46:54.424" v="309" actId="478"/>
          <ac:spMkLst>
            <pc:docMk/>
            <pc:sldMk cId="1463387110" sldId="258"/>
            <ac:spMk id="2" creationId="{12CE7A07-CD2F-B509-719B-9AA38F6F92C2}"/>
          </ac:spMkLst>
        </pc:spChg>
        <pc:spChg chg="mod">
          <ac:chgData name="Дмитрий Стрыгин" userId="c20af0dc399b460a" providerId="LiveId" clId="{AAFFAD4F-CF23-4462-A9BB-F35D7BED5698}" dt="2022-11-23T18:49:17.786" v="364" actId="255"/>
          <ac:spMkLst>
            <pc:docMk/>
            <pc:sldMk cId="1463387110" sldId="258"/>
            <ac:spMk id="3" creationId="{F6E07621-FE6B-40C1-6972-D95C74DEEBF2}"/>
          </ac:spMkLst>
        </pc:spChg>
        <pc:picChg chg="add mod">
          <ac:chgData name="Дмитрий Стрыгин" userId="c20af0dc399b460a" providerId="LiveId" clId="{AAFFAD4F-CF23-4462-A9BB-F35D7BED5698}" dt="2022-11-23T18:47:00.811" v="310" actId="1076"/>
          <ac:picMkLst>
            <pc:docMk/>
            <pc:sldMk cId="1463387110" sldId="258"/>
            <ac:picMk id="2050" creationId="{7830613D-551F-508A-2B1E-51AE07EEC5EA}"/>
          </ac:picMkLst>
        </pc:picChg>
      </pc:sldChg>
      <pc:sldChg chg="addSp delSp modSp new mod">
        <pc:chgData name="Дмитрий Стрыгин" userId="c20af0dc399b460a" providerId="LiveId" clId="{AAFFAD4F-CF23-4462-A9BB-F35D7BED5698}" dt="2022-11-24T09:39:15.539" v="1057" actId="20577"/>
        <pc:sldMkLst>
          <pc:docMk/>
          <pc:sldMk cId="2179676671" sldId="259"/>
        </pc:sldMkLst>
        <pc:spChg chg="mod">
          <ac:chgData name="Дмитрий Стрыгин" userId="c20af0dc399b460a" providerId="LiveId" clId="{AAFFAD4F-CF23-4462-A9BB-F35D7BED5698}" dt="2022-11-24T09:39:15.539" v="1057" actId="20577"/>
          <ac:spMkLst>
            <pc:docMk/>
            <pc:sldMk cId="2179676671" sldId="259"/>
            <ac:spMk id="2" creationId="{A3E42077-D8EB-AF26-97DB-96D263675020}"/>
          </ac:spMkLst>
        </pc:spChg>
        <pc:spChg chg="del">
          <ac:chgData name="Дмитрий Стрыгин" userId="c20af0dc399b460a" providerId="LiveId" clId="{AAFFAD4F-CF23-4462-A9BB-F35D7BED5698}" dt="2022-11-24T06:49:01.120" v="367"/>
          <ac:spMkLst>
            <pc:docMk/>
            <pc:sldMk cId="2179676671" sldId="259"/>
            <ac:spMk id="3" creationId="{1693C9F9-1809-40A8-9C51-9F93F53B4783}"/>
          </ac:spMkLst>
        </pc:spChg>
        <pc:picChg chg="add mod">
          <ac:chgData name="Дмитрий Стрыгин" userId="c20af0dc399b460a" providerId="LiveId" clId="{AAFFAD4F-CF23-4462-A9BB-F35D7BED5698}" dt="2022-11-24T06:51:39.502" v="437" actId="1076"/>
          <ac:picMkLst>
            <pc:docMk/>
            <pc:sldMk cId="2179676671" sldId="259"/>
            <ac:picMk id="4" creationId="{1619F68F-D876-D61D-0378-1D6CB720EE00}"/>
          </ac:picMkLst>
        </pc:picChg>
      </pc:sldChg>
      <pc:sldChg chg="addSp delSp modSp new mod">
        <pc:chgData name="Дмитрий Стрыгин" userId="c20af0dc399b460a" providerId="LiveId" clId="{AAFFAD4F-CF23-4462-A9BB-F35D7BED5698}" dt="2022-11-24T11:46:24.655" v="2378" actId="114"/>
        <pc:sldMkLst>
          <pc:docMk/>
          <pc:sldMk cId="940111427" sldId="260"/>
        </pc:sldMkLst>
        <pc:spChg chg="mod">
          <ac:chgData name="Дмитрий Стрыгин" userId="c20af0dc399b460a" providerId="LiveId" clId="{AAFFAD4F-CF23-4462-A9BB-F35D7BED5698}" dt="2022-11-24T11:46:24.655" v="2378" actId="114"/>
          <ac:spMkLst>
            <pc:docMk/>
            <pc:sldMk cId="940111427" sldId="260"/>
            <ac:spMk id="2" creationId="{3930ADD4-A3A0-85E3-66AF-D5CAA0C2CDD4}"/>
          </ac:spMkLst>
        </pc:spChg>
        <pc:spChg chg="del">
          <ac:chgData name="Дмитрий Стрыгин" userId="c20af0dc399b460a" providerId="LiveId" clId="{AAFFAD4F-CF23-4462-A9BB-F35D7BED5698}" dt="2022-11-24T07:50:51.900" v="490"/>
          <ac:spMkLst>
            <pc:docMk/>
            <pc:sldMk cId="940111427" sldId="260"/>
            <ac:spMk id="3" creationId="{0168FCBF-BC6B-7E0E-D799-3F46D5CBF648}"/>
          </ac:spMkLst>
        </pc:spChg>
        <pc:spChg chg="add mod">
          <ac:chgData name="Дмитрий Стрыгин" userId="c20af0dc399b460a" providerId="LiveId" clId="{AAFFAD4F-CF23-4462-A9BB-F35D7BED5698}" dt="2022-11-24T07:52:50.658" v="533" actId="1076"/>
          <ac:spMkLst>
            <pc:docMk/>
            <pc:sldMk cId="940111427" sldId="260"/>
            <ac:spMk id="6" creationId="{F942DC89-CB5E-5912-724D-2DC674E34C49}"/>
          </ac:spMkLst>
        </pc:spChg>
        <pc:spChg chg="add mod">
          <ac:chgData name="Дмитрий Стрыгин" userId="c20af0dc399b460a" providerId="LiveId" clId="{AAFFAD4F-CF23-4462-A9BB-F35D7BED5698}" dt="2022-11-24T07:52:54.848" v="535" actId="20577"/>
          <ac:spMkLst>
            <pc:docMk/>
            <pc:sldMk cId="940111427" sldId="260"/>
            <ac:spMk id="7" creationId="{5B876B2B-081D-177E-353D-C62BB99C0F97}"/>
          </ac:spMkLst>
        </pc:spChg>
        <pc:picChg chg="add mod">
          <ac:chgData name="Дмитрий Стрыгин" userId="c20af0dc399b460a" providerId="LiveId" clId="{AAFFAD4F-CF23-4462-A9BB-F35D7BED5698}" dt="2022-11-24T07:52:01.320" v="503" actId="1076"/>
          <ac:picMkLst>
            <pc:docMk/>
            <pc:sldMk cId="940111427" sldId="260"/>
            <ac:picMk id="4" creationId="{5A7A5044-3F73-444D-18A2-C7514686D14E}"/>
          </ac:picMkLst>
        </pc:picChg>
        <pc:picChg chg="add mod">
          <ac:chgData name="Дмитрий Стрыгин" userId="c20af0dc399b460a" providerId="LiveId" clId="{AAFFAD4F-CF23-4462-A9BB-F35D7BED5698}" dt="2022-11-24T07:51:56.953" v="502" actId="1076"/>
          <ac:picMkLst>
            <pc:docMk/>
            <pc:sldMk cId="940111427" sldId="260"/>
            <ac:picMk id="5" creationId="{83930371-5852-F2A0-0EF2-F64B84B33E19}"/>
          </ac:picMkLst>
        </pc:picChg>
      </pc:sldChg>
      <pc:sldChg chg="addSp delSp modSp new mod">
        <pc:chgData name="Дмитрий Стрыгин" userId="c20af0dc399b460a" providerId="LiveId" clId="{AAFFAD4F-CF23-4462-A9BB-F35D7BED5698}" dt="2022-11-25T09:55:22.659" v="3953" actId="207"/>
        <pc:sldMkLst>
          <pc:docMk/>
          <pc:sldMk cId="785171195" sldId="261"/>
        </pc:sldMkLst>
        <pc:spChg chg="mod">
          <ac:chgData name="Дмитрий Стрыгин" userId="c20af0dc399b460a" providerId="LiveId" clId="{AAFFAD4F-CF23-4462-A9BB-F35D7BED5698}" dt="2022-11-25T09:53:48.933" v="3902" actId="1076"/>
          <ac:spMkLst>
            <pc:docMk/>
            <pc:sldMk cId="785171195" sldId="261"/>
            <ac:spMk id="2" creationId="{72924006-27F5-4163-6D44-6B0709E11AD3}"/>
          </ac:spMkLst>
        </pc:spChg>
        <pc:spChg chg="del">
          <ac:chgData name="Дмитрий Стрыгин" userId="c20af0dc399b460a" providerId="LiveId" clId="{AAFFAD4F-CF23-4462-A9BB-F35D7BED5698}" dt="2022-11-24T08:00:45.327" v="536"/>
          <ac:spMkLst>
            <pc:docMk/>
            <pc:sldMk cId="785171195" sldId="261"/>
            <ac:spMk id="3" creationId="{9B545B8B-F854-6459-B20C-6087C4248C14}"/>
          </ac:spMkLst>
        </pc:spChg>
        <pc:spChg chg="add mod">
          <ac:chgData name="Дмитрий Стрыгин" userId="c20af0dc399b460a" providerId="LiveId" clId="{AAFFAD4F-CF23-4462-A9BB-F35D7BED5698}" dt="2022-11-25T09:53:33.487" v="3901" actId="1076"/>
          <ac:spMkLst>
            <pc:docMk/>
            <pc:sldMk cId="785171195" sldId="261"/>
            <ac:spMk id="6" creationId="{FC78B4F3-23C3-9D4C-DD0E-A3BDBC3CCC48}"/>
          </ac:spMkLst>
        </pc:spChg>
        <pc:spChg chg="add mod">
          <ac:chgData name="Дмитрий Стрыгин" userId="c20af0dc399b460a" providerId="LiveId" clId="{AAFFAD4F-CF23-4462-A9BB-F35D7BED5698}" dt="2022-11-24T11:44:56.730" v="2351" actId="255"/>
          <ac:spMkLst>
            <pc:docMk/>
            <pc:sldMk cId="785171195" sldId="261"/>
            <ac:spMk id="8" creationId="{8DD708B5-768D-02EA-27F1-2D8C7D37171F}"/>
          </ac:spMkLst>
        </pc:spChg>
        <pc:spChg chg="add mod">
          <ac:chgData name="Дмитрий Стрыгин" userId="c20af0dc399b460a" providerId="LiveId" clId="{AAFFAD4F-CF23-4462-A9BB-F35D7BED5698}" dt="2022-11-24T11:45:40.738" v="2372" actId="1076"/>
          <ac:spMkLst>
            <pc:docMk/>
            <pc:sldMk cId="785171195" sldId="261"/>
            <ac:spMk id="10" creationId="{B139E620-A4E1-12E7-1C4C-E5977B5CE730}"/>
          </ac:spMkLst>
        </pc:spChg>
        <pc:graphicFrameChg chg="add mod modGraphic">
          <ac:chgData name="Дмитрий Стрыгин" userId="c20af0dc399b460a" providerId="LiveId" clId="{AAFFAD4F-CF23-4462-A9BB-F35D7BED5698}" dt="2022-11-25T09:55:22.659" v="3953" actId="207"/>
          <ac:graphicFrameMkLst>
            <pc:docMk/>
            <pc:sldMk cId="785171195" sldId="261"/>
            <ac:graphicFrameMk id="9" creationId="{0A20B231-E3CC-9505-8C04-0D674E1B8931}"/>
          </ac:graphicFrameMkLst>
        </pc:graphicFrameChg>
        <pc:picChg chg="add mod">
          <ac:chgData name="Дмитрий Стрыгин" userId="c20af0dc399b460a" providerId="LiveId" clId="{AAFFAD4F-CF23-4462-A9BB-F35D7BED5698}" dt="2022-11-25T09:53:48.933" v="3902" actId="1076"/>
          <ac:picMkLst>
            <pc:docMk/>
            <pc:sldMk cId="785171195" sldId="261"/>
            <ac:picMk id="4" creationId="{92A05958-B0C4-25BC-27BD-BDAE2ACF0FFD}"/>
          </ac:picMkLst>
        </pc:picChg>
        <pc:picChg chg="add mod">
          <ac:chgData name="Дмитрий Стрыгин" userId="c20af0dc399b460a" providerId="LiveId" clId="{AAFFAD4F-CF23-4462-A9BB-F35D7BED5698}" dt="2022-11-25T09:53:33.487" v="3901" actId="1076"/>
          <ac:picMkLst>
            <pc:docMk/>
            <pc:sldMk cId="785171195" sldId="261"/>
            <ac:picMk id="5" creationId="{BFD59FBA-396E-2071-C388-54BCB0286AB5}"/>
          </ac:picMkLst>
        </pc:picChg>
        <pc:picChg chg="add mod">
          <ac:chgData name="Дмитрий Стрыгин" userId="c20af0dc399b460a" providerId="LiveId" clId="{AAFFAD4F-CF23-4462-A9BB-F35D7BED5698}" dt="2022-11-24T11:44:51.370" v="2350" actId="1076"/>
          <ac:picMkLst>
            <pc:docMk/>
            <pc:sldMk cId="785171195" sldId="261"/>
            <ac:picMk id="7" creationId="{6A1B3F1F-F3A8-F3C3-BE6D-8DB3C8B3CD1A}"/>
          </ac:picMkLst>
        </pc:picChg>
      </pc:sldChg>
      <pc:sldChg chg="addSp delSp modSp new mod">
        <pc:chgData name="Дмитрий Стрыгин" userId="c20af0dc399b460a" providerId="LiveId" clId="{AAFFAD4F-CF23-4462-A9BB-F35D7BED5698}" dt="2022-11-24T12:17:40.842" v="2726" actId="20577"/>
        <pc:sldMkLst>
          <pc:docMk/>
          <pc:sldMk cId="157484839" sldId="262"/>
        </pc:sldMkLst>
        <pc:spChg chg="del mod">
          <ac:chgData name="Дмитрий Стрыгин" userId="c20af0dc399b460a" providerId="LiveId" clId="{AAFFAD4F-CF23-4462-A9BB-F35D7BED5698}" dt="2022-11-24T09:35:12.709" v="966" actId="478"/>
          <ac:spMkLst>
            <pc:docMk/>
            <pc:sldMk cId="157484839" sldId="262"/>
            <ac:spMk id="2" creationId="{2A803161-7BE1-5123-FE12-90F8167E49E0}"/>
          </ac:spMkLst>
        </pc:spChg>
        <pc:spChg chg="del mod">
          <ac:chgData name="Дмитрий Стрыгин" userId="c20af0dc399b460a" providerId="LiveId" clId="{AAFFAD4F-CF23-4462-A9BB-F35D7BED5698}" dt="2022-11-24T09:35:12.709" v="966" actId="478"/>
          <ac:spMkLst>
            <pc:docMk/>
            <pc:sldMk cId="157484839" sldId="262"/>
            <ac:spMk id="3" creationId="{8A500B86-E901-8A47-C2C5-10CEE8936E48}"/>
          </ac:spMkLst>
        </pc:spChg>
        <pc:spChg chg="add del mod">
          <ac:chgData name="Дмитрий Стрыгин" userId="c20af0dc399b460a" providerId="LiveId" clId="{AAFFAD4F-CF23-4462-A9BB-F35D7BED5698}" dt="2022-11-24T09:35:12.709" v="966" actId="478"/>
          <ac:spMkLst>
            <pc:docMk/>
            <pc:sldMk cId="157484839" sldId="262"/>
            <ac:spMk id="4" creationId="{7ABF366E-4EDF-D659-D08C-D2F6FAADB29D}"/>
          </ac:spMkLst>
        </pc:spChg>
        <pc:spChg chg="add del mod">
          <ac:chgData name="Дмитрий Стрыгин" userId="c20af0dc399b460a" providerId="LiveId" clId="{AAFFAD4F-CF23-4462-A9BB-F35D7BED5698}" dt="2022-11-24T09:35:12.709" v="966" actId="478"/>
          <ac:spMkLst>
            <pc:docMk/>
            <pc:sldMk cId="157484839" sldId="262"/>
            <ac:spMk id="7" creationId="{8C2C6CDB-0016-6BA7-B523-CC799D091B3E}"/>
          </ac:spMkLst>
        </pc:spChg>
        <pc:spChg chg="add del mod">
          <ac:chgData name="Дмитрий Стрыгин" userId="c20af0dc399b460a" providerId="LiveId" clId="{AAFFAD4F-CF23-4462-A9BB-F35D7BED5698}" dt="2022-11-24T09:35:12.709" v="966" actId="478"/>
          <ac:spMkLst>
            <pc:docMk/>
            <pc:sldMk cId="157484839" sldId="262"/>
            <ac:spMk id="9" creationId="{04E69C40-1CEB-D5B7-3A40-DB4ED6A27A91}"/>
          </ac:spMkLst>
        </pc:spChg>
        <pc:spChg chg="add mod">
          <ac:chgData name="Дмитрий Стрыгин" userId="c20af0dc399b460a" providerId="LiveId" clId="{AAFFAD4F-CF23-4462-A9BB-F35D7BED5698}" dt="2022-11-24T11:45:54.963" v="2374" actId="14100"/>
          <ac:spMkLst>
            <pc:docMk/>
            <pc:sldMk cId="157484839" sldId="262"/>
            <ac:spMk id="10" creationId="{B24D17C4-DDFC-D452-84E5-675AF957FEC8}"/>
          </ac:spMkLst>
        </pc:spChg>
        <pc:spChg chg="add mod">
          <ac:chgData name="Дмитрий Стрыгин" userId="c20af0dc399b460a" providerId="LiveId" clId="{AAFFAD4F-CF23-4462-A9BB-F35D7BED5698}" dt="2022-11-24T12:12:03.721" v="2625" actId="12"/>
          <ac:spMkLst>
            <pc:docMk/>
            <pc:sldMk cId="157484839" sldId="262"/>
            <ac:spMk id="14" creationId="{71D46282-3150-BBBA-DCA7-9A80AE77D277}"/>
          </ac:spMkLst>
        </pc:spChg>
        <pc:spChg chg="add mod">
          <ac:chgData name="Дмитрий Стрыгин" userId="c20af0dc399b460a" providerId="LiveId" clId="{AAFFAD4F-CF23-4462-A9BB-F35D7BED5698}" dt="2022-11-24T12:12:20.007" v="2626" actId="12"/>
          <ac:spMkLst>
            <pc:docMk/>
            <pc:sldMk cId="157484839" sldId="262"/>
            <ac:spMk id="15" creationId="{052BE781-4187-A705-3BF1-99117A3028CB}"/>
          </ac:spMkLst>
        </pc:spChg>
        <pc:spChg chg="add mod">
          <ac:chgData name="Дмитрий Стрыгин" userId="c20af0dc399b460a" providerId="LiveId" clId="{AAFFAD4F-CF23-4462-A9BB-F35D7BED5698}" dt="2022-11-24T12:17:26.132" v="2709" actId="1076"/>
          <ac:spMkLst>
            <pc:docMk/>
            <pc:sldMk cId="157484839" sldId="262"/>
            <ac:spMk id="16" creationId="{51ABDA42-4117-6ADF-8E33-2A30A44320B9}"/>
          </ac:spMkLst>
        </pc:spChg>
        <pc:spChg chg="add mod">
          <ac:chgData name="Дмитрий Стрыгин" userId="c20af0dc399b460a" providerId="LiveId" clId="{AAFFAD4F-CF23-4462-A9BB-F35D7BED5698}" dt="2022-11-24T12:17:40.842" v="2726" actId="20577"/>
          <ac:spMkLst>
            <pc:docMk/>
            <pc:sldMk cId="157484839" sldId="262"/>
            <ac:spMk id="17" creationId="{F685296A-47A9-E628-1CD8-360CEA1ECE09}"/>
          </ac:spMkLst>
        </pc:spChg>
        <pc:picChg chg="add del mod">
          <ac:chgData name="Дмитрий Стрыгин" userId="c20af0dc399b460a" providerId="LiveId" clId="{AAFFAD4F-CF23-4462-A9BB-F35D7BED5698}" dt="2022-11-24T09:35:12.709" v="966" actId="478"/>
          <ac:picMkLst>
            <pc:docMk/>
            <pc:sldMk cId="157484839" sldId="262"/>
            <ac:picMk id="5" creationId="{1EB8A337-336C-7BDF-63E7-0E44810B45E5}"/>
          </ac:picMkLst>
        </pc:picChg>
        <pc:picChg chg="add del mod">
          <ac:chgData name="Дмитрий Стрыгин" userId="c20af0dc399b460a" providerId="LiveId" clId="{AAFFAD4F-CF23-4462-A9BB-F35D7BED5698}" dt="2022-11-24T09:35:12.709" v="966" actId="478"/>
          <ac:picMkLst>
            <pc:docMk/>
            <pc:sldMk cId="157484839" sldId="262"/>
            <ac:picMk id="6" creationId="{97DECEE4-7F03-5344-92F0-C0E6D3E391E2}"/>
          </ac:picMkLst>
        </pc:picChg>
        <pc:picChg chg="add del mod">
          <ac:chgData name="Дмитрий Стрыгин" userId="c20af0dc399b460a" providerId="LiveId" clId="{AAFFAD4F-CF23-4462-A9BB-F35D7BED5698}" dt="2022-11-24T09:35:12.709" v="966" actId="478"/>
          <ac:picMkLst>
            <pc:docMk/>
            <pc:sldMk cId="157484839" sldId="262"/>
            <ac:picMk id="8" creationId="{FDBF8FEE-7DB3-0949-8C81-E97B41EA7453}"/>
          </ac:picMkLst>
        </pc:picChg>
        <pc:picChg chg="add mod">
          <ac:chgData name="Дмитрий Стрыгин" userId="c20af0dc399b460a" providerId="LiveId" clId="{AAFFAD4F-CF23-4462-A9BB-F35D7BED5698}" dt="2022-11-24T09:37:32.007" v="1032" actId="1076"/>
          <ac:picMkLst>
            <pc:docMk/>
            <pc:sldMk cId="157484839" sldId="262"/>
            <ac:picMk id="11" creationId="{2E3D7CCC-AD16-C5CE-E429-5F3366636902}"/>
          </ac:picMkLst>
        </pc:picChg>
        <pc:picChg chg="add mod">
          <ac:chgData name="Дмитрий Стрыгин" userId="c20af0dc399b460a" providerId="LiveId" clId="{AAFFAD4F-CF23-4462-A9BB-F35D7BED5698}" dt="2022-11-24T09:43:26.779" v="1454" actId="1076"/>
          <ac:picMkLst>
            <pc:docMk/>
            <pc:sldMk cId="157484839" sldId="262"/>
            <ac:picMk id="12" creationId="{C71C2711-E50C-4E9F-2397-8EAA9BD63A76}"/>
          </ac:picMkLst>
        </pc:picChg>
        <pc:picChg chg="add del mod">
          <ac:chgData name="Дмитрий Стрыгин" userId="c20af0dc399b460a" providerId="LiveId" clId="{AAFFAD4F-CF23-4462-A9BB-F35D7BED5698}" dt="2022-11-24T11:00:09.317" v="1768" actId="21"/>
          <ac:picMkLst>
            <pc:docMk/>
            <pc:sldMk cId="157484839" sldId="262"/>
            <ac:picMk id="13" creationId="{90EC413C-AEB2-0664-3ECF-D218859D6580}"/>
          </ac:picMkLst>
        </pc:picChg>
      </pc:sldChg>
      <pc:sldChg chg="addSp delSp modSp new mod">
        <pc:chgData name="Дмитрий Стрыгин" userId="c20af0dc399b460a" providerId="LiveId" clId="{AAFFAD4F-CF23-4462-A9BB-F35D7BED5698}" dt="2022-11-24T12:18:14.454" v="2739" actId="1076"/>
        <pc:sldMkLst>
          <pc:docMk/>
          <pc:sldMk cId="3618974106" sldId="263"/>
        </pc:sldMkLst>
        <pc:spChg chg="del mod">
          <ac:chgData name="Дмитрий Стрыгин" userId="c20af0dc399b460a" providerId="LiveId" clId="{AAFFAD4F-CF23-4462-A9BB-F35D7BED5698}" dt="2022-11-24T12:15:20.760" v="2674" actId="478"/>
          <ac:spMkLst>
            <pc:docMk/>
            <pc:sldMk cId="3618974106" sldId="263"/>
            <ac:spMk id="2" creationId="{00BA209C-6296-73B1-B23E-96B33F3FAF35}"/>
          </ac:spMkLst>
        </pc:spChg>
        <pc:spChg chg="del">
          <ac:chgData name="Дмитрий Стрыгин" userId="c20af0dc399b460a" providerId="LiveId" clId="{AAFFAD4F-CF23-4462-A9BB-F35D7BED5698}" dt="2022-11-24T11:00:12.403" v="1769"/>
          <ac:spMkLst>
            <pc:docMk/>
            <pc:sldMk cId="3618974106" sldId="263"/>
            <ac:spMk id="3" creationId="{BB6878EB-E6B2-A35C-F9FC-CBCAFE4146DC}"/>
          </ac:spMkLst>
        </pc:spChg>
        <pc:spChg chg="add mod">
          <ac:chgData name="Дмитрий Стрыгин" userId="c20af0dc399b460a" providerId="LiveId" clId="{AAFFAD4F-CF23-4462-A9BB-F35D7BED5698}" dt="2022-11-24T12:16:45.695" v="2702" actId="255"/>
          <ac:spMkLst>
            <pc:docMk/>
            <pc:sldMk cId="3618974106" sldId="263"/>
            <ac:spMk id="5" creationId="{CA1F5D9C-3F96-61F3-FAA7-1540E2D91BE3}"/>
          </ac:spMkLst>
        </pc:spChg>
        <pc:spChg chg="add mod">
          <ac:chgData name="Дмитрий Стрыгин" userId="c20af0dc399b460a" providerId="LiveId" clId="{AAFFAD4F-CF23-4462-A9BB-F35D7BED5698}" dt="2022-11-24T12:18:14.454" v="2739" actId="1076"/>
          <ac:spMkLst>
            <pc:docMk/>
            <pc:sldMk cId="3618974106" sldId="263"/>
            <ac:spMk id="6" creationId="{1298F5EC-744A-6D6F-D768-AD134EABF75C}"/>
          </ac:spMkLst>
        </pc:spChg>
        <pc:picChg chg="add mod">
          <ac:chgData name="Дмитрий Стрыгин" userId="c20af0dc399b460a" providerId="LiveId" clId="{AAFFAD4F-CF23-4462-A9BB-F35D7BED5698}" dt="2022-11-24T11:00:27.781" v="1773" actId="1076"/>
          <ac:picMkLst>
            <pc:docMk/>
            <pc:sldMk cId="3618974106" sldId="263"/>
            <ac:picMk id="4" creationId="{C991F2A0-0FD2-BC24-4513-743D0FF10010}"/>
          </ac:picMkLst>
        </pc:picChg>
      </pc:sldChg>
      <pc:sldChg chg="addSp delSp modSp new mod">
        <pc:chgData name="Дмитрий Стрыгин" userId="c20af0dc399b460a" providerId="LiveId" clId="{AAFFAD4F-CF23-4462-A9BB-F35D7BED5698}" dt="2022-11-24T12:18:24.826" v="2740" actId="20577"/>
        <pc:sldMkLst>
          <pc:docMk/>
          <pc:sldMk cId="3613351964" sldId="264"/>
        </pc:sldMkLst>
        <pc:spChg chg="add del mod">
          <ac:chgData name="Дмитрий Стрыгин" userId="c20af0dc399b460a" providerId="LiveId" clId="{AAFFAD4F-CF23-4462-A9BB-F35D7BED5698}" dt="2022-11-24T12:11:08.912" v="2611" actId="1076"/>
          <ac:spMkLst>
            <pc:docMk/>
            <pc:sldMk cId="3613351964" sldId="264"/>
            <ac:spMk id="2" creationId="{C586E54B-804F-2AF3-5D22-07FA07B660A3}"/>
          </ac:spMkLst>
        </pc:spChg>
        <pc:spChg chg="mod">
          <ac:chgData name="Дмитрий Стрыгин" userId="c20af0dc399b460a" providerId="LiveId" clId="{AAFFAD4F-CF23-4462-A9BB-F35D7BED5698}" dt="2022-11-24T12:13:22.850" v="2634" actId="113"/>
          <ac:spMkLst>
            <pc:docMk/>
            <pc:sldMk cId="3613351964" sldId="264"/>
            <ac:spMk id="3" creationId="{A9493710-54B3-A09F-E9D6-17CCF04006A9}"/>
          </ac:spMkLst>
        </pc:spChg>
        <pc:spChg chg="add mod">
          <ac:chgData name="Дмитрий Стрыгин" userId="c20af0dc399b460a" providerId="LiveId" clId="{AAFFAD4F-CF23-4462-A9BB-F35D7BED5698}" dt="2022-11-24T12:18:24.826" v="2740" actId="20577"/>
          <ac:spMkLst>
            <pc:docMk/>
            <pc:sldMk cId="3613351964" sldId="264"/>
            <ac:spMk id="6" creationId="{D906AC18-0C6B-BC0A-7689-67790CF2634D}"/>
          </ac:spMkLst>
        </pc:spChg>
        <pc:spChg chg="add mod">
          <ac:chgData name="Дмитрий Стрыгин" userId="c20af0dc399b460a" providerId="LiveId" clId="{AAFFAD4F-CF23-4462-A9BB-F35D7BED5698}" dt="2022-11-24T12:10:49.081" v="2607" actId="1076"/>
          <ac:spMkLst>
            <pc:docMk/>
            <pc:sldMk cId="3613351964" sldId="264"/>
            <ac:spMk id="7" creationId="{CF34F414-6C9F-A7FC-D6D8-989657832CD0}"/>
          </ac:spMkLst>
        </pc:spChg>
        <pc:spChg chg="add mod">
          <ac:chgData name="Дмитрий Стрыгин" userId="c20af0dc399b460a" providerId="LiveId" clId="{AAFFAD4F-CF23-4462-A9BB-F35D7BED5698}" dt="2022-11-24T12:12:40.473" v="2628" actId="12"/>
          <ac:spMkLst>
            <pc:docMk/>
            <pc:sldMk cId="3613351964" sldId="264"/>
            <ac:spMk id="8" creationId="{BD435E22-67DB-80AB-E3F7-28BE6F7EA11E}"/>
          </ac:spMkLst>
        </pc:spChg>
        <pc:picChg chg="add mod">
          <ac:chgData name="Дмитрий Стрыгин" userId="c20af0dc399b460a" providerId="LiveId" clId="{AAFFAD4F-CF23-4462-A9BB-F35D7BED5698}" dt="2022-11-24T12:10:49.081" v="2607" actId="1076"/>
          <ac:picMkLst>
            <pc:docMk/>
            <pc:sldMk cId="3613351964" sldId="264"/>
            <ac:picMk id="4" creationId="{7AEA9A13-2BC9-12A6-59BA-507DAB9F0EC9}"/>
          </ac:picMkLst>
        </pc:picChg>
        <pc:picChg chg="add mod">
          <ac:chgData name="Дмитрий Стрыгин" userId="c20af0dc399b460a" providerId="LiveId" clId="{AAFFAD4F-CF23-4462-A9BB-F35D7BED5698}" dt="2022-11-24T12:10:49.081" v="2607" actId="1076"/>
          <ac:picMkLst>
            <pc:docMk/>
            <pc:sldMk cId="3613351964" sldId="264"/>
            <ac:picMk id="5" creationId="{E1F9E44C-63D9-9EB0-C190-00B48F7CB317}"/>
          </ac:picMkLst>
        </pc:picChg>
      </pc:sldChg>
      <pc:sldChg chg="modSp new mod">
        <pc:chgData name="Дмитрий Стрыгин" userId="c20af0dc399b460a" providerId="LiveId" clId="{AAFFAD4F-CF23-4462-A9BB-F35D7BED5698}" dt="2022-11-24T13:05:36.728" v="3797" actId="20577"/>
        <pc:sldMkLst>
          <pc:docMk/>
          <pc:sldMk cId="37488292" sldId="265"/>
        </pc:sldMkLst>
        <pc:spChg chg="mod">
          <ac:chgData name="Дмитрий Стрыгин" userId="c20af0dc399b460a" providerId="LiveId" clId="{AAFFAD4F-CF23-4462-A9BB-F35D7BED5698}" dt="2022-11-24T12:58:48.718" v="3541" actId="207"/>
          <ac:spMkLst>
            <pc:docMk/>
            <pc:sldMk cId="37488292" sldId="265"/>
            <ac:spMk id="2" creationId="{6138B9A4-E9FA-AE86-F65D-0CB2030784DD}"/>
          </ac:spMkLst>
        </pc:spChg>
        <pc:spChg chg="mod">
          <ac:chgData name="Дмитрий Стрыгин" userId="c20af0dc399b460a" providerId="LiveId" clId="{AAFFAD4F-CF23-4462-A9BB-F35D7BED5698}" dt="2022-11-24T13:05:36.728" v="3797" actId="20577"/>
          <ac:spMkLst>
            <pc:docMk/>
            <pc:sldMk cId="37488292" sldId="265"/>
            <ac:spMk id="3" creationId="{26B3F233-1703-85B0-1A4C-C46A4DC8CE4A}"/>
          </ac:spMkLst>
        </pc:spChg>
      </pc:sldChg>
      <pc:sldChg chg="modSp new mod">
        <pc:chgData name="Дмитрий Стрыгин" userId="c20af0dc399b460a" providerId="LiveId" clId="{AAFFAD4F-CF23-4462-A9BB-F35D7BED5698}" dt="2022-11-24T12:58:26.545" v="3540" actId="207"/>
        <pc:sldMkLst>
          <pc:docMk/>
          <pc:sldMk cId="2807445043" sldId="266"/>
        </pc:sldMkLst>
        <pc:spChg chg="mod">
          <ac:chgData name="Дмитрий Стрыгин" userId="c20af0dc399b460a" providerId="LiveId" clId="{AAFFAD4F-CF23-4462-A9BB-F35D7BED5698}" dt="2022-11-24T12:38:56.428" v="2791" actId="1076"/>
          <ac:spMkLst>
            <pc:docMk/>
            <pc:sldMk cId="2807445043" sldId="266"/>
            <ac:spMk id="2" creationId="{0446FABF-3AC7-825D-6498-C0653B90C480}"/>
          </ac:spMkLst>
        </pc:spChg>
        <pc:spChg chg="mod">
          <ac:chgData name="Дмитрий Стрыгин" userId="c20af0dc399b460a" providerId="LiveId" clId="{AAFFAD4F-CF23-4462-A9BB-F35D7BED5698}" dt="2022-11-24T12:58:26.545" v="3540" actId="207"/>
          <ac:spMkLst>
            <pc:docMk/>
            <pc:sldMk cId="2807445043" sldId="266"/>
            <ac:spMk id="3" creationId="{622D6309-51A7-F94B-3F1C-0744F0CAE448}"/>
          </ac:spMkLst>
        </pc:spChg>
      </pc:sldChg>
      <pc:sldChg chg="addSp delSp modSp new mod">
        <pc:chgData name="Дмитрий Стрыгин" userId="c20af0dc399b460a" providerId="LiveId" clId="{AAFFAD4F-CF23-4462-A9BB-F35D7BED5698}" dt="2022-11-25T10:33:15.038" v="4033" actId="1076"/>
        <pc:sldMkLst>
          <pc:docMk/>
          <pc:sldMk cId="3057494490" sldId="267"/>
        </pc:sldMkLst>
        <pc:spChg chg="mod">
          <ac:chgData name="Дмитрий Стрыгин" userId="c20af0dc399b460a" providerId="LiveId" clId="{AAFFAD4F-CF23-4462-A9BB-F35D7BED5698}" dt="2022-11-25T10:05:32.723" v="3997" actId="20577"/>
          <ac:spMkLst>
            <pc:docMk/>
            <pc:sldMk cId="3057494490" sldId="267"/>
            <ac:spMk id="2" creationId="{531DC7B3-3BE5-C842-534C-8ADCECDA54FA}"/>
          </ac:spMkLst>
        </pc:spChg>
        <pc:spChg chg="del">
          <ac:chgData name="Дмитрий Стрыгин" userId="c20af0dc399b460a" providerId="LiveId" clId="{AAFFAD4F-CF23-4462-A9BB-F35D7BED5698}" dt="2022-11-25T09:48:21.727" v="3873" actId="478"/>
          <ac:spMkLst>
            <pc:docMk/>
            <pc:sldMk cId="3057494490" sldId="267"/>
            <ac:spMk id="3" creationId="{AB601E38-C0EC-2B48-19AE-C54F472F30DA}"/>
          </ac:spMkLst>
        </pc:spChg>
        <pc:picChg chg="add mod">
          <ac:chgData name="Дмитрий Стрыгин" userId="c20af0dc399b460a" providerId="LiveId" clId="{AAFFAD4F-CF23-4462-A9BB-F35D7BED5698}" dt="2022-11-25T09:48:18.569" v="3872" actId="1076"/>
          <ac:picMkLst>
            <pc:docMk/>
            <pc:sldMk cId="3057494490" sldId="267"/>
            <ac:picMk id="4" creationId="{456DD145-88FC-A699-7B13-E1A836BCBAF2}"/>
          </ac:picMkLst>
        </pc:picChg>
        <pc:picChg chg="add mod">
          <ac:chgData name="Дмитрий Стрыгин" userId="c20af0dc399b460a" providerId="LiveId" clId="{AAFFAD4F-CF23-4462-A9BB-F35D7BED5698}" dt="2022-11-25T09:48:18.569" v="3872" actId="1076"/>
          <ac:picMkLst>
            <pc:docMk/>
            <pc:sldMk cId="3057494490" sldId="267"/>
            <ac:picMk id="5" creationId="{3955BFDA-ED17-1DAC-E473-603B355860B0}"/>
          </ac:picMkLst>
        </pc:picChg>
        <pc:picChg chg="add mod">
          <ac:chgData name="Дмитрий Стрыгин" userId="c20af0dc399b460a" providerId="LiveId" clId="{AAFFAD4F-CF23-4462-A9BB-F35D7BED5698}" dt="2022-11-25T09:48:18.569" v="3872" actId="1076"/>
          <ac:picMkLst>
            <pc:docMk/>
            <pc:sldMk cId="3057494490" sldId="267"/>
            <ac:picMk id="6" creationId="{27C5A898-F854-56D4-044A-4E98EE3116F7}"/>
          </ac:picMkLst>
        </pc:picChg>
        <pc:picChg chg="add mod">
          <ac:chgData name="Дмитрий Стрыгин" userId="c20af0dc399b460a" providerId="LiveId" clId="{AAFFAD4F-CF23-4462-A9BB-F35D7BED5698}" dt="2022-11-25T09:48:18.569" v="3872" actId="1076"/>
          <ac:picMkLst>
            <pc:docMk/>
            <pc:sldMk cId="3057494490" sldId="267"/>
            <ac:picMk id="7" creationId="{372D3B77-12F0-724D-CD7D-470E04001DCC}"/>
          </ac:picMkLst>
        </pc:picChg>
        <pc:picChg chg="add mod">
          <ac:chgData name="Дмитрий Стрыгин" userId="c20af0dc399b460a" providerId="LiveId" clId="{AAFFAD4F-CF23-4462-A9BB-F35D7BED5698}" dt="2022-11-25T09:59:13.863" v="3960" actId="14100"/>
          <ac:picMkLst>
            <pc:docMk/>
            <pc:sldMk cId="3057494490" sldId="267"/>
            <ac:picMk id="8" creationId="{C3FFAD0B-4E4C-16AD-4216-3099B215E6AD}"/>
          </ac:picMkLst>
        </pc:picChg>
        <pc:picChg chg="add mod">
          <ac:chgData name="Дмитрий Стрыгин" userId="c20af0dc399b460a" providerId="LiveId" clId="{AAFFAD4F-CF23-4462-A9BB-F35D7BED5698}" dt="2022-11-25T09:59:33.368" v="3966" actId="1076"/>
          <ac:picMkLst>
            <pc:docMk/>
            <pc:sldMk cId="3057494490" sldId="267"/>
            <ac:picMk id="9" creationId="{FF8710B6-CBC7-1885-1F15-195917646F5E}"/>
          </ac:picMkLst>
        </pc:picChg>
        <pc:picChg chg="add mod">
          <ac:chgData name="Дмитрий Стрыгин" userId="c20af0dc399b460a" providerId="LiveId" clId="{AAFFAD4F-CF23-4462-A9BB-F35D7BED5698}" dt="2022-11-25T10:05:09.695" v="3978" actId="1076"/>
          <ac:picMkLst>
            <pc:docMk/>
            <pc:sldMk cId="3057494490" sldId="267"/>
            <ac:picMk id="10" creationId="{DAC74066-6E38-74F5-E6B0-65A0F8976961}"/>
          </ac:picMkLst>
        </pc:picChg>
        <pc:picChg chg="add mod">
          <ac:chgData name="Дмитрий Стрыгин" userId="c20af0dc399b460a" providerId="LiveId" clId="{AAFFAD4F-CF23-4462-A9BB-F35D7BED5698}" dt="2022-11-25T10:26:51.418" v="4021" actId="1076"/>
          <ac:picMkLst>
            <pc:docMk/>
            <pc:sldMk cId="3057494490" sldId="267"/>
            <ac:picMk id="11" creationId="{D7B3CE0A-D3A0-3A93-4058-D8A4DBB6F290}"/>
          </ac:picMkLst>
        </pc:picChg>
        <pc:picChg chg="add mod">
          <ac:chgData name="Дмитрий Стрыгин" userId="c20af0dc399b460a" providerId="LiveId" clId="{AAFFAD4F-CF23-4462-A9BB-F35D7BED5698}" dt="2022-11-25T09:58:41.359" v="3957" actId="1076"/>
          <ac:picMkLst>
            <pc:docMk/>
            <pc:sldMk cId="3057494490" sldId="267"/>
            <ac:picMk id="1026" creationId="{4D17479C-E057-7022-58BC-3986F9C16735}"/>
          </ac:picMkLst>
        </pc:picChg>
        <pc:picChg chg="add del mod">
          <ac:chgData name="Дмитрий Стрыгин" userId="c20af0dc399b460a" providerId="LiveId" clId="{AAFFAD4F-CF23-4462-A9BB-F35D7BED5698}" dt="2022-11-25T09:59:17.727" v="3961"/>
          <ac:picMkLst>
            <pc:docMk/>
            <pc:sldMk cId="3057494490" sldId="267"/>
            <ac:picMk id="1028" creationId="{9173B339-64D4-554C-EC7B-15832CBDF68A}"/>
          </ac:picMkLst>
        </pc:picChg>
        <pc:picChg chg="add del">
          <ac:chgData name="Дмитрий Стрыгин" userId="c20af0dc399b460a" providerId="LiveId" clId="{AAFFAD4F-CF23-4462-A9BB-F35D7BED5698}" dt="2022-11-25T10:02:21.561" v="3968"/>
          <ac:picMkLst>
            <pc:docMk/>
            <pc:sldMk cId="3057494490" sldId="267"/>
            <ac:picMk id="1030" creationId="{C9A2F365-3F35-C3A8-C5A7-B2A200E65A20}"/>
          </ac:picMkLst>
        </pc:picChg>
        <pc:picChg chg="add mod">
          <ac:chgData name="Дмитрий Стрыгин" userId="c20af0dc399b460a" providerId="LiveId" clId="{AAFFAD4F-CF23-4462-A9BB-F35D7BED5698}" dt="2022-11-25T10:02:50.101" v="3973" actId="1076"/>
          <ac:picMkLst>
            <pc:docMk/>
            <pc:sldMk cId="3057494490" sldId="267"/>
            <ac:picMk id="1032" creationId="{079FD647-C333-F298-EF1B-0BBD723DC6F1}"/>
          </ac:picMkLst>
        </pc:picChg>
        <pc:picChg chg="add mod">
          <ac:chgData name="Дмитрий Стрыгин" userId="c20af0dc399b460a" providerId="LiveId" clId="{AAFFAD4F-CF23-4462-A9BB-F35D7BED5698}" dt="2022-11-25T10:22:40.104" v="4002" actId="1076"/>
          <ac:picMkLst>
            <pc:docMk/>
            <pc:sldMk cId="3057494490" sldId="267"/>
            <ac:picMk id="1034" creationId="{B771469E-7F36-2442-6D11-ABCFA00C7979}"/>
          </ac:picMkLst>
        </pc:picChg>
        <pc:picChg chg="add mod">
          <ac:chgData name="Дмитрий Стрыгин" userId="c20af0dc399b460a" providerId="LiveId" clId="{AAFFAD4F-CF23-4462-A9BB-F35D7BED5698}" dt="2022-11-25T10:27:01.058" v="4022" actId="1076"/>
          <ac:picMkLst>
            <pc:docMk/>
            <pc:sldMk cId="3057494490" sldId="267"/>
            <ac:picMk id="1036" creationId="{BA51C24E-F3F9-F5BC-2C86-B6CDAC8827FC}"/>
          </ac:picMkLst>
        </pc:picChg>
        <pc:picChg chg="add mod">
          <ac:chgData name="Дмитрий Стрыгин" userId="c20af0dc399b460a" providerId="LiveId" clId="{AAFFAD4F-CF23-4462-A9BB-F35D7BED5698}" dt="2022-11-25T10:25:56.557" v="4013" actId="1076"/>
          <ac:picMkLst>
            <pc:docMk/>
            <pc:sldMk cId="3057494490" sldId="267"/>
            <ac:picMk id="1038" creationId="{D8E35DED-0571-C324-E4D3-56A028070E7B}"/>
          </ac:picMkLst>
        </pc:picChg>
        <pc:picChg chg="add mod">
          <ac:chgData name="Дмитрий Стрыгин" userId="c20af0dc399b460a" providerId="LiveId" clId="{AAFFAD4F-CF23-4462-A9BB-F35D7BED5698}" dt="2022-11-25T10:31:31.326" v="4026" actId="1076"/>
          <ac:picMkLst>
            <pc:docMk/>
            <pc:sldMk cId="3057494490" sldId="267"/>
            <ac:picMk id="1040" creationId="{E2AA5D69-CB36-85C5-C6E2-62B1EB59C43F}"/>
          </ac:picMkLst>
        </pc:picChg>
        <pc:picChg chg="add mod">
          <ac:chgData name="Дмитрий Стрыгин" userId="c20af0dc399b460a" providerId="LiveId" clId="{AAFFAD4F-CF23-4462-A9BB-F35D7BED5698}" dt="2022-11-25T10:33:15.038" v="4033" actId="1076"/>
          <ac:picMkLst>
            <pc:docMk/>
            <pc:sldMk cId="3057494490" sldId="267"/>
            <ac:picMk id="1042" creationId="{50AC50DA-39EF-6A93-6CBD-2DF8F7A937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760F7-E5C0-450B-9FAE-B24237B01DD3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968CB-4C03-4034-AC68-93C8C90737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991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7FCF-89BE-4287-AA07-409A298762C4}" type="datetime1">
              <a:rPr lang="ru-RU" smtClean="0"/>
              <a:t>01.12.2022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D6B0-04DE-4242-A581-19B1C577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42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7B44-6BDE-40FE-BAFE-1C5A787F0993}" type="datetime1">
              <a:rPr lang="ru-RU" smtClean="0"/>
              <a:t>01.12.2022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D6B0-04DE-4242-A581-19B1C577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53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DA25-4651-4CB5-A506-D17C050BFA4F}" type="datetime1">
              <a:rPr lang="ru-RU" smtClean="0"/>
              <a:t>01.12.2022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D6B0-04DE-4242-A581-19B1C577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088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6967-3936-4240-B61C-373DB5490206}" type="datetime1">
              <a:rPr lang="ru-RU" smtClean="0"/>
              <a:t>01.12.2022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D6B0-04DE-4242-A581-19B1C577A0D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53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5A46-958D-4109-BF77-65DB04D38B2A}" type="datetime1">
              <a:rPr lang="ru-RU" smtClean="0"/>
              <a:t>01.12.2022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D6B0-04DE-4242-A581-19B1C577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217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357E-60D0-425A-9F84-1E7E656387EB}" type="datetime1">
              <a:rPr lang="ru-RU" smtClean="0"/>
              <a:t>01.12.2022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D6B0-04DE-4242-A581-19B1C577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575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ABCA-CCF1-434B-84FB-3A1435CDD3D2}" type="datetime1">
              <a:rPr lang="ru-RU" smtClean="0"/>
              <a:t>01.12.2022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D6B0-04DE-4242-A581-19B1C577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998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0A67-1B38-49E2-A04A-E32CFF3AD8D9}" type="datetime1">
              <a:rPr lang="ru-RU" smtClean="0"/>
              <a:t>01.12.2022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D6B0-04DE-4242-A581-19B1C577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195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6A33-8DDD-45DC-ADDC-945A8B1F6D44}" type="datetime1">
              <a:rPr lang="ru-RU" smtClean="0"/>
              <a:t>01.12.2022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D6B0-04DE-4242-A581-19B1C577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08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F4BD-9B94-46E5-BDE6-950C71619C4C}" type="datetime1">
              <a:rPr lang="ru-RU" smtClean="0"/>
              <a:t>01.12.2022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D6B0-04DE-4242-A581-19B1C577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66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CBD7-0FD9-4E56-B2D2-926A09D13125}" type="datetime1">
              <a:rPr lang="ru-RU" smtClean="0"/>
              <a:t>01.12.2022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D6B0-04DE-4242-A581-19B1C577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20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4205-7019-47CF-8B7F-03849E047E0F}" type="datetime1">
              <a:rPr lang="ru-RU" smtClean="0"/>
              <a:t>01.12.2022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D6B0-04DE-4242-A581-19B1C577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9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89C7-B923-4D5E-BA29-48EC4E432B2C}" type="datetime1">
              <a:rPr lang="ru-RU" smtClean="0"/>
              <a:t>01.12.2022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D6B0-04DE-4242-A581-19B1C577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46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B1BE-6285-408B-8D30-16E6BC42C377}" type="datetime1">
              <a:rPr lang="ru-RU" smtClean="0"/>
              <a:t>01.12.2022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D6B0-04DE-4242-A581-19B1C577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10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A561-88C0-45B0-B208-8F0EED5A59DB}" type="datetime1">
              <a:rPr lang="ru-RU" smtClean="0"/>
              <a:t>01.12.2022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D6B0-04DE-4242-A581-19B1C577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24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D5C5-896D-4894-90AB-79E41E9B2DA5}" type="datetime1">
              <a:rPr lang="ru-RU" smtClean="0"/>
              <a:t>01.12.2022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D6B0-04DE-4242-A581-19B1C577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6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E1F-44A1-46DF-AD1E-E182A5E6839C}" type="datetime1">
              <a:rPr lang="ru-RU" smtClean="0"/>
              <a:t>01.12.2022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D6B0-04DE-4242-A581-19B1C577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86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8CB698-6A67-4956-A4D1-A90C8A682C0D}" type="datetime1">
              <a:rPr lang="ru-RU" smtClean="0"/>
              <a:t>01.12.2022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322D6B0-04DE-4242-A581-19B1C577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235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12" Type="http://schemas.openxmlformats.org/officeDocument/2006/relationships/image" Target="../media/image22.jpeg"/><Relationship Id="rId2" Type="http://schemas.openxmlformats.org/officeDocument/2006/relationships/image" Target="../media/image6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lib.io/p/databases-2019" TargetMode="External"/><Relationship Id="rId2" Type="http://schemas.openxmlformats.org/officeDocument/2006/relationships/hyperlink" Target="https://drach.pro/blog/hi-tech/item/145-db-comparis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br.com/ru/post/579248/" TargetMode="External"/><Relationship Id="rId4" Type="http://schemas.openxmlformats.org/officeDocument/2006/relationships/hyperlink" Target="https://insights.stackoverflow.com/survey/2021#key-territories-country-u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8B507-B848-31C6-4D27-221663C6A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04430"/>
            <a:ext cx="9440034" cy="1828801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(анализ и сравнение характеристик на примере популярных представителей)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55AD6B-63B7-7874-A7BC-58CF6DBF7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262436"/>
            <a:ext cx="9440034" cy="1049867"/>
          </a:xfrm>
        </p:spPr>
        <p:txBody>
          <a:bodyPr>
            <a:normAutofit/>
          </a:bodyPr>
          <a:lstStyle/>
          <a:p>
            <a:pPr algn="r"/>
            <a:r>
              <a:rPr lang="ru-RU" sz="2000" dirty="0"/>
              <a:t>Подготовил</a:t>
            </a:r>
            <a:r>
              <a:rPr lang="en-US" sz="2000" dirty="0"/>
              <a:t>: </a:t>
            </a:r>
            <a:r>
              <a:rPr lang="ru-RU" sz="2000" dirty="0"/>
              <a:t>Стрыгин Д.Д.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E79B65-C7A4-4C72-2504-E4F220999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94" y="3787369"/>
            <a:ext cx="1903446" cy="1903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83FC76E-C340-D256-DA46-8B68769B1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729" y="3782358"/>
            <a:ext cx="1845726" cy="1903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D1F92F-58D1-D2BE-4831-55494867C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480" y="3789784"/>
            <a:ext cx="1903447" cy="19034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7C7CA99-928C-3EEE-401F-1337CBC4A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9535" y="3774931"/>
            <a:ext cx="2767471" cy="19108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B7AE53-151E-38B6-1C13-7AA174EF73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0744" y="3774931"/>
            <a:ext cx="1903446" cy="1903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951196-5FE7-7D82-4076-136CDDB5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D6B0-04DE-4242-A581-19B1C577A0D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249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DC7B3-3BE5-C842-534C-8ADCECDA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Компании, использующие данные СУБД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6DD145-88FC-A699-7B13-E1A836BCB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1" y="1744887"/>
            <a:ext cx="1903446" cy="1903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955BFDA-ED17-1DAC-E473-603B35586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226" y="1739876"/>
            <a:ext cx="1845726" cy="1903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C5A898-F854-56D4-044A-4E98EE311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977" y="1747302"/>
            <a:ext cx="1903447" cy="19034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2D3B77-12F0-724D-CD7D-470E04001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9032" y="1732449"/>
            <a:ext cx="2767471" cy="19108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FFAD0B-4E4C-16AD-4216-3099B215E6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0241" y="1732449"/>
            <a:ext cx="1903446" cy="1903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Яндекс">
            <a:extLst>
              <a:ext uri="{FF2B5EF4-FFF2-40B4-BE49-F238E27FC236}">
                <a16:creationId xmlns:a16="http://schemas.microsoft.com/office/drawing/2014/main" id="{4D17479C-E057-7022-58BC-3986F9C16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594" y="4082926"/>
            <a:ext cx="1127464" cy="112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8710B6-CBC7-1885-1F15-195917646F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3594" y="5360289"/>
            <a:ext cx="1127464" cy="1127464"/>
          </a:xfrm>
          <a:prstGeom prst="rect">
            <a:avLst/>
          </a:prstGeom>
        </p:spPr>
      </p:pic>
      <p:pic>
        <p:nvPicPr>
          <p:cNvPr id="1032" name="Picture 8" descr="Facebook — Выполните вход или зарегистрируйтесь">
            <a:extLst>
              <a:ext uri="{FF2B5EF4-FFF2-40B4-BE49-F238E27FC236}">
                <a16:creationId xmlns:a16="http://schemas.microsoft.com/office/drawing/2014/main" id="{079FD647-C333-F298-EF1B-0BBD723DC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97" y="4082243"/>
            <a:ext cx="1127464" cy="112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C74066-6E38-74F5-E6B0-65A0F89769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497" y="5360289"/>
            <a:ext cx="1127464" cy="1127464"/>
          </a:xfrm>
          <a:prstGeom prst="rect">
            <a:avLst/>
          </a:prstGeom>
        </p:spPr>
      </p:pic>
      <p:pic>
        <p:nvPicPr>
          <p:cNvPr id="1034" name="Picture 10" descr="GitHub Logos and Usage · GitHub">
            <a:extLst>
              <a:ext uri="{FF2B5EF4-FFF2-40B4-BE49-F238E27FC236}">
                <a16:creationId xmlns:a16="http://schemas.microsoft.com/office/drawing/2014/main" id="{B771469E-7F36-2442-6D11-ABCFA00C7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793" y="4082243"/>
            <a:ext cx="1121947" cy="112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osus closes acquisition of Stack Overflow for US$1.8 Billion">
            <a:extLst>
              <a:ext uri="{FF2B5EF4-FFF2-40B4-BE49-F238E27FC236}">
                <a16:creationId xmlns:a16="http://schemas.microsoft.com/office/drawing/2014/main" id="{BA51C24E-F3F9-F5BC-2C86-B6CDAC882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445" y="5513203"/>
            <a:ext cx="1482641" cy="98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Приложения в Google Play – Forbes Magazine">
            <a:extLst>
              <a:ext uri="{FF2B5EF4-FFF2-40B4-BE49-F238E27FC236}">
                <a16:creationId xmlns:a16="http://schemas.microsoft.com/office/drawing/2014/main" id="{D8E35DED-0571-C324-E4D3-56A028070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536" y="4082242"/>
            <a:ext cx="1121948" cy="112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7B3CE0A-D3A0-3A93-4058-D8A4DBB6F29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17796" y="5449962"/>
            <a:ext cx="1277428" cy="1037791"/>
          </a:xfrm>
          <a:prstGeom prst="rect">
            <a:avLst/>
          </a:prstGeom>
        </p:spPr>
      </p:pic>
      <p:pic>
        <p:nvPicPr>
          <p:cNvPr id="1040" name="Picture 16" descr="Акции Costco Wholesale Corporation | COST | Цена, Стоимость, Курс, Котировки">
            <a:extLst>
              <a:ext uri="{FF2B5EF4-FFF2-40B4-BE49-F238E27FC236}">
                <a16:creationId xmlns:a16="http://schemas.microsoft.com/office/drawing/2014/main" id="{E2AA5D69-CB36-85C5-C6E2-62B1EB59C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691" y="4076726"/>
            <a:ext cx="1121948" cy="112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U.S. Banking System by: Center for Financial Training - 9781337259057 |  RedShelf">
            <a:extLst>
              <a:ext uri="{FF2B5EF4-FFF2-40B4-BE49-F238E27FC236}">
                <a16:creationId xmlns:a16="http://schemas.microsoft.com/office/drawing/2014/main" id="{50AC50DA-39EF-6A93-6CBD-2DF8F7A93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82" y="5288671"/>
            <a:ext cx="1121948" cy="143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6ED3678-917F-CA55-485E-A20CDD52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D6B0-04DE-4242-A581-19B1C577A0D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49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6FABF-3AC7-825D-6498-C0653B90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1061"/>
            <a:ext cx="10353762" cy="970450"/>
          </a:xfrm>
        </p:spPr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2D6309-51A7-F94B-3F1C-0744F0CA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637504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ru-RU" sz="2800" b="1" dirty="0">
                <a:solidFill>
                  <a:schemeClr val="tx1"/>
                </a:solidFill>
              </a:rPr>
              <a:t>Основные различия </a:t>
            </a:r>
            <a:r>
              <a:rPr lang="en-US" sz="2800" b="1" dirty="0">
                <a:solidFill>
                  <a:schemeClr val="tx1"/>
                </a:solidFill>
              </a:rPr>
              <a:t>SQL </a:t>
            </a:r>
            <a:r>
              <a:rPr lang="ru-RU" sz="2800" b="1" dirty="0">
                <a:solidFill>
                  <a:schemeClr val="tx1"/>
                </a:solidFill>
              </a:rPr>
              <a:t>и </a:t>
            </a:r>
            <a:r>
              <a:rPr lang="en-US" sz="2800" b="1" dirty="0">
                <a:solidFill>
                  <a:schemeClr val="tx1"/>
                </a:solidFill>
              </a:rPr>
              <a:t>NoSQL </a:t>
            </a:r>
            <a:r>
              <a:rPr lang="ru-RU" sz="2800" b="1" dirty="0">
                <a:solidFill>
                  <a:schemeClr val="tx1"/>
                </a:solidFill>
              </a:rPr>
              <a:t>СУБД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/>
                </a:solidFill>
              </a:rPr>
              <a:t>Различные подходы к масштабированию данных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ru-RU" dirty="0">
                <a:solidFill>
                  <a:schemeClr val="tx1"/>
                </a:solidFill>
                <a:sym typeface="Wingdings" panose="05000000000000000000" pitchFamily="2" charset="2"/>
              </a:rPr>
              <a:t>вертикальный и горизонтальный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ru-RU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NoSQL </a:t>
            </a:r>
            <a:r>
              <a:rPr lang="ru-RU" dirty="0">
                <a:solidFill>
                  <a:schemeClr val="tx1"/>
                </a:solidFill>
              </a:rPr>
              <a:t>гибки в изменении типов данных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SQL </a:t>
            </a:r>
            <a:r>
              <a:rPr lang="ru-RU" dirty="0">
                <a:solidFill>
                  <a:schemeClr val="tx1"/>
                </a:solidFill>
              </a:rPr>
              <a:t>имеют высокий уровень защиты данных и отказоустойчивость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NoSQL </a:t>
            </a:r>
            <a:r>
              <a:rPr lang="ru-RU" dirty="0">
                <a:solidFill>
                  <a:schemeClr val="tx1"/>
                </a:solidFill>
              </a:rPr>
              <a:t>быстры и работают с минимальной задержкой по времени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>
                <a:solidFill>
                  <a:schemeClr val="tx1"/>
                </a:solidFill>
              </a:rPr>
              <a:t>NoSQL</a:t>
            </a:r>
            <a:r>
              <a:rPr lang="ru-RU" dirty="0">
                <a:solidFill>
                  <a:schemeClr val="tx1"/>
                </a:solidFill>
              </a:rPr>
              <a:t> не требует предварительной подготовки к развертыванию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SQL</a:t>
            </a:r>
            <a:r>
              <a:rPr lang="ru-RU" dirty="0">
                <a:solidFill>
                  <a:schemeClr val="tx1"/>
                </a:solidFill>
              </a:rPr>
              <a:t> не требуют больших инженерных усилий для обеспечения работоспособности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D794B3-B5F5-869E-DD9F-B592E003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D6B0-04DE-4242-A581-19B1C577A0D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44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8B9A4-E9FA-AE86-F65D-0CB20307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B3F233-1703-85B0-1A4C-C46A4DC8C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Статья </a:t>
            </a:r>
            <a:r>
              <a:rPr lang="en-US" dirty="0"/>
              <a:t>“</a:t>
            </a:r>
            <a:r>
              <a:rPr lang="ru-RU" dirty="0"/>
              <a:t>Сравнение современных СУБД</a:t>
            </a:r>
            <a:r>
              <a:rPr lang="en-US" dirty="0"/>
              <a:t>”</a:t>
            </a:r>
          </a:p>
          <a:p>
            <a:pPr marL="36900" indent="0">
              <a:buNone/>
            </a:pPr>
            <a:r>
              <a:rPr lang="en-US" dirty="0"/>
              <a:t>URL: </a:t>
            </a:r>
            <a:r>
              <a:rPr lang="en-US" dirty="0">
                <a:hlinkClick r:id="rId2"/>
              </a:rPr>
              <a:t>https://drach.pro/blog/hi-tech/item/145-db-comparison</a:t>
            </a:r>
            <a:endParaRPr lang="en-US" dirty="0"/>
          </a:p>
          <a:p>
            <a:r>
              <a:rPr lang="ru-RU" dirty="0"/>
              <a:t>Интернет ресурс </a:t>
            </a:r>
            <a:r>
              <a:rPr lang="en-US" dirty="0"/>
              <a:t>“</a:t>
            </a:r>
            <a:r>
              <a:rPr lang="ru-RU" dirty="0"/>
              <a:t>ТОП-10 систем управления базами данных</a:t>
            </a:r>
            <a:r>
              <a:rPr lang="en-US" dirty="0"/>
              <a:t>”</a:t>
            </a:r>
          </a:p>
          <a:p>
            <a:pPr marL="36900" indent="0">
              <a:buNone/>
            </a:pPr>
            <a:r>
              <a:rPr lang="en-US" dirty="0"/>
              <a:t>URL: </a:t>
            </a:r>
            <a:r>
              <a:rPr lang="en-US" dirty="0">
                <a:hlinkClick r:id="rId3"/>
              </a:rPr>
              <a:t>https://proglib.io/p/databases-2019</a:t>
            </a:r>
            <a:endParaRPr lang="en-US" dirty="0"/>
          </a:p>
          <a:p>
            <a:r>
              <a:rPr lang="ru-RU" dirty="0"/>
              <a:t>Статистика пользования СУБД</a:t>
            </a:r>
            <a:endParaRPr lang="en-US" dirty="0"/>
          </a:p>
          <a:p>
            <a:pPr marL="36900" indent="0">
              <a:buNone/>
            </a:pPr>
            <a:r>
              <a:rPr lang="ru-RU" dirty="0"/>
              <a:t> </a:t>
            </a:r>
            <a:r>
              <a:rPr lang="en-US" dirty="0"/>
              <a:t>URL: </a:t>
            </a:r>
            <a:r>
              <a:rPr lang="en-US" dirty="0">
                <a:hlinkClick r:id="rId4"/>
              </a:rPr>
              <a:t>https://insights.stackoverflow.com/survey/2021#key-territories-country-us</a:t>
            </a:r>
            <a:endParaRPr lang="ru-RU" dirty="0"/>
          </a:p>
          <a:p>
            <a:r>
              <a:rPr lang="ru-RU" dirty="0"/>
              <a:t>Статья </a:t>
            </a:r>
            <a:r>
              <a:rPr lang="en-US" dirty="0"/>
              <a:t>“</a:t>
            </a:r>
            <a:r>
              <a:rPr lang="ru-RU" dirty="0"/>
              <a:t>Какую СУБД выбрать и почему?</a:t>
            </a:r>
            <a:r>
              <a:rPr lang="en-US" dirty="0"/>
              <a:t>”</a:t>
            </a:r>
            <a:endParaRPr lang="ru-RU" dirty="0"/>
          </a:p>
          <a:p>
            <a:pPr marL="36900" indent="0">
              <a:buNone/>
            </a:pPr>
            <a:r>
              <a:rPr lang="en-US" dirty="0"/>
              <a:t>URL: </a:t>
            </a:r>
            <a:r>
              <a:rPr lang="en-US" dirty="0">
                <a:hlinkClick r:id="rId5"/>
              </a:rPr>
              <a:t>https://habr.com/ru/post/579248/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C52D44-B1DF-8ED8-8636-09593F94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D6B0-04DE-4242-A581-19B1C577A0D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6E4213A-ACE6-5EE6-F477-03FEBF0FE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323527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3200" dirty="0"/>
              <a:t>СУБД — это комплекс языко­вых и программных средств, предназначенный для создания, ведения и совместного использования БД многими пользователями.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0F141A-6E38-EFE6-3007-82DCF8C24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74" y="2318424"/>
            <a:ext cx="5857852" cy="4474261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6E27E9B-D2D5-02EC-EBAA-83B8FA2A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D6B0-04DE-4242-A581-19B1C577A0D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27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6E07621-FE6B-40C1-6972-D95C74DEE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9" y="258213"/>
            <a:ext cx="10353762" cy="405875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ru-RU" sz="3200" dirty="0"/>
              <a:t>СУБД разделяют по используемой модели данных</a:t>
            </a:r>
          </a:p>
        </p:txBody>
      </p:sp>
      <p:pic>
        <p:nvPicPr>
          <p:cNvPr id="2050" name="Picture 2" descr="Что такое NoSQL СУБД: история, виды, примеры, применение Big Data">
            <a:extLst>
              <a:ext uri="{FF2B5EF4-FFF2-40B4-BE49-F238E27FC236}">
                <a16:creationId xmlns:a16="http://schemas.microsoft.com/office/drawing/2014/main" id="{7830613D-551F-508A-2B1E-51AE07EEC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07" y="1196180"/>
            <a:ext cx="9575337" cy="459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323E3D1-F766-EFFB-C865-37334C6F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D6B0-04DE-4242-A581-19B1C577A0D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38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42077-D8EB-AF26-97DB-96D26367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44" y="995263"/>
            <a:ext cx="6218367" cy="4699519"/>
          </a:xfrm>
        </p:spPr>
        <p:txBody>
          <a:bodyPr>
            <a:normAutofit/>
          </a:bodyPr>
          <a:lstStyle/>
          <a:p>
            <a:r>
              <a:rPr lang="ru-RU" sz="4800" dirty="0"/>
              <a:t>Диаграмма соотношения используемых СУБД в современных разработках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619F68F-D876-D61D-0378-1D6CB720E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2691" y="0"/>
            <a:ext cx="5559309" cy="6858001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9730755-1910-CBD1-E5A2-C151B84A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D6B0-04DE-4242-A581-19B1C577A0D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67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0ADD4-A3A0-85E3-66AF-D5CAA0C2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Диаграммы прошлых лет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A7A5044-3F73-444D-18A2-C7514686D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8522" y="1869782"/>
            <a:ext cx="5393203" cy="36113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930371-5852-F2A0-0EF2-F64B84B33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67" y="1869782"/>
            <a:ext cx="5692887" cy="3610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42DC89-CB5E-5912-724D-2DC674E34C49}"/>
              </a:ext>
            </a:extLst>
          </p:cNvPr>
          <p:cNvSpPr txBox="1"/>
          <p:nvPr/>
        </p:nvSpPr>
        <p:spPr>
          <a:xfrm>
            <a:off x="2516214" y="5654351"/>
            <a:ext cx="13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2013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76B2B-081D-177E-353D-C62BB99C0F97}"/>
              </a:ext>
            </a:extLst>
          </p:cNvPr>
          <p:cNvSpPr txBox="1"/>
          <p:nvPr/>
        </p:nvSpPr>
        <p:spPr>
          <a:xfrm>
            <a:off x="8285327" y="5654351"/>
            <a:ext cx="13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2017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0001CE1-E07D-E3E0-B31B-3B7C3C94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D6B0-04DE-4242-A581-19B1C577A0D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11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24006-27F5-4163-6D44-6B0709E11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8676" y="2433976"/>
            <a:ext cx="1432395" cy="465909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MySQL</a:t>
            </a:r>
            <a:endParaRPr lang="ru-RU" sz="28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2A05958-B0C4-25BC-27BD-BDAE2ACF0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6684" y="1360487"/>
            <a:ext cx="976381" cy="193127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FD59FBA-396E-2071-C388-54BCB0286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766" y="1360487"/>
            <a:ext cx="976381" cy="10069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C78B4F3-23C3-9D4C-DD0E-A3BDBC3CCC48}"/>
              </a:ext>
            </a:extLst>
          </p:cNvPr>
          <p:cNvSpPr txBox="1">
            <a:spLocks/>
          </p:cNvSpPr>
          <p:nvPr/>
        </p:nvSpPr>
        <p:spPr>
          <a:xfrm>
            <a:off x="7360752" y="2198371"/>
            <a:ext cx="2407298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PostgreSQL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1B3F1F-F3A8-F3C3-BE6D-8DB3C8B3C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6358" y="1360487"/>
            <a:ext cx="1006914" cy="10069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DD708B5-768D-02EA-27F1-2D8C7D37171F}"/>
              </a:ext>
            </a:extLst>
          </p:cNvPr>
          <p:cNvSpPr txBox="1">
            <a:spLocks/>
          </p:cNvSpPr>
          <p:nvPr/>
        </p:nvSpPr>
        <p:spPr>
          <a:xfrm>
            <a:off x="8952827" y="2177142"/>
            <a:ext cx="2407298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MS SQL</a:t>
            </a:r>
            <a:endParaRPr lang="ru-RU" sz="2800" dirty="0"/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0A20B231-E3CC-9505-8C04-0D674E1B8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300280"/>
              </p:ext>
            </p:extLst>
          </p:nvPr>
        </p:nvGraphicFramePr>
        <p:xfrm>
          <a:off x="0" y="2999791"/>
          <a:ext cx="11360124" cy="3037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367">
                  <a:extLst>
                    <a:ext uri="{9D8B030D-6E8A-4147-A177-3AD203B41FA5}">
                      <a16:colId xmlns:a16="http://schemas.microsoft.com/office/drawing/2014/main" val="1203305623"/>
                    </a:ext>
                  </a:extLst>
                </a:gridCol>
                <a:gridCol w="1573161">
                  <a:extLst>
                    <a:ext uri="{9D8B030D-6E8A-4147-A177-3AD203B41FA5}">
                      <a16:colId xmlns:a16="http://schemas.microsoft.com/office/drawing/2014/main" val="630700873"/>
                    </a:ext>
                  </a:extLst>
                </a:gridCol>
                <a:gridCol w="2025444">
                  <a:extLst>
                    <a:ext uri="{9D8B030D-6E8A-4147-A177-3AD203B41FA5}">
                      <a16:colId xmlns:a16="http://schemas.microsoft.com/office/drawing/2014/main" val="1611041604"/>
                    </a:ext>
                  </a:extLst>
                </a:gridCol>
                <a:gridCol w="1980152">
                  <a:extLst>
                    <a:ext uri="{9D8B030D-6E8A-4147-A177-3AD203B41FA5}">
                      <a16:colId xmlns:a16="http://schemas.microsoft.com/office/drawing/2014/main" val="156749735"/>
                    </a:ext>
                  </a:extLst>
                </a:gridCol>
              </a:tblGrid>
              <a:tr h="419686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Написана на ЯП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C, C++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C, C++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725676"/>
                  </a:ext>
                </a:extLst>
              </a:tr>
              <a:tr h="475862">
                <a:tc>
                  <a:txBody>
                    <a:bodyPr/>
                    <a:lstStyle/>
                    <a:p>
                      <a:r>
                        <a:rPr lang="ru-RU" dirty="0"/>
                        <a:t>Масштабируемость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22153"/>
                  </a:ext>
                </a:extLst>
              </a:tr>
              <a:tr h="466530">
                <a:tc>
                  <a:txBody>
                    <a:bodyPr/>
                    <a:lstStyle/>
                    <a:p>
                      <a:r>
                        <a:rPr lang="ru-RU" dirty="0"/>
                        <a:t>Переходность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149440"/>
                  </a:ext>
                </a:extLst>
              </a:tr>
              <a:tr h="401217">
                <a:tc>
                  <a:txBody>
                    <a:bodyPr/>
                    <a:lstStyle/>
                    <a:p>
                      <a:r>
                        <a:rPr lang="ru-RU" dirty="0"/>
                        <a:t>Поддержка пользовательского интерфейса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244247"/>
                  </a:ext>
                </a:extLst>
              </a:tr>
              <a:tr h="424734">
                <a:tc>
                  <a:txBody>
                    <a:bodyPr/>
                    <a:lstStyle/>
                    <a:p>
                      <a:r>
                        <a:rPr lang="ru-RU" dirty="0"/>
                        <a:t>Поддержка распространённых дистрибутивов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054596"/>
                  </a:ext>
                </a:extLst>
              </a:tr>
              <a:tr h="424734">
                <a:tc>
                  <a:txBody>
                    <a:bodyPr/>
                    <a:lstStyle/>
                    <a:p>
                      <a:r>
                        <a:rPr lang="ru-RU" dirty="0"/>
                        <a:t>Требовательность к аппаратным ресурсам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966124"/>
                  </a:ext>
                </a:extLst>
              </a:tr>
              <a:tr h="424734">
                <a:tc>
                  <a:txBody>
                    <a:bodyPr/>
                    <a:lstStyle/>
                    <a:p>
                      <a:r>
                        <a:rPr lang="ru-RU" dirty="0"/>
                        <a:t>Взаимодействие с облачными серверами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18118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139E620-A4E1-12E7-1C4C-E5977B5CE730}"/>
              </a:ext>
            </a:extLst>
          </p:cNvPr>
          <p:cNvSpPr txBox="1"/>
          <p:nvPr/>
        </p:nvSpPr>
        <p:spPr>
          <a:xfrm>
            <a:off x="351974" y="374154"/>
            <a:ext cx="11262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Сравнение общих характеристик </a:t>
            </a:r>
            <a:r>
              <a:rPr lang="en-US" sz="4000" b="1" dirty="0"/>
              <a:t>SQL </a:t>
            </a:r>
            <a:r>
              <a:rPr lang="ru-RU" sz="4000" b="1" dirty="0"/>
              <a:t>СУБД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FBC8AA1-F592-182C-4209-270D873D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D6B0-04DE-4242-A581-19B1C577A0D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17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B24D17C4-DDFC-D452-84E5-675AF957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1" y="96416"/>
            <a:ext cx="10534869" cy="970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Применимость и отличительные особенности</a:t>
            </a:r>
          </a:p>
        </p:txBody>
      </p:sp>
      <p:pic>
        <p:nvPicPr>
          <p:cNvPr id="11" name="Объект 3">
            <a:extLst>
              <a:ext uri="{FF2B5EF4-FFF2-40B4-BE49-F238E27FC236}">
                <a16:creationId xmlns:a16="http://schemas.microsoft.com/office/drawing/2014/main" id="{2E3D7CCC-AD16-C5CE-E429-5F3366636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849" y="1202563"/>
            <a:ext cx="875885" cy="1732489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C71C2711-E50C-4E9F-2397-8EAA9BD6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49" y="3749426"/>
            <a:ext cx="875885" cy="903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D46282-3150-BBBA-DCA7-9A80AE77D277}"/>
              </a:ext>
            </a:extLst>
          </p:cNvPr>
          <p:cNvSpPr txBox="1"/>
          <p:nvPr/>
        </p:nvSpPr>
        <p:spPr>
          <a:xfrm>
            <a:off x="475849" y="2115685"/>
            <a:ext cx="11122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Применима в первую очередь для хранения и обработки данных на вебсайтах.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Имеет хорошую совместимость с облачными проектами.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масштабируемости теряет скорость обработки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Ограниченно соответствует стандартам </a:t>
            </a:r>
            <a:r>
              <a:rPr lang="en-US" dirty="0"/>
              <a:t>SQL</a:t>
            </a:r>
            <a:r>
              <a:rPr lang="ru-RU" dirty="0"/>
              <a:t>, что приводит к проблемам при переходе на другие СУБД.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2BE781-4187-A705-3BF1-99117A3028CB}"/>
              </a:ext>
            </a:extLst>
          </p:cNvPr>
          <p:cNvSpPr txBox="1"/>
          <p:nvPr/>
        </p:nvSpPr>
        <p:spPr>
          <a:xfrm>
            <a:off x="475849" y="4743235"/>
            <a:ext cx="11122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Применима со всеми структурируемыми данными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Отлично масштабируема и имеет хорошую скорость работы с большими объёмами данных. (горизонтальная масштабируемость)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Встроенная поддержка слабоструктурированных данных в формате JSON с возможностью их индексации.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Способность восстановления данных после аварийного отключения.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Снижение производительности со временем, не связанное с увеличением кол-ва данных напрямую.</a:t>
            </a:r>
          </a:p>
          <a:p>
            <a:endParaRPr lang="ru-RU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51ABDA42-4117-6ADF-8E33-2A30A44320B9}"/>
              </a:ext>
            </a:extLst>
          </p:cNvPr>
          <p:cNvSpPr txBox="1">
            <a:spLocks/>
          </p:cNvSpPr>
          <p:nvPr/>
        </p:nvSpPr>
        <p:spPr>
          <a:xfrm>
            <a:off x="1467320" y="1358271"/>
            <a:ext cx="1807725" cy="4660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MySQL</a:t>
            </a:r>
            <a:endParaRPr lang="ru-RU" sz="1800" b="1" dirty="0">
              <a:solidFill>
                <a:schemeClr val="tx1"/>
              </a:solidFill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F685296A-47A9-E628-1CD8-360CEA1ECE09}"/>
              </a:ext>
            </a:extLst>
          </p:cNvPr>
          <p:cNvSpPr txBox="1">
            <a:spLocks/>
          </p:cNvSpPr>
          <p:nvPr/>
        </p:nvSpPr>
        <p:spPr>
          <a:xfrm>
            <a:off x="1467320" y="3968059"/>
            <a:ext cx="1807725" cy="4660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PostgreSQL</a:t>
            </a:r>
            <a:endParaRPr lang="ru-RU" sz="1800" b="1" dirty="0">
              <a:solidFill>
                <a:schemeClr val="tx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E13E08E-31D3-C215-1D57-1A0418FD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D6B0-04DE-4242-A581-19B1C577A0D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8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C991F2A0-0FD2-BC24-4513-743D0FF10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119" y="830425"/>
            <a:ext cx="1527110" cy="15271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1F5D9C-3F96-61F3-FAA7-1540E2D91BE3}"/>
              </a:ext>
            </a:extLst>
          </p:cNvPr>
          <p:cNvSpPr txBox="1"/>
          <p:nvPr/>
        </p:nvSpPr>
        <p:spPr>
          <a:xfrm>
            <a:off x="919119" y="2696547"/>
            <a:ext cx="103522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</a:rPr>
              <a:t>Применим в хранении бизнес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</a:rPr>
              <a:t>Широкая поддержка облачных решений.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</a:rPr>
              <a:t>Предоставляет инструменты для общего администрирования данных, онлайн-аналитической обработки и интеллектуального анализа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</a:rPr>
              <a:t>Привязка к платформе </a:t>
            </a:r>
            <a:r>
              <a:rPr lang="en-US" sz="2400" b="1" dirty="0">
                <a:solidFill>
                  <a:schemeClr val="tx1"/>
                </a:solidFill>
              </a:rPr>
              <a:t>Microsoft Windows.</a:t>
            </a:r>
            <a:r>
              <a:rPr lang="ru-RU" sz="2400" b="1" dirty="0">
                <a:solidFill>
                  <a:schemeClr val="tx1"/>
                </a:solidFill>
              </a:rPr>
              <a:t> (несмотря на наличие версии под </a:t>
            </a:r>
            <a:r>
              <a:rPr lang="en-US" sz="2400" b="1" dirty="0">
                <a:solidFill>
                  <a:schemeClr val="tx1"/>
                </a:solidFill>
              </a:rPr>
              <a:t>Linux</a:t>
            </a:r>
            <a:r>
              <a:rPr lang="ru-RU" sz="2400" b="1" dirty="0">
                <a:solidFill>
                  <a:schemeClr val="tx1"/>
                </a:solidFill>
              </a:rPr>
              <a:t>)</a:t>
            </a:r>
            <a:endParaRPr lang="ru-RU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</a:rPr>
              <a:t>Высокая требовательность к аппаратным ресурсам.</a:t>
            </a:r>
            <a:endParaRPr lang="ru-RU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</a:rPr>
              <a:t>Восстановление данных после аварийного отключения питания обязательно требует участия специалиста.</a:t>
            </a:r>
            <a:endParaRPr lang="ru-RU" sz="24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298F5EC-744A-6D6F-D768-AD134EABF75C}"/>
              </a:ext>
            </a:extLst>
          </p:cNvPr>
          <p:cNvSpPr txBox="1">
            <a:spLocks/>
          </p:cNvSpPr>
          <p:nvPr/>
        </p:nvSpPr>
        <p:spPr>
          <a:xfrm>
            <a:off x="2624316" y="1360975"/>
            <a:ext cx="1807725" cy="4660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b="1" dirty="0">
                <a:solidFill>
                  <a:schemeClr val="tx1"/>
                </a:solidFill>
              </a:rPr>
              <a:t>MS SQL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FDFEE-C48F-1715-5628-FCD2FA9C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D6B0-04DE-4242-A581-19B1C577A0D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97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E54B-804F-2AF3-5D22-07FA07B66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78443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Применимость и отличительные особенности </a:t>
            </a:r>
            <a:r>
              <a:rPr lang="en-US" b="1" dirty="0">
                <a:solidFill>
                  <a:schemeClr val="tx1"/>
                </a:solidFill>
              </a:rPr>
              <a:t>NoSQL </a:t>
            </a:r>
            <a:r>
              <a:rPr lang="ru-RU" b="1" dirty="0">
                <a:solidFill>
                  <a:schemeClr val="tx1"/>
                </a:solidFill>
              </a:rPr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493710-54B3-A09F-E9D6-17CCF040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277" y="2462372"/>
            <a:ext cx="10353762" cy="174051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chemeClr val="tx1"/>
                </a:solidFill>
              </a:rPr>
              <a:t>Применима в случае хранения кэша и в </a:t>
            </a:r>
            <a:r>
              <a:rPr lang="ru-RU" sz="1800" b="1" dirty="0" err="1">
                <a:solidFill>
                  <a:schemeClr val="tx1"/>
                </a:solidFill>
              </a:rPr>
              <a:t>микросервесных</a:t>
            </a:r>
            <a:r>
              <a:rPr lang="ru-RU" sz="1800" b="1" dirty="0">
                <a:solidFill>
                  <a:schemeClr val="tx1"/>
                </a:solidFill>
              </a:rPr>
              <a:t> архитектурах с облачным хостингом.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chemeClr val="tx1"/>
                </a:solidFill>
              </a:rPr>
              <a:t>Благодаря своим уникальным функциям репликации и транзакций обрабатывает данные очень быстро.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chemeClr val="tx1"/>
                </a:solidFill>
              </a:rPr>
              <a:t>Возможность загружать до 1 ГБ данных для одной записи</a:t>
            </a:r>
          </a:p>
          <a:p>
            <a:pPr marL="36900" indent="0">
              <a:buNone/>
            </a:pPr>
            <a:endParaRPr lang="ru-RU" dirty="0"/>
          </a:p>
          <a:p>
            <a:pPr marL="3690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EA9A13-2BC9-12A6-59BA-507DAB9F0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77" y="4152214"/>
            <a:ext cx="932997" cy="932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F9E44C-63D9-9EB0-C190-00B48F7CB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77" y="1580050"/>
            <a:ext cx="1351238" cy="932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06AC18-0C6B-BC0A-7689-67790CF2634D}"/>
              </a:ext>
            </a:extLst>
          </p:cNvPr>
          <p:cNvSpPr txBox="1"/>
          <p:nvPr/>
        </p:nvSpPr>
        <p:spPr>
          <a:xfrm>
            <a:off x="2155372" y="1861883"/>
            <a:ext cx="16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Redis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4F414-6C9F-A7FC-D6D8-989657832CD0}"/>
              </a:ext>
            </a:extLst>
          </p:cNvPr>
          <p:cNvSpPr txBox="1"/>
          <p:nvPr/>
        </p:nvSpPr>
        <p:spPr>
          <a:xfrm>
            <a:off x="1757265" y="4471500"/>
            <a:ext cx="16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435E22-67DB-80AB-E3F7-28BE6F7EA11E}"/>
              </a:ext>
            </a:extLst>
          </p:cNvPr>
          <p:cNvSpPr txBox="1"/>
          <p:nvPr/>
        </p:nvSpPr>
        <p:spPr>
          <a:xfrm>
            <a:off x="694277" y="5085211"/>
            <a:ext cx="10353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Применима</a:t>
            </a:r>
            <a:r>
              <a:rPr lang="en-US" b="1" dirty="0"/>
              <a:t> </a:t>
            </a:r>
            <a:r>
              <a:rPr lang="ru-RU" b="1" dirty="0"/>
              <a:t>для интеграции данных в реальном времени и масштабируемости базы данных.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Способна работать как с со структурированными, так и с неструктурированными данными.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Нет связей между документами и «коллекциями».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Использует внутренний кэш</a:t>
            </a:r>
            <a:endParaRPr lang="en-US" b="1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533F40A-FFAE-615F-D010-445D5EF2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D6B0-04DE-4242-A581-19B1C577A0D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351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2768</TotalTime>
  <Words>492</Words>
  <Application>Microsoft Office PowerPoint</Application>
  <PresentationFormat>Широкоэкранный</PresentationFormat>
  <Paragraphs>81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Calisto MT</vt:lpstr>
      <vt:lpstr>Times New Roman</vt:lpstr>
      <vt:lpstr>Wingdings</vt:lpstr>
      <vt:lpstr>Wingdings 2</vt:lpstr>
      <vt:lpstr>Сланец</vt:lpstr>
      <vt:lpstr>СУБД (анализ и сравнение характеристик на примере популярных представителей)</vt:lpstr>
      <vt:lpstr>Презентация PowerPoint</vt:lpstr>
      <vt:lpstr>Презентация PowerPoint</vt:lpstr>
      <vt:lpstr>Диаграмма соотношения используемых СУБД в современных разработках</vt:lpstr>
      <vt:lpstr>Диаграммы прошлых лет</vt:lpstr>
      <vt:lpstr>MySQL</vt:lpstr>
      <vt:lpstr>Применимость и отличительные особенности</vt:lpstr>
      <vt:lpstr>Презентация PowerPoint</vt:lpstr>
      <vt:lpstr>Применимость и отличительные особенности NoSQL СУБД</vt:lpstr>
      <vt:lpstr>Компании, использующие данные СУБД</vt:lpstr>
      <vt:lpstr>Итоги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СУБД (анализ и сравнение характеристик на примере популярных представителей)</dc:title>
  <dc:creator>Дмитрий Стрыгин</dc:creator>
  <cp:lastModifiedBy>Дмитрий Стрыгин</cp:lastModifiedBy>
  <cp:revision>1</cp:revision>
  <dcterms:created xsi:type="dcterms:W3CDTF">2022-11-22T16:19:23Z</dcterms:created>
  <dcterms:modified xsi:type="dcterms:W3CDTF">2022-12-01T08:29:38Z</dcterms:modified>
</cp:coreProperties>
</file>