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85" r:id="rId6"/>
    <p:sldId id="290" r:id="rId7"/>
    <p:sldId id="278" r:id="rId8"/>
    <p:sldId id="291" r:id="rId9"/>
    <p:sldId id="261" r:id="rId10"/>
    <p:sldId id="260" r:id="rId11"/>
    <p:sldId id="292" r:id="rId12"/>
    <p:sldId id="287" r:id="rId13"/>
    <p:sldId id="293" r:id="rId14"/>
    <p:sldId id="294" r:id="rId15"/>
    <p:sldId id="295" r:id="rId16"/>
    <p:sldId id="296" r:id="rId17"/>
    <p:sldId id="298" r:id="rId18"/>
    <p:sldId id="299" r:id="rId19"/>
    <p:sldId id="300" r:id="rId20"/>
    <p:sldId id="297" r:id="rId21"/>
    <p:sldId id="302" r:id="rId22"/>
    <p:sldId id="301" r:id="rId23"/>
    <p:sldId id="286" r:id="rId2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川 大輔" initials="吉川" lastIdx="1" clrIdx="0">
    <p:extLst>
      <p:ext uri="{19B8F6BF-5375-455C-9EA6-DF929625EA0E}">
        <p15:presenceInfo xmlns:p15="http://schemas.microsoft.com/office/powerpoint/2012/main" userId="吉川 大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86C"/>
    <a:srgbClr val="5B6A5E"/>
    <a:srgbClr val="747F75"/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2927" autoAdjust="0"/>
  </p:normalViewPr>
  <p:slideViewPr>
    <p:cSldViewPr snapToGrid="0">
      <p:cViewPr varScale="1">
        <p:scale>
          <a:sx n="54" d="100"/>
          <a:sy n="54" d="100"/>
        </p:scale>
        <p:origin x="1152" y="7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021697-7512-45AE-87F8-EED2F7FDCF58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7909AD4-D936-4D65-B5FA-606D9A472630}" type="datetime1">
              <a:rPr lang="ja-JP" altLang="en-US" smtClean="0"/>
              <a:pPr/>
              <a:t>2023/12/27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A9B2C62-FE30-453D-946B-754E9E42C845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行間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+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ページ番号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演習課題は講義で習った内容をベースにしているが、応用するものも存在</a:t>
            </a:r>
            <a:endParaRPr kumimoji="1" lang="en-US" altLang="ja-JP" dirty="0"/>
          </a:p>
          <a:p>
            <a:r>
              <a:rPr kumimoji="1" lang="ja-JP" altLang="en-US" dirty="0"/>
              <a:t>自分なりに実装方法を考え、それが仕様通り動作するとやりがいが感じられた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dirty="0"/>
              <a:t>他人のコードを批判的に見ることで、プログラムに何が必要なのかということを改めて理解できた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059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自動のテストプログラムを実行時に引っ掛かる</a:t>
            </a:r>
            <a:endParaRPr kumimoji="1" lang="en-US" altLang="ja-JP" dirty="0"/>
          </a:p>
          <a:p>
            <a:r>
              <a:rPr kumimoji="1" lang="ja-JP" altLang="en-US" dirty="0"/>
              <a:t>実装前に仕様書を読んで確認したが、それでも漏れがあった</a:t>
            </a:r>
            <a:endParaRPr kumimoji="1" lang="en-US" altLang="ja-JP" dirty="0"/>
          </a:p>
          <a:p>
            <a:r>
              <a:rPr kumimoji="1" lang="ja-JP" altLang="en-US" dirty="0"/>
              <a:t>実装完了後に次の機能を優先してしまい、詳しく確認しなかった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11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56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実際の現場では自分の考えで勝手に実装しないように、仕様書に従う</a:t>
            </a:r>
            <a:endParaRPr kumimoji="1" lang="en-US" altLang="ja-JP" dirty="0"/>
          </a:p>
          <a:p>
            <a:r>
              <a:rPr kumimoji="1" lang="ja-JP" altLang="en-US" dirty="0"/>
              <a:t>不明点があれば仕様作成者に聞き齟齬をなくす必要がある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23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2896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先月の目標としてスケジュール管理をし、毎日修正するというものがあった</a:t>
            </a:r>
            <a:endParaRPr kumimoji="1" lang="en-US" altLang="ja-JP" dirty="0"/>
          </a:p>
          <a:p>
            <a:r>
              <a:rPr kumimoji="1" lang="ja-JP" altLang="en-US" dirty="0"/>
              <a:t>プロジェクト全体を把握しておくことで、作業中にこれから実装する機能についても（この書き方だと次の機能が成立しないななど）</a:t>
            </a:r>
            <a:endParaRPr kumimoji="1" lang="en-US" altLang="ja-JP" dirty="0"/>
          </a:p>
          <a:p>
            <a:r>
              <a:rPr kumimoji="1" lang="ja-JP" altLang="en-US" dirty="0"/>
              <a:t>考えながら取り組めた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06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緊張が態度に出てしまうのがよくない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01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緊張していても表にでないようにしたい</a:t>
            </a:r>
            <a:endParaRPr kumimoji="1" lang="en-US" altLang="ja-JP" dirty="0"/>
          </a:p>
          <a:p>
            <a:r>
              <a:rPr kumimoji="1" lang="ja-JP" altLang="en-US" dirty="0"/>
              <a:t>挙動不審になっていないか考える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16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2143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569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仕様書を確認し、自分なりに書き出ししたい</a:t>
            </a:r>
            <a:endParaRPr kumimoji="1" lang="en-US" altLang="ja-JP" dirty="0"/>
          </a:p>
          <a:p>
            <a:r>
              <a:rPr kumimoji="1" lang="ja-JP" altLang="en-US" dirty="0"/>
              <a:t>現場のコードレビューではじかれないような分かりやすいコードを作成できるようになりたい</a:t>
            </a:r>
            <a:endParaRPr kumimoji="1" lang="en-US" altLang="ja-JP" dirty="0"/>
          </a:p>
          <a:p>
            <a:r>
              <a:rPr kumimoji="1" lang="ja-JP" altLang="en-US" dirty="0"/>
              <a:t>現場で使う言語、技術が違うが、つぶしがきく基礎知識を身に着けたい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2236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スケジュール管理をさらに推し進める</a:t>
            </a:r>
            <a:endParaRPr kumimoji="1" lang="en-US" altLang="ja-JP" dirty="0"/>
          </a:p>
          <a:p>
            <a:r>
              <a:rPr kumimoji="1" lang="ja-JP" altLang="en-US" dirty="0"/>
              <a:t>スケジュール管理は人数が多くなればなるほど難易度が上がる</a:t>
            </a:r>
            <a:endParaRPr kumimoji="1" lang="en-US" altLang="ja-JP" dirty="0"/>
          </a:p>
          <a:p>
            <a:r>
              <a:rPr kumimoji="1" lang="ja-JP" altLang="en-US" dirty="0"/>
              <a:t>→次は工数をカウントするところからチャレンジしてみたい</a:t>
            </a:r>
            <a:endParaRPr kumimoji="1" lang="en-US" altLang="ja-JP" dirty="0"/>
          </a:p>
          <a:p>
            <a:r>
              <a:rPr kumimoji="1" lang="ja-JP" altLang="en-US" dirty="0"/>
              <a:t>報告のみならず、連絡・相談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altLang="ja-JP" smtClean="0"/>
              <a:pPr/>
              <a:t>19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29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17471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n-US" altLang="ja-JP" smtClean="0"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33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006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408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38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これより、実際にプログラムを動かしてアプリケーションの説明を行います。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基本的なデータの操作から、権限を管理者と一般に分けている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フィルターを設定した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1261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アプリケーション開発ではログイン情報、フォーム情報など多くの値を扱う</a:t>
            </a: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どの値がどこに入っているか把握すること（フォーム、セッション、パラメータなど）が困難だった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実装の過程で入れたはずの値を落としていることがあり、都度確認する必要があった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3010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エラー発生時にエラー文を読み、デバッグツールを使用することで原因の特定を試みた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漠然と試行錯誤するよりも効率的に実装を進めることができた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プログラムに対する理解も深まった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0909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454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プレースホルダー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3" name="図プレースホルダー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cxnSp>
        <p:nvCxnSpPr>
          <p:cNvPr id="15" name="直線​​コネクタ(S)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3 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/>
              <a:t>アイコンをクリックして図を追加</a:t>
            </a:r>
            <a:endParaRPr lang="ja-JP" altLang="en-US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テキストを挿入する</a:t>
            </a:r>
            <a:endParaRPr lang="ja-JP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ja-JP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テキストを挿入する</a:t>
            </a:r>
            <a:endParaRPr lang="ja-JP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ja-JP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テキストを挿入する</a:t>
            </a:r>
            <a:endParaRPr lang="ja-JP" alt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ja-JP" alt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日付プレースホルダー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D3C900A-CC8F-4BF6-89C7-219E9E4CA90D}" type="datetime1">
              <a:rPr lang="ja-JP" altLang="en-US" smtClean="0"/>
              <a:t>2023/12/27</a:t>
            </a:fld>
            <a:endParaRPr lang="ja-JP" altLang="en-US" dirty="0"/>
          </a:p>
        </p:txBody>
      </p:sp>
      <p:sp>
        <p:nvSpPr>
          <p:cNvPr id="25" name="スライド番号プレースホルダー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/>
              <a:t>クリックしてタイトルを追加</a:t>
            </a:r>
            <a:endParaRPr lang="ja-JP" altLang="en-US" dirty="0"/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付プレースホルダー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D8BE04B-270B-43F7-AB3E-2630CDB0334D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連絡先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0" name="図プレースホルダー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01</a:t>
            </a:r>
          </a:p>
        </p:txBody>
      </p:sp>
      <p:sp>
        <p:nvSpPr>
          <p:cNvPr id="12" name="テキスト プレースホルダー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20" name="日付プレースホルダー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87F3ED7-B898-4DBB-ABB3-C57CFC9C25C3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21" name="スライド番号プレースホルダー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タイトル​​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5" name="日付プレースホルダー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36" name="スライド番号プレースホルダー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14" name="図プレースホルダー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01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ED4BA69-4598-4859-BA07-F71585CE1707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タイトル​​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区切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02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クリックしてマスターを編集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グラフと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付プレースホルダー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FC380E6-2869-45DE-BB3F-6D2226E2F402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用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付プレースホルダー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1924AE5-864C-450C-91D2-1D78D1B87CF2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15" name="スライド番号プレースホルダー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7" name="図プレースホルダー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pic>
        <p:nvPicPr>
          <p:cNvPr id="4" name="画像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ムライ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付プレースホルダー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39D2778-3A60-4628-9642-B594DC370A93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lvl="0" rtl="0"/>
            <a:r>
              <a:rPr lang="ja-JP" altLang="en-US" noProof="0"/>
              <a:t>クリックしてマスター テキストのスタイルを編集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チーム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プレースホルダー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en-US" altLang="ja-JP" noProof="0"/>
              <a:t>01</a:t>
            </a:r>
          </a:p>
        </p:txBody>
      </p:sp>
      <p:sp>
        <p:nvSpPr>
          <p:cNvPr id="21" name="図プレースホルダー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2" name="図プレースホルダー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3" name="図プレースホルダー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4" name="図プレースホルダー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25" name="図プレースホルダー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D7E6E47-B210-4D08-B3CA-E7A9762347D7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名前</a:t>
            </a:r>
          </a:p>
          <a:p>
            <a:pPr lvl="0" rtl="0"/>
            <a:r>
              <a:rPr lang="ja-JP" altLang="en-US" noProof="0"/>
              <a:t>タイトル​​</a:t>
            </a:r>
          </a:p>
        </p:txBody>
      </p:sp>
      <p:sp>
        <p:nvSpPr>
          <p:cNvPr id="26" name="テキスト プレースホルダー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名前</a:t>
            </a:r>
          </a:p>
          <a:p>
            <a:pPr lvl="0" rtl="0"/>
            <a:r>
              <a:rPr lang="ja-JP" altLang="en-US" noProof="0"/>
              <a:t>タイトル​​</a:t>
            </a:r>
          </a:p>
        </p:txBody>
      </p:sp>
      <p:sp>
        <p:nvSpPr>
          <p:cNvPr id="27" name="テキスト プレースホルダー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名前</a:t>
            </a:r>
          </a:p>
          <a:p>
            <a:pPr lvl="0" rtl="0"/>
            <a:r>
              <a:rPr lang="ja-JP" altLang="en-US" noProof="0"/>
              <a:t>タイトル​​</a:t>
            </a:r>
          </a:p>
        </p:txBody>
      </p:sp>
      <p:sp>
        <p:nvSpPr>
          <p:cNvPr id="28" name="テキスト プレースホルダー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名前</a:t>
            </a:r>
          </a:p>
          <a:p>
            <a:pPr lvl="0" rtl="0"/>
            <a:r>
              <a:rPr lang="ja-JP" altLang="en-US" noProof="0"/>
              <a:t>タイトル​​</a:t>
            </a:r>
          </a:p>
        </p:txBody>
      </p:sp>
      <p:sp>
        <p:nvSpPr>
          <p:cNvPr id="29" name="テキスト プレースホルダー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ja-JP" altLang="en-US" noProof="0"/>
              <a:t>名前</a:t>
            </a:r>
          </a:p>
          <a:p>
            <a:pPr lvl="0" rtl="0"/>
            <a:r>
              <a:rPr lang="ja-JP" altLang="en-US" noProof="0"/>
              <a:t>タイトル​​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 1 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マスター テキストの書式設定</a:t>
            </a:r>
          </a:p>
        </p:txBody>
      </p:sp>
      <p:sp>
        <p:nvSpPr>
          <p:cNvPr id="17" name="日付プレースホルダー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4689E72-31A0-4244-B696-12CC5C391F1A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lvl="0" rtl="0"/>
            <a:r>
              <a:rPr lang="ja-JP" altLang="en-US" noProof="0"/>
              <a:t>クリックしてタイトルを追加</a:t>
            </a:r>
          </a:p>
        </p:txBody>
      </p:sp>
      <p:cxnSp>
        <p:nvCxnSpPr>
          <p:cNvPr id="3" name="直線​​コネクタ(S)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9C5F377-956D-49E8-A54F-8A757D46663C}" type="datetime1">
              <a:rPr lang="ja-JP" altLang="en-US" noProof="0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noProof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ubuya.co/206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ja/%E5%AF%8C%E5%A3%AB%E5%B1%B1-%E6%97%A5%E3%81%AE%E5%87%BA-%E6%9C%9D%E3%82%82%E3%82%84-%E5%8D%97%E3%82%A2%E3%83%AB%E3%83%97%E3%82%B9%E3%81%8B%E3%82%89%E5%B1%95%E6%9C%9B-10%E6%9C%88-%E6%97%A5%E6%9C%AC-223229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ja-JP" dirty="0"/>
              <a:t>2</a:t>
            </a:r>
            <a:r>
              <a:rPr lang="ja-JP" altLang="en-US" dirty="0"/>
              <a:t>か月目</a:t>
            </a:r>
            <a:br>
              <a:rPr lang="en-US" altLang="ja-JP" dirty="0"/>
            </a:br>
            <a:r>
              <a:rPr lang="ja-JP" altLang="en-US" dirty="0"/>
              <a:t>成果報告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ja-JP" altLang="en-US" sz="1600" dirty="0"/>
              <a:t>株式会社ガナック・システムズ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ja-JP" altLang="en-US" sz="1600" dirty="0"/>
              <a:t>吉川　大輔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プレースホルダー 5">
            <a:extLst>
              <a:ext uri="{FF2B5EF4-FFF2-40B4-BE49-F238E27FC236}">
                <a16:creationId xmlns:a16="http://schemas.microsoft.com/office/drawing/2014/main" id="{F6FC3FCB-767B-0CB0-3A39-568154EF908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7412" b="1741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4500" y="1997519"/>
            <a:ext cx="7282997" cy="934367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/>
              <a:t>一部自分でコードが書けるように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10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6182971" cy="9199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IT</a:t>
            </a:r>
            <a:r>
              <a:rPr kumimoji="1" lang="ja-JP" altLang="en-US" sz="3200" dirty="0"/>
              <a:t>スキル：成長した点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4400" dirty="0"/>
              <a:t>正解にたどり着けると楽しい！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51579579-C93E-665A-4C95-C419EFBF2E25}"/>
              </a:ext>
            </a:extLst>
          </p:cNvPr>
          <p:cNvSpPr/>
          <p:nvPr/>
        </p:nvSpPr>
        <p:spPr>
          <a:xfrm>
            <a:off x="5036454" y="3285853"/>
            <a:ext cx="2002972" cy="954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5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4949" y="1997519"/>
            <a:ext cx="9932307" cy="3590481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プログラムを仕様書通りに作成するスキル</a:t>
            </a:r>
            <a:endParaRPr kumimoji="1" lang="en-US" altLang="ja-JP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機能面では問題なかったが、</a:t>
            </a:r>
            <a:r>
              <a:rPr kumimoji="1" lang="en-US" altLang="ja-JP" sz="2400" dirty="0"/>
              <a:t>HTML</a:t>
            </a:r>
            <a:r>
              <a:rPr kumimoji="1" lang="ja-JP" altLang="en-US" sz="2400" dirty="0"/>
              <a:t>でテストとの齟齬が発生</a:t>
            </a:r>
            <a:endParaRPr kumimoji="1"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dirty="0"/>
              <a:t>機能を実装後、</a:t>
            </a:r>
            <a:r>
              <a:rPr lang="en-US" altLang="ja-JP" sz="2400" dirty="0"/>
              <a:t>HTML</a:t>
            </a:r>
            <a:r>
              <a:rPr lang="ja-JP" altLang="en-US" sz="2400" dirty="0"/>
              <a:t>の見本通りか詳しく確認しなかった</a:t>
            </a:r>
            <a:endParaRPr kumimoji="1"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ja-JP" altLang="en-US" sz="24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11</a:t>
            </a:fld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5181486" cy="1121220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IT</a:t>
            </a:r>
            <a:r>
              <a:rPr kumimoji="1" lang="ja-JP" altLang="en-US" sz="3200" dirty="0"/>
              <a:t>スキル：課題点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602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3" y="1981637"/>
            <a:ext cx="10865111" cy="2821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実装後にも仕様書を確認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不明点をまとめておき、仕様書作成者に事前に問い合わせる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2023/12/28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12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5181486" cy="934368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IT</a:t>
            </a:r>
            <a:r>
              <a:rPr kumimoji="1" lang="ja-JP" altLang="en-US" sz="3200" dirty="0"/>
              <a:t>スキル：</a:t>
            </a:r>
            <a:r>
              <a:rPr lang="ja-JP" altLang="en-US" sz="3200" dirty="0"/>
              <a:t>改善策</a:t>
            </a:r>
            <a:endParaRPr kumimoji="1" lang="ja-JP" altLang="en-US" sz="3200" dirty="0"/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5347771-2CD3-5049-7FE9-CACBE603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339" y="4065192"/>
            <a:ext cx="2894315" cy="221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ja-JP" altLang="en-US" b="1" dirty="0"/>
              <a:t>社会人スキルの成長と課題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4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2" y="1985358"/>
            <a:ext cx="7282997" cy="1598274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sz="4300" dirty="0"/>
              <a:t>WBS</a:t>
            </a:r>
            <a:r>
              <a:rPr lang="ja-JP" altLang="en-US" sz="4300" dirty="0"/>
              <a:t>を用いスケジュール管理</a:t>
            </a:r>
            <a:endParaRPr lang="en-US" altLang="ja-JP" sz="43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プロジェクト全体の見通しが良くなった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14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7126402" cy="1109059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社会人</a:t>
            </a:r>
            <a:r>
              <a:rPr kumimoji="1" lang="ja-JP" altLang="en-US" sz="3200" dirty="0"/>
              <a:t>スキル：成長した点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  <p:sp>
        <p:nvSpPr>
          <p:cNvPr id="8" name="テキスト プレースホルダー 1">
            <a:extLst>
              <a:ext uri="{FF2B5EF4-FFF2-40B4-BE49-F238E27FC236}">
                <a16:creationId xmlns:a16="http://schemas.microsoft.com/office/drawing/2014/main" id="{E5F221E9-5EB7-FB65-1C33-F53A427CDE2A}"/>
              </a:ext>
            </a:extLst>
          </p:cNvPr>
          <p:cNvSpPr txBox="1">
            <a:spLocks/>
          </p:cNvSpPr>
          <p:nvPr/>
        </p:nvSpPr>
        <p:spPr>
          <a:xfrm>
            <a:off x="914511" y="3938276"/>
            <a:ext cx="7282997" cy="25487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/>
              <a:t>グループワーク中の教え合い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400" dirty="0"/>
              <a:t>どう教えれば分かりやすいか意識した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B548D1D-71FD-8CF1-C361-6D00498FA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3919828"/>
            <a:ext cx="5767578" cy="238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1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爆発: 8 pt 7">
            <a:extLst>
              <a:ext uri="{FF2B5EF4-FFF2-40B4-BE49-F238E27FC236}">
                <a16:creationId xmlns:a16="http://schemas.microsoft.com/office/drawing/2014/main" id="{441E39BC-2A88-3D00-1D09-FE6AC4E4DEE9}"/>
              </a:ext>
            </a:extLst>
          </p:cNvPr>
          <p:cNvSpPr/>
          <p:nvPr/>
        </p:nvSpPr>
        <p:spPr>
          <a:xfrm>
            <a:off x="1715474" y="1244382"/>
            <a:ext cx="8761048" cy="255157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3" y="1869357"/>
            <a:ext cx="10290516" cy="1241262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b="1" dirty="0"/>
              <a:t>人前で緊張してしまうこと</a:t>
            </a:r>
            <a:endParaRPr kumimoji="1" lang="en-US" altLang="ja-JP" sz="4400" b="1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15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6023316" cy="106861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社会人</a:t>
            </a:r>
            <a:r>
              <a:rPr kumimoji="1" lang="ja-JP" altLang="en-US" sz="3200" dirty="0"/>
              <a:t>スキル：課題点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  <p:sp>
        <p:nvSpPr>
          <p:cNvPr id="7" name="テキスト プレースホルダー 1">
            <a:extLst>
              <a:ext uri="{FF2B5EF4-FFF2-40B4-BE49-F238E27FC236}">
                <a16:creationId xmlns:a16="http://schemas.microsoft.com/office/drawing/2014/main" id="{3DDAD07E-7220-7460-D09F-22FC9E9C0113}"/>
              </a:ext>
            </a:extLst>
          </p:cNvPr>
          <p:cNvSpPr txBox="1">
            <a:spLocks/>
          </p:cNvSpPr>
          <p:nvPr/>
        </p:nvSpPr>
        <p:spPr>
          <a:xfrm>
            <a:off x="1504950" y="3795953"/>
            <a:ext cx="10290516" cy="255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400" dirty="0"/>
              <a:t>人前だとどうしても緊張してしまう</a:t>
            </a:r>
            <a:endParaRPr lang="en-US" altLang="ja-JP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400" dirty="0"/>
              <a:t>自分で緊張していないと思っていても、他人からそう見られてしまう</a:t>
            </a:r>
            <a:endParaRPr lang="en-US" altLang="ja-JP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400" dirty="0"/>
              <a:t>純粋な経験量の不足</a:t>
            </a:r>
          </a:p>
        </p:txBody>
      </p:sp>
    </p:spTree>
    <p:extLst>
      <p:ext uri="{BB962C8B-B14F-4D97-AF65-F5344CB8AC3E}">
        <p14:creationId xmlns:p14="http://schemas.microsoft.com/office/powerpoint/2010/main" val="77333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5876" y="2018388"/>
            <a:ext cx="8822987" cy="28212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場数を踏むために受講メンバーと交流を図る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自分の動作を他人から見てどうか考える</a:t>
            </a:r>
            <a:endParaRPr kumimoji="1" lang="en-US" altLang="ja-JP" sz="3200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16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300"/>
            <a:ext cx="7155431" cy="80737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社会人</a:t>
            </a:r>
            <a:r>
              <a:rPr kumimoji="1" lang="ja-JP" altLang="en-US" sz="3200" dirty="0"/>
              <a:t>スキル：</a:t>
            </a:r>
            <a:r>
              <a:rPr lang="ja-JP" altLang="en-US" sz="3200" dirty="0"/>
              <a:t>改善策</a:t>
            </a:r>
            <a:endParaRPr kumimoji="1" lang="ja-JP" altLang="en-US" sz="3200" dirty="0"/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CD02F81-A366-CCF0-64B7-F1DFFA23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949" y="3935523"/>
            <a:ext cx="2817827" cy="24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045" y="2426610"/>
            <a:ext cx="2378075" cy="1111250"/>
          </a:xfrm>
        </p:spPr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04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ja-JP" altLang="en-US" b="1" dirty="0"/>
              <a:t>来月の目標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000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1" y="1683673"/>
            <a:ext cx="11144139" cy="4412327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仕様書通りにプログラムを作成する</a:t>
            </a:r>
            <a:endParaRPr kumimoji="1"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仕様書を良く確認し、テスト通過</a:t>
            </a:r>
            <a:r>
              <a:rPr kumimoji="1" lang="en-US" altLang="ja-JP" sz="2400" dirty="0"/>
              <a:t>100%</a:t>
            </a:r>
            <a:r>
              <a:rPr kumimoji="1" lang="ja-JP" altLang="en-US" sz="2400" dirty="0"/>
              <a:t>を達成</a:t>
            </a:r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他者が見て分かるコーディング</a:t>
            </a:r>
            <a:endParaRPr kumimoji="1" lang="en-US" altLang="ja-JP" sz="3200" dirty="0"/>
          </a:p>
          <a:p>
            <a:r>
              <a:rPr kumimoji="1" lang="en-US" altLang="ja-JP" sz="4000" dirty="0"/>
              <a:t>Web</a:t>
            </a:r>
            <a:r>
              <a:rPr kumimoji="1" lang="ja-JP" altLang="en-US" sz="4000" dirty="0"/>
              <a:t>アプリフレームワーク、オブジェクト指向を使いこなす</a:t>
            </a:r>
            <a:endParaRPr kumimoji="1" lang="en-US" altLang="ja-JP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現場でも応用できる基礎知識を獲得する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18</a:t>
            </a:fld>
            <a:endParaRPr lang="ja-JP" altLang="en-US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300"/>
            <a:ext cx="8400937" cy="11212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来月の目標： </a:t>
            </a:r>
            <a:r>
              <a:rPr kumimoji="1" lang="en-US" altLang="ja-JP" sz="3200" dirty="0"/>
              <a:t>IT</a:t>
            </a:r>
            <a:r>
              <a:rPr kumimoji="1" lang="ja-JP" altLang="en-US" sz="3200" dirty="0"/>
              <a:t>スキル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35873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B13494-F042-D648-B2F1-DDABE96428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0" y="1683674"/>
            <a:ext cx="11144139" cy="4298026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4700" dirty="0"/>
              <a:t>チーム開発でのスケジュール管理に取り組む</a:t>
            </a:r>
            <a:endParaRPr lang="en-US" altLang="ja-JP" sz="4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600" dirty="0"/>
              <a:t>チームで定めた機能の実装</a:t>
            </a:r>
            <a:r>
              <a:rPr lang="en-US" altLang="ja-JP" sz="2600" dirty="0"/>
              <a:t>100%</a:t>
            </a:r>
            <a:r>
              <a:rPr lang="ja-JP" altLang="en-US" sz="2600" dirty="0"/>
              <a:t>を目指す</a:t>
            </a:r>
            <a:endParaRPr lang="en-US" altLang="ja-JP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600" dirty="0"/>
              <a:t>不測の事態が発生した際にスケジュールを修正</a:t>
            </a:r>
            <a:endParaRPr lang="en-US" altLang="ja-JP" sz="2600" dirty="0"/>
          </a:p>
          <a:p>
            <a:r>
              <a:rPr kumimoji="1" lang="ja-JP" altLang="en-US" sz="4700" dirty="0"/>
              <a:t>チーム開発で必要とされるコミュニケーション能力を獲得</a:t>
            </a:r>
            <a:endParaRPr kumimoji="1" lang="en-US" altLang="ja-JP" sz="4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600" dirty="0"/>
              <a:t>積極的に連絡・相談！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9EF075-A1E0-75D2-B2C0-FD5BA25A47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A48CF1-8B9A-4F40-8F18-B5CB25B82A76}" type="datetime1">
              <a:rPr lang="ja-JP" altLang="en-US" smtClean="0"/>
              <a:t>2023/12/27</a:t>
            </a:fld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4A2784-7D84-8C8D-AEF0-38BD21B7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ja-JP" smtClean="0"/>
              <a:pPr/>
              <a:t>19</a:t>
            </a:fld>
            <a:endParaRPr lang="ja-JP" altLang="en-US" dirty="0">
              <a:latin typeface="Meiryo UI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B775B14-E9F0-9CE2-9E55-4FBAFE93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300"/>
            <a:ext cx="7282997" cy="1121220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来月の目標：</a:t>
            </a:r>
            <a:r>
              <a:rPr lang="ja-JP" altLang="en-US" sz="3200" dirty="0"/>
              <a:t>社会人</a:t>
            </a:r>
            <a:r>
              <a:rPr kumimoji="1" lang="ja-JP" altLang="en-US" sz="3200" dirty="0"/>
              <a:t>スキル</a:t>
            </a:r>
          </a:p>
        </p:txBody>
      </p:sp>
      <p:sp>
        <p:nvSpPr>
          <p:cNvPr id="6" name="テキスト プレースホルダー 1">
            <a:extLst>
              <a:ext uri="{FF2B5EF4-FFF2-40B4-BE49-F238E27FC236}">
                <a16:creationId xmlns:a16="http://schemas.microsoft.com/office/drawing/2014/main" id="{CA5740D7-92EB-A74D-156A-ED45EBA0D739}"/>
              </a:ext>
            </a:extLst>
          </p:cNvPr>
          <p:cNvSpPr txBox="1">
            <a:spLocks/>
          </p:cNvSpPr>
          <p:nvPr/>
        </p:nvSpPr>
        <p:spPr>
          <a:xfrm>
            <a:off x="2454500" y="4239960"/>
            <a:ext cx="7282997" cy="934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76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/>
              <a:t>目次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2229" y="1393372"/>
            <a:ext cx="6613071" cy="400571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01 </a:t>
            </a:r>
            <a:r>
              <a:rPr lang="ja-JP" altLang="en-US" sz="3200" dirty="0"/>
              <a:t>開発演習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02 </a:t>
            </a:r>
            <a:r>
              <a:rPr lang="en-US" altLang="ja-JP" sz="3200" dirty="0"/>
              <a:t>IT</a:t>
            </a:r>
            <a:r>
              <a:rPr lang="ja-JP" altLang="en-US" sz="3200" dirty="0"/>
              <a:t>スキルについて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r>
              <a:rPr lang="ja-JP" altLang="en-US" sz="3200" dirty="0"/>
              <a:t> 社会人スキルについて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04 </a:t>
            </a:r>
            <a:r>
              <a:rPr lang="ja-JP" altLang="en-US" sz="3200" dirty="0"/>
              <a:t>来月の目標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rtl="0"/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05 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結び</a:t>
            </a:r>
          </a:p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4D607DA-495D-4E02-AE70-EA3C53E151B1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F665E632-89DE-4E4B-8A35-FD6D46E9A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05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結び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cs typeface="Biome Light" panose="020B0303030204020804" pitchFamily="34" charset="0"/>
              </a:rPr>
              <a:t>皆様よいお年をお迎えください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rPr>
              <a:t>来年も奮励努力いたします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Biome Light" panose="020B0303030204020804" pitchFamily="34" charset="0"/>
            </a:endParaRPr>
          </a:p>
          <a:p>
            <a:r>
              <a:rPr lang="ja-JP" altLang="en-US" sz="2400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Biome Light" panose="020B0303030204020804" pitchFamily="34" charset="0"/>
              </a:rPr>
              <a:t>ご清聴ありがとうございました！ </a:t>
            </a:r>
          </a:p>
          <a:p>
            <a:pPr marL="0" indent="0" rtl="0">
              <a:lnSpc>
                <a:spcPct val="150000"/>
              </a:lnSpc>
              <a:buNone/>
            </a:pPr>
            <a:endParaRPr lang="ja-JP" altLang="en-US" sz="24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ja-JP" altLang="en-US" sz="16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ja-JP" altLang="en-US" sz="16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ja-JP" altLang="en-US" sz="1600" dirty="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Biome Light" panose="020B0303030204020804" pitchFamily="34" charset="0"/>
            </a:endParaRPr>
          </a:p>
        </p:txBody>
      </p:sp>
      <p:sp>
        <p:nvSpPr>
          <p:cNvPr id="23" name="日付プレースホルダー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875295E-6189-49A5-AA69-3C79520D0CA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20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プレースホルダー 8">
            <a:extLst>
              <a:ext uri="{FF2B5EF4-FFF2-40B4-BE49-F238E27FC236}">
                <a16:creationId xmlns:a16="http://schemas.microsoft.com/office/drawing/2014/main" id="{BA0A9EE1-5D8B-3CF7-9C85-712651C0EA6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885" b="6885"/>
          <a:stretch>
            <a:fillRect/>
          </a:stretch>
        </p:blipFill>
        <p:spPr>
          <a:xfrm>
            <a:off x="6096000" y="2009776"/>
            <a:ext cx="4953000" cy="2849562"/>
          </a:xfrm>
        </p:spPr>
      </p:pic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01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開発演習について</a:t>
            </a:r>
          </a:p>
        </p:txBody>
      </p:sp>
    </p:spTree>
    <p:extLst>
      <p:ext uri="{BB962C8B-B14F-4D97-AF65-F5344CB8AC3E}">
        <p14:creationId xmlns:p14="http://schemas.microsoft.com/office/powerpoint/2010/main" val="34348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4383FF-525D-1137-3B7F-B9E28EF27C6C}"/>
              </a:ext>
            </a:extLst>
          </p:cNvPr>
          <p:cNvSpPr txBox="1"/>
          <p:nvPr/>
        </p:nvSpPr>
        <p:spPr>
          <a:xfrm>
            <a:off x="662716" y="1814286"/>
            <a:ext cx="1086656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・テーマ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en-US" altLang="ja-JP" sz="2800" dirty="0">
                <a:solidFill>
                  <a:srgbClr val="5B6A5E"/>
                </a:solidFill>
              </a:rPr>
              <a:t>WEB</a:t>
            </a:r>
            <a:r>
              <a:rPr lang="ja-JP" altLang="en-US" sz="2800" dirty="0">
                <a:solidFill>
                  <a:srgbClr val="5B6A5E"/>
                </a:solidFill>
              </a:rPr>
              <a:t>アプリケーションの作成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社員情報を一覧表示・検索・登録・変更・削除することができる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・実施期間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en-US" altLang="ja-JP" sz="2800" dirty="0">
                <a:solidFill>
                  <a:srgbClr val="5B6A5E"/>
                </a:solidFill>
              </a:rPr>
              <a:t>12/19</a:t>
            </a:r>
            <a:r>
              <a:rPr lang="ja-JP" altLang="en-US" sz="2800" dirty="0">
                <a:solidFill>
                  <a:srgbClr val="5B6A5E"/>
                </a:solidFill>
              </a:rPr>
              <a:t>～</a:t>
            </a:r>
            <a:r>
              <a:rPr lang="en-US" altLang="ja-JP" sz="2800" dirty="0">
                <a:solidFill>
                  <a:srgbClr val="5B6A5E"/>
                </a:solidFill>
              </a:rPr>
              <a:t>12/26</a:t>
            </a:r>
            <a:r>
              <a:rPr lang="ja-JP" altLang="en-US" sz="2800" dirty="0">
                <a:solidFill>
                  <a:srgbClr val="5B6A5E"/>
                </a:solidFill>
              </a:rPr>
              <a:t>　（開発</a:t>
            </a:r>
            <a:r>
              <a:rPr lang="en-US" altLang="ja-JP" sz="2800" dirty="0">
                <a:solidFill>
                  <a:srgbClr val="5B6A5E"/>
                </a:solidFill>
              </a:rPr>
              <a:t>/5</a:t>
            </a:r>
            <a:r>
              <a:rPr lang="ja-JP" altLang="en-US" sz="2800" dirty="0">
                <a:solidFill>
                  <a:srgbClr val="5B6A5E"/>
                </a:solidFill>
              </a:rPr>
              <a:t>日、テスト</a:t>
            </a:r>
            <a:r>
              <a:rPr lang="en-US" altLang="ja-JP" sz="2800" dirty="0">
                <a:solidFill>
                  <a:srgbClr val="5B6A5E"/>
                </a:solidFill>
              </a:rPr>
              <a:t>/1</a:t>
            </a:r>
            <a:r>
              <a:rPr lang="ja-JP" altLang="en-US" sz="2800" dirty="0">
                <a:solidFill>
                  <a:srgbClr val="5B6A5E"/>
                </a:solidFill>
              </a:rPr>
              <a:t>日）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・使用技術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フレームワーク：</a:t>
            </a:r>
            <a:r>
              <a:rPr lang="en-US" altLang="ja-JP" sz="2800" dirty="0">
                <a:solidFill>
                  <a:srgbClr val="5B6A5E"/>
                </a:solidFill>
              </a:rPr>
              <a:t>Spring Boot 2.7.5</a:t>
            </a:r>
          </a:p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データベース：</a:t>
            </a:r>
            <a:r>
              <a:rPr lang="en-US" altLang="ja-JP" sz="2800" dirty="0">
                <a:solidFill>
                  <a:srgbClr val="5B6A5E"/>
                </a:solidFill>
              </a:rPr>
              <a:t>Oracle Database 21c Express Edition </a:t>
            </a:r>
          </a:p>
        </p:txBody>
      </p:sp>
      <p:sp>
        <p:nvSpPr>
          <p:cNvPr id="34" name="日付プレースホルダー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7F7F264-2CDC-4D29-8F81-267F19D0DD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4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6589373" cy="836387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200" dirty="0"/>
              <a:t>開発演習：</a:t>
            </a:r>
            <a:r>
              <a:rPr lang="ja-JP" altLang="en-US" sz="3200" dirty="0">
                <a:solidFill>
                  <a:srgbClr val="5B6A5E"/>
                </a:solidFill>
              </a:rPr>
              <a:t>作成したもの</a:t>
            </a:r>
            <a:endParaRPr lang="ja-JP" altLang="en-US" sz="3200" dirty="0">
              <a:solidFill>
                <a:srgbClr val="5B6A5E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4383FF-525D-1137-3B7F-B9E28EF27C6C}"/>
              </a:ext>
            </a:extLst>
          </p:cNvPr>
          <p:cNvSpPr txBox="1"/>
          <p:nvPr/>
        </p:nvSpPr>
        <p:spPr>
          <a:xfrm>
            <a:off x="1028700" y="1394966"/>
            <a:ext cx="4925284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・基本機能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ログイン･ログアウト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社員一覧表示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社員名検索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部署名検索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社員登録</a:t>
            </a:r>
            <a:endParaRPr lang="en-US" altLang="ja-JP" sz="2400" dirty="0">
              <a:solidFill>
                <a:srgbClr val="747F75"/>
              </a:solidFill>
              <a:latin typeface="Meiryo UI" panose="020B0604030504040204" pitchFamily="50" charset="-128"/>
              <a:ea typeface="Meiryo UI" panose="020B0604030504040204" pitchFamily="50" charset="-128"/>
              <a:cs typeface="Inria Serif"/>
              <a:sym typeface="Inria Serif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社員変更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社員削除</a:t>
            </a:r>
            <a:endParaRPr lang="en-US" altLang="ja-JP" sz="2400" dirty="0">
              <a:solidFill>
                <a:srgbClr val="747F75"/>
              </a:solidFill>
              <a:latin typeface="Meiryo UI" panose="020B0604030504040204" pitchFamily="50" charset="-128"/>
              <a:ea typeface="Meiryo UI" panose="020B0604030504040204" pitchFamily="50" charset="-128"/>
              <a:cs typeface="Inria Serif"/>
              <a:sym typeface="Inria Serif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入力チェック</a:t>
            </a:r>
          </a:p>
          <a:p>
            <a:pPr eaLnBrk="1" hangingPunct="1">
              <a:buSzPct val="45000"/>
            </a:pPr>
            <a:endParaRPr lang="en-US" altLang="ja-JP" sz="2800" dirty="0">
              <a:solidFill>
                <a:srgbClr val="5B6A5E"/>
              </a:solidFill>
            </a:endParaRPr>
          </a:p>
        </p:txBody>
      </p:sp>
      <p:sp>
        <p:nvSpPr>
          <p:cNvPr id="34" name="日付プレースホルダー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7F7F264-2CDC-4D29-8F81-267F19D0DD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6981258" cy="101055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200" dirty="0"/>
              <a:t>開発演習：</a:t>
            </a:r>
            <a:r>
              <a:rPr lang="ja-JP" altLang="en-US" sz="3200" dirty="0">
                <a:solidFill>
                  <a:srgbClr val="5B6A5E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実装機能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DB6635-8C1F-D89D-FC2D-E5F655A343B1}"/>
              </a:ext>
            </a:extLst>
          </p:cNvPr>
          <p:cNvSpPr txBox="1"/>
          <p:nvPr/>
        </p:nvSpPr>
        <p:spPr>
          <a:xfrm>
            <a:off x="6852808" y="1394966"/>
            <a:ext cx="492528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SzPct val="45000"/>
            </a:pPr>
            <a:r>
              <a:rPr lang="ja-JP" altLang="en-US" sz="2800" dirty="0">
                <a:solidFill>
                  <a:srgbClr val="5B6A5E"/>
                </a:solidFill>
              </a:rPr>
              <a:t>・追加機能</a:t>
            </a:r>
            <a:endParaRPr lang="en-US" altLang="ja-JP" sz="2800" dirty="0">
              <a:solidFill>
                <a:srgbClr val="5B6A5E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ログイン状態判定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6F6F"/>
              </a:buClr>
              <a:buSzPts val="1600"/>
              <a:buFont typeface="Inria Serif"/>
              <a:buAutoNum type="arabicPeriod"/>
            </a:pPr>
            <a:r>
              <a:rPr lang="ja-JP" altLang="en-US" sz="2400" dirty="0">
                <a:solidFill>
                  <a:srgbClr val="747F75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Inria Serif"/>
                <a:sym typeface="Inria Serif"/>
              </a:rPr>
              <a:t>管理者権限判定</a:t>
            </a:r>
          </a:p>
          <a:p>
            <a:pPr eaLnBrk="1" hangingPunct="1">
              <a:buSzPct val="45000"/>
            </a:pPr>
            <a:endParaRPr lang="en-US" altLang="ja-JP" sz="2800" dirty="0">
              <a:solidFill>
                <a:srgbClr val="5B6A5E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3E3059-4ACB-C6C5-9B3C-2857505C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97" y="3247029"/>
            <a:ext cx="6413830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3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デモンストレーション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59CB35C-9053-437F-B171-F758D306DFF2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B328D9D6-634F-E264-9AE4-B6F74396056F}"/>
              </a:ext>
            </a:extLst>
          </p:cNvPr>
          <p:cNvSpPr txBox="1">
            <a:spLocks/>
          </p:cNvSpPr>
          <p:nvPr/>
        </p:nvSpPr>
        <p:spPr>
          <a:xfrm>
            <a:off x="1683658" y="1948885"/>
            <a:ext cx="9414648" cy="419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en-US" sz="4400" kern="12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r>
              <a:rPr lang="ja-JP" altLang="en-US" sz="3200" dirty="0">
                <a:latin typeface="+mn-ea"/>
                <a:ea typeface="+mn-ea"/>
              </a:rPr>
              <a:t>ログイン機能</a:t>
            </a:r>
            <a:endParaRPr lang="en-US" altLang="ja-JP" sz="3200" dirty="0">
              <a:latin typeface="+mn-ea"/>
              <a:ea typeface="+mn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ja-JP" altLang="en-US" sz="3200" dirty="0">
                <a:latin typeface="+mn-ea"/>
                <a:ea typeface="+mn-ea"/>
              </a:rPr>
              <a:t>社員の登録・変更・削除機能</a:t>
            </a:r>
            <a:endParaRPr lang="en-US" altLang="ja-JP" sz="3200" dirty="0">
              <a:latin typeface="+mn-ea"/>
              <a:ea typeface="+mn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ja-JP" altLang="en-US" sz="3200" dirty="0">
                <a:latin typeface="+mn-ea"/>
                <a:ea typeface="+mn-ea"/>
              </a:rPr>
              <a:t>管理者権限を持たないユーザーのアクセス制限機能</a:t>
            </a:r>
            <a:endParaRPr lang="en-US" altLang="ja-JP" sz="3200" dirty="0">
              <a:latin typeface="+mn-ea"/>
              <a:ea typeface="+mn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ja-JP" sz="3200" dirty="0">
              <a:latin typeface="+mn-ea"/>
              <a:ea typeface="+mn-ea"/>
            </a:endParaRPr>
          </a:p>
          <a:p>
            <a:pPr marL="514350" indent="-514350">
              <a:buFont typeface="+mj-lt"/>
              <a:buAutoNum type="arabicPeriod"/>
            </a:pPr>
            <a:endParaRPr lang="ja-JP" altLang="en-US" sz="3200" dirty="0"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C60685-8109-1963-950F-A44E0EE62A79}"/>
              </a:ext>
            </a:extLst>
          </p:cNvPr>
          <p:cNvSpPr txBox="1"/>
          <p:nvPr/>
        </p:nvSpPr>
        <p:spPr>
          <a:xfrm>
            <a:off x="1335315" y="1659904"/>
            <a:ext cx="454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5B6A5E"/>
                </a:solidFill>
              </a:rPr>
              <a:t>紹介機能：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86FB608-9A4D-2AF9-8BBF-7CA6B360953D}"/>
              </a:ext>
            </a:extLst>
          </p:cNvPr>
          <p:cNvSpPr/>
          <p:nvPr/>
        </p:nvSpPr>
        <p:spPr>
          <a:xfrm>
            <a:off x="1261872" y="2212848"/>
            <a:ext cx="2743200" cy="121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8122DB9-FDD8-2275-31D8-8A7365309308}"/>
              </a:ext>
            </a:extLst>
          </p:cNvPr>
          <p:cNvSpPr/>
          <p:nvPr/>
        </p:nvSpPr>
        <p:spPr>
          <a:xfrm>
            <a:off x="4873856" y="2087004"/>
            <a:ext cx="2717931" cy="15697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9B751B0D-8AB3-396C-7E24-DCC219C7BD51}"/>
              </a:ext>
            </a:extLst>
          </p:cNvPr>
          <p:cNvSpPr/>
          <p:nvPr/>
        </p:nvSpPr>
        <p:spPr>
          <a:xfrm>
            <a:off x="8291209" y="1641336"/>
            <a:ext cx="2986279" cy="234168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fld id="{C690F816-3792-48C8-9E05-4247574A4E55}" type="datetime1">
              <a:rPr lang="ja-JP" altLang="en-US" smtClean="0"/>
              <a:pPr/>
              <a:t>2023/12/27</a:t>
            </a:fld>
            <a:endParaRPr lang="ja-JP" altLang="en-US" dirty="0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fld id="{294A09A9-5501-47C1-A89A-A340965A2BE2}" type="slidenum">
              <a:rPr lang="en-US" altLang="ja-JP" smtClean="0"/>
              <a:pPr/>
              <a:t>7</a:t>
            </a:fld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8400937" cy="2242441"/>
          </a:xfrm>
        </p:spPr>
        <p:txBody>
          <a:bodyPr rtlCol="0">
            <a:normAutofit/>
          </a:bodyPr>
          <a:lstStyle/>
          <a:p>
            <a:r>
              <a:rPr lang="ja-JP" altLang="en-US" sz="3200" dirty="0"/>
              <a:t>開発演習：開発で苦労した点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2DBF09-B95C-C560-2109-FDF1154B4C1D}"/>
              </a:ext>
            </a:extLst>
          </p:cNvPr>
          <p:cNvSpPr txBox="1"/>
          <p:nvPr/>
        </p:nvSpPr>
        <p:spPr>
          <a:xfrm>
            <a:off x="1737020" y="2590089"/>
            <a:ext cx="202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6A786C"/>
                </a:solidFill>
              </a:rPr>
              <a:t>フォーム</a:t>
            </a:r>
            <a:endParaRPr kumimoji="1" lang="en-US" altLang="ja-JP" sz="3200" dirty="0">
              <a:solidFill>
                <a:srgbClr val="6A786C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704923-5288-D089-01BC-633C5C93A741}"/>
              </a:ext>
            </a:extLst>
          </p:cNvPr>
          <p:cNvSpPr txBox="1"/>
          <p:nvPr/>
        </p:nvSpPr>
        <p:spPr>
          <a:xfrm>
            <a:off x="1923198" y="4875201"/>
            <a:ext cx="5428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6A786C"/>
                </a:solidFill>
              </a:rPr>
              <a:t>何がどこに入っている？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EDE0B1-FCAF-F14F-682C-AC6E639373CF}"/>
              </a:ext>
            </a:extLst>
          </p:cNvPr>
          <p:cNvSpPr txBox="1"/>
          <p:nvPr/>
        </p:nvSpPr>
        <p:spPr>
          <a:xfrm>
            <a:off x="5114980" y="2590089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6A786C"/>
                </a:solidFill>
              </a:rPr>
              <a:t>セッション</a:t>
            </a:r>
            <a:endParaRPr kumimoji="1" lang="en-US" altLang="ja-JP" sz="3200" dirty="0">
              <a:solidFill>
                <a:srgbClr val="6A786C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B64B6E6-B549-487F-4962-C659DCB30CA2}"/>
              </a:ext>
            </a:extLst>
          </p:cNvPr>
          <p:cNvSpPr txBox="1"/>
          <p:nvPr/>
        </p:nvSpPr>
        <p:spPr>
          <a:xfrm>
            <a:off x="8634519" y="2533965"/>
            <a:ext cx="3050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6A786C"/>
                </a:solidFill>
              </a:rPr>
              <a:t>パラメータ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2113E53-44B5-5237-8471-DC7E37A4E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16" y="3607125"/>
            <a:ext cx="1803091" cy="30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付プレースホルダー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690F816-3792-48C8-9E05-4247574A4E55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2023/12/27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rtl="0"/>
              <a:t>8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300"/>
            <a:ext cx="8577830" cy="1519228"/>
          </a:xfrm>
        </p:spPr>
        <p:txBody>
          <a:bodyPr rtlCol="0">
            <a:normAutofit/>
          </a:bodyPr>
          <a:lstStyle/>
          <a:p>
            <a:pPr rtl="0"/>
            <a:r>
              <a:rPr lang="ja-JP" altLang="en-US" sz="3200" dirty="0"/>
              <a:t>開発演習：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開発で</a:t>
            </a:r>
            <a:r>
              <a:rPr lang="ja-JP" altLang="en-US" sz="3200" dirty="0"/>
              <a:t>工夫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した点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360DD4-39B0-E6C9-2BE7-A34FCA73649C}"/>
              </a:ext>
            </a:extLst>
          </p:cNvPr>
          <p:cNvSpPr txBox="1"/>
          <p:nvPr/>
        </p:nvSpPr>
        <p:spPr>
          <a:xfrm>
            <a:off x="6608536" y="1944914"/>
            <a:ext cx="4078514" cy="271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2DBF09-B95C-C560-2109-FDF1154B4C1D}"/>
              </a:ext>
            </a:extLst>
          </p:cNvPr>
          <p:cNvSpPr txBox="1"/>
          <p:nvPr/>
        </p:nvSpPr>
        <p:spPr>
          <a:xfrm>
            <a:off x="620316" y="4532066"/>
            <a:ext cx="6282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rgbClr val="6A786C"/>
                </a:solidFill>
              </a:rPr>
              <a:t>値を確認しながら実装</a:t>
            </a:r>
            <a:endParaRPr kumimoji="1" lang="en-US" altLang="ja-JP" sz="3200" dirty="0">
              <a:solidFill>
                <a:srgbClr val="6A786C"/>
              </a:solidFill>
            </a:endParaRPr>
          </a:p>
          <a:p>
            <a:endParaRPr kumimoji="1" lang="ja-JP" altLang="en-US" sz="2400" dirty="0">
              <a:solidFill>
                <a:srgbClr val="6A786C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704923-5288-D089-01BC-633C5C93A741}"/>
              </a:ext>
            </a:extLst>
          </p:cNvPr>
          <p:cNvSpPr txBox="1"/>
          <p:nvPr/>
        </p:nvSpPr>
        <p:spPr>
          <a:xfrm>
            <a:off x="914513" y="2368596"/>
            <a:ext cx="744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6A786C"/>
                </a:solidFill>
              </a:rPr>
              <a:t>デバッグツール、エラー文を活用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0C80D793-2ED1-E223-32CD-C75429B2FA82}"/>
              </a:ext>
            </a:extLst>
          </p:cNvPr>
          <p:cNvSpPr/>
          <p:nvPr/>
        </p:nvSpPr>
        <p:spPr>
          <a:xfrm>
            <a:off x="2760039" y="3222614"/>
            <a:ext cx="2002972" cy="9541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4CA5A4-D9D7-1F3F-FD0E-546556B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2033"/>
            <a:ext cx="5782283" cy="27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02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ja-JP" b="1" dirty="0"/>
              <a:t>IT</a:t>
            </a:r>
            <a:r>
              <a:rPr lang="ja-JP" altLang="en-US" b="1" dirty="0"/>
              <a:t>スキルの成長と課題</a:t>
            </a:r>
            <a:endParaRPr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1_TF16411245_Win32" id="{F4ED9C35-FE89-4BF9-8E8D-98063836B6E1}" vid="{39BDD717-1031-4381-AE5D-4432D2E82C4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最小限の色のプレゼンテーション</Template>
  <TotalTime>1869</TotalTime>
  <Words>970</Words>
  <Application>Microsoft Office PowerPoint</Application>
  <PresentationFormat>ワイド画面</PresentationFormat>
  <Paragraphs>177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Inria Serif</vt:lpstr>
      <vt:lpstr>Meiryo UI</vt:lpstr>
      <vt:lpstr>Arial</vt:lpstr>
      <vt:lpstr>Biome Light</vt:lpstr>
      <vt:lpstr>Office テーマ</vt:lpstr>
      <vt:lpstr>2か月目 成果報告</vt:lpstr>
      <vt:lpstr>目次</vt:lpstr>
      <vt:lpstr>開発演習について</vt:lpstr>
      <vt:lpstr>開発演習：作成したもの</vt:lpstr>
      <vt:lpstr>開発演習：実装機能</vt:lpstr>
      <vt:lpstr>デモンストレーション</vt:lpstr>
      <vt:lpstr>開発演習：開発で苦労した点</vt:lpstr>
      <vt:lpstr>開発演習：開発で工夫した点</vt:lpstr>
      <vt:lpstr>ITスキルの成長と課題</vt:lpstr>
      <vt:lpstr>ITスキル：成長した点</vt:lpstr>
      <vt:lpstr>ITスキル：課題点</vt:lpstr>
      <vt:lpstr>ITスキル：改善策</vt:lpstr>
      <vt:lpstr>社会人スキルの成長と課題</vt:lpstr>
      <vt:lpstr>社会人スキル：成長した点</vt:lpstr>
      <vt:lpstr>社会人スキル：課題点</vt:lpstr>
      <vt:lpstr>社会人スキル：改善策</vt:lpstr>
      <vt:lpstr>来月の目標</vt:lpstr>
      <vt:lpstr>来月の目標： ITスキル</vt:lpstr>
      <vt:lpstr>来月の目標：社会人スキル</vt:lpstr>
      <vt:lpstr>結び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2か月目 成果報告</dc:title>
  <dc:creator>吉川 大輔</dc:creator>
  <cp:lastModifiedBy>吉川 大輔</cp:lastModifiedBy>
  <cp:revision>2</cp:revision>
  <dcterms:created xsi:type="dcterms:W3CDTF">2023-12-27T01:20:20Z</dcterms:created>
  <dcterms:modified xsi:type="dcterms:W3CDTF">2023-12-28T08:29:54Z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