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BE1705-1442-4AF3-B834-2F5383D8E7FD}">
  <a:tblStyle styleId="{99BE1705-1442-4AF3-B834-2F5383D8E7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9bef07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589bef07b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9bef07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589bef07b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9bef07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589bef07b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9bef07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589bef07b3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9bef07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589bef07b3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14" name="Google Shape;14;p2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3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fmla="val 50000" name="adj"/>
            </a:avLst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flipH="1" rot="-5400000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Iteração 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62025" y="961053"/>
            <a:ext cx="7620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541978" y="1915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{99BE1705-1442-4AF3-B834-2F5383D8E7FD}</a:tableStyleId>
              </a:tblPr>
              <a:tblGrid>
                <a:gridCol w="1174975"/>
                <a:gridCol w="1174975"/>
                <a:gridCol w="1174975"/>
                <a:gridCol w="1174975"/>
                <a:gridCol w="1174975"/>
                <a:gridCol w="1174975"/>
                <a:gridCol w="117497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(31/05)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07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</a:tr>
              <a:tr h="819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 da iteração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Conclusão das pendências da iteração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 hMerge="1"/>
                <a:tc hMerge="1"/>
                <a:tc hMerge="1"/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ABF8E"/>
                    </a:solidFill>
                  </a:tcPr>
                </a:tc>
                <a:tc rowSpan="2" hMerge="1"/>
              </a:tr>
              <a:tr h="5762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Recuperar senha dos usuários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 hMerge="1"/>
                <a:tc gridSpan="2" vMerge="1"/>
                <a:tc hMerge="1" vMerge="1"/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09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</a:tr>
              <a:tr h="822550"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Gerenciamento incremental de odontograma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 rowSpan="2" hMerge="1"/>
                <a:tc rowSpan="2" hMerge="1"/>
                <a:tc rowSpan="2" hMerge="1"/>
                <a:tc gridSpan="3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Gerenciamento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evolução dos procedimentos dos pacientes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2" hMerge="1"/>
                <a:tc rowSpan="2" hMerge="1"/>
              </a:tr>
              <a:tr h="805175">
                <a:tc gridSpan="4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62025" y="961053"/>
            <a:ext cx="7620000" cy="6904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541978" y="1915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{99BE1705-1442-4AF3-B834-2F5383D8E7FD}</a:tableStyleId>
              </a:tblPr>
              <a:tblGrid>
                <a:gridCol w="1174975"/>
                <a:gridCol w="1174975"/>
                <a:gridCol w="1174975"/>
                <a:gridCol w="1174975"/>
                <a:gridCol w="1174975"/>
                <a:gridCol w="1174975"/>
                <a:gridCol w="117497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15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(14/06)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</a:tr>
              <a:tr h="819150">
                <a:tc gridSpan="3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Gerenciamento da evolução dos procedimentos dos pacientes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 rowSpan="2" hMerge="1"/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Testes de unidade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576225">
                <a:tc gridSpan="3" vMerge="1"/>
                <a:tc hMerge="1" vMerge="1"/>
                <a:tc hMerge="1" v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Fluxo de caixa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E2B7"/>
                    </a:solidFill>
                  </a:tcPr>
                </a:tc>
              </a:tr>
              <a:tr h="33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22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0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/06)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</a:tr>
              <a:tr h="822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Testes de integração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Testes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do projeto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8051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Dashboard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2B7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Implementações extras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0" y="279600"/>
            <a:ext cx="91440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Objetivos da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de backlog da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Papel de cada um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Timeline da Iteração</a:t>
            </a:r>
            <a:endParaRPr sz="2000">
              <a:solidFill>
                <a:srgbClr val="0B5394"/>
              </a:solidFill>
            </a:endParaRPr>
          </a:p>
          <a:p>
            <a:pPr indent="-139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91500" y="2816250"/>
            <a:ext cx="76200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 os módulos: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Recuperar senha dos usuários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incremental de odontograma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da evolução dos procedimentos dos pacientes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91500" y="2132850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Finalizar pendências da iteração 5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2000" y="3982850"/>
            <a:ext cx="7620000" cy="17673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oboto"/>
              <a:buChar char="–"/>
            </a:pPr>
            <a:r>
              <a:rPr lang="en-US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Gerenciamento da lista de materiais odontológicos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oboto"/>
              <a:buChar char="–"/>
            </a:pPr>
            <a:r>
              <a:rPr lang="en-US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Chat pelo whatsapp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oboto"/>
              <a:buChar char="–"/>
            </a:pPr>
            <a:r>
              <a:rPr lang="en-US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Exibição de informações do consultório na internet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62025" y="2112200"/>
            <a:ext cx="76200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Criar Dashboard - Front</a:t>
            </a:r>
            <a:endParaRPr sz="20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Fluxo de Caixa - Front</a:t>
            </a:r>
            <a:endParaRPr sz="20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25" y="2095553"/>
            <a:ext cx="7781442" cy="461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25" y="2072653"/>
            <a:ext cx="7712355" cy="461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0" y="2129903"/>
            <a:ext cx="8112196" cy="461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de backlog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Recuperar senha dos usuários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incremental de odontograma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da evolução dos procedimentos dos pacientes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da  lista de materiais odontológicos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</a:t>
            </a: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</a:t>
            </a: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testes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Gerente, back-end, front-end, testes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