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Iteração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Objetivos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de backlog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Papel de cada um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Timeline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Autenticação e permissão dos usuários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de backlog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usuários</a:t>
            </a: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Autenticação e permissão dos usuários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, back-end, testes, DBA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2051337056"/>
              </p:ext>
            </p:extLst>
          </p:nvPr>
        </p:nvGraphicFramePr>
        <p:xfrm>
          <a:off x="495325" y="2152650"/>
          <a:ext cx="8224825" cy="4008430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Ajustes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passada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0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gerenciamento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Usuários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Autenticação e permissão dos Usuários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(26/05)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(27/05)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(28/05)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(29/05)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(30/05)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22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testes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unidade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5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Autenticação e permissão dos Usuários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de Pagamentos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197</Words>
  <Application>Microsoft Office PowerPoint</Application>
  <PresentationFormat>Apresentação na tela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 Medium</vt:lpstr>
      <vt:lpstr>Roboto Mono</vt:lpstr>
      <vt:lpstr>Arial</vt:lpstr>
      <vt:lpstr>Roboto</vt:lpstr>
      <vt:lpstr>Calibri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cp:lastModifiedBy>Ernando</cp:lastModifiedBy>
  <cp:revision>3</cp:revision>
  <dcterms:modified xsi:type="dcterms:W3CDTF">2019-05-16T13:08:40Z</dcterms:modified>
</cp:coreProperties>
</file>