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embeddedFontLst>
    <p:embeddedFont>
      <p:font typeface="Arial Narrow" panose="020B0606020202030204" pitchFamily="34"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5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DENTALHELPER</a:t>
            </a:r>
            <a:br>
              <a:rPr lang="en-US"/>
            </a:br>
            <a:r>
              <a:rPr lang="en-US"/>
              <a:t>Plano de Projeto</a:t>
            </a:r>
            <a:endParaRPr/>
          </a:p>
        </p:txBody>
      </p:sp>
      <p:sp>
        <p:nvSpPr>
          <p:cNvPr id="85" name="Google Shape;85;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Agenda</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Objetivos do Projeto</a:t>
            </a:r>
            <a:endParaRPr/>
          </a:p>
          <a:p>
            <a:pPr marL="342900" lvl="0" indent="-342900" algn="l" rtl="0">
              <a:spcBef>
                <a:spcPts val="640"/>
              </a:spcBef>
              <a:spcAft>
                <a:spcPts val="0"/>
              </a:spcAft>
              <a:buClr>
                <a:schemeClr val="dk1"/>
              </a:buClr>
              <a:buSzPts val="3200"/>
              <a:buChar char="•"/>
            </a:pPr>
            <a:r>
              <a:rPr lang="en-US"/>
              <a:t>Equipe e Papéis</a:t>
            </a:r>
            <a:endParaRPr/>
          </a:p>
          <a:p>
            <a:pPr marL="342900" lvl="0" indent="-342900" algn="l" rtl="0">
              <a:spcBef>
                <a:spcPts val="640"/>
              </a:spcBef>
              <a:spcAft>
                <a:spcPts val="0"/>
              </a:spcAft>
              <a:buClr>
                <a:schemeClr val="dk1"/>
              </a:buClr>
              <a:buSzPts val="3200"/>
              <a:buChar char="•"/>
            </a:pPr>
            <a:r>
              <a:rPr lang="en-US"/>
              <a:t>Escopo do Projeto</a:t>
            </a:r>
            <a:endParaRPr/>
          </a:p>
          <a:p>
            <a:pPr marL="342900" lvl="0" indent="-342900" algn="l" rtl="0">
              <a:spcBef>
                <a:spcPts val="640"/>
              </a:spcBef>
              <a:spcAft>
                <a:spcPts val="0"/>
              </a:spcAft>
              <a:buClr>
                <a:schemeClr val="dk1"/>
              </a:buClr>
              <a:buSzPts val="3200"/>
              <a:buChar char="•"/>
            </a:pPr>
            <a:r>
              <a:rPr lang="en-US"/>
              <a:t>Restrições</a:t>
            </a:r>
            <a:endParaRPr/>
          </a:p>
          <a:p>
            <a:pPr marL="342900" lvl="0" indent="-342900" algn="l" rtl="0">
              <a:spcBef>
                <a:spcPts val="640"/>
              </a:spcBef>
              <a:spcAft>
                <a:spcPts val="0"/>
              </a:spcAft>
              <a:buClr>
                <a:schemeClr val="dk1"/>
              </a:buClr>
              <a:buSzPts val="3200"/>
              <a:buChar char="•"/>
            </a:pPr>
            <a:r>
              <a:rPr lang="en-US"/>
              <a:t>Cronograma</a:t>
            </a: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Objetivos do Projeto</a:t>
            </a:r>
            <a:endParaRPr/>
          </a:p>
        </p:txBody>
      </p:sp>
      <p:sp>
        <p:nvSpPr>
          <p:cNvPr id="97" name="Google Shape;97;p15"/>
          <p:cNvSpPr txBox="1">
            <a:spLocks noGrp="1"/>
          </p:cNvSpPr>
          <p:nvPr>
            <p:ph type="body" idx="1"/>
          </p:nvPr>
        </p:nvSpPr>
        <p:spPr>
          <a:xfrm>
            <a:off x="75225" y="1587650"/>
            <a:ext cx="8788800" cy="452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457200" lvl="0" indent="-381000" algn="just" rtl="0">
              <a:lnSpc>
                <a:spcPct val="115000"/>
              </a:lnSpc>
              <a:spcBef>
                <a:spcPts val="0"/>
              </a:spcBef>
              <a:spcAft>
                <a:spcPts val="0"/>
              </a:spcAft>
              <a:buSzPts val="2400"/>
              <a:buFont typeface="Arial"/>
              <a:buChar char="•"/>
            </a:pPr>
            <a:r>
              <a:rPr lang="en-US" sz="2400">
                <a:latin typeface="Arial"/>
                <a:ea typeface="Arial"/>
                <a:cs typeface="Arial"/>
                <a:sym typeface="Arial"/>
              </a:rPr>
              <a:t>O sistema irá prover ao cliente uma interface de gestão onde será possível ter uma visão geral do desempenho do consultório, como visualizar seus próximos compromissos, consultar horários disponíveis no dia, finanças uma maneira rápida e objetiva e irá possibilitar um acesso imediato ao prontuário dos pacientes e seu histórico de consultas a partir de qualquer dispositivo que tenha acesso à internet. </a:t>
            </a:r>
            <a:endParaRPr sz="2400">
              <a:latin typeface="Arial"/>
              <a:ea typeface="Arial"/>
              <a:cs typeface="Arial"/>
              <a:sym typeface="Arial"/>
            </a:endParaRPr>
          </a:p>
          <a:p>
            <a:pPr marL="0" lvl="0" indent="0" algn="just" rtl="0">
              <a:lnSpc>
                <a:spcPct val="115000"/>
              </a:lnSpc>
              <a:spcBef>
                <a:spcPts val="0"/>
              </a:spcBef>
              <a:spcAft>
                <a:spcPts val="0"/>
              </a:spcAft>
              <a:buClr>
                <a:srgbClr val="000000"/>
              </a:buClr>
              <a:buSzPts val="1100"/>
              <a:buFont typeface="Arial"/>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Equipe e Papéis</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342900" algn="l" rtl="0">
              <a:spcBef>
                <a:spcPts val="0"/>
              </a:spcBef>
              <a:spcAft>
                <a:spcPts val="0"/>
              </a:spcAft>
              <a:buSzPts val="1800"/>
              <a:buChar char="●"/>
            </a:pPr>
            <a:r>
              <a:rPr lang="en-US"/>
              <a:t>Leonardo Batista</a:t>
            </a:r>
            <a:endParaRPr/>
          </a:p>
          <a:p>
            <a:pPr marL="914400" lvl="1" indent="-342900" algn="l" rtl="0">
              <a:spcBef>
                <a:spcPts val="0"/>
              </a:spcBef>
              <a:spcAft>
                <a:spcPts val="0"/>
              </a:spcAft>
              <a:buSzPts val="1800"/>
              <a:buChar char="○"/>
            </a:pPr>
            <a:r>
              <a:rPr lang="en-US"/>
              <a:t>Front-end, Back-end, analista de qualidade, gerente (1ª Iteração )</a:t>
            </a:r>
            <a:endParaRPr/>
          </a:p>
          <a:p>
            <a:pPr marL="457200" lvl="0" indent="-342900" algn="l" rtl="0">
              <a:spcBef>
                <a:spcPts val="0"/>
              </a:spcBef>
              <a:spcAft>
                <a:spcPts val="0"/>
              </a:spcAft>
              <a:buSzPts val="1800"/>
              <a:buChar char="●"/>
            </a:pPr>
            <a:r>
              <a:rPr lang="en-US"/>
              <a:t>Marcos Fábio</a:t>
            </a:r>
            <a:endParaRPr/>
          </a:p>
          <a:p>
            <a:pPr marL="914400" lvl="1" indent="-342900" algn="l" rtl="0">
              <a:spcBef>
                <a:spcPts val="0"/>
              </a:spcBef>
              <a:spcAft>
                <a:spcPts val="0"/>
              </a:spcAft>
              <a:buSzPts val="1800"/>
              <a:buChar char="○"/>
            </a:pPr>
            <a:r>
              <a:rPr lang="en-US"/>
              <a:t>Front-end, Back-end, DBA, gerente (2ª Iteração)</a:t>
            </a:r>
            <a:endParaRPr/>
          </a:p>
          <a:p>
            <a:pPr marL="457200" lvl="0" indent="-342900" algn="l" rtl="0">
              <a:spcBef>
                <a:spcPts val="0"/>
              </a:spcBef>
              <a:spcAft>
                <a:spcPts val="0"/>
              </a:spcAft>
              <a:buSzPts val="1800"/>
              <a:buChar char="●"/>
            </a:pPr>
            <a:r>
              <a:rPr lang="en-US"/>
              <a:t>Ernando Ferreira</a:t>
            </a:r>
            <a:endParaRPr/>
          </a:p>
          <a:p>
            <a:pPr marL="914400" lvl="1" indent="-342900" algn="l" rtl="0">
              <a:spcBef>
                <a:spcPts val="0"/>
              </a:spcBef>
              <a:spcAft>
                <a:spcPts val="0"/>
              </a:spcAft>
              <a:buSzPts val="1800"/>
              <a:buChar char="○"/>
            </a:pPr>
            <a:r>
              <a:rPr lang="en-US"/>
              <a:t>Front-end, Back-end, testes, gerente (3ª Iteração)</a:t>
            </a:r>
            <a:endParaRPr/>
          </a:p>
          <a:p>
            <a:pPr marL="34290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Escopo do Projeto</a:t>
            </a:r>
            <a:endParaRPr/>
          </a:p>
        </p:txBody>
      </p:sp>
      <p:sp>
        <p:nvSpPr>
          <p:cNvPr id="109" name="Google Shape;109;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pacientes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pagamentos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despesas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profissionais(Gerenciamento de usuários)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dentistas(Gerenciamento de usuários)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Char char="•"/>
            </a:pPr>
            <a:r>
              <a:rPr lang="en-US" sz="1400">
                <a:solidFill>
                  <a:srgbClr val="0000FF"/>
                </a:solidFill>
                <a:latin typeface="Arial Narrow"/>
                <a:ea typeface="Arial Narrow"/>
                <a:cs typeface="Arial Narrow"/>
                <a:sym typeface="Arial Narrow"/>
              </a:rPr>
              <a:t>Gerenciamento de usuários (Gerenciamento de usuários)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materiais odontológicos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da  lista de materiais odontológicos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Clr>
                <a:srgbClr val="FF0000"/>
              </a:buClr>
              <a:buSzPts val="1400"/>
              <a:buChar char="•"/>
            </a:pPr>
            <a:r>
              <a:rPr lang="en-US" sz="1400">
                <a:solidFill>
                  <a:srgbClr val="FF0000"/>
                </a:solidFill>
                <a:latin typeface="Arial Narrow"/>
                <a:ea typeface="Arial Narrow"/>
                <a:cs typeface="Arial Narrow"/>
                <a:sym typeface="Arial Narrow"/>
              </a:rPr>
              <a:t>Lançamento de despesa a partir da lista de materiais odontológicos</a:t>
            </a:r>
            <a:endParaRPr sz="1400">
              <a:solidFill>
                <a:srgbClr val="FF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dos procedimentos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Agendamento de consultas odontológicas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Autenticação e permissão dos usuários</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incremental de odontograma</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Exibição de informações do consultório na internet</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Chat pelo whatsapp</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Gerenciamento de orçamentos de procedimento odontológico</a:t>
            </a:r>
            <a:endParaRPr sz="1400">
              <a:solidFill>
                <a:srgbClr val="000000"/>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Font typeface="Arial Narrow"/>
              <a:buChar char="•"/>
            </a:pPr>
            <a:r>
              <a:rPr lang="en-US" sz="1400">
                <a:solidFill>
                  <a:srgbClr val="0000FF"/>
                </a:solidFill>
                <a:latin typeface="Arial Narrow"/>
                <a:ea typeface="Arial Narrow"/>
                <a:cs typeface="Arial Narrow"/>
                <a:sym typeface="Arial Narrow"/>
              </a:rPr>
              <a:t>Registros de avanços nos tratamentos através de imagens (Gerenciamento da evolução dos procedimentos dos pacientes)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Clr>
                <a:srgbClr val="0000FF"/>
              </a:buClr>
              <a:buSzPts val="1400"/>
              <a:buFont typeface="Arial Narrow"/>
              <a:buChar char="•"/>
            </a:pPr>
            <a:r>
              <a:rPr lang="en-US" sz="1400">
                <a:solidFill>
                  <a:srgbClr val="0000FF"/>
                </a:solidFill>
                <a:latin typeface="Arial Narrow"/>
                <a:ea typeface="Arial Narrow"/>
                <a:cs typeface="Arial Narrow"/>
                <a:sym typeface="Arial Narrow"/>
              </a:rPr>
              <a:t>Gerenciamento da evolução dos procedimentos dos pacientes (Gerenciamento da evolução dos procedimentos dos pacientes)</a:t>
            </a:r>
            <a:endParaRPr sz="1400">
              <a:solidFill>
                <a:srgbClr val="0000FF"/>
              </a:solidFill>
              <a:latin typeface="Arial Narrow"/>
              <a:ea typeface="Arial Narrow"/>
              <a:cs typeface="Arial Narrow"/>
              <a:sym typeface="Arial Narrow"/>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Preenchimento da anamnese do paciente</a:t>
            </a:r>
            <a:endParaRPr sz="1400">
              <a:solidFill>
                <a:srgbClr val="000000"/>
              </a:solidFill>
              <a:latin typeface="Arial"/>
              <a:ea typeface="Arial"/>
              <a:cs typeface="Arial"/>
              <a:sym typeface="Arial"/>
            </a:endParaRPr>
          </a:p>
          <a:p>
            <a:pPr marL="342900" lvl="0" indent="-317500" algn="l" rtl="0">
              <a:spcBef>
                <a:spcPts val="0"/>
              </a:spcBef>
              <a:spcAft>
                <a:spcPts val="0"/>
              </a:spcAft>
              <a:buSzPts val="1400"/>
              <a:buChar char="•"/>
            </a:pPr>
            <a:r>
              <a:rPr lang="en-US" sz="1400">
                <a:solidFill>
                  <a:srgbClr val="000000"/>
                </a:solidFill>
                <a:latin typeface="Arial Narrow"/>
                <a:ea typeface="Arial Narrow"/>
                <a:cs typeface="Arial Narrow"/>
                <a:sym typeface="Arial Narrow"/>
              </a:rPr>
              <a:t>Recuperar senha dos usuários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Restrições</a:t>
            </a:r>
            <a:endParaRPr/>
          </a:p>
        </p:txBody>
      </p:sp>
      <p:sp>
        <p:nvSpPr>
          <p:cNvPr id="115" name="Google Shape;11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Dificuldade de aprendizado das tecnologias</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Saída de algum membro da equipe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Tempo insuficiente para concluir o projeto</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Dificuldade de comunicação com o cliente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Atrasar Tarefas da Iteração</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Negligenciar testes automatizados de software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Mudança nos requisitos</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Falha do planejamento inicial do software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Requisitos não compreendidos pela equipe.</a:t>
            </a:r>
            <a:endParaRPr sz="2400">
              <a:solidFill>
                <a:srgbClr val="000000"/>
              </a:solidFill>
              <a:latin typeface="Arial"/>
              <a:ea typeface="Arial"/>
              <a:cs typeface="Arial"/>
              <a:sym typeface="Arial"/>
            </a:endParaRPr>
          </a:p>
          <a:p>
            <a:pPr marL="342900" lvl="0" indent="-381000" algn="l" rtl="0">
              <a:lnSpc>
                <a:spcPct val="115000"/>
              </a:lnSpc>
              <a:spcBef>
                <a:spcPts val="0"/>
              </a:spcBef>
              <a:spcAft>
                <a:spcPts val="0"/>
              </a:spcAft>
              <a:buSzPts val="2400"/>
              <a:buChar char="•"/>
            </a:pPr>
            <a:r>
              <a:rPr lang="en-US" sz="2400">
                <a:solidFill>
                  <a:srgbClr val="000000"/>
                </a:solidFill>
                <a:latin typeface="Arial"/>
                <a:ea typeface="Arial"/>
                <a:cs typeface="Arial"/>
                <a:sym typeface="Arial"/>
              </a:rPr>
              <a:t>Problema na configuração de ambiente de desenvolvimento</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t>Cronograma</a:t>
            </a:r>
            <a:endParaRPr/>
          </a:p>
        </p:txBody>
      </p:sp>
      <p:sp>
        <p:nvSpPr>
          <p:cNvPr id="121" name="Google Shape;121;p19"/>
          <p:cNvSpPr txBox="1">
            <a:spLocks noGrp="1"/>
          </p:cNvSpPr>
          <p:nvPr>
            <p:ph type="body" idx="1"/>
          </p:nvPr>
        </p:nvSpPr>
        <p:spPr>
          <a:xfrm>
            <a:off x="457200" y="1575125"/>
            <a:ext cx="8229600" cy="50082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000" dirty="0" err="1"/>
              <a:t>Iteração</a:t>
            </a:r>
            <a:r>
              <a:rPr lang="en-US" sz="1000" dirty="0"/>
              <a:t> 1</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materiais</a:t>
            </a:r>
            <a:r>
              <a:rPr lang="en-US" sz="1000" dirty="0"/>
              <a:t> </a:t>
            </a:r>
            <a:r>
              <a:rPr lang="en-US" sz="1000" dirty="0" err="1"/>
              <a:t>odontológicos</a:t>
            </a:r>
            <a:r>
              <a:rPr lang="en-US" sz="1000" dirty="0"/>
              <a:t> - 2 </a:t>
            </a:r>
            <a:r>
              <a:rPr lang="en-US" sz="1000" dirty="0" err="1"/>
              <a:t>dias</a:t>
            </a:r>
            <a:endParaRPr sz="1000" dirty="0"/>
          </a:p>
          <a:p>
            <a:pPr marL="0" lvl="0" indent="0" algn="l" rtl="0">
              <a:spcBef>
                <a:spcPts val="0"/>
              </a:spcBef>
              <a:spcAft>
                <a:spcPts val="0"/>
              </a:spcAft>
              <a:buNone/>
            </a:pPr>
            <a:r>
              <a:rPr lang="en-US" sz="1000" dirty="0" err="1"/>
              <a:t>Gerenciamento</a:t>
            </a:r>
            <a:r>
              <a:rPr lang="en-US" sz="1000" dirty="0"/>
              <a:t> dos </a:t>
            </a:r>
            <a:r>
              <a:rPr lang="en-US" sz="1000" dirty="0" err="1"/>
              <a:t>procedimentos</a:t>
            </a:r>
            <a:r>
              <a:rPr lang="en-US" sz="1000" dirty="0"/>
              <a:t> - 2 </a:t>
            </a:r>
            <a:r>
              <a:rPr lang="en-US" sz="1000" dirty="0" err="1"/>
              <a:t>dias</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despesas</a:t>
            </a:r>
            <a:r>
              <a:rPr lang="en-US" sz="1000" dirty="0"/>
              <a:t> - 5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2</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pacientes</a:t>
            </a:r>
            <a:r>
              <a:rPr lang="en-US" sz="1000" dirty="0"/>
              <a:t> - 12 </a:t>
            </a:r>
            <a:r>
              <a:rPr lang="en-US" sz="1000" dirty="0" err="1"/>
              <a:t>dias</a:t>
            </a:r>
            <a:endParaRPr sz="1000" dirty="0"/>
          </a:p>
          <a:p>
            <a:pPr marL="0" lvl="0" indent="0" algn="l" rtl="0">
              <a:spcBef>
                <a:spcPts val="0"/>
              </a:spcBef>
              <a:spcAft>
                <a:spcPts val="0"/>
              </a:spcAft>
              <a:buNone/>
            </a:pPr>
            <a:r>
              <a:rPr lang="en-US" sz="1000" dirty="0" err="1"/>
              <a:t>Preenchimento</a:t>
            </a:r>
            <a:r>
              <a:rPr lang="en-US" sz="1000" dirty="0"/>
              <a:t> da </a:t>
            </a:r>
            <a:r>
              <a:rPr lang="en-US" sz="1000" dirty="0" err="1"/>
              <a:t>anamnese</a:t>
            </a:r>
            <a:r>
              <a:rPr lang="en-US" sz="1000" dirty="0"/>
              <a:t> do </a:t>
            </a:r>
            <a:r>
              <a:rPr lang="en-US" sz="1000" dirty="0" err="1"/>
              <a:t>paciente</a:t>
            </a:r>
            <a:r>
              <a:rPr lang="en-US" sz="1000" dirty="0"/>
              <a:t> - 2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3</a:t>
            </a:r>
            <a:endParaRPr sz="1000" dirty="0"/>
          </a:p>
          <a:p>
            <a:pPr marL="0" lvl="0" indent="0" algn="l" rtl="0">
              <a:spcBef>
                <a:spcPts val="0"/>
              </a:spcBef>
              <a:spcAft>
                <a:spcPts val="0"/>
              </a:spcAft>
              <a:buNone/>
            </a:pPr>
            <a:r>
              <a:rPr lang="en-US" sz="1000" dirty="0" err="1"/>
              <a:t>Agendamento</a:t>
            </a:r>
            <a:r>
              <a:rPr lang="en-US" sz="1000" dirty="0"/>
              <a:t> de </a:t>
            </a:r>
            <a:r>
              <a:rPr lang="en-US" sz="1000" dirty="0" err="1"/>
              <a:t>consultas</a:t>
            </a:r>
            <a:r>
              <a:rPr lang="en-US" sz="1000" dirty="0"/>
              <a:t> </a:t>
            </a:r>
            <a:r>
              <a:rPr lang="en-US" sz="1000" dirty="0" err="1"/>
              <a:t>odontológicas</a:t>
            </a:r>
            <a:r>
              <a:rPr lang="en-US" sz="1000" dirty="0"/>
              <a:t> - 12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4</a:t>
            </a:r>
          </a:p>
          <a:p>
            <a:pPr marL="0" indent="0">
              <a:spcBef>
                <a:spcPts val="0"/>
              </a:spcBef>
              <a:buNone/>
            </a:pPr>
            <a:r>
              <a:rPr lang="pt-BR" sz="1000" dirty="0"/>
              <a:t>Gerenciamento de orçamentos de procedimento odontológico - 6 dias</a:t>
            </a:r>
            <a:endParaRPr sz="1000" dirty="0"/>
          </a:p>
          <a:p>
            <a:pPr marL="0" lvl="0" indent="0" algn="l" rtl="0">
              <a:spcBef>
                <a:spcPts val="0"/>
              </a:spcBef>
              <a:spcAft>
                <a:spcPts val="0"/>
              </a:spcAft>
              <a:buNone/>
            </a:pPr>
            <a:r>
              <a:rPr lang="en-US" sz="1000" dirty="0" err="1"/>
              <a:t>Gerenciamento</a:t>
            </a:r>
            <a:r>
              <a:rPr lang="en-US" sz="1000" dirty="0"/>
              <a:t> de </a:t>
            </a:r>
            <a:r>
              <a:rPr lang="en-US" sz="1000" dirty="0" err="1"/>
              <a:t>pagamentos</a:t>
            </a:r>
            <a:r>
              <a:rPr lang="en-US" sz="1000" dirty="0"/>
              <a:t> - 2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5</a:t>
            </a:r>
          </a:p>
          <a:p>
            <a:pPr marL="0" lvl="0" indent="0">
              <a:spcBef>
                <a:spcPts val="0"/>
              </a:spcBef>
              <a:buNone/>
            </a:pPr>
            <a:r>
              <a:rPr lang="pt-BR" sz="1000" dirty="0"/>
              <a:t>Gerenciamento de usuários - 6 dias</a:t>
            </a:r>
          </a:p>
          <a:p>
            <a:pPr marL="0" lvl="0" indent="0" algn="l" rtl="0">
              <a:spcBef>
                <a:spcPts val="0"/>
              </a:spcBef>
              <a:spcAft>
                <a:spcPts val="0"/>
              </a:spcAft>
              <a:buNone/>
            </a:pPr>
            <a:r>
              <a:rPr lang="en-US" sz="1000" dirty="0" err="1"/>
              <a:t>Autenticação</a:t>
            </a:r>
            <a:r>
              <a:rPr lang="en-US" sz="1000" dirty="0"/>
              <a:t> e </a:t>
            </a:r>
            <a:r>
              <a:rPr lang="en-US" sz="1000" dirty="0" err="1"/>
              <a:t>permissão</a:t>
            </a:r>
            <a:r>
              <a:rPr lang="en-US" sz="1000" dirty="0"/>
              <a:t> dos </a:t>
            </a:r>
            <a:r>
              <a:rPr lang="en-US" sz="1000" dirty="0" err="1"/>
              <a:t>usuários</a:t>
            </a:r>
            <a:r>
              <a:rPr lang="en-US" sz="1000" dirty="0"/>
              <a:t> - 6 </a:t>
            </a:r>
            <a:r>
              <a:rPr lang="en-US" sz="1000" dirty="0" err="1"/>
              <a:t>dias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r>
              <a:rPr lang="en-US" sz="1000" dirty="0" err="1"/>
              <a:t>Iteração</a:t>
            </a:r>
            <a:r>
              <a:rPr lang="en-US" sz="1000" dirty="0"/>
              <a:t> 6</a:t>
            </a:r>
          </a:p>
          <a:p>
            <a:pPr marL="0" indent="0">
              <a:spcBef>
                <a:spcPts val="0"/>
              </a:spcBef>
              <a:buNone/>
            </a:pPr>
            <a:r>
              <a:rPr lang="pt-BR" sz="1000" dirty="0"/>
              <a:t>Recuperar senha dos usuários - 2 dias</a:t>
            </a:r>
          </a:p>
          <a:p>
            <a:pPr marL="0" indent="0">
              <a:spcBef>
                <a:spcPts val="0"/>
              </a:spcBef>
              <a:buNone/>
            </a:pPr>
            <a:r>
              <a:rPr lang="pt-BR" sz="1000" dirty="0"/>
              <a:t>Gerenciamento incremental de </a:t>
            </a:r>
            <a:r>
              <a:rPr lang="pt-BR" sz="1000" dirty="0" err="1"/>
              <a:t>odontograma</a:t>
            </a:r>
            <a:r>
              <a:rPr lang="pt-BR" sz="1000" dirty="0"/>
              <a:t> - 6 dias</a:t>
            </a:r>
          </a:p>
          <a:p>
            <a:pPr marL="0" indent="0">
              <a:spcBef>
                <a:spcPts val="0"/>
              </a:spcBef>
              <a:buNone/>
            </a:pPr>
            <a:r>
              <a:rPr lang="pt-BR" sz="1000" dirty="0"/>
              <a:t>Gerenciamento da evolução dos procedimentos dos pacientes - 6 dias</a:t>
            </a:r>
          </a:p>
          <a:p>
            <a:pPr marL="0" lvl="0" indent="0" algn="l" rtl="0">
              <a:spcBef>
                <a:spcPts val="0"/>
              </a:spcBef>
              <a:spcAft>
                <a:spcPts val="0"/>
              </a:spcAft>
              <a:buNone/>
            </a:pPr>
            <a:r>
              <a:rPr lang="en-US" sz="1000" dirty="0">
                <a:solidFill>
                  <a:srgbClr val="FF0000"/>
                </a:solidFill>
              </a:rPr>
              <a:t>Chat </a:t>
            </a:r>
            <a:r>
              <a:rPr lang="en-US" sz="1000" dirty="0" err="1">
                <a:solidFill>
                  <a:srgbClr val="FF0000"/>
                </a:solidFill>
              </a:rPr>
              <a:t>pelo</a:t>
            </a:r>
            <a:r>
              <a:rPr lang="en-US" sz="1000" dirty="0">
                <a:solidFill>
                  <a:srgbClr val="FF0000"/>
                </a:solidFill>
              </a:rPr>
              <a:t> </a:t>
            </a:r>
            <a:r>
              <a:rPr lang="en-US" sz="1000" dirty="0" err="1">
                <a:solidFill>
                  <a:srgbClr val="FF0000"/>
                </a:solidFill>
              </a:rPr>
              <a:t>whatsapp</a:t>
            </a:r>
            <a:r>
              <a:rPr lang="en-US" sz="1000" dirty="0">
                <a:solidFill>
                  <a:srgbClr val="FF0000"/>
                </a:solidFill>
              </a:rPr>
              <a:t> - 2 </a:t>
            </a:r>
            <a:r>
              <a:rPr lang="en-US" sz="1000" dirty="0" err="1">
                <a:solidFill>
                  <a:srgbClr val="FF0000"/>
                </a:solidFill>
              </a:rPr>
              <a:t>dias</a:t>
            </a:r>
            <a:endParaRPr sz="1000" dirty="0">
              <a:solidFill>
                <a:srgbClr val="FF0000"/>
              </a:solidFill>
            </a:endParaRPr>
          </a:p>
          <a:p>
            <a:pPr marL="0" lvl="0" indent="0" algn="l" rtl="0">
              <a:spcBef>
                <a:spcPts val="0"/>
              </a:spcBef>
              <a:spcAft>
                <a:spcPts val="0"/>
              </a:spcAft>
              <a:buNone/>
            </a:pPr>
            <a:r>
              <a:rPr lang="en-US" sz="1000" dirty="0" err="1">
                <a:solidFill>
                  <a:srgbClr val="FF0000"/>
                </a:solidFill>
              </a:rPr>
              <a:t>Exibição</a:t>
            </a:r>
            <a:r>
              <a:rPr lang="en-US" sz="1000" dirty="0">
                <a:solidFill>
                  <a:srgbClr val="FF0000"/>
                </a:solidFill>
              </a:rPr>
              <a:t> de </a:t>
            </a:r>
            <a:r>
              <a:rPr lang="en-US" sz="1000" dirty="0" err="1">
                <a:solidFill>
                  <a:srgbClr val="FF0000"/>
                </a:solidFill>
              </a:rPr>
              <a:t>informações</a:t>
            </a:r>
            <a:r>
              <a:rPr lang="en-US" sz="1000" dirty="0">
                <a:solidFill>
                  <a:srgbClr val="FF0000"/>
                </a:solidFill>
              </a:rPr>
              <a:t> do </a:t>
            </a:r>
            <a:r>
              <a:rPr lang="en-US" sz="1000" dirty="0" err="1">
                <a:solidFill>
                  <a:srgbClr val="FF0000"/>
                </a:solidFill>
              </a:rPr>
              <a:t>consultório</a:t>
            </a:r>
            <a:r>
              <a:rPr lang="en-US" sz="1000" dirty="0">
                <a:solidFill>
                  <a:srgbClr val="FF0000"/>
                </a:solidFill>
              </a:rPr>
              <a:t> </a:t>
            </a:r>
            <a:r>
              <a:rPr lang="en-US" sz="1000" dirty="0" err="1">
                <a:solidFill>
                  <a:srgbClr val="FF0000"/>
                </a:solidFill>
              </a:rPr>
              <a:t>na</a:t>
            </a:r>
            <a:r>
              <a:rPr lang="en-US" sz="1000" dirty="0">
                <a:solidFill>
                  <a:srgbClr val="FF0000"/>
                </a:solidFill>
              </a:rPr>
              <a:t> internet - 2 </a:t>
            </a:r>
            <a:r>
              <a:rPr lang="en-US" sz="1000" dirty="0" err="1">
                <a:solidFill>
                  <a:srgbClr val="FF0000"/>
                </a:solidFill>
              </a:rPr>
              <a:t>dias</a:t>
            </a:r>
            <a:endParaRPr sz="1000" dirty="0">
              <a:solidFill>
                <a:srgbClr val="FF0000"/>
              </a:solidFill>
            </a:endParaRPr>
          </a:p>
          <a:p>
            <a:pPr marL="0" lvl="0" indent="0" algn="l"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Words>
  <Application>Microsoft Office PowerPoint</Application>
  <PresentationFormat>Apresentação na tela (4:3)</PresentationFormat>
  <Paragraphs>77</Paragraphs>
  <Slides>7</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Arial Narrow</vt:lpstr>
      <vt:lpstr>Calibri</vt:lpstr>
      <vt:lpstr>Office Theme</vt:lpstr>
      <vt:lpstr>DENTALHELPER Plano de Projeto</vt:lpstr>
      <vt:lpstr>Agenda</vt:lpstr>
      <vt:lpstr>Objetivos do Projeto</vt:lpstr>
      <vt:lpstr>Equipe e Papéis</vt:lpstr>
      <vt:lpstr>Escopo do Projeto</vt:lpstr>
      <vt:lpstr>Restrições</vt:lpstr>
      <vt:lpstr>Cronograma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DENTALHELPER Plano de Projeto</dc:title>
  <dc:creator>Ernando</dc:creator>
  <cp:lastModifiedBy>Ernando</cp:lastModifiedBy>
  <cp:revision>1</cp:revision>
  <dcterms:modified xsi:type="dcterms:W3CDTF">2019-05-16T13:03:41Z</dcterms:modified>
</cp:coreProperties>
</file>