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Roboto Medium" panose="020B0604020202020204" charset="0"/>
      <p:regular r:id="rId17"/>
      <p:bold r:id="rId18"/>
      <p:italic r:id="rId19"/>
      <p:boldItalic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AF7DA-715C-43BD-B663-7573096DC819}">
  <a:tblStyle styleId="{557AF7DA-715C-43BD-B663-7573096DC8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91886829_0_3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5291886829_0_3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291886829_0_3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5291886829_0_3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291886829_0_4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5291886829_0_4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AUTOLAYOUT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595613" y="3384013"/>
            <a:ext cx="7952774" cy="86000"/>
            <a:chOff x="595675" y="2820050"/>
            <a:chExt cx="7952774" cy="64502"/>
          </a:xfrm>
        </p:grpSpPr>
        <p:sp>
          <p:nvSpPr>
            <p:cNvPr id="83" name="Google Shape;83;p13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505475" y="3679990"/>
            <a:ext cx="48624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AUTOLAYOUT_3"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 rot="5400000">
            <a:off x="571248" y="190683"/>
            <a:ext cx="1143300" cy="762000"/>
          </a:xfrm>
          <a:prstGeom prst="triangle">
            <a:avLst>
              <a:gd name="adj" fmla="val 50000"/>
            </a:avLst>
          </a:prstGeom>
          <a:solidFill>
            <a:srgbClr val="00304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 rot="-5400000" flipH="1">
            <a:off x="857272" y="-94943"/>
            <a:ext cx="571500" cy="762000"/>
          </a:xfrm>
          <a:prstGeom prst="rtTriangle">
            <a:avLst/>
          </a:prstGeom>
          <a:solidFill>
            <a:srgbClr val="00304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62025" y="1585533"/>
            <a:ext cx="76200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2025" y="3004000"/>
            <a:ext cx="7620000" cy="3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616161"/>
              </a:buClr>
              <a:buSzPts val="2000"/>
              <a:buChar char="•"/>
              <a:defRPr sz="2000">
                <a:solidFill>
                  <a:srgbClr val="616161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»"/>
              <a:defRPr sz="1600">
                <a:solidFill>
                  <a:srgbClr val="616161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Roboto Medium"/>
                <a:ea typeface="Roboto Medium"/>
                <a:cs typeface="Roboto Medium"/>
                <a:sym typeface="Roboto Medium"/>
              </a:rPr>
              <a:t>DENTALHELPER</a:t>
            </a:r>
            <a:endParaRPr sz="3000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Plano de Iteração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505475" y="3680000"/>
            <a:ext cx="8043000" cy="48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Iteração 3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9144000" cy="1965300"/>
          </a:xfrm>
          <a:prstGeom prst="rect">
            <a:avLst/>
          </a:prstGeom>
          <a:solidFill>
            <a:srgbClr val="00304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294967295"/>
          </p:nvPr>
        </p:nvSpPr>
        <p:spPr>
          <a:xfrm>
            <a:off x="0" y="279600"/>
            <a:ext cx="9144000" cy="140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3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892200" y="2616900"/>
            <a:ext cx="7191000" cy="287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 dirty="0" err="1">
                <a:solidFill>
                  <a:srgbClr val="0B5394"/>
                </a:solidFill>
              </a:rPr>
              <a:t>Objetivos</a:t>
            </a:r>
            <a:r>
              <a:rPr lang="en-US" sz="2000" dirty="0">
                <a:solidFill>
                  <a:srgbClr val="0B5394"/>
                </a:solidFill>
              </a:rPr>
              <a:t> da Iteração</a:t>
            </a:r>
            <a:endParaRPr sz="2000" dirty="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 dirty="0" err="1">
                <a:solidFill>
                  <a:srgbClr val="0B5394"/>
                </a:solidFill>
              </a:rPr>
              <a:t>Itens</a:t>
            </a:r>
            <a:r>
              <a:rPr lang="en-US" sz="2000" dirty="0">
                <a:solidFill>
                  <a:srgbClr val="0B5394"/>
                </a:solidFill>
              </a:rPr>
              <a:t> de backlog da Iteração</a:t>
            </a:r>
            <a:endParaRPr sz="2000" dirty="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 dirty="0" err="1">
                <a:solidFill>
                  <a:srgbClr val="0B5394"/>
                </a:solidFill>
              </a:rPr>
              <a:t>Papel</a:t>
            </a:r>
            <a:r>
              <a:rPr lang="en-US" sz="2000" dirty="0">
                <a:solidFill>
                  <a:srgbClr val="0B5394"/>
                </a:solidFill>
              </a:rPr>
              <a:t> de </a:t>
            </a:r>
            <a:r>
              <a:rPr lang="en-US" sz="2000" dirty="0" err="1">
                <a:solidFill>
                  <a:srgbClr val="0B5394"/>
                </a:solidFill>
              </a:rPr>
              <a:t>cada</a:t>
            </a:r>
            <a:r>
              <a:rPr lang="en-US" sz="2000" dirty="0">
                <a:solidFill>
                  <a:srgbClr val="0B5394"/>
                </a:solidFill>
              </a:rPr>
              <a:t> um</a:t>
            </a:r>
            <a:endParaRPr sz="2000" dirty="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 dirty="0">
                <a:solidFill>
                  <a:srgbClr val="0B5394"/>
                </a:solidFill>
              </a:rPr>
              <a:t>Timeline da Iteração</a:t>
            </a:r>
            <a:endParaRPr sz="2000" dirty="0">
              <a:solidFill>
                <a:srgbClr val="0B5394"/>
              </a:solidFill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Objetivos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da Iteração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358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Desenvolver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os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módulos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Agendamentos de consultas odontológicas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Itens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de backlog da iteração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42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Agendamento de consultas odontológicas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Papel da Equipe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42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Ernando Ferreira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Back-end, testes, front-end,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gerente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Leonardo Batista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Front-end, testes,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analista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qualidade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Marcos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Fábio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160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Back-end, DBA, testes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Timeline da Iteração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4" name="Google Shape;134;p20"/>
          <p:cNvGraphicFramePr/>
          <p:nvPr>
            <p:extLst>
              <p:ext uri="{D42A27DB-BD31-4B8C-83A1-F6EECF244321}">
                <p14:modId xmlns:p14="http://schemas.microsoft.com/office/powerpoint/2010/main" val="3571893502"/>
              </p:ext>
            </p:extLst>
          </p:nvPr>
        </p:nvGraphicFramePr>
        <p:xfrm>
          <a:off x="440267" y="2152650"/>
          <a:ext cx="8279884" cy="3800291"/>
        </p:xfrm>
        <a:graphic>
          <a:graphicData uri="http://schemas.openxmlformats.org/drawingml/2006/table">
            <a:tbl>
              <a:tblPr>
                <a:noFill/>
                <a:tableStyleId>{557AF7DA-715C-43BD-B663-7573096DC819}</a:tableStyleId>
              </a:tblPr>
              <a:tblGrid>
                <a:gridCol w="116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01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(12/04)</a:t>
                      </a:r>
                      <a:endParaRPr sz="1000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02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(13/04)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03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(14/04)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04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(15/04)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05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(16/04)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06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(17/04)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07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(18/04)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771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Planejamento da iteração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Correções da iteração passada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Agendamento de consultas odontológicas</a:t>
                      </a:r>
                      <a:endParaRPr lang="pt-BR"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3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Agendamento de consultas odontológicas</a:t>
                      </a:r>
                      <a:endParaRPr lang="pt-BR"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050221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08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(19/04)</a:t>
                      </a:r>
                      <a:endParaRPr sz="1000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09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(20/04)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10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(21/04)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11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(22/04)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12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(23/04)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13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(24/04)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14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(25/04)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testes de unidade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testes de integração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Realizar teste de sistema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Validação com o cliente</a:t>
                      </a:r>
                      <a:endParaRPr lang="en-US" sz="10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Possíveis ajustes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750">
                <a:tc gridSpan="6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Agendamento de consultas odontológicas</a:t>
                      </a:r>
                      <a:endParaRPr lang="pt-BR"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Entrega da iteração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186</Words>
  <Application>Microsoft Office PowerPoint</Application>
  <PresentationFormat>Apresentação na tela (4:3)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Roboto Medium</vt:lpstr>
      <vt:lpstr>Calibri</vt:lpstr>
      <vt:lpstr>Roboto</vt:lpstr>
      <vt:lpstr>Roboto Mono</vt:lpstr>
      <vt:lpstr>Office Theme</vt:lpstr>
      <vt:lpstr>DENTALHELPER Plano de Iteração</vt:lpstr>
      <vt:lpstr>Agenda</vt:lpstr>
      <vt:lpstr>Objetivos da Iteração</vt:lpstr>
      <vt:lpstr>Itens de backlog da iteração</vt:lpstr>
      <vt:lpstr>Papel da Equipe</vt:lpstr>
      <vt:lpstr>Timeline da Iteração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DENTALHELPER Plano de Iteração</dc:title>
  <dc:creator>Ernando</dc:creator>
  <cp:lastModifiedBy>Ernando</cp:lastModifiedBy>
  <cp:revision>4</cp:revision>
  <dcterms:modified xsi:type="dcterms:W3CDTF">2019-04-11T18:10:16Z</dcterms:modified>
</cp:coreProperties>
</file>