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AF7DA-715C-43BD-B663-7573096DC819}">
  <a:tblStyle styleId="{557AF7DA-715C-43BD-B663-7573096DC8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91886829_0_3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5291886829_0_3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91886829_0_3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5291886829_0_3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91886829_0_4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5291886829_0_4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AUTOLAYOUT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AUTOLAYOUT_3"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name="adj" fmla="val 50000"/>
            </a:avLst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rot="-5400000" flipH="1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Plano de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505475" y="3680000"/>
            <a:ext cx="8043000" cy="48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Iteração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5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3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Objetivos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de backlog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Papel de cada um</a:t>
            </a:r>
            <a:endParaRPr sz="2000">
              <a:solidFill>
                <a:srgbClr val="0B5394"/>
              </a:solidFill>
            </a:endParaRPr>
          </a:p>
          <a:p>
            <a:pPr marL="342900" lvl="0" indent="-266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Timeline da Iteração</a:t>
            </a:r>
            <a:endParaRPr sz="2000">
              <a:solidFill>
                <a:srgbClr val="0B5394"/>
              </a:solidFill>
            </a:endParaRPr>
          </a:p>
          <a:p>
            <a:pPr marL="342900" lvl="0" indent="-13970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Objetivos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módulos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usuários</a:t>
            </a: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Autenticação e permissão dos usuários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de backlog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usuários</a:t>
            </a: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pt-BR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Autenticação e permissão dos usuários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Papel da Equipe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62025" y="1964250"/>
            <a:ext cx="7620000" cy="427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Ernando Ferreira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buClr>
                <a:srgbClr val="0B5394"/>
              </a:buClr>
              <a:buFont typeface="Roboto"/>
              <a:buChar char="–"/>
            </a:pP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Gerente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, back-end, testes, DBA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Leonardo Batista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Front-end, testes,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analista</a:t>
            </a:r>
            <a:r>
              <a:rPr lang="en-US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qualidade</a:t>
            </a:r>
            <a:endParaRPr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Timeline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4" name="Google Shape;134;p20"/>
          <p:cNvGraphicFramePr/>
          <p:nvPr>
            <p:extLst>
              <p:ext uri="{D42A27DB-BD31-4B8C-83A1-F6EECF244321}">
                <p14:modId xmlns:p14="http://schemas.microsoft.com/office/powerpoint/2010/main" val="146169135"/>
              </p:ext>
            </p:extLst>
          </p:nvPr>
        </p:nvGraphicFramePr>
        <p:xfrm>
          <a:off x="495325" y="2152650"/>
          <a:ext cx="8224825" cy="4008430"/>
        </p:xfrm>
        <a:graphic>
          <a:graphicData uri="http://schemas.openxmlformats.org/drawingml/2006/table">
            <a:tbl>
              <a:tblPr>
                <a:noFill/>
                <a:tableStyleId>{557AF7DA-715C-43BD-B663-7573096DC819}</a:tableStyleId>
              </a:tblPr>
              <a:tblGrid>
                <a:gridCol w="11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(17/05)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(18/05)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(19/05)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(20/05)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05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(21/05)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06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(22/05)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07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(23/05)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Planejamento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Ajustes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iteração</a:t>
                      </a:r>
                      <a:r>
                        <a:rPr lang="en-US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passada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unidade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testes de integração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Realizar teste de sistema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050">
                <a:tc gridSpan="6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gerenciamento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Usuários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Autenticação e permissão dos Usuários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08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(24/05)</a:t>
                      </a:r>
                      <a:endParaRPr sz="1000" dirty="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09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(25/05)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10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(26/05)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11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(27/05)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12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(28/05)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13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(29/05)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Dia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14 </a:t>
                      </a:r>
                      <a:r>
                        <a:rPr lang="en-US" sz="1000" dirty="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(30/05)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2A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975">
                <a:tc grid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Implementar Autenticação e permissão dos Usuários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dirty="0">
                          <a:latin typeface="Roboto"/>
                          <a:ea typeface="Roboto"/>
                          <a:sym typeface="Roboto"/>
                        </a:rPr>
                        <a:t>Possíveis ajustes</a:t>
                      </a:r>
                      <a:endParaRPr sz="10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181</Words>
  <Application>Microsoft Office PowerPoint</Application>
  <PresentationFormat>Apresentação na tela (4:3)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</vt:lpstr>
      <vt:lpstr>Arial</vt:lpstr>
      <vt:lpstr>Roboto Mono</vt:lpstr>
      <vt:lpstr>Calibri</vt:lpstr>
      <vt:lpstr>Roboto Medium</vt:lpstr>
      <vt:lpstr>Office Theme</vt:lpstr>
      <vt:lpstr>DENTALHELPER Plano de Iteração</vt:lpstr>
      <vt:lpstr>Agenda</vt:lpstr>
      <vt:lpstr>Objetivos da Iteração</vt:lpstr>
      <vt:lpstr>Itens de backlog da iteração</vt:lpstr>
      <vt:lpstr>Papel da Equipe</vt:lpstr>
      <vt:lpstr>Timeline da Iteração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DENTALHELPER Plano de Iteração</dc:title>
  <cp:lastModifiedBy>Ernando</cp:lastModifiedBy>
  <cp:revision>4</cp:revision>
  <dcterms:modified xsi:type="dcterms:W3CDTF">2019-05-30T15:39:28Z</dcterms:modified>
</cp:coreProperties>
</file>