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62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Roboto Medium" panose="020B0604020202020204" charset="0"/>
      <p:regular r:id="rId15"/>
      <p:bold r:id="rId16"/>
      <p:italic r:id="rId17"/>
      <p:boldItalic r:id="rId18"/>
    </p:embeddedFont>
    <p:embeddedFont>
      <p:font typeface="Roboto Mon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1886829_0_3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g5291886829_0_3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AUTOLAYOUT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95613" y="3384013"/>
            <a:ext cx="7952774" cy="86000"/>
            <a:chOff x="595675" y="2820050"/>
            <a:chExt cx="7952774" cy="64502"/>
          </a:xfrm>
        </p:grpSpPr>
        <p:sp>
          <p:nvSpPr>
            <p:cNvPr id="83" name="Google Shape;83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505475" y="3679990"/>
            <a:ext cx="48624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AUTOLAYOUT_3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 rot="5400000">
            <a:off x="571248" y="190683"/>
            <a:ext cx="1143300" cy="762000"/>
          </a:xfrm>
          <a:prstGeom prst="triangle">
            <a:avLst>
              <a:gd name="adj" fmla="val 50000"/>
            </a:avLst>
          </a:prstGeom>
          <a:solidFill>
            <a:srgbClr val="00304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 rot="-5400000" flipH="1">
            <a:off x="857272" y="-94943"/>
            <a:ext cx="571500" cy="762000"/>
          </a:xfrm>
          <a:prstGeom prst="rtTriangle">
            <a:avLst/>
          </a:prstGeom>
          <a:solidFill>
            <a:srgbClr val="00304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62025" y="1585533"/>
            <a:ext cx="76200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2025" y="3004000"/>
            <a:ext cx="7620000" cy="3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616161"/>
              </a:buClr>
              <a:buSzPts val="2000"/>
              <a:buChar char="•"/>
              <a:defRPr sz="2000">
                <a:solidFill>
                  <a:srgbClr val="61616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»"/>
              <a:defRPr sz="1600">
                <a:solidFill>
                  <a:srgbClr val="61616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 Medium"/>
                <a:ea typeface="Roboto Medium"/>
                <a:cs typeface="Roboto Medium"/>
                <a:sym typeface="Roboto Medium"/>
              </a:rPr>
              <a:t>DENTALHELPER</a:t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Apresentação dos resultados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505475" y="3680000"/>
            <a:ext cx="8043000" cy="233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Iteração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5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Ernando Ferreira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Leonardo Batista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9144000" cy="1965300"/>
          </a:xfrm>
          <a:prstGeom prst="rect">
            <a:avLst/>
          </a:prstGeom>
          <a:solidFill>
            <a:srgbClr val="00304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294967295"/>
          </p:nvPr>
        </p:nvSpPr>
        <p:spPr>
          <a:xfrm>
            <a:off x="0" y="279600"/>
            <a:ext cx="9144000" cy="14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3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892200" y="2616900"/>
            <a:ext cx="7191000" cy="28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Itens planejados para a iteração</a:t>
            </a:r>
            <a:endParaRPr sz="200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Itens entregues na iteração</a:t>
            </a:r>
            <a:endParaRPr sz="200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Validação do produto junto ao cliente</a:t>
            </a:r>
            <a:endParaRPr sz="200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Apresentação do que é visível e dos testes automatizados</a:t>
            </a:r>
            <a:endParaRPr sz="2000">
              <a:solidFill>
                <a:srgbClr val="0B5394"/>
              </a:solidFill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planejados para 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Desenvolver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os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módulos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usuários</a:t>
            </a:r>
            <a:endParaRPr lang="en-US"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Autenticação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permissão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dos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usuários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entregues na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956775" y="1943150"/>
            <a:ext cx="8187300" cy="42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lvl="1">
              <a:buClr>
                <a:srgbClr val="0B5394"/>
              </a:buClr>
              <a:buFont typeface="Roboto"/>
              <a:buChar char="–"/>
            </a:pPr>
            <a:r>
              <a:rPr lang="pt-BR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Ajustes da iteração passada (completo: front e </a:t>
            </a:r>
            <a:r>
              <a:rPr lang="pt-BR" dirty="0" err="1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back</a:t>
            </a:r>
            <a:r>
              <a:rPr lang="pt-BR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dirty="0" err="1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r>
              <a:rPr lang="pt-BR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1">
              <a:buClr>
                <a:srgbClr val="0B5394"/>
              </a:buClr>
              <a:buFont typeface="Roboto"/>
              <a:buChar char="–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usuários (</a:t>
            </a:r>
            <a:r>
              <a:rPr lang="pt-BR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back</a:t>
            </a: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completo)</a:t>
            </a:r>
          </a:p>
          <a:p>
            <a:pPr lvl="1">
              <a:buClr>
                <a:srgbClr val="0B5394"/>
              </a:buClr>
              <a:buFont typeface="Roboto"/>
              <a:buChar char="–"/>
            </a:pPr>
            <a:r>
              <a:rPr lang="pt-BR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Autenticação e permissão dos usuários (autenticação completa no </a:t>
            </a:r>
            <a:r>
              <a:rPr lang="pt-BR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back</a:t>
            </a:r>
            <a:r>
              <a:rPr lang="pt-BR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r>
              <a:rPr lang="pt-BR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mas permissões ainda não adicionadas)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95</Words>
  <Application>Microsoft Office PowerPoint</Application>
  <PresentationFormat>Apresentação na tela (4:3)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Roboto</vt:lpstr>
      <vt:lpstr>Arial</vt:lpstr>
      <vt:lpstr>Roboto Mono</vt:lpstr>
      <vt:lpstr>Calibri</vt:lpstr>
      <vt:lpstr>Roboto Medium</vt:lpstr>
      <vt:lpstr>Office Theme</vt:lpstr>
      <vt:lpstr>DENTALHELPER Apresentação dos resultados da iteração</vt:lpstr>
      <vt:lpstr>Agenda</vt:lpstr>
      <vt:lpstr>Itens planejados para a iteração</vt:lpstr>
      <vt:lpstr>Itens entregues na iteração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DENTALHELPER Apresentação dos resultados da iteração</dc:title>
  <cp:lastModifiedBy>Ernando</cp:lastModifiedBy>
  <cp:revision>3</cp:revision>
  <dcterms:modified xsi:type="dcterms:W3CDTF">2019-05-30T16:06:50Z</dcterms:modified>
</cp:coreProperties>
</file>