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font" Target="fonts/RobotoMedium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5291886829_0_3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5291886829_0_38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5291886829_0_4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3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fmla="val 50000" name="adj"/>
            </a:avLst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 rot="-5400000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Iteração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Objetivos da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de backlog da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Papel de cada um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Timeline da Iteração</a:t>
            </a:r>
            <a:endParaRPr sz="2000">
              <a:solidFill>
                <a:srgbClr val="0B5394"/>
              </a:solidFill>
            </a:endParaRPr>
          </a:p>
          <a:p>
            <a:pPr indent="-139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Concluir </a:t>
            </a: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 estudos das tecnologias necessárias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 os módulos: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despesas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procedimentos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materiais odontológicos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de backlog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despesas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Implementação da dashboard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procedimentos odontológicos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materiais odontológicos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testes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Gerente, front-end, testes, analista de qualidade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Marcos Fábio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Back-end, DBA, testes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49532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74975"/>
                <a:gridCol w="1174975"/>
                <a:gridCol w="1174975"/>
                <a:gridCol w="1174975"/>
                <a:gridCol w="1174975"/>
                <a:gridCol w="1174975"/>
                <a:gridCol w="1174975"/>
              </a:tblGrid>
              <a:tr h="34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(15/03)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02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(16/03)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03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04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05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06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07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052A4D"/>
                    </a:solidFill>
                  </a:tcPr>
                </a:tc>
              </a:tr>
              <a:tr h="7696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 da iteração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de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Despesas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Aprimorar conhecimentos em testes (Protractor e SpringBootTest)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791050">
                <a:tc vMerge="1"/>
                <a:tc vMerge="1"/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gerenciamento de Despesas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o gerenciamento de Materiais Odontológicos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08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(22/03)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09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10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11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12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(26/03)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13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(27/03)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 14 </a:t>
                      </a:r>
                      <a:r>
                        <a:rPr lang="en-US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(28/03)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2A4D"/>
                    </a:solidFill>
                  </a:tcPr>
                </a:tc>
              </a:tr>
              <a:tr h="82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Possíveis ajustes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7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o gerenciamento de Materiais Odontológicos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o gerenciamento de Procedimentos Odontológicos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Validação com o cliente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Entrega da iteração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