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a04f706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a04f70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a04f706d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a04f70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DENTALHELPER</a:t>
            </a:r>
            <a:br>
              <a:rPr lang="en-US"/>
            </a:br>
            <a:r>
              <a:rPr lang="en-US"/>
              <a:t>Documento Arquitetural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Visão de subsistemas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937860"/>
            <a:ext cx="1062801" cy="106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087" y="2762700"/>
            <a:ext cx="1939074" cy="141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500" y="2236799"/>
            <a:ext cx="1743930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7112" y="4656150"/>
            <a:ext cx="1442700" cy="902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4"/>
          <p:cNvCxnSpPr>
            <a:stCxn id="92" idx="3"/>
            <a:endCxn id="93" idx="1"/>
          </p:cNvCxnSpPr>
          <p:nvPr/>
        </p:nvCxnSpPr>
        <p:spPr>
          <a:xfrm flipH="1" rot="10800000">
            <a:off x="4999161" y="2808362"/>
            <a:ext cx="1447200" cy="6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>
            <a:stCxn id="91" idx="3"/>
            <a:endCxn id="92" idx="1"/>
          </p:cNvCxnSpPr>
          <p:nvPr/>
        </p:nvCxnSpPr>
        <p:spPr>
          <a:xfrm>
            <a:off x="1520001" y="3469261"/>
            <a:ext cx="15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92" idx="1"/>
            <a:endCxn id="91" idx="3"/>
          </p:cNvCxnSpPr>
          <p:nvPr/>
        </p:nvCxnSpPr>
        <p:spPr>
          <a:xfrm rot="10800000">
            <a:off x="1519887" y="3469262"/>
            <a:ext cx="15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endCxn id="92" idx="3"/>
          </p:cNvCxnSpPr>
          <p:nvPr/>
        </p:nvCxnSpPr>
        <p:spPr>
          <a:xfrm flipH="1">
            <a:off x="4999161" y="2808362"/>
            <a:ext cx="1447200" cy="6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93" idx="2"/>
            <a:endCxn id="94" idx="0"/>
          </p:cNvCxnSpPr>
          <p:nvPr/>
        </p:nvCxnSpPr>
        <p:spPr>
          <a:xfrm>
            <a:off x="7318465" y="3379800"/>
            <a:ext cx="0" cy="12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94" idx="0"/>
            <a:endCxn id="93" idx="2"/>
          </p:cNvCxnSpPr>
          <p:nvPr/>
        </p:nvCxnSpPr>
        <p:spPr>
          <a:xfrm rot="10800000">
            <a:off x="7318462" y="3379650"/>
            <a:ext cx="0" cy="12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4"/>
          <p:cNvSpPr txBox="1"/>
          <p:nvPr/>
        </p:nvSpPr>
        <p:spPr>
          <a:xfrm>
            <a:off x="6842350" y="1773875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Web Server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84425" y="2497775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Usuários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417875" y="2537650"/>
            <a:ext cx="15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Interface Web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599500" y="5558650"/>
            <a:ext cx="16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Visão de Componentes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088450" y="2153800"/>
            <a:ext cx="2097600" cy="441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088450" y="2153800"/>
            <a:ext cx="2147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API RESTful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214531" y="2628727"/>
            <a:ext cx="18369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Models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214531" y="3210829"/>
            <a:ext cx="18369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Repositories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218806" y="3854793"/>
            <a:ext cx="18369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Services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214531" y="4519499"/>
            <a:ext cx="18369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Resources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50" y="2439161"/>
            <a:ext cx="1400065" cy="19796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5"/>
          <p:cNvCxnSpPr>
            <a:stCxn id="113" idx="1"/>
            <a:endCxn id="116" idx="3"/>
          </p:cNvCxnSpPr>
          <p:nvPr/>
        </p:nvCxnSpPr>
        <p:spPr>
          <a:xfrm rot="10800000">
            <a:off x="1995031" y="3429079"/>
            <a:ext cx="1219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113" y="5021025"/>
            <a:ext cx="1400075" cy="14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6279475" y="1688150"/>
            <a:ext cx="2097600" cy="48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6254575" y="1688150"/>
            <a:ext cx="2147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409831" y="2096052"/>
            <a:ext cx="18369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Models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6409825" y="2679750"/>
            <a:ext cx="1836900" cy="252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Modules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6511100" y="3218750"/>
            <a:ext cx="1657500" cy="444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511100" y="3862975"/>
            <a:ext cx="1657500" cy="444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Components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5000" y="5313324"/>
            <a:ext cx="1169700" cy="116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5"/>
          <p:cNvCxnSpPr>
            <a:stCxn id="115" idx="3"/>
            <a:endCxn id="127" idx="1"/>
          </p:cNvCxnSpPr>
          <p:nvPr/>
        </p:nvCxnSpPr>
        <p:spPr>
          <a:xfrm flipH="1" rot="10800000">
            <a:off x="5051431" y="4729349"/>
            <a:ext cx="1459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>
            <a:stCxn id="127" idx="1"/>
            <a:endCxn id="115" idx="3"/>
          </p:cNvCxnSpPr>
          <p:nvPr/>
        </p:nvCxnSpPr>
        <p:spPr>
          <a:xfrm flipH="1">
            <a:off x="5051300" y="4729350"/>
            <a:ext cx="1459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>
            <a:stCxn id="115" idx="0"/>
            <a:endCxn id="114" idx="2"/>
          </p:cNvCxnSpPr>
          <p:nvPr/>
        </p:nvCxnSpPr>
        <p:spPr>
          <a:xfrm flipH="1" rot="10800000">
            <a:off x="4132981" y="4298999"/>
            <a:ext cx="42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>
            <a:stCxn id="114" idx="2"/>
            <a:endCxn id="115" idx="0"/>
          </p:cNvCxnSpPr>
          <p:nvPr/>
        </p:nvCxnSpPr>
        <p:spPr>
          <a:xfrm flipH="1">
            <a:off x="4133056" y="4299093"/>
            <a:ext cx="42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14" idx="0"/>
            <a:endCxn id="113" idx="2"/>
          </p:cNvCxnSpPr>
          <p:nvPr/>
        </p:nvCxnSpPr>
        <p:spPr>
          <a:xfrm rot="10800000">
            <a:off x="4133056" y="3654993"/>
            <a:ext cx="42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113" idx="2"/>
            <a:endCxn id="114" idx="0"/>
          </p:cNvCxnSpPr>
          <p:nvPr/>
        </p:nvCxnSpPr>
        <p:spPr>
          <a:xfrm>
            <a:off x="4132981" y="3655129"/>
            <a:ext cx="42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>
            <a:stCxn id="123" idx="2"/>
            <a:endCxn id="124" idx="0"/>
          </p:cNvCxnSpPr>
          <p:nvPr/>
        </p:nvCxnSpPr>
        <p:spPr>
          <a:xfrm>
            <a:off x="7339850" y="366305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>
            <a:stCxn id="124" idx="0"/>
            <a:endCxn id="123" idx="2"/>
          </p:cNvCxnSpPr>
          <p:nvPr/>
        </p:nvCxnSpPr>
        <p:spPr>
          <a:xfrm rot="10800000">
            <a:off x="7339850" y="366317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5"/>
          <p:cNvSpPr/>
          <p:nvPr/>
        </p:nvSpPr>
        <p:spPr>
          <a:xfrm>
            <a:off x="6511100" y="4507200"/>
            <a:ext cx="1657500" cy="444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Services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15"/>
          <p:cNvCxnSpPr>
            <a:stCxn id="127" idx="0"/>
            <a:endCxn id="124" idx="2"/>
          </p:cNvCxnSpPr>
          <p:nvPr/>
        </p:nvCxnSpPr>
        <p:spPr>
          <a:xfrm rot="10800000">
            <a:off x="7339850" y="43074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24" idx="2"/>
            <a:endCxn id="127" idx="0"/>
          </p:cNvCxnSpPr>
          <p:nvPr/>
        </p:nvCxnSpPr>
        <p:spPr>
          <a:xfrm>
            <a:off x="7339850" y="430727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Visão de Funcionamento</a:t>
            </a:r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3560778"/>
            <a:ext cx="2360586" cy="18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955900" y="3431225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686275" y="4253575"/>
            <a:ext cx="1771800" cy="20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039" y="4026174"/>
            <a:ext cx="664275" cy="6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462929"/>
            <a:ext cx="5429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4276777" y="3040300"/>
            <a:ext cx="13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 methods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888" y="1735366"/>
            <a:ext cx="27622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5228850" y="4253575"/>
            <a:ext cx="1457400" cy="20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rot="5400000">
            <a:off x="6225000" y="3614575"/>
            <a:ext cx="1131900" cy="20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4600" y="4158175"/>
            <a:ext cx="115328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5842225" y="1735375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 server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