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9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9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5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7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25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68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4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2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05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3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66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&lt;&lt;Nome do </a:t>
            </a:r>
            <a:r>
              <a:rPr lang="en-US" dirty="0" err="1"/>
              <a:t>Projeto</a:t>
            </a:r>
            <a:r>
              <a:rPr lang="en-US" dirty="0"/>
              <a:t>&gt;&gt;</a:t>
            </a:r>
            <a:br>
              <a:rPr lang="en-US" dirty="0"/>
            </a:br>
            <a:r>
              <a:rPr lang="en-US" dirty="0"/>
              <a:t>Plano de </a:t>
            </a:r>
            <a:r>
              <a:rPr lang="en-US" dirty="0" err="1"/>
              <a:t>Iteração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Iteração</a:t>
            </a:r>
            <a:r>
              <a:rPr lang="en-US" dirty="0"/>
              <a:t> 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85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da </a:t>
            </a:r>
            <a:r>
              <a:rPr lang="en-US" dirty="0" err="1"/>
              <a:t>Iteração</a:t>
            </a:r>
            <a:endParaRPr lang="en-US" dirty="0"/>
          </a:p>
          <a:p>
            <a:r>
              <a:rPr lang="en-US" dirty="0" err="1"/>
              <a:t>Itens</a:t>
            </a:r>
            <a:r>
              <a:rPr lang="en-US" dirty="0"/>
              <a:t> de backlog da </a:t>
            </a:r>
            <a:r>
              <a:rPr lang="en-US" dirty="0" err="1"/>
              <a:t>Iteração</a:t>
            </a:r>
            <a:endParaRPr lang="en-US" dirty="0"/>
          </a:p>
          <a:p>
            <a:r>
              <a:rPr lang="en-US" dirty="0" err="1"/>
              <a:t>Papel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um</a:t>
            </a:r>
          </a:p>
          <a:p>
            <a:r>
              <a:rPr lang="en-US" dirty="0"/>
              <a:t>Timeline da </a:t>
            </a:r>
            <a:r>
              <a:rPr lang="en-US" dirty="0" err="1"/>
              <a:t>Iteração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32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da </a:t>
            </a:r>
            <a:r>
              <a:rPr lang="en-US" dirty="0" err="1"/>
              <a:t>Iteração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</a:t>
            </a:r>
            <a:r>
              <a:rPr lang="en-US" dirty="0" err="1"/>
              <a:t>Descrever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para a </a:t>
            </a:r>
            <a:r>
              <a:rPr lang="en-US" dirty="0" err="1"/>
              <a:t>iteração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96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Itens</a:t>
            </a:r>
            <a:r>
              <a:rPr lang="en-US" dirty="0"/>
              <a:t> de Backlog da </a:t>
            </a:r>
            <a:r>
              <a:rPr lang="en-US" dirty="0" err="1"/>
              <a:t>Iteração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</a:t>
            </a:r>
            <a:r>
              <a:rPr lang="en-US" dirty="0" err="1"/>
              <a:t>Descrever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do product backlog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atacados</a:t>
            </a:r>
            <a:r>
              <a:rPr lang="en-US" dirty="0"/>
              <a:t>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iteração</a:t>
            </a:r>
            <a:r>
              <a:rPr lang="en-US" dirty="0"/>
              <a:t> com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respectiva</a:t>
            </a:r>
            <a:r>
              <a:rPr lang="en-US" dirty="0"/>
              <a:t> </a:t>
            </a:r>
            <a:r>
              <a:rPr lang="en-US" dirty="0" err="1"/>
              <a:t>estimativa</a:t>
            </a:r>
            <a:r>
              <a:rPr lang="en-US" dirty="0"/>
              <a:t>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65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Papel</a:t>
            </a:r>
            <a:r>
              <a:rPr lang="en-US" dirty="0"/>
              <a:t> da </a:t>
            </a:r>
            <a:r>
              <a:rPr lang="en-US" dirty="0" err="1"/>
              <a:t>Equipe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</a:t>
            </a:r>
            <a:r>
              <a:rPr lang="en-US" dirty="0" err="1"/>
              <a:t>Definir</a:t>
            </a:r>
            <a:r>
              <a:rPr lang="en-US" dirty="0"/>
              <a:t> o </a:t>
            </a:r>
            <a:r>
              <a:rPr lang="en-US" dirty="0" err="1"/>
              <a:t>papel</a:t>
            </a:r>
            <a:r>
              <a:rPr lang="en-US" dirty="0"/>
              <a:t> que </a:t>
            </a:r>
            <a:r>
              <a:rPr lang="en-US" dirty="0" err="1"/>
              <a:t>cada</a:t>
            </a:r>
            <a:r>
              <a:rPr lang="en-US" dirty="0"/>
              <a:t> um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iteração</a:t>
            </a:r>
            <a:r>
              <a:rPr lang="en-US" dirty="0"/>
              <a:t>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43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da </a:t>
            </a:r>
            <a:r>
              <a:rPr lang="en-US" dirty="0" err="1"/>
              <a:t>Iteração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</a:t>
            </a:r>
            <a:r>
              <a:rPr lang="en-US" dirty="0" err="1"/>
              <a:t>datas</a:t>
            </a:r>
            <a:r>
              <a:rPr lang="en-US" dirty="0"/>
              <a:t> </a:t>
            </a:r>
            <a:r>
              <a:rPr lang="en-US" dirty="0" err="1"/>
              <a:t>previstas</a:t>
            </a:r>
            <a:r>
              <a:rPr lang="en-US" dirty="0"/>
              <a:t> para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item,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data de </a:t>
            </a:r>
            <a:r>
              <a:rPr lang="en-US" dirty="0" err="1"/>
              <a:t>reunião</a:t>
            </a:r>
            <a:r>
              <a:rPr lang="en-US" dirty="0"/>
              <a:t> </a:t>
            </a:r>
            <a:r>
              <a:rPr lang="en-US" dirty="0" err="1"/>
              <a:t>apra</a:t>
            </a:r>
            <a:r>
              <a:rPr lang="en-US" dirty="0"/>
              <a:t> </a:t>
            </a:r>
            <a:r>
              <a:rPr lang="en-US" dirty="0" err="1"/>
              <a:t>validação</a:t>
            </a:r>
            <a:r>
              <a:rPr lang="en-US" dirty="0"/>
              <a:t> junto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e data da </a:t>
            </a:r>
            <a:r>
              <a:rPr lang="en-US" dirty="0" err="1"/>
              <a:t>entrega</a:t>
            </a:r>
            <a:r>
              <a:rPr lang="en-US" dirty="0"/>
              <a:t> da </a:t>
            </a:r>
            <a:r>
              <a:rPr lang="en-US" dirty="0" err="1"/>
              <a:t>iteração</a:t>
            </a:r>
            <a:r>
              <a:rPr lang="en-US" dirty="0"/>
              <a:t> 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64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Apresentação na tela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&lt;&lt;Nome do Projeto&gt;&gt; Plano de Iteração</vt:lpstr>
      <vt:lpstr>Agenda</vt:lpstr>
      <vt:lpstr>Objetivos da Iteração</vt:lpstr>
      <vt:lpstr>Itens de Backlog da Iteração</vt:lpstr>
      <vt:lpstr>Papel da Equipe</vt:lpstr>
      <vt:lpstr>Timeline da Iteração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Ednaldo</dc:creator>
  <cp:lastModifiedBy>Renata Pontes</cp:lastModifiedBy>
  <cp:revision>7</cp:revision>
  <dcterms:created xsi:type="dcterms:W3CDTF">2015-03-03T01:01:25Z</dcterms:created>
  <dcterms:modified xsi:type="dcterms:W3CDTF">2019-02-15T02:48:08Z</dcterms:modified>
</cp:coreProperties>
</file>