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D05A7-B3F5-44B5-A242-7B096322FBAF}" type="datetimeFigureOut">
              <a:rPr lang="pt-BR" smtClean="0"/>
              <a:t>14/02/2019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E96E1-7E5E-46BD-8D8D-F05E5AADE6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3095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D05A7-B3F5-44B5-A242-7B096322FBAF}" type="datetimeFigureOut">
              <a:rPr lang="pt-BR" smtClean="0"/>
              <a:t>14/02/2019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E96E1-7E5E-46BD-8D8D-F05E5AADE6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9197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D05A7-B3F5-44B5-A242-7B096322FBAF}" type="datetimeFigureOut">
              <a:rPr lang="pt-BR" smtClean="0"/>
              <a:t>14/02/2019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E96E1-7E5E-46BD-8D8D-F05E5AADE6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5546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D05A7-B3F5-44B5-A242-7B096322FBAF}" type="datetimeFigureOut">
              <a:rPr lang="pt-BR" smtClean="0"/>
              <a:t>14/02/2019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E96E1-7E5E-46BD-8D8D-F05E5AADE6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8079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D05A7-B3F5-44B5-A242-7B096322FBAF}" type="datetimeFigureOut">
              <a:rPr lang="pt-BR" smtClean="0"/>
              <a:t>14/02/2019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E96E1-7E5E-46BD-8D8D-F05E5AADE6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0574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D05A7-B3F5-44B5-A242-7B096322FBAF}" type="datetimeFigureOut">
              <a:rPr lang="pt-BR" smtClean="0"/>
              <a:t>14/02/2019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E96E1-7E5E-46BD-8D8D-F05E5AADE6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4259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D05A7-B3F5-44B5-A242-7B096322FBAF}" type="datetimeFigureOut">
              <a:rPr lang="pt-BR" smtClean="0"/>
              <a:t>14/02/2019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E96E1-7E5E-46BD-8D8D-F05E5AADE6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1686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D05A7-B3F5-44B5-A242-7B096322FBAF}" type="datetimeFigureOut">
              <a:rPr lang="pt-BR" smtClean="0"/>
              <a:t>14/02/2019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E96E1-7E5E-46BD-8D8D-F05E5AADE6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4940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D05A7-B3F5-44B5-A242-7B096322FBAF}" type="datetimeFigureOut">
              <a:rPr lang="pt-BR" smtClean="0"/>
              <a:t>14/02/2019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E96E1-7E5E-46BD-8D8D-F05E5AADE6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0926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D05A7-B3F5-44B5-A242-7B096322FBAF}" type="datetimeFigureOut">
              <a:rPr lang="pt-BR" smtClean="0"/>
              <a:t>14/02/2019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E96E1-7E5E-46BD-8D8D-F05E5AADE6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9052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D05A7-B3F5-44B5-A242-7B096322FBAF}" type="datetimeFigureOut">
              <a:rPr lang="pt-BR" smtClean="0"/>
              <a:t>14/02/2019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E96E1-7E5E-46BD-8D8D-F05E5AADE6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8369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7D05A7-B3F5-44B5-A242-7B096322FBAF}" type="datetimeFigureOut">
              <a:rPr lang="pt-BR" smtClean="0"/>
              <a:t>14/02/2019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3E96E1-7E5E-46BD-8D8D-F05E5AADE6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8666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&lt;&lt;Nome do </a:t>
            </a:r>
            <a:r>
              <a:rPr lang="en-US" dirty="0" err="1"/>
              <a:t>Projeto</a:t>
            </a:r>
            <a:r>
              <a:rPr lang="en-US" dirty="0"/>
              <a:t>&gt;&gt;</a:t>
            </a:r>
            <a:br>
              <a:rPr lang="en-US" dirty="0"/>
            </a:br>
            <a:r>
              <a:rPr lang="en-US" dirty="0"/>
              <a:t>Plano de </a:t>
            </a:r>
            <a:r>
              <a:rPr lang="en-US" dirty="0" err="1"/>
              <a:t>Projeto</a:t>
            </a:r>
            <a:endParaRPr lang="pt-B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81858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Objetivos</a:t>
            </a:r>
            <a:r>
              <a:rPr lang="en-US" dirty="0"/>
              <a:t> do </a:t>
            </a:r>
            <a:r>
              <a:rPr lang="en-US" dirty="0" err="1"/>
              <a:t>Projeto</a:t>
            </a:r>
            <a:endParaRPr lang="en-US" dirty="0"/>
          </a:p>
          <a:p>
            <a:r>
              <a:rPr lang="en-US" dirty="0" err="1"/>
              <a:t>Equipe</a:t>
            </a:r>
            <a:r>
              <a:rPr lang="en-US" dirty="0"/>
              <a:t> e </a:t>
            </a:r>
            <a:r>
              <a:rPr lang="en-US" dirty="0" err="1"/>
              <a:t>Papéis</a:t>
            </a:r>
            <a:endParaRPr lang="en-US" dirty="0"/>
          </a:p>
          <a:p>
            <a:r>
              <a:rPr lang="en-US" dirty="0" err="1"/>
              <a:t>Escopo</a:t>
            </a:r>
            <a:r>
              <a:rPr lang="en-US" dirty="0"/>
              <a:t> do </a:t>
            </a:r>
            <a:r>
              <a:rPr lang="en-US" dirty="0" err="1"/>
              <a:t>Projeto</a:t>
            </a:r>
            <a:endParaRPr lang="en-US" dirty="0"/>
          </a:p>
          <a:p>
            <a:r>
              <a:rPr lang="en-US" dirty="0" err="1"/>
              <a:t>Restrições</a:t>
            </a:r>
            <a:endParaRPr lang="en-US" dirty="0"/>
          </a:p>
          <a:p>
            <a:r>
              <a:rPr lang="en-US" dirty="0" err="1"/>
              <a:t>Cronograma</a:t>
            </a:r>
            <a:endParaRPr lang="en-US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53325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Objetivos</a:t>
            </a:r>
            <a:r>
              <a:rPr lang="en-US" dirty="0"/>
              <a:t> do </a:t>
            </a:r>
            <a:r>
              <a:rPr lang="en-US" dirty="0" err="1"/>
              <a:t>Projeto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&lt;&lt;Declare </a:t>
            </a:r>
            <a:r>
              <a:rPr lang="en-US" dirty="0" err="1"/>
              <a:t>aqui</a:t>
            </a:r>
            <a:r>
              <a:rPr lang="en-US" dirty="0"/>
              <a:t> </a:t>
            </a:r>
            <a:r>
              <a:rPr lang="en-US" dirty="0" err="1"/>
              <a:t>quais</a:t>
            </a:r>
            <a:r>
              <a:rPr lang="en-US" dirty="0"/>
              <a:t> </a:t>
            </a:r>
            <a:r>
              <a:rPr lang="en-US" dirty="0" err="1"/>
              <a:t>são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principais</a:t>
            </a:r>
            <a:r>
              <a:rPr lang="en-US" dirty="0"/>
              <a:t> </a:t>
            </a:r>
            <a:r>
              <a:rPr lang="en-US" dirty="0" err="1"/>
              <a:t>objetivos</a:t>
            </a:r>
            <a:r>
              <a:rPr lang="en-US" dirty="0"/>
              <a:t> do </a:t>
            </a:r>
            <a:r>
              <a:rPr lang="en-US" dirty="0" err="1"/>
              <a:t>projeto</a:t>
            </a:r>
            <a:r>
              <a:rPr lang="en-US" dirty="0"/>
              <a:t>. </a:t>
            </a:r>
            <a:r>
              <a:rPr lang="en-US" dirty="0" err="1"/>
              <a:t>Eles</a:t>
            </a:r>
            <a:r>
              <a:rPr lang="en-US" dirty="0"/>
              <a:t> </a:t>
            </a:r>
            <a:r>
              <a:rPr lang="en-US" dirty="0" err="1"/>
              <a:t>são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indicadores</a:t>
            </a:r>
            <a:r>
              <a:rPr lang="en-US" dirty="0"/>
              <a:t> de </a:t>
            </a:r>
            <a:r>
              <a:rPr lang="en-US" dirty="0" err="1"/>
              <a:t>sucesso</a:t>
            </a:r>
            <a:r>
              <a:rPr lang="en-US" dirty="0"/>
              <a:t> do </a:t>
            </a:r>
            <a:r>
              <a:rPr lang="en-US" dirty="0" err="1"/>
              <a:t>projeto</a:t>
            </a:r>
            <a:r>
              <a:rPr lang="en-US" dirty="0"/>
              <a:t>. Ex.: </a:t>
            </a:r>
            <a:r>
              <a:rPr lang="en-US" dirty="0" err="1"/>
              <a:t>Fornecer</a:t>
            </a:r>
            <a:r>
              <a:rPr lang="en-US" dirty="0"/>
              <a:t> um </a:t>
            </a:r>
            <a:r>
              <a:rPr lang="en-US" dirty="0" err="1"/>
              <a:t>meio</a:t>
            </a:r>
            <a:r>
              <a:rPr lang="en-US" dirty="0"/>
              <a:t> para </a:t>
            </a:r>
            <a:r>
              <a:rPr lang="en-US" dirty="0" err="1"/>
              <a:t>que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usuários</a:t>
            </a:r>
            <a:r>
              <a:rPr lang="en-US" dirty="0"/>
              <a:t> </a:t>
            </a:r>
            <a:r>
              <a:rPr lang="en-US" dirty="0" err="1"/>
              <a:t>consigam</a:t>
            </a:r>
            <a:r>
              <a:rPr lang="en-US" dirty="0"/>
              <a:t> </a:t>
            </a:r>
            <a:r>
              <a:rPr lang="en-US" dirty="0" err="1"/>
              <a:t>gerenciar</a:t>
            </a:r>
            <a:r>
              <a:rPr lang="en-US" dirty="0"/>
              <a:t> um </a:t>
            </a:r>
            <a:r>
              <a:rPr lang="en-US" dirty="0" err="1"/>
              <a:t>restaurante</a:t>
            </a:r>
            <a:r>
              <a:rPr lang="en-US" dirty="0"/>
              <a:t>.&gt;&gt;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83141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Equipe</a:t>
            </a:r>
            <a:r>
              <a:rPr lang="en-US" dirty="0"/>
              <a:t> e </a:t>
            </a:r>
            <a:r>
              <a:rPr lang="en-US" dirty="0" err="1"/>
              <a:t>Papéis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&lt;&lt;</a:t>
            </a:r>
            <a:r>
              <a:rPr lang="en-US" dirty="0" err="1"/>
              <a:t>Descreve</a:t>
            </a:r>
            <a:r>
              <a:rPr lang="en-US" dirty="0"/>
              <a:t> </a:t>
            </a:r>
            <a:r>
              <a:rPr lang="en-US" dirty="0" err="1"/>
              <a:t>quem</a:t>
            </a:r>
            <a:r>
              <a:rPr lang="en-US" dirty="0"/>
              <a:t> </a:t>
            </a:r>
            <a:r>
              <a:rPr lang="en-US" dirty="0" err="1"/>
              <a:t>são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itengrantes</a:t>
            </a:r>
            <a:r>
              <a:rPr lang="en-US" dirty="0"/>
              <a:t> da </a:t>
            </a:r>
            <a:r>
              <a:rPr lang="en-US" dirty="0" err="1"/>
              <a:t>equipe</a:t>
            </a:r>
            <a:r>
              <a:rPr lang="en-US" dirty="0"/>
              <a:t> e </a:t>
            </a:r>
            <a:r>
              <a:rPr lang="en-US" dirty="0" err="1"/>
              <a:t>quem</a:t>
            </a:r>
            <a:r>
              <a:rPr lang="en-US" dirty="0"/>
              <a:t> </a:t>
            </a:r>
            <a:r>
              <a:rPr lang="en-US" dirty="0" err="1"/>
              <a:t>exercerá</a:t>
            </a:r>
            <a:r>
              <a:rPr lang="en-US" dirty="0"/>
              <a:t> que </a:t>
            </a:r>
            <a:r>
              <a:rPr lang="en-US" dirty="0" err="1"/>
              <a:t>papel</a:t>
            </a:r>
            <a:r>
              <a:rPr lang="en-US" dirty="0"/>
              <a:t> dentro do </a:t>
            </a:r>
            <a:r>
              <a:rPr lang="en-US" dirty="0" err="1"/>
              <a:t>projeto</a:t>
            </a:r>
            <a:r>
              <a:rPr lang="en-US" dirty="0"/>
              <a:t>, </a:t>
            </a:r>
            <a:r>
              <a:rPr lang="en-US" dirty="0" err="1"/>
              <a:t>respeitando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papéis</a:t>
            </a:r>
            <a:r>
              <a:rPr lang="en-US" dirty="0"/>
              <a:t> </a:t>
            </a:r>
            <a:r>
              <a:rPr lang="en-US" dirty="0" err="1"/>
              <a:t>definidos</a:t>
            </a:r>
            <a:r>
              <a:rPr lang="en-US" dirty="0"/>
              <a:t> </a:t>
            </a:r>
            <a:r>
              <a:rPr lang="en-US" dirty="0" err="1"/>
              <a:t>pelo</a:t>
            </a:r>
            <a:r>
              <a:rPr lang="en-US" dirty="0"/>
              <a:t> </a:t>
            </a:r>
            <a:r>
              <a:rPr lang="en-US" dirty="0" err="1"/>
              <a:t>processo</a:t>
            </a:r>
            <a:r>
              <a:rPr lang="en-US" dirty="0"/>
              <a:t>. </a:t>
            </a:r>
            <a:r>
              <a:rPr lang="en-US" dirty="0" err="1"/>
              <a:t>Lembrar</a:t>
            </a:r>
            <a:r>
              <a:rPr lang="en-US" dirty="0"/>
              <a:t> de </a:t>
            </a:r>
            <a:r>
              <a:rPr lang="en-US" dirty="0" err="1"/>
              <a:t>alternar</a:t>
            </a:r>
            <a:r>
              <a:rPr lang="en-US" dirty="0"/>
              <a:t> </a:t>
            </a:r>
            <a:r>
              <a:rPr lang="en-US" dirty="0" err="1"/>
              <a:t>gerência</a:t>
            </a:r>
            <a:r>
              <a:rPr lang="en-US" dirty="0"/>
              <a:t>&gt;&gt;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776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Escopo</a:t>
            </a:r>
            <a:r>
              <a:rPr lang="en-US" dirty="0"/>
              <a:t> do </a:t>
            </a:r>
            <a:r>
              <a:rPr lang="en-US" dirty="0" err="1"/>
              <a:t>Projeto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&lt;&lt;</a:t>
            </a:r>
            <a:r>
              <a:rPr lang="en-US" dirty="0" err="1"/>
              <a:t>Definir</a:t>
            </a:r>
            <a:r>
              <a:rPr lang="en-US" dirty="0"/>
              <a:t> </a:t>
            </a:r>
            <a:r>
              <a:rPr lang="en-US" dirty="0" err="1"/>
              <a:t>aqui</a:t>
            </a:r>
            <a:r>
              <a:rPr lang="en-US" dirty="0"/>
              <a:t> o </a:t>
            </a:r>
            <a:r>
              <a:rPr lang="en-US" dirty="0" err="1"/>
              <a:t>escopo</a:t>
            </a:r>
            <a:r>
              <a:rPr lang="en-US" dirty="0"/>
              <a:t> do </a:t>
            </a:r>
            <a:r>
              <a:rPr lang="en-US" dirty="0" err="1"/>
              <a:t>projeto</a:t>
            </a:r>
            <a:r>
              <a:rPr lang="en-US" dirty="0"/>
              <a:t>. O </a:t>
            </a:r>
            <a:r>
              <a:rPr lang="en-US" dirty="0" err="1"/>
              <a:t>mesmo</a:t>
            </a:r>
            <a:r>
              <a:rPr lang="en-US" dirty="0"/>
              <a:t> </a:t>
            </a:r>
            <a:r>
              <a:rPr lang="en-US" dirty="0" err="1"/>
              <a:t>deve</a:t>
            </a:r>
            <a:r>
              <a:rPr lang="en-US" dirty="0"/>
              <a:t> </a:t>
            </a:r>
            <a:r>
              <a:rPr lang="en-US" dirty="0" err="1"/>
              <a:t>ser</a:t>
            </a:r>
            <a:r>
              <a:rPr lang="en-US" dirty="0"/>
              <a:t> </a:t>
            </a:r>
            <a:r>
              <a:rPr lang="en-US" dirty="0" err="1"/>
              <a:t>exibido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forma de </a:t>
            </a:r>
            <a:r>
              <a:rPr lang="en-US" dirty="0" err="1"/>
              <a:t>itens</a:t>
            </a:r>
            <a:r>
              <a:rPr lang="en-US" dirty="0"/>
              <a:t> de backlog. </a:t>
            </a:r>
            <a:r>
              <a:rPr lang="en-US" dirty="0" err="1"/>
              <a:t>Quais</a:t>
            </a:r>
            <a:r>
              <a:rPr lang="en-US" dirty="0"/>
              <a:t> </a:t>
            </a:r>
            <a:r>
              <a:rPr lang="en-US" dirty="0" err="1"/>
              <a:t>itens</a:t>
            </a:r>
            <a:r>
              <a:rPr lang="en-US" dirty="0"/>
              <a:t> de backlog </a:t>
            </a:r>
            <a:r>
              <a:rPr lang="en-US" dirty="0" err="1"/>
              <a:t>serão</a:t>
            </a:r>
            <a:r>
              <a:rPr lang="en-US" dirty="0"/>
              <a:t> </a:t>
            </a:r>
            <a:r>
              <a:rPr lang="en-US" dirty="0" err="1"/>
              <a:t>atacados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que</a:t>
            </a:r>
            <a:r>
              <a:rPr lang="en-US" dirty="0"/>
              <a:t> </a:t>
            </a:r>
            <a:r>
              <a:rPr lang="en-US" dirty="0" err="1"/>
              <a:t>iteração</a:t>
            </a:r>
            <a:r>
              <a:rPr lang="en-US" dirty="0"/>
              <a:t> e </a:t>
            </a:r>
            <a:r>
              <a:rPr lang="en-US" dirty="0" err="1"/>
              <a:t>quais</a:t>
            </a:r>
            <a:r>
              <a:rPr lang="en-US" dirty="0"/>
              <a:t> as </a:t>
            </a:r>
            <a:r>
              <a:rPr lang="en-US" dirty="0" err="1"/>
              <a:t>iterações</a:t>
            </a:r>
            <a:r>
              <a:rPr lang="en-US" dirty="0"/>
              <a:t> </a:t>
            </a:r>
            <a:r>
              <a:rPr lang="en-US" dirty="0" err="1"/>
              <a:t>pertencentes</a:t>
            </a:r>
            <a:r>
              <a:rPr lang="en-US" dirty="0"/>
              <a:t> a </a:t>
            </a:r>
            <a:r>
              <a:rPr lang="en-US" dirty="0" err="1"/>
              <a:t>cada</a:t>
            </a:r>
            <a:r>
              <a:rPr lang="en-US" dirty="0"/>
              <a:t> release.&gt;&gt;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714850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Restrições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&lt;&lt;</a:t>
            </a:r>
            <a:r>
              <a:rPr lang="en-US" dirty="0" err="1"/>
              <a:t>Definir</a:t>
            </a:r>
            <a:r>
              <a:rPr lang="en-US" dirty="0"/>
              <a:t> as </a:t>
            </a:r>
            <a:r>
              <a:rPr lang="en-US" dirty="0" err="1"/>
              <a:t>restrições</a:t>
            </a:r>
            <a:r>
              <a:rPr lang="en-US" dirty="0"/>
              <a:t> do </a:t>
            </a:r>
            <a:r>
              <a:rPr lang="en-US" dirty="0" err="1"/>
              <a:t>projeto</a:t>
            </a:r>
            <a:r>
              <a:rPr lang="en-US" dirty="0"/>
              <a:t>. </a:t>
            </a:r>
            <a:r>
              <a:rPr lang="pt-BR" dirty="0"/>
              <a:t>Uma restrição ou limitação aplicável, interna ou externa, a um projeto, a qual afetará o desempenho do projeto ou de um processo.&gt;&gt;</a:t>
            </a:r>
          </a:p>
        </p:txBody>
      </p:sp>
    </p:spTree>
    <p:extLst>
      <p:ext uri="{BB962C8B-B14F-4D97-AF65-F5344CB8AC3E}">
        <p14:creationId xmlns:p14="http://schemas.microsoft.com/office/powerpoint/2010/main" val="251989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Cronograma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&lt;&lt;</a:t>
            </a:r>
            <a:r>
              <a:rPr lang="en-US" dirty="0" err="1"/>
              <a:t>Definir</a:t>
            </a:r>
            <a:r>
              <a:rPr lang="en-US" dirty="0"/>
              <a:t> o </a:t>
            </a:r>
            <a:r>
              <a:rPr lang="en-US" dirty="0" err="1"/>
              <a:t>cronograma</a:t>
            </a:r>
            <a:r>
              <a:rPr lang="en-US" dirty="0"/>
              <a:t> do </a:t>
            </a:r>
            <a:r>
              <a:rPr lang="en-US" dirty="0" err="1"/>
              <a:t>projeto</a:t>
            </a:r>
            <a:r>
              <a:rPr lang="en-US" dirty="0"/>
              <a:t> </a:t>
            </a:r>
            <a:r>
              <a:rPr lang="en-US" dirty="0" err="1"/>
              <a:t>baseado</a:t>
            </a:r>
            <a:r>
              <a:rPr lang="en-US" dirty="0"/>
              <a:t> </a:t>
            </a:r>
            <a:r>
              <a:rPr lang="en-US" dirty="0" err="1"/>
              <a:t>nas</a:t>
            </a:r>
            <a:r>
              <a:rPr lang="en-US" dirty="0"/>
              <a:t> </a:t>
            </a:r>
            <a:r>
              <a:rPr lang="en-US" dirty="0" err="1"/>
              <a:t>datas</a:t>
            </a:r>
            <a:r>
              <a:rPr lang="en-US" dirty="0"/>
              <a:t> </a:t>
            </a:r>
            <a:r>
              <a:rPr lang="en-US" dirty="0" err="1"/>
              <a:t>definidas</a:t>
            </a:r>
            <a:r>
              <a:rPr lang="en-US" dirty="0"/>
              <a:t> de </a:t>
            </a:r>
            <a:r>
              <a:rPr lang="en-US" dirty="0" err="1"/>
              <a:t>entrega</a:t>
            </a:r>
            <a:r>
              <a:rPr lang="en-US" dirty="0"/>
              <a:t> de </a:t>
            </a:r>
            <a:r>
              <a:rPr lang="en-US" dirty="0" err="1"/>
              <a:t>iterações</a:t>
            </a:r>
            <a:r>
              <a:rPr lang="en-US" dirty="0"/>
              <a:t>. </a:t>
            </a:r>
            <a:r>
              <a:rPr lang="pt-BR" dirty="0"/>
              <a:t>Nesse </a:t>
            </a:r>
            <a:r>
              <a:rPr lang="pt-BR" dirty="0" err="1"/>
              <a:t>gronograma</a:t>
            </a:r>
            <a:r>
              <a:rPr lang="pt-BR" dirty="0"/>
              <a:t> deve ser dito que itens de backlog irão ser implementados em cada iteração e o papel de cada um em </a:t>
            </a:r>
            <a:r>
              <a:rPr lang="pt-BR"/>
              <a:t>cada iteração.&gt;&gt;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574030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202</Words>
  <Application>Microsoft Office PowerPoint</Application>
  <PresentationFormat>Apresentação na tela (4:3)</PresentationFormat>
  <Paragraphs>17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&lt;&lt;Nome do Projeto&gt;&gt; Plano de Projeto</vt:lpstr>
      <vt:lpstr>Agenda</vt:lpstr>
      <vt:lpstr>Objetivos do Projeto</vt:lpstr>
      <vt:lpstr>Equipe e Papéis</vt:lpstr>
      <vt:lpstr>Escopo do Projeto</vt:lpstr>
      <vt:lpstr>Restrições</vt:lpstr>
      <vt:lpstr>Cronograma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Ednaldo</dc:creator>
  <cp:lastModifiedBy>Renata Pontes</cp:lastModifiedBy>
  <cp:revision>16</cp:revision>
  <dcterms:created xsi:type="dcterms:W3CDTF">2015-03-03T01:01:25Z</dcterms:created>
  <dcterms:modified xsi:type="dcterms:W3CDTF">2019-02-15T02:38:30Z</dcterms:modified>
</cp:coreProperties>
</file>