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Medium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5291886829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1886829_0_4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5291886829_0_4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Iteração 3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Objetivos</a:t>
            </a:r>
            <a:r>
              <a:rPr lang="en-US" sz="2000" dirty="0">
                <a:solidFill>
                  <a:srgbClr val="0B5394"/>
                </a:solidFill>
              </a:rPr>
              <a:t>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Itens</a:t>
            </a:r>
            <a:r>
              <a:rPr lang="en-US" sz="2000" dirty="0">
                <a:solidFill>
                  <a:srgbClr val="0B5394"/>
                </a:solidFill>
              </a:rPr>
              <a:t> de backlog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Papel</a:t>
            </a:r>
            <a:r>
              <a:rPr lang="en-US" sz="2000" dirty="0">
                <a:solidFill>
                  <a:srgbClr val="0B5394"/>
                </a:solidFill>
              </a:rPr>
              <a:t> de </a:t>
            </a:r>
            <a:r>
              <a:rPr lang="en-US" sz="2000" dirty="0" err="1">
                <a:solidFill>
                  <a:srgbClr val="0B5394"/>
                </a:solidFill>
              </a:rPr>
              <a:t>cada</a:t>
            </a:r>
            <a:r>
              <a:rPr lang="en-US" sz="2000" dirty="0">
                <a:solidFill>
                  <a:srgbClr val="0B5394"/>
                </a:solidFill>
              </a:rPr>
              <a:t> um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>
                <a:solidFill>
                  <a:srgbClr val="0B5394"/>
                </a:solidFill>
              </a:rPr>
              <a:t>Timeline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Objetivos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Agendamentos de consultas odontológicas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Itens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de backlog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 de consultas odontológicas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Papel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da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Equipe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testes,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Front-end, testes,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analista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qualidade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70209" y="313897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3591735988"/>
              </p:ext>
            </p:extLst>
          </p:nvPr>
        </p:nvGraphicFramePr>
        <p:xfrm>
          <a:off x="654755" y="1085197"/>
          <a:ext cx="8279884" cy="3701293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6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1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(12/04)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(13/04)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(14/04)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(15/04)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05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(16/04)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06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(17/04)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07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(18/04)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063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 da iteração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Correções da iteração passada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3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50221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08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(19/04)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09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(20/04)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10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(21/04)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(22/04)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(23/04)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(24/04)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(25/04)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524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E351F0F-577C-4C17-85C8-C3EDC2945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38450"/>
              </p:ext>
            </p:extLst>
          </p:nvPr>
        </p:nvGraphicFramePr>
        <p:xfrm>
          <a:off x="654755" y="4786490"/>
          <a:ext cx="8279884" cy="2035790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62102">
                  <a:extLst>
                    <a:ext uri="{9D8B030D-6E8A-4147-A177-3AD203B41FA5}">
                      <a16:colId xmlns:a16="http://schemas.microsoft.com/office/drawing/2014/main" val="3852269391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1885513302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58796260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97554712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101022474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768034916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422433162"/>
                    </a:ext>
                  </a:extLst>
                </a:gridCol>
              </a:tblGrid>
              <a:tr h="353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15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(26/04)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16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(27/04)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17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(28/04)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18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(29/04)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19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(30/04)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20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(01/05)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21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(02/05)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19750"/>
                  </a:ext>
                </a:extLst>
              </a:tr>
              <a:tr h="8361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Validação com o cliente</a:t>
                      </a:r>
                      <a:endParaRPr lang="en-US" sz="10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Possíveis ajustes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66234"/>
                  </a:ext>
                </a:extLst>
              </a:tr>
              <a:tr h="845779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Entrega da iteração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1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217</Words>
  <Application>Microsoft Office PowerPoint</Application>
  <PresentationFormat>Apresentação na tela (4:3)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Roboto Medium</vt:lpstr>
      <vt:lpstr>Arial</vt:lpstr>
      <vt:lpstr>Roboto</vt:lpstr>
      <vt:lpstr>Calibri</vt:lpstr>
      <vt:lpstr>Roboto Mono</vt:lpstr>
      <vt:lpstr>Office Theme</vt:lpstr>
      <vt:lpstr>DENTALHELPER Plano de Iteração</vt:lpstr>
      <vt:lpstr>Agenda</vt:lpstr>
      <vt:lpstr>Objetivos da Iteração</vt:lpstr>
      <vt:lpstr>Itens de backlog da iteração</vt:lpstr>
      <vt:lpstr>Papel da Equipe</vt:lpstr>
      <vt:lpstr>Timeline da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Plano de Iteração</dc:title>
  <dc:creator>Ernando</dc:creator>
  <cp:lastModifiedBy>Ernando</cp:lastModifiedBy>
  <cp:revision>6</cp:revision>
  <dcterms:modified xsi:type="dcterms:W3CDTF">2019-05-01T22:05:20Z</dcterms:modified>
</cp:coreProperties>
</file>