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 Medium" panose="020B0604020202020204" charset="0"/>
      <p:regular r:id="rId16"/>
      <p:bold r:id="rId17"/>
      <p:italic r:id="rId18"/>
      <p:boldItalic r:id="rId19"/>
    </p:embeddedFont>
    <p:embeddedFont>
      <p:font typeface="Roboto Mon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AF7DA-715C-43BD-B663-7573096DC819}">
  <a:tblStyle styleId="{557AF7DA-715C-43BD-B663-7573096DC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1886829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5291886829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1886829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5291886829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3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name="adj" fmla="val 50000"/>
            </a:avLst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lvl="0"/>
            <a:r>
              <a:rPr lang="pt-BR" dirty="0"/>
              <a:t>Apresentação dos resultados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Iteração 3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pt-BR" sz="2000" dirty="0">
                <a:solidFill>
                  <a:srgbClr val="0B5394"/>
                </a:solidFill>
              </a:rPr>
              <a:t>Itens planejados para 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Itens</a:t>
            </a:r>
            <a:r>
              <a:rPr lang="en-US" sz="2000" dirty="0">
                <a:solidFill>
                  <a:srgbClr val="0B5394"/>
                </a:solidFill>
              </a:rPr>
              <a:t> </a:t>
            </a:r>
            <a:r>
              <a:rPr lang="en-US" sz="2000" dirty="0" err="1">
                <a:solidFill>
                  <a:srgbClr val="0B5394"/>
                </a:solidFill>
              </a:rPr>
              <a:t>entregues</a:t>
            </a:r>
            <a:r>
              <a:rPr lang="en-US" sz="2000" dirty="0">
                <a:solidFill>
                  <a:srgbClr val="0B5394"/>
                </a:solidFill>
              </a:rPr>
              <a:t> </a:t>
            </a:r>
            <a:r>
              <a:rPr lang="en-US" sz="2000" dirty="0" err="1">
                <a:solidFill>
                  <a:srgbClr val="0B5394"/>
                </a:solidFill>
              </a:rPr>
              <a:t>na</a:t>
            </a:r>
            <a:r>
              <a:rPr lang="en-US" sz="2000" dirty="0">
                <a:solidFill>
                  <a:srgbClr val="0B5394"/>
                </a:solidFill>
              </a:rPr>
              <a:t> </a:t>
            </a:r>
            <a:r>
              <a:rPr lang="en-US" sz="2000" dirty="0" err="1">
                <a:solidFill>
                  <a:srgbClr val="0B5394"/>
                </a:solidFill>
              </a:rPr>
              <a:t>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pt-BR" sz="2000" dirty="0">
                <a:solidFill>
                  <a:srgbClr val="0B5394"/>
                </a:solidFill>
              </a:rPr>
              <a:t>Validação do produto junto ao cliente</a:t>
            </a:r>
            <a:endParaRPr sz="2000" dirty="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Itens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planejados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para a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módulo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Agendamentos de consultas odontológicas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pt-BR" dirty="0"/>
              <a:t>Itens entregues na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Agendamento de consultas odontológicas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pt-BR" dirty="0"/>
              <a:t>Validação junto ao cliente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➢ Cliente acompanhou a apresentação de todos os itens </a:t>
            </a:r>
          </a:p>
          <a:p>
            <a:pPr marL="0" lv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➢ Não teve sugestões ou pedidos de mudanças </a:t>
            </a:r>
          </a:p>
          <a:p>
            <a:pPr marL="0" lv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➢ Ficou satisfeito</a:t>
            </a:r>
            <a:endParaRPr dirty="0">
              <a:solidFill>
                <a:schemeClr val="accent1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69</Words>
  <Application>Microsoft Office PowerPoint</Application>
  <PresentationFormat>Apresentação na tela (4:3)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Roboto Mono</vt:lpstr>
      <vt:lpstr>Arial</vt:lpstr>
      <vt:lpstr>Roboto</vt:lpstr>
      <vt:lpstr>Calibri</vt:lpstr>
      <vt:lpstr>Roboto Medium</vt:lpstr>
      <vt:lpstr>Office Theme</vt:lpstr>
      <vt:lpstr>DENTALHELPER Apresentação dos resultados da iteração</vt:lpstr>
      <vt:lpstr>Agenda</vt:lpstr>
      <vt:lpstr>Itens planejados para a Iteração</vt:lpstr>
      <vt:lpstr>Itens entregues na iteração</vt:lpstr>
      <vt:lpstr>Validação junto ao 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DENTALHELPER Plano de Iteração</dc:title>
  <dc:creator>Ernando</dc:creator>
  <cp:lastModifiedBy>Ernando</cp:lastModifiedBy>
  <cp:revision>7</cp:revision>
  <dcterms:modified xsi:type="dcterms:W3CDTF">2019-05-01T22:20:32Z</dcterms:modified>
</cp:coreProperties>
</file>