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Medium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5291886829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1886829_0_4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5291886829_0_4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Iteração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4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Objetivos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de backlog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Papel de cada um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Timeline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usuários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incremental do </a:t>
            </a:r>
            <a:r>
              <a:rPr lang="pt-BR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odontograma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pagamentos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de backlog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usuários</a:t>
            </a: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incremental do </a:t>
            </a:r>
            <a:r>
              <a:rPr lang="pt-BR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odontograma</a:t>
            </a:r>
            <a:endParaRPr lang="pt-BR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spcAft>
                <a:spcPts val="1600"/>
              </a:spcAft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pagamentos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Papel da Equipe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testes, DBA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, front-end, testes,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analista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qualidade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3128381431"/>
              </p:ext>
            </p:extLst>
          </p:nvPr>
        </p:nvGraphicFramePr>
        <p:xfrm>
          <a:off x="495325" y="2152650"/>
          <a:ext cx="8224825" cy="4008430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(03/05)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(04/05)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(05/05)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(06/05)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05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(07/05)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06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(08/05)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07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(09/05)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iteração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Ajustes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iteração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passada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50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gerenciamento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Usuários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Gerenciamento Incremental do </a:t>
                      </a:r>
                      <a:r>
                        <a:rPr lang="pt-BR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odontograma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08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(10/05)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09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(11/05)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10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(12/05)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(13/05)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(14/05)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(15/05)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(16/05)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22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testes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unidade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Possíveis ajustes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5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Gerenciamento Incremental do </a:t>
                      </a:r>
                      <a:r>
                        <a:rPr lang="pt-BR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odontograma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Gerenciamento de Pagamentos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Office PowerPoint</Application>
  <PresentationFormat>Apresentação na tela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Roboto Medium</vt:lpstr>
      <vt:lpstr>Arial</vt:lpstr>
      <vt:lpstr>Roboto</vt:lpstr>
      <vt:lpstr>Calibri</vt:lpstr>
      <vt:lpstr>Roboto Mono</vt:lpstr>
      <vt:lpstr>Office Theme</vt:lpstr>
      <vt:lpstr>DENTALHELPER Plano de Iteração</vt:lpstr>
      <vt:lpstr>Agenda</vt:lpstr>
      <vt:lpstr>Objetivos da Iteração</vt:lpstr>
      <vt:lpstr>Itens de backlog da iteração</vt:lpstr>
      <vt:lpstr>Papel da Equipe</vt:lpstr>
      <vt:lpstr>Timeline da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Plano de Iteração</dc:title>
  <cp:lastModifiedBy>Ernando</cp:lastModifiedBy>
  <cp:revision>2</cp:revision>
  <dcterms:modified xsi:type="dcterms:W3CDTF">2019-05-02T13:58:48Z</dcterms:modified>
</cp:coreProperties>
</file>