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56" r:id="rId2"/>
    <p:sldId id="260" r:id="rId3"/>
    <p:sldId id="263" r:id="rId4"/>
    <p:sldId id="262" r:id="rId5"/>
    <p:sldId id="264" r:id="rId6"/>
    <p:sldId id="265" r:id="rId7"/>
    <p:sldId id="266" r:id="rId8"/>
    <p:sldId id="272" r:id="rId9"/>
    <p:sldId id="288" r:id="rId10"/>
    <p:sldId id="289" r:id="rId11"/>
    <p:sldId id="290" r:id="rId12"/>
    <p:sldId id="312" r:id="rId13"/>
    <p:sldId id="311" r:id="rId14"/>
    <p:sldId id="276" r:id="rId15"/>
    <p:sldId id="295" r:id="rId16"/>
    <p:sldId id="278" r:id="rId17"/>
    <p:sldId id="279" r:id="rId18"/>
    <p:sldId id="280" r:id="rId19"/>
    <p:sldId id="299" r:id="rId20"/>
    <p:sldId id="282" r:id="rId21"/>
    <p:sldId id="303" r:id="rId22"/>
    <p:sldId id="304" r:id="rId23"/>
    <p:sldId id="305" r:id="rId24"/>
    <p:sldId id="307" r:id="rId25"/>
    <p:sldId id="284" r:id="rId26"/>
    <p:sldId id="285" r:id="rId27"/>
    <p:sldId id="308" r:id="rId28"/>
    <p:sldId id="309" r:id="rId29"/>
    <p:sldId id="297" r:id="rId30"/>
    <p:sldId id="31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1D46"/>
    <a:srgbClr val="660033"/>
    <a:srgbClr val="0F3874"/>
    <a:srgbClr val="24184E"/>
    <a:srgbClr val="9966FF"/>
    <a:srgbClr val="FF99CC"/>
    <a:srgbClr val="9933FF"/>
    <a:srgbClr val="9933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59" autoAdjust="0"/>
    <p:restoredTop sz="95220" autoAdjust="0"/>
  </p:normalViewPr>
  <p:slideViewPr>
    <p:cSldViewPr snapToGrid="0">
      <p:cViewPr varScale="1">
        <p:scale>
          <a:sx n="68" d="100"/>
          <a:sy n="68" d="100"/>
        </p:scale>
        <p:origin x="83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347851-B0BC-47BF-96FF-3DE29FF66D7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071C675-39D9-48FD-82C9-4045ADB935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3971839-D1FB-4A81-8F20-0B419E573CBF}" type="datetimeFigureOut">
              <a:rPr lang="en-US" smtClean="0"/>
              <a:t>3/26/2023</a:t>
            </a:fld>
            <a:endParaRPr lang="en-US"/>
          </a:p>
        </p:txBody>
      </p:sp>
      <p:sp>
        <p:nvSpPr>
          <p:cNvPr id="4" name="Footer Placeholder 3">
            <a:extLst>
              <a:ext uri="{FF2B5EF4-FFF2-40B4-BE49-F238E27FC236}">
                <a16:creationId xmlns:a16="http://schemas.microsoft.com/office/drawing/2014/main" id="{9620119E-780D-41CA-9F1B-AB0DD8607E5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2A95D68-3CAA-4E5D-A109-8407F39A864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1894164-EF07-4C56-9614-2B150EF7E66E}" type="slidenum">
              <a:rPr lang="en-US" smtClean="0"/>
              <a:t>‹#›</a:t>
            </a:fld>
            <a:endParaRPr lang="en-US"/>
          </a:p>
        </p:txBody>
      </p:sp>
    </p:spTree>
    <p:extLst>
      <p:ext uri="{BB962C8B-B14F-4D97-AF65-F5344CB8AC3E}">
        <p14:creationId xmlns:p14="http://schemas.microsoft.com/office/powerpoint/2010/main" val="250930436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7F3017-DA89-4144-8364-27AC8CA83AFD}" type="datetimeFigureOut">
              <a:rPr lang="en-US" smtClean="0"/>
              <a:t>3/26/2023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5EBBBE-E99C-4326-AD2B-25F29AAE1F3B}" type="slidenum">
              <a:rPr lang="en-US" smtClean="0"/>
              <a:t>‹#›</a:t>
            </a:fld>
            <a:endParaRPr lang="en-US"/>
          </a:p>
        </p:txBody>
      </p:sp>
    </p:spTree>
    <p:extLst>
      <p:ext uri="{BB962C8B-B14F-4D97-AF65-F5344CB8AC3E}">
        <p14:creationId xmlns:p14="http://schemas.microsoft.com/office/powerpoint/2010/main" val="129345426"/>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F38F0-1708-4C75-8D79-5B5FFFD5BA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490376A-2432-463E-80C8-5995030899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6060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FDB66-26B8-496A-9060-A4FCF692C5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10DB1C-3A12-48AA-90C9-CDAD42BB0F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2A0FFE-A36B-4973-AB62-87CA8F69EAA6}"/>
              </a:ext>
            </a:extLst>
          </p:cNvPr>
          <p:cNvSpPr>
            <a:spLocks noGrp="1"/>
          </p:cNvSpPr>
          <p:nvPr>
            <p:ph type="dt" sz="half" idx="10"/>
          </p:nvPr>
        </p:nvSpPr>
        <p:spPr/>
        <p:txBody>
          <a:bodyPr/>
          <a:lstStyle>
            <a:lvl1pPr>
              <a:defRPr>
                <a:solidFill>
                  <a:schemeClr val="tx1"/>
                </a:solidFill>
              </a:defRPr>
            </a:lvl1pPr>
          </a:lstStyle>
          <a:p>
            <a:fld id="{456EA5ED-3D1C-482D-9CB7-37A1D1F0312E}" type="datetime1">
              <a:rPr lang="en-US" smtClean="0"/>
              <a:t>3/26/2023</a:t>
            </a:fld>
            <a:endParaRPr lang="en-US" dirty="0"/>
          </a:p>
        </p:txBody>
      </p:sp>
      <p:sp>
        <p:nvSpPr>
          <p:cNvPr id="5" name="Footer Placeholder 4">
            <a:extLst>
              <a:ext uri="{FF2B5EF4-FFF2-40B4-BE49-F238E27FC236}">
                <a16:creationId xmlns:a16="http://schemas.microsoft.com/office/drawing/2014/main" id="{E3903959-7669-43EA-BE06-BF9FBE724661}"/>
              </a:ext>
            </a:extLst>
          </p:cNvPr>
          <p:cNvSpPr>
            <a:spLocks noGrp="1"/>
          </p:cNvSpPr>
          <p:nvPr>
            <p:ph type="ftr" sz="quarter" idx="11"/>
          </p:nvPr>
        </p:nvSpPr>
        <p:spPr/>
        <p:txBody>
          <a:bodyPr/>
          <a:lstStyle>
            <a:lvl1pPr>
              <a:defRPr>
                <a:solidFill>
                  <a:schemeClr val="tx1"/>
                </a:solidFill>
              </a:defRPr>
            </a:lvl1pPr>
          </a:lstStyle>
          <a:p>
            <a:endParaRPr lang="en-US" dirty="0"/>
          </a:p>
        </p:txBody>
      </p:sp>
      <p:sp>
        <p:nvSpPr>
          <p:cNvPr id="7" name="Slide Number Placeholder 5">
            <a:extLst>
              <a:ext uri="{FF2B5EF4-FFF2-40B4-BE49-F238E27FC236}">
                <a16:creationId xmlns:a16="http://schemas.microsoft.com/office/drawing/2014/main" id="{8D6A0014-E08F-427B-8BB3-2D7829352882}"/>
              </a:ext>
            </a:extLst>
          </p:cNvPr>
          <p:cNvSpPr txBox="1">
            <a:spLocks/>
          </p:cNvSpPr>
          <p:nvPr userDrawn="1"/>
        </p:nvSpPr>
        <p:spPr>
          <a:xfrm>
            <a:off x="0" y="7143"/>
            <a:ext cx="12192000" cy="673893"/>
          </a:xfrm>
          <a:prstGeom prst="rect">
            <a:avLst/>
          </a:prstGeom>
          <a:solidFill>
            <a:srgbClr val="0F3874"/>
          </a:solidFill>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dirty="0"/>
          </a:p>
        </p:txBody>
      </p:sp>
      <p:sp>
        <p:nvSpPr>
          <p:cNvPr id="9" name="Slide Number Placeholder 5">
            <a:extLst>
              <a:ext uri="{FF2B5EF4-FFF2-40B4-BE49-F238E27FC236}">
                <a16:creationId xmlns:a16="http://schemas.microsoft.com/office/drawing/2014/main" id="{32995DA8-C00A-47C0-9E81-34FA41AC1446}"/>
              </a:ext>
            </a:extLst>
          </p:cNvPr>
          <p:cNvSpPr>
            <a:spLocks noGrp="1"/>
          </p:cNvSpPr>
          <p:nvPr>
            <p:ph type="sldNum" sz="quarter" idx="4"/>
          </p:nvPr>
        </p:nvSpPr>
        <p:spPr>
          <a:xfrm>
            <a:off x="11221720" y="81281"/>
            <a:ext cx="899160" cy="464820"/>
          </a:xfrm>
          <a:prstGeom prst="rect">
            <a:avLst/>
          </a:prstGeom>
          <a:solidFill>
            <a:srgbClr val="0F3874"/>
          </a:solidFill>
          <a:ln>
            <a:solidFill>
              <a:srgbClr val="0F3874"/>
            </a:solidFill>
          </a:ln>
        </p:spPr>
        <p:txBody>
          <a:bodyPr vert="horz" lIns="91440" tIns="45720" rIns="91440" bIns="45720" rtlCol="0" anchor="ctr"/>
          <a:lstStyle>
            <a:lvl1pPr algn="ctr">
              <a:defRPr sz="2400" b="1">
                <a:solidFill>
                  <a:schemeClr val="bg1"/>
                </a:solidFill>
              </a:defRPr>
            </a:lvl1pPr>
          </a:lstStyle>
          <a:p>
            <a:fld id="{3A6B1E66-6168-46C1-8F63-475802A4BC6B}" type="slidenum">
              <a:rPr lang="en-US" smtClean="0"/>
              <a:pPr/>
              <a:t>‹#›</a:t>
            </a:fld>
            <a:endParaRPr lang="en-US" dirty="0"/>
          </a:p>
        </p:txBody>
      </p:sp>
      <p:pic>
        <p:nvPicPr>
          <p:cNvPr id="10" name="Picture 9" descr="Logo&#10;&#10;Description automatically generated">
            <a:extLst>
              <a:ext uri="{FF2B5EF4-FFF2-40B4-BE49-F238E27FC236}">
                <a16:creationId xmlns:a16="http://schemas.microsoft.com/office/drawing/2014/main" id="{386E4D4B-E4E3-473F-89EF-76B07737A79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120" y="38699"/>
            <a:ext cx="599922" cy="577528"/>
          </a:xfrm>
          <a:prstGeom prst="rect">
            <a:avLst/>
          </a:prstGeom>
        </p:spPr>
      </p:pic>
    </p:spTree>
    <p:extLst>
      <p:ext uri="{BB962C8B-B14F-4D97-AF65-F5344CB8AC3E}">
        <p14:creationId xmlns:p14="http://schemas.microsoft.com/office/powerpoint/2010/main" val="2384425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9ECD95-B658-4665-883E-3A62B03CD1D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208811E-F8B8-4D56-95A2-F4E2DD3EF2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D84D2A-5269-466C-B0AA-B68FE0A43D27}"/>
              </a:ext>
            </a:extLst>
          </p:cNvPr>
          <p:cNvSpPr>
            <a:spLocks noGrp="1"/>
          </p:cNvSpPr>
          <p:nvPr>
            <p:ph type="dt" sz="half" idx="10"/>
          </p:nvPr>
        </p:nvSpPr>
        <p:spPr/>
        <p:txBody>
          <a:bodyPr/>
          <a:lstStyle>
            <a:lvl1pPr>
              <a:defRPr>
                <a:solidFill>
                  <a:schemeClr val="tx1"/>
                </a:solidFill>
              </a:defRPr>
            </a:lvl1pPr>
          </a:lstStyle>
          <a:p>
            <a:fld id="{14C874B1-F6F3-486A-AF68-71FE4D86E37E}" type="datetime1">
              <a:rPr lang="en-US" smtClean="0"/>
              <a:t>3/26/2023</a:t>
            </a:fld>
            <a:endParaRPr lang="en-US" dirty="0"/>
          </a:p>
        </p:txBody>
      </p:sp>
      <p:sp>
        <p:nvSpPr>
          <p:cNvPr id="5" name="Footer Placeholder 4">
            <a:extLst>
              <a:ext uri="{FF2B5EF4-FFF2-40B4-BE49-F238E27FC236}">
                <a16:creationId xmlns:a16="http://schemas.microsoft.com/office/drawing/2014/main" id="{06CF1FD8-09F5-4A5F-BF69-59C985880E50}"/>
              </a:ext>
            </a:extLst>
          </p:cNvPr>
          <p:cNvSpPr>
            <a:spLocks noGrp="1"/>
          </p:cNvSpPr>
          <p:nvPr>
            <p:ph type="ftr" sz="quarter" idx="11"/>
          </p:nvPr>
        </p:nvSpPr>
        <p:spPr/>
        <p:txBody>
          <a:bodyPr/>
          <a:lstStyle>
            <a:lvl1pPr>
              <a:defRPr>
                <a:solidFill>
                  <a:schemeClr val="tx1"/>
                </a:solidFill>
              </a:defRPr>
            </a:lvl1pPr>
          </a:lstStyle>
          <a:p>
            <a:endParaRPr lang="en-US" dirty="0"/>
          </a:p>
        </p:txBody>
      </p:sp>
      <p:sp>
        <p:nvSpPr>
          <p:cNvPr id="7" name="Slide Number Placeholder 5">
            <a:extLst>
              <a:ext uri="{FF2B5EF4-FFF2-40B4-BE49-F238E27FC236}">
                <a16:creationId xmlns:a16="http://schemas.microsoft.com/office/drawing/2014/main" id="{E5B254E3-2348-4A80-9C95-92804F5B6A8C}"/>
              </a:ext>
            </a:extLst>
          </p:cNvPr>
          <p:cNvSpPr txBox="1">
            <a:spLocks/>
          </p:cNvSpPr>
          <p:nvPr userDrawn="1"/>
        </p:nvSpPr>
        <p:spPr>
          <a:xfrm>
            <a:off x="0" y="7143"/>
            <a:ext cx="12192000" cy="673893"/>
          </a:xfrm>
          <a:prstGeom prst="rect">
            <a:avLst/>
          </a:prstGeom>
          <a:solidFill>
            <a:srgbClr val="0F3874"/>
          </a:solidFill>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dirty="0"/>
          </a:p>
        </p:txBody>
      </p:sp>
      <p:sp>
        <p:nvSpPr>
          <p:cNvPr id="9" name="Slide Number Placeholder 5">
            <a:extLst>
              <a:ext uri="{FF2B5EF4-FFF2-40B4-BE49-F238E27FC236}">
                <a16:creationId xmlns:a16="http://schemas.microsoft.com/office/drawing/2014/main" id="{85449882-59BC-4C9E-B267-DBCEDA1C5A4A}"/>
              </a:ext>
            </a:extLst>
          </p:cNvPr>
          <p:cNvSpPr>
            <a:spLocks noGrp="1"/>
          </p:cNvSpPr>
          <p:nvPr>
            <p:ph type="sldNum" sz="quarter" idx="4"/>
          </p:nvPr>
        </p:nvSpPr>
        <p:spPr>
          <a:xfrm>
            <a:off x="11221720" y="81281"/>
            <a:ext cx="899160" cy="464820"/>
          </a:xfrm>
          <a:prstGeom prst="rect">
            <a:avLst/>
          </a:prstGeom>
          <a:solidFill>
            <a:srgbClr val="0F3874"/>
          </a:solidFill>
          <a:ln>
            <a:solidFill>
              <a:srgbClr val="0F3874"/>
            </a:solidFill>
          </a:ln>
        </p:spPr>
        <p:txBody>
          <a:bodyPr vert="horz" lIns="91440" tIns="45720" rIns="91440" bIns="45720" rtlCol="0" anchor="ctr"/>
          <a:lstStyle>
            <a:lvl1pPr algn="ctr">
              <a:defRPr sz="2400" b="1">
                <a:solidFill>
                  <a:schemeClr val="bg1"/>
                </a:solidFill>
              </a:defRPr>
            </a:lvl1pPr>
          </a:lstStyle>
          <a:p>
            <a:fld id="{3A6B1E66-6168-46C1-8F63-475802A4BC6B}" type="slidenum">
              <a:rPr lang="en-US" smtClean="0"/>
              <a:pPr/>
              <a:t>‹#›</a:t>
            </a:fld>
            <a:endParaRPr lang="en-US" dirty="0"/>
          </a:p>
        </p:txBody>
      </p:sp>
      <p:pic>
        <p:nvPicPr>
          <p:cNvPr id="10" name="Picture 9" descr="Logo&#10;&#10;Description automatically generated">
            <a:extLst>
              <a:ext uri="{FF2B5EF4-FFF2-40B4-BE49-F238E27FC236}">
                <a16:creationId xmlns:a16="http://schemas.microsoft.com/office/drawing/2014/main" id="{5F7B4EA9-07F2-4560-ADE6-89466013083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120" y="38699"/>
            <a:ext cx="599922" cy="577528"/>
          </a:xfrm>
          <a:prstGeom prst="rect">
            <a:avLst/>
          </a:prstGeom>
        </p:spPr>
      </p:pic>
    </p:spTree>
    <p:extLst>
      <p:ext uri="{BB962C8B-B14F-4D97-AF65-F5344CB8AC3E}">
        <p14:creationId xmlns:p14="http://schemas.microsoft.com/office/powerpoint/2010/main" val="1786440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B3A87-35DA-4944-B036-004F231A7658}"/>
              </a:ext>
            </a:extLst>
          </p:cNvPr>
          <p:cNvSpPr>
            <a:spLocks noGrp="1"/>
          </p:cNvSpPr>
          <p:nvPr>
            <p:ph type="title"/>
          </p:nvPr>
        </p:nvSpPr>
        <p:spPr>
          <a:xfrm>
            <a:off x="162560" y="671195"/>
            <a:ext cx="11856720" cy="673493"/>
          </a:xfrm>
        </p:spPr>
        <p:txBody>
          <a:bodyPr/>
          <a:lstStyle>
            <a:lvl1pPr>
              <a:defRPr b="1"/>
            </a:lvl1pPr>
          </a:lstStyle>
          <a:p>
            <a:r>
              <a:rPr lang="en-US" dirty="0"/>
              <a:t>Click to edit Master title style</a:t>
            </a:r>
          </a:p>
        </p:txBody>
      </p:sp>
      <p:sp>
        <p:nvSpPr>
          <p:cNvPr id="3" name="Content Placeholder 2">
            <a:extLst>
              <a:ext uri="{FF2B5EF4-FFF2-40B4-BE49-F238E27FC236}">
                <a16:creationId xmlns:a16="http://schemas.microsoft.com/office/drawing/2014/main" id="{434FAFF4-5AC8-4C8A-B925-C85BEE4DB5AA}"/>
              </a:ext>
            </a:extLst>
          </p:cNvPr>
          <p:cNvSpPr>
            <a:spLocks noGrp="1"/>
          </p:cNvSpPr>
          <p:nvPr>
            <p:ph idx="1"/>
          </p:nvPr>
        </p:nvSpPr>
        <p:spPr>
          <a:xfrm>
            <a:off x="162560" y="1825625"/>
            <a:ext cx="1185672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0EAD24-A6AE-45BB-A454-9A0F09A3DCA8}"/>
              </a:ext>
            </a:extLst>
          </p:cNvPr>
          <p:cNvSpPr>
            <a:spLocks noGrp="1"/>
          </p:cNvSpPr>
          <p:nvPr>
            <p:ph type="dt" sz="half" idx="10"/>
          </p:nvPr>
        </p:nvSpPr>
        <p:spPr/>
        <p:txBody>
          <a:bodyPr/>
          <a:lstStyle>
            <a:lvl1pPr>
              <a:defRPr>
                <a:solidFill>
                  <a:schemeClr val="tx1"/>
                </a:solidFill>
              </a:defRPr>
            </a:lvl1pPr>
          </a:lstStyle>
          <a:p>
            <a:fld id="{A2B39A51-E74F-4F90-8315-1FCA20118F52}" type="datetime1">
              <a:rPr lang="en-US" smtClean="0"/>
              <a:t>3/26/2023</a:t>
            </a:fld>
            <a:endParaRPr lang="en-US" dirty="0"/>
          </a:p>
        </p:txBody>
      </p:sp>
      <p:sp>
        <p:nvSpPr>
          <p:cNvPr id="5" name="Footer Placeholder 4">
            <a:extLst>
              <a:ext uri="{FF2B5EF4-FFF2-40B4-BE49-F238E27FC236}">
                <a16:creationId xmlns:a16="http://schemas.microsoft.com/office/drawing/2014/main" id="{1C73DB3F-E2C6-4499-B449-DDF7912BBD30}"/>
              </a:ext>
            </a:extLst>
          </p:cNvPr>
          <p:cNvSpPr>
            <a:spLocks noGrp="1"/>
          </p:cNvSpPr>
          <p:nvPr>
            <p:ph type="ftr" sz="quarter" idx="11"/>
          </p:nvPr>
        </p:nvSpPr>
        <p:spPr/>
        <p:txBody>
          <a:bodyPr/>
          <a:lstStyle>
            <a:lvl1pPr>
              <a:defRPr>
                <a:solidFill>
                  <a:schemeClr val="tx1"/>
                </a:solidFill>
              </a:defRPr>
            </a:lvl1pPr>
          </a:lstStyle>
          <a:p>
            <a:endParaRPr lang="en-US" dirty="0"/>
          </a:p>
        </p:txBody>
      </p:sp>
      <p:sp>
        <p:nvSpPr>
          <p:cNvPr id="10" name="Slide Number Placeholder 5">
            <a:extLst>
              <a:ext uri="{FF2B5EF4-FFF2-40B4-BE49-F238E27FC236}">
                <a16:creationId xmlns:a16="http://schemas.microsoft.com/office/drawing/2014/main" id="{313A25E8-7FF5-4EED-B3EB-70AB44F0821C}"/>
              </a:ext>
            </a:extLst>
          </p:cNvPr>
          <p:cNvSpPr txBox="1">
            <a:spLocks/>
          </p:cNvSpPr>
          <p:nvPr userDrawn="1"/>
        </p:nvSpPr>
        <p:spPr>
          <a:xfrm>
            <a:off x="0" y="7143"/>
            <a:ext cx="12192000" cy="673893"/>
          </a:xfrm>
          <a:prstGeom prst="rect">
            <a:avLst/>
          </a:prstGeom>
          <a:solidFill>
            <a:srgbClr val="1C1D46"/>
          </a:solidFill>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dirty="0"/>
          </a:p>
        </p:txBody>
      </p:sp>
      <p:sp>
        <p:nvSpPr>
          <p:cNvPr id="12" name="Slide Number Placeholder 5">
            <a:extLst>
              <a:ext uri="{FF2B5EF4-FFF2-40B4-BE49-F238E27FC236}">
                <a16:creationId xmlns:a16="http://schemas.microsoft.com/office/drawing/2014/main" id="{204D8DD8-AD9E-4064-8F50-1F8B6796C23B}"/>
              </a:ext>
            </a:extLst>
          </p:cNvPr>
          <p:cNvSpPr>
            <a:spLocks noGrp="1"/>
          </p:cNvSpPr>
          <p:nvPr>
            <p:ph type="sldNum" sz="quarter" idx="4"/>
          </p:nvPr>
        </p:nvSpPr>
        <p:spPr>
          <a:xfrm>
            <a:off x="11221720" y="81281"/>
            <a:ext cx="899160" cy="464820"/>
          </a:xfrm>
          <a:prstGeom prst="rect">
            <a:avLst/>
          </a:prstGeom>
          <a:solidFill>
            <a:srgbClr val="1C1D46"/>
          </a:solidFill>
          <a:ln>
            <a:solidFill>
              <a:srgbClr val="1C1D46"/>
            </a:solidFill>
          </a:ln>
        </p:spPr>
        <p:txBody>
          <a:bodyPr vert="horz" lIns="91440" tIns="45720" rIns="91440" bIns="45720" rtlCol="0" anchor="ctr"/>
          <a:lstStyle>
            <a:lvl1pPr algn="ctr">
              <a:defRPr sz="2400" b="1">
                <a:solidFill>
                  <a:schemeClr val="bg1"/>
                </a:solidFill>
              </a:defRPr>
            </a:lvl1pPr>
          </a:lstStyle>
          <a:p>
            <a:fld id="{3A6B1E66-6168-46C1-8F63-475802A4BC6B}" type="slidenum">
              <a:rPr lang="en-US" smtClean="0"/>
              <a:pPr/>
              <a:t>‹#›</a:t>
            </a:fld>
            <a:endParaRPr lang="en-US" dirty="0"/>
          </a:p>
        </p:txBody>
      </p:sp>
      <p:cxnSp>
        <p:nvCxnSpPr>
          <p:cNvPr id="14" name="Straight Connector 13">
            <a:extLst>
              <a:ext uri="{FF2B5EF4-FFF2-40B4-BE49-F238E27FC236}">
                <a16:creationId xmlns:a16="http://schemas.microsoft.com/office/drawing/2014/main" id="{2724B56E-7416-4DF6-BA6D-CCB8AE16132B}"/>
              </a:ext>
            </a:extLst>
          </p:cNvPr>
          <p:cNvCxnSpPr>
            <a:cxnSpLocks/>
          </p:cNvCxnSpPr>
          <p:nvPr userDrawn="1"/>
        </p:nvCxnSpPr>
        <p:spPr>
          <a:xfrm>
            <a:off x="167640" y="1405648"/>
            <a:ext cx="10276840" cy="0"/>
          </a:xfrm>
          <a:prstGeom prst="line">
            <a:avLst/>
          </a:prstGeom>
          <a:ln w="76200">
            <a:solidFill>
              <a:srgbClr val="1C1D46"/>
            </a:solidFill>
          </a:ln>
        </p:spPr>
        <p:style>
          <a:lnRef idx="1">
            <a:schemeClr val="accent1"/>
          </a:lnRef>
          <a:fillRef idx="0">
            <a:schemeClr val="accent1"/>
          </a:fillRef>
          <a:effectRef idx="0">
            <a:schemeClr val="accent1"/>
          </a:effectRef>
          <a:fontRef idx="minor">
            <a:schemeClr val="tx1"/>
          </a:fontRef>
        </p:style>
      </p:cxnSp>
      <p:pic>
        <p:nvPicPr>
          <p:cNvPr id="7" name="Picture 6" descr="Logo, company name&#10;&#10;Description automatically generated">
            <a:extLst>
              <a:ext uri="{FF2B5EF4-FFF2-40B4-BE49-F238E27FC236}">
                <a16:creationId xmlns:a16="http://schemas.microsoft.com/office/drawing/2014/main" id="{4C4ACBC7-2A9E-73A4-B5A7-5AA01978630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9048" t="35971" r="10414" b="35132"/>
          <a:stretch/>
        </p:blipFill>
        <p:spPr>
          <a:xfrm>
            <a:off x="172720" y="58930"/>
            <a:ext cx="1531793" cy="549601"/>
          </a:xfrm>
          <a:prstGeom prst="rect">
            <a:avLst/>
          </a:prstGeom>
        </p:spPr>
      </p:pic>
    </p:spTree>
    <p:extLst>
      <p:ext uri="{BB962C8B-B14F-4D97-AF65-F5344CB8AC3E}">
        <p14:creationId xmlns:p14="http://schemas.microsoft.com/office/powerpoint/2010/main" val="2591814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AB0E5-3AD8-4579-8576-180C5F1007BA}"/>
              </a:ext>
            </a:extLst>
          </p:cNvPr>
          <p:cNvSpPr>
            <a:spLocks noGrp="1"/>
          </p:cNvSpPr>
          <p:nvPr>
            <p:ph type="title"/>
          </p:nvPr>
        </p:nvSpPr>
        <p:spPr>
          <a:xfrm>
            <a:off x="831850" y="1709738"/>
            <a:ext cx="10515600" cy="2852737"/>
          </a:xfrm>
        </p:spPr>
        <p:txBody>
          <a:bodyPr anchor="b"/>
          <a:lstStyle>
            <a:lvl1pPr>
              <a:defRPr sz="6000" b="1"/>
            </a:lvl1pPr>
          </a:lstStyle>
          <a:p>
            <a:r>
              <a:rPr lang="en-US" dirty="0"/>
              <a:t>Click to edit Master title style</a:t>
            </a:r>
          </a:p>
        </p:txBody>
      </p:sp>
      <p:sp>
        <p:nvSpPr>
          <p:cNvPr id="3" name="Text Placeholder 2">
            <a:extLst>
              <a:ext uri="{FF2B5EF4-FFF2-40B4-BE49-F238E27FC236}">
                <a16:creationId xmlns:a16="http://schemas.microsoft.com/office/drawing/2014/main" id="{2ABEC885-5A46-460E-AB24-DEBC75D2BC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D71E32-2B75-4C13-AD24-93EBEC6845F5}"/>
              </a:ext>
            </a:extLst>
          </p:cNvPr>
          <p:cNvSpPr>
            <a:spLocks noGrp="1"/>
          </p:cNvSpPr>
          <p:nvPr>
            <p:ph type="dt" sz="half" idx="10"/>
          </p:nvPr>
        </p:nvSpPr>
        <p:spPr/>
        <p:txBody>
          <a:bodyPr/>
          <a:lstStyle>
            <a:lvl1pPr>
              <a:defRPr>
                <a:solidFill>
                  <a:schemeClr val="tx1"/>
                </a:solidFill>
              </a:defRPr>
            </a:lvl1pPr>
          </a:lstStyle>
          <a:p>
            <a:fld id="{7AC30B6D-2023-49EA-817D-73AE831B9339}" type="datetime1">
              <a:rPr lang="en-US" smtClean="0"/>
              <a:t>3/26/2023</a:t>
            </a:fld>
            <a:endParaRPr lang="en-US" dirty="0"/>
          </a:p>
        </p:txBody>
      </p:sp>
      <p:sp>
        <p:nvSpPr>
          <p:cNvPr id="5" name="Footer Placeholder 4">
            <a:extLst>
              <a:ext uri="{FF2B5EF4-FFF2-40B4-BE49-F238E27FC236}">
                <a16:creationId xmlns:a16="http://schemas.microsoft.com/office/drawing/2014/main" id="{C088E203-B7FC-49E8-A53A-A28826202409}"/>
              </a:ext>
            </a:extLst>
          </p:cNvPr>
          <p:cNvSpPr>
            <a:spLocks noGrp="1"/>
          </p:cNvSpPr>
          <p:nvPr>
            <p:ph type="ftr" sz="quarter" idx="11"/>
          </p:nvPr>
        </p:nvSpPr>
        <p:spPr/>
        <p:txBody>
          <a:bodyPr/>
          <a:lstStyle>
            <a:lvl1pPr>
              <a:defRPr>
                <a:solidFill>
                  <a:schemeClr val="tx1"/>
                </a:solidFill>
              </a:defRPr>
            </a:lvl1pPr>
          </a:lstStyle>
          <a:p>
            <a:endParaRPr lang="en-US" dirty="0"/>
          </a:p>
        </p:txBody>
      </p:sp>
      <p:sp>
        <p:nvSpPr>
          <p:cNvPr id="10" name="Slide Number Placeholder 5">
            <a:extLst>
              <a:ext uri="{FF2B5EF4-FFF2-40B4-BE49-F238E27FC236}">
                <a16:creationId xmlns:a16="http://schemas.microsoft.com/office/drawing/2014/main" id="{81896D49-F21A-415D-BF5C-849F4AA981C3}"/>
              </a:ext>
            </a:extLst>
          </p:cNvPr>
          <p:cNvSpPr txBox="1">
            <a:spLocks/>
          </p:cNvSpPr>
          <p:nvPr userDrawn="1"/>
        </p:nvSpPr>
        <p:spPr>
          <a:xfrm>
            <a:off x="0" y="7143"/>
            <a:ext cx="12192000" cy="673893"/>
          </a:xfrm>
          <a:prstGeom prst="rect">
            <a:avLst/>
          </a:prstGeom>
          <a:solidFill>
            <a:srgbClr val="1C1D46"/>
          </a:solidFill>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dirty="0"/>
          </a:p>
        </p:txBody>
      </p:sp>
      <p:sp>
        <p:nvSpPr>
          <p:cNvPr id="12" name="Slide Number Placeholder 5">
            <a:extLst>
              <a:ext uri="{FF2B5EF4-FFF2-40B4-BE49-F238E27FC236}">
                <a16:creationId xmlns:a16="http://schemas.microsoft.com/office/drawing/2014/main" id="{A48B1980-05A2-4A21-80CE-7DBCD6B07AA9}"/>
              </a:ext>
            </a:extLst>
          </p:cNvPr>
          <p:cNvSpPr>
            <a:spLocks noGrp="1"/>
          </p:cNvSpPr>
          <p:nvPr>
            <p:ph type="sldNum" sz="quarter" idx="4"/>
          </p:nvPr>
        </p:nvSpPr>
        <p:spPr>
          <a:xfrm>
            <a:off x="11221720" y="81281"/>
            <a:ext cx="899160" cy="464820"/>
          </a:xfrm>
          <a:prstGeom prst="rect">
            <a:avLst/>
          </a:prstGeom>
          <a:solidFill>
            <a:srgbClr val="1C1D46"/>
          </a:solidFill>
          <a:ln>
            <a:solidFill>
              <a:srgbClr val="1C1D46"/>
            </a:solidFill>
          </a:ln>
        </p:spPr>
        <p:txBody>
          <a:bodyPr vert="horz" lIns="91440" tIns="45720" rIns="91440" bIns="45720" rtlCol="0" anchor="ctr"/>
          <a:lstStyle>
            <a:lvl1pPr algn="ctr">
              <a:defRPr sz="2400" b="1">
                <a:solidFill>
                  <a:schemeClr val="bg1"/>
                </a:solidFill>
              </a:defRPr>
            </a:lvl1pPr>
          </a:lstStyle>
          <a:p>
            <a:fld id="{3A6B1E66-6168-46C1-8F63-475802A4BC6B}" type="slidenum">
              <a:rPr lang="en-US" smtClean="0"/>
              <a:pPr/>
              <a:t>‹#›</a:t>
            </a:fld>
            <a:endParaRPr lang="en-US" dirty="0"/>
          </a:p>
        </p:txBody>
      </p:sp>
      <p:pic>
        <p:nvPicPr>
          <p:cNvPr id="6" name="Picture 5" descr="Logo, company name&#10;&#10;Description automatically generated">
            <a:extLst>
              <a:ext uri="{FF2B5EF4-FFF2-40B4-BE49-F238E27FC236}">
                <a16:creationId xmlns:a16="http://schemas.microsoft.com/office/drawing/2014/main" id="{7468A4F0-CC7E-12A8-1D05-19E96726FFB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9048" t="35971" r="10414" b="35132"/>
          <a:stretch/>
        </p:blipFill>
        <p:spPr>
          <a:xfrm>
            <a:off x="172720" y="58930"/>
            <a:ext cx="1531793" cy="549601"/>
          </a:xfrm>
          <a:prstGeom prst="rect">
            <a:avLst/>
          </a:prstGeom>
        </p:spPr>
      </p:pic>
    </p:spTree>
    <p:extLst>
      <p:ext uri="{BB962C8B-B14F-4D97-AF65-F5344CB8AC3E}">
        <p14:creationId xmlns:p14="http://schemas.microsoft.com/office/powerpoint/2010/main" val="290057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B7FBCC-2F5F-4FC7-BAC9-63454F7163F8}"/>
              </a:ext>
            </a:extLst>
          </p:cNvPr>
          <p:cNvSpPr>
            <a:spLocks noGrp="1"/>
          </p:cNvSpPr>
          <p:nvPr>
            <p:ph sz="half" idx="1"/>
          </p:nvPr>
        </p:nvSpPr>
        <p:spPr>
          <a:xfrm>
            <a:off x="162560" y="1825625"/>
            <a:ext cx="585724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CE654E-28F9-45C1-82E7-CADE2721E6DF}"/>
              </a:ext>
            </a:extLst>
          </p:cNvPr>
          <p:cNvSpPr>
            <a:spLocks noGrp="1"/>
          </p:cNvSpPr>
          <p:nvPr>
            <p:ph sz="half" idx="2"/>
          </p:nvPr>
        </p:nvSpPr>
        <p:spPr>
          <a:xfrm>
            <a:off x="6172200" y="1825625"/>
            <a:ext cx="584708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3A5B91B-3F07-47AA-BE82-253019DED64D}"/>
              </a:ext>
            </a:extLst>
          </p:cNvPr>
          <p:cNvSpPr>
            <a:spLocks noGrp="1"/>
          </p:cNvSpPr>
          <p:nvPr>
            <p:ph type="dt" sz="half" idx="10"/>
          </p:nvPr>
        </p:nvSpPr>
        <p:spPr/>
        <p:txBody>
          <a:bodyPr/>
          <a:lstStyle>
            <a:lvl1pPr>
              <a:defRPr>
                <a:solidFill>
                  <a:schemeClr val="tx1"/>
                </a:solidFill>
              </a:defRPr>
            </a:lvl1pPr>
          </a:lstStyle>
          <a:p>
            <a:fld id="{8B173628-6435-4B7B-A718-DD5C58524A1C}" type="datetime1">
              <a:rPr lang="en-US" smtClean="0"/>
              <a:t>3/26/2023</a:t>
            </a:fld>
            <a:endParaRPr lang="en-US" dirty="0"/>
          </a:p>
        </p:txBody>
      </p:sp>
      <p:sp>
        <p:nvSpPr>
          <p:cNvPr id="6" name="Footer Placeholder 5">
            <a:extLst>
              <a:ext uri="{FF2B5EF4-FFF2-40B4-BE49-F238E27FC236}">
                <a16:creationId xmlns:a16="http://schemas.microsoft.com/office/drawing/2014/main" id="{B00826C4-0BED-4C34-A853-FB5A82553301}"/>
              </a:ext>
            </a:extLst>
          </p:cNvPr>
          <p:cNvSpPr>
            <a:spLocks noGrp="1"/>
          </p:cNvSpPr>
          <p:nvPr>
            <p:ph type="ftr" sz="quarter" idx="11"/>
          </p:nvPr>
        </p:nvSpPr>
        <p:spPr/>
        <p:txBody>
          <a:bodyPr/>
          <a:lstStyle>
            <a:lvl1pPr>
              <a:defRPr>
                <a:solidFill>
                  <a:schemeClr val="tx1"/>
                </a:solidFill>
              </a:defRPr>
            </a:lvl1pPr>
          </a:lstStyle>
          <a:p>
            <a:endParaRPr lang="en-US" dirty="0"/>
          </a:p>
        </p:txBody>
      </p:sp>
      <p:sp>
        <p:nvSpPr>
          <p:cNvPr id="8" name="Slide Number Placeholder 5">
            <a:extLst>
              <a:ext uri="{FF2B5EF4-FFF2-40B4-BE49-F238E27FC236}">
                <a16:creationId xmlns:a16="http://schemas.microsoft.com/office/drawing/2014/main" id="{76D020D5-F335-4254-86D5-A8D162D2FF01}"/>
              </a:ext>
            </a:extLst>
          </p:cNvPr>
          <p:cNvSpPr txBox="1">
            <a:spLocks/>
          </p:cNvSpPr>
          <p:nvPr userDrawn="1"/>
        </p:nvSpPr>
        <p:spPr>
          <a:xfrm>
            <a:off x="0" y="7143"/>
            <a:ext cx="12192000" cy="673893"/>
          </a:xfrm>
          <a:prstGeom prst="rect">
            <a:avLst/>
          </a:prstGeom>
          <a:solidFill>
            <a:srgbClr val="1C1D46"/>
          </a:solidFill>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dirty="0"/>
          </a:p>
        </p:txBody>
      </p:sp>
      <p:sp>
        <p:nvSpPr>
          <p:cNvPr id="10" name="Slide Number Placeholder 5">
            <a:extLst>
              <a:ext uri="{FF2B5EF4-FFF2-40B4-BE49-F238E27FC236}">
                <a16:creationId xmlns:a16="http://schemas.microsoft.com/office/drawing/2014/main" id="{AD9F5DB8-F5B8-463A-9434-BED74F18C2FA}"/>
              </a:ext>
            </a:extLst>
          </p:cNvPr>
          <p:cNvSpPr>
            <a:spLocks noGrp="1"/>
          </p:cNvSpPr>
          <p:nvPr>
            <p:ph type="sldNum" sz="quarter" idx="4"/>
          </p:nvPr>
        </p:nvSpPr>
        <p:spPr>
          <a:xfrm>
            <a:off x="11221720" y="81281"/>
            <a:ext cx="899160" cy="464820"/>
          </a:xfrm>
          <a:prstGeom prst="rect">
            <a:avLst/>
          </a:prstGeom>
          <a:solidFill>
            <a:srgbClr val="1C1D46"/>
          </a:solidFill>
          <a:ln>
            <a:solidFill>
              <a:srgbClr val="1C1D46"/>
            </a:solidFill>
          </a:ln>
        </p:spPr>
        <p:txBody>
          <a:bodyPr vert="horz" lIns="91440" tIns="45720" rIns="91440" bIns="45720" rtlCol="0" anchor="ctr"/>
          <a:lstStyle>
            <a:lvl1pPr algn="ctr">
              <a:defRPr sz="2400" b="1">
                <a:solidFill>
                  <a:schemeClr val="bg1"/>
                </a:solidFill>
              </a:defRPr>
            </a:lvl1pPr>
          </a:lstStyle>
          <a:p>
            <a:fld id="{3A6B1E66-6168-46C1-8F63-475802A4BC6B}" type="slidenum">
              <a:rPr lang="en-US" smtClean="0"/>
              <a:pPr/>
              <a:t>‹#›</a:t>
            </a:fld>
            <a:endParaRPr lang="en-US" dirty="0"/>
          </a:p>
        </p:txBody>
      </p:sp>
      <p:sp>
        <p:nvSpPr>
          <p:cNvPr id="12" name="Title 1">
            <a:extLst>
              <a:ext uri="{FF2B5EF4-FFF2-40B4-BE49-F238E27FC236}">
                <a16:creationId xmlns:a16="http://schemas.microsoft.com/office/drawing/2014/main" id="{34180494-1751-46B1-966F-7261C126ABD3}"/>
              </a:ext>
            </a:extLst>
          </p:cNvPr>
          <p:cNvSpPr>
            <a:spLocks noGrp="1"/>
          </p:cNvSpPr>
          <p:nvPr>
            <p:ph type="title"/>
          </p:nvPr>
        </p:nvSpPr>
        <p:spPr>
          <a:xfrm>
            <a:off x="162560" y="671195"/>
            <a:ext cx="11856720" cy="673493"/>
          </a:xfrm>
        </p:spPr>
        <p:txBody>
          <a:bodyPr/>
          <a:lstStyle>
            <a:lvl1pPr>
              <a:defRPr b="1"/>
            </a:lvl1pPr>
          </a:lstStyle>
          <a:p>
            <a:r>
              <a:rPr lang="en-US" dirty="0"/>
              <a:t>Click to edit Master title style</a:t>
            </a:r>
          </a:p>
        </p:txBody>
      </p:sp>
      <p:cxnSp>
        <p:nvCxnSpPr>
          <p:cNvPr id="13" name="Straight Connector 12">
            <a:extLst>
              <a:ext uri="{FF2B5EF4-FFF2-40B4-BE49-F238E27FC236}">
                <a16:creationId xmlns:a16="http://schemas.microsoft.com/office/drawing/2014/main" id="{2286BA02-BFD9-4AC5-B2D6-CC158173F7D6}"/>
              </a:ext>
            </a:extLst>
          </p:cNvPr>
          <p:cNvCxnSpPr>
            <a:cxnSpLocks/>
          </p:cNvCxnSpPr>
          <p:nvPr userDrawn="1"/>
        </p:nvCxnSpPr>
        <p:spPr>
          <a:xfrm>
            <a:off x="167640" y="1405648"/>
            <a:ext cx="10276840" cy="0"/>
          </a:xfrm>
          <a:prstGeom prst="line">
            <a:avLst/>
          </a:prstGeom>
          <a:ln w="76200">
            <a:solidFill>
              <a:srgbClr val="1C1D46"/>
            </a:solidFill>
          </a:ln>
        </p:spPr>
        <p:style>
          <a:lnRef idx="1">
            <a:schemeClr val="accent1"/>
          </a:lnRef>
          <a:fillRef idx="0">
            <a:schemeClr val="accent1"/>
          </a:fillRef>
          <a:effectRef idx="0">
            <a:schemeClr val="accent1"/>
          </a:effectRef>
          <a:fontRef idx="minor">
            <a:schemeClr val="tx1"/>
          </a:fontRef>
        </p:style>
      </p:cxnSp>
      <p:pic>
        <p:nvPicPr>
          <p:cNvPr id="2" name="Picture 1" descr="Logo, company name&#10;&#10;Description automatically generated">
            <a:extLst>
              <a:ext uri="{FF2B5EF4-FFF2-40B4-BE49-F238E27FC236}">
                <a16:creationId xmlns:a16="http://schemas.microsoft.com/office/drawing/2014/main" id="{7EBCD5D5-CAEA-5427-74FD-9DB146E84FB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9048" t="35971" r="10414" b="35132"/>
          <a:stretch/>
        </p:blipFill>
        <p:spPr>
          <a:xfrm>
            <a:off x="172720" y="58930"/>
            <a:ext cx="1531793" cy="549601"/>
          </a:xfrm>
          <a:prstGeom prst="rect">
            <a:avLst/>
          </a:prstGeom>
        </p:spPr>
      </p:pic>
    </p:spTree>
    <p:extLst>
      <p:ext uri="{BB962C8B-B14F-4D97-AF65-F5344CB8AC3E}">
        <p14:creationId xmlns:p14="http://schemas.microsoft.com/office/powerpoint/2010/main" val="896740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989BF0-6F26-437D-98EB-616E3D954E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DBFA04-ADBD-4B1D-881D-48DB4C06EF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3131C6-37F4-49BD-888D-EB7D13E930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E6EE37-3BB5-4BBF-975E-1A2228776E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D5CDCA-7912-4478-9E50-5959F23B8073}"/>
              </a:ext>
            </a:extLst>
          </p:cNvPr>
          <p:cNvSpPr>
            <a:spLocks noGrp="1"/>
          </p:cNvSpPr>
          <p:nvPr>
            <p:ph type="dt" sz="half" idx="10"/>
          </p:nvPr>
        </p:nvSpPr>
        <p:spPr/>
        <p:txBody>
          <a:bodyPr/>
          <a:lstStyle>
            <a:lvl1pPr>
              <a:defRPr>
                <a:solidFill>
                  <a:schemeClr val="tx1"/>
                </a:solidFill>
              </a:defRPr>
            </a:lvl1pPr>
          </a:lstStyle>
          <a:p>
            <a:fld id="{996E48AF-6DFF-414F-B68A-D1D6C0A4AAF6}" type="datetime1">
              <a:rPr lang="en-US" smtClean="0"/>
              <a:t>3/26/2023</a:t>
            </a:fld>
            <a:endParaRPr lang="en-US" dirty="0"/>
          </a:p>
        </p:txBody>
      </p:sp>
      <p:sp>
        <p:nvSpPr>
          <p:cNvPr id="8" name="Footer Placeholder 7">
            <a:extLst>
              <a:ext uri="{FF2B5EF4-FFF2-40B4-BE49-F238E27FC236}">
                <a16:creationId xmlns:a16="http://schemas.microsoft.com/office/drawing/2014/main" id="{448D199D-FA6F-4BE3-8C7E-F8C5C8C85337}"/>
              </a:ext>
            </a:extLst>
          </p:cNvPr>
          <p:cNvSpPr>
            <a:spLocks noGrp="1"/>
          </p:cNvSpPr>
          <p:nvPr>
            <p:ph type="ftr" sz="quarter" idx="11"/>
          </p:nvPr>
        </p:nvSpPr>
        <p:spPr/>
        <p:txBody>
          <a:bodyPr/>
          <a:lstStyle>
            <a:lvl1pPr>
              <a:defRPr>
                <a:solidFill>
                  <a:schemeClr val="tx1"/>
                </a:solidFill>
              </a:defRPr>
            </a:lvl1pPr>
          </a:lstStyle>
          <a:p>
            <a:endParaRPr lang="en-US" dirty="0"/>
          </a:p>
        </p:txBody>
      </p:sp>
      <p:sp>
        <p:nvSpPr>
          <p:cNvPr id="10" name="Slide Number Placeholder 5">
            <a:extLst>
              <a:ext uri="{FF2B5EF4-FFF2-40B4-BE49-F238E27FC236}">
                <a16:creationId xmlns:a16="http://schemas.microsoft.com/office/drawing/2014/main" id="{B5A650FA-C420-4C19-AE14-3B360175C921}"/>
              </a:ext>
            </a:extLst>
          </p:cNvPr>
          <p:cNvSpPr txBox="1">
            <a:spLocks/>
          </p:cNvSpPr>
          <p:nvPr userDrawn="1"/>
        </p:nvSpPr>
        <p:spPr>
          <a:xfrm>
            <a:off x="0" y="7143"/>
            <a:ext cx="12192000" cy="673893"/>
          </a:xfrm>
          <a:prstGeom prst="rect">
            <a:avLst/>
          </a:prstGeom>
          <a:solidFill>
            <a:srgbClr val="1C1D46"/>
          </a:solidFill>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dirty="0"/>
          </a:p>
        </p:txBody>
      </p:sp>
      <p:sp>
        <p:nvSpPr>
          <p:cNvPr id="12" name="Slide Number Placeholder 5">
            <a:extLst>
              <a:ext uri="{FF2B5EF4-FFF2-40B4-BE49-F238E27FC236}">
                <a16:creationId xmlns:a16="http://schemas.microsoft.com/office/drawing/2014/main" id="{28E809AC-0235-42ED-927D-C4C110B2BFA6}"/>
              </a:ext>
            </a:extLst>
          </p:cNvPr>
          <p:cNvSpPr>
            <a:spLocks noGrp="1"/>
          </p:cNvSpPr>
          <p:nvPr>
            <p:ph type="sldNum" sz="quarter" idx="12"/>
          </p:nvPr>
        </p:nvSpPr>
        <p:spPr>
          <a:xfrm>
            <a:off x="11221720" y="81281"/>
            <a:ext cx="899160" cy="464820"/>
          </a:xfrm>
          <a:prstGeom prst="rect">
            <a:avLst/>
          </a:prstGeom>
          <a:solidFill>
            <a:srgbClr val="1C1D46"/>
          </a:solidFill>
          <a:ln>
            <a:solidFill>
              <a:srgbClr val="1C1D46"/>
            </a:solidFill>
          </a:ln>
        </p:spPr>
        <p:txBody>
          <a:bodyPr vert="horz" lIns="91440" tIns="45720" rIns="91440" bIns="45720" rtlCol="0" anchor="ctr"/>
          <a:lstStyle>
            <a:lvl1pPr algn="ctr">
              <a:defRPr sz="2400" b="1">
                <a:solidFill>
                  <a:schemeClr val="bg1"/>
                </a:solidFill>
              </a:defRPr>
            </a:lvl1pPr>
          </a:lstStyle>
          <a:p>
            <a:fld id="{3A6B1E66-6168-46C1-8F63-475802A4BC6B}" type="slidenum">
              <a:rPr lang="en-US" smtClean="0"/>
              <a:pPr/>
              <a:t>‹#›</a:t>
            </a:fld>
            <a:endParaRPr lang="en-US" dirty="0"/>
          </a:p>
        </p:txBody>
      </p:sp>
      <p:sp>
        <p:nvSpPr>
          <p:cNvPr id="13" name="Title 1">
            <a:extLst>
              <a:ext uri="{FF2B5EF4-FFF2-40B4-BE49-F238E27FC236}">
                <a16:creationId xmlns:a16="http://schemas.microsoft.com/office/drawing/2014/main" id="{1558EE8D-D56F-4142-9B66-9D2A110EF14F}"/>
              </a:ext>
            </a:extLst>
          </p:cNvPr>
          <p:cNvSpPr>
            <a:spLocks noGrp="1"/>
          </p:cNvSpPr>
          <p:nvPr>
            <p:ph type="title"/>
          </p:nvPr>
        </p:nvSpPr>
        <p:spPr>
          <a:xfrm>
            <a:off x="162560" y="671195"/>
            <a:ext cx="11856720" cy="673493"/>
          </a:xfrm>
        </p:spPr>
        <p:txBody>
          <a:bodyPr/>
          <a:lstStyle>
            <a:lvl1pPr>
              <a:defRPr b="1"/>
            </a:lvl1pPr>
          </a:lstStyle>
          <a:p>
            <a:r>
              <a:rPr lang="en-US" dirty="0"/>
              <a:t>Click to edit Master title style</a:t>
            </a:r>
          </a:p>
        </p:txBody>
      </p:sp>
      <p:cxnSp>
        <p:nvCxnSpPr>
          <p:cNvPr id="14" name="Straight Connector 13">
            <a:extLst>
              <a:ext uri="{FF2B5EF4-FFF2-40B4-BE49-F238E27FC236}">
                <a16:creationId xmlns:a16="http://schemas.microsoft.com/office/drawing/2014/main" id="{CF6C840F-7550-486E-AB7B-DE7C6F46D38F}"/>
              </a:ext>
            </a:extLst>
          </p:cNvPr>
          <p:cNvCxnSpPr>
            <a:cxnSpLocks/>
          </p:cNvCxnSpPr>
          <p:nvPr userDrawn="1"/>
        </p:nvCxnSpPr>
        <p:spPr>
          <a:xfrm>
            <a:off x="167640" y="1405648"/>
            <a:ext cx="10276840" cy="0"/>
          </a:xfrm>
          <a:prstGeom prst="line">
            <a:avLst/>
          </a:prstGeom>
          <a:ln w="76200">
            <a:solidFill>
              <a:srgbClr val="1C1D46"/>
            </a:solidFill>
          </a:ln>
        </p:spPr>
        <p:style>
          <a:lnRef idx="1">
            <a:schemeClr val="accent1"/>
          </a:lnRef>
          <a:fillRef idx="0">
            <a:schemeClr val="accent1"/>
          </a:fillRef>
          <a:effectRef idx="0">
            <a:schemeClr val="accent1"/>
          </a:effectRef>
          <a:fontRef idx="minor">
            <a:schemeClr val="tx1"/>
          </a:fontRef>
        </p:style>
      </p:cxnSp>
      <p:pic>
        <p:nvPicPr>
          <p:cNvPr id="2" name="Picture 1" descr="Logo, company name&#10;&#10;Description automatically generated">
            <a:extLst>
              <a:ext uri="{FF2B5EF4-FFF2-40B4-BE49-F238E27FC236}">
                <a16:creationId xmlns:a16="http://schemas.microsoft.com/office/drawing/2014/main" id="{4F4EE03B-1E98-5013-FE27-6E339098228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9048" t="35971" r="10414" b="35132"/>
          <a:stretch/>
        </p:blipFill>
        <p:spPr>
          <a:xfrm>
            <a:off x="172720" y="58930"/>
            <a:ext cx="1531793" cy="549601"/>
          </a:xfrm>
          <a:prstGeom prst="rect">
            <a:avLst/>
          </a:prstGeom>
        </p:spPr>
      </p:pic>
    </p:spTree>
    <p:extLst>
      <p:ext uri="{BB962C8B-B14F-4D97-AF65-F5344CB8AC3E}">
        <p14:creationId xmlns:p14="http://schemas.microsoft.com/office/powerpoint/2010/main" val="769084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DAE36-BBC5-4ED3-87A8-66D7368589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CE9390-8320-4DBD-9716-580C91D8C41B}"/>
              </a:ext>
            </a:extLst>
          </p:cNvPr>
          <p:cNvSpPr>
            <a:spLocks noGrp="1"/>
          </p:cNvSpPr>
          <p:nvPr>
            <p:ph type="dt" sz="half" idx="10"/>
          </p:nvPr>
        </p:nvSpPr>
        <p:spPr/>
        <p:txBody>
          <a:bodyPr/>
          <a:lstStyle>
            <a:lvl1pPr>
              <a:defRPr>
                <a:solidFill>
                  <a:schemeClr val="tx1"/>
                </a:solidFill>
              </a:defRPr>
            </a:lvl1pPr>
          </a:lstStyle>
          <a:p>
            <a:fld id="{B8D0394A-AF53-40F1-A971-81941CBB88C2}" type="datetime1">
              <a:rPr lang="en-US" smtClean="0"/>
              <a:t>3/26/2023</a:t>
            </a:fld>
            <a:endParaRPr lang="en-US" dirty="0"/>
          </a:p>
        </p:txBody>
      </p:sp>
      <p:sp>
        <p:nvSpPr>
          <p:cNvPr id="4" name="Footer Placeholder 3">
            <a:extLst>
              <a:ext uri="{FF2B5EF4-FFF2-40B4-BE49-F238E27FC236}">
                <a16:creationId xmlns:a16="http://schemas.microsoft.com/office/drawing/2014/main" id="{3A633226-55E9-4F1A-BD39-2AB593BE5730}"/>
              </a:ext>
            </a:extLst>
          </p:cNvPr>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81B60400-730D-49BB-A5CB-1AC3857E5405}"/>
              </a:ext>
            </a:extLst>
          </p:cNvPr>
          <p:cNvSpPr txBox="1">
            <a:spLocks/>
          </p:cNvSpPr>
          <p:nvPr userDrawn="1"/>
        </p:nvSpPr>
        <p:spPr>
          <a:xfrm>
            <a:off x="0" y="7143"/>
            <a:ext cx="12192000" cy="673893"/>
          </a:xfrm>
          <a:prstGeom prst="rect">
            <a:avLst/>
          </a:prstGeom>
          <a:solidFill>
            <a:srgbClr val="1C1D46"/>
          </a:solidFill>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dirty="0"/>
          </a:p>
        </p:txBody>
      </p:sp>
      <p:sp>
        <p:nvSpPr>
          <p:cNvPr id="8" name="Slide Number Placeholder 5">
            <a:extLst>
              <a:ext uri="{FF2B5EF4-FFF2-40B4-BE49-F238E27FC236}">
                <a16:creationId xmlns:a16="http://schemas.microsoft.com/office/drawing/2014/main" id="{71B18962-8DD7-4033-94E8-3FBC119E8111}"/>
              </a:ext>
            </a:extLst>
          </p:cNvPr>
          <p:cNvSpPr>
            <a:spLocks noGrp="1"/>
          </p:cNvSpPr>
          <p:nvPr>
            <p:ph type="sldNum" sz="quarter" idx="4"/>
          </p:nvPr>
        </p:nvSpPr>
        <p:spPr>
          <a:xfrm>
            <a:off x="11221720" y="81281"/>
            <a:ext cx="899160" cy="464820"/>
          </a:xfrm>
          <a:prstGeom prst="rect">
            <a:avLst/>
          </a:prstGeom>
          <a:solidFill>
            <a:srgbClr val="1C1D46"/>
          </a:solidFill>
          <a:ln>
            <a:solidFill>
              <a:srgbClr val="1C1D46"/>
            </a:solidFill>
          </a:ln>
        </p:spPr>
        <p:txBody>
          <a:bodyPr vert="horz" lIns="91440" tIns="45720" rIns="91440" bIns="45720" rtlCol="0" anchor="ctr"/>
          <a:lstStyle>
            <a:lvl1pPr algn="ctr">
              <a:defRPr sz="2400" b="1">
                <a:solidFill>
                  <a:schemeClr val="bg1"/>
                </a:solidFill>
              </a:defRPr>
            </a:lvl1pPr>
          </a:lstStyle>
          <a:p>
            <a:fld id="{3A6B1E66-6168-46C1-8F63-475802A4BC6B}" type="slidenum">
              <a:rPr lang="en-US" smtClean="0"/>
              <a:pPr/>
              <a:t>‹#›</a:t>
            </a:fld>
            <a:endParaRPr lang="en-US" dirty="0"/>
          </a:p>
        </p:txBody>
      </p:sp>
      <p:pic>
        <p:nvPicPr>
          <p:cNvPr id="5" name="Picture 4" descr="Logo, company name&#10;&#10;Description automatically generated">
            <a:extLst>
              <a:ext uri="{FF2B5EF4-FFF2-40B4-BE49-F238E27FC236}">
                <a16:creationId xmlns:a16="http://schemas.microsoft.com/office/drawing/2014/main" id="{E7D60B1F-6D67-9972-9F74-8BD8FB43807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9048" t="35971" r="10414" b="35132"/>
          <a:stretch/>
        </p:blipFill>
        <p:spPr>
          <a:xfrm>
            <a:off x="172720" y="58930"/>
            <a:ext cx="1531793" cy="549601"/>
          </a:xfrm>
          <a:prstGeom prst="rect">
            <a:avLst/>
          </a:prstGeom>
        </p:spPr>
      </p:pic>
    </p:spTree>
    <p:extLst>
      <p:ext uri="{BB962C8B-B14F-4D97-AF65-F5344CB8AC3E}">
        <p14:creationId xmlns:p14="http://schemas.microsoft.com/office/powerpoint/2010/main" val="1836961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C2C1C1-666F-4F38-BFBD-2519F34253BE}"/>
              </a:ext>
            </a:extLst>
          </p:cNvPr>
          <p:cNvSpPr>
            <a:spLocks noGrp="1"/>
          </p:cNvSpPr>
          <p:nvPr>
            <p:ph type="dt" sz="half" idx="10"/>
          </p:nvPr>
        </p:nvSpPr>
        <p:spPr/>
        <p:txBody>
          <a:bodyPr/>
          <a:lstStyle>
            <a:lvl1pPr>
              <a:defRPr>
                <a:solidFill>
                  <a:schemeClr val="tx1"/>
                </a:solidFill>
              </a:defRPr>
            </a:lvl1pPr>
          </a:lstStyle>
          <a:p>
            <a:fld id="{264D0CEA-943E-4FEC-90AD-F2B79A94D400}" type="datetime1">
              <a:rPr lang="en-US" smtClean="0"/>
              <a:t>3/26/2023</a:t>
            </a:fld>
            <a:endParaRPr lang="en-US" dirty="0"/>
          </a:p>
        </p:txBody>
      </p:sp>
      <p:sp>
        <p:nvSpPr>
          <p:cNvPr id="3" name="Footer Placeholder 2">
            <a:extLst>
              <a:ext uri="{FF2B5EF4-FFF2-40B4-BE49-F238E27FC236}">
                <a16:creationId xmlns:a16="http://schemas.microsoft.com/office/drawing/2014/main" id="{FC628D1F-44C1-4B85-B891-EEEC279552F9}"/>
              </a:ext>
            </a:extLst>
          </p:cNvPr>
          <p:cNvSpPr>
            <a:spLocks noGrp="1"/>
          </p:cNvSpPr>
          <p:nvPr>
            <p:ph type="ftr" sz="quarter" idx="11"/>
          </p:nvPr>
        </p:nvSpPr>
        <p:spPr/>
        <p:txBody>
          <a:bodyPr/>
          <a:lstStyle>
            <a:lvl1pPr>
              <a:defRPr>
                <a:solidFill>
                  <a:schemeClr val="tx1"/>
                </a:solidFill>
              </a:defRPr>
            </a:lvl1pPr>
          </a:lstStyle>
          <a:p>
            <a:endParaRPr lang="en-US" dirty="0"/>
          </a:p>
        </p:txBody>
      </p:sp>
      <p:sp>
        <p:nvSpPr>
          <p:cNvPr id="5" name="Slide Number Placeholder 5">
            <a:extLst>
              <a:ext uri="{FF2B5EF4-FFF2-40B4-BE49-F238E27FC236}">
                <a16:creationId xmlns:a16="http://schemas.microsoft.com/office/drawing/2014/main" id="{CDC9F1CA-0E81-4385-AC95-7B031E2EDDB3}"/>
              </a:ext>
            </a:extLst>
          </p:cNvPr>
          <p:cNvSpPr txBox="1">
            <a:spLocks/>
          </p:cNvSpPr>
          <p:nvPr userDrawn="1"/>
        </p:nvSpPr>
        <p:spPr>
          <a:xfrm>
            <a:off x="0" y="7143"/>
            <a:ext cx="12192000" cy="673893"/>
          </a:xfrm>
          <a:prstGeom prst="rect">
            <a:avLst/>
          </a:prstGeom>
          <a:solidFill>
            <a:srgbClr val="1C1D46"/>
          </a:solidFill>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dirty="0"/>
          </a:p>
        </p:txBody>
      </p:sp>
      <p:sp>
        <p:nvSpPr>
          <p:cNvPr id="7" name="Slide Number Placeholder 5">
            <a:extLst>
              <a:ext uri="{FF2B5EF4-FFF2-40B4-BE49-F238E27FC236}">
                <a16:creationId xmlns:a16="http://schemas.microsoft.com/office/drawing/2014/main" id="{2903D694-1E61-4573-B02E-FEF9EE5AA5C7}"/>
              </a:ext>
            </a:extLst>
          </p:cNvPr>
          <p:cNvSpPr>
            <a:spLocks noGrp="1"/>
          </p:cNvSpPr>
          <p:nvPr>
            <p:ph type="sldNum" sz="quarter" idx="4"/>
          </p:nvPr>
        </p:nvSpPr>
        <p:spPr>
          <a:xfrm>
            <a:off x="11221720" y="81281"/>
            <a:ext cx="899160" cy="464820"/>
          </a:xfrm>
          <a:prstGeom prst="rect">
            <a:avLst/>
          </a:prstGeom>
          <a:solidFill>
            <a:srgbClr val="1C1D46"/>
          </a:solidFill>
          <a:ln>
            <a:solidFill>
              <a:srgbClr val="1C1D46"/>
            </a:solidFill>
          </a:ln>
        </p:spPr>
        <p:txBody>
          <a:bodyPr vert="horz" lIns="91440" tIns="45720" rIns="91440" bIns="45720" rtlCol="0" anchor="ctr"/>
          <a:lstStyle>
            <a:lvl1pPr algn="ctr">
              <a:defRPr sz="2400" b="1">
                <a:solidFill>
                  <a:schemeClr val="bg1"/>
                </a:solidFill>
              </a:defRPr>
            </a:lvl1pPr>
          </a:lstStyle>
          <a:p>
            <a:fld id="{3A6B1E66-6168-46C1-8F63-475802A4BC6B}" type="slidenum">
              <a:rPr lang="en-US" smtClean="0"/>
              <a:pPr/>
              <a:t>‹#›</a:t>
            </a:fld>
            <a:endParaRPr lang="en-US" dirty="0"/>
          </a:p>
        </p:txBody>
      </p:sp>
      <p:pic>
        <p:nvPicPr>
          <p:cNvPr id="4" name="Picture 3" descr="Logo, company name&#10;&#10;Description automatically generated">
            <a:extLst>
              <a:ext uri="{FF2B5EF4-FFF2-40B4-BE49-F238E27FC236}">
                <a16:creationId xmlns:a16="http://schemas.microsoft.com/office/drawing/2014/main" id="{2CCAA841-F633-D5D6-CA02-5CB676E4650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9048" t="35971" r="10414" b="35132"/>
          <a:stretch/>
        </p:blipFill>
        <p:spPr>
          <a:xfrm>
            <a:off x="172720" y="58930"/>
            <a:ext cx="1531793" cy="549601"/>
          </a:xfrm>
          <a:prstGeom prst="rect">
            <a:avLst/>
          </a:prstGeom>
        </p:spPr>
      </p:pic>
    </p:spTree>
    <p:extLst>
      <p:ext uri="{BB962C8B-B14F-4D97-AF65-F5344CB8AC3E}">
        <p14:creationId xmlns:p14="http://schemas.microsoft.com/office/powerpoint/2010/main" val="123540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B8887-CE4F-4CC1-A3E1-D4FF0FC17E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0EFFBAA-ED77-4A5F-AE98-C8F960F81D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D0D6D85-BBF9-40DA-9D3F-96A4B46AB4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A6DB8-4C36-4D30-8E04-BAF67EE22679}"/>
              </a:ext>
            </a:extLst>
          </p:cNvPr>
          <p:cNvSpPr>
            <a:spLocks noGrp="1"/>
          </p:cNvSpPr>
          <p:nvPr>
            <p:ph type="dt" sz="half" idx="10"/>
          </p:nvPr>
        </p:nvSpPr>
        <p:spPr/>
        <p:txBody>
          <a:bodyPr/>
          <a:lstStyle>
            <a:lvl1pPr>
              <a:defRPr>
                <a:solidFill>
                  <a:schemeClr val="tx1"/>
                </a:solidFill>
              </a:defRPr>
            </a:lvl1pPr>
          </a:lstStyle>
          <a:p>
            <a:fld id="{83E131CF-F141-4B6C-BB4E-FEE762A750AF}" type="datetime1">
              <a:rPr lang="en-US" smtClean="0"/>
              <a:t>3/26/2023</a:t>
            </a:fld>
            <a:endParaRPr lang="en-US" dirty="0"/>
          </a:p>
        </p:txBody>
      </p:sp>
      <p:sp>
        <p:nvSpPr>
          <p:cNvPr id="6" name="Footer Placeholder 5">
            <a:extLst>
              <a:ext uri="{FF2B5EF4-FFF2-40B4-BE49-F238E27FC236}">
                <a16:creationId xmlns:a16="http://schemas.microsoft.com/office/drawing/2014/main" id="{EDB28362-FB1D-4A13-8ED2-941B59D5FAA7}"/>
              </a:ext>
            </a:extLst>
          </p:cNvPr>
          <p:cNvSpPr>
            <a:spLocks noGrp="1"/>
          </p:cNvSpPr>
          <p:nvPr>
            <p:ph type="ftr" sz="quarter" idx="11"/>
          </p:nvPr>
        </p:nvSpPr>
        <p:spPr/>
        <p:txBody>
          <a:bodyPr/>
          <a:lstStyle>
            <a:lvl1pPr>
              <a:defRPr>
                <a:solidFill>
                  <a:schemeClr val="tx1"/>
                </a:solidFill>
              </a:defRPr>
            </a:lvl1pPr>
          </a:lstStyle>
          <a:p>
            <a:endParaRPr lang="en-US" dirty="0"/>
          </a:p>
        </p:txBody>
      </p:sp>
      <p:sp>
        <p:nvSpPr>
          <p:cNvPr id="8" name="Slide Number Placeholder 5">
            <a:extLst>
              <a:ext uri="{FF2B5EF4-FFF2-40B4-BE49-F238E27FC236}">
                <a16:creationId xmlns:a16="http://schemas.microsoft.com/office/drawing/2014/main" id="{08EC8C6D-D6ED-4B42-831A-A73B232876F3}"/>
              </a:ext>
            </a:extLst>
          </p:cNvPr>
          <p:cNvSpPr txBox="1">
            <a:spLocks/>
          </p:cNvSpPr>
          <p:nvPr userDrawn="1"/>
        </p:nvSpPr>
        <p:spPr>
          <a:xfrm>
            <a:off x="0" y="7143"/>
            <a:ext cx="12192000" cy="673893"/>
          </a:xfrm>
          <a:prstGeom prst="rect">
            <a:avLst/>
          </a:prstGeom>
          <a:solidFill>
            <a:srgbClr val="0F3874"/>
          </a:solidFill>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dirty="0"/>
          </a:p>
        </p:txBody>
      </p:sp>
      <p:sp>
        <p:nvSpPr>
          <p:cNvPr id="10" name="Slide Number Placeholder 5">
            <a:extLst>
              <a:ext uri="{FF2B5EF4-FFF2-40B4-BE49-F238E27FC236}">
                <a16:creationId xmlns:a16="http://schemas.microsoft.com/office/drawing/2014/main" id="{A8A8F40A-2D24-4AAF-9038-3B5BED61EF23}"/>
              </a:ext>
            </a:extLst>
          </p:cNvPr>
          <p:cNvSpPr>
            <a:spLocks noGrp="1"/>
          </p:cNvSpPr>
          <p:nvPr>
            <p:ph type="sldNum" sz="quarter" idx="4"/>
          </p:nvPr>
        </p:nvSpPr>
        <p:spPr>
          <a:xfrm>
            <a:off x="11221720" y="81281"/>
            <a:ext cx="899160" cy="464820"/>
          </a:xfrm>
          <a:prstGeom prst="rect">
            <a:avLst/>
          </a:prstGeom>
          <a:solidFill>
            <a:srgbClr val="0F3874"/>
          </a:solidFill>
          <a:ln>
            <a:solidFill>
              <a:srgbClr val="0F3874"/>
            </a:solidFill>
          </a:ln>
        </p:spPr>
        <p:txBody>
          <a:bodyPr vert="horz" lIns="91440" tIns="45720" rIns="91440" bIns="45720" rtlCol="0" anchor="ctr"/>
          <a:lstStyle>
            <a:lvl1pPr algn="ctr">
              <a:defRPr sz="2400" b="1">
                <a:solidFill>
                  <a:schemeClr val="bg1"/>
                </a:solidFill>
              </a:defRPr>
            </a:lvl1pPr>
          </a:lstStyle>
          <a:p>
            <a:fld id="{3A6B1E66-6168-46C1-8F63-475802A4BC6B}" type="slidenum">
              <a:rPr lang="en-US" smtClean="0"/>
              <a:pPr/>
              <a:t>‹#›</a:t>
            </a:fld>
            <a:endParaRPr lang="en-US" dirty="0"/>
          </a:p>
        </p:txBody>
      </p:sp>
      <p:pic>
        <p:nvPicPr>
          <p:cNvPr id="11" name="Picture 10" descr="Logo&#10;&#10;Description automatically generated">
            <a:extLst>
              <a:ext uri="{FF2B5EF4-FFF2-40B4-BE49-F238E27FC236}">
                <a16:creationId xmlns:a16="http://schemas.microsoft.com/office/drawing/2014/main" id="{93DA2F51-7B42-4B43-B7F3-15E71DF5044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120" y="38699"/>
            <a:ext cx="599922" cy="577528"/>
          </a:xfrm>
          <a:prstGeom prst="rect">
            <a:avLst/>
          </a:prstGeom>
        </p:spPr>
      </p:pic>
    </p:spTree>
    <p:extLst>
      <p:ext uri="{BB962C8B-B14F-4D97-AF65-F5344CB8AC3E}">
        <p14:creationId xmlns:p14="http://schemas.microsoft.com/office/powerpoint/2010/main" val="1320595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7E922-435A-4E23-ACC2-969767AE43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318011A-4EA2-4BDF-8A76-393D9C637A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B33F065-C5AA-44BB-9662-3C699A3779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692DCE-5D6F-42CF-B196-5E62A857227C}"/>
              </a:ext>
            </a:extLst>
          </p:cNvPr>
          <p:cNvSpPr>
            <a:spLocks noGrp="1"/>
          </p:cNvSpPr>
          <p:nvPr>
            <p:ph type="dt" sz="half" idx="10"/>
          </p:nvPr>
        </p:nvSpPr>
        <p:spPr/>
        <p:txBody>
          <a:bodyPr/>
          <a:lstStyle>
            <a:lvl1pPr>
              <a:defRPr>
                <a:solidFill>
                  <a:schemeClr val="tx1"/>
                </a:solidFill>
              </a:defRPr>
            </a:lvl1pPr>
          </a:lstStyle>
          <a:p>
            <a:fld id="{3EA46BEF-76EF-43BC-8760-1C60B2C37EF0}" type="datetime1">
              <a:rPr lang="en-US" smtClean="0"/>
              <a:t>3/26/2023</a:t>
            </a:fld>
            <a:endParaRPr lang="en-US" dirty="0"/>
          </a:p>
        </p:txBody>
      </p:sp>
      <p:sp>
        <p:nvSpPr>
          <p:cNvPr id="6" name="Footer Placeholder 5">
            <a:extLst>
              <a:ext uri="{FF2B5EF4-FFF2-40B4-BE49-F238E27FC236}">
                <a16:creationId xmlns:a16="http://schemas.microsoft.com/office/drawing/2014/main" id="{BC90ED09-0D3B-45FB-821F-A304354D5978}"/>
              </a:ext>
            </a:extLst>
          </p:cNvPr>
          <p:cNvSpPr>
            <a:spLocks noGrp="1"/>
          </p:cNvSpPr>
          <p:nvPr>
            <p:ph type="ftr" sz="quarter" idx="11"/>
          </p:nvPr>
        </p:nvSpPr>
        <p:spPr/>
        <p:txBody>
          <a:bodyPr/>
          <a:lstStyle>
            <a:lvl1pPr>
              <a:defRPr>
                <a:solidFill>
                  <a:schemeClr val="tx1"/>
                </a:solidFill>
              </a:defRPr>
            </a:lvl1pPr>
          </a:lstStyle>
          <a:p>
            <a:endParaRPr lang="en-US" dirty="0"/>
          </a:p>
        </p:txBody>
      </p:sp>
      <p:sp>
        <p:nvSpPr>
          <p:cNvPr id="8" name="Slide Number Placeholder 5">
            <a:extLst>
              <a:ext uri="{FF2B5EF4-FFF2-40B4-BE49-F238E27FC236}">
                <a16:creationId xmlns:a16="http://schemas.microsoft.com/office/drawing/2014/main" id="{860049C4-65E9-4D58-B642-7E58CB79AA71}"/>
              </a:ext>
            </a:extLst>
          </p:cNvPr>
          <p:cNvSpPr txBox="1">
            <a:spLocks/>
          </p:cNvSpPr>
          <p:nvPr userDrawn="1"/>
        </p:nvSpPr>
        <p:spPr>
          <a:xfrm>
            <a:off x="0" y="7143"/>
            <a:ext cx="12192000" cy="673893"/>
          </a:xfrm>
          <a:prstGeom prst="rect">
            <a:avLst/>
          </a:prstGeom>
          <a:solidFill>
            <a:srgbClr val="0F3874"/>
          </a:solidFill>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dirty="0"/>
          </a:p>
        </p:txBody>
      </p:sp>
      <p:sp>
        <p:nvSpPr>
          <p:cNvPr id="10" name="Slide Number Placeholder 5">
            <a:extLst>
              <a:ext uri="{FF2B5EF4-FFF2-40B4-BE49-F238E27FC236}">
                <a16:creationId xmlns:a16="http://schemas.microsoft.com/office/drawing/2014/main" id="{78E30423-715B-4C24-B101-B2941E636D65}"/>
              </a:ext>
            </a:extLst>
          </p:cNvPr>
          <p:cNvSpPr>
            <a:spLocks noGrp="1"/>
          </p:cNvSpPr>
          <p:nvPr>
            <p:ph type="sldNum" sz="quarter" idx="4"/>
          </p:nvPr>
        </p:nvSpPr>
        <p:spPr>
          <a:xfrm>
            <a:off x="11221720" y="81281"/>
            <a:ext cx="899160" cy="464820"/>
          </a:xfrm>
          <a:prstGeom prst="rect">
            <a:avLst/>
          </a:prstGeom>
          <a:solidFill>
            <a:srgbClr val="0F3874"/>
          </a:solidFill>
          <a:ln>
            <a:solidFill>
              <a:srgbClr val="0F3874"/>
            </a:solidFill>
          </a:ln>
        </p:spPr>
        <p:txBody>
          <a:bodyPr vert="horz" lIns="91440" tIns="45720" rIns="91440" bIns="45720" rtlCol="0" anchor="ctr"/>
          <a:lstStyle>
            <a:lvl1pPr algn="ctr">
              <a:defRPr sz="2400" b="1">
                <a:solidFill>
                  <a:schemeClr val="bg1"/>
                </a:solidFill>
              </a:defRPr>
            </a:lvl1pPr>
          </a:lstStyle>
          <a:p>
            <a:fld id="{3A6B1E66-6168-46C1-8F63-475802A4BC6B}" type="slidenum">
              <a:rPr lang="en-US" smtClean="0"/>
              <a:pPr/>
              <a:t>‹#›</a:t>
            </a:fld>
            <a:endParaRPr lang="en-US" dirty="0"/>
          </a:p>
        </p:txBody>
      </p:sp>
      <p:pic>
        <p:nvPicPr>
          <p:cNvPr id="11" name="Picture 10" descr="Logo&#10;&#10;Description automatically generated">
            <a:extLst>
              <a:ext uri="{FF2B5EF4-FFF2-40B4-BE49-F238E27FC236}">
                <a16:creationId xmlns:a16="http://schemas.microsoft.com/office/drawing/2014/main" id="{9DBC6CE8-36F9-4108-923B-4B868C96FD3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120" y="38699"/>
            <a:ext cx="599922" cy="577528"/>
          </a:xfrm>
          <a:prstGeom prst="rect">
            <a:avLst/>
          </a:prstGeom>
        </p:spPr>
      </p:pic>
    </p:spTree>
    <p:extLst>
      <p:ext uri="{BB962C8B-B14F-4D97-AF65-F5344CB8AC3E}">
        <p14:creationId xmlns:p14="http://schemas.microsoft.com/office/powerpoint/2010/main" val="2941364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288FAD-9F7A-4688-B3EA-6DB11C86D478}"/>
              </a:ext>
            </a:extLst>
          </p:cNvPr>
          <p:cNvSpPr>
            <a:spLocks noGrp="1"/>
          </p:cNvSpPr>
          <p:nvPr>
            <p:ph type="title"/>
          </p:nvPr>
        </p:nvSpPr>
        <p:spPr>
          <a:xfrm>
            <a:off x="838200" y="681037"/>
            <a:ext cx="10515600" cy="1009651"/>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3CD12E8-FC04-4C96-B0DC-DD9D8A4F07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53E3D1-AA09-403B-9113-3DB4DA4EF9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E251B9-3025-44BC-8320-A6B588267680}" type="datetime1">
              <a:rPr lang="en-US" smtClean="0"/>
              <a:t>3/26/2023</a:t>
            </a:fld>
            <a:endParaRPr lang="en-US"/>
          </a:p>
        </p:txBody>
      </p:sp>
      <p:sp>
        <p:nvSpPr>
          <p:cNvPr id="5" name="Footer Placeholder 4">
            <a:extLst>
              <a:ext uri="{FF2B5EF4-FFF2-40B4-BE49-F238E27FC236}">
                <a16:creationId xmlns:a16="http://schemas.microsoft.com/office/drawing/2014/main" id="{016D0192-A43F-4418-B92D-FE0D267944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9095957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8C5A9-7C89-4512-9A5E-9874D29CDF05}"/>
              </a:ext>
            </a:extLst>
          </p:cNvPr>
          <p:cNvSpPr/>
          <p:nvPr/>
        </p:nvSpPr>
        <p:spPr bwMode="auto">
          <a:xfrm>
            <a:off x="398834" y="258755"/>
            <a:ext cx="11516358" cy="6375310"/>
          </a:xfrm>
          <a:prstGeom prst="rect">
            <a:avLst/>
          </a:prstGeom>
          <a:solidFill>
            <a:srgbClr val="1C1D46"/>
          </a:solidFill>
          <a:ln w="9525">
            <a:solidFill>
              <a:srgbClr val="993366"/>
            </a:solidFill>
            <a:round/>
            <a:headEnd/>
            <a:tailEnd/>
          </a:ln>
        </p:spPr>
        <p:txBody>
          <a:bodyPr vert="horz" wrap="square" lIns="91440" tIns="45720" rIns="91440" bIns="45720" numCol="1" rtlCol="0" anchor="t" anchorCtr="0" compatLnSpc="1">
            <a:prstTxWarp prst="textNoShape">
              <a:avLst/>
            </a:prstTxWarp>
          </a:bodyPr>
          <a:lstStyle/>
          <a:p>
            <a:pPr algn="ctr"/>
            <a:endParaRPr lang="en-US" dirty="0"/>
          </a:p>
        </p:txBody>
      </p:sp>
      <p:sp>
        <p:nvSpPr>
          <p:cNvPr id="5" name="Title 2">
            <a:extLst>
              <a:ext uri="{FF2B5EF4-FFF2-40B4-BE49-F238E27FC236}">
                <a16:creationId xmlns:a16="http://schemas.microsoft.com/office/drawing/2014/main" id="{EF498C49-59A3-43B8-94F4-E36F45788DB3}"/>
              </a:ext>
            </a:extLst>
          </p:cNvPr>
          <p:cNvSpPr txBox="1">
            <a:spLocks/>
          </p:cNvSpPr>
          <p:nvPr/>
        </p:nvSpPr>
        <p:spPr>
          <a:xfrm>
            <a:off x="766906" y="1905506"/>
            <a:ext cx="10658188" cy="2031325"/>
          </a:xfrm>
          <a:prstGeom prst="rect">
            <a:avLst/>
          </a:prstGeom>
        </p:spPr>
        <p:txBody>
          <a:bodyPr wrap="square" lIns="0" tIns="0" rIns="0" bIns="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schemeClr val="bg1"/>
                </a:solidFill>
              </a:rPr>
              <a:t>"Predicting Graduate Admission with Machine Learning: A Comparative Study of Different Algorithms"</a:t>
            </a:r>
          </a:p>
        </p:txBody>
      </p:sp>
      <p:sp>
        <p:nvSpPr>
          <p:cNvPr id="7" name="Inhaltsplatzhalter 4">
            <a:extLst>
              <a:ext uri="{FF2B5EF4-FFF2-40B4-BE49-F238E27FC236}">
                <a16:creationId xmlns:a16="http://schemas.microsoft.com/office/drawing/2014/main" id="{D5DD1525-524A-4C65-BEB8-DCE1FB7DB17F}"/>
              </a:ext>
            </a:extLst>
          </p:cNvPr>
          <p:cNvSpPr txBox="1">
            <a:spLocks/>
          </p:cNvSpPr>
          <p:nvPr/>
        </p:nvSpPr>
        <p:spPr>
          <a:xfrm>
            <a:off x="3118917" y="4566553"/>
            <a:ext cx="6076192" cy="369332"/>
          </a:xfrm>
          <a:prstGeom prst="rect">
            <a:avLst/>
          </a:prstGeom>
        </p:spPr>
        <p:txBody>
          <a:bodyPr wrap="square" lIns="0" tIns="0" rIns="0" bIns="0">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600"/>
              </a:spcAft>
              <a:buNone/>
            </a:pPr>
            <a:r>
              <a:rPr lang="en-US" sz="2400" dirty="0" err="1">
                <a:latin typeface="Roboto" panose="02000000000000000000"/>
              </a:rPr>
              <a:t>Denta</a:t>
            </a:r>
            <a:r>
              <a:rPr lang="en-US" sz="2400" dirty="0">
                <a:latin typeface="Roboto" panose="02000000000000000000"/>
              </a:rPr>
              <a:t> </a:t>
            </a:r>
            <a:r>
              <a:rPr lang="en-US" sz="2400" dirty="0" err="1">
                <a:latin typeface="Roboto" panose="02000000000000000000"/>
              </a:rPr>
              <a:t>Winardi</a:t>
            </a:r>
            <a:endParaRPr lang="en-US" sz="2400" dirty="0">
              <a:latin typeface="Roboto" panose="02000000000000000000"/>
            </a:endParaRPr>
          </a:p>
        </p:txBody>
      </p:sp>
    </p:spTree>
    <p:extLst>
      <p:ext uri="{BB962C8B-B14F-4D97-AF65-F5344CB8AC3E}">
        <p14:creationId xmlns:p14="http://schemas.microsoft.com/office/powerpoint/2010/main" val="2283761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6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16" presetClass="entr" presetSubtype="37" fill="hold" grpId="0" nodeType="withEffect">
                                  <p:stCondLst>
                                    <p:cond delay="500"/>
                                  </p:stCondLst>
                                  <p:childTnLst>
                                    <p:set>
                                      <p:cBhvr>
                                        <p:cTn id="10" dur="1" fill="hold">
                                          <p:stCondLst>
                                            <p:cond delay="0"/>
                                          </p:stCondLst>
                                        </p:cTn>
                                        <p:tgtEl>
                                          <p:spTgt spid="7"/>
                                        </p:tgtEl>
                                        <p:attrNameLst>
                                          <p:attrName>style.visibility</p:attrName>
                                        </p:attrNameLst>
                                      </p:cBhvr>
                                      <p:to>
                                        <p:strVal val="visible"/>
                                      </p:to>
                                    </p:set>
                                    <p:animEffect transition="in" filter="barn(outVertic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110E0-84B9-8997-590D-15ECDF5AA840}"/>
              </a:ext>
            </a:extLst>
          </p:cNvPr>
          <p:cNvSpPr>
            <a:spLocks noGrp="1"/>
          </p:cNvSpPr>
          <p:nvPr>
            <p:ph type="title"/>
          </p:nvPr>
        </p:nvSpPr>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1E9E809A-9B19-85C2-5484-A990458AE0A4}"/>
              </a:ext>
            </a:extLst>
          </p:cNvPr>
          <p:cNvSpPr>
            <a:spLocks noGrp="1"/>
          </p:cNvSpPr>
          <p:nvPr>
            <p:ph idx="1"/>
          </p:nvPr>
        </p:nvSpPr>
        <p:spPr>
          <a:xfrm>
            <a:off x="6863720" y="1469782"/>
            <a:ext cx="5155559" cy="4351338"/>
          </a:xfrm>
        </p:spPr>
        <p:txBody>
          <a:bodyPr>
            <a:noAutofit/>
          </a:bodyPr>
          <a:lstStyle/>
          <a:p>
            <a:pPr algn="just"/>
            <a:r>
              <a:rPr lang="en-ID" sz="2000" dirty="0" err="1">
                <a:latin typeface="Times New Roman" panose="02020603050405020304" pitchFamily="18" charset="0"/>
                <a:cs typeface="Times New Roman" panose="02020603050405020304" pitchFamily="18" charset="0"/>
              </a:rPr>
              <a:t>Universitas</a:t>
            </a:r>
            <a:r>
              <a:rPr lang="en-ID" sz="2000" dirty="0">
                <a:latin typeface="Times New Roman" panose="02020603050405020304" pitchFamily="18" charset="0"/>
                <a:cs typeface="Times New Roman" panose="02020603050405020304" pitchFamily="18" charset="0"/>
              </a:rPr>
              <a:t> </a:t>
            </a:r>
            <a:r>
              <a:rPr lang="en-ID" sz="2000" dirty="0" err="1">
                <a:latin typeface="Times New Roman" panose="02020603050405020304" pitchFamily="18" charset="0"/>
                <a:cs typeface="Times New Roman" panose="02020603050405020304" pitchFamily="18" charset="0"/>
              </a:rPr>
              <a:t>bereputasi</a:t>
            </a:r>
            <a:r>
              <a:rPr lang="en-ID" sz="2000" dirty="0">
                <a:latin typeface="Times New Roman" panose="02020603050405020304" pitchFamily="18" charset="0"/>
                <a:cs typeface="Times New Roman" panose="02020603050405020304" pitchFamily="18" charset="0"/>
              </a:rPr>
              <a:t> </a:t>
            </a:r>
            <a:r>
              <a:rPr lang="en-ID" sz="2000" dirty="0" err="1">
                <a:latin typeface="Times New Roman" panose="02020603050405020304" pitchFamily="18" charset="0"/>
                <a:cs typeface="Times New Roman" panose="02020603050405020304" pitchFamily="18" charset="0"/>
              </a:rPr>
              <a:t>tinggi</a:t>
            </a:r>
            <a:r>
              <a:rPr lang="en-ID" sz="2000" dirty="0">
                <a:latin typeface="Times New Roman" panose="02020603050405020304" pitchFamily="18" charset="0"/>
                <a:cs typeface="Times New Roman" panose="02020603050405020304" pitchFamily="18" charset="0"/>
              </a:rPr>
              <a:t> dan elite </a:t>
            </a:r>
            <a:r>
              <a:rPr lang="en-ID" sz="2000" dirty="0" err="1">
                <a:latin typeface="Times New Roman" panose="02020603050405020304" pitchFamily="18" charset="0"/>
                <a:cs typeface="Times New Roman" panose="02020603050405020304" pitchFamily="18" charset="0"/>
              </a:rPr>
              <a:t>menempatkan</a:t>
            </a:r>
            <a:r>
              <a:rPr lang="en-ID" sz="2000" dirty="0">
                <a:latin typeface="Times New Roman" panose="02020603050405020304" pitchFamily="18" charset="0"/>
                <a:cs typeface="Times New Roman" panose="02020603050405020304" pitchFamily="18" charset="0"/>
              </a:rPr>
              <a:t> </a:t>
            </a:r>
            <a:r>
              <a:rPr lang="en-ID" sz="2000" dirty="0" err="1">
                <a:latin typeface="Times New Roman" panose="02020603050405020304" pitchFamily="18" charset="0"/>
                <a:cs typeface="Times New Roman" panose="02020603050405020304" pitchFamily="18" charset="0"/>
              </a:rPr>
              <a:t>riset</a:t>
            </a:r>
            <a:r>
              <a:rPr lang="en-ID" sz="2000" dirty="0">
                <a:latin typeface="Times New Roman" panose="02020603050405020304" pitchFamily="18" charset="0"/>
                <a:cs typeface="Times New Roman" panose="02020603050405020304" pitchFamily="18" charset="0"/>
              </a:rPr>
              <a:t> </a:t>
            </a:r>
            <a:r>
              <a:rPr lang="en-ID" sz="2000" dirty="0" err="1">
                <a:latin typeface="Times New Roman" panose="02020603050405020304" pitchFamily="18" charset="0"/>
                <a:cs typeface="Times New Roman" panose="02020603050405020304" pitchFamily="18" charset="0"/>
              </a:rPr>
              <a:t>sebagai</a:t>
            </a:r>
            <a:r>
              <a:rPr lang="en-ID" sz="2000" dirty="0">
                <a:latin typeface="Times New Roman" panose="02020603050405020304" pitchFamily="18" charset="0"/>
                <a:cs typeface="Times New Roman" panose="02020603050405020304" pitchFamily="18" charset="0"/>
              </a:rPr>
              <a:t> salah </a:t>
            </a:r>
            <a:r>
              <a:rPr lang="en-ID" sz="2000" dirty="0" err="1">
                <a:latin typeface="Times New Roman" panose="02020603050405020304" pitchFamily="18" charset="0"/>
                <a:cs typeface="Times New Roman" panose="02020603050405020304" pitchFamily="18" charset="0"/>
              </a:rPr>
              <a:t>satu</a:t>
            </a:r>
            <a:r>
              <a:rPr lang="en-ID" sz="2000" dirty="0">
                <a:latin typeface="Times New Roman" panose="02020603050405020304" pitchFamily="18" charset="0"/>
                <a:cs typeface="Times New Roman" panose="02020603050405020304" pitchFamily="18" charset="0"/>
              </a:rPr>
              <a:t> </a:t>
            </a:r>
            <a:r>
              <a:rPr lang="en-ID" sz="2000" dirty="0" err="1">
                <a:latin typeface="Times New Roman" panose="02020603050405020304" pitchFamily="18" charset="0"/>
                <a:cs typeface="Times New Roman" panose="02020603050405020304" pitchFamily="18" charset="0"/>
              </a:rPr>
              <a:t>fokus</a:t>
            </a:r>
            <a:r>
              <a:rPr lang="en-ID" sz="2000" dirty="0">
                <a:latin typeface="Times New Roman" panose="02020603050405020304" pitchFamily="18" charset="0"/>
                <a:cs typeface="Times New Roman" panose="02020603050405020304" pitchFamily="18" charset="0"/>
              </a:rPr>
              <a:t> </a:t>
            </a:r>
            <a:r>
              <a:rPr lang="en-ID" sz="2000" dirty="0" err="1">
                <a:latin typeface="Times New Roman" panose="02020603050405020304" pitchFamily="18" charset="0"/>
                <a:cs typeface="Times New Roman" panose="02020603050405020304" pitchFamily="18" charset="0"/>
              </a:rPr>
              <a:t>utama</a:t>
            </a:r>
            <a:r>
              <a:rPr lang="en-ID" sz="2000" dirty="0">
                <a:latin typeface="Times New Roman" panose="02020603050405020304" pitchFamily="18" charset="0"/>
                <a:cs typeface="Times New Roman" panose="02020603050405020304" pitchFamily="18" charset="0"/>
              </a:rPr>
              <a:t> </a:t>
            </a:r>
            <a:r>
              <a:rPr lang="en-ID" sz="2000" dirty="0" err="1">
                <a:latin typeface="Times New Roman" panose="02020603050405020304" pitchFamily="18" charset="0"/>
                <a:cs typeface="Times New Roman" panose="02020603050405020304" pitchFamily="18" charset="0"/>
              </a:rPr>
              <a:t>dalam</a:t>
            </a:r>
            <a:r>
              <a:rPr lang="en-ID" sz="2000" dirty="0">
                <a:latin typeface="Times New Roman" panose="02020603050405020304" pitchFamily="18" charset="0"/>
                <a:cs typeface="Times New Roman" panose="02020603050405020304" pitchFamily="18" charset="0"/>
              </a:rPr>
              <a:t> </a:t>
            </a:r>
            <a:r>
              <a:rPr lang="en-ID" sz="2000" dirty="0" err="1">
                <a:latin typeface="Times New Roman" panose="02020603050405020304" pitchFamily="18" charset="0"/>
                <a:cs typeface="Times New Roman" panose="02020603050405020304" pitchFamily="18" charset="0"/>
              </a:rPr>
              <a:t>aktivitas</a:t>
            </a:r>
            <a:r>
              <a:rPr lang="en-ID" sz="2000" dirty="0">
                <a:latin typeface="Times New Roman" panose="02020603050405020304" pitchFamily="18" charset="0"/>
                <a:cs typeface="Times New Roman" panose="02020603050405020304" pitchFamily="18" charset="0"/>
              </a:rPr>
              <a:t> </a:t>
            </a:r>
            <a:r>
              <a:rPr lang="en-ID" sz="2000" dirty="0" err="1">
                <a:latin typeface="Times New Roman" panose="02020603050405020304" pitchFamily="18" charset="0"/>
                <a:cs typeface="Times New Roman" panose="02020603050405020304" pitchFamily="18" charset="0"/>
              </a:rPr>
              <a:t>akademiknya</a:t>
            </a:r>
            <a:r>
              <a:rPr lang="en-ID" sz="2000" dirty="0">
                <a:latin typeface="Times New Roman" panose="02020603050405020304" pitchFamily="18" charset="0"/>
                <a:cs typeface="Times New Roman" panose="02020603050405020304" pitchFamily="18" charset="0"/>
              </a:rPr>
              <a:t>, </a:t>
            </a:r>
            <a:r>
              <a:rPr lang="en-ID" sz="2000" dirty="0" err="1">
                <a:latin typeface="Times New Roman" panose="02020603050405020304" pitchFamily="18" charset="0"/>
                <a:cs typeface="Times New Roman" panose="02020603050405020304" pitchFamily="18" charset="0"/>
              </a:rPr>
              <a:t>sehingga</a:t>
            </a:r>
            <a:r>
              <a:rPr lang="en-ID" sz="2000" dirty="0">
                <a:latin typeface="Times New Roman" panose="02020603050405020304" pitchFamily="18" charset="0"/>
                <a:cs typeface="Times New Roman" panose="02020603050405020304" pitchFamily="18" charset="0"/>
              </a:rPr>
              <a:t> </a:t>
            </a:r>
            <a:r>
              <a:rPr lang="en-ID" sz="2000" dirty="0" err="1">
                <a:latin typeface="Times New Roman" panose="02020603050405020304" pitchFamily="18" charset="0"/>
                <a:cs typeface="Times New Roman" panose="02020603050405020304" pitchFamily="18" charset="0"/>
              </a:rPr>
              <a:t>mayoritas</a:t>
            </a:r>
            <a:r>
              <a:rPr lang="en-ID" sz="2000" dirty="0">
                <a:latin typeface="Times New Roman" panose="02020603050405020304" pitchFamily="18" charset="0"/>
                <a:cs typeface="Times New Roman" panose="02020603050405020304" pitchFamily="18" charset="0"/>
              </a:rPr>
              <a:t> </a:t>
            </a:r>
            <a:r>
              <a:rPr lang="en-ID" sz="2000" dirty="0" err="1">
                <a:latin typeface="Times New Roman" panose="02020603050405020304" pitchFamily="18" charset="0"/>
                <a:cs typeface="Times New Roman" panose="02020603050405020304" pitchFamily="18" charset="0"/>
              </a:rPr>
              <a:t>calon</a:t>
            </a:r>
            <a:r>
              <a:rPr lang="en-ID" sz="2000" dirty="0">
                <a:latin typeface="Times New Roman" panose="02020603050405020304" pitchFamily="18" charset="0"/>
                <a:cs typeface="Times New Roman" panose="02020603050405020304" pitchFamily="18" charset="0"/>
              </a:rPr>
              <a:t> </a:t>
            </a:r>
            <a:r>
              <a:rPr lang="en-ID" sz="2000" dirty="0" err="1">
                <a:latin typeface="Times New Roman" panose="02020603050405020304" pitchFamily="18" charset="0"/>
                <a:cs typeface="Times New Roman" panose="02020603050405020304" pitchFamily="18" charset="0"/>
              </a:rPr>
              <a:t>mahasiswa</a:t>
            </a:r>
            <a:r>
              <a:rPr lang="en-ID" sz="2000" dirty="0">
                <a:latin typeface="Times New Roman" panose="02020603050405020304" pitchFamily="18" charset="0"/>
                <a:cs typeface="Times New Roman" panose="02020603050405020304" pitchFamily="18" charset="0"/>
              </a:rPr>
              <a:t> </a:t>
            </a:r>
            <a:r>
              <a:rPr lang="en-ID" sz="2000" dirty="0" err="1">
                <a:latin typeface="Times New Roman" panose="02020603050405020304" pitchFamily="18" charset="0"/>
                <a:cs typeface="Times New Roman" panose="02020603050405020304" pitchFamily="18" charset="0"/>
              </a:rPr>
              <a:t>dari</a:t>
            </a:r>
            <a:r>
              <a:rPr lang="en-ID" sz="2000" dirty="0">
                <a:latin typeface="Times New Roman" panose="02020603050405020304" pitchFamily="18" charset="0"/>
                <a:cs typeface="Times New Roman" panose="02020603050405020304" pitchFamily="18" charset="0"/>
              </a:rPr>
              <a:t> </a:t>
            </a:r>
            <a:r>
              <a:rPr lang="en-ID" sz="2000" dirty="0" err="1">
                <a:latin typeface="Times New Roman" panose="02020603050405020304" pitchFamily="18" charset="0"/>
                <a:cs typeface="Times New Roman" panose="02020603050405020304" pitchFamily="18" charset="0"/>
              </a:rPr>
              <a:t>universitas</a:t>
            </a:r>
            <a:r>
              <a:rPr lang="en-ID" sz="2000" dirty="0">
                <a:latin typeface="Times New Roman" panose="02020603050405020304" pitchFamily="18" charset="0"/>
                <a:cs typeface="Times New Roman" panose="02020603050405020304" pitchFamily="18" charset="0"/>
              </a:rPr>
              <a:t> </a:t>
            </a:r>
            <a:r>
              <a:rPr lang="en-ID" sz="2000" dirty="0" err="1">
                <a:latin typeface="Times New Roman" panose="02020603050405020304" pitchFamily="18" charset="0"/>
                <a:cs typeface="Times New Roman" panose="02020603050405020304" pitchFamily="18" charset="0"/>
              </a:rPr>
              <a:t>tersebut</a:t>
            </a:r>
            <a:r>
              <a:rPr lang="en-ID" sz="2000" dirty="0">
                <a:latin typeface="Times New Roman" panose="02020603050405020304" pitchFamily="18" charset="0"/>
                <a:cs typeface="Times New Roman" panose="02020603050405020304" pitchFamily="18" charset="0"/>
              </a:rPr>
              <a:t> </a:t>
            </a:r>
            <a:r>
              <a:rPr lang="en-ID" sz="2000" dirty="0" err="1">
                <a:latin typeface="Times New Roman" panose="02020603050405020304" pitchFamily="18" charset="0"/>
                <a:cs typeface="Times New Roman" panose="02020603050405020304" pitchFamily="18" charset="0"/>
              </a:rPr>
              <a:t>sudah</a:t>
            </a:r>
            <a:r>
              <a:rPr lang="en-ID" sz="2000" dirty="0">
                <a:latin typeface="Times New Roman" panose="02020603050405020304" pitchFamily="18" charset="0"/>
                <a:cs typeface="Times New Roman" panose="02020603050405020304" pitchFamily="18" charset="0"/>
              </a:rPr>
              <a:t> </a:t>
            </a:r>
            <a:r>
              <a:rPr lang="en-ID" sz="2000" dirty="0" err="1">
                <a:latin typeface="Times New Roman" panose="02020603050405020304" pitchFamily="18" charset="0"/>
                <a:cs typeface="Times New Roman" panose="02020603050405020304" pitchFamily="18" charset="0"/>
              </a:rPr>
              <a:t>melakukan</a:t>
            </a:r>
            <a:r>
              <a:rPr lang="en-ID" sz="2000" dirty="0">
                <a:latin typeface="Times New Roman" panose="02020603050405020304" pitchFamily="18" charset="0"/>
                <a:cs typeface="Times New Roman" panose="02020603050405020304" pitchFamily="18" charset="0"/>
              </a:rPr>
              <a:t> </a:t>
            </a:r>
            <a:r>
              <a:rPr lang="en-ID" sz="2000" dirty="0" err="1">
                <a:latin typeface="Times New Roman" panose="02020603050405020304" pitchFamily="18" charset="0"/>
                <a:cs typeface="Times New Roman" panose="02020603050405020304" pitchFamily="18" charset="0"/>
              </a:rPr>
              <a:t>riset</a:t>
            </a:r>
            <a:r>
              <a:rPr lang="en-ID" sz="2000" dirty="0">
                <a:latin typeface="Times New Roman" panose="02020603050405020304" pitchFamily="18" charset="0"/>
                <a:cs typeface="Times New Roman" panose="02020603050405020304" pitchFamily="18" charset="0"/>
              </a:rPr>
              <a:t> </a:t>
            </a:r>
            <a:r>
              <a:rPr lang="en-ID" sz="2000" dirty="0" err="1">
                <a:latin typeface="Times New Roman" panose="02020603050405020304" pitchFamily="18" charset="0"/>
                <a:cs typeface="Times New Roman" panose="02020603050405020304" pitchFamily="18" charset="0"/>
              </a:rPr>
              <a:t>sebelumnya</a:t>
            </a:r>
            <a:r>
              <a:rPr lang="en-ID" sz="2000" dirty="0">
                <a:latin typeface="Times New Roman" panose="02020603050405020304" pitchFamily="18" charset="0"/>
                <a:cs typeface="Times New Roman" panose="02020603050405020304" pitchFamily="18" charset="0"/>
              </a:rPr>
              <a:t>. </a:t>
            </a:r>
          </a:p>
          <a:p>
            <a:pPr algn="just"/>
            <a:r>
              <a:rPr lang="en-ID" sz="2000" dirty="0" err="1">
                <a:latin typeface="Times New Roman" panose="02020603050405020304" pitchFamily="18" charset="0"/>
                <a:cs typeface="Times New Roman" panose="02020603050405020304" pitchFamily="18" charset="0"/>
              </a:rPr>
              <a:t>Untuk</a:t>
            </a:r>
            <a:r>
              <a:rPr lang="en-ID" sz="2000" dirty="0">
                <a:latin typeface="Times New Roman" panose="02020603050405020304" pitchFamily="18" charset="0"/>
                <a:cs typeface="Times New Roman" panose="02020603050405020304" pitchFamily="18" charset="0"/>
              </a:rPr>
              <a:t> </a:t>
            </a:r>
            <a:r>
              <a:rPr lang="en-ID" sz="2000" dirty="0" err="1">
                <a:latin typeface="Times New Roman" panose="02020603050405020304" pitchFamily="18" charset="0"/>
                <a:cs typeface="Times New Roman" panose="02020603050405020304" pitchFamily="18" charset="0"/>
              </a:rPr>
              <a:t>calon</a:t>
            </a:r>
            <a:r>
              <a:rPr lang="en-ID" sz="2000" dirty="0">
                <a:latin typeface="Times New Roman" panose="02020603050405020304" pitchFamily="18" charset="0"/>
                <a:cs typeface="Times New Roman" panose="02020603050405020304" pitchFamily="18" charset="0"/>
              </a:rPr>
              <a:t> </a:t>
            </a:r>
            <a:r>
              <a:rPr lang="en-ID" sz="2000" dirty="0" err="1">
                <a:latin typeface="Times New Roman" panose="02020603050405020304" pitchFamily="18" charset="0"/>
                <a:cs typeface="Times New Roman" panose="02020603050405020304" pitchFamily="18" charset="0"/>
              </a:rPr>
              <a:t>mahasiswa</a:t>
            </a:r>
            <a:r>
              <a:rPr lang="en-ID" sz="2000" dirty="0">
                <a:latin typeface="Times New Roman" panose="02020603050405020304" pitchFamily="18" charset="0"/>
                <a:cs typeface="Times New Roman" panose="02020603050405020304" pitchFamily="18" charset="0"/>
              </a:rPr>
              <a:t> </a:t>
            </a:r>
            <a:r>
              <a:rPr lang="en-ID" sz="2000" dirty="0" err="1">
                <a:latin typeface="Times New Roman" panose="02020603050405020304" pitchFamily="18" charset="0"/>
                <a:cs typeface="Times New Roman" panose="02020603050405020304" pitchFamily="18" charset="0"/>
              </a:rPr>
              <a:t>dari</a:t>
            </a:r>
            <a:r>
              <a:rPr lang="en-ID" sz="2000" dirty="0">
                <a:latin typeface="Times New Roman" panose="02020603050405020304" pitchFamily="18" charset="0"/>
                <a:cs typeface="Times New Roman" panose="02020603050405020304" pitchFamily="18" charset="0"/>
              </a:rPr>
              <a:t> </a:t>
            </a:r>
            <a:r>
              <a:rPr lang="en-ID" sz="2000" dirty="0" err="1">
                <a:latin typeface="Times New Roman" panose="02020603050405020304" pitchFamily="18" charset="0"/>
                <a:cs typeface="Times New Roman" panose="02020603050405020304" pitchFamily="18" charset="0"/>
              </a:rPr>
              <a:t>universitas</a:t>
            </a:r>
            <a:r>
              <a:rPr lang="en-ID" sz="2000" dirty="0">
                <a:latin typeface="Times New Roman" panose="02020603050405020304" pitchFamily="18" charset="0"/>
                <a:cs typeface="Times New Roman" panose="02020603050405020304" pitchFamily="18" charset="0"/>
              </a:rPr>
              <a:t> </a:t>
            </a:r>
            <a:r>
              <a:rPr lang="en-ID" sz="2000" dirty="0" err="1">
                <a:latin typeface="Times New Roman" panose="02020603050405020304" pitchFamily="18" charset="0"/>
                <a:cs typeface="Times New Roman" panose="02020603050405020304" pitchFamily="18" charset="0"/>
              </a:rPr>
              <a:t>sedang</a:t>
            </a:r>
            <a:r>
              <a:rPr lang="en-ID" sz="2000" dirty="0">
                <a:latin typeface="Times New Roman" panose="02020603050405020304" pitchFamily="18" charset="0"/>
                <a:cs typeface="Times New Roman" panose="02020603050405020304" pitchFamily="18" charset="0"/>
              </a:rPr>
              <a:t> dan </a:t>
            </a:r>
            <a:r>
              <a:rPr lang="en-ID" sz="2000" dirty="0" err="1">
                <a:latin typeface="Times New Roman" panose="02020603050405020304" pitchFamily="18" charset="0"/>
                <a:cs typeface="Times New Roman" panose="02020603050405020304" pitchFamily="18" charset="0"/>
              </a:rPr>
              <a:t>cukup</a:t>
            </a:r>
            <a:r>
              <a:rPr lang="en-ID" sz="2000" dirty="0">
                <a:latin typeface="Times New Roman" panose="02020603050405020304" pitchFamily="18" charset="0"/>
                <a:cs typeface="Times New Roman" panose="02020603050405020304" pitchFamily="18" charset="0"/>
              </a:rPr>
              <a:t> </a:t>
            </a:r>
            <a:r>
              <a:rPr lang="en-ID" sz="2000" dirty="0" err="1">
                <a:latin typeface="Times New Roman" panose="02020603050405020304" pitchFamily="18" charset="0"/>
                <a:cs typeface="Times New Roman" panose="02020603050405020304" pitchFamily="18" charset="0"/>
              </a:rPr>
              <a:t>baik</a:t>
            </a:r>
            <a:r>
              <a:rPr lang="en-ID" sz="2000" dirty="0">
                <a:latin typeface="Times New Roman" panose="02020603050405020304" pitchFamily="18" charset="0"/>
                <a:cs typeface="Times New Roman" panose="02020603050405020304" pitchFamily="18" charset="0"/>
              </a:rPr>
              <a:t>, </a:t>
            </a:r>
            <a:r>
              <a:rPr lang="en-ID" sz="2000" dirty="0" err="1">
                <a:latin typeface="Times New Roman" panose="02020603050405020304" pitchFamily="18" charset="0"/>
                <a:cs typeface="Times New Roman" panose="02020603050405020304" pitchFamily="18" charset="0"/>
              </a:rPr>
              <a:t>cukup</a:t>
            </a:r>
            <a:r>
              <a:rPr lang="en-ID" sz="2000" dirty="0">
                <a:latin typeface="Times New Roman" panose="02020603050405020304" pitchFamily="18" charset="0"/>
                <a:cs typeface="Times New Roman" panose="02020603050405020304" pitchFamily="18" charset="0"/>
              </a:rPr>
              <a:t> </a:t>
            </a:r>
            <a:r>
              <a:rPr lang="en-ID" sz="2000" dirty="0" err="1">
                <a:latin typeface="Times New Roman" panose="02020603050405020304" pitchFamily="18" charset="0"/>
                <a:cs typeface="Times New Roman" panose="02020603050405020304" pitchFamily="18" charset="0"/>
              </a:rPr>
              <a:t>berimbang</a:t>
            </a:r>
            <a:r>
              <a:rPr lang="en-ID" sz="2000" dirty="0">
                <a:latin typeface="Times New Roman" panose="02020603050405020304" pitchFamily="18" charset="0"/>
                <a:cs typeface="Times New Roman" panose="02020603050405020304" pitchFamily="18" charset="0"/>
              </a:rPr>
              <a:t> yang </a:t>
            </a:r>
            <a:r>
              <a:rPr lang="en-ID" sz="2000" dirty="0" err="1">
                <a:latin typeface="Times New Roman" panose="02020603050405020304" pitchFamily="18" charset="0"/>
                <a:cs typeface="Times New Roman" panose="02020603050405020304" pitchFamily="18" charset="0"/>
              </a:rPr>
              <a:t>pernah</a:t>
            </a:r>
            <a:r>
              <a:rPr lang="en-ID" sz="2000" dirty="0">
                <a:latin typeface="Times New Roman" panose="02020603050405020304" pitchFamily="18" charset="0"/>
                <a:cs typeface="Times New Roman" panose="02020603050405020304" pitchFamily="18" charset="0"/>
              </a:rPr>
              <a:t> </a:t>
            </a:r>
            <a:r>
              <a:rPr lang="en-ID" sz="2000" dirty="0" err="1">
                <a:latin typeface="Times New Roman" panose="02020603050405020304" pitchFamily="18" charset="0"/>
                <a:cs typeface="Times New Roman" panose="02020603050405020304" pitchFamily="18" charset="0"/>
              </a:rPr>
              <a:t>melakukan</a:t>
            </a:r>
            <a:r>
              <a:rPr lang="en-ID" sz="2000" dirty="0">
                <a:latin typeface="Times New Roman" panose="02020603050405020304" pitchFamily="18" charset="0"/>
                <a:cs typeface="Times New Roman" panose="02020603050405020304" pitchFamily="18" charset="0"/>
              </a:rPr>
              <a:t> </a:t>
            </a:r>
            <a:r>
              <a:rPr lang="en-ID" sz="2000" dirty="0" err="1">
                <a:latin typeface="Times New Roman" panose="02020603050405020304" pitchFamily="18" charset="0"/>
                <a:cs typeface="Times New Roman" panose="02020603050405020304" pitchFamily="18" charset="0"/>
              </a:rPr>
              <a:t>riset</a:t>
            </a:r>
            <a:r>
              <a:rPr lang="en-ID" sz="2000" dirty="0">
                <a:latin typeface="Times New Roman" panose="02020603050405020304" pitchFamily="18" charset="0"/>
                <a:cs typeface="Times New Roman" panose="02020603050405020304" pitchFamily="18" charset="0"/>
              </a:rPr>
              <a:t> </a:t>
            </a:r>
            <a:r>
              <a:rPr lang="en-ID" sz="2000" dirty="0" err="1">
                <a:latin typeface="Times New Roman" panose="02020603050405020304" pitchFamily="18" charset="0"/>
                <a:cs typeface="Times New Roman" panose="02020603050405020304" pitchFamily="18" charset="0"/>
              </a:rPr>
              <a:t>atau</a:t>
            </a:r>
            <a:r>
              <a:rPr lang="en-ID" sz="2000" dirty="0">
                <a:latin typeface="Times New Roman" panose="02020603050405020304" pitchFamily="18" charset="0"/>
                <a:cs typeface="Times New Roman" panose="02020603050405020304" pitchFamily="18" charset="0"/>
              </a:rPr>
              <a:t> </a:t>
            </a:r>
            <a:r>
              <a:rPr lang="en-ID" sz="2000" dirty="0" err="1">
                <a:latin typeface="Times New Roman" panose="02020603050405020304" pitchFamily="18" charset="0"/>
                <a:cs typeface="Times New Roman" panose="02020603050405020304" pitchFamily="18" charset="0"/>
              </a:rPr>
              <a:t>belum</a:t>
            </a:r>
            <a:r>
              <a:rPr lang="en-ID" sz="2000" dirty="0">
                <a:latin typeface="Times New Roman" panose="02020603050405020304" pitchFamily="18" charset="0"/>
                <a:cs typeface="Times New Roman" panose="02020603050405020304" pitchFamily="18" charset="0"/>
              </a:rPr>
              <a:t>.</a:t>
            </a:r>
          </a:p>
        </p:txBody>
      </p:sp>
      <p:sp>
        <p:nvSpPr>
          <p:cNvPr id="4" name="Date Placeholder 3">
            <a:extLst>
              <a:ext uri="{FF2B5EF4-FFF2-40B4-BE49-F238E27FC236}">
                <a16:creationId xmlns:a16="http://schemas.microsoft.com/office/drawing/2014/main" id="{FF5DCBF9-1A73-BEAE-F9FB-3C79511CA037}"/>
              </a:ext>
            </a:extLst>
          </p:cNvPr>
          <p:cNvSpPr>
            <a:spLocks noGrp="1"/>
          </p:cNvSpPr>
          <p:nvPr>
            <p:ph type="dt" sz="half" idx="10"/>
          </p:nvPr>
        </p:nvSpPr>
        <p:spPr/>
        <p:txBody>
          <a:bodyPr/>
          <a:lstStyle/>
          <a:p>
            <a:fld id="{690AE9F1-565A-44FD-A3F6-75C861E19E87}" type="datetime1">
              <a:rPr lang="en-US" smtClean="0"/>
              <a:t>3/26/2023</a:t>
            </a:fld>
            <a:endParaRPr lang="en-US" dirty="0"/>
          </a:p>
        </p:txBody>
      </p:sp>
      <p:sp>
        <p:nvSpPr>
          <p:cNvPr id="6" name="Slide Number Placeholder 5">
            <a:extLst>
              <a:ext uri="{FF2B5EF4-FFF2-40B4-BE49-F238E27FC236}">
                <a16:creationId xmlns:a16="http://schemas.microsoft.com/office/drawing/2014/main" id="{F41FA4B5-50CC-33D1-5389-A679502EA6AF}"/>
              </a:ext>
            </a:extLst>
          </p:cNvPr>
          <p:cNvSpPr>
            <a:spLocks noGrp="1"/>
          </p:cNvSpPr>
          <p:nvPr>
            <p:ph type="sldNum" sz="quarter" idx="4"/>
          </p:nvPr>
        </p:nvSpPr>
        <p:spPr/>
        <p:txBody>
          <a:bodyPr/>
          <a:lstStyle/>
          <a:p>
            <a:fld id="{3A6B1E66-6168-46C1-8F63-475802A4BC6B}" type="slidenum">
              <a:rPr lang="en-US" smtClean="0"/>
              <a:pPr/>
              <a:t>10</a:t>
            </a:fld>
            <a:endParaRPr lang="en-US" dirty="0"/>
          </a:p>
        </p:txBody>
      </p:sp>
      <p:pic>
        <p:nvPicPr>
          <p:cNvPr id="7" name="Picture 6">
            <a:extLst>
              <a:ext uri="{FF2B5EF4-FFF2-40B4-BE49-F238E27FC236}">
                <a16:creationId xmlns:a16="http://schemas.microsoft.com/office/drawing/2014/main" id="{13504D1E-C1D3-4E78-B813-B1EA09C199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721" y="1530399"/>
            <a:ext cx="6690999" cy="4656406"/>
          </a:xfrm>
          <a:prstGeom prst="rect">
            <a:avLst/>
          </a:prstGeom>
        </p:spPr>
      </p:pic>
    </p:spTree>
    <p:extLst>
      <p:ext uri="{BB962C8B-B14F-4D97-AF65-F5344CB8AC3E}">
        <p14:creationId xmlns:p14="http://schemas.microsoft.com/office/powerpoint/2010/main" val="661690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7A6E5-9661-F57D-A6AA-921EEDCD7757}"/>
              </a:ext>
            </a:extLst>
          </p:cNvPr>
          <p:cNvSpPr>
            <a:spLocks noGrp="1"/>
          </p:cNvSpPr>
          <p:nvPr>
            <p:ph type="title"/>
          </p:nvPr>
        </p:nvSpPr>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3783A494-F7AD-32EE-FD20-1FC34696B742}"/>
              </a:ext>
            </a:extLst>
          </p:cNvPr>
          <p:cNvSpPr>
            <a:spLocks noGrp="1"/>
          </p:cNvSpPr>
          <p:nvPr>
            <p:ph idx="1"/>
          </p:nvPr>
        </p:nvSpPr>
        <p:spPr>
          <a:xfrm>
            <a:off x="6794695" y="1825625"/>
            <a:ext cx="5224585" cy="4351338"/>
          </a:xfrm>
        </p:spPr>
        <p:txBody>
          <a:bodyPr>
            <a:normAutofit/>
          </a:bodyPr>
          <a:lstStyle/>
          <a:p>
            <a:pPr algn="just"/>
            <a:r>
              <a:rPr lang="en-ID" sz="2000" dirty="0">
                <a:latin typeface="Times New Roman" panose="02020603050405020304" pitchFamily="18" charset="0"/>
                <a:cs typeface="Times New Roman" panose="02020603050405020304" pitchFamily="18" charset="0"/>
              </a:rPr>
              <a:t>Hasil EDA </a:t>
            </a:r>
            <a:r>
              <a:rPr lang="en-ID" sz="2000" dirty="0" err="1">
                <a:latin typeface="Times New Roman" panose="02020603050405020304" pitchFamily="18" charset="0"/>
                <a:cs typeface="Times New Roman" panose="02020603050405020304" pitchFamily="18" charset="0"/>
              </a:rPr>
              <a:t>menunjukkan</a:t>
            </a:r>
            <a:r>
              <a:rPr lang="en-ID" sz="2000" dirty="0">
                <a:latin typeface="Times New Roman" panose="02020603050405020304" pitchFamily="18" charset="0"/>
                <a:cs typeface="Times New Roman" panose="02020603050405020304" pitchFamily="18" charset="0"/>
              </a:rPr>
              <a:t> </a:t>
            </a:r>
            <a:r>
              <a:rPr lang="en-ID" sz="2000" dirty="0" err="1">
                <a:latin typeface="Times New Roman" panose="02020603050405020304" pitchFamily="18" charset="0"/>
                <a:cs typeface="Times New Roman" panose="02020603050405020304" pitchFamily="18" charset="0"/>
              </a:rPr>
              <a:t>bahwa</a:t>
            </a:r>
            <a:r>
              <a:rPr lang="en-ID" sz="2000" dirty="0">
                <a:latin typeface="Times New Roman" panose="02020603050405020304" pitchFamily="18" charset="0"/>
                <a:cs typeface="Times New Roman" panose="02020603050405020304" pitchFamily="18" charset="0"/>
              </a:rPr>
              <a:t> </a:t>
            </a:r>
            <a:r>
              <a:rPr lang="en-ID" sz="2000" dirty="0" err="1">
                <a:latin typeface="Times New Roman" panose="02020603050405020304" pitchFamily="18" charset="0"/>
                <a:cs typeface="Times New Roman" panose="02020603050405020304" pitchFamily="18" charset="0"/>
              </a:rPr>
              <a:t>kualitas</a:t>
            </a:r>
            <a:r>
              <a:rPr lang="en-ID" sz="2000" dirty="0">
                <a:latin typeface="Times New Roman" panose="02020603050405020304" pitchFamily="18" charset="0"/>
                <a:cs typeface="Times New Roman" panose="02020603050405020304" pitchFamily="18" charset="0"/>
              </a:rPr>
              <a:t> statement of purpose dan letter of recommendation </a:t>
            </a:r>
            <a:r>
              <a:rPr lang="en-ID" sz="2000" dirty="0" err="1">
                <a:latin typeface="Times New Roman" panose="02020603050405020304" pitchFamily="18" charset="0"/>
                <a:cs typeface="Times New Roman" panose="02020603050405020304" pitchFamily="18" charset="0"/>
              </a:rPr>
              <a:t>berpengaruh</a:t>
            </a:r>
            <a:r>
              <a:rPr lang="en-ID" sz="2000" dirty="0">
                <a:latin typeface="Times New Roman" panose="02020603050405020304" pitchFamily="18" charset="0"/>
                <a:cs typeface="Times New Roman" panose="02020603050405020304" pitchFamily="18" charset="0"/>
              </a:rPr>
              <a:t> </a:t>
            </a:r>
            <a:r>
              <a:rPr lang="en-ID" sz="2000" dirty="0" err="1">
                <a:latin typeface="Times New Roman" panose="02020603050405020304" pitchFamily="18" charset="0"/>
                <a:cs typeface="Times New Roman" panose="02020603050405020304" pitchFamily="18" charset="0"/>
              </a:rPr>
              <a:t>besar</a:t>
            </a:r>
            <a:r>
              <a:rPr lang="en-ID" sz="2000" dirty="0">
                <a:latin typeface="Times New Roman" panose="02020603050405020304" pitchFamily="18" charset="0"/>
                <a:cs typeface="Times New Roman" panose="02020603050405020304" pitchFamily="18" charset="0"/>
              </a:rPr>
              <a:t> pada </a:t>
            </a:r>
            <a:r>
              <a:rPr lang="en-ID" sz="2000" dirty="0" err="1">
                <a:latin typeface="Times New Roman" panose="02020603050405020304" pitchFamily="18" charset="0"/>
                <a:cs typeface="Times New Roman" panose="02020603050405020304" pitchFamily="18" charset="0"/>
              </a:rPr>
              <a:t>nilai</a:t>
            </a:r>
            <a:r>
              <a:rPr lang="en-ID" sz="2000" dirty="0">
                <a:latin typeface="Times New Roman" panose="02020603050405020304" pitchFamily="18" charset="0"/>
                <a:cs typeface="Times New Roman" panose="02020603050405020304" pitchFamily="18" charset="0"/>
              </a:rPr>
              <a:t> TOEFL </a:t>
            </a:r>
            <a:r>
              <a:rPr lang="en-ID" sz="2000" dirty="0" err="1">
                <a:latin typeface="Times New Roman" panose="02020603050405020304" pitchFamily="18" charset="0"/>
                <a:cs typeface="Times New Roman" panose="02020603050405020304" pitchFamily="18" charset="0"/>
              </a:rPr>
              <a:t>calon</a:t>
            </a:r>
            <a:r>
              <a:rPr lang="en-ID" sz="2000" dirty="0">
                <a:latin typeface="Times New Roman" panose="02020603050405020304" pitchFamily="18" charset="0"/>
                <a:cs typeface="Times New Roman" panose="02020603050405020304" pitchFamily="18" charset="0"/>
              </a:rPr>
              <a:t> </a:t>
            </a:r>
            <a:r>
              <a:rPr lang="en-ID" sz="2000" dirty="0" err="1">
                <a:latin typeface="Times New Roman" panose="02020603050405020304" pitchFamily="18" charset="0"/>
                <a:cs typeface="Times New Roman" panose="02020603050405020304" pitchFamily="18" charset="0"/>
              </a:rPr>
              <a:t>mahasiswa</a:t>
            </a:r>
            <a:r>
              <a:rPr lang="en-ID" sz="2000" dirty="0">
                <a:latin typeface="Times New Roman" panose="02020603050405020304" pitchFamily="18" charset="0"/>
                <a:cs typeface="Times New Roman" panose="02020603050405020304" pitchFamily="18" charset="0"/>
              </a:rPr>
              <a:t>. </a:t>
            </a:r>
          </a:p>
          <a:p>
            <a:pPr algn="just"/>
            <a:r>
              <a:rPr lang="en-ID" sz="2000" dirty="0" err="1">
                <a:latin typeface="Times New Roman" panose="02020603050405020304" pitchFamily="18" charset="0"/>
                <a:cs typeface="Times New Roman" panose="02020603050405020304" pitchFamily="18" charset="0"/>
              </a:rPr>
              <a:t>Calon</a:t>
            </a:r>
            <a:r>
              <a:rPr lang="en-ID" sz="2000" dirty="0">
                <a:latin typeface="Times New Roman" panose="02020603050405020304" pitchFamily="18" charset="0"/>
                <a:cs typeface="Times New Roman" panose="02020603050405020304" pitchFamily="18" charset="0"/>
              </a:rPr>
              <a:t> </a:t>
            </a:r>
            <a:r>
              <a:rPr lang="en-ID" sz="2000" dirty="0" err="1">
                <a:latin typeface="Times New Roman" panose="02020603050405020304" pitchFamily="18" charset="0"/>
                <a:cs typeface="Times New Roman" panose="02020603050405020304" pitchFamily="18" charset="0"/>
              </a:rPr>
              <a:t>mahasiswa</a:t>
            </a:r>
            <a:r>
              <a:rPr lang="en-ID" sz="2000" dirty="0">
                <a:latin typeface="Times New Roman" panose="02020603050405020304" pitchFamily="18" charset="0"/>
                <a:cs typeface="Times New Roman" panose="02020603050405020304" pitchFamily="18" charset="0"/>
              </a:rPr>
              <a:t> yang </a:t>
            </a:r>
            <a:r>
              <a:rPr lang="en-ID" sz="2000" dirty="0" err="1">
                <a:latin typeface="Times New Roman" panose="02020603050405020304" pitchFamily="18" charset="0"/>
                <a:cs typeface="Times New Roman" panose="02020603050405020304" pitchFamily="18" charset="0"/>
              </a:rPr>
              <a:t>memiliki</a:t>
            </a:r>
            <a:r>
              <a:rPr lang="en-ID" sz="2000" dirty="0">
                <a:latin typeface="Times New Roman" panose="02020603050405020304" pitchFamily="18" charset="0"/>
                <a:cs typeface="Times New Roman" panose="02020603050405020304" pitchFamily="18" charset="0"/>
              </a:rPr>
              <a:t> </a:t>
            </a:r>
            <a:r>
              <a:rPr lang="en-ID" sz="2000" dirty="0" err="1">
                <a:latin typeface="Times New Roman" panose="02020603050405020304" pitchFamily="18" charset="0"/>
                <a:cs typeface="Times New Roman" panose="02020603050405020304" pitchFamily="18" charset="0"/>
              </a:rPr>
              <a:t>kualitas</a:t>
            </a:r>
            <a:r>
              <a:rPr lang="en-ID" sz="2000" dirty="0">
                <a:latin typeface="Times New Roman" panose="02020603050405020304" pitchFamily="18" charset="0"/>
                <a:cs typeface="Times New Roman" panose="02020603050405020304" pitchFamily="18" charset="0"/>
              </a:rPr>
              <a:t> statement of purpose yang </a:t>
            </a:r>
            <a:r>
              <a:rPr lang="en-ID" sz="2000" dirty="0" err="1">
                <a:latin typeface="Times New Roman" panose="02020603050405020304" pitchFamily="18" charset="0"/>
                <a:cs typeface="Times New Roman" panose="02020603050405020304" pitchFamily="18" charset="0"/>
              </a:rPr>
              <a:t>buruk</a:t>
            </a:r>
            <a:r>
              <a:rPr lang="en-ID" sz="2000" dirty="0">
                <a:latin typeface="Times New Roman" panose="02020603050405020304" pitchFamily="18" charset="0"/>
                <a:cs typeface="Times New Roman" panose="02020603050405020304" pitchFamily="18" charset="0"/>
              </a:rPr>
              <a:t> </a:t>
            </a:r>
            <a:r>
              <a:rPr lang="en-ID" sz="2000" dirty="0" err="1">
                <a:latin typeface="Times New Roman" panose="02020603050405020304" pitchFamily="18" charset="0"/>
                <a:cs typeface="Times New Roman" panose="02020603050405020304" pitchFamily="18" charset="0"/>
              </a:rPr>
              <a:t>cenderung</a:t>
            </a:r>
            <a:r>
              <a:rPr lang="en-ID" sz="2000" dirty="0">
                <a:latin typeface="Times New Roman" panose="02020603050405020304" pitchFamily="18" charset="0"/>
                <a:cs typeface="Times New Roman" panose="02020603050405020304" pitchFamily="18" charset="0"/>
              </a:rPr>
              <a:t> </a:t>
            </a:r>
            <a:r>
              <a:rPr lang="en-ID" sz="2000" dirty="0" err="1">
                <a:latin typeface="Times New Roman" panose="02020603050405020304" pitchFamily="18" charset="0"/>
                <a:cs typeface="Times New Roman" panose="02020603050405020304" pitchFamily="18" charset="0"/>
              </a:rPr>
              <a:t>memiliki</a:t>
            </a:r>
            <a:r>
              <a:rPr lang="en-ID" sz="2000" dirty="0">
                <a:latin typeface="Times New Roman" panose="02020603050405020304" pitchFamily="18" charset="0"/>
                <a:cs typeface="Times New Roman" panose="02020603050405020304" pitchFamily="18" charset="0"/>
              </a:rPr>
              <a:t> </a:t>
            </a:r>
            <a:r>
              <a:rPr lang="en-ID" sz="2000" dirty="0" err="1">
                <a:latin typeface="Times New Roman" panose="02020603050405020304" pitchFamily="18" charset="0"/>
                <a:cs typeface="Times New Roman" panose="02020603050405020304" pitchFamily="18" charset="0"/>
              </a:rPr>
              <a:t>kemampuan</a:t>
            </a:r>
            <a:r>
              <a:rPr lang="en-ID" sz="2000" dirty="0">
                <a:latin typeface="Times New Roman" panose="02020603050405020304" pitchFamily="18" charset="0"/>
                <a:cs typeface="Times New Roman" panose="02020603050405020304" pitchFamily="18" charset="0"/>
              </a:rPr>
              <a:t> </a:t>
            </a:r>
            <a:r>
              <a:rPr lang="en-ID" sz="2000" dirty="0" err="1">
                <a:latin typeface="Times New Roman" panose="02020603050405020304" pitchFamily="18" charset="0"/>
                <a:cs typeface="Times New Roman" panose="02020603050405020304" pitchFamily="18" charset="0"/>
              </a:rPr>
              <a:t>bahasa</a:t>
            </a:r>
            <a:r>
              <a:rPr lang="en-ID" sz="2000" dirty="0">
                <a:latin typeface="Times New Roman" panose="02020603050405020304" pitchFamily="18" charset="0"/>
                <a:cs typeface="Times New Roman" panose="02020603050405020304" pitchFamily="18" charset="0"/>
              </a:rPr>
              <a:t> </a:t>
            </a:r>
            <a:r>
              <a:rPr lang="en-ID" sz="2000" dirty="0" err="1">
                <a:latin typeface="Times New Roman" panose="02020603050405020304" pitchFamily="18" charset="0"/>
                <a:cs typeface="Times New Roman" panose="02020603050405020304" pitchFamily="18" charset="0"/>
              </a:rPr>
              <a:t>Inggris</a:t>
            </a:r>
            <a:r>
              <a:rPr lang="en-ID" sz="2000" dirty="0">
                <a:latin typeface="Times New Roman" panose="02020603050405020304" pitchFamily="18" charset="0"/>
                <a:cs typeface="Times New Roman" panose="02020603050405020304" pitchFamily="18" charset="0"/>
              </a:rPr>
              <a:t> yang </a:t>
            </a:r>
            <a:r>
              <a:rPr lang="en-ID" sz="2000" dirty="0" err="1">
                <a:latin typeface="Times New Roman" panose="02020603050405020304" pitchFamily="18" charset="0"/>
                <a:cs typeface="Times New Roman" panose="02020603050405020304" pitchFamily="18" charset="0"/>
              </a:rPr>
              <a:t>kurang</a:t>
            </a:r>
            <a:r>
              <a:rPr lang="en-ID" sz="2000" dirty="0">
                <a:latin typeface="Times New Roman" panose="02020603050405020304" pitchFamily="18" charset="0"/>
                <a:cs typeface="Times New Roman" panose="02020603050405020304" pitchFamily="18" charset="0"/>
              </a:rPr>
              <a:t>, </a:t>
            </a:r>
            <a:r>
              <a:rPr lang="en-ID" sz="2000" dirty="0" err="1">
                <a:latin typeface="Times New Roman" panose="02020603050405020304" pitchFamily="18" charset="0"/>
                <a:cs typeface="Times New Roman" panose="02020603050405020304" pitchFamily="18" charset="0"/>
              </a:rPr>
              <a:t>sehingga</a:t>
            </a:r>
            <a:r>
              <a:rPr lang="en-ID" sz="2000" dirty="0">
                <a:latin typeface="Times New Roman" panose="02020603050405020304" pitchFamily="18" charset="0"/>
                <a:cs typeface="Times New Roman" panose="02020603050405020304" pitchFamily="18" charset="0"/>
              </a:rPr>
              <a:t> </a:t>
            </a:r>
            <a:r>
              <a:rPr lang="en-ID" sz="2000" dirty="0" err="1">
                <a:latin typeface="Times New Roman" panose="02020603050405020304" pitchFamily="18" charset="0"/>
                <a:cs typeface="Times New Roman" panose="02020603050405020304" pitchFamily="18" charset="0"/>
              </a:rPr>
              <a:t>nilai</a:t>
            </a:r>
            <a:r>
              <a:rPr lang="en-ID" sz="2000" dirty="0">
                <a:latin typeface="Times New Roman" panose="02020603050405020304" pitchFamily="18" charset="0"/>
                <a:cs typeface="Times New Roman" panose="02020603050405020304" pitchFamily="18" charset="0"/>
              </a:rPr>
              <a:t> TOEFL yang </a:t>
            </a:r>
            <a:r>
              <a:rPr lang="en-ID" sz="2000" dirty="0" err="1">
                <a:latin typeface="Times New Roman" panose="02020603050405020304" pitchFamily="18" charset="0"/>
                <a:cs typeface="Times New Roman" panose="02020603050405020304" pitchFamily="18" charset="0"/>
              </a:rPr>
              <a:t>diperoleh</a:t>
            </a:r>
            <a:r>
              <a:rPr lang="en-ID" sz="2000" dirty="0">
                <a:latin typeface="Times New Roman" panose="02020603050405020304" pitchFamily="18" charset="0"/>
                <a:cs typeface="Times New Roman" panose="02020603050405020304" pitchFamily="18" charset="0"/>
              </a:rPr>
              <a:t> juga </a:t>
            </a:r>
            <a:r>
              <a:rPr lang="en-ID" sz="2000" dirty="0" err="1">
                <a:latin typeface="Times New Roman" panose="02020603050405020304" pitchFamily="18" charset="0"/>
                <a:cs typeface="Times New Roman" panose="02020603050405020304" pitchFamily="18" charset="0"/>
              </a:rPr>
              <a:t>cenderung</a:t>
            </a:r>
            <a:r>
              <a:rPr lang="en-ID" sz="2000" dirty="0">
                <a:latin typeface="Times New Roman" panose="02020603050405020304" pitchFamily="18" charset="0"/>
                <a:cs typeface="Times New Roman" panose="02020603050405020304" pitchFamily="18" charset="0"/>
              </a:rPr>
              <a:t> </a:t>
            </a:r>
            <a:r>
              <a:rPr lang="en-ID" sz="2000" dirty="0" err="1">
                <a:latin typeface="Times New Roman" panose="02020603050405020304" pitchFamily="18" charset="0"/>
                <a:cs typeface="Times New Roman" panose="02020603050405020304" pitchFamily="18" charset="0"/>
              </a:rPr>
              <a:t>rendah</a:t>
            </a:r>
            <a:endParaRPr lang="en-ID"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30B058F-D552-B4CC-602B-531D4F515D34}"/>
              </a:ext>
            </a:extLst>
          </p:cNvPr>
          <p:cNvSpPr>
            <a:spLocks noGrp="1"/>
          </p:cNvSpPr>
          <p:nvPr>
            <p:ph type="dt" sz="half" idx="10"/>
          </p:nvPr>
        </p:nvSpPr>
        <p:spPr/>
        <p:txBody>
          <a:bodyPr/>
          <a:lstStyle/>
          <a:p>
            <a:fld id="{1BD28F65-E0FB-4CBC-8F1B-B7108FA27C00}" type="datetime1">
              <a:rPr lang="en-US" smtClean="0"/>
              <a:t>3/26/2023</a:t>
            </a:fld>
            <a:endParaRPr lang="en-US" dirty="0"/>
          </a:p>
        </p:txBody>
      </p:sp>
      <p:sp>
        <p:nvSpPr>
          <p:cNvPr id="6" name="Slide Number Placeholder 5">
            <a:extLst>
              <a:ext uri="{FF2B5EF4-FFF2-40B4-BE49-F238E27FC236}">
                <a16:creationId xmlns:a16="http://schemas.microsoft.com/office/drawing/2014/main" id="{8E9D06DC-94AA-0B05-F1B0-4D79EE342E61}"/>
              </a:ext>
            </a:extLst>
          </p:cNvPr>
          <p:cNvSpPr>
            <a:spLocks noGrp="1"/>
          </p:cNvSpPr>
          <p:nvPr>
            <p:ph type="sldNum" sz="quarter" idx="4"/>
          </p:nvPr>
        </p:nvSpPr>
        <p:spPr/>
        <p:txBody>
          <a:bodyPr/>
          <a:lstStyle/>
          <a:p>
            <a:fld id="{3A6B1E66-6168-46C1-8F63-475802A4BC6B}" type="slidenum">
              <a:rPr lang="en-US" smtClean="0"/>
              <a:pPr/>
              <a:t>11</a:t>
            </a:fld>
            <a:endParaRPr lang="en-US" dirty="0"/>
          </a:p>
        </p:txBody>
      </p:sp>
      <p:pic>
        <p:nvPicPr>
          <p:cNvPr id="7" name="Picture 6">
            <a:extLst>
              <a:ext uri="{FF2B5EF4-FFF2-40B4-BE49-F238E27FC236}">
                <a16:creationId xmlns:a16="http://schemas.microsoft.com/office/drawing/2014/main" id="{471EF5D6-23FD-45A3-8171-041A46C893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720" y="1469782"/>
            <a:ext cx="6621975" cy="5251693"/>
          </a:xfrm>
          <a:prstGeom prst="rect">
            <a:avLst/>
          </a:prstGeom>
        </p:spPr>
      </p:pic>
    </p:spTree>
    <p:extLst>
      <p:ext uri="{BB962C8B-B14F-4D97-AF65-F5344CB8AC3E}">
        <p14:creationId xmlns:p14="http://schemas.microsoft.com/office/powerpoint/2010/main" val="4173353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7A6E5-9661-F57D-A6AA-921EEDCD7757}"/>
              </a:ext>
            </a:extLst>
          </p:cNvPr>
          <p:cNvSpPr>
            <a:spLocks noGrp="1"/>
          </p:cNvSpPr>
          <p:nvPr>
            <p:ph type="title"/>
          </p:nvPr>
        </p:nvSpPr>
        <p:spPr/>
        <p:txBody>
          <a:bodyPr>
            <a:normAutofit fontScale="90000"/>
          </a:bodyPr>
          <a:lstStyle/>
          <a:p>
            <a:endParaRPr lang="en-US" dirty="0"/>
          </a:p>
        </p:txBody>
      </p:sp>
      <p:sp>
        <p:nvSpPr>
          <p:cNvPr id="4" name="Date Placeholder 3">
            <a:extLst>
              <a:ext uri="{FF2B5EF4-FFF2-40B4-BE49-F238E27FC236}">
                <a16:creationId xmlns:a16="http://schemas.microsoft.com/office/drawing/2014/main" id="{330B058F-D552-B4CC-602B-531D4F515D34}"/>
              </a:ext>
            </a:extLst>
          </p:cNvPr>
          <p:cNvSpPr>
            <a:spLocks noGrp="1"/>
          </p:cNvSpPr>
          <p:nvPr>
            <p:ph type="dt" sz="half" idx="10"/>
          </p:nvPr>
        </p:nvSpPr>
        <p:spPr/>
        <p:txBody>
          <a:bodyPr/>
          <a:lstStyle/>
          <a:p>
            <a:fld id="{1BD28F65-E0FB-4CBC-8F1B-B7108FA27C00}" type="datetime1">
              <a:rPr lang="en-US" smtClean="0"/>
              <a:t>3/26/2023</a:t>
            </a:fld>
            <a:endParaRPr lang="en-US" dirty="0"/>
          </a:p>
        </p:txBody>
      </p:sp>
      <p:sp>
        <p:nvSpPr>
          <p:cNvPr id="6" name="Slide Number Placeholder 5">
            <a:extLst>
              <a:ext uri="{FF2B5EF4-FFF2-40B4-BE49-F238E27FC236}">
                <a16:creationId xmlns:a16="http://schemas.microsoft.com/office/drawing/2014/main" id="{8E9D06DC-94AA-0B05-F1B0-4D79EE342E61}"/>
              </a:ext>
            </a:extLst>
          </p:cNvPr>
          <p:cNvSpPr>
            <a:spLocks noGrp="1"/>
          </p:cNvSpPr>
          <p:nvPr>
            <p:ph type="sldNum" sz="quarter" idx="4"/>
          </p:nvPr>
        </p:nvSpPr>
        <p:spPr/>
        <p:txBody>
          <a:bodyPr/>
          <a:lstStyle/>
          <a:p>
            <a:fld id="{3A6B1E66-6168-46C1-8F63-475802A4BC6B}" type="slidenum">
              <a:rPr lang="en-US" smtClean="0"/>
              <a:pPr/>
              <a:t>12</a:t>
            </a:fld>
            <a:endParaRPr lang="en-US" dirty="0"/>
          </a:p>
        </p:txBody>
      </p:sp>
      <p:pic>
        <p:nvPicPr>
          <p:cNvPr id="8" name="Picture 7">
            <a:extLst>
              <a:ext uri="{FF2B5EF4-FFF2-40B4-BE49-F238E27FC236}">
                <a16:creationId xmlns:a16="http://schemas.microsoft.com/office/drawing/2014/main" id="{B9119A0C-CFF1-4D56-B2D0-9477DF780D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307" y="1825918"/>
            <a:ext cx="5432186" cy="4895557"/>
          </a:xfrm>
          <a:prstGeom prst="rect">
            <a:avLst/>
          </a:prstGeom>
        </p:spPr>
      </p:pic>
      <p:sp>
        <p:nvSpPr>
          <p:cNvPr id="9" name="Rectangle 1">
            <a:extLst>
              <a:ext uri="{FF2B5EF4-FFF2-40B4-BE49-F238E27FC236}">
                <a16:creationId xmlns:a16="http://schemas.microsoft.com/office/drawing/2014/main" id="{25D3E315-1E29-492F-B998-B843C2068689}"/>
              </a:ext>
            </a:extLst>
          </p:cNvPr>
          <p:cNvSpPr>
            <a:spLocks noGrp="1" noChangeArrowheads="1"/>
          </p:cNvSpPr>
          <p:nvPr>
            <p:ph idx="1"/>
          </p:nvPr>
        </p:nvSpPr>
        <p:spPr bwMode="auto">
          <a:xfrm>
            <a:off x="6446520" y="1828532"/>
            <a:ext cx="5224780" cy="4201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a:lnSpc>
                <a:spcPct val="100000"/>
              </a:lnSpc>
            </a:pPr>
            <a:endPar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algn="just">
              <a:lnSpc>
                <a:spcPct val="100000"/>
              </a:lnSpc>
            </a:pP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Semakin</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tinggi</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nilai</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Toefl</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score,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semakin</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besar</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kemungkinan</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mahasiswa</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diterima</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di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universitas</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tersebut</a:t>
            </a:r>
            <a:r>
              <a:rPr lang="en-US" altLang="en-US" sz="2000" dirty="0">
                <a:solidFill>
                  <a:srgbClr val="000000"/>
                </a:solidFill>
                <a:latin typeface="Times New Roman" panose="02020603050405020304" pitchFamily="18" charset="0"/>
                <a:cs typeface="Times New Roman" panose="02020603050405020304" pitchFamily="18" charset="0"/>
              </a:rPr>
              <a:t>.</a:t>
            </a:r>
          </a:p>
          <a:p>
            <a:pPr algn="just">
              <a:lnSpc>
                <a:spcPct val="100000"/>
              </a:lnSpc>
            </a:pP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Semakin</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tinggi</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peringkat</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universitas</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semakin</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tinggi</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juga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nilai</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Toefl</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score yang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diperlukan</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untuk</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diterima</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p>
          <a:p>
            <a:pPr algn="just">
              <a:lnSpc>
                <a:spcPct val="100000"/>
              </a:lnSpc>
            </a:pPr>
            <a:endParaRPr lang="en-US" altLang="en-US" sz="2000" dirty="0">
              <a:solidFill>
                <a:srgbClr val="000000"/>
              </a:solidFill>
              <a:latin typeface="Times New Roman" panose="02020603050405020304" pitchFamily="18" charset="0"/>
              <a:cs typeface="Times New Roman" panose="02020603050405020304" pitchFamily="18" charset="0"/>
            </a:endParaRPr>
          </a:p>
          <a:p>
            <a:pPr algn="just">
              <a:lnSpc>
                <a:spcPct val="100000"/>
              </a:lnSpc>
            </a:pP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Terdapat</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kecenderungan</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bahwa</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semakin</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tinggi</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peringkat</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universitas</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semakin</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tinggi</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pula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kemungkinan</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mahasiswa</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di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terima</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di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Universitas</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tersebut</a:t>
            </a:r>
            <a:endPar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algn="just">
              <a:lnSpc>
                <a:spcPct val="100000"/>
              </a:lnSpc>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21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7A6E5-9661-F57D-A6AA-921EEDCD7757}"/>
              </a:ext>
            </a:extLst>
          </p:cNvPr>
          <p:cNvSpPr>
            <a:spLocks noGrp="1"/>
          </p:cNvSpPr>
          <p:nvPr>
            <p:ph type="title"/>
          </p:nvPr>
        </p:nvSpPr>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3783A494-F7AD-32EE-FD20-1FC34696B742}"/>
              </a:ext>
            </a:extLst>
          </p:cNvPr>
          <p:cNvSpPr>
            <a:spLocks noGrp="1"/>
          </p:cNvSpPr>
          <p:nvPr>
            <p:ph idx="1"/>
          </p:nvPr>
        </p:nvSpPr>
        <p:spPr>
          <a:xfrm>
            <a:off x="6794695" y="1825625"/>
            <a:ext cx="5224585" cy="4351338"/>
          </a:xfrm>
        </p:spPr>
        <p:txBody>
          <a:bodyPr>
            <a:normAutofit/>
          </a:bodyPr>
          <a:lstStyle/>
          <a:p>
            <a:pPr algn="just">
              <a:lnSpc>
                <a:spcPct val="100000"/>
              </a:lnSpc>
            </a:pPr>
            <a:endParaRPr lang="en-US" altLang="en-US" sz="2000" dirty="0">
              <a:solidFill>
                <a:srgbClr val="000000"/>
              </a:solidFill>
              <a:latin typeface="Times New Roman" panose="02020603050405020304" pitchFamily="18" charset="0"/>
              <a:cs typeface="Times New Roman" panose="02020603050405020304" pitchFamily="18" charset="0"/>
            </a:endParaRPr>
          </a:p>
          <a:p>
            <a:pPr algn="just">
              <a:lnSpc>
                <a:spcPct val="100000"/>
              </a:lnSpc>
            </a:pPr>
            <a:r>
              <a:rPr lang="en-US" altLang="en-US" sz="2000" dirty="0" err="1">
                <a:solidFill>
                  <a:srgbClr val="000000"/>
                </a:solidFill>
                <a:latin typeface="Times New Roman" panose="02020603050405020304" pitchFamily="18" charset="0"/>
                <a:cs typeface="Times New Roman" panose="02020603050405020304" pitchFamily="18" charset="0"/>
              </a:rPr>
              <a:t>Semakin</a:t>
            </a:r>
            <a:r>
              <a:rPr lang="en-US" altLang="en-US" sz="2000" dirty="0">
                <a:solidFill>
                  <a:srgbClr val="000000"/>
                </a:solidFill>
                <a:latin typeface="Times New Roman" panose="02020603050405020304" pitchFamily="18" charset="0"/>
                <a:cs typeface="Times New Roman" panose="02020603050405020304" pitchFamily="18" charset="0"/>
              </a:rPr>
              <a:t> </a:t>
            </a:r>
            <a:r>
              <a:rPr lang="en-US" altLang="en-US" sz="2000" dirty="0" err="1">
                <a:solidFill>
                  <a:srgbClr val="000000"/>
                </a:solidFill>
                <a:latin typeface="Times New Roman" panose="02020603050405020304" pitchFamily="18" charset="0"/>
                <a:cs typeface="Times New Roman" panose="02020603050405020304" pitchFamily="18" charset="0"/>
              </a:rPr>
              <a:t>tinggi</a:t>
            </a:r>
            <a:r>
              <a:rPr lang="en-US" altLang="en-US" sz="2000" dirty="0">
                <a:solidFill>
                  <a:srgbClr val="000000"/>
                </a:solidFill>
                <a:latin typeface="Times New Roman" panose="02020603050405020304" pitchFamily="18" charset="0"/>
                <a:cs typeface="Times New Roman" panose="02020603050405020304" pitchFamily="18" charset="0"/>
              </a:rPr>
              <a:t> </a:t>
            </a:r>
            <a:r>
              <a:rPr lang="en-US" altLang="en-US" sz="2000" dirty="0" err="1">
                <a:solidFill>
                  <a:srgbClr val="000000"/>
                </a:solidFill>
                <a:latin typeface="Times New Roman" panose="02020603050405020304" pitchFamily="18" charset="0"/>
                <a:cs typeface="Times New Roman" panose="02020603050405020304" pitchFamily="18" charset="0"/>
              </a:rPr>
              <a:t>nilai</a:t>
            </a:r>
            <a:r>
              <a:rPr lang="en-US" altLang="en-US" sz="2000" dirty="0">
                <a:solidFill>
                  <a:srgbClr val="000000"/>
                </a:solidFill>
                <a:latin typeface="Times New Roman" panose="02020603050405020304" pitchFamily="18" charset="0"/>
                <a:cs typeface="Times New Roman" panose="02020603050405020304" pitchFamily="18" charset="0"/>
              </a:rPr>
              <a:t> GRE score, </a:t>
            </a:r>
            <a:r>
              <a:rPr lang="en-US" altLang="en-US" sz="2000" dirty="0" err="1">
                <a:solidFill>
                  <a:srgbClr val="000000"/>
                </a:solidFill>
                <a:latin typeface="Times New Roman" panose="02020603050405020304" pitchFamily="18" charset="0"/>
                <a:cs typeface="Times New Roman" panose="02020603050405020304" pitchFamily="18" charset="0"/>
              </a:rPr>
              <a:t>semakin</a:t>
            </a:r>
            <a:r>
              <a:rPr lang="en-US" altLang="en-US" sz="2000" dirty="0">
                <a:solidFill>
                  <a:srgbClr val="000000"/>
                </a:solidFill>
                <a:latin typeface="Times New Roman" panose="02020603050405020304" pitchFamily="18" charset="0"/>
                <a:cs typeface="Times New Roman" panose="02020603050405020304" pitchFamily="18" charset="0"/>
              </a:rPr>
              <a:t> </a:t>
            </a:r>
            <a:r>
              <a:rPr lang="en-US" altLang="en-US" sz="2000" dirty="0" err="1">
                <a:solidFill>
                  <a:srgbClr val="000000"/>
                </a:solidFill>
                <a:latin typeface="Times New Roman" panose="02020603050405020304" pitchFamily="18" charset="0"/>
                <a:cs typeface="Times New Roman" panose="02020603050405020304" pitchFamily="18" charset="0"/>
              </a:rPr>
              <a:t>besar</a:t>
            </a:r>
            <a:r>
              <a:rPr lang="en-US" altLang="en-US" sz="2000" dirty="0">
                <a:solidFill>
                  <a:srgbClr val="000000"/>
                </a:solidFill>
                <a:latin typeface="Times New Roman" panose="02020603050405020304" pitchFamily="18" charset="0"/>
                <a:cs typeface="Times New Roman" panose="02020603050405020304" pitchFamily="18" charset="0"/>
              </a:rPr>
              <a:t> </a:t>
            </a:r>
            <a:r>
              <a:rPr lang="en-US" altLang="en-US" sz="2000" dirty="0" err="1">
                <a:solidFill>
                  <a:srgbClr val="000000"/>
                </a:solidFill>
                <a:latin typeface="Times New Roman" panose="02020603050405020304" pitchFamily="18" charset="0"/>
                <a:cs typeface="Times New Roman" panose="02020603050405020304" pitchFamily="18" charset="0"/>
              </a:rPr>
              <a:t>kemungkinan</a:t>
            </a:r>
            <a:r>
              <a:rPr lang="en-US" altLang="en-US" sz="2000" dirty="0">
                <a:solidFill>
                  <a:srgbClr val="000000"/>
                </a:solidFill>
                <a:latin typeface="Times New Roman" panose="02020603050405020304" pitchFamily="18" charset="0"/>
                <a:cs typeface="Times New Roman" panose="02020603050405020304" pitchFamily="18" charset="0"/>
              </a:rPr>
              <a:t> </a:t>
            </a:r>
            <a:r>
              <a:rPr lang="en-US" altLang="en-US" sz="2000" dirty="0" err="1">
                <a:solidFill>
                  <a:srgbClr val="000000"/>
                </a:solidFill>
                <a:latin typeface="Times New Roman" panose="02020603050405020304" pitchFamily="18" charset="0"/>
                <a:cs typeface="Times New Roman" panose="02020603050405020304" pitchFamily="18" charset="0"/>
              </a:rPr>
              <a:t>mahasiswa</a:t>
            </a:r>
            <a:r>
              <a:rPr lang="en-US" altLang="en-US" sz="2000" dirty="0">
                <a:solidFill>
                  <a:srgbClr val="000000"/>
                </a:solidFill>
                <a:latin typeface="Times New Roman" panose="02020603050405020304" pitchFamily="18" charset="0"/>
                <a:cs typeface="Times New Roman" panose="02020603050405020304" pitchFamily="18" charset="0"/>
              </a:rPr>
              <a:t> </a:t>
            </a:r>
            <a:r>
              <a:rPr lang="en-US" altLang="en-US" sz="2000" dirty="0" err="1">
                <a:solidFill>
                  <a:srgbClr val="000000"/>
                </a:solidFill>
                <a:latin typeface="Times New Roman" panose="02020603050405020304" pitchFamily="18" charset="0"/>
                <a:cs typeface="Times New Roman" panose="02020603050405020304" pitchFamily="18" charset="0"/>
              </a:rPr>
              <a:t>diterima</a:t>
            </a:r>
            <a:r>
              <a:rPr lang="en-US" altLang="en-US" sz="2000" dirty="0">
                <a:solidFill>
                  <a:srgbClr val="000000"/>
                </a:solidFill>
                <a:latin typeface="Times New Roman" panose="02020603050405020304" pitchFamily="18" charset="0"/>
                <a:cs typeface="Times New Roman" panose="02020603050405020304" pitchFamily="18" charset="0"/>
              </a:rPr>
              <a:t> di </a:t>
            </a:r>
            <a:r>
              <a:rPr lang="en-US" altLang="en-US" sz="2000" dirty="0" err="1">
                <a:solidFill>
                  <a:srgbClr val="000000"/>
                </a:solidFill>
                <a:latin typeface="Times New Roman" panose="02020603050405020304" pitchFamily="18" charset="0"/>
                <a:cs typeface="Times New Roman" panose="02020603050405020304" pitchFamily="18" charset="0"/>
              </a:rPr>
              <a:t>universitas</a:t>
            </a:r>
            <a:r>
              <a:rPr lang="en-US" altLang="en-US" sz="2000" dirty="0">
                <a:solidFill>
                  <a:srgbClr val="000000"/>
                </a:solidFill>
                <a:latin typeface="Times New Roman" panose="02020603050405020304" pitchFamily="18" charset="0"/>
                <a:cs typeface="Times New Roman" panose="02020603050405020304" pitchFamily="18" charset="0"/>
              </a:rPr>
              <a:t> </a:t>
            </a:r>
            <a:r>
              <a:rPr lang="en-US" altLang="en-US" sz="2000" dirty="0" err="1">
                <a:solidFill>
                  <a:srgbClr val="000000"/>
                </a:solidFill>
                <a:latin typeface="Times New Roman" panose="02020603050405020304" pitchFamily="18" charset="0"/>
                <a:cs typeface="Times New Roman" panose="02020603050405020304" pitchFamily="18" charset="0"/>
              </a:rPr>
              <a:t>tersebut</a:t>
            </a:r>
            <a:r>
              <a:rPr lang="en-US" altLang="en-US" sz="2000" dirty="0">
                <a:solidFill>
                  <a:srgbClr val="000000"/>
                </a:solidFill>
                <a:latin typeface="Times New Roman" panose="02020603050405020304" pitchFamily="18" charset="0"/>
                <a:cs typeface="Times New Roman" panose="02020603050405020304" pitchFamily="18" charset="0"/>
              </a:rPr>
              <a:t>.</a:t>
            </a:r>
          </a:p>
          <a:p>
            <a:pPr algn="just">
              <a:lnSpc>
                <a:spcPct val="100000"/>
              </a:lnSpc>
            </a:pPr>
            <a:r>
              <a:rPr lang="en-US" altLang="en-US" sz="2000" dirty="0" err="1">
                <a:solidFill>
                  <a:srgbClr val="000000"/>
                </a:solidFill>
                <a:latin typeface="Times New Roman" panose="02020603050405020304" pitchFamily="18" charset="0"/>
                <a:cs typeface="Times New Roman" panose="02020603050405020304" pitchFamily="18" charset="0"/>
              </a:rPr>
              <a:t>Semakin</a:t>
            </a:r>
            <a:r>
              <a:rPr lang="en-US" altLang="en-US" sz="2000" dirty="0">
                <a:solidFill>
                  <a:srgbClr val="000000"/>
                </a:solidFill>
                <a:latin typeface="Times New Roman" panose="02020603050405020304" pitchFamily="18" charset="0"/>
                <a:cs typeface="Times New Roman" panose="02020603050405020304" pitchFamily="18" charset="0"/>
              </a:rPr>
              <a:t> </a:t>
            </a:r>
            <a:r>
              <a:rPr lang="en-US" altLang="en-US" sz="2000" dirty="0" err="1">
                <a:solidFill>
                  <a:srgbClr val="000000"/>
                </a:solidFill>
                <a:latin typeface="Times New Roman" panose="02020603050405020304" pitchFamily="18" charset="0"/>
                <a:cs typeface="Times New Roman" panose="02020603050405020304" pitchFamily="18" charset="0"/>
              </a:rPr>
              <a:t>tinggi</a:t>
            </a:r>
            <a:r>
              <a:rPr lang="en-US" altLang="en-US" sz="2000" dirty="0">
                <a:solidFill>
                  <a:srgbClr val="000000"/>
                </a:solidFill>
                <a:latin typeface="Times New Roman" panose="02020603050405020304" pitchFamily="18" charset="0"/>
                <a:cs typeface="Times New Roman" panose="02020603050405020304" pitchFamily="18" charset="0"/>
              </a:rPr>
              <a:t> </a:t>
            </a:r>
            <a:r>
              <a:rPr lang="en-US" altLang="en-US" sz="2000" dirty="0" err="1">
                <a:solidFill>
                  <a:srgbClr val="000000"/>
                </a:solidFill>
                <a:latin typeface="Times New Roman" panose="02020603050405020304" pitchFamily="18" charset="0"/>
                <a:cs typeface="Times New Roman" panose="02020603050405020304" pitchFamily="18" charset="0"/>
              </a:rPr>
              <a:t>peringkat</a:t>
            </a:r>
            <a:r>
              <a:rPr lang="en-US" altLang="en-US" sz="2000" dirty="0">
                <a:solidFill>
                  <a:srgbClr val="000000"/>
                </a:solidFill>
                <a:latin typeface="Times New Roman" panose="02020603050405020304" pitchFamily="18" charset="0"/>
                <a:cs typeface="Times New Roman" panose="02020603050405020304" pitchFamily="18" charset="0"/>
              </a:rPr>
              <a:t> </a:t>
            </a:r>
            <a:r>
              <a:rPr lang="en-US" altLang="en-US" sz="2000" dirty="0" err="1">
                <a:solidFill>
                  <a:srgbClr val="000000"/>
                </a:solidFill>
                <a:latin typeface="Times New Roman" panose="02020603050405020304" pitchFamily="18" charset="0"/>
                <a:cs typeface="Times New Roman" panose="02020603050405020304" pitchFamily="18" charset="0"/>
              </a:rPr>
              <a:t>universitas</a:t>
            </a:r>
            <a:r>
              <a:rPr lang="en-US" altLang="en-US" sz="2000" dirty="0">
                <a:solidFill>
                  <a:srgbClr val="000000"/>
                </a:solidFill>
                <a:latin typeface="Times New Roman" panose="02020603050405020304" pitchFamily="18" charset="0"/>
                <a:cs typeface="Times New Roman" panose="02020603050405020304" pitchFamily="18" charset="0"/>
              </a:rPr>
              <a:t>, </a:t>
            </a:r>
            <a:r>
              <a:rPr lang="en-US" altLang="en-US" sz="2000" dirty="0" err="1">
                <a:solidFill>
                  <a:srgbClr val="000000"/>
                </a:solidFill>
                <a:latin typeface="Times New Roman" panose="02020603050405020304" pitchFamily="18" charset="0"/>
                <a:cs typeface="Times New Roman" panose="02020603050405020304" pitchFamily="18" charset="0"/>
              </a:rPr>
              <a:t>semakin</a:t>
            </a:r>
            <a:r>
              <a:rPr lang="en-US" altLang="en-US" sz="2000" dirty="0">
                <a:solidFill>
                  <a:srgbClr val="000000"/>
                </a:solidFill>
                <a:latin typeface="Times New Roman" panose="02020603050405020304" pitchFamily="18" charset="0"/>
                <a:cs typeface="Times New Roman" panose="02020603050405020304" pitchFamily="18" charset="0"/>
              </a:rPr>
              <a:t> </a:t>
            </a:r>
            <a:r>
              <a:rPr lang="en-US" altLang="en-US" sz="2000" dirty="0" err="1">
                <a:solidFill>
                  <a:srgbClr val="000000"/>
                </a:solidFill>
                <a:latin typeface="Times New Roman" panose="02020603050405020304" pitchFamily="18" charset="0"/>
                <a:cs typeface="Times New Roman" panose="02020603050405020304" pitchFamily="18" charset="0"/>
              </a:rPr>
              <a:t>tinggi</a:t>
            </a:r>
            <a:r>
              <a:rPr lang="en-US" altLang="en-US" sz="2000" dirty="0">
                <a:solidFill>
                  <a:srgbClr val="000000"/>
                </a:solidFill>
                <a:latin typeface="Times New Roman" panose="02020603050405020304" pitchFamily="18" charset="0"/>
                <a:cs typeface="Times New Roman" panose="02020603050405020304" pitchFamily="18" charset="0"/>
              </a:rPr>
              <a:t> juga </a:t>
            </a:r>
            <a:r>
              <a:rPr lang="en-US" altLang="en-US" sz="2000" dirty="0" err="1">
                <a:solidFill>
                  <a:srgbClr val="000000"/>
                </a:solidFill>
                <a:latin typeface="Times New Roman" panose="02020603050405020304" pitchFamily="18" charset="0"/>
                <a:cs typeface="Times New Roman" panose="02020603050405020304" pitchFamily="18" charset="0"/>
              </a:rPr>
              <a:t>nilai</a:t>
            </a:r>
            <a:r>
              <a:rPr lang="en-US" altLang="en-US" sz="2000" dirty="0">
                <a:solidFill>
                  <a:srgbClr val="000000"/>
                </a:solidFill>
                <a:latin typeface="Times New Roman" panose="02020603050405020304" pitchFamily="18" charset="0"/>
                <a:cs typeface="Times New Roman" panose="02020603050405020304" pitchFamily="18" charset="0"/>
              </a:rPr>
              <a:t> GRE score yang </a:t>
            </a:r>
            <a:r>
              <a:rPr lang="en-US" altLang="en-US" sz="2000" dirty="0" err="1">
                <a:solidFill>
                  <a:srgbClr val="000000"/>
                </a:solidFill>
                <a:latin typeface="Times New Roman" panose="02020603050405020304" pitchFamily="18" charset="0"/>
                <a:cs typeface="Times New Roman" panose="02020603050405020304" pitchFamily="18" charset="0"/>
              </a:rPr>
              <a:t>diperlukan</a:t>
            </a:r>
            <a:r>
              <a:rPr lang="en-US" altLang="en-US" sz="2000" dirty="0">
                <a:solidFill>
                  <a:srgbClr val="000000"/>
                </a:solidFill>
                <a:latin typeface="Times New Roman" panose="02020603050405020304" pitchFamily="18" charset="0"/>
                <a:cs typeface="Times New Roman" panose="02020603050405020304" pitchFamily="18" charset="0"/>
              </a:rPr>
              <a:t> </a:t>
            </a:r>
            <a:r>
              <a:rPr lang="en-US" altLang="en-US" sz="2000" dirty="0" err="1">
                <a:solidFill>
                  <a:srgbClr val="000000"/>
                </a:solidFill>
                <a:latin typeface="Times New Roman" panose="02020603050405020304" pitchFamily="18" charset="0"/>
                <a:cs typeface="Times New Roman" panose="02020603050405020304" pitchFamily="18" charset="0"/>
              </a:rPr>
              <a:t>untuk</a:t>
            </a:r>
            <a:r>
              <a:rPr lang="en-US" altLang="en-US" sz="2000" dirty="0">
                <a:solidFill>
                  <a:srgbClr val="000000"/>
                </a:solidFill>
                <a:latin typeface="Times New Roman" panose="02020603050405020304" pitchFamily="18" charset="0"/>
                <a:cs typeface="Times New Roman" panose="02020603050405020304" pitchFamily="18" charset="0"/>
              </a:rPr>
              <a:t> </a:t>
            </a:r>
            <a:r>
              <a:rPr lang="en-US" altLang="en-US" sz="2000" dirty="0" err="1">
                <a:solidFill>
                  <a:srgbClr val="000000"/>
                </a:solidFill>
                <a:latin typeface="Times New Roman" panose="02020603050405020304" pitchFamily="18" charset="0"/>
                <a:cs typeface="Times New Roman" panose="02020603050405020304" pitchFamily="18" charset="0"/>
              </a:rPr>
              <a:t>diterima</a:t>
            </a:r>
            <a:r>
              <a:rPr lang="en-US" altLang="en-US" sz="2000" dirty="0">
                <a:solidFill>
                  <a:srgbClr val="000000"/>
                </a:solidFill>
                <a:latin typeface="Times New Roman" panose="02020603050405020304" pitchFamily="18" charset="0"/>
                <a:cs typeface="Times New Roman" panose="02020603050405020304" pitchFamily="18" charset="0"/>
              </a:rPr>
              <a:t>.</a:t>
            </a:r>
          </a:p>
          <a:p>
            <a:pPr algn="just">
              <a:lnSpc>
                <a:spcPct val="100000"/>
              </a:lnSpc>
            </a:pPr>
            <a:endParaRPr lang="en-US" altLang="en-US" sz="2000" dirty="0">
              <a:solidFill>
                <a:srgbClr val="000000"/>
              </a:solidFill>
              <a:latin typeface="Times New Roman" panose="02020603050405020304" pitchFamily="18" charset="0"/>
              <a:cs typeface="Times New Roman" panose="02020603050405020304" pitchFamily="18" charset="0"/>
            </a:endParaRPr>
          </a:p>
          <a:p>
            <a:pPr algn="just">
              <a:lnSpc>
                <a:spcPct val="100000"/>
              </a:lnSpc>
            </a:pPr>
            <a:endParaRPr lang="en-US" altLang="en-US"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30B058F-D552-B4CC-602B-531D4F515D34}"/>
              </a:ext>
            </a:extLst>
          </p:cNvPr>
          <p:cNvSpPr>
            <a:spLocks noGrp="1"/>
          </p:cNvSpPr>
          <p:nvPr>
            <p:ph type="dt" sz="half" idx="10"/>
          </p:nvPr>
        </p:nvSpPr>
        <p:spPr/>
        <p:txBody>
          <a:bodyPr/>
          <a:lstStyle/>
          <a:p>
            <a:fld id="{1BD28F65-E0FB-4CBC-8F1B-B7108FA27C00}" type="datetime1">
              <a:rPr lang="en-US" smtClean="0"/>
              <a:t>3/26/2023</a:t>
            </a:fld>
            <a:endParaRPr lang="en-US" dirty="0"/>
          </a:p>
        </p:txBody>
      </p:sp>
      <p:sp>
        <p:nvSpPr>
          <p:cNvPr id="6" name="Slide Number Placeholder 5">
            <a:extLst>
              <a:ext uri="{FF2B5EF4-FFF2-40B4-BE49-F238E27FC236}">
                <a16:creationId xmlns:a16="http://schemas.microsoft.com/office/drawing/2014/main" id="{8E9D06DC-94AA-0B05-F1B0-4D79EE342E61}"/>
              </a:ext>
            </a:extLst>
          </p:cNvPr>
          <p:cNvSpPr>
            <a:spLocks noGrp="1"/>
          </p:cNvSpPr>
          <p:nvPr>
            <p:ph type="sldNum" sz="quarter" idx="4"/>
          </p:nvPr>
        </p:nvSpPr>
        <p:spPr/>
        <p:txBody>
          <a:bodyPr/>
          <a:lstStyle/>
          <a:p>
            <a:fld id="{3A6B1E66-6168-46C1-8F63-475802A4BC6B}" type="slidenum">
              <a:rPr lang="en-US" smtClean="0"/>
              <a:pPr/>
              <a:t>13</a:t>
            </a:fld>
            <a:endParaRPr lang="en-US" dirty="0"/>
          </a:p>
        </p:txBody>
      </p:sp>
      <p:pic>
        <p:nvPicPr>
          <p:cNvPr id="8" name="Picture 7">
            <a:extLst>
              <a:ext uri="{FF2B5EF4-FFF2-40B4-BE49-F238E27FC236}">
                <a16:creationId xmlns:a16="http://schemas.microsoft.com/office/drawing/2014/main" id="{BB49F73E-D1B0-4540-876D-16268573FA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962" y="1594472"/>
            <a:ext cx="5224585" cy="4708465"/>
          </a:xfrm>
          <a:prstGeom prst="rect">
            <a:avLst/>
          </a:prstGeom>
        </p:spPr>
      </p:pic>
    </p:spTree>
    <p:extLst>
      <p:ext uri="{BB962C8B-B14F-4D97-AF65-F5344CB8AC3E}">
        <p14:creationId xmlns:p14="http://schemas.microsoft.com/office/powerpoint/2010/main" val="3550462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4034D-95A0-388F-3ED8-0175FBF3F052}"/>
              </a:ext>
            </a:extLst>
          </p:cNvPr>
          <p:cNvSpPr>
            <a:spLocks noGrp="1"/>
          </p:cNvSpPr>
          <p:nvPr>
            <p:ph type="title"/>
          </p:nvPr>
        </p:nvSpPr>
        <p:spPr/>
        <p:txBody>
          <a:bodyPr/>
          <a:lstStyle/>
          <a:p>
            <a:r>
              <a:rPr lang="en-US" dirty="0"/>
              <a:t>Data Preparation</a:t>
            </a:r>
          </a:p>
        </p:txBody>
      </p:sp>
      <p:sp>
        <p:nvSpPr>
          <p:cNvPr id="3" name="Text Placeholder 2">
            <a:extLst>
              <a:ext uri="{FF2B5EF4-FFF2-40B4-BE49-F238E27FC236}">
                <a16:creationId xmlns:a16="http://schemas.microsoft.com/office/drawing/2014/main" id="{5F972D68-6BE6-9D42-EBD9-E3B233991198}"/>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94903795-AFC2-4469-140C-45DCE470328A}"/>
              </a:ext>
            </a:extLst>
          </p:cNvPr>
          <p:cNvSpPr>
            <a:spLocks noGrp="1"/>
          </p:cNvSpPr>
          <p:nvPr>
            <p:ph type="dt" sz="half" idx="10"/>
          </p:nvPr>
        </p:nvSpPr>
        <p:spPr/>
        <p:txBody>
          <a:bodyPr/>
          <a:lstStyle/>
          <a:p>
            <a:fld id="{EFB0BBA4-E086-49F2-A85D-85848996C516}" type="datetime1">
              <a:rPr lang="en-US" smtClean="0"/>
              <a:t>3/26/2023</a:t>
            </a:fld>
            <a:endParaRPr lang="en-US" dirty="0"/>
          </a:p>
        </p:txBody>
      </p:sp>
      <p:sp>
        <p:nvSpPr>
          <p:cNvPr id="6" name="Slide Number Placeholder 5">
            <a:extLst>
              <a:ext uri="{FF2B5EF4-FFF2-40B4-BE49-F238E27FC236}">
                <a16:creationId xmlns:a16="http://schemas.microsoft.com/office/drawing/2014/main" id="{1B405836-C24E-1F59-6915-64483A1F9B4D}"/>
              </a:ext>
            </a:extLst>
          </p:cNvPr>
          <p:cNvSpPr>
            <a:spLocks noGrp="1"/>
          </p:cNvSpPr>
          <p:nvPr>
            <p:ph type="sldNum" sz="quarter" idx="4"/>
          </p:nvPr>
        </p:nvSpPr>
        <p:spPr/>
        <p:txBody>
          <a:bodyPr/>
          <a:lstStyle/>
          <a:p>
            <a:fld id="{3A6B1E66-6168-46C1-8F63-475802A4BC6B}" type="slidenum">
              <a:rPr lang="en-US" smtClean="0"/>
              <a:pPr/>
              <a:t>14</a:t>
            </a:fld>
            <a:endParaRPr lang="en-US" dirty="0"/>
          </a:p>
        </p:txBody>
      </p:sp>
    </p:spTree>
    <p:extLst>
      <p:ext uri="{BB962C8B-B14F-4D97-AF65-F5344CB8AC3E}">
        <p14:creationId xmlns:p14="http://schemas.microsoft.com/office/powerpoint/2010/main" val="375001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74808-3C78-85DD-1502-968D1F25CE8E}"/>
              </a:ext>
            </a:extLst>
          </p:cNvPr>
          <p:cNvSpPr>
            <a:spLocks noGrp="1"/>
          </p:cNvSpPr>
          <p:nvPr>
            <p:ph type="title"/>
          </p:nvPr>
        </p:nvSpPr>
        <p:spPr/>
        <p:txBody>
          <a:bodyPr>
            <a:normAutofit fontScale="90000"/>
          </a:bodyPr>
          <a:lstStyle/>
          <a:p>
            <a:r>
              <a:rPr lang="en-US" dirty="0"/>
              <a:t>Data Preparation</a:t>
            </a:r>
          </a:p>
        </p:txBody>
      </p:sp>
      <p:sp>
        <p:nvSpPr>
          <p:cNvPr id="3" name="Content Placeholder 2">
            <a:extLst>
              <a:ext uri="{FF2B5EF4-FFF2-40B4-BE49-F238E27FC236}">
                <a16:creationId xmlns:a16="http://schemas.microsoft.com/office/drawing/2014/main" id="{8897CD56-61BF-CFAC-4DE7-AA3F6EBB209A}"/>
              </a:ext>
            </a:extLst>
          </p:cNvPr>
          <p:cNvSpPr>
            <a:spLocks noGrp="1"/>
          </p:cNvSpPr>
          <p:nvPr>
            <p:ph idx="1"/>
          </p:nvPr>
        </p:nvSpPr>
        <p:spPr/>
        <p:txBody>
          <a:bodyPr/>
          <a:lstStyle/>
          <a:p>
            <a:r>
              <a:rPr lang="en-US" dirty="0" err="1"/>
              <a:t>Dilakukan</a:t>
            </a:r>
            <a:r>
              <a:rPr lang="en-US" dirty="0"/>
              <a:t> split data </a:t>
            </a:r>
            <a:r>
              <a:rPr lang="en-US" dirty="0" err="1"/>
              <a:t>untuk</a:t>
            </a:r>
            <a:r>
              <a:rPr lang="en-US" dirty="0"/>
              <a:t> training set dan testing set </a:t>
            </a:r>
            <a:r>
              <a:rPr lang="en-US" dirty="0" err="1"/>
              <a:t>dengan</a:t>
            </a:r>
            <a:r>
              <a:rPr lang="en-US" dirty="0"/>
              <a:t> </a:t>
            </a:r>
            <a:r>
              <a:rPr lang="en-US" dirty="0" err="1"/>
              <a:t>aturan</a:t>
            </a:r>
            <a:r>
              <a:rPr lang="en-US" dirty="0"/>
              <a:t> </a:t>
            </a:r>
            <a:r>
              <a:rPr lang="en-US" dirty="0" err="1"/>
              <a:t>berikut</a:t>
            </a:r>
            <a:endParaRPr lang="en-US" dirty="0"/>
          </a:p>
          <a:p>
            <a:pPr lvl="1"/>
            <a:r>
              <a:rPr lang="en-US" dirty="0" err="1"/>
              <a:t>Test_size</a:t>
            </a:r>
            <a:r>
              <a:rPr lang="en-US" dirty="0"/>
              <a:t> = 0.2</a:t>
            </a:r>
          </a:p>
          <a:p>
            <a:pPr lvl="1"/>
            <a:r>
              <a:rPr lang="en-US" dirty="0"/>
              <a:t>Stratify = y</a:t>
            </a:r>
          </a:p>
          <a:p>
            <a:pPr lvl="1"/>
            <a:r>
              <a:rPr lang="en-US" dirty="0" err="1"/>
              <a:t>Random_state</a:t>
            </a:r>
            <a:r>
              <a:rPr lang="en-US" dirty="0"/>
              <a:t> = 42</a:t>
            </a:r>
          </a:p>
        </p:txBody>
      </p:sp>
      <p:sp>
        <p:nvSpPr>
          <p:cNvPr id="4" name="Date Placeholder 3">
            <a:extLst>
              <a:ext uri="{FF2B5EF4-FFF2-40B4-BE49-F238E27FC236}">
                <a16:creationId xmlns:a16="http://schemas.microsoft.com/office/drawing/2014/main" id="{E057E90F-CDF0-D036-AAFC-497FF018EF08}"/>
              </a:ext>
            </a:extLst>
          </p:cNvPr>
          <p:cNvSpPr>
            <a:spLocks noGrp="1"/>
          </p:cNvSpPr>
          <p:nvPr>
            <p:ph type="dt" sz="half" idx="10"/>
          </p:nvPr>
        </p:nvSpPr>
        <p:spPr/>
        <p:txBody>
          <a:bodyPr/>
          <a:lstStyle/>
          <a:p>
            <a:fld id="{8129F62E-F312-4D0B-BBF3-0861CC75963C}" type="datetime1">
              <a:rPr lang="en-US" smtClean="0"/>
              <a:t>3/26/2023</a:t>
            </a:fld>
            <a:endParaRPr lang="en-US" dirty="0"/>
          </a:p>
        </p:txBody>
      </p:sp>
      <p:sp>
        <p:nvSpPr>
          <p:cNvPr id="6" name="Slide Number Placeholder 5">
            <a:extLst>
              <a:ext uri="{FF2B5EF4-FFF2-40B4-BE49-F238E27FC236}">
                <a16:creationId xmlns:a16="http://schemas.microsoft.com/office/drawing/2014/main" id="{5B77C5A1-F5C1-A9D0-2FAA-8D6D1EED57FC}"/>
              </a:ext>
            </a:extLst>
          </p:cNvPr>
          <p:cNvSpPr>
            <a:spLocks noGrp="1"/>
          </p:cNvSpPr>
          <p:nvPr>
            <p:ph type="sldNum" sz="quarter" idx="4"/>
          </p:nvPr>
        </p:nvSpPr>
        <p:spPr/>
        <p:txBody>
          <a:bodyPr/>
          <a:lstStyle/>
          <a:p>
            <a:fld id="{3A6B1E66-6168-46C1-8F63-475802A4BC6B}" type="slidenum">
              <a:rPr lang="en-US" smtClean="0"/>
              <a:pPr/>
              <a:t>15</a:t>
            </a:fld>
            <a:endParaRPr lang="en-US" dirty="0"/>
          </a:p>
        </p:txBody>
      </p:sp>
    </p:spTree>
    <p:extLst>
      <p:ext uri="{BB962C8B-B14F-4D97-AF65-F5344CB8AC3E}">
        <p14:creationId xmlns:p14="http://schemas.microsoft.com/office/powerpoint/2010/main" val="178990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D0A59-3818-ED6E-1B7C-C7F6A2C28694}"/>
              </a:ext>
            </a:extLst>
          </p:cNvPr>
          <p:cNvSpPr>
            <a:spLocks noGrp="1"/>
          </p:cNvSpPr>
          <p:nvPr>
            <p:ph type="title"/>
          </p:nvPr>
        </p:nvSpPr>
        <p:spPr/>
        <p:txBody>
          <a:bodyPr>
            <a:normAutofit fontScale="90000"/>
          </a:bodyPr>
          <a:lstStyle/>
          <a:p>
            <a:r>
              <a:rPr lang="en-US" dirty="0"/>
              <a:t>Data Cleaning</a:t>
            </a:r>
          </a:p>
        </p:txBody>
      </p:sp>
      <p:sp>
        <p:nvSpPr>
          <p:cNvPr id="3" name="Content Placeholder 2">
            <a:extLst>
              <a:ext uri="{FF2B5EF4-FFF2-40B4-BE49-F238E27FC236}">
                <a16:creationId xmlns:a16="http://schemas.microsoft.com/office/drawing/2014/main" id="{60A52D65-DD77-DA40-37EE-3E07A56E1287}"/>
              </a:ext>
            </a:extLst>
          </p:cNvPr>
          <p:cNvSpPr>
            <a:spLocks noGrp="1"/>
          </p:cNvSpPr>
          <p:nvPr>
            <p:ph idx="1"/>
          </p:nvPr>
        </p:nvSpPr>
        <p:spPr/>
        <p:txBody>
          <a:bodyPr/>
          <a:lstStyle/>
          <a:p>
            <a:r>
              <a:rPr lang="en-US" dirty="0" err="1"/>
              <a:t>Tidak</a:t>
            </a:r>
            <a:r>
              <a:rPr lang="en-US" dirty="0"/>
              <a:t> </a:t>
            </a:r>
            <a:r>
              <a:rPr lang="en-US" dirty="0" err="1"/>
              <a:t>terdapat</a:t>
            </a:r>
            <a:r>
              <a:rPr lang="en-US" dirty="0"/>
              <a:t> data </a:t>
            </a:r>
            <a:r>
              <a:rPr lang="en-US" dirty="0" err="1"/>
              <a:t>dengan</a:t>
            </a:r>
            <a:r>
              <a:rPr lang="en-US" dirty="0"/>
              <a:t> </a:t>
            </a:r>
            <a:r>
              <a:rPr lang="en-US" dirty="0" err="1"/>
              <a:t>nilai</a:t>
            </a:r>
            <a:r>
              <a:rPr lang="en-US" dirty="0"/>
              <a:t> </a:t>
            </a:r>
            <a:r>
              <a:rPr lang="en-US" dirty="0" err="1"/>
              <a:t>NaN</a:t>
            </a:r>
            <a:endParaRPr lang="en-US" dirty="0"/>
          </a:p>
          <a:p>
            <a:r>
              <a:rPr lang="en-US" dirty="0" err="1"/>
              <a:t>Tidak</a:t>
            </a:r>
            <a:r>
              <a:rPr lang="en-US" dirty="0"/>
              <a:t> </a:t>
            </a:r>
            <a:r>
              <a:rPr lang="en-US" dirty="0" err="1"/>
              <a:t>terdapat</a:t>
            </a:r>
            <a:r>
              <a:rPr lang="en-US" dirty="0"/>
              <a:t> data </a:t>
            </a:r>
            <a:r>
              <a:rPr lang="en-US" dirty="0" err="1"/>
              <a:t>duplikat</a:t>
            </a:r>
            <a:endParaRPr lang="en-US" dirty="0"/>
          </a:p>
        </p:txBody>
      </p:sp>
      <p:sp>
        <p:nvSpPr>
          <p:cNvPr id="4" name="Date Placeholder 3">
            <a:extLst>
              <a:ext uri="{FF2B5EF4-FFF2-40B4-BE49-F238E27FC236}">
                <a16:creationId xmlns:a16="http://schemas.microsoft.com/office/drawing/2014/main" id="{80F4A868-0A81-3CE5-3E02-E3BCFD8ECF4A}"/>
              </a:ext>
            </a:extLst>
          </p:cNvPr>
          <p:cNvSpPr>
            <a:spLocks noGrp="1"/>
          </p:cNvSpPr>
          <p:nvPr>
            <p:ph type="dt" sz="half" idx="10"/>
          </p:nvPr>
        </p:nvSpPr>
        <p:spPr/>
        <p:txBody>
          <a:bodyPr/>
          <a:lstStyle/>
          <a:p>
            <a:fld id="{2B96BA3C-400D-4CD8-A23F-7D782DA05912}" type="datetime1">
              <a:rPr lang="en-US" smtClean="0"/>
              <a:t>3/26/2023</a:t>
            </a:fld>
            <a:endParaRPr lang="en-US" dirty="0"/>
          </a:p>
        </p:txBody>
      </p:sp>
      <p:sp>
        <p:nvSpPr>
          <p:cNvPr id="6" name="Slide Number Placeholder 5">
            <a:extLst>
              <a:ext uri="{FF2B5EF4-FFF2-40B4-BE49-F238E27FC236}">
                <a16:creationId xmlns:a16="http://schemas.microsoft.com/office/drawing/2014/main" id="{1DEDE03D-B782-AC14-4EEB-AD667D784C83}"/>
              </a:ext>
            </a:extLst>
          </p:cNvPr>
          <p:cNvSpPr>
            <a:spLocks noGrp="1"/>
          </p:cNvSpPr>
          <p:nvPr>
            <p:ph type="sldNum" sz="quarter" idx="4"/>
          </p:nvPr>
        </p:nvSpPr>
        <p:spPr/>
        <p:txBody>
          <a:bodyPr/>
          <a:lstStyle/>
          <a:p>
            <a:fld id="{3A6B1E66-6168-46C1-8F63-475802A4BC6B}" type="slidenum">
              <a:rPr lang="en-US" smtClean="0"/>
              <a:pPr/>
              <a:t>16</a:t>
            </a:fld>
            <a:endParaRPr lang="en-US" dirty="0"/>
          </a:p>
        </p:txBody>
      </p:sp>
    </p:spTree>
    <p:extLst>
      <p:ext uri="{BB962C8B-B14F-4D97-AF65-F5344CB8AC3E}">
        <p14:creationId xmlns:p14="http://schemas.microsoft.com/office/powerpoint/2010/main" val="1989221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2C5E5-7358-7BA4-6163-F0E8E690BF15}"/>
              </a:ext>
            </a:extLst>
          </p:cNvPr>
          <p:cNvSpPr>
            <a:spLocks noGrp="1"/>
          </p:cNvSpPr>
          <p:nvPr>
            <p:ph type="title"/>
          </p:nvPr>
        </p:nvSpPr>
        <p:spPr/>
        <p:txBody>
          <a:bodyPr/>
          <a:lstStyle/>
          <a:p>
            <a:r>
              <a:rPr lang="en-US" dirty="0"/>
              <a:t>Feature Engineering</a:t>
            </a:r>
          </a:p>
        </p:txBody>
      </p:sp>
      <p:sp>
        <p:nvSpPr>
          <p:cNvPr id="3" name="Text Placeholder 2">
            <a:extLst>
              <a:ext uri="{FF2B5EF4-FFF2-40B4-BE49-F238E27FC236}">
                <a16:creationId xmlns:a16="http://schemas.microsoft.com/office/drawing/2014/main" id="{9B449B0A-E56E-02B2-A99E-14E88AC296E4}"/>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6B6F1948-C0EB-4FCE-DBDF-C90E55F52087}"/>
              </a:ext>
            </a:extLst>
          </p:cNvPr>
          <p:cNvSpPr>
            <a:spLocks noGrp="1"/>
          </p:cNvSpPr>
          <p:nvPr>
            <p:ph type="dt" sz="half" idx="10"/>
          </p:nvPr>
        </p:nvSpPr>
        <p:spPr/>
        <p:txBody>
          <a:bodyPr/>
          <a:lstStyle/>
          <a:p>
            <a:fld id="{9AB5BFB3-B362-4DAE-B53F-F63E13398989}" type="datetime1">
              <a:rPr lang="en-US" smtClean="0"/>
              <a:t>3/26/2023</a:t>
            </a:fld>
            <a:endParaRPr lang="en-US" dirty="0"/>
          </a:p>
        </p:txBody>
      </p:sp>
      <p:sp>
        <p:nvSpPr>
          <p:cNvPr id="6" name="Slide Number Placeholder 5">
            <a:extLst>
              <a:ext uri="{FF2B5EF4-FFF2-40B4-BE49-F238E27FC236}">
                <a16:creationId xmlns:a16="http://schemas.microsoft.com/office/drawing/2014/main" id="{7910D325-DFD0-AAC3-AB38-891FABB5AD21}"/>
              </a:ext>
            </a:extLst>
          </p:cNvPr>
          <p:cNvSpPr>
            <a:spLocks noGrp="1"/>
          </p:cNvSpPr>
          <p:nvPr>
            <p:ph type="sldNum" sz="quarter" idx="4"/>
          </p:nvPr>
        </p:nvSpPr>
        <p:spPr/>
        <p:txBody>
          <a:bodyPr/>
          <a:lstStyle/>
          <a:p>
            <a:fld id="{3A6B1E66-6168-46C1-8F63-475802A4BC6B}" type="slidenum">
              <a:rPr lang="en-US" smtClean="0"/>
              <a:pPr/>
              <a:t>17</a:t>
            </a:fld>
            <a:endParaRPr lang="en-US" dirty="0"/>
          </a:p>
        </p:txBody>
      </p:sp>
    </p:spTree>
    <p:extLst>
      <p:ext uri="{BB962C8B-B14F-4D97-AF65-F5344CB8AC3E}">
        <p14:creationId xmlns:p14="http://schemas.microsoft.com/office/powerpoint/2010/main" val="3883376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B1963-0B4B-5F40-F281-EBCD94A6BBCB}"/>
              </a:ext>
            </a:extLst>
          </p:cNvPr>
          <p:cNvSpPr>
            <a:spLocks noGrp="1"/>
          </p:cNvSpPr>
          <p:nvPr>
            <p:ph type="title"/>
          </p:nvPr>
        </p:nvSpPr>
        <p:spPr/>
        <p:txBody>
          <a:bodyPr>
            <a:normAutofit fontScale="90000"/>
          </a:bodyPr>
          <a:lstStyle/>
          <a:p>
            <a:r>
              <a:rPr lang="en-US" dirty="0"/>
              <a:t>Feature Transformation</a:t>
            </a:r>
          </a:p>
        </p:txBody>
      </p:sp>
      <p:sp>
        <p:nvSpPr>
          <p:cNvPr id="3" name="Content Placeholder 2">
            <a:extLst>
              <a:ext uri="{FF2B5EF4-FFF2-40B4-BE49-F238E27FC236}">
                <a16:creationId xmlns:a16="http://schemas.microsoft.com/office/drawing/2014/main" id="{9D936E77-D276-903E-4620-642C3ED3368B}"/>
              </a:ext>
            </a:extLst>
          </p:cNvPr>
          <p:cNvSpPr>
            <a:spLocks noGrp="1"/>
          </p:cNvSpPr>
          <p:nvPr>
            <p:ph idx="1"/>
          </p:nvPr>
        </p:nvSpPr>
        <p:spPr/>
        <p:txBody>
          <a:bodyPr/>
          <a:lstStyle/>
          <a:p>
            <a:r>
              <a:rPr lang="en-US" dirty="0"/>
              <a:t>Feature transformation </a:t>
            </a:r>
            <a:r>
              <a:rPr lang="en-US" dirty="0" err="1"/>
              <a:t>membuat</a:t>
            </a:r>
            <a:r>
              <a:rPr lang="en-US" dirty="0"/>
              <a:t> </a:t>
            </a:r>
            <a:r>
              <a:rPr lang="en-US" dirty="0" err="1"/>
              <a:t>algoritma</a:t>
            </a:r>
            <a:r>
              <a:rPr lang="en-US" dirty="0"/>
              <a:t> machine learning </a:t>
            </a:r>
            <a:r>
              <a:rPr lang="en-US" dirty="0" err="1"/>
              <a:t>lebih</a:t>
            </a:r>
            <a:r>
              <a:rPr lang="en-US" dirty="0"/>
              <a:t> </a:t>
            </a:r>
            <a:r>
              <a:rPr lang="en-US" dirty="0" err="1"/>
              <a:t>mengerti</a:t>
            </a:r>
            <a:r>
              <a:rPr lang="en-US" dirty="0"/>
              <a:t> data yang </a:t>
            </a:r>
            <a:r>
              <a:rPr lang="en-US" dirty="0" err="1"/>
              <a:t>dipelajari</a:t>
            </a:r>
            <a:r>
              <a:rPr lang="en-US" dirty="0"/>
              <a:t> </a:t>
            </a:r>
          </a:p>
          <a:p>
            <a:pPr lvl="1"/>
            <a:r>
              <a:rPr lang="en-US" dirty="0"/>
              <a:t>Numerical : </a:t>
            </a:r>
            <a:r>
              <a:rPr lang="en-US" dirty="0" err="1"/>
              <a:t>RobustScaler</a:t>
            </a:r>
            <a:endParaRPr lang="en-US" dirty="0"/>
          </a:p>
          <a:p>
            <a:pPr lvl="1"/>
            <a:r>
              <a:rPr lang="en-US" dirty="0"/>
              <a:t>Categorical : </a:t>
            </a:r>
            <a:r>
              <a:rPr lang="en-US" dirty="0" err="1"/>
              <a:t>LabelEncoding</a:t>
            </a:r>
            <a:endParaRPr lang="en-US" dirty="0"/>
          </a:p>
        </p:txBody>
      </p:sp>
      <p:sp>
        <p:nvSpPr>
          <p:cNvPr id="4" name="Date Placeholder 3">
            <a:extLst>
              <a:ext uri="{FF2B5EF4-FFF2-40B4-BE49-F238E27FC236}">
                <a16:creationId xmlns:a16="http://schemas.microsoft.com/office/drawing/2014/main" id="{A1E00902-6175-9192-2238-26F0E45CD281}"/>
              </a:ext>
            </a:extLst>
          </p:cNvPr>
          <p:cNvSpPr>
            <a:spLocks noGrp="1"/>
          </p:cNvSpPr>
          <p:nvPr>
            <p:ph type="dt" sz="half" idx="10"/>
          </p:nvPr>
        </p:nvSpPr>
        <p:spPr/>
        <p:txBody>
          <a:bodyPr/>
          <a:lstStyle/>
          <a:p>
            <a:fld id="{1DA807F1-2CB9-4821-A9F1-F92BAADDD885}" type="datetime1">
              <a:rPr lang="en-US" smtClean="0"/>
              <a:t>3/26/2023</a:t>
            </a:fld>
            <a:endParaRPr lang="en-US" dirty="0"/>
          </a:p>
        </p:txBody>
      </p:sp>
      <p:sp>
        <p:nvSpPr>
          <p:cNvPr id="6" name="Slide Number Placeholder 5">
            <a:extLst>
              <a:ext uri="{FF2B5EF4-FFF2-40B4-BE49-F238E27FC236}">
                <a16:creationId xmlns:a16="http://schemas.microsoft.com/office/drawing/2014/main" id="{A103A483-AC3B-4303-FDCE-2DBB67584751}"/>
              </a:ext>
            </a:extLst>
          </p:cNvPr>
          <p:cNvSpPr>
            <a:spLocks noGrp="1"/>
          </p:cNvSpPr>
          <p:nvPr>
            <p:ph type="sldNum" sz="quarter" idx="4"/>
          </p:nvPr>
        </p:nvSpPr>
        <p:spPr/>
        <p:txBody>
          <a:bodyPr/>
          <a:lstStyle/>
          <a:p>
            <a:fld id="{3A6B1E66-6168-46C1-8F63-475802A4BC6B}" type="slidenum">
              <a:rPr lang="en-US" smtClean="0"/>
              <a:pPr/>
              <a:t>18</a:t>
            </a:fld>
            <a:endParaRPr lang="en-US" dirty="0"/>
          </a:p>
        </p:txBody>
      </p:sp>
    </p:spTree>
    <p:extLst>
      <p:ext uri="{BB962C8B-B14F-4D97-AF65-F5344CB8AC3E}">
        <p14:creationId xmlns:p14="http://schemas.microsoft.com/office/powerpoint/2010/main" val="20635972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62200-700A-58C4-DB33-DB798AB235B4}"/>
              </a:ext>
            </a:extLst>
          </p:cNvPr>
          <p:cNvSpPr>
            <a:spLocks noGrp="1"/>
          </p:cNvSpPr>
          <p:nvPr>
            <p:ph type="title"/>
          </p:nvPr>
        </p:nvSpPr>
        <p:spPr/>
        <p:txBody>
          <a:bodyPr>
            <a:normAutofit fontScale="90000"/>
          </a:bodyPr>
          <a:lstStyle/>
          <a:p>
            <a:r>
              <a:rPr lang="en-US" dirty="0"/>
              <a:t>Feature Selection</a:t>
            </a:r>
          </a:p>
        </p:txBody>
      </p:sp>
      <p:sp>
        <p:nvSpPr>
          <p:cNvPr id="4" name="Date Placeholder 3">
            <a:extLst>
              <a:ext uri="{FF2B5EF4-FFF2-40B4-BE49-F238E27FC236}">
                <a16:creationId xmlns:a16="http://schemas.microsoft.com/office/drawing/2014/main" id="{26DC62B6-E345-AB55-78A9-E0BA378B53E0}"/>
              </a:ext>
            </a:extLst>
          </p:cNvPr>
          <p:cNvSpPr>
            <a:spLocks noGrp="1"/>
          </p:cNvSpPr>
          <p:nvPr>
            <p:ph type="dt" sz="half" idx="10"/>
          </p:nvPr>
        </p:nvSpPr>
        <p:spPr>
          <a:xfrm>
            <a:off x="165330" y="6433625"/>
            <a:ext cx="2743200" cy="365125"/>
          </a:xfrm>
        </p:spPr>
        <p:txBody>
          <a:bodyPr/>
          <a:lstStyle/>
          <a:p>
            <a:fld id="{78E3B371-9860-4D37-85F7-375409EADF79}" type="datetime1">
              <a:rPr lang="en-US" smtClean="0"/>
              <a:t>3/26/2023</a:t>
            </a:fld>
            <a:endParaRPr lang="en-US" dirty="0"/>
          </a:p>
        </p:txBody>
      </p:sp>
      <p:sp>
        <p:nvSpPr>
          <p:cNvPr id="6" name="Slide Number Placeholder 5">
            <a:extLst>
              <a:ext uri="{FF2B5EF4-FFF2-40B4-BE49-F238E27FC236}">
                <a16:creationId xmlns:a16="http://schemas.microsoft.com/office/drawing/2014/main" id="{B2ED21CE-07FF-BD2C-7520-9B72D4AD4140}"/>
              </a:ext>
            </a:extLst>
          </p:cNvPr>
          <p:cNvSpPr>
            <a:spLocks noGrp="1"/>
          </p:cNvSpPr>
          <p:nvPr>
            <p:ph type="sldNum" sz="quarter" idx="4"/>
          </p:nvPr>
        </p:nvSpPr>
        <p:spPr/>
        <p:txBody>
          <a:bodyPr/>
          <a:lstStyle/>
          <a:p>
            <a:fld id="{3A6B1E66-6168-46C1-8F63-475802A4BC6B}" type="slidenum">
              <a:rPr lang="en-US" smtClean="0"/>
              <a:pPr/>
              <a:t>19</a:t>
            </a:fld>
            <a:endParaRPr lang="en-US" dirty="0"/>
          </a:p>
        </p:txBody>
      </p:sp>
      <p:cxnSp>
        <p:nvCxnSpPr>
          <p:cNvPr id="7" name="Straight Connector 6">
            <a:extLst>
              <a:ext uri="{FF2B5EF4-FFF2-40B4-BE49-F238E27FC236}">
                <a16:creationId xmlns:a16="http://schemas.microsoft.com/office/drawing/2014/main" id="{980988BC-AA8D-3B94-80A5-60C45CA23FDC}"/>
              </a:ext>
            </a:extLst>
          </p:cNvPr>
          <p:cNvCxnSpPr/>
          <p:nvPr/>
        </p:nvCxnSpPr>
        <p:spPr>
          <a:xfrm>
            <a:off x="7541996" y="6152225"/>
            <a:ext cx="2279957"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A4BA0A9-88C6-2D8B-8403-793C8F1BB808}"/>
              </a:ext>
            </a:extLst>
          </p:cNvPr>
          <p:cNvCxnSpPr/>
          <p:nvPr/>
        </p:nvCxnSpPr>
        <p:spPr>
          <a:xfrm>
            <a:off x="7541996" y="5958396"/>
            <a:ext cx="2279957"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030A01D-D037-D27B-E1F6-F5BBD138757E}"/>
              </a:ext>
            </a:extLst>
          </p:cNvPr>
          <p:cNvSpPr txBox="1"/>
          <p:nvPr/>
        </p:nvSpPr>
        <p:spPr>
          <a:xfrm>
            <a:off x="3930735" y="2286119"/>
            <a:ext cx="2636668" cy="369332"/>
          </a:xfrm>
          <a:prstGeom prst="rect">
            <a:avLst/>
          </a:prstGeom>
          <a:noFill/>
        </p:spPr>
        <p:txBody>
          <a:bodyPr wrap="square" rtlCol="0">
            <a:spAutoFit/>
          </a:bodyPr>
          <a:lstStyle/>
          <a:p>
            <a:r>
              <a:rPr lang="en-US" dirty="0"/>
              <a:t>Multicollinearity</a:t>
            </a:r>
          </a:p>
        </p:txBody>
      </p:sp>
      <p:sp>
        <p:nvSpPr>
          <p:cNvPr id="3" name="Rectangle 2">
            <a:extLst>
              <a:ext uri="{FF2B5EF4-FFF2-40B4-BE49-F238E27FC236}">
                <a16:creationId xmlns:a16="http://schemas.microsoft.com/office/drawing/2014/main" id="{4053A313-26FA-4B7B-818F-C5DF30217774}"/>
              </a:ext>
            </a:extLst>
          </p:cNvPr>
          <p:cNvSpPr/>
          <p:nvPr/>
        </p:nvSpPr>
        <p:spPr>
          <a:xfrm>
            <a:off x="299329" y="1362789"/>
            <a:ext cx="6096000" cy="923330"/>
          </a:xfrm>
          <a:prstGeom prst="rect">
            <a:avLst/>
          </a:prstGeom>
        </p:spPr>
        <p:txBody>
          <a:bodyPr>
            <a:spAutoFit/>
          </a:bodyPr>
          <a:lstStyle/>
          <a:p>
            <a:endParaRPr lang="en-US" dirty="0"/>
          </a:p>
          <a:p>
            <a:pPr lvl="1"/>
            <a:r>
              <a:rPr lang="en-US" dirty="0" err="1"/>
              <a:t>Menghapus</a:t>
            </a:r>
            <a:r>
              <a:rPr lang="en-US" dirty="0"/>
              <a:t> feature </a:t>
            </a:r>
            <a:r>
              <a:rPr lang="en-US" dirty="0" err="1"/>
              <a:t>kolom</a:t>
            </a:r>
            <a:r>
              <a:rPr lang="en-US" dirty="0"/>
              <a:t> input yang </a:t>
            </a:r>
            <a:r>
              <a:rPr lang="en-US" dirty="0" err="1"/>
              <a:t>memiliki</a:t>
            </a:r>
            <a:r>
              <a:rPr lang="en-US" dirty="0"/>
              <a:t> </a:t>
            </a:r>
            <a:r>
              <a:rPr lang="en-US" dirty="0" err="1"/>
              <a:t>nilai</a:t>
            </a:r>
            <a:r>
              <a:rPr lang="en-US" dirty="0"/>
              <a:t> </a:t>
            </a:r>
            <a:r>
              <a:rPr lang="en-US" dirty="0" err="1"/>
              <a:t>korelasi</a:t>
            </a:r>
            <a:r>
              <a:rPr lang="en-US" dirty="0"/>
              <a:t> yang </a:t>
            </a:r>
            <a:r>
              <a:rPr lang="en-US" dirty="0" err="1"/>
              <a:t>sama</a:t>
            </a:r>
            <a:r>
              <a:rPr lang="en-US" dirty="0"/>
              <a:t> (Spearman).</a:t>
            </a:r>
          </a:p>
        </p:txBody>
      </p:sp>
      <p:pic>
        <p:nvPicPr>
          <p:cNvPr id="15" name="Picture 14">
            <a:extLst>
              <a:ext uri="{FF2B5EF4-FFF2-40B4-BE49-F238E27FC236}">
                <a16:creationId xmlns:a16="http://schemas.microsoft.com/office/drawing/2014/main" id="{7C061FFE-0258-4F0E-BA52-904F973D6D36}"/>
              </a:ext>
            </a:extLst>
          </p:cNvPr>
          <p:cNvPicPr>
            <a:picLocks noChangeAspect="1"/>
          </p:cNvPicPr>
          <p:nvPr/>
        </p:nvPicPr>
        <p:blipFill>
          <a:blip r:embed="rId2"/>
          <a:stretch>
            <a:fillRect/>
          </a:stretch>
        </p:blipFill>
        <p:spPr>
          <a:xfrm>
            <a:off x="1214669" y="2673552"/>
            <a:ext cx="8068801" cy="3848637"/>
          </a:xfrm>
          <a:prstGeom prst="rect">
            <a:avLst/>
          </a:prstGeom>
        </p:spPr>
      </p:pic>
    </p:spTree>
    <p:extLst>
      <p:ext uri="{BB962C8B-B14F-4D97-AF65-F5344CB8AC3E}">
        <p14:creationId xmlns:p14="http://schemas.microsoft.com/office/powerpoint/2010/main" val="1387394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0539DB6-7C32-4A4D-9816-1084C8E97C23}"/>
              </a:ext>
            </a:extLst>
          </p:cNvPr>
          <p:cNvSpPr>
            <a:spLocks noGrp="1"/>
          </p:cNvSpPr>
          <p:nvPr>
            <p:ph type="sldNum" sz="quarter" idx="4"/>
          </p:nvPr>
        </p:nvSpPr>
        <p:spPr>
          <a:xfrm>
            <a:off x="11221720" y="81281"/>
            <a:ext cx="899160" cy="464820"/>
          </a:xfrm>
          <a:prstGeom prst="rect">
            <a:avLst/>
          </a:prstGeom>
        </p:spPr>
        <p:txBody>
          <a:bodyPr/>
          <a:lstStyle/>
          <a:p>
            <a:fld id="{3A6B1E66-6168-46C1-8F63-475802A4BC6B}" type="slidenum">
              <a:rPr lang="en-US" smtClean="0"/>
              <a:t>2</a:t>
            </a:fld>
            <a:endParaRPr lang="en-US"/>
          </a:p>
        </p:txBody>
      </p:sp>
      <p:sp>
        <p:nvSpPr>
          <p:cNvPr id="9" name="Rectangle 8">
            <a:extLst>
              <a:ext uri="{FF2B5EF4-FFF2-40B4-BE49-F238E27FC236}">
                <a16:creationId xmlns:a16="http://schemas.microsoft.com/office/drawing/2014/main" id="{BB3B0EF6-7CD4-4782-8E90-A8A57A3A3FCE}"/>
              </a:ext>
            </a:extLst>
          </p:cNvPr>
          <p:cNvSpPr/>
          <p:nvPr/>
        </p:nvSpPr>
        <p:spPr bwMode="auto">
          <a:xfrm>
            <a:off x="6792686" y="731519"/>
            <a:ext cx="5288737" cy="6120775"/>
          </a:xfrm>
          <a:prstGeom prst="rect">
            <a:avLst/>
          </a:prstGeom>
          <a:solidFill>
            <a:srgbClr val="1C1D46"/>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dirty="0"/>
          </a:p>
        </p:txBody>
      </p:sp>
      <p:grpSp>
        <p:nvGrpSpPr>
          <p:cNvPr id="10" name="Group 9">
            <a:extLst>
              <a:ext uri="{FF2B5EF4-FFF2-40B4-BE49-F238E27FC236}">
                <a16:creationId xmlns:a16="http://schemas.microsoft.com/office/drawing/2014/main" id="{FB65B1A2-21E0-425F-A507-07A62F408E63}"/>
              </a:ext>
            </a:extLst>
          </p:cNvPr>
          <p:cNvGrpSpPr/>
          <p:nvPr/>
        </p:nvGrpSpPr>
        <p:grpSpPr>
          <a:xfrm>
            <a:off x="8766317" y="1504016"/>
            <a:ext cx="1341474" cy="1435983"/>
            <a:chOff x="-1219200" y="1365250"/>
            <a:chExt cx="1939925" cy="1946275"/>
          </a:xfrm>
          <a:solidFill>
            <a:schemeClr val="bg1"/>
          </a:solidFill>
        </p:grpSpPr>
        <p:sp>
          <p:nvSpPr>
            <p:cNvPr id="11" name="Freeform 6">
              <a:extLst>
                <a:ext uri="{FF2B5EF4-FFF2-40B4-BE49-F238E27FC236}">
                  <a16:creationId xmlns:a16="http://schemas.microsoft.com/office/drawing/2014/main" id="{025E6D59-9CD9-4F8B-9F4C-191A578A8FAA}"/>
                </a:ext>
              </a:extLst>
            </p:cNvPr>
            <p:cNvSpPr>
              <a:spLocks noEditPoints="1"/>
            </p:cNvSpPr>
            <p:nvPr/>
          </p:nvSpPr>
          <p:spPr bwMode="auto">
            <a:xfrm>
              <a:off x="-1219200" y="1365250"/>
              <a:ext cx="1939925" cy="1946275"/>
            </a:xfrm>
            <a:custGeom>
              <a:avLst/>
              <a:gdLst>
                <a:gd name="T0" fmla="*/ 275 w 3666"/>
                <a:gd name="T1" fmla="*/ 157 h 3678"/>
                <a:gd name="T2" fmla="*/ 220 w 3666"/>
                <a:gd name="T3" fmla="*/ 179 h 3678"/>
                <a:gd name="T4" fmla="*/ 179 w 3666"/>
                <a:gd name="T5" fmla="*/ 221 h 3678"/>
                <a:gd name="T6" fmla="*/ 155 w 3666"/>
                <a:gd name="T7" fmla="*/ 275 h 3678"/>
                <a:gd name="T8" fmla="*/ 152 w 3666"/>
                <a:gd name="T9" fmla="*/ 3371 h 3678"/>
                <a:gd name="T10" fmla="*/ 164 w 3666"/>
                <a:gd name="T11" fmla="*/ 3431 h 3678"/>
                <a:gd name="T12" fmla="*/ 197 w 3666"/>
                <a:gd name="T13" fmla="*/ 3480 h 3678"/>
                <a:gd name="T14" fmla="*/ 245 w 3666"/>
                <a:gd name="T15" fmla="*/ 3512 h 3678"/>
                <a:gd name="T16" fmla="*/ 305 w 3666"/>
                <a:gd name="T17" fmla="*/ 3525 h 3678"/>
                <a:gd name="T18" fmla="*/ 3392 w 3666"/>
                <a:gd name="T19" fmla="*/ 3521 h 3678"/>
                <a:gd name="T20" fmla="*/ 3447 w 3666"/>
                <a:gd name="T21" fmla="*/ 3499 h 3678"/>
                <a:gd name="T22" fmla="*/ 3487 w 3666"/>
                <a:gd name="T23" fmla="*/ 3457 h 3678"/>
                <a:gd name="T24" fmla="*/ 3511 w 3666"/>
                <a:gd name="T25" fmla="*/ 3403 h 3678"/>
                <a:gd name="T26" fmla="*/ 3514 w 3666"/>
                <a:gd name="T27" fmla="*/ 307 h 3678"/>
                <a:gd name="T28" fmla="*/ 3502 w 3666"/>
                <a:gd name="T29" fmla="*/ 247 h 3678"/>
                <a:gd name="T30" fmla="*/ 3469 w 3666"/>
                <a:gd name="T31" fmla="*/ 198 h 3678"/>
                <a:gd name="T32" fmla="*/ 3421 w 3666"/>
                <a:gd name="T33" fmla="*/ 166 h 3678"/>
                <a:gd name="T34" fmla="*/ 3361 w 3666"/>
                <a:gd name="T35" fmla="*/ 153 h 3678"/>
                <a:gd name="T36" fmla="*/ 305 w 3666"/>
                <a:gd name="T37" fmla="*/ 0 h 3678"/>
                <a:gd name="T38" fmla="*/ 3406 w 3666"/>
                <a:gd name="T39" fmla="*/ 3 h 3678"/>
                <a:gd name="T40" fmla="*/ 3490 w 3666"/>
                <a:gd name="T41" fmla="*/ 28 h 3678"/>
                <a:gd name="T42" fmla="*/ 3562 w 3666"/>
                <a:gd name="T43" fmla="*/ 75 h 3678"/>
                <a:gd name="T44" fmla="*/ 3617 w 3666"/>
                <a:gd name="T45" fmla="*/ 140 h 3678"/>
                <a:gd name="T46" fmla="*/ 3654 w 3666"/>
                <a:gd name="T47" fmla="*/ 218 h 3678"/>
                <a:gd name="T48" fmla="*/ 3666 w 3666"/>
                <a:gd name="T49" fmla="*/ 307 h 3678"/>
                <a:gd name="T50" fmla="*/ 3663 w 3666"/>
                <a:gd name="T51" fmla="*/ 3416 h 3678"/>
                <a:gd name="T52" fmla="*/ 3638 w 3666"/>
                <a:gd name="T53" fmla="*/ 3501 h 3678"/>
                <a:gd name="T54" fmla="*/ 3592 w 3666"/>
                <a:gd name="T55" fmla="*/ 3572 h 3678"/>
                <a:gd name="T56" fmla="*/ 3528 w 3666"/>
                <a:gd name="T57" fmla="*/ 3629 h 3678"/>
                <a:gd name="T58" fmla="*/ 3449 w 3666"/>
                <a:gd name="T59" fmla="*/ 3665 h 3678"/>
                <a:gd name="T60" fmla="*/ 3361 w 3666"/>
                <a:gd name="T61" fmla="*/ 3678 h 3678"/>
                <a:gd name="T62" fmla="*/ 260 w 3666"/>
                <a:gd name="T63" fmla="*/ 3675 h 3678"/>
                <a:gd name="T64" fmla="*/ 177 w 3666"/>
                <a:gd name="T65" fmla="*/ 3649 h 3678"/>
                <a:gd name="T66" fmla="*/ 105 w 3666"/>
                <a:gd name="T67" fmla="*/ 3603 h 3678"/>
                <a:gd name="T68" fmla="*/ 48 w 3666"/>
                <a:gd name="T69" fmla="*/ 3538 h 3678"/>
                <a:gd name="T70" fmla="*/ 12 w 3666"/>
                <a:gd name="T71" fmla="*/ 3460 h 3678"/>
                <a:gd name="T72" fmla="*/ 0 w 3666"/>
                <a:gd name="T73" fmla="*/ 3371 h 3678"/>
                <a:gd name="T74" fmla="*/ 3 w 3666"/>
                <a:gd name="T75" fmla="*/ 261 h 3678"/>
                <a:gd name="T76" fmla="*/ 28 w 3666"/>
                <a:gd name="T77" fmla="*/ 177 h 3678"/>
                <a:gd name="T78" fmla="*/ 74 w 3666"/>
                <a:gd name="T79" fmla="*/ 106 h 3678"/>
                <a:gd name="T80" fmla="*/ 138 w 3666"/>
                <a:gd name="T81" fmla="*/ 49 h 3678"/>
                <a:gd name="T82" fmla="*/ 217 w 3666"/>
                <a:gd name="T83" fmla="*/ 13 h 3678"/>
                <a:gd name="T84" fmla="*/ 305 w 3666"/>
                <a:gd name="T85" fmla="*/ 0 h 3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66" h="3678">
                  <a:moveTo>
                    <a:pt x="305" y="153"/>
                  </a:moveTo>
                  <a:lnTo>
                    <a:pt x="275" y="157"/>
                  </a:lnTo>
                  <a:lnTo>
                    <a:pt x="245" y="166"/>
                  </a:lnTo>
                  <a:lnTo>
                    <a:pt x="220" y="179"/>
                  </a:lnTo>
                  <a:lnTo>
                    <a:pt x="197" y="198"/>
                  </a:lnTo>
                  <a:lnTo>
                    <a:pt x="179" y="221"/>
                  </a:lnTo>
                  <a:lnTo>
                    <a:pt x="164" y="247"/>
                  </a:lnTo>
                  <a:lnTo>
                    <a:pt x="155" y="275"/>
                  </a:lnTo>
                  <a:lnTo>
                    <a:pt x="152" y="307"/>
                  </a:lnTo>
                  <a:lnTo>
                    <a:pt x="152" y="3371"/>
                  </a:lnTo>
                  <a:lnTo>
                    <a:pt x="155" y="3403"/>
                  </a:lnTo>
                  <a:lnTo>
                    <a:pt x="164" y="3431"/>
                  </a:lnTo>
                  <a:lnTo>
                    <a:pt x="179" y="3457"/>
                  </a:lnTo>
                  <a:lnTo>
                    <a:pt x="197" y="3480"/>
                  </a:lnTo>
                  <a:lnTo>
                    <a:pt x="220" y="3499"/>
                  </a:lnTo>
                  <a:lnTo>
                    <a:pt x="245" y="3512"/>
                  </a:lnTo>
                  <a:lnTo>
                    <a:pt x="275" y="3521"/>
                  </a:lnTo>
                  <a:lnTo>
                    <a:pt x="305" y="3525"/>
                  </a:lnTo>
                  <a:lnTo>
                    <a:pt x="3361" y="3525"/>
                  </a:lnTo>
                  <a:lnTo>
                    <a:pt x="3392" y="3521"/>
                  </a:lnTo>
                  <a:lnTo>
                    <a:pt x="3421" y="3512"/>
                  </a:lnTo>
                  <a:lnTo>
                    <a:pt x="3447" y="3499"/>
                  </a:lnTo>
                  <a:lnTo>
                    <a:pt x="3469" y="3480"/>
                  </a:lnTo>
                  <a:lnTo>
                    <a:pt x="3487" y="3457"/>
                  </a:lnTo>
                  <a:lnTo>
                    <a:pt x="3502" y="3431"/>
                  </a:lnTo>
                  <a:lnTo>
                    <a:pt x="3511" y="3403"/>
                  </a:lnTo>
                  <a:lnTo>
                    <a:pt x="3514" y="3371"/>
                  </a:lnTo>
                  <a:lnTo>
                    <a:pt x="3514" y="307"/>
                  </a:lnTo>
                  <a:lnTo>
                    <a:pt x="3511" y="275"/>
                  </a:lnTo>
                  <a:lnTo>
                    <a:pt x="3502" y="247"/>
                  </a:lnTo>
                  <a:lnTo>
                    <a:pt x="3487" y="221"/>
                  </a:lnTo>
                  <a:lnTo>
                    <a:pt x="3469" y="198"/>
                  </a:lnTo>
                  <a:lnTo>
                    <a:pt x="3447" y="179"/>
                  </a:lnTo>
                  <a:lnTo>
                    <a:pt x="3421" y="166"/>
                  </a:lnTo>
                  <a:lnTo>
                    <a:pt x="3392" y="157"/>
                  </a:lnTo>
                  <a:lnTo>
                    <a:pt x="3361" y="153"/>
                  </a:lnTo>
                  <a:lnTo>
                    <a:pt x="305" y="153"/>
                  </a:lnTo>
                  <a:close/>
                  <a:moveTo>
                    <a:pt x="305" y="0"/>
                  </a:moveTo>
                  <a:lnTo>
                    <a:pt x="3361" y="0"/>
                  </a:lnTo>
                  <a:lnTo>
                    <a:pt x="3406" y="3"/>
                  </a:lnTo>
                  <a:lnTo>
                    <a:pt x="3449" y="13"/>
                  </a:lnTo>
                  <a:lnTo>
                    <a:pt x="3490" y="28"/>
                  </a:lnTo>
                  <a:lnTo>
                    <a:pt x="3528" y="49"/>
                  </a:lnTo>
                  <a:lnTo>
                    <a:pt x="3562" y="75"/>
                  </a:lnTo>
                  <a:lnTo>
                    <a:pt x="3592" y="106"/>
                  </a:lnTo>
                  <a:lnTo>
                    <a:pt x="3617" y="140"/>
                  </a:lnTo>
                  <a:lnTo>
                    <a:pt x="3638" y="177"/>
                  </a:lnTo>
                  <a:lnTo>
                    <a:pt x="3654" y="218"/>
                  </a:lnTo>
                  <a:lnTo>
                    <a:pt x="3663" y="261"/>
                  </a:lnTo>
                  <a:lnTo>
                    <a:pt x="3666" y="307"/>
                  </a:lnTo>
                  <a:lnTo>
                    <a:pt x="3666" y="3371"/>
                  </a:lnTo>
                  <a:lnTo>
                    <a:pt x="3663" y="3416"/>
                  </a:lnTo>
                  <a:lnTo>
                    <a:pt x="3654" y="3460"/>
                  </a:lnTo>
                  <a:lnTo>
                    <a:pt x="3638" y="3501"/>
                  </a:lnTo>
                  <a:lnTo>
                    <a:pt x="3617" y="3538"/>
                  </a:lnTo>
                  <a:lnTo>
                    <a:pt x="3592" y="3572"/>
                  </a:lnTo>
                  <a:lnTo>
                    <a:pt x="3562" y="3603"/>
                  </a:lnTo>
                  <a:lnTo>
                    <a:pt x="3528" y="3629"/>
                  </a:lnTo>
                  <a:lnTo>
                    <a:pt x="3490" y="3649"/>
                  </a:lnTo>
                  <a:lnTo>
                    <a:pt x="3449" y="3665"/>
                  </a:lnTo>
                  <a:lnTo>
                    <a:pt x="3406" y="3675"/>
                  </a:lnTo>
                  <a:lnTo>
                    <a:pt x="3361" y="3678"/>
                  </a:lnTo>
                  <a:lnTo>
                    <a:pt x="305" y="3678"/>
                  </a:lnTo>
                  <a:lnTo>
                    <a:pt x="260" y="3675"/>
                  </a:lnTo>
                  <a:lnTo>
                    <a:pt x="217" y="3665"/>
                  </a:lnTo>
                  <a:lnTo>
                    <a:pt x="177" y="3649"/>
                  </a:lnTo>
                  <a:lnTo>
                    <a:pt x="138" y="3629"/>
                  </a:lnTo>
                  <a:lnTo>
                    <a:pt x="105" y="3603"/>
                  </a:lnTo>
                  <a:lnTo>
                    <a:pt x="74" y="3572"/>
                  </a:lnTo>
                  <a:lnTo>
                    <a:pt x="48" y="3538"/>
                  </a:lnTo>
                  <a:lnTo>
                    <a:pt x="28" y="3501"/>
                  </a:lnTo>
                  <a:lnTo>
                    <a:pt x="12" y="3460"/>
                  </a:lnTo>
                  <a:lnTo>
                    <a:pt x="3" y="3416"/>
                  </a:lnTo>
                  <a:lnTo>
                    <a:pt x="0" y="3371"/>
                  </a:lnTo>
                  <a:lnTo>
                    <a:pt x="0" y="307"/>
                  </a:lnTo>
                  <a:lnTo>
                    <a:pt x="3" y="261"/>
                  </a:lnTo>
                  <a:lnTo>
                    <a:pt x="12" y="218"/>
                  </a:lnTo>
                  <a:lnTo>
                    <a:pt x="28" y="177"/>
                  </a:lnTo>
                  <a:lnTo>
                    <a:pt x="48" y="140"/>
                  </a:lnTo>
                  <a:lnTo>
                    <a:pt x="74" y="106"/>
                  </a:lnTo>
                  <a:lnTo>
                    <a:pt x="105" y="75"/>
                  </a:lnTo>
                  <a:lnTo>
                    <a:pt x="138" y="49"/>
                  </a:lnTo>
                  <a:lnTo>
                    <a:pt x="177" y="28"/>
                  </a:lnTo>
                  <a:lnTo>
                    <a:pt x="217" y="13"/>
                  </a:lnTo>
                  <a:lnTo>
                    <a:pt x="260" y="3"/>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F63AE21A-5E4F-47FE-9CF1-87A990925B41}"/>
                </a:ext>
              </a:extLst>
            </p:cNvPr>
            <p:cNvSpPr>
              <a:spLocks noEditPoints="1"/>
            </p:cNvSpPr>
            <p:nvPr/>
          </p:nvSpPr>
          <p:spPr bwMode="auto">
            <a:xfrm>
              <a:off x="-895350" y="1689100"/>
              <a:ext cx="322263" cy="325438"/>
            </a:xfrm>
            <a:custGeom>
              <a:avLst/>
              <a:gdLst>
                <a:gd name="T0" fmla="*/ 275 w 611"/>
                <a:gd name="T1" fmla="*/ 157 h 613"/>
                <a:gd name="T2" fmla="*/ 220 w 611"/>
                <a:gd name="T3" fmla="*/ 179 h 613"/>
                <a:gd name="T4" fmla="*/ 178 w 611"/>
                <a:gd name="T5" fmla="*/ 221 h 613"/>
                <a:gd name="T6" fmla="*/ 156 w 611"/>
                <a:gd name="T7" fmla="*/ 275 h 613"/>
                <a:gd name="T8" fmla="*/ 156 w 611"/>
                <a:gd name="T9" fmla="*/ 337 h 613"/>
                <a:gd name="T10" fmla="*/ 178 w 611"/>
                <a:gd name="T11" fmla="*/ 392 h 613"/>
                <a:gd name="T12" fmla="*/ 220 w 611"/>
                <a:gd name="T13" fmla="*/ 433 h 613"/>
                <a:gd name="T14" fmla="*/ 275 w 611"/>
                <a:gd name="T15" fmla="*/ 457 h 613"/>
                <a:gd name="T16" fmla="*/ 336 w 611"/>
                <a:gd name="T17" fmla="*/ 457 h 613"/>
                <a:gd name="T18" fmla="*/ 391 w 611"/>
                <a:gd name="T19" fmla="*/ 433 h 613"/>
                <a:gd name="T20" fmla="*/ 433 w 611"/>
                <a:gd name="T21" fmla="*/ 392 h 613"/>
                <a:gd name="T22" fmla="*/ 455 w 611"/>
                <a:gd name="T23" fmla="*/ 337 h 613"/>
                <a:gd name="T24" fmla="*/ 455 w 611"/>
                <a:gd name="T25" fmla="*/ 275 h 613"/>
                <a:gd name="T26" fmla="*/ 433 w 611"/>
                <a:gd name="T27" fmla="*/ 221 h 613"/>
                <a:gd name="T28" fmla="*/ 391 w 611"/>
                <a:gd name="T29" fmla="*/ 179 h 613"/>
                <a:gd name="T30" fmla="*/ 336 w 611"/>
                <a:gd name="T31" fmla="*/ 157 h 613"/>
                <a:gd name="T32" fmla="*/ 305 w 611"/>
                <a:gd name="T33" fmla="*/ 0 h 613"/>
                <a:gd name="T34" fmla="*/ 393 w 611"/>
                <a:gd name="T35" fmla="*/ 13 h 613"/>
                <a:gd name="T36" fmla="*/ 472 w 611"/>
                <a:gd name="T37" fmla="*/ 49 h 613"/>
                <a:gd name="T38" fmla="*/ 536 w 611"/>
                <a:gd name="T39" fmla="*/ 105 h 613"/>
                <a:gd name="T40" fmla="*/ 582 w 611"/>
                <a:gd name="T41" fmla="*/ 177 h 613"/>
                <a:gd name="T42" fmla="*/ 608 w 611"/>
                <a:gd name="T43" fmla="*/ 261 h 613"/>
                <a:gd name="T44" fmla="*/ 608 w 611"/>
                <a:gd name="T45" fmla="*/ 352 h 613"/>
                <a:gd name="T46" fmla="*/ 582 w 611"/>
                <a:gd name="T47" fmla="*/ 436 h 613"/>
                <a:gd name="T48" fmla="*/ 536 w 611"/>
                <a:gd name="T49" fmla="*/ 508 h 613"/>
                <a:gd name="T50" fmla="*/ 472 w 611"/>
                <a:gd name="T51" fmla="*/ 563 h 613"/>
                <a:gd name="T52" fmla="*/ 393 w 611"/>
                <a:gd name="T53" fmla="*/ 599 h 613"/>
                <a:gd name="T54" fmla="*/ 305 w 611"/>
                <a:gd name="T55" fmla="*/ 613 h 613"/>
                <a:gd name="T56" fmla="*/ 218 w 611"/>
                <a:gd name="T57" fmla="*/ 599 h 613"/>
                <a:gd name="T58" fmla="*/ 139 w 611"/>
                <a:gd name="T59" fmla="*/ 563 h 613"/>
                <a:gd name="T60" fmla="*/ 75 w 611"/>
                <a:gd name="T61" fmla="*/ 508 h 613"/>
                <a:gd name="T62" fmla="*/ 28 w 611"/>
                <a:gd name="T63" fmla="*/ 436 h 613"/>
                <a:gd name="T64" fmla="*/ 2 w 611"/>
                <a:gd name="T65" fmla="*/ 352 h 613"/>
                <a:gd name="T66" fmla="*/ 2 w 611"/>
                <a:gd name="T67" fmla="*/ 261 h 613"/>
                <a:gd name="T68" fmla="*/ 28 w 611"/>
                <a:gd name="T69" fmla="*/ 177 h 613"/>
                <a:gd name="T70" fmla="*/ 75 w 611"/>
                <a:gd name="T71" fmla="*/ 105 h 613"/>
                <a:gd name="T72" fmla="*/ 139 w 611"/>
                <a:gd name="T73" fmla="*/ 49 h 613"/>
                <a:gd name="T74" fmla="*/ 218 w 611"/>
                <a:gd name="T75" fmla="*/ 13 h 613"/>
                <a:gd name="T76" fmla="*/ 305 w 611"/>
                <a:gd name="T77" fmla="*/ 0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11" h="613">
                  <a:moveTo>
                    <a:pt x="305" y="153"/>
                  </a:moveTo>
                  <a:lnTo>
                    <a:pt x="275" y="157"/>
                  </a:lnTo>
                  <a:lnTo>
                    <a:pt x="246" y="165"/>
                  </a:lnTo>
                  <a:lnTo>
                    <a:pt x="220" y="179"/>
                  </a:lnTo>
                  <a:lnTo>
                    <a:pt x="197" y="199"/>
                  </a:lnTo>
                  <a:lnTo>
                    <a:pt x="178" y="221"/>
                  </a:lnTo>
                  <a:lnTo>
                    <a:pt x="165" y="247"/>
                  </a:lnTo>
                  <a:lnTo>
                    <a:pt x="156" y="275"/>
                  </a:lnTo>
                  <a:lnTo>
                    <a:pt x="152" y="307"/>
                  </a:lnTo>
                  <a:lnTo>
                    <a:pt x="156" y="337"/>
                  </a:lnTo>
                  <a:lnTo>
                    <a:pt x="165" y="366"/>
                  </a:lnTo>
                  <a:lnTo>
                    <a:pt x="178" y="392"/>
                  </a:lnTo>
                  <a:lnTo>
                    <a:pt x="197" y="415"/>
                  </a:lnTo>
                  <a:lnTo>
                    <a:pt x="220" y="433"/>
                  </a:lnTo>
                  <a:lnTo>
                    <a:pt x="246" y="448"/>
                  </a:lnTo>
                  <a:lnTo>
                    <a:pt x="275" y="457"/>
                  </a:lnTo>
                  <a:lnTo>
                    <a:pt x="305" y="459"/>
                  </a:lnTo>
                  <a:lnTo>
                    <a:pt x="336" y="457"/>
                  </a:lnTo>
                  <a:lnTo>
                    <a:pt x="365" y="448"/>
                  </a:lnTo>
                  <a:lnTo>
                    <a:pt x="391" y="433"/>
                  </a:lnTo>
                  <a:lnTo>
                    <a:pt x="413" y="415"/>
                  </a:lnTo>
                  <a:lnTo>
                    <a:pt x="433" y="392"/>
                  </a:lnTo>
                  <a:lnTo>
                    <a:pt x="446" y="366"/>
                  </a:lnTo>
                  <a:lnTo>
                    <a:pt x="455" y="337"/>
                  </a:lnTo>
                  <a:lnTo>
                    <a:pt x="458" y="307"/>
                  </a:lnTo>
                  <a:lnTo>
                    <a:pt x="455" y="275"/>
                  </a:lnTo>
                  <a:lnTo>
                    <a:pt x="446" y="247"/>
                  </a:lnTo>
                  <a:lnTo>
                    <a:pt x="433" y="221"/>
                  </a:lnTo>
                  <a:lnTo>
                    <a:pt x="413" y="199"/>
                  </a:lnTo>
                  <a:lnTo>
                    <a:pt x="391" y="179"/>
                  </a:lnTo>
                  <a:lnTo>
                    <a:pt x="365" y="165"/>
                  </a:lnTo>
                  <a:lnTo>
                    <a:pt x="336" y="157"/>
                  </a:lnTo>
                  <a:lnTo>
                    <a:pt x="305" y="153"/>
                  </a:lnTo>
                  <a:close/>
                  <a:moveTo>
                    <a:pt x="305" y="0"/>
                  </a:moveTo>
                  <a:lnTo>
                    <a:pt x="350" y="3"/>
                  </a:lnTo>
                  <a:lnTo>
                    <a:pt x="393" y="13"/>
                  </a:lnTo>
                  <a:lnTo>
                    <a:pt x="434" y="28"/>
                  </a:lnTo>
                  <a:lnTo>
                    <a:pt x="472" y="49"/>
                  </a:lnTo>
                  <a:lnTo>
                    <a:pt x="506" y="75"/>
                  </a:lnTo>
                  <a:lnTo>
                    <a:pt x="536" y="105"/>
                  </a:lnTo>
                  <a:lnTo>
                    <a:pt x="562" y="140"/>
                  </a:lnTo>
                  <a:lnTo>
                    <a:pt x="582" y="177"/>
                  </a:lnTo>
                  <a:lnTo>
                    <a:pt x="598" y="218"/>
                  </a:lnTo>
                  <a:lnTo>
                    <a:pt x="608" y="261"/>
                  </a:lnTo>
                  <a:lnTo>
                    <a:pt x="611" y="307"/>
                  </a:lnTo>
                  <a:lnTo>
                    <a:pt x="608" y="352"/>
                  </a:lnTo>
                  <a:lnTo>
                    <a:pt x="598" y="395"/>
                  </a:lnTo>
                  <a:lnTo>
                    <a:pt x="582" y="436"/>
                  </a:lnTo>
                  <a:lnTo>
                    <a:pt x="562" y="473"/>
                  </a:lnTo>
                  <a:lnTo>
                    <a:pt x="536" y="508"/>
                  </a:lnTo>
                  <a:lnTo>
                    <a:pt x="506" y="537"/>
                  </a:lnTo>
                  <a:lnTo>
                    <a:pt x="472" y="563"/>
                  </a:lnTo>
                  <a:lnTo>
                    <a:pt x="434" y="585"/>
                  </a:lnTo>
                  <a:lnTo>
                    <a:pt x="393" y="599"/>
                  </a:lnTo>
                  <a:lnTo>
                    <a:pt x="350" y="610"/>
                  </a:lnTo>
                  <a:lnTo>
                    <a:pt x="305" y="613"/>
                  </a:lnTo>
                  <a:lnTo>
                    <a:pt x="260" y="610"/>
                  </a:lnTo>
                  <a:lnTo>
                    <a:pt x="218" y="599"/>
                  </a:lnTo>
                  <a:lnTo>
                    <a:pt x="177" y="585"/>
                  </a:lnTo>
                  <a:lnTo>
                    <a:pt x="139" y="563"/>
                  </a:lnTo>
                  <a:lnTo>
                    <a:pt x="105" y="537"/>
                  </a:lnTo>
                  <a:lnTo>
                    <a:pt x="75" y="508"/>
                  </a:lnTo>
                  <a:lnTo>
                    <a:pt x="49" y="473"/>
                  </a:lnTo>
                  <a:lnTo>
                    <a:pt x="28" y="436"/>
                  </a:lnTo>
                  <a:lnTo>
                    <a:pt x="13" y="395"/>
                  </a:lnTo>
                  <a:lnTo>
                    <a:pt x="2" y="352"/>
                  </a:lnTo>
                  <a:lnTo>
                    <a:pt x="0" y="307"/>
                  </a:lnTo>
                  <a:lnTo>
                    <a:pt x="2" y="261"/>
                  </a:lnTo>
                  <a:lnTo>
                    <a:pt x="13" y="218"/>
                  </a:lnTo>
                  <a:lnTo>
                    <a:pt x="28" y="177"/>
                  </a:lnTo>
                  <a:lnTo>
                    <a:pt x="49" y="140"/>
                  </a:lnTo>
                  <a:lnTo>
                    <a:pt x="75" y="105"/>
                  </a:lnTo>
                  <a:lnTo>
                    <a:pt x="105" y="75"/>
                  </a:lnTo>
                  <a:lnTo>
                    <a:pt x="139" y="49"/>
                  </a:lnTo>
                  <a:lnTo>
                    <a:pt x="177" y="28"/>
                  </a:lnTo>
                  <a:lnTo>
                    <a:pt x="218" y="13"/>
                  </a:lnTo>
                  <a:lnTo>
                    <a:pt x="260" y="3"/>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8">
              <a:extLst>
                <a:ext uri="{FF2B5EF4-FFF2-40B4-BE49-F238E27FC236}">
                  <a16:creationId xmlns:a16="http://schemas.microsoft.com/office/drawing/2014/main" id="{1A6BD42E-1B73-4055-8A25-1C17CA945EB0}"/>
                </a:ext>
              </a:extLst>
            </p:cNvPr>
            <p:cNvSpPr>
              <a:spLocks noEditPoints="1"/>
            </p:cNvSpPr>
            <p:nvPr/>
          </p:nvSpPr>
          <p:spPr bwMode="auto">
            <a:xfrm>
              <a:off x="-895350" y="2176463"/>
              <a:ext cx="322263" cy="323850"/>
            </a:xfrm>
            <a:custGeom>
              <a:avLst/>
              <a:gdLst>
                <a:gd name="T0" fmla="*/ 275 w 611"/>
                <a:gd name="T1" fmla="*/ 157 h 613"/>
                <a:gd name="T2" fmla="*/ 220 w 611"/>
                <a:gd name="T3" fmla="*/ 179 h 613"/>
                <a:gd name="T4" fmla="*/ 178 w 611"/>
                <a:gd name="T5" fmla="*/ 221 h 613"/>
                <a:gd name="T6" fmla="*/ 156 w 611"/>
                <a:gd name="T7" fmla="*/ 277 h 613"/>
                <a:gd name="T8" fmla="*/ 156 w 611"/>
                <a:gd name="T9" fmla="*/ 337 h 613"/>
                <a:gd name="T10" fmla="*/ 178 w 611"/>
                <a:gd name="T11" fmla="*/ 393 h 613"/>
                <a:gd name="T12" fmla="*/ 220 w 611"/>
                <a:gd name="T13" fmla="*/ 433 h 613"/>
                <a:gd name="T14" fmla="*/ 275 w 611"/>
                <a:gd name="T15" fmla="*/ 457 h 613"/>
                <a:gd name="T16" fmla="*/ 336 w 611"/>
                <a:gd name="T17" fmla="*/ 457 h 613"/>
                <a:gd name="T18" fmla="*/ 391 w 611"/>
                <a:gd name="T19" fmla="*/ 433 h 613"/>
                <a:gd name="T20" fmla="*/ 433 w 611"/>
                <a:gd name="T21" fmla="*/ 393 h 613"/>
                <a:gd name="T22" fmla="*/ 455 w 611"/>
                <a:gd name="T23" fmla="*/ 337 h 613"/>
                <a:gd name="T24" fmla="*/ 455 w 611"/>
                <a:gd name="T25" fmla="*/ 277 h 613"/>
                <a:gd name="T26" fmla="*/ 433 w 611"/>
                <a:gd name="T27" fmla="*/ 221 h 613"/>
                <a:gd name="T28" fmla="*/ 391 w 611"/>
                <a:gd name="T29" fmla="*/ 179 h 613"/>
                <a:gd name="T30" fmla="*/ 336 w 611"/>
                <a:gd name="T31" fmla="*/ 157 h 613"/>
                <a:gd name="T32" fmla="*/ 305 w 611"/>
                <a:gd name="T33" fmla="*/ 0 h 613"/>
                <a:gd name="T34" fmla="*/ 393 w 611"/>
                <a:gd name="T35" fmla="*/ 13 h 613"/>
                <a:gd name="T36" fmla="*/ 472 w 611"/>
                <a:gd name="T37" fmla="*/ 50 h 613"/>
                <a:gd name="T38" fmla="*/ 536 w 611"/>
                <a:gd name="T39" fmla="*/ 106 h 613"/>
                <a:gd name="T40" fmla="*/ 582 w 611"/>
                <a:gd name="T41" fmla="*/ 177 h 613"/>
                <a:gd name="T42" fmla="*/ 608 w 611"/>
                <a:gd name="T43" fmla="*/ 262 h 613"/>
                <a:gd name="T44" fmla="*/ 608 w 611"/>
                <a:gd name="T45" fmla="*/ 352 h 613"/>
                <a:gd name="T46" fmla="*/ 582 w 611"/>
                <a:gd name="T47" fmla="*/ 436 h 613"/>
                <a:gd name="T48" fmla="*/ 536 w 611"/>
                <a:gd name="T49" fmla="*/ 508 h 613"/>
                <a:gd name="T50" fmla="*/ 472 w 611"/>
                <a:gd name="T51" fmla="*/ 564 h 613"/>
                <a:gd name="T52" fmla="*/ 393 w 611"/>
                <a:gd name="T53" fmla="*/ 601 h 613"/>
                <a:gd name="T54" fmla="*/ 305 w 611"/>
                <a:gd name="T55" fmla="*/ 613 h 613"/>
                <a:gd name="T56" fmla="*/ 218 w 611"/>
                <a:gd name="T57" fmla="*/ 601 h 613"/>
                <a:gd name="T58" fmla="*/ 139 w 611"/>
                <a:gd name="T59" fmla="*/ 564 h 613"/>
                <a:gd name="T60" fmla="*/ 75 w 611"/>
                <a:gd name="T61" fmla="*/ 508 h 613"/>
                <a:gd name="T62" fmla="*/ 28 w 611"/>
                <a:gd name="T63" fmla="*/ 436 h 613"/>
                <a:gd name="T64" fmla="*/ 2 w 611"/>
                <a:gd name="T65" fmla="*/ 352 h 613"/>
                <a:gd name="T66" fmla="*/ 2 w 611"/>
                <a:gd name="T67" fmla="*/ 262 h 613"/>
                <a:gd name="T68" fmla="*/ 28 w 611"/>
                <a:gd name="T69" fmla="*/ 177 h 613"/>
                <a:gd name="T70" fmla="*/ 75 w 611"/>
                <a:gd name="T71" fmla="*/ 106 h 613"/>
                <a:gd name="T72" fmla="*/ 139 w 611"/>
                <a:gd name="T73" fmla="*/ 50 h 613"/>
                <a:gd name="T74" fmla="*/ 218 w 611"/>
                <a:gd name="T75" fmla="*/ 13 h 613"/>
                <a:gd name="T76" fmla="*/ 305 w 611"/>
                <a:gd name="T77" fmla="*/ 0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11" h="613">
                  <a:moveTo>
                    <a:pt x="305" y="153"/>
                  </a:moveTo>
                  <a:lnTo>
                    <a:pt x="275" y="157"/>
                  </a:lnTo>
                  <a:lnTo>
                    <a:pt x="246" y="166"/>
                  </a:lnTo>
                  <a:lnTo>
                    <a:pt x="220" y="179"/>
                  </a:lnTo>
                  <a:lnTo>
                    <a:pt x="197" y="199"/>
                  </a:lnTo>
                  <a:lnTo>
                    <a:pt x="178" y="221"/>
                  </a:lnTo>
                  <a:lnTo>
                    <a:pt x="165" y="247"/>
                  </a:lnTo>
                  <a:lnTo>
                    <a:pt x="156" y="277"/>
                  </a:lnTo>
                  <a:lnTo>
                    <a:pt x="152" y="306"/>
                  </a:lnTo>
                  <a:lnTo>
                    <a:pt x="156" y="337"/>
                  </a:lnTo>
                  <a:lnTo>
                    <a:pt x="165" y="367"/>
                  </a:lnTo>
                  <a:lnTo>
                    <a:pt x="178" y="393"/>
                  </a:lnTo>
                  <a:lnTo>
                    <a:pt x="197" y="415"/>
                  </a:lnTo>
                  <a:lnTo>
                    <a:pt x="220" y="433"/>
                  </a:lnTo>
                  <a:lnTo>
                    <a:pt x="246" y="448"/>
                  </a:lnTo>
                  <a:lnTo>
                    <a:pt x="275" y="457"/>
                  </a:lnTo>
                  <a:lnTo>
                    <a:pt x="305" y="461"/>
                  </a:lnTo>
                  <a:lnTo>
                    <a:pt x="336" y="457"/>
                  </a:lnTo>
                  <a:lnTo>
                    <a:pt x="365" y="448"/>
                  </a:lnTo>
                  <a:lnTo>
                    <a:pt x="391" y="433"/>
                  </a:lnTo>
                  <a:lnTo>
                    <a:pt x="413" y="415"/>
                  </a:lnTo>
                  <a:lnTo>
                    <a:pt x="433" y="393"/>
                  </a:lnTo>
                  <a:lnTo>
                    <a:pt x="446" y="367"/>
                  </a:lnTo>
                  <a:lnTo>
                    <a:pt x="455" y="337"/>
                  </a:lnTo>
                  <a:lnTo>
                    <a:pt x="458" y="306"/>
                  </a:lnTo>
                  <a:lnTo>
                    <a:pt x="455" y="277"/>
                  </a:lnTo>
                  <a:lnTo>
                    <a:pt x="446" y="247"/>
                  </a:lnTo>
                  <a:lnTo>
                    <a:pt x="433" y="221"/>
                  </a:lnTo>
                  <a:lnTo>
                    <a:pt x="413" y="199"/>
                  </a:lnTo>
                  <a:lnTo>
                    <a:pt x="391" y="179"/>
                  </a:lnTo>
                  <a:lnTo>
                    <a:pt x="365" y="166"/>
                  </a:lnTo>
                  <a:lnTo>
                    <a:pt x="336" y="157"/>
                  </a:lnTo>
                  <a:lnTo>
                    <a:pt x="305" y="153"/>
                  </a:lnTo>
                  <a:close/>
                  <a:moveTo>
                    <a:pt x="305" y="0"/>
                  </a:moveTo>
                  <a:lnTo>
                    <a:pt x="350" y="3"/>
                  </a:lnTo>
                  <a:lnTo>
                    <a:pt x="393" y="13"/>
                  </a:lnTo>
                  <a:lnTo>
                    <a:pt x="434" y="29"/>
                  </a:lnTo>
                  <a:lnTo>
                    <a:pt x="472" y="50"/>
                  </a:lnTo>
                  <a:lnTo>
                    <a:pt x="506" y="76"/>
                  </a:lnTo>
                  <a:lnTo>
                    <a:pt x="536" y="106"/>
                  </a:lnTo>
                  <a:lnTo>
                    <a:pt x="562" y="140"/>
                  </a:lnTo>
                  <a:lnTo>
                    <a:pt x="582" y="177"/>
                  </a:lnTo>
                  <a:lnTo>
                    <a:pt x="598" y="219"/>
                  </a:lnTo>
                  <a:lnTo>
                    <a:pt x="608" y="262"/>
                  </a:lnTo>
                  <a:lnTo>
                    <a:pt x="611" y="306"/>
                  </a:lnTo>
                  <a:lnTo>
                    <a:pt x="608" y="352"/>
                  </a:lnTo>
                  <a:lnTo>
                    <a:pt x="598" y="395"/>
                  </a:lnTo>
                  <a:lnTo>
                    <a:pt x="582" y="436"/>
                  </a:lnTo>
                  <a:lnTo>
                    <a:pt x="562" y="474"/>
                  </a:lnTo>
                  <a:lnTo>
                    <a:pt x="536" y="508"/>
                  </a:lnTo>
                  <a:lnTo>
                    <a:pt x="506" y="538"/>
                  </a:lnTo>
                  <a:lnTo>
                    <a:pt x="472" y="564"/>
                  </a:lnTo>
                  <a:lnTo>
                    <a:pt x="434" y="585"/>
                  </a:lnTo>
                  <a:lnTo>
                    <a:pt x="393" y="601"/>
                  </a:lnTo>
                  <a:lnTo>
                    <a:pt x="350" y="610"/>
                  </a:lnTo>
                  <a:lnTo>
                    <a:pt x="305" y="613"/>
                  </a:lnTo>
                  <a:lnTo>
                    <a:pt x="260" y="610"/>
                  </a:lnTo>
                  <a:lnTo>
                    <a:pt x="218" y="601"/>
                  </a:lnTo>
                  <a:lnTo>
                    <a:pt x="177" y="585"/>
                  </a:lnTo>
                  <a:lnTo>
                    <a:pt x="139" y="564"/>
                  </a:lnTo>
                  <a:lnTo>
                    <a:pt x="105" y="538"/>
                  </a:lnTo>
                  <a:lnTo>
                    <a:pt x="75" y="508"/>
                  </a:lnTo>
                  <a:lnTo>
                    <a:pt x="49" y="474"/>
                  </a:lnTo>
                  <a:lnTo>
                    <a:pt x="28" y="436"/>
                  </a:lnTo>
                  <a:lnTo>
                    <a:pt x="13" y="395"/>
                  </a:lnTo>
                  <a:lnTo>
                    <a:pt x="2" y="352"/>
                  </a:lnTo>
                  <a:lnTo>
                    <a:pt x="0" y="306"/>
                  </a:lnTo>
                  <a:lnTo>
                    <a:pt x="2" y="262"/>
                  </a:lnTo>
                  <a:lnTo>
                    <a:pt x="13" y="219"/>
                  </a:lnTo>
                  <a:lnTo>
                    <a:pt x="28" y="177"/>
                  </a:lnTo>
                  <a:lnTo>
                    <a:pt x="49" y="140"/>
                  </a:lnTo>
                  <a:lnTo>
                    <a:pt x="75" y="106"/>
                  </a:lnTo>
                  <a:lnTo>
                    <a:pt x="105" y="76"/>
                  </a:lnTo>
                  <a:lnTo>
                    <a:pt x="139" y="50"/>
                  </a:lnTo>
                  <a:lnTo>
                    <a:pt x="177" y="29"/>
                  </a:lnTo>
                  <a:lnTo>
                    <a:pt x="218" y="13"/>
                  </a:lnTo>
                  <a:lnTo>
                    <a:pt x="260" y="3"/>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9">
              <a:extLst>
                <a:ext uri="{FF2B5EF4-FFF2-40B4-BE49-F238E27FC236}">
                  <a16:creationId xmlns:a16="http://schemas.microsoft.com/office/drawing/2014/main" id="{7821DD1C-745E-4AAB-90BA-C03F1541F06B}"/>
                </a:ext>
              </a:extLst>
            </p:cNvPr>
            <p:cNvSpPr>
              <a:spLocks noEditPoints="1"/>
            </p:cNvSpPr>
            <p:nvPr/>
          </p:nvSpPr>
          <p:spPr bwMode="auto">
            <a:xfrm>
              <a:off x="-895350" y="2662238"/>
              <a:ext cx="322263" cy="325438"/>
            </a:xfrm>
            <a:custGeom>
              <a:avLst/>
              <a:gdLst>
                <a:gd name="T0" fmla="*/ 275 w 611"/>
                <a:gd name="T1" fmla="*/ 156 h 613"/>
                <a:gd name="T2" fmla="*/ 220 w 611"/>
                <a:gd name="T3" fmla="*/ 180 h 613"/>
                <a:gd name="T4" fmla="*/ 178 w 611"/>
                <a:gd name="T5" fmla="*/ 220 h 613"/>
                <a:gd name="T6" fmla="*/ 156 w 611"/>
                <a:gd name="T7" fmla="*/ 276 h 613"/>
                <a:gd name="T8" fmla="*/ 156 w 611"/>
                <a:gd name="T9" fmla="*/ 338 h 613"/>
                <a:gd name="T10" fmla="*/ 178 w 611"/>
                <a:gd name="T11" fmla="*/ 392 h 613"/>
                <a:gd name="T12" fmla="*/ 220 w 611"/>
                <a:gd name="T13" fmla="*/ 434 h 613"/>
                <a:gd name="T14" fmla="*/ 275 w 611"/>
                <a:gd name="T15" fmla="*/ 456 h 613"/>
                <a:gd name="T16" fmla="*/ 336 w 611"/>
                <a:gd name="T17" fmla="*/ 456 h 613"/>
                <a:gd name="T18" fmla="*/ 391 w 611"/>
                <a:gd name="T19" fmla="*/ 434 h 613"/>
                <a:gd name="T20" fmla="*/ 433 w 611"/>
                <a:gd name="T21" fmla="*/ 392 h 613"/>
                <a:gd name="T22" fmla="*/ 455 w 611"/>
                <a:gd name="T23" fmla="*/ 338 h 613"/>
                <a:gd name="T24" fmla="*/ 455 w 611"/>
                <a:gd name="T25" fmla="*/ 276 h 613"/>
                <a:gd name="T26" fmla="*/ 433 w 611"/>
                <a:gd name="T27" fmla="*/ 220 h 613"/>
                <a:gd name="T28" fmla="*/ 391 w 611"/>
                <a:gd name="T29" fmla="*/ 180 h 613"/>
                <a:gd name="T30" fmla="*/ 336 w 611"/>
                <a:gd name="T31" fmla="*/ 156 h 613"/>
                <a:gd name="T32" fmla="*/ 305 w 611"/>
                <a:gd name="T33" fmla="*/ 0 h 613"/>
                <a:gd name="T34" fmla="*/ 393 w 611"/>
                <a:gd name="T35" fmla="*/ 13 h 613"/>
                <a:gd name="T36" fmla="*/ 472 w 611"/>
                <a:gd name="T37" fmla="*/ 50 h 613"/>
                <a:gd name="T38" fmla="*/ 536 w 611"/>
                <a:gd name="T39" fmla="*/ 105 h 613"/>
                <a:gd name="T40" fmla="*/ 582 w 611"/>
                <a:gd name="T41" fmla="*/ 177 h 613"/>
                <a:gd name="T42" fmla="*/ 608 w 611"/>
                <a:gd name="T43" fmla="*/ 261 h 613"/>
                <a:gd name="T44" fmla="*/ 608 w 611"/>
                <a:gd name="T45" fmla="*/ 351 h 613"/>
                <a:gd name="T46" fmla="*/ 582 w 611"/>
                <a:gd name="T47" fmla="*/ 436 h 613"/>
                <a:gd name="T48" fmla="*/ 536 w 611"/>
                <a:gd name="T49" fmla="*/ 507 h 613"/>
                <a:gd name="T50" fmla="*/ 472 w 611"/>
                <a:gd name="T51" fmla="*/ 564 h 613"/>
                <a:gd name="T52" fmla="*/ 393 w 611"/>
                <a:gd name="T53" fmla="*/ 600 h 613"/>
                <a:gd name="T54" fmla="*/ 305 w 611"/>
                <a:gd name="T55" fmla="*/ 613 h 613"/>
                <a:gd name="T56" fmla="*/ 218 w 611"/>
                <a:gd name="T57" fmla="*/ 600 h 613"/>
                <a:gd name="T58" fmla="*/ 139 w 611"/>
                <a:gd name="T59" fmla="*/ 564 h 613"/>
                <a:gd name="T60" fmla="*/ 75 w 611"/>
                <a:gd name="T61" fmla="*/ 507 h 613"/>
                <a:gd name="T62" fmla="*/ 28 w 611"/>
                <a:gd name="T63" fmla="*/ 436 h 613"/>
                <a:gd name="T64" fmla="*/ 2 w 611"/>
                <a:gd name="T65" fmla="*/ 351 h 613"/>
                <a:gd name="T66" fmla="*/ 2 w 611"/>
                <a:gd name="T67" fmla="*/ 261 h 613"/>
                <a:gd name="T68" fmla="*/ 28 w 611"/>
                <a:gd name="T69" fmla="*/ 177 h 613"/>
                <a:gd name="T70" fmla="*/ 75 w 611"/>
                <a:gd name="T71" fmla="*/ 105 h 613"/>
                <a:gd name="T72" fmla="*/ 139 w 611"/>
                <a:gd name="T73" fmla="*/ 50 h 613"/>
                <a:gd name="T74" fmla="*/ 218 w 611"/>
                <a:gd name="T75" fmla="*/ 13 h 613"/>
                <a:gd name="T76" fmla="*/ 305 w 611"/>
                <a:gd name="T77" fmla="*/ 0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11" h="613">
                  <a:moveTo>
                    <a:pt x="305" y="154"/>
                  </a:moveTo>
                  <a:lnTo>
                    <a:pt x="275" y="156"/>
                  </a:lnTo>
                  <a:lnTo>
                    <a:pt x="246" y="165"/>
                  </a:lnTo>
                  <a:lnTo>
                    <a:pt x="220" y="180"/>
                  </a:lnTo>
                  <a:lnTo>
                    <a:pt x="197" y="198"/>
                  </a:lnTo>
                  <a:lnTo>
                    <a:pt x="178" y="220"/>
                  </a:lnTo>
                  <a:lnTo>
                    <a:pt x="165" y="246"/>
                  </a:lnTo>
                  <a:lnTo>
                    <a:pt x="156" y="276"/>
                  </a:lnTo>
                  <a:lnTo>
                    <a:pt x="152" y="306"/>
                  </a:lnTo>
                  <a:lnTo>
                    <a:pt x="156" y="338"/>
                  </a:lnTo>
                  <a:lnTo>
                    <a:pt x="165" y="366"/>
                  </a:lnTo>
                  <a:lnTo>
                    <a:pt x="178" y="392"/>
                  </a:lnTo>
                  <a:lnTo>
                    <a:pt x="197" y="414"/>
                  </a:lnTo>
                  <a:lnTo>
                    <a:pt x="220" y="434"/>
                  </a:lnTo>
                  <a:lnTo>
                    <a:pt x="246" y="447"/>
                  </a:lnTo>
                  <a:lnTo>
                    <a:pt x="275" y="456"/>
                  </a:lnTo>
                  <a:lnTo>
                    <a:pt x="305" y="460"/>
                  </a:lnTo>
                  <a:lnTo>
                    <a:pt x="336" y="456"/>
                  </a:lnTo>
                  <a:lnTo>
                    <a:pt x="365" y="447"/>
                  </a:lnTo>
                  <a:lnTo>
                    <a:pt x="391" y="434"/>
                  </a:lnTo>
                  <a:lnTo>
                    <a:pt x="413" y="414"/>
                  </a:lnTo>
                  <a:lnTo>
                    <a:pt x="433" y="392"/>
                  </a:lnTo>
                  <a:lnTo>
                    <a:pt x="446" y="366"/>
                  </a:lnTo>
                  <a:lnTo>
                    <a:pt x="455" y="338"/>
                  </a:lnTo>
                  <a:lnTo>
                    <a:pt x="458" y="306"/>
                  </a:lnTo>
                  <a:lnTo>
                    <a:pt x="455" y="276"/>
                  </a:lnTo>
                  <a:lnTo>
                    <a:pt x="446" y="246"/>
                  </a:lnTo>
                  <a:lnTo>
                    <a:pt x="433" y="220"/>
                  </a:lnTo>
                  <a:lnTo>
                    <a:pt x="413" y="198"/>
                  </a:lnTo>
                  <a:lnTo>
                    <a:pt x="391" y="180"/>
                  </a:lnTo>
                  <a:lnTo>
                    <a:pt x="365" y="165"/>
                  </a:lnTo>
                  <a:lnTo>
                    <a:pt x="336" y="156"/>
                  </a:lnTo>
                  <a:lnTo>
                    <a:pt x="305" y="154"/>
                  </a:lnTo>
                  <a:close/>
                  <a:moveTo>
                    <a:pt x="305" y="0"/>
                  </a:moveTo>
                  <a:lnTo>
                    <a:pt x="350" y="3"/>
                  </a:lnTo>
                  <a:lnTo>
                    <a:pt x="393" y="13"/>
                  </a:lnTo>
                  <a:lnTo>
                    <a:pt x="434" y="28"/>
                  </a:lnTo>
                  <a:lnTo>
                    <a:pt x="472" y="50"/>
                  </a:lnTo>
                  <a:lnTo>
                    <a:pt x="506" y="75"/>
                  </a:lnTo>
                  <a:lnTo>
                    <a:pt x="536" y="105"/>
                  </a:lnTo>
                  <a:lnTo>
                    <a:pt x="562" y="140"/>
                  </a:lnTo>
                  <a:lnTo>
                    <a:pt x="582" y="177"/>
                  </a:lnTo>
                  <a:lnTo>
                    <a:pt x="598" y="218"/>
                  </a:lnTo>
                  <a:lnTo>
                    <a:pt x="608" y="261"/>
                  </a:lnTo>
                  <a:lnTo>
                    <a:pt x="611" y="306"/>
                  </a:lnTo>
                  <a:lnTo>
                    <a:pt x="608" y="351"/>
                  </a:lnTo>
                  <a:lnTo>
                    <a:pt x="598" y="395"/>
                  </a:lnTo>
                  <a:lnTo>
                    <a:pt x="582" y="436"/>
                  </a:lnTo>
                  <a:lnTo>
                    <a:pt x="562" y="473"/>
                  </a:lnTo>
                  <a:lnTo>
                    <a:pt x="536" y="507"/>
                  </a:lnTo>
                  <a:lnTo>
                    <a:pt x="506" y="538"/>
                  </a:lnTo>
                  <a:lnTo>
                    <a:pt x="472" y="564"/>
                  </a:lnTo>
                  <a:lnTo>
                    <a:pt x="434" y="585"/>
                  </a:lnTo>
                  <a:lnTo>
                    <a:pt x="393" y="600"/>
                  </a:lnTo>
                  <a:lnTo>
                    <a:pt x="350" y="610"/>
                  </a:lnTo>
                  <a:lnTo>
                    <a:pt x="305" y="613"/>
                  </a:lnTo>
                  <a:lnTo>
                    <a:pt x="260" y="610"/>
                  </a:lnTo>
                  <a:lnTo>
                    <a:pt x="218" y="600"/>
                  </a:lnTo>
                  <a:lnTo>
                    <a:pt x="177" y="585"/>
                  </a:lnTo>
                  <a:lnTo>
                    <a:pt x="139" y="564"/>
                  </a:lnTo>
                  <a:lnTo>
                    <a:pt x="105" y="538"/>
                  </a:lnTo>
                  <a:lnTo>
                    <a:pt x="75" y="507"/>
                  </a:lnTo>
                  <a:lnTo>
                    <a:pt x="49" y="473"/>
                  </a:lnTo>
                  <a:lnTo>
                    <a:pt x="28" y="436"/>
                  </a:lnTo>
                  <a:lnTo>
                    <a:pt x="13" y="395"/>
                  </a:lnTo>
                  <a:lnTo>
                    <a:pt x="2" y="351"/>
                  </a:lnTo>
                  <a:lnTo>
                    <a:pt x="0" y="306"/>
                  </a:lnTo>
                  <a:lnTo>
                    <a:pt x="2" y="261"/>
                  </a:lnTo>
                  <a:lnTo>
                    <a:pt x="13" y="218"/>
                  </a:lnTo>
                  <a:lnTo>
                    <a:pt x="28" y="177"/>
                  </a:lnTo>
                  <a:lnTo>
                    <a:pt x="49" y="140"/>
                  </a:lnTo>
                  <a:lnTo>
                    <a:pt x="75" y="105"/>
                  </a:lnTo>
                  <a:lnTo>
                    <a:pt x="105" y="75"/>
                  </a:lnTo>
                  <a:lnTo>
                    <a:pt x="139" y="50"/>
                  </a:lnTo>
                  <a:lnTo>
                    <a:pt x="177" y="28"/>
                  </a:lnTo>
                  <a:lnTo>
                    <a:pt x="218" y="13"/>
                  </a:lnTo>
                  <a:lnTo>
                    <a:pt x="260" y="3"/>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0">
              <a:extLst>
                <a:ext uri="{FF2B5EF4-FFF2-40B4-BE49-F238E27FC236}">
                  <a16:creationId xmlns:a16="http://schemas.microsoft.com/office/drawing/2014/main" id="{47435EC5-283A-47EE-8C1C-D04C2410FB99}"/>
                </a:ext>
              </a:extLst>
            </p:cNvPr>
            <p:cNvSpPr>
              <a:spLocks/>
            </p:cNvSpPr>
            <p:nvPr/>
          </p:nvSpPr>
          <p:spPr bwMode="auto">
            <a:xfrm>
              <a:off x="-411163" y="2297113"/>
              <a:ext cx="808038" cy="82550"/>
            </a:xfrm>
            <a:custGeom>
              <a:avLst/>
              <a:gdLst>
                <a:gd name="T0" fmla="*/ 76 w 1527"/>
                <a:gd name="T1" fmla="*/ 0 h 154"/>
                <a:gd name="T2" fmla="*/ 1451 w 1527"/>
                <a:gd name="T3" fmla="*/ 0 h 154"/>
                <a:gd name="T4" fmla="*/ 1471 w 1527"/>
                <a:gd name="T5" fmla="*/ 4 h 154"/>
                <a:gd name="T6" fmla="*/ 1490 w 1527"/>
                <a:gd name="T7" fmla="*/ 10 h 154"/>
                <a:gd name="T8" fmla="*/ 1505 w 1527"/>
                <a:gd name="T9" fmla="*/ 23 h 154"/>
                <a:gd name="T10" fmla="*/ 1517 w 1527"/>
                <a:gd name="T11" fmla="*/ 39 h 154"/>
                <a:gd name="T12" fmla="*/ 1525 w 1527"/>
                <a:gd name="T13" fmla="*/ 57 h 154"/>
                <a:gd name="T14" fmla="*/ 1527 w 1527"/>
                <a:gd name="T15" fmla="*/ 76 h 154"/>
                <a:gd name="T16" fmla="*/ 1525 w 1527"/>
                <a:gd name="T17" fmla="*/ 97 h 154"/>
                <a:gd name="T18" fmla="*/ 1517 w 1527"/>
                <a:gd name="T19" fmla="*/ 115 h 154"/>
                <a:gd name="T20" fmla="*/ 1505 w 1527"/>
                <a:gd name="T21" fmla="*/ 131 h 154"/>
                <a:gd name="T22" fmla="*/ 1490 w 1527"/>
                <a:gd name="T23" fmla="*/ 144 h 154"/>
                <a:gd name="T24" fmla="*/ 1471 w 1527"/>
                <a:gd name="T25" fmla="*/ 150 h 154"/>
                <a:gd name="T26" fmla="*/ 1451 w 1527"/>
                <a:gd name="T27" fmla="*/ 154 h 154"/>
                <a:gd name="T28" fmla="*/ 76 w 1527"/>
                <a:gd name="T29" fmla="*/ 154 h 154"/>
                <a:gd name="T30" fmla="*/ 56 w 1527"/>
                <a:gd name="T31" fmla="*/ 150 h 154"/>
                <a:gd name="T32" fmla="*/ 38 w 1527"/>
                <a:gd name="T33" fmla="*/ 144 h 154"/>
                <a:gd name="T34" fmla="*/ 22 w 1527"/>
                <a:gd name="T35" fmla="*/ 131 h 154"/>
                <a:gd name="T36" fmla="*/ 10 w 1527"/>
                <a:gd name="T37" fmla="*/ 115 h 154"/>
                <a:gd name="T38" fmla="*/ 2 w 1527"/>
                <a:gd name="T39" fmla="*/ 97 h 154"/>
                <a:gd name="T40" fmla="*/ 0 w 1527"/>
                <a:gd name="T41" fmla="*/ 76 h 154"/>
                <a:gd name="T42" fmla="*/ 2 w 1527"/>
                <a:gd name="T43" fmla="*/ 57 h 154"/>
                <a:gd name="T44" fmla="*/ 10 w 1527"/>
                <a:gd name="T45" fmla="*/ 39 h 154"/>
                <a:gd name="T46" fmla="*/ 22 w 1527"/>
                <a:gd name="T47" fmla="*/ 23 h 154"/>
                <a:gd name="T48" fmla="*/ 38 w 1527"/>
                <a:gd name="T49" fmla="*/ 10 h 154"/>
                <a:gd name="T50" fmla="*/ 56 w 1527"/>
                <a:gd name="T51" fmla="*/ 4 h 154"/>
                <a:gd name="T52" fmla="*/ 76 w 1527"/>
                <a:gd name="T5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27" h="154">
                  <a:moveTo>
                    <a:pt x="76" y="0"/>
                  </a:moveTo>
                  <a:lnTo>
                    <a:pt x="1451" y="0"/>
                  </a:lnTo>
                  <a:lnTo>
                    <a:pt x="1471" y="4"/>
                  </a:lnTo>
                  <a:lnTo>
                    <a:pt x="1490" y="10"/>
                  </a:lnTo>
                  <a:lnTo>
                    <a:pt x="1505" y="23"/>
                  </a:lnTo>
                  <a:lnTo>
                    <a:pt x="1517" y="39"/>
                  </a:lnTo>
                  <a:lnTo>
                    <a:pt x="1525" y="57"/>
                  </a:lnTo>
                  <a:lnTo>
                    <a:pt x="1527" y="76"/>
                  </a:lnTo>
                  <a:lnTo>
                    <a:pt x="1525" y="97"/>
                  </a:lnTo>
                  <a:lnTo>
                    <a:pt x="1517" y="115"/>
                  </a:lnTo>
                  <a:lnTo>
                    <a:pt x="1505" y="131"/>
                  </a:lnTo>
                  <a:lnTo>
                    <a:pt x="1490" y="144"/>
                  </a:lnTo>
                  <a:lnTo>
                    <a:pt x="1471" y="150"/>
                  </a:lnTo>
                  <a:lnTo>
                    <a:pt x="1451" y="154"/>
                  </a:lnTo>
                  <a:lnTo>
                    <a:pt x="76" y="154"/>
                  </a:lnTo>
                  <a:lnTo>
                    <a:pt x="56" y="150"/>
                  </a:lnTo>
                  <a:lnTo>
                    <a:pt x="38" y="144"/>
                  </a:lnTo>
                  <a:lnTo>
                    <a:pt x="22" y="131"/>
                  </a:lnTo>
                  <a:lnTo>
                    <a:pt x="10" y="115"/>
                  </a:lnTo>
                  <a:lnTo>
                    <a:pt x="2" y="97"/>
                  </a:lnTo>
                  <a:lnTo>
                    <a:pt x="0" y="76"/>
                  </a:lnTo>
                  <a:lnTo>
                    <a:pt x="2" y="57"/>
                  </a:lnTo>
                  <a:lnTo>
                    <a:pt x="10" y="39"/>
                  </a:lnTo>
                  <a:lnTo>
                    <a:pt x="22" y="23"/>
                  </a:lnTo>
                  <a:lnTo>
                    <a:pt x="38" y="10"/>
                  </a:lnTo>
                  <a:lnTo>
                    <a:pt x="56" y="4"/>
                  </a:lnTo>
                  <a:lnTo>
                    <a:pt x="7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1">
              <a:extLst>
                <a:ext uri="{FF2B5EF4-FFF2-40B4-BE49-F238E27FC236}">
                  <a16:creationId xmlns:a16="http://schemas.microsoft.com/office/drawing/2014/main" id="{ACAC5AA7-C2A4-4E15-AE92-FB0917F2947D}"/>
                </a:ext>
              </a:extLst>
            </p:cNvPr>
            <p:cNvSpPr>
              <a:spLocks/>
            </p:cNvSpPr>
            <p:nvPr/>
          </p:nvSpPr>
          <p:spPr bwMode="auto">
            <a:xfrm>
              <a:off x="-411163" y="1811338"/>
              <a:ext cx="808038" cy="80963"/>
            </a:xfrm>
            <a:custGeom>
              <a:avLst/>
              <a:gdLst>
                <a:gd name="T0" fmla="*/ 76 w 1527"/>
                <a:gd name="T1" fmla="*/ 0 h 153"/>
                <a:gd name="T2" fmla="*/ 1451 w 1527"/>
                <a:gd name="T3" fmla="*/ 0 h 153"/>
                <a:gd name="T4" fmla="*/ 1471 w 1527"/>
                <a:gd name="T5" fmla="*/ 2 h 153"/>
                <a:gd name="T6" fmla="*/ 1490 w 1527"/>
                <a:gd name="T7" fmla="*/ 10 h 153"/>
                <a:gd name="T8" fmla="*/ 1505 w 1527"/>
                <a:gd name="T9" fmla="*/ 23 h 153"/>
                <a:gd name="T10" fmla="*/ 1517 w 1527"/>
                <a:gd name="T11" fmla="*/ 37 h 153"/>
                <a:gd name="T12" fmla="*/ 1525 w 1527"/>
                <a:gd name="T13" fmla="*/ 55 h 153"/>
                <a:gd name="T14" fmla="*/ 1527 w 1527"/>
                <a:gd name="T15" fmla="*/ 77 h 153"/>
                <a:gd name="T16" fmla="*/ 1525 w 1527"/>
                <a:gd name="T17" fmla="*/ 97 h 153"/>
                <a:gd name="T18" fmla="*/ 1517 w 1527"/>
                <a:gd name="T19" fmla="*/ 115 h 153"/>
                <a:gd name="T20" fmla="*/ 1505 w 1527"/>
                <a:gd name="T21" fmla="*/ 131 h 153"/>
                <a:gd name="T22" fmla="*/ 1490 w 1527"/>
                <a:gd name="T23" fmla="*/ 142 h 153"/>
                <a:gd name="T24" fmla="*/ 1471 w 1527"/>
                <a:gd name="T25" fmla="*/ 150 h 153"/>
                <a:gd name="T26" fmla="*/ 1451 w 1527"/>
                <a:gd name="T27" fmla="*/ 153 h 153"/>
                <a:gd name="T28" fmla="*/ 76 w 1527"/>
                <a:gd name="T29" fmla="*/ 153 h 153"/>
                <a:gd name="T30" fmla="*/ 56 w 1527"/>
                <a:gd name="T31" fmla="*/ 150 h 153"/>
                <a:gd name="T32" fmla="*/ 38 w 1527"/>
                <a:gd name="T33" fmla="*/ 142 h 153"/>
                <a:gd name="T34" fmla="*/ 22 w 1527"/>
                <a:gd name="T35" fmla="*/ 131 h 153"/>
                <a:gd name="T36" fmla="*/ 10 w 1527"/>
                <a:gd name="T37" fmla="*/ 115 h 153"/>
                <a:gd name="T38" fmla="*/ 2 w 1527"/>
                <a:gd name="T39" fmla="*/ 97 h 153"/>
                <a:gd name="T40" fmla="*/ 0 w 1527"/>
                <a:gd name="T41" fmla="*/ 77 h 153"/>
                <a:gd name="T42" fmla="*/ 2 w 1527"/>
                <a:gd name="T43" fmla="*/ 55 h 153"/>
                <a:gd name="T44" fmla="*/ 10 w 1527"/>
                <a:gd name="T45" fmla="*/ 37 h 153"/>
                <a:gd name="T46" fmla="*/ 22 w 1527"/>
                <a:gd name="T47" fmla="*/ 23 h 153"/>
                <a:gd name="T48" fmla="*/ 38 w 1527"/>
                <a:gd name="T49" fmla="*/ 10 h 153"/>
                <a:gd name="T50" fmla="*/ 56 w 1527"/>
                <a:gd name="T51" fmla="*/ 2 h 153"/>
                <a:gd name="T52" fmla="*/ 76 w 1527"/>
                <a:gd name="T53"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27" h="153">
                  <a:moveTo>
                    <a:pt x="76" y="0"/>
                  </a:moveTo>
                  <a:lnTo>
                    <a:pt x="1451" y="0"/>
                  </a:lnTo>
                  <a:lnTo>
                    <a:pt x="1471" y="2"/>
                  </a:lnTo>
                  <a:lnTo>
                    <a:pt x="1490" y="10"/>
                  </a:lnTo>
                  <a:lnTo>
                    <a:pt x="1505" y="23"/>
                  </a:lnTo>
                  <a:lnTo>
                    <a:pt x="1517" y="37"/>
                  </a:lnTo>
                  <a:lnTo>
                    <a:pt x="1525" y="55"/>
                  </a:lnTo>
                  <a:lnTo>
                    <a:pt x="1527" y="77"/>
                  </a:lnTo>
                  <a:lnTo>
                    <a:pt x="1525" y="97"/>
                  </a:lnTo>
                  <a:lnTo>
                    <a:pt x="1517" y="115"/>
                  </a:lnTo>
                  <a:lnTo>
                    <a:pt x="1505" y="131"/>
                  </a:lnTo>
                  <a:lnTo>
                    <a:pt x="1490" y="142"/>
                  </a:lnTo>
                  <a:lnTo>
                    <a:pt x="1471" y="150"/>
                  </a:lnTo>
                  <a:lnTo>
                    <a:pt x="1451" y="153"/>
                  </a:lnTo>
                  <a:lnTo>
                    <a:pt x="76" y="153"/>
                  </a:lnTo>
                  <a:lnTo>
                    <a:pt x="56" y="150"/>
                  </a:lnTo>
                  <a:lnTo>
                    <a:pt x="38" y="142"/>
                  </a:lnTo>
                  <a:lnTo>
                    <a:pt x="22" y="131"/>
                  </a:lnTo>
                  <a:lnTo>
                    <a:pt x="10" y="115"/>
                  </a:lnTo>
                  <a:lnTo>
                    <a:pt x="2" y="97"/>
                  </a:lnTo>
                  <a:lnTo>
                    <a:pt x="0" y="77"/>
                  </a:lnTo>
                  <a:lnTo>
                    <a:pt x="2" y="55"/>
                  </a:lnTo>
                  <a:lnTo>
                    <a:pt x="10" y="37"/>
                  </a:lnTo>
                  <a:lnTo>
                    <a:pt x="22" y="23"/>
                  </a:lnTo>
                  <a:lnTo>
                    <a:pt x="38" y="10"/>
                  </a:lnTo>
                  <a:lnTo>
                    <a:pt x="56" y="2"/>
                  </a:lnTo>
                  <a:lnTo>
                    <a:pt x="7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2">
              <a:extLst>
                <a:ext uri="{FF2B5EF4-FFF2-40B4-BE49-F238E27FC236}">
                  <a16:creationId xmlns:a16="http://schemas.microsoft.com/office/drawing/2014/main" id="{9D0AF183-B075-4255-A43D-2C601B60686A}"/>
                </a:ext>
              </a:extLst>
            </p:cNvPr>
            <p:cNvSpPr>
              <a:spLocks/>
            </p:cNvSpPr>
            <p:nvPr/>
          </p:nvSpPr>
          <p:spPr bwMode="auto">
            <a:xfrm>
              <a:off x="-411163" y="2784475"/>
              <a:ext cx="808038" cy="80963"/>
            </a:xfrm>
            <a:custGeom>
              <a:avLst/>
              <a:gdLst>
                <a:gd name="T0" fmla="*/ 76 w 1527"/>
                <a:gd name="T1" fmla="*/ 0 h 154"/>
                <a:gd name="T2" fmla="*/ 1451 w 1527"/>
                <a:gd name="T3" fmla="*/ 0 h 154"/>
                <a:gd name="T4" fmla="*/ 1471 w 1527"/>
                <a:gd name="T5" fmla="*/ 4 h 154"/>
                <a:gd name="T6" fmla="*/ 1490 w 1527"/>
                <a:gd name="T7" fmla="*/ 12 h 154"/>
                <a:gd name="T8" fmla="*/ 1505 w 1527"/>
                <a:gd name="T9" fmla="*/ 23 h 154"/>
                <a:gd name="T10" fmla="*/ 1517 w 1527"/>
                <a:gd name="T11" fmla="*/ 39 h 154"/>
                <a:gd name="T12" fmla="*/ 1525 w 1527"/>
                <a:gd name="T13" fmla="*/ 57 h 154"/>
                <a:gd name="T14" fmla="*/ 1527 w 1527"/>
                <a:gd name="T15" fmla="*/ 77 h 154"/>
                <a:gd name="T16" fmla="*/ 1525 w 1527"/>
                <a:gd name="T17" fmla="*/ 97 h 154"/>
                <a:gd name="T18" fmla="*/ 1517 w 1527"/>
                <a:gd name="T19" fmla="*/ 117 h 154"/>
                <a:gd name="T20" fmla="*/ 1505 w 1527"/>
                <a:gd name="T21" fmla="*/ 131 h 154"/>
                <a:gd name="T22" fmla="*/ 1490 w 1527"/>
                <a:gd name="T23" fmla="*/ 144 h 154"/>
                <a:gd name="T24" fmla="*/ 1471 w 1527"/>
                <a:gd name="T25" fmla="*/ 152 h 154"/>
                <a:gd name="T26" fmla="*/ 1451 w 1527"/>
                <a:gd name="T27" fmla="*/ 154 h 154"/>
                <a:gd name="T28" fmla="*/ 76 w 1527"/>
                <a:gd name="T29" fmla="*/ 154 h 154"/>
                <a:gd name="T30" fmla="*/ 56 w 1527"/>
                <a:gd name="T31" fmla="*/ 152 h 154"/>
                <a:gd name="T32" fmla="*/ 38 w 1527"/>
                <a:gd name="T33" fmla="*/ 144 h 154"/>
                <a:gd name="T34" fmla="*/ 22 w 1527"/>
                <a:gd name="T35" fmla="*/ 131 h 154"/>
                <a:gd name="T36" fmla="*/ 10 w 1527"/>
                <a:gd name="T37" fmla="*/ 117 h 154"/>
                <a:gd name="T38" fmla="*/ 2 w 1527"/>
                <a:gd name="T39" fmla="*/ 97 h 154"/>
                <a:gd name="T40" fmla="*/ 0 w 1527"/>
                <a:gd name="T41" fmla="*/ 77 h 154"/>
                <a:gd name="T42" fmla="*/ 2 w 1527"/>
                <a:gd name="T43" fmla="*/ 57 h 154"/>
                <a:gd name="T44" fmla="*/ 10 w 1527"/>
                <a:gd name="T45" fmla="*/ 39 h 154"/>
                <a:gd name="T46" fmla="*/ 22 w 1527"/>
                <a:gd name="T47" fmla="*/ 23 h 154"/>
                <a:gd name="T48" fmla="*/ 38 w 1527"/>
                <a:gd name="T49" fmla="*/ 12 h 154"/>
                <a:gd name="T50" fmla="*/ 56 w 1527"/>
                <a:gd name="T51" fmla="*/ 4 h 154"/>
                <a:gd name="T52" fmla="*/ 76 w 1527"/>
                <a:gd name="T5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27" h="154">
                  <a:moveTo>
                    <a:pt x="76" y="0"/>
                  </a:moveTo>
                  <a:lnTo>
                    <a:pt x="1451" y="0"/>
                  </a:lnTo>
                  <a:lnTo>
                    <a:pt x="1471" y="4"/>
                  </a:lnTo>
                  <a:lnTo>
                    <a:pt x="1490" y="12"/>
                  </a:lnTo>
                  <a:lnTo>
                    <a:pt x="1505" y="23"/>
                  </a:lnTo>
                  <a:lnTo>
                    <a:pt x="1517" y="39"/>
                  </a:lnTo>
                  <a:lnTo>
                    <a:pt x="1525" y="57"/>
                  </a:lnTo>
                  <a:lnTo>
                    <a:pt x="1527" y="77"/>
                  </a:lnTo>
                  <a:lnTo>
                    <a:pt x="1525" y="97"/>
                  </a:lnTo>
                  <a:lnTo>
                    <a:pt x="1517" y="117"/>
                  </a:lnTo>
                  <a:lnTo>
                    <a:pt x="1505" y="131"/>
                  </a:lnTo>
                  <a:lnTo>
                    <a:pt x="1490" y="144"/>
                  </a:lnTo>
                  <a:lnTo>
                    <a:pt x="1471" y="152"/>
                  </a:lnTo>
                  <a:lnTo>
                    <a:pt x="1451" y="154"/>
                  </a:lnTo>
                  <a:lnTo>
                    <a:pt x="76" y="154"/>
                  </a:lnTo>
                  <a:lnTo>
                    <a:pt x="56" y="152"/>
                  </a:lnTo>
                  <a:lnTo>
                    <a:pt x="38" y="144"/>
                  </a:lnTo>
                  <a:lnTo>
                    <a:pt x="22" y="131"/>
                  </a:lnTo>
                  <a:lnTo>
                    <a:pt x="10" y="117"/>
                  </a:lnTo>
                  <a:lnTo>
                    <a:pt x="2" y="97"/>
                  </a:lnTo>
                  <a:lnTo>
                    <a:pt x="0" y="77"/>
                  </a:lnTo>
                  <a:lnTo>
                    <a:pt x="2" y="57"/>
                  </a:lnTo>
                  <a:lnTo>
                    <a:pt x="10" y="39"/>
                  </a:lnTo>
                  <a:lnTo>
                    <a:pt x="22" y="23"/>
                  </a:lnTo>
                  <a:lnTo>
                    <a:pt x="38" y="12"/>
                  </a:lnTo>
                  <a:lnTo>
                    <a:pt x="56" y="4"/>
                  </a:lnTo>
                  <a:lnTo>
                    <a:pt x="7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8" name="Title 2">
            <a:extLst>
              <a:ext uri="{FF2B5EF4-FFF2-40B4-BE49-F238E27FC236}">
                <a16:creationId xmlns:a16="http://schemas.microsoft.com/office/drawing/2014/main" id="{7879E46F-536D-4798-9195-EE9B13040369}"/>
              </a:ext>
            </a:extLst>
          </p:cNvPr>
          <p:cNvSpPr txBox="1">
            <a:spLocks/>
          </p:cNvSpPr>
          <p:nvPr/>
        </p:nvSpPr>
        <p:spPr>
          <a:xfrm>
            <a:off x="7300066" y="3429000"/>
            <a:ext cx="4273976" cy="369332"/>
          </a:xfrm>
          <a:prstGeom prst="rect">
            <a:avLst/>
          </a:prstGeom>
        </p:spPr>
        <p:txBody>
          <a:bodyPr wrap="square" lIns="0" tIns="0" rIns="0" bIns="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a:solidFill>
                  <a:schemeClr val="bg1"/>
                </a:solidFill>
                <a:effectLst>
                  <a:outerShdw blurRad="60007" dist="310007" dir="7680000" sy="30000" kx="1300200" algn="ctr" rotWithShape="0">
                    <a:prstClr val="black">
                      <a:alpha val="13000"/>
                    </a:prstClr>
                  </a:outerShdw>
                </a:effectLst>
              </a:rPr>
              <a:t>Presentation Outline</a:t>
            </a:r>
          </a:p>
        </p:txBody>
      </p:sp>
      <p:sp>
        <p:nvSpPr>
          <p:cNvPr id="19" name="Rectangle 18">
            <a:extLst>
              <a:ext uri="{FF2B5EF4-FFF2-40B4-BE49-F238E27FC236}">
                <a16:creationId xmlns:a16="http://schemas.microsoft.com/office/drawing/2014/main" id="{D16EFFAE-75A8-45A0-8F28-015D27EABBC3}"/>
              </a:ext>
            </a:extLst>
          </p:cNvPr>
          <p:cNvSpPr/>
          <p:nvPr/>
        </p:nvSpPr>
        <p:spPr bwMode="auto">
          <a:xfrm>
            <a:off x="274569" y="737224"/>
            <a:ext cx="5408644" cy="6120776"/>
          </a:xfrm>
          <a:prstGeom prst="rect">
            <a:avLst/>
          </a:prstGeom>
          <a:solidFill>
            <a:schemeClr val="bg1">
              <a:lumMod val="50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b="1"/>
          </a:p>
        </p:txBody>
      </p:sp>
      <p:sp>
        <p:nvSpPr>
          <p:cNvPr id="20" name="TextBox 19">
            <a:extLst>
              <a:ext uri="{FF2B5EF4-FFF2-40B4-BE49-F238E27FC236}">
                <a16:creationId xmlns:a16="http://schemas.microsoft.com/office/drawing/2014/main" id="{2A328ADB-BEA5-4507-8EBD-1C4D7EB88F62}"/>
              </a:ext>
            </a:extLst>
          </p:cNvPr>
          <p:cNvSpPr txBox="1"/>
          <p:nvPr/>
        </p:nvSpPr>
        <p:spPr>
          <a:xfrm>
            <a:off x="274569" y="755205"/>
            <a:ext cx="5393094" cy="400110"/>
          </a:xfrm>
          <a:prstGeom prst="rect">
            <a:avLst/>
          </a:prstGeom>
          <a:noFill/>
        </p:spPr>
        <p:txBody>
          <a:bodyPr wrap="square" rtlCol="0">
            <a:spAutoFit/>
          </a:bodyPr>
          <a:lstStyle/>
          <a:p>
            <a:r>
              <a:rPr lang="en-US" sz="2000" b="1" dirty="0">
                <a:solidFill>
                  <a:schemeClr val="bg1"/>
                </a:solidFill>
              </a:rPr>
              <a:t>Introduction</a:t>
            </a:r>
          </a:p>
        </p:txBody>
      </p:sp>
      <p:sp>
        <p:nvSpPr>
          <p:cNvPr id="24" name="TextBox 23">
            <a:extLst>
              <a:ext uri="{FF2B5EF4-FFF2-40B4-BE49-F238E27FC236}">
                <a16:creationId xmlns:a16="http://schemas.microsoft.com/office/drawing/2014/main" id="{E35C1B7B-22C1-4F71-83AC-73546776A4BD}"/>
              </a:ext>
            </a:extLst>
          </p:cNvPr>
          <p:cNvSpPr txBox="1"/>
          <p:nvPr/>
        </p:nvSpPr>
        <p:spPr>
          <a:xfrm>
            <a:off x="1162360" y="1031902"/>
            <a:ext cx="4536907" cy="338554"/>
          </a:xfrm>
          <a:prstGeom prst="rect">
            <a:avLst/>
          </a:prstGeom>
          <a:noFill/>
        </p:spPr>
        <p:txBody>
          <a:bodyPr wrap="square" rtlCol="0">
            <a:spAutoFit/>
          </a:bodyPr>
          <a:lstStyle/>
          <a:p>
            <a:r>
              <a:rPr lang="en-US" sz="1600" b="1" dirty="0">
                <a:solidFill>
                  <a:schemeClr val="bg1"/>
                </a:solidFill>
              </a:rPr>
              <a:t>Business Objectives</a:t>
            </a:r>
          </a:p>
        </p:txBody>
      </p:sp>
      <p:sp>
        <p:nvSpPr>
          <p:cNvPr id="25" name="TextBox 24">
            <a:extLst>
              <a:ext uri="{FF2B5EF4-FFF2-40B4-BE49-F238E27FC236}">
                <a16:creationId xmlns:a16="http://schemas.microsoft.com/office/drawing/2014/main" id="{8DBF5B73-6DB1-4679-BF24-7968455EEA1A}"/>
              </a:ext>
            </a:extLst>
          </p:cNvPr>
          <p:cNvSpPr txBox="1"/>
          <p:nvPr/>
        </p:nvSpPr>
        <p:spPr>
          <a:xfrm>
            <a:off x="1162359" y="1268941"/>
            <a:ext cx="4536907" cy="338554"/>
          </a:xfrm>
          <a:prstGeom prst="rect">
            <a:avLst/>
          </a:prstGeom>
          <a:noFill/>
        </p:spPr>
        <p:txBody>
          <a:bodyPr wrap="square" rtlCol="0">
            <a:spAutoFit/>
          </a:bodyPr>
          <a:lstStyle/>
          <a:p>
            <a:r>
              <a:rPr lang="en-US" sz="1600" b="1" dirty="0">
                <a:solidFill>
                  <a:schemeClr val="bg1"/>
                </a:solidFill>
              </a:rPr>
              <a:t>Model Objectives</a:t>
            </a:r>
          </a:p>
        </p:txBody>
      </p:sp>
      <p:sp>
        <p:nvSpPr>
          <p:cNvPr id="26" name="TextBox 25">
            <a:extLst>
              <a:ext uri="{FF2B5EF4-FFF2-40B4-BE49-F238E27FC236}">
                <a16:creationId xmlns:a16="http://schemas.microsoft.com/office/drawing/2014/main" id="{361B91F7-2FD7-49F9-9CEB-5A9AB6F204A1}"/>
              </a:ext>
            </a:extLst>
          </p:cNvPr>
          <p:cNvSpPr txBox="1"/>
          <p:nvPr/>
        </p:nvSpPr>
        <p:spPr>
          <a:xfrm>
            <a:off x="1169083" y="1512560"/>
            <a:ext cx="4536907" cy="338554"/>
          </a:xfrm>
          <a:prstGeom prst="rect">
            <a:avLst/>
          </a:prstGeom>
          <a:noFill/>
        </p:spPr>
        <p:txBody>
          <a:bodyPr wrap="square" rtlCol="0">
            <a:spAutoFit/>
          </a:bodyPr>
          <a:lstStyle/>
          <a:p>
            <a:r>
              <a:rPr lang="en-US" sz="1600" b="1" dirty="0">
                <a:solidFill>
                  <a:schemeClr val="bg1"/>
                </a:solidFill>
              </a:rPr>
              <a:t>Model Success Criteria</a:t>
            </a:r>
          </a:p>
        </p:txBody>
      </p:sp>
      <p:sp>
        <p:nvSpPr>
          <p:cNvPr id="28" name="TextBox 27">
            <a:extLst>
              <a:ext uri="{FF2B5EF4-FFF2-40B4-BE49-F238E27FC236}">
                <a16:creationId xmlns:a16="http://schemas.microsoft.com/office/drawing/2014/main" id="{983C771A-CD3D-4E26-AB3E-B3D52DCFFE85}"/>
              </a:ext>
            </a:extLst>
          </p:cNvPr>
          <p:cNvSpPr txBox="1"/>
          <p:nvPr/>
        </p:nvSpPr>
        <p:spPr>
          <a:xfrm>
            <a:off x="319620" y="2081231"/>
            <a:ext cx="5393094" cy="400110"/>
          </a:xfrm>
          <a:prstGeom prst="rect">
            <a:avLst/>
          </a:prstGeom>
          <a:noFill/>
        </p:spPr>
        <p:txBody>
          <a:bodyPr wrap="square" rtlCol="0">
            <a:spAutoFit/>
          </a:bodyPr>
          <a:lstStyle/>
          <a:p>
            <a:r>
              <a:rPr lang="en-US" sz="2000" b="1" dirty="0">
                <a:solidFill>
                  <a:schemeClr val="bg1"/>
                </a:solidFill>
              </a:rPr>
              <a:t>Exploratory Data Analysis</a:t>
            </a:r>
          </a:p>
        </p:txBody>
      </p:sp>
      <p:sp>
        <p:nvSpPr>
          <p:cNvPr id="29" name="TextBox 28">
            <a:extLst>
              <a:ext uri="{FF2B5EF4-FFF2-40B4-BE49-F238E27FC236}">
                <a16:creationId xmlns:a16="http://schemas.microsoft.com/office/drawing/2014/main" id="{C1428A8C-C6D5-4721-9EE4-5F2AEAD1F310}"/>
              </a:ext>
            </a:extLst>
          </p:cNvPr>
          <p:cNvSpPr txBox="1"/>
          <p:nvPr/>
        </p:nvSpPr>
        <p:spPr>
          <a:xfrm>
            <a:off x="298398" y="2385943"/>
            <a:ext cx="5393094" cy="400110"/>
          </a:xfrm>
          <a:prstGeom prst="rect">
            <a:avLst/>
          </a:prstGeom>
          <a:noFill/>
        </p:spPr>
        <p:txBody>
          <a:bodyPr wrap="square" rtlCol="0">
            <a:spAutoFit/>
          </a:bodyPr>
          <a:lstStyle/>
          <a:p>
            <a:r>
              <a:rPr lang="en-US" sz="2000" b="1" dirty="0">
                <a:solidFill>
                  <a:schemeClr val="bg1"/>
                </a:solidFill>
              </a:rPr>
              <a:t>Data Preparation</a:t>
            </a:r>
          </a:p>
        </p:txBody>
      </p:sp>
      <p:sp>
        <p:nvSpPr>
          <p:cNvPr id="30" name="TextBox 29">
            <a:extLst>
              <a:ext uri="{FF2B5EF4-FFF2-40B4-BE49-F238E27FC236}">
                <a16:creationId xmlns:a16="http://schemas.microsoft.com/office/drawing/2014/main" id="{DA8E5AC8-80BB-4543-BDD7-5FC2A3F25B72}"/>
              </a:ext>
            </a:extLst>
          </p:cNvPr>
          <p:cNvSpPr txBox="1"/>
          <p:nvPr/>
        </p:nvSpPr>
        <p:spPr>
          <a:xfrm>
            <a:off x="1070450" y="2675947"/>
            <a:ext cx="4472701" cy="338554"/>
          </a:xfrm>
          <a:prstGeom prst="rect">
            <a:avLst/>
          </a:prstGeom>
          <a:noFill/>
        </p:spPr>
        <p:txBody>
          <a:bodyPr wrap="square" rtlCol="0">
            <a:spAutoFit/>
          </a:bodyPr>
          <a:lstStyle/>
          <a:p>
            <a:r>
              <a:rPr lang="en-US" sz="1600" b="1" dirty="0">
                <a:solidFill>
                  <a:schemeClr val="bg1"/>
                </a:solidFill>
              </a:rPr>
              <a:t>Missing value</a:t>
            </a:r>
          </a:p>
        </p:txBody>
      </p:sp>
      <p:sp>
        <p:nvSpPr>
          <p:cNvPr id="33" name="TextBox 32">
            <a:extLst>
              <a:ext uri="{FF2B5EF4-FFF2-40B4-BE49-F238E27FC236}">
                <a16:creationId xmlns:a16="http://schemas.microsoft.com/office/drawing/2014/main" id="{B9C5783D-7C03-4664-B823-C33DEC897666}"/>
              </a:ext>
            </a:extLst>
          </p:cNvPr>
          <p:cNvSpPr txBox="1"/>
          <p:nvPr/>
        </p:nvSpPr>
        <p:spPr>
          <a:xfrm>
            <a:off x="1070450" y="2899479"/>
            <a:ext cx="4472701" cy="338554"/>
          </a:xfrm>
          <a:prstGeom prst="rect">
            <a:avLst/>
          </a:prstGeom>
          <a:noFill/>
        </p:spPr>
        <p:txBody>
          <a:bodyPr wrap="square" rtlCol="0">
            <a:spAutoFit/>
          </a:bodyPr>
          <a:lstStyle/>
          <a:p>
            <a:r>
              <a:rPr lang="en-US" sz="1600" b="1" dirty="0">
                <a:solidFill>
                  <a:schemeClr val="bg1"/>
                </a:solidFill>
              </a:rPr>
              <a:t>Data Cleaning</a:t>
            </a:r>
          </a:p>
        </p:txBody>
      </p:sp>
      <p:sp>
        <p:nvSpPr>
          <p:cNvPr id="39" name="TextBox 38">
            <a:extLst>
              <a:ext uri="{FF2B5EF4-FFF2-40B4-BE49-F238E27FC236}">
                <a16:creationId xmlns:a16="http://schemas.microsoft.com/office/drawing/2014/main" id="{68A6894A-81DA-B220-C899-B3030CC3A46A}"/>
              </a:ext>
            </a:extLst>
          </p:cNvPr>
          <p:cNvSpPr txBox="1"/>
          <p:nvPr/>
        </p:nvSpPr>
        <p:spPr>
          <a:xfrm>
            <a:off x="1175807" y="1780863"/>
            <a:ext cx="4536907" cy="338554"/>
          </a:xfrm>
          <a:prstGeom prst="rect">
            <a:avLst/>
          </a:prstGeom>
          <a:noFill/>
        </p:spPr>
        <p:txBody>
          <a:bodyPr wrap="square" rtlCol="0">
            <a:spAutoFit/>
          </a:bodyPr>
          <a:lstStyle/>
          <a:p>
            <a:r>
              <a:rPr lang="en-US" sz="1600" b="1" dirty="0">
                <a:solidFill>
                  <a:schemeClr val="bg1"/>
                </a:solidFill>
              </a:rPr>
              <a:t>Data Description</a:t>
            </a:r>
          </a:p>
        </p:txBody>
      </p:sp>
      <p:sp>
        <p:nvSpPr>
          <p:cNvPr id="40" name="TextBox 39">
            <a:extLst>
              <a:ext uri="{FF2B5EF4-FFF2-40B4-BE49-F238E27FC236}">
                <a16:creationId xmlns:a16="http://schemas.microsoft.com/office/drawing/2014/main" id="{F440A46A-6EBA-DBAD-C310-C33980A033F5}"/>
              </a:ext>
            </a:extLst>
          </p:cNvPr>
          <p:cNvSpPr txBox="1"/>
          <p:nvPr/>
        </p:nvSpPr>
        <p:spPr>
          <a:xfrm>
            <a:off x="319620" y="3147243"/>
            <a:ext cx="5393094" cy="400110"/>
          </a:xfrm>
          <a:prstGeom prst="rect">
            <a:avLst/>
          </a:prstGeom>
          <a:noFill/>
        </p:spPr>
        <p:txBody>
          <a:bodyPr wrap="square" rtlCol="0">
            <a:spAutoFit/>
          </a:bodyPr>
          <a:lstStyle/>
          <a:p>
            <a:r>
              <a:rPr lang="en-US" sz="2000" b="1" dirty="0">
                <a:solidFill>
                  <a:schemeClr val="bg1"/>
                </a:solidFill>
              </a:rPr>
              <a:t>Feature Engineering</a:t>
            </a:r>
          </a:p>
        </p:txBody>
      </p:sp>
      <p:sp>
        <p:nvSpPr>
          <p:cNvPr id="41" name="TextBox 40">
            <a:extLst>
              <a:ext uri="{FF2B5EF4-FFF2-40B4-BE49-F238E27FC236}">
                <a16:creationId xmlns:a16="http://schemas.microsoft.com/office/drawing/2014/main" id="{FDA380F7-AC65-1367-996E-A96026145C69}"/>
              </a:ext>
            </a:extLst>
          </p:cNvPr>
          <p:cNvSpPr txBox="1"/>
          <p:nvPr/>
        </p:nvSpPr>
        <p:spPr>
          <a:xfrm>
            <a:off x="1070449" y="3544524"/>
            <a:ext cx="4472701" cy="338554"/>
          </a:xfrm>
          <a:prstGeom prst="rect">
            <a:avLst/>
          </a:prstGeom>
          <a:noFill/>
        </p:spPr>
        <p:txBody>
          <a:bodyPr wrap="square" rtlCol="0">
            <a:spAutoFit/>
          </a:bodyPr>
          <a:lstStyle/>
          <a:p>
            <a:r>
              <a:rPr lang="en-US" sz="1600" b="1" dirty="0">
                <a:solidFill>
                  <a:schemeClr val="bg1"/>
                </a:solidFill>
              </a:rPr>
              <a:t>Feature Transformation</a:t>
            </a:r>
          </a:p>
        </p:txBody>
      </p:sp>
      <p:sp>
        <p:nvSpPr>
          <p:cNvPr id="42" name="TextBox 41">
            <a:extLst>
              <a:ext uri="{FF2B5EF4-FFF2-40B4-BE49-F238E27FC236}">
                <a16:creationId xmlns:a16="http://schemas.microsoft.com/office/drawing/2014/main" id="{807E09E3-217E-D647-00F3-422A6C918BF6}"/>
              </a:ext>
            </a:extLst>
          </p:cNvPr>
          <p:cNvSpPr txBox="1"/>
          <p:nvPr/>
        </p:nvSpPr>
        <p:spPr>
          <a:xfrm>
            <a:off x="1070448" y="3781826"/>
            <a:ext cx="4472701" cy="338554"/>
          </a:xfrm>
          <a:prstGeom prst="rect">
            <a:avLst/>
          </a:prstGeom>
          <a:noFill/>
        </p:spPr>
        <p:txBody>
          <a:bodyPr wrap="square" rtlCol="0">
            <a:spAutoFit/>
          </a:bodyPr>
          <a:lstStyle/>
          <a:p>
            <a:r>
              <a:rPr lang="en-US" sz="1600" b="1" dirty="0">
                <a:solidFill>
                  <a:schemeClr val="bg1"/>
                </a:solidFill>
              </a:rPr>
              <a:t>Feature Selection</a:t>
            </a:r>
          </a:p>
        </p:txBody>
      </p:sp>
      <p:sp>
        <p:nvSpPr>
          <p:cNvPr id="43" name="TextBox 42">
            <a:extLst>
              <a:ext uri="{FF2B5EF4-FFF2-40B4-BE49-F238E27FC236}">
                <a16:creationId xmlns:a16="http://schemas.microsoft.com/office/drawing/2014/main" id="{1AE742C2-587E-34F6-31F1-658B9D448842}"/>
              </a:ext>
            </a:extLst>
          </p:cNvPr>
          <p:cNvSpPr txBox="1"/>
          <p:nvPr/>
        </p:nvSpPr>
        <p:spPr>
          <a:xfrm>
            <a:off x="319620" y="4012120"/>
            <a:ext cx="5393094" cy="400110"/>
          </a:xfrm>
          <a:prstGeom prst="rect">
            <a:avLst/>
          </a:prstGeom>
          <a:noFill/>
        </p:spPr>
        <p:txBody>
          <a:bodyPr wrap="square" rtlCol="0">
            <a:spAutoFit/>
          </a:bodyPr>
          <a:lstStyle/>
          <a:p>
            <a:r>
              <a:rPr lang="en-US" sz="2000" b="1" dirty="0">
                <a:solidFill>
                  <a:schemeClr val="bg1"/>
                </a:solidFill>
              </a:rPr>
              <a:t>Modeling</a:t>
            </a:r>
          </a:p>
        </p:txBody>
      </p:sp>
      <p:sp>
        <p:nvSpPr>
          <p:cNvPr id="44" name="TextBox 43">
            <a:extLst>
              <a:ext uri="{FF2B5EF4-FFF2-40B4-BE49-F238E27FC236}">
                <a16:creationId xmlns:a16="http://schemas.microsoft.com/office/drawing/2014/main" id="{66769B71-743E-AB28-53BC-C66D3CB177B1}"/>
              </a:ext>
            </a:extLst>
          </p:cNvPr>
          <p:cNvSpPr txBox="1"/>
          <p:nvPr/>
        </p:nvSpPr>
        <p:spPr>
          <a:xfrm>
            <a:off x="1070447" y="4303976"/>
            <a:ext cx="4472701" cy="1569660"/>
          </a:xfrm>
          <a:prstGeom prst="rect">
            <a:avLst/>
          </a:prstGeom>
          <a:noFill/>
        </p:spPr>
        <p:txBody>
          <a:bodyPr wrap="square" rtlCol="0">
            <a:spAutoFit/>
          </a:bodyPr>
          <a:lstStyle/>
          <a:p>
            <a:r>
              <a:rPr lang="en-US" sz="1600" b="1" dirty="0" err="1">
                <a:solidFill>
                  <a:schemeClr val="bg1"/>
                </a:solidFill>
              </a:rPr>
              <a:t>Gradien</a:t>
            </a:r>
            <a:r>
              <a:rPr lang="en-US" sz="1600" b="1" dirty="0">
                <a:solidFill>
                  <a:schemeClr val="bg1"/>
                </a:solidFill>
              </a:rPr>
              <a:t> Boosting </a:t>
            </a:r>
            <a:r>
              <a:rPr lang="en-US" sz="1600" b="1" dirty="0" err="1">
                <a:solidFill>
                  <a:schemeClr val="bg1"/>
                </a:solidFill>
              </a:rPr>
              <a:t>Regresor</a:t>
            </a:r>
            <a:endParaRPr lang="en-US" sz="1600" b="1" dirty="0">
              <a:solidFill>
                <a:schemeClr val="bg1"/>
              </a:solidFill>
            </a:endParaRPr>
          </a:p>
          <a:p>
            <a:r>
              <a:rPr lang="en-US" sz="1600" b="1" dirty="0">
                <a:solidFill>
                  <a:schemeClr val="bg1"/>
                </a:solidFill>
              </a:rPr>
              <a:t>Random Forest </a:t>
            </a:r>
            <a:r>
              <a:rPr lang="en-US" sz="1600" b="1" dirty="0" err="1">
                <a:solidFill>
                  <a:schemeClr val="bg1"/>
                </a:solidFill>
              </a:rPr>
              <a:t>Regresor</a:t>
            </a:r>
            <a:endParaRPr lang="en-US" sz="1600" b="1" dirty="0">
              <a:solidFill>
                <a:schemeClr val="bg1"/>
              </a:solidFill>
            </a:endParaRPr>
          </a:p>
          <a:p>
            <a:r>
              <a:rPr lang="en-US" sz="1600" b="1" dirty="0">
                <a:solidFill>
                  <a:schemeClr val="bg1"/>
                </a:solidFill>
              </a:rPr>
              <a:t>Decision Tree </a:t>
            </a:r>
            <a:r>
              <a:rPr lang="en-US" sz="1600" b="1" dirty="0" err="1">
                <a:solidFill>
                  <a:schemeClr val="bg1"/>
                </a:solidFill>
              </a:rPr>
              <a:t>Regresor</a:t>
            </a:r>
            <a:endParaRPr lang="en-US" sz="1600" b="1" dirty="0">
              <a:solidFill>
                <a:schemeClr val="bg1"/>
              </a:solidFill>
            </a:endParaRPr>
          </a:p>
          <a:p>
            <a:r>
              <a:rPr lang="en-US" sz="1600" b="1" dirty="0">
                <a:solidFill>
                  <a:schemeClr val="bg1"/>
                </a:solidFill>
              </a:rPr>
              <a:t>Linear </a:t>
            </a:r>
            <a:r>
              <a:rPr lang="en-US" sz="1600" b="1" dirty="0" err="1">
                <a:solidFill>
                  <a:schemeClr val="bg1"/>
                </a:solidFill>
              </a:rPr>
              <a:t>Regresi</a:t>
            </a:r>
            <a:endParaRPr lang="en-US" sz="1600" b="1" dirty="0">
              <a:solidFill>
                <a:schemeClr val="bg1"/>
              </a:solidFill>
            </a:endParaRPr>
          </a:p>
          <a:p>
            <a:r>
              <a:rPr lang="en-US" sz="1600" b="1" dirty="0">
                <a:solidFill>
                  <a:schemeClr val="bg1"/>
                </a:solidFill>
              </a:rPr>
              <a:t>Grid Search </a:t>
            </a:r>
            <a:r>
              <a:rPr lang="en-US" sz="1600" b="1" dirty="0" err="1">
                <a:solidFill>
                  <a:schemeClr val="bg1"/>
                </a:solidFill>
              </a:rPr>
              <a:t>Croos</a:t>
            </a:r>
            <a:r>
              <a:rPr lang="en-US" sz="1600" b="1" dirty="0">
                <a:solidFill>
                  <a:schemeClr val="bg1"/>
                </a:solidFill>
              </a:rPr>
              <a:t> Validation</a:t>
            </a:r>
          </a:p>
          <a:p>
            <a:r>
              <a:rPr lang="en-US" sz="1600" b="1" dirty="0" err="1">
                <a:solidFill>
                  <a:schemeClr val="bg1"/>
                </a:solidFill>
              </a:rPr>
              <a:t>Perbandingan</a:t>
            </a:r>
            <a:r>
              <a:rPr lang="en-US" sz="1600" b="1" dirty="0">
                <a:solidFill>
                  <a:schemeClr val="bg1"/>
                </a:solidFill>
              </a:rPr>
              <a:t> Model</a:t>
            </a:r>
          </a:p>
        </p:txBody>
      </p:sp>
      <p:sp>
        <p:nvSpPr>
          <p:cNvPr id="47" name="TextBox 46">
            <a:extLst>
              <a:ext uri="{FF2B5EF4-FFF2-40B4-BE49-F238E27FC236}">
                <a16:creationId xmlns:a16="http://schemas.microsoft.com/office/drawing/2014/main" id="{C7F04EFD-7169-9206-CA3F-A60BA0FF274C}"/>
              </a:ext>
            </a:extLst>
          </p:cNvPr>
          <p:cNvSpPr txBox="1"/>
          <p:nvPr/>
        </p:nvSpPr>
        <p:spPr>
          <a:xfrm>
            <a:off x="251792" y="5794963"/>
            <a:ext cx="5393094" cy="400110"/>
          </a:xfrm>
          <a:prstGeom prst="rect">
            <a:avLst/>
          </a:prstGeom>
          <a:noFill/>
        </p:spPr>
        <p:txBody>
          <a:bodyPr wrap="square" rtlCol="0">
            <a:spAutoFit/>
          </a:bodyPr>
          <a:lstStyle/>
          <a:p>
            <a:r>
              <a:rPr lang="en-US" sz="2000" b="1" dirty="0">
                <a:solidFill>
                  <a:schemeClr val="bg1"/>
                </a:solidFill>
              </a:rPr>
              <a:t>Stats Model &amp; </a:t>
            </a:r>
            <a:r>
              <a:rPr lang="en-US" sz="2000" b="1" dirty="0" err="1">
                <a:solidFill>
                  <a:schemeClr val="bg1"/>
                </a:solidFill>
              </a:rPr>
              <a:t>Fitur</a:t>
            </a:r>
            <a:r>
              <a:rPr lang="en-US" sz="2000" b="1" dirty="0">
                <a:solidFill>
                  <a:schemeClr val="bg1"/>
                </a:solidFill>
              </a:rPr>
              <a:t> Importance</a:t>
            </a:r>
          </a:p>
        </p:txBody>
      </p:sp>
      <p:sp>
        <p:nvSpPr>
          <p:cNvPr id="48" name="TextBox 47">
            <a:extLst>
              <a:ext uri="{FF2B5EF4-FFF2-40B4-BE49-F238E27FC236}">
                <a16:creationId xmlns:a16="http://schemas.microsoft.com/office/drawing/2014/main" id="{26DB5775-2EB8-5E8F-C00F-11F4D48FA001}"/>
              </a:ext>
            </a:extLst>
          </p:cNvPr>
          <p:cNvSpPr txBox="1"/>
          <p:nvPr/>
        </p:nvSpPr>
        <p:spPr>
          <a:xfrm>
            <a:off x="266290" y="6156153"/>
            <a:ext cx="5393094" cy="400110"/>
          </a:xfrm>
          <a:prstGeom prst="rect">
            <a:avLst/>
          </a:prstGeom>
          <a:noFill/>
        </p:spPr>
        <p:txBody>
          <a:bodyPr wrap="square" rtlCol="0">
            <a:spAutoFit/>
          </a:bodyPr>
          <a:lstStyle/>
          <a:p>
            <a:r>
              <a:rPr lang="en-US" sz="2000" b="1" dirty="0">
                <a:solidFill>
                  <a:schemeClr val="bg1"/>
                </a:solidFill>
              </a:rPr>
              <a:t>Conclusions and Recommendations</a:t>
            </a:r>
          </a:p>
        </p:txBody>
      </p:sp>
    </p:spTree>
    <p:extLst>
      <p:ext uri="{BB962C8B-B14F-4D97-AF65-F5344CB8AC3E}">
        <p14:creationId xmlns:p14="http://schemas.microsoft.com/office/powerpoint/2010/main" val="1259784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8000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accel="20000" decel="60000" fill="hold" grpId="0" nodeType="withEffect">
                                  <p:stCondLst>
                                    <p:cond delay="0"/>
                                  </p:stCondLst>
                                  <p:iterate type="wd">
                                    <p:tmPct val="10000"/>
                                  </p:iterate>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ppt_x"/>
                                          </p:val>
                                        </p:tav>
                                        <p:tav tm="100000">
                                          <p:val>
                                            <p:strVal val="#ppt_x"/>
                                          </p:val>
                                        </p:tav>
                                      </p:tavLst>
                                    </p:anim>
                                    <p:anim calcmode="lin" valueType="num">
                                      <p:cBhvr additive="base">
                                        <p:cTn id="1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E8E75-0364-9D9F-EF2F-EE1C0BE1F6F4}"/>
              </a:ext>
            </a:extLst>
          </p:cNvPr>
          <p:cNvSpPr>
            <a:spLocks noGrp="1"/>
          </p:cNvSpPr>
          <p:nvPr>
            <p:ph type="title"/>
          </p:nvPr>
        </p:nvSpPr>
        <p:spPr/>
        <p:txBody>
          <a:bodyPr/>
          <a:lstStyle/>
          <a:p>
            <a:r>
              <a:rPr lang="en-US" dirty="0"/>
              <a:t>Modeling</a:t>
            </a:r>
          </a:p>
        </p:txBody>
      </p:sp>
      <p:sp>
        <p:nvSpPr>
          <p:cNvPr id="3" name="Text Placeholder 2">
            <a:extLst>
              <a:ext uri="{FF2B5EF4-FFF2-40B4-BE49-F238E27FC236}">
                <a16:creationId xmlns:a16="http://schemas.microsoft.com/office/drawing/2014/main" id="{864DFD1C-E942-3323-DC63-7568FA569CE1}"/>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478754AC-77B0-1BDA-AF8B-2889CEA2B02B}"/>
              </a:ext>
            </a:extLst>
          </p:cNvPr>
          <p:cNvSpPr>
            <a:spLocks noGrp="1"/>
          </p:cNvSpPr>
          <p:nvPr>
            <p:ph type="dt" sz="half" idx="10"/>
          </p:nvPr>
        </p:nvSpPr>
        <p:spPr/>
        <p:txBody>
          <a:bodyPr/>
          <a:lstStyle/>
          <a:p>
            <a:fld id="{31F45C39-0811-4FCE-94B5-A3FFD302A7F1}" type="datetime1">
              <a:rPr lang="en-US" smtClean="0"/>
              <a:t>3/26/2023</a:t>
            </a:fld>
            <a:endParaRPr lang="en-US" dirty="0"/>
          </a:p>
        </p:txBody>
      </p:sp>
      <p:sp>
        <p:nvSpPr>
          <p:cNvPr id="6" name="Slide Number Placeholder 5">
            <a:extLst>
              <a:ext uri="{FF2B5EF4-FFF2-40B4-BE49-F238E27FC236}">
                <a16:creationId xmlns:a16="http://schemas.microsoft.com/office/drawing/2014/main" id="{A4CB773F-BA58-9B2C-75CE-2FFD43EBF7EE}"/>
              </a:ext>
            </a:extLst>
          </p:cNvPr>
          <p:cNvSpPr>
            <a:spLocks noGrp="1"/>
          </p:cNvSpPr>
          <p:nvPr>
            <p:ph type="sldNum" sz="quarter" idx="4"/>
          </p:nvPr>
        </p:nvSpPr>
        <p:spPr/>
        <p:txBody>
          <a:bodyPr/>
          <a:lstStyle/>
          <a:p>
            <a:fld id="{3A6B1E66-6168-46C1-8F63-475802A4BC6B}" type="slidenum">
              <a:rPr lang="en-US" smtClean="0"/>
              <a:pPr/>
              <a:t>20</a:t>
            </a:fld>
            <a:endParaRPr lang="en-US" dirty="0"/>
          </a:p>
        </p:txBody>
      </p:sp>
    </p:spTree>
    <p:extLst>
      <p:ext uri="{BB962C8B-B14F-4D97-AF65-F5344CB8AC3E}">
        <p14:creationId xmlns:p14="http://schemas.microsoft.com/office/powerpoint/2010/main" val="37392707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F598F-575A-49D6-88B8-2C146738AAFF}"/>
              </a:ext>
            </a:extLst>
          </p:cNvPr>
          <p:cNvSpPr>
            <a:spLocks noGrp="1"/>
          </p:cNvSpPr>
          <p:nvPr>
            <p:ph type="title"/>
          </p:nvPr>
        </p:nvSpPr>
        <p:spPr/>
        <p:txBody>
          <a:bodyPr>
            <a:normAutofit fontScale="90000"/>
          </a:bodyPr>
          <a:lstStyle/>
          <a:p>
            <a:r>
              <a:rPr lang="en-US" dirty="0" err="1"/>
              <a:t>Gradien</a:t>
            </a:r>
            <a:r>
              <a:rPr lang="en-US" dirty="0"/>
              <a:t> Boosting </a:t>
            </a:r>
            <a:r>
              <a:rPr lang="en-US" dirty="0" err="1"/>
              <a:t>Regresor</a:t>
            </a:r>
            <a:endParaRPr lang="en-ID" dirty="0"/>
          </a:p>
        </p:txBody>
      </p:sp>
      <p:sp>
        <p:nvSpPr>
          <p:cNvPr id="3" name="Content Placeholder 2">
            <a:extLst>
              <a:ext uri="{FF2B5EF4-FFF2-40B4-BE49-F238E27FC236}">
                <a16:creationId xmlns:a16="http://schemas.microsoft.com/office/drawing/2014/main" id="{7F0C37FE-AFD2-4D29-BF09-D726AEB370C5}"/>
              </a:ext>
            </a:extLst>
          </p:cNvPr>
          <p:cNvSpPr>
            <a:spLocks noGrp="1"/>
          </p:cNvSpPr>
          <p:nvPr>
            <p:ph idx="1"/>
          </p:nvPr>
        </p:nvSpPr>
        <p:spPr>
          <a:xfrm>
            <a:off x="5275384" y="1825625"/>
            <a:ext cx="6743895" cy="4351338"/>
          </a:xfrm>
        </p:spPr>
        <p:txBody>
          <a:bodyPr>
            <a:noAutofit/>
          </a:bodyPr>
          <a:lstStyle/>
          <a:p>
            <a:pPr algn="just"/>
            <a:r>
              <a:rPr lang="en-ID" sz="1800" dirty="0">
                <a:latin typeface="Times New Roman" panose="02020603050405020304" pitchFamily="18" charset="0"/>
                <a:cs typeface="Times New Roman" panose="02020603050405020304" pitchFamily="18" charset="0"/>
              </a:rPr>
              <a:t>MAE </a:t>
            </a:r>
            <a:r>
              <a:rPr lang="en-ID" sz="1800" dirty="0" err="1">
                <a:latin typeface="Times New Roman" panose="02020603050405020304" pitchFamily="18" charset="0"/>
                <a:cs typeface="Times New Roman" panose="02020603050405020304" pitchFamily="18" charset="0"/>
              </a:rPr>
              <a:t>adalah</a:t>
            </a:r>
            <a:r>
              <a:rPr lang="en-ID" sz="1800" dirty="0">
                <a:latin typeface="Times New Roman" panose="02020603050405020304" pitchFamily="18" charset="0"/>
                <a:cs typeface="Times New Roman" panose="02020603050405020304" pitchFamily="18" charset="0"/>
              </a:rPr>
              <a:t> rata-rata </a:t>
            </a:r>
            <a:r>
              <a:rPr lang="en-ID" sz="1800" dirty="0" err="1">
                <a:latin typeface="Times New Roman" panose="02020603050405020304" pitchFamily="18" charset="0"/>
                <a:cs typeface="Times New Roman" panose="02020603050405020304" pitchFamily="18" charset="0"/>
              </a:rPr>
              <a:t>selisih</a:t>
            </a:r>
            <a:r>
              <a:rPr lang="en-ID" sz="1800" dirty="0">
                <a:latin typeface="Times New Roman" panose="02020603050405020304" pitchFamily="18" charset="0"/>
                <a:cs typeface="Times New Roman" panose="02020603050405020304" pitchFamily="18" charset="0"/>
              </a:rPr>
              <a:t> </a:t>
            </a:r>
            <a:r>
              <a:rPr lang="en-ID" sz="1800" dirty="0" err="1">
                <a:latin typeface="Times New Roman" panose="02020603050405020304" pitchFamily="18" charset="0"/>
                <a:cs typeface="Times New Roman" panose="02020603050405020304" pitchFamily="18" charset="0"/>
              </a:rPr>
              <a:t>absolut</a:t>
            </a:r>
            <a:r>
              <a:rPr lang="en-ID" sz="1800" dirty="0">
                <a:latin typeface="Times New Roman" panose="02020603050405020304" pitchFamily="18" charset="0"/>
                <a:cs typeface="Times New Roman" panose="02020603050405020304" pitchFamily="18" charset="0"/>
              </a:rPr>
              <a:t> </a:t>
            </a:r>
            <a:r>
              <a:rPr lang="en-ID" sz="1800" dirty="0" err="1">
                <a:latin typeface="Times New Roman" panose="02020603050405020304" pitchFamily="18" charset="0"/>
                <a:cs typeface="Times New Roman" panose="02020603050405020304" pitchFamily="18" charset="0"/>
              </a:rPr>
              <a:t>antara</a:t>
            </a:r>
            <a:r>
              <a:rPr lang="en-ID" sz="1800" dirty="0">
                <a:latin typeface="Times New Roman" panose="02020603050405020304" pitchFamily="18" charset="0"/>
                <a:cs typeface="Times New Roman" panose="02020603050405020304" pitchFamily="18" charset="0"/>
              </a:rPr>
              <a:t> </a:t>
            </a:r>
            <a:r>
              <a:rPr lang="en-ID" sz="1800" dirty="0" err="1">
                <a:latin typeface="Times New Roman" panose="02020603050405020304" pitchFamily="18" charset="0"/>
                <a:cs typeface="Times New Roman" panose="02020603050405020304" pitchFamily="18" charset="0"/>
              </a:rPr>
              <a:t>prediksi</a:t>
            </a:r>
            <a:r>
              <a:rPr lang="en-ID" sz="1800" dirty="0">
                <a:latin typeface="Times New Roman" panose="02020603050405020304" pitchFamily="18" charset="0"/>
                <a:cs typeface="Times New Roman" panose="02020603050405020304" pitchFamily="18" charset="0"/>
              </a:rPr>
              <a:t> dan </a:t>
            </a:r>
            <a:r>
              <a:rPr lang="en-ID" sz="1800" dirty="0" err="1">
                <a:latin typeface="Times New Roman" panose="02020603050405020304" pitchFamily="18" charset="0"/>
                <a:cs typeface="Times New Roman" panose="02020603050405020304" pitchFamily="18" charset="0"/>
              </a:rPr>
              <a:t>nilai</a:t>
            </a:r>
            <a:r>
              <a:rPr lang="en-ID" sz="1800" dirty="0">
                <a:latin typeface="Times New Roman" panose="02020603050405020304" pitchFamily="18" charset="0"/>
                <a:cs typeface="Times New Roman" panose="02020603050405020304" pitchFamily="18" charset="0"/>
              </a:rPr>
              <a:t> actual. </a:t>
            </a:r>
            <a:r>
              <a:rPr lang="en-ID" sz="1800" dirty="0" err="1">
                <a:latin typeface="Times New Roman" panose="02020603050405020304" pitchFamily="18" charset="0"/>
                <a:cs typeface="Times New Roman" panose="02020603050405020304" pitchFamily="18" charset="0"/>
              </a:rPr>
              <a:t>Semakin</a:t>
            </a:r>
            <a:r>
              <a:rPr lang="en-ID" sz="1800" dirty="0">
                <a:latin typeface="Times New Roman" panose="02020603050405020304" pitchFamily="18" charset="0"/>
                <a:cs typeface="Times New Roman" panose="02020603050405020304" pitchFamily="18" charset="0"/>
              </a:rPr>
              <a:t> </a:t>
            </a:r>
            <a:r>
              <a:rPr lang="en-ID" sz="1800" dirty="0" err="1">
                <a:latin typeface="Times New Roman" panose="02020603050405020304" pitchFamily="18" charset="0"/>
                <a:cs typeface="Times New Roman" panose="02020603050405020304" pitchFamily="18" charset="0"/>
              </a:rPr>
              <a:t>rendah</a:t>
            </a:r>
            <a:r>
              <a:rPr lang="en-ID" sz="1800" dirty="0">
                <a:latin typeface="Times New Roman" panose="02020603050405020304" pitchFamily="18" charset="0"/>
                <a:cs typeface="Times New Roman" panose="02020603050405020304" pitchFamily="18" charset="0"/>
              </a:rPr>
              <a:t> </a:t>
            </a:r>
            <a:r>
              <a:rPr lang="en-ID" sz="1800" dirty="0" err="1">
                <a:latin typeface="Times New Roman" panose="02020603050405020304" pitchFamily="18" charset="0"/>
                <a:cs typeface="Times New Roman" panose="02020603050405020304" pitchFamily="18" charset="0"/>
              </a:rPr>
              <a:t>nilai</a:t>
            </a:r>
            <a:r>
              <a:rPr lang="en-ID" sz="1800" dirty="0">
                <a:latin typeface="Times New Roman" panose="02020603050405020304" pitchFamily="18" charset="0"/>
                <a:cs typeface="Times New Roman" panose="02020603050405020304" pitchFamily="18" charset="0"/>
              </a:rPr>
              <a:t> MAE, </a:t>
            </a:r>
            <a:r>
              <a:rPr lang="en-ID" sz="1800" dirty="0" err="1">
                <a:latin typeface="Times New Roman" panose="02020603050405020304" pitchFamily="18" charset="0"/>
                <a:cs typeface="Times New Roman" panose="02020603050405020304" pitchFamily="18" charset="0"/>
              </a:rPr>
              <a:t>semakin</a:t>
            </a:r>
            <a:r>
              <a:rPr lang="en-ID" sz="1800" dirty="0">
                <a:latin typeface="Times New Roman" panose="02020603050405020304" pitchFamily="18" charset="0"/>
                <a:cs typeface="Times New Roman" panose="02020603050405020304" pitchFamily="18" charset="0"/>
              </a:rPr>
              <a:t> </a:t>
            </a:r>
            <a:r>
              <a:rPr lang="en-ID" sz="1800" dirty="0" err="1">
                <a:latin typeface="Times New Roman" panose="02020603050405020304" pitchFamily="18" charset="0"/>
                <a:cs typeface="Times New Roman" panose="02020603050405020304" pitchFamily="18" charset="0"/>
              </a:rPr>
              <a:t>akurat</a:t>
            </a:r>
            <a:r>
              <a:rPr lang="en-ID" sz="1800" dirty="0">
                <a:latin typeface="Times New Roman" panose="02020603050405020304" pitchFamily="18" charset="0"/>
                <a:cs typeface="Times New Roman" panose="02020603050405020304" pitchFamily="18" charset="0"/>
              </a:rPr>
              <a:t> model </a:t>
            </a:r>
            <a:r>
              <a:rPr lang="en-ID" sz="1800" dirty="0" err="1">
                <a:latin typeface="Times New Roman" panose="02020603050405020304" pitchFamily="18" charset="0"/>
                <a:cs typeface="Times New Roman" panose="02020603050405020304" pitchFamily="18" charset="0"/>
              </a:rPr>
              <a:t>dalam</a:t>
            </a:r>
            <a:r>
              <a:rPr lang="en-ID" sz="1800" dirty="0">
                <a:latin typeface="Times New Roman" panose="02020603050405020304" pitchFamily="18" charset="0"/>
                <a:cs typeface="Times New Roman" panose="02020603050405020304" pitchFamily="18" charset="0"/>
              </a:rPr>
              <a:t> </a:t>
            </a:r>
            <a:r>
              <a:rPr lang="en-ID" sz="1800" dirty="0" err="1">
                <a:latin typeface="Times New Roman" panose="02020603050405020304" pitchFamily="18" charset="0"/>
                <a:cs typeface="Times New Roman" panose="02020603050405020304" pitchFamily="18" charset="0"/>
              </a:rPr>
              <a:t>memprediksi</a:t>
            </a:r>
            <a:r>
              <a:rPr lang="en-ID" sz="1800" dirty="0">
                <a:latin typeface="Times New Roman" panose="02020603050405020304" pitchFamily="18" charset="0"/>
                <a:cs typeface="Times New Roman" panose="02020603050405020304" pitchFamily="18" charset="0"/>
              </a:rPr>
              <a:t> </a:t>
            </a:r>
            <a:r>
              <a:rPr lang="en-ID" sz="1800" dirty="0" err="1">
                <a:latin typeface="Times New Roman" panose="02020603050405020304" pitchFamily="18" charset="0"/>
                <a:cs typeface="Times New Roman" panose="02020603050405020304" pitchFamily="18" charset="0"/>
              </a:rPr>
              <a:t>nilai</a:t>
            </a:r>
            <a:r>
              <a:rPr lang="en-ID" sz="1800" dirty="0">
                <a:latin typeface="Times New Roman" panose="02020603050405020304" pitchFamily="18" charset="0"/>
                <a:cs typeface="Times New Roman" panose="02020603050405020304" pitchFamily="18" charset="0"/>
              </a:rPr>
              <a:t> actual.</a:t>
            </a:r>
          </a:p>
          <a:p>
            <a:pPr algn="just"/>
            <a:r>
              <a:rPr lang="en-ID" sz="1800" dirty="0">
                <a:latin typeface="Times New Roman" panose="02020603050405020304" pitchFamily="18" charset="0"/>
                <a:cs typeface="Times New Roman" panose="02020603050405020304" pitchFamily="18" charset="0"/>
              </a:rPr>
              <a:t>MAPE </a:t>
            </a:r>
            <a:r>
              <a:rPr lang="en-ID" sz="1800" dirty="0" err="1">
                <a:latin typeface="Times New Roman" panose="02020603050405020304" pitchFamily="18" charset="0"/>
                <a:cs typeface="Times New Roman" panose="02020603050405020304" pitchFamily="18" charset="0"/>
              </a:rPr>
              <a:t>adalah</a:t>
            </a:r>
            <a:r>
              <a:rPr lang="en-ID" sz="1800" dirty="0">
                <a:latin typeface="Times New Roman" panose="02020603050405020304" pitchFamily="18" charset="0"/>
                <a:cs typeface="Times New Roman" panose="02020603050405020304" pitchFamily="18" charset="0"/>
              </a:rPr>
              <a:t> rata-rata </a:t>
            </a:r>
            <a:r>
              <a:rPr lang="en-ID" sz="1800" dirty="0" err="1">
                <a:latin typeface="Times New Roman" panose="02020603050405020304" pitchFamily="18" charset="0"/>
                <a:cs typeface="Times New Roman" panose="02020603050405020304" pitchFamily="18" charset="0"/>
              </a:rPr>
              <a:t>persentase</a:t>
            </a:r>
            <a:r>
              <a:rPr lang="en-ID" sz="1800" dirty="0">
                <a:latin typeface="Times New Roman" panose="02020603050405020304" pitchFamily="18" charset="0"/>
                <a:cs typeface="Times New Roman" panose="02020603050405020304" pitchFamily="18" charset="0"/>
              </a:rPr>
              <a:t> </a:t>
            </a:r>
            <a:r>
              <a:rPr lang="en-ID" sz="1800" dirty="0" err="1">
                <a:latin typeface="Times New Roman" panose="02020603050405020304" pitchFamily="18" charset="0"/>
                <a:cs typeface="Times New Roman" panose="02020603050405020304" pitchFamily="18" charset="0"/>
              </a:rPr>
              <a:t>selisih</a:t>
            </a:r>
            <a:r>
              <a:rPr lang="en-ID" sz="1800" dirty="0">
                <a:latin typeface="Times New Roman" panose="02020603050405020304" pitchFamily="18" charset="0"/>
                <a:cs typeface="Times New Roman" panose="02020603050405020304" pitchFamily="18" charset="0"/>
              </a:rPr>
              <a:t> </a:t>
            </a:r>
            <a:r>
              <a:rPr lang="en-ID" sz="1800" dirty="0" err="1">
                <a:latin typeface="Times New Roman" panose="02020603050405020304" pitchFamily="18" charset="0"/>
                <a:cs typeface="Times New Roman" panose="02020603050405020304" pitchFamily="18" charset="0"/>
              </a:rPr>
              <a:t>absolut</a:t>
            </a:r>
            <a:r>
              <a:rPr lang="en-ID" sz="1800" dirty="0">
                <a:latin typeface="Times New Roman" panose="02020603050405020304" pitchFamily="18" charset="0"/>
                <a:cs typeface="Times New Roman" panose="02020603050405020304" pitchFamily="18" charset="0"/>
              </a:rPr>
              <a:t> </a:t>
            </a:r>
            <a:r>
              <a:rPr lang="en-ID" sz="1800" dirty="0" err="1">
                <a:latin typeface="Times New Roman" panose="02020603050405020304" pitchFamily="18" charset="0"/>
                <a:cs typeface="Times New Roman" panose="02020603050405020304" pitchFamily="18" charset="0"/>
              </a:rPr>
              <a:t>antara</a:t>
            </a:r>
            <a:r>
              <a:rPr lang="en-ID" sz="1800" dirty="0">
                <a:latin typeface="Times New Roman" panose="02020603050405020304" pitchFamily="18" charset="0"/>
                <a:cs typeface="Times New Roman" panose="02020603050405020304" pitchFamily="18" charset="0"/>
              </a:rPr>
              <a:t> </a:t>
            </a:r>
            <a:r>
              <a:rPr lang="en-ID" sz="1800" dirty="0" err="1">
                <a:latin typeface="Times New Roman" panose="02020603050405020304" pitchFamily="18" charset="0"/>
                <a:cs typeface="Times New Roman" panose="02020603050405020304" pitchFamily="18" charset="0"/>
              </a:rPr>
              <a:t>prediksi</a:t>
            </a:r>
            <a:r>
              <a:rPr lang="en-ID" sz="1800" dirty="0">
                <a:latin typeface="Times New Roman" panose="02020603050405020304" pitchFamily="18" charset="0"/>
                <a:cs typeface="Times New Roman" panose="02020603050405020304" pitchFamily="18" charset="0"/>
              </a:rPr>
              <a:t> dan </a:t>
            </a:r>
            <a:r>
              <a:rPr lang="en-ID" sz="1800" dirty="0" err="1">
                <a:latin typeface="Times New Roman" panose="02020603050405020304" pitchFamily="18" charset="0"/>
                <a:cs typeface="Times New Roman" panose="02020603050405020304" pitchFamily="18" charset="0"/>
              </a:rPr>
              <a:t>nilai</a:t>
            </a:r>
            <a:r>
              <a:rPr lang="en-ID" sz="1800" dirty="0">
                <a:latin typeface="Times New Roman" panose="02020603050405020304" pitchFamily="18" charset="0"/>
                <a:cs typeface="Times New Roman" panose="02020603050405020304" pitchFamily="18" charset="0"/>
              </a:rPr>
              <a:t> </a:t>
            </a:r>
            <a:r>
              <a:rPr lang="en-ID" sz="1800" dirty="0" err="1">
                <a:latin typeface="Times New Roman" panose="02020603050405020304" pitchFamily="18" charset="0"/>
                <a:cs typeface="Times New Roman" panose="02020603050405020304" pitchFamily="18" charset="0"/>
              </a:rPr>
              <a:t>aktual</a:t>
            </a:r>
            <a:r>
              <a:rPr lang="en-ID" sz="1800" dirty="0">
                <a:latin typeface="Times New Roman" panose="02020603050405020304" pitchFamily="18" charset="0"/>
                <a:cs typeface="Times New Roman" panose="02020603050405020304" pitchFamily="18" charset="0"/>
              </a:rPr>
              <a:t>. </a:t>
            </a:r>
            <a:r>
              <a:rPr lang="en-ID" sz="1800" dirty="0" err="1">
                <a:latin typeface="Times New Roman" panose="02020603050405020304" pitchFamily="18" charset="0"/>
                <a:cs typeface="Times New Roman" panose="02020603050405020304" pitchFamily="18" charset="0"/>
              </a:rPr>
              <a:t>Semakin</a:t>
            </a:r>
            <a:r>
              <a:rPr lang="en-ID" sz="1800" dirty="0">
                <a:latin typeface="Times New Roman" panose="02020603050405020304" pitchFamily="18" charset="0"/>
                <a:cs typeface="Times New Roman" panose="02020603050405020304" pitchFamily="18" charset="0"/>
              </a:rPr>
              <a:t> </a:t>
            </a:r>
            <a:r>
              <a:rPr lang="en-ID" sz="1800" dirty="0" err="1">
                <a:latin typeface="Times New Roman" panose="02020603050405020304" pitchFamily="18" charset="0"/>
                <a:cs typeface="Times New Roman" panose="02020603050405020304" pitchFamily="18" charset="0"/>
              </a:rPr>
              <a:t>rendah</a:t>
            </a:r>
            <a:r>
              <a:rPr lang="en-ID" sz="1800" dirty="0">
                <a:latin typeface="Times New Roman" panose="02020603050405020304" pitchFamily="18" charset="0"/>
                <a:cs typeface="Times New Roman" panose="02020603050405020304" pitchFamily="18" charset="0"/>
              </a:rPr>
              <a:t> </a:t>
            </a:r>
            <a:r>
              <a:rPr lang="en-ID" sz="1800" dirty="0" err="1">
                <a:latin typeface="Times New Roman" panose="02020603050405020304" pitchFamily="18" charset="0"/>
                <a:cs typeface="Times New Roman" panose="02020603050405020304" pitchFamily="18" charset="0"/>
              </a:rPr>
              <a:t>nilai</a:t>
            </a:r>
            <a:r>
              <a:rPr lang="en-ID" sz="1800" dirty="0">
                <a:latin typeface="Times New Roman" panose="02020603050405020304" pitchFamily="18" charset="0"/>
                <a:cs typeface="Times New Roman" panose="02020603050405020304" pitchFamily="18" charset="0"/>
              </a:rPr>
              <a:t> MAPE, </a:t>
            </a:r>
            <a:r>
              <a:rPr lang="en-ID" sz="1800" dirty="0" err="1">
                <a:latin typeface="Times New Roman" panose="02020603050405020304" pitchFamily="18" charset="0"/>
                <a:cs typeface="Times New Roman" panose="02020603050405020304" pitchFamily="18" charset="0"/>
              </a:rPr>
              <a:t>semakin</a:t>
            </a:r>
            <a:r>
              <a:rPr lang="en-ID" sz="1800" dirty="0">
                <a:latin typeface="Times New Roman" panose="02020603050405020304" pitchFamily="18" charset="0"/>
                <a:cs typeface="Times New Roman" panose="02020603050405020304" pitchFamily="18" charset="0"/>
              </a:rPr>
              <a:t> </a:t>
            </a:r>
            <a:r>
              <a:rPr lang="en-ID" sz="1800" dirty="0" err="1">
                <a:latin typeface="Times New Roman" panose="02020603050405020304" pitchFamily="18" charset="0"/>
                <a:cs typeface="Times New Roman" panose="02020603050405020304" pitchFamily="18" charset="0"/>
              </a:rPr>
              <a:t>akurat</a:t>
            </a:r>
            <a:r>
              <a:rPr lang="en-ID" sz="1800" dirty="0">
                <a:latin typeface="Times New Roman" panose="02020603050405020304" pitchFamily="18" charset="0"/>
                <a:cs typeface="Times New Roman" panose="02020603050405020304" pitchFamily="18" charset="0"/>
              </a:rPr>
              <a:t> model </a:t>
            </a:r>
            <a:r>
              <a:rPr lang="en-ID" sz="1800" dirty="0" err="1">
                <a:latin typeface="Times New Roman" panose="02020603050405020304" pitchFamily="18" charset="0"/>
                <a:cs typeface="Times New Roman" panose="02020603050405020304" pitchFamily="18" charset="0"/>
              </a:rPr>
              <a:t>dalam</a:t>
            </a:r>
            <a:r>
              <a:rPr lang="en-ID" sz="1800" dirty="0">
                <a:latin typeface="Times New Roman" panose="02020603050405020304" pitchFamily="18" charset="0"/>
                <a:cs typeface="Times New Roman" panose="02020603050405020304" pitchFamily="18" charset="0"/>
              </a:rPr>
              <a:t> </a:t>
            </a:r>
            <a:r>
              <a:rPr lang="en-ID" sz="1800" dirty="0" err="1">
                <a:latin typeface="Times New Roman" panose="02020603050405020304" pitchFamily="18" charset="0"/>
                <a:cs typeface="Times New Roman" panose="02020603050405020304" pitchFamily="18" charset="0"/>
              </a:rPr>
              <a:t>memprediksi</a:t>
            </a:r>
            <a:r>
              <a:rPr lang="en-ID" sz="1800" dirty="0">
                <a:latin typeface="Times New Roman" panose="02020603050405020304" pitchFamily="18" charset="0"/>
                <a:cs typeface="Times New Roman" panose="02020603050405020304" pitchFamily="18" charset="0"/>
              </a:rPr>
              <a:t> </a:t>
            </a:r>
            <a:r>
              <a:rPr lang="en-ID" sz="1800" dirty="0" err="1">
                <a:latin typeface="Times New Roman" panose="02020603050405020304" pitchFamily="18" charset="0"/>
                <a:cs typeface="Times New Roman" panose="02020603050405020304" pitchFamily="18" charset="0"/>
              </a:rPr>
              <a:t>nilai</a:t>
            </a:r>
            <a:r>
              <a:rPr lang="en-ID" sz="1800" dirty="0">
                <a:latin typeface="Times New Roman" panose="02020603050405020304" pitchFamily="18" charset="0"/>
                <a:cs typeface="Times New Roman" panose="02020603050405020304" pitchFamily="18" charset="0"/>
              </a:rPr>
              <a:t> </a:t>
            </a:r>
            <a:r>
              <a:rPr lang="en-ID" sz="1800" dirty="0" err="1">
                <a:latin typeface="Times New Roman" panose="02020603050405020304" pitchFamily="18" charset="0"/>
                <a:cs typeface="Times New Roman" panose="02020603050405020304" pitchFamily="18" charset="0"/>
              </a:rPr>
              <a:t>aktual</a:t>
            </a:r>
            <a:r>
              <a:rPr lang="en-ID" sz="1800" dirty="0">
                <a:latin typeface="Times New Roman" panose="02020603050405020304" pitchFamily="18" charset="0"/>
                <a:cs typeface="Times New Roman" panose="02020603050405020304" pitchFamily="18" charset="0"/>
              </a:rPr>
              <a:t>.</a:t>
            </a:r>
          </a:p>
          <a:p>
            <a:pPr algn="just"/>
            <a:r>
              <a:rPr lang="en-ID" sz="1800" dirty="0">
                <a:latin typeface="Times New Roman" panose="02020603050405020304" pitchFamily="18" charset="0"/>
                <a:cs typeface="Times New Roman" panose="02020603050405020304" pitchFamily="18" charset="0"/>
              </a:rPr>
              <a:t>MSE </a:t>
            </a:r>
            <a:r>
              <a:rPr lang="en-ID" sz="1800" dirty="0" err="1">
                <a:latin typeface="Times New Roman" panose="02020603050405020304" pitchFamily="18" charset="0"/>
                <a:cs typeface="Times New Roman" panose="02020603050405020304" pitchFamily="18" charset="0"/>
              </a:rPr>
              <a:t>adalah</a:t>
            </a:r>
            <a:r>
              <a:rPr lang="en-ID" sz="1800" dirty="0">
                <a:latin typeface="Times New Roman" panose="02020603050405020304" pitchFamily="18" charset="0"/>
                <a:cs typeface="Times New Roman" panose="02020603050405020304" pitchFamily="18" charset="0"/>
              </a:rPr>
              <a:t> rata-rata </a:t>
            </a:r>
            <a:r>
              <a:rPr lang="en-ID" sz="1800" dirty="0" err="1">
                <a:latin typeface="Times New Roman" panose="02020603050405020304" pitchFamily="18" charset="0"/>
                <a:cs typeface="Times New Roman" panose="02020603050405020304" pitchFamily="18" charset="0"/>
              </a:rPr>
              <a:t>kuadrat</a:t>
            </a:r>
            <a:r>
              <a:rPr lang="en-ID" sz="1800" dirty="0">
                <a:latin typeface="Times New Roman" panose="02020603050405020304" pitchFamily="18" charset="0"/>
                <a:cs typeface="Times New Roman" panose="02020603050405020304" pitchFamily="18" charset="0"/>
              </a:rPr>
              <a:t> </a:t>
            </a:r>
            <a:r>
              <a:rPr lang="en-ID" sz="1800" dirty="0" err="1">
                <a:latin typeface="Times New Roman" panose="02020603050405020304" pitchFamily="18" charset="0"/>
                <a:cs typeface="Times New Roman" panose="02020603050405020304" pitchFamily="18" charset="0"/>
              </a:rPr>
              <a:t>selisih</a:t>
            </a:r>
            <a:r>
              <a:rPr lang="en-ID" sz="1800" dirty="0">
                <a:latin typeface="Times New Roman" panose="02020603050405020304" pitchFamily="18" charset="0"/>
                <a:cs typeface="Times New Roman" panose="02020603050405020304" pitchFamily="18" charset="0"/>
              </a:rPr>
              <a:t> </a:t>
            </a:r>
            <a:r>
              <a:rPr lang="en-ID" sz="1800" dirty="0" err="1">
                <a:latin typeface="Times New Roman" panose="02020603050405020304" pitchFamily="18" charset="0"/>
                <a:cs typeface="Times New Roman" panose="02020603050405020304" pitchFamily="18" charset="0"/>
              </a:rPr>
              <a:t>antara</a:t>
            </a:r>
            <a:r>
              <a:rPr lang="en-ID" sz="1800" dirty="0">
                <a:latin typeface="Times New Roman" panose="02020603050405020304" pitchFamily="18" charset="0"/>
                <a:cs typeface="Times New Roman" panose="02020603050405020304" pitchFamily="18" charset="0"/>
              </a:rPr>
              <a:t> </a:t>
            </a:r>
            <a:r>
              <a:rPr lang="en-ID" sz="1800" dirty="0" err="1">
                <a:latin typeface="Times New Roman" panose="02020603050405020304" pitchFamily="18" charset="0"/>
                <a:cs typeface="Times New Roman" panose="02020603050405020304" pitchFamily="18" charset="0"/>
              </a:rPr>
              <a:t>prediksi</a:t>
            </a:r>
            <a:r>
              <a:rPr lang="en-ID" sz="1800" dirty="0">
                <a:latin typeface="Times New Roman" panose="02020603050405020304" pitchFamily="18" charset="0"/>
                <a:cs typeface="Times New Roman" panose="02020603050405020304" pitchFamily="18" charset="0"/>
              </a:rPr>
              <a:t> dan </a:t>
            </a:r>
            <a:r>
              <a:rPr lang="en-ID" sz="1800" dirty="0" err="1">
                <a:latin typeface="Times New Roman" panose="02020603050405020304" pitchFamily="18" charset="0"/>
                <a:cs typeface="Times New Roman" panose="02020603050405020304" pitchFamily="18" charset="0"/>
              </a:rPr>
              <a:t>nilai</a:t>
            </a:r>
            <a:r>
              <a:rPr lang="en-ID" sz="1800" dirty="0">
                <a:latin typeface="Times New Roman" panose="02020603050405020304" pitchFamily="18" charset="0"/>
                <a:cs typeface="Times New Roman" panose="02020603050405020304" pitchFamily="18" charset="0"/>
              </a:rPr>
              <a:t> </a:t>
            </a:r>
            <a:r>
              <a:rPr lang="en-ID" sz="1800" dirty="0" err="1">
                <a:latin typeface="Times New Roman" panose="02020603050405020304" pitchFamily="18" charset="0"/>
                <a:cs typeface="Times New Roman" panose="02020603050405020304" pitchFamily="18" charset="0"/>
              </a:rPr>
              <a:t>aktual</a:t>
            </a:r>
            <a:r>
              <a:rPr lang="en-ID" sz="1800" dirty="0">
                <a:latin typeface="Times New Roman" panose="02020603050405020304" pitchFamily="18" charset="0"/>
                <a:cs typeface="Times New Roman" panose="02020603050405020304" pitchFamily="18" charset="0"/>
              </a:rPr>
              <a:t>. </a:t>
            </a:r>
            <a:r>
              <a:rPr lang="en-ID" sz="1800" dirty="0" err="1">
                <a:latin typeface="Times New Roman" panose="02020603050405020304" pitchFamily="18" charset="0"/>
                <a:cs typeface="Times New Roman" panose="02020603050405020304" pitchFamily="18" charset="0"/>
              </a:rPr>
              <a:t>Semakin</a:t>
            </a:r>
            <a:r>
              <a:rPr lang="en-ID" sz="1800" dirty="0">
                <a:latin typeface="Times New Roman" panose="02020603050405020304" pitchFamily="18" charset="0"/>
                <a:cs typeface="Times New Roman" panose="02020603050405020304" pitchFamily="18" charset="0"/>
              </a:rPr>
              <a:t> </a:t>
            </a:r>
            <a:r>
              <a:rPr lang="en-ID" sz="1800" dirty="0" err="1">
                <a:latin typeface="Times New Roman" panose="02020603050405020304" pitchFamily="18" charset="0"/>
                <a:cs typeface="Times New Roman" panose="02020603050405020304" pitchFamily="18" charset="0"/>
              </a:rPr>
              <a:t>rendah</a:t>
            </a:r>
            <a:r>
              <a:rPr lang="en-ID" sz="1800" dirty="0">
                <a:latin typeface="Times New Roman" panose="02020603050405020304" pitchFamily="18" charset="0"/>
                <a:cs typeface="Times New Roman" panose="02020603050405020304" pitchFamily="18" charset="0"/>
              </a:rPr>
              <a:t> </a:t>
            </a:r>
            <a:r>
              <a:rPr lang="en-ID" sz="1800" dirty="0" err="1">
                <a:latin typeface="Times New Roman" panose="02020603050405020304" pitchFamily="18" charset="0"/>
                <a:cs typeface="Times New Roman" panose="02020603050405020304" pitchFamily="18" charset="0"/>
              </a:rPr>
              <a:t>nilai</a:t>
            </a:r>
            <a:r>
              <a:rPr lang="en-ID" sz="1800" dirty="0">
                <a:latin typeface="Times New Roman" panose="02020603050405020304" pitchFamily="18" charset="0"/>
                <a:cs typeface="Times New Roman" panose="02020603050405020304" pitchFamily="18" charset="0"/>
              </a:rPr>
              <a:t> MSE, </a:t>
            </a:r>
            <a:r>
              <a:rPr lang="en-ID" sz="1800" dirty="0" err="1">
                <a:latin typeface="Times New Roman" panose="02020603050405020304" pitchFamily="18" charset="0"/>
                <a:cs typeface="Times New Roman" panose="02020603050405020304" pitchFamily="18" charset="0"/>
              </a:rPr>
              <a:t>semakin</a:t>
            </a:r>
            <a:r>
              <a:rPr lang="en-ID" sz="1800" dirty="0">
                <a:latin typeface="Times New Roman" panose="02020603050405020304" pitchFamily="18" charset="0"/>
                <a:cs typeface="Times New Roman" panose="02020603050405020304" pitchFamily="18" charset="0"/>
              </a:rPr>
              <a:t> </a:t>
            </a:r>
            <a:r>
              <a:rPr lang="en-ID" sz="1800" dirty="0" err="1">
                <a:latin typeface="Times New Roman" panose="02020603050405020304" pitchFamily="18" charset="0"/>
                <a:cs typeface="Times New Roman" panose="02020603050405020304" pitchFamily="18" charset="0"/>
              </a:rPr>
              <a:t>akurat</a:t>
            </a:r>
            <a:r>
              <a:rPr lang="en-ID" sz="1800" dirty="0">
                <a:latin typeface="Times New Roman" panose="02020603050405020304" pitchFamily="18" charset="0"/>
                <a:cs typeface="Times New Roman" panose="02020603050405020304" pitchFamily="18" charset="0"/>
              </a:rPr>
              <a:t> model </a:t>
            </a:r>
            <a:r>
              <a:rPr lang="en-ID" sz="1800" dirty="0" err="1">
                <a:latin typeface="Times New Roman" panose="02020603050405020304" pitchFamily="18" charset="0"/>
                <a:cs typeface="Times New Roman" panose="02020603050405020304" pitchFamily="18" charset="0"/>
              </a:rPr>
              <a:t>dalam</a:t>
            </a:r>
            <a:r>
              <a:rPr lang="en-ID" sz="1800" dirty="0">
                <a:latin typeface="Times New Roman" panose="02020603050405020304" pitchFamily="18" charset="0"/>
                <a:cs typeface="Times New Roman" panose="02020603050405020304" pitchFamily="18" charset="0"/>
              </a:rPr>
              <a:t> </a:t>
            </a:r>
            <a:r>
              <a:rPr lang="en-ID" sz="1800" dirty="0" err="1">
                <a:latin typeface="Times New Roman" panose="02020603050405020304" pitchFamily="18" charset="0"/>
                <a:cs typeface="Times New Roman" panose="02020603050405020304" pitchFamily="18" charset="0"/>
              </a:rPr>
              <a:t>memprediksi</a:t>
            </a:r>
            <a:r>
              <a:rPr lang="en-ID" sz="1800" dirty="0">
                <a:latin typeface="Times New Roman" panose="02020603050405020304" pitchFamily="18" charset="0"/>
                <a:cs typeface="Times New Roman" panose="02020603050405020304" pitchFamily="18" charset="0"/>
              </a:rPr>
              <a:t> </a:t>
            </a:r>
            <a:r>
              <a:rPr lang="en-ID" sz="1800" dirty="0" err="1">
                <a:latin typeface="Times New Roman" panose="02020603050405020304" pitchFamily="18" charset="0"/>
                <a:cs typeface="Times New Roman" panose="02020603050405020304" pitchFamily="18" charset="0"/>
              </a:rPr>
              <a:t>nilai</a:t>
            </a:r>
            <a:r>
              <a:rPr lang="en-ID" sz="1800" dirty="0">
                <a:latin typeface="Times New Roman" panose="02020603050405020304" pitchFamily="18" charset="0"/>
                <a:cs typeface="Times New Roman" panose="02020603050405020304" pitchFamily="18" charset="0"/>
              </a:rPr>
              <a:t> </a:t>
            </a:r>
            <a:r>
              <a:rPr lang="en-ID" sz="1800" dirty="0" err="1">
                <a:latin typeface="Times New Roman" panose="02020603050405020304" pitchFamily="18" charset="0"/>
                <a:cs typeface="Times New Roman" panose="02020603050405020304" pitchFamily="18" charset="0"/>
              </a:rPr>
              <a:t>aktual</a:t>
            </a:r>
            <a:r>
              <a:rPr lang="en-ID" sz="1800" dirty="0">
                <a:latin typeface="Times New Roman" panose="02020603050405020304" pitchFamily="18" charset="0"/>
                <a:cs typeface="Times New Roman" panose="02020603050405020304" pitchFamily="18" charset="0"/>
              </a:rPr>
              <a:t>.</a:t>
            </a:r>
          </a:p>
          <a:p>
            <a:pPr algn="just"/>
            <a:r>
              <a:rPr lang="en-ID" sz="1800" dirty="0">
                <a:latin typeface="Times New Roman" panose="02020603050405020304" pitchFamily="18" charset="0"/>
                <a:cs typeface="Times New Roman" panose="02020603050405020304" pitchFamily="18" charset="0"/>
              </a:rPr>
              <a:t>RMSE </a:t>
            </a:r>
            <a:r>
              <a:rPr lang="en-ID" sz="1800" dirty="0" err="1">
                <a:latin typeface="Times New Roman" panose="02020603050405020304" pitchFamily="18" charset="0"/>
                <a:cs typeface="Times New Roman" panose="02020603050405020304" pitchFamily="18" charset="0"/>
              </a:rPr>
              <a:t>adalah</a:t>
            </a:r>
            <a:r>
              <a:rPr lang="en-ID" sz="1800" dirty="0">
                <a:latin typeface="Times New Roman" panose="02020603050405020304" pitchFamily="18" charset="0"/>
                <a:cs typeface="Times New Roman" panose="02020603050405020304" pitchFamily="18" charset="0"/>
              </a:rPr>
              <a:t> </a:t>
            </a:r>
            <a:r>
              <a:rPr lang="en-ID" sz="1800" dirty="0" err="1">
                <a:latin typeface="Times New Roman" panose="02020603050405020304" pitchFamily="18" charset="0"/>
                <a:cs typeface="Times New Roman" panose="02020603050405020304" pitchFamily="18" charset="0"/>
              </a:rPr>
              <a:t>akar</a:t>
            </a:r>
            <a:r>
              <a:rPr lang="en-ID" sz="1800" dirty="0">
                <a:latin typeface="Times New Roman" panose="02020603050405020304" pitchFamily="18" charset="0"/>
                <a:cs typeface="Times New Roman" panose="02020603050405020304" pitchFamily="18" charset="0"/>
              </a:rPr>
              <a:t> </a:t>
            </a:r>
            <a:r>
              <a:rPr lang="en-ID" sz="1800" dirty="0" err="1">
                <a:latin typeface="Times New Roman" panose="02020603050405020304" pitchFamily="18" charset="0"/>
                <a:cs typeface="Times New Roman" panose="02020603050405020304" pitchFamily="18" charset="0"/>
              </a:rPr>
              <a:t>kuadrat</a:t>
            </a:r>
            <a:r>
              <a:rPr lang="en-ID" sz="1800" dirty="0">
                <a:latin typeface="Times New Roman" panose="02020603050405020304" pitchFamily="18" charset="0"/>
                <a:cs typeface="Times New Roman" panose="02020603050405020304" pitchFamily="18" charset="0"/>
              </a:rPr>
              <a:t> </a:t>
            </a:r>
            <a:r>
              <a:rPr lang="en-ID" sz="1800" dirty="0" err="1">
                <a:latin typeface="Times New Roman" panose="02020603050405020304" pitchFamily="18" charset="0"/>
                <a:cs typeface="Times New Roman" panose="02020603050405020304" pitchFamily="18" charset="0"/>
              </a:rPr>
              <a:t>dari</a:t>
            </a:r>
            <a:r>
              <a:rPr lang="en-ID" sz="1800" dirty="0">
                <a:latin typeface="Times New Roman" panose="02020603050405020304" pitchFamily="18" charset="0"/>
                <a:cs typeface="Times New Roman" panose="02020603050405020304" pitchFamily="18" charset="0"/>
              </a:rPr>
              <a:t> MSE. </a:t>
            </a:r>
            <a:r>
              <a:rPr lang="en-ID" sz="1800" dirty="0" err="1">
                <a:latin typeface="Times New Roman" panose="02020603050405020304" pitchFamily="18" charset="0"/>
                <a:cs typeface="Times New Roman" panose="02020603050405020304" pitchFamily="18" charset="0"/>
              </a:rPr>
              <a:t>Semakin</a:t>
            </a:r>
            <a:r>
              <a:rPr lang="en-ID" sz="1800" dirty="0">
                <a:latin typeface="Times New Roman" panose="02020603050405020304" pitchFamily="18" charset="0"/>
                <a:cs typeface="Times New Roman" panose="02020603050405020304" pitchFamily="18" charset="0"/>
              </a:rPr>
              <a:t> </a:t>
            </a:r>
            <a:r>
              <a:rPr lang="en-ID" sz="1800" dirty="0" err="1">
                <a:latin typeface="Times New Roman" panose="02020603050405020304" pitchFamily="18" charset="0"/>
                <a:cs typeface="Times New Roman" panose="02020603050405020304" pitchFamily="18" charset="0"/>
              </a:rPr>
              <a:t>rendah</a:t>
            </a:r>
            <a:r>
              <a:rPr lang="en-ID" sz="1800" dirty="0">
                <a:latin typeface="Times New Roman" panose="02020603050405020304" pitchFamily="18" charset="0"/>
                <a:cs typeface="Times New Roman" panose="02020603050405020304" pitchFamily="18" charset="0"/>
              </a:rPr>
              <a:t> </a:t>
            </a:r>
            <a:r>
              <a:rPr lang="en-ID" sz="1800" dirty="0" err="1">
                <a:latin typeface="Times New Roman" panose="02020603050405020304" pitchFamily="18" charset="0"/>
                <a:cs typeface="Times New Roman" panose="02020603050405020304" pitchFamily="18" charset="0"/>
              </a:rPr>
              <a:t>nilai</a:t>
            </a:r>
            <a:r>
              <a:rPr lang="en-ID" sz="1800" dirty="0">
                <a:latin typeface="Times New Roman" panose="02020603050405020304" pitchFamily="18" charset="0"/>
                <a:cs typeface="Times New Roman" panose="02020603050405020304" pitchFamily="18" charset="0"/>
              </a:rPr>
              <a:t> RMSE, </a:t>
            </a:r>
            <a:r>
              <a:rPr lang="en-ID" sz="1800" dirty="0" err="1">
                <a:latin typeface="Times New Roman" panose="02020603050405020304" pitchFamily="18" charset="0"/>
                <a:cs typeface="Times New Roman" panose="02020603050405020304" pitchFamily="18" charset="0"/>
              </a:rPr>
              <a:t>semakin</a:t>
            </a:r>
            <a:r>
              <a:rPr lang="en-ID" sz="1800" dirty="0">
                <a:latin typeface="Times New Roman" panose="02020603050405020304" pitchFamily="18" charset="0"/>
                <a:cs typeface="Times New Roman" panose="02020603050405020304" pitchFamily="18" charset="0"/>
              </a:rPr>
              <a:t> </a:t>
            </a:r>
            <a:r>
              <a:rPr lang="en-ID" sz="1800" dirty="0" err="1">
                <a:latin typeface="Times New Roman" panose="02020603050405020304" pitchFamily="18" charset="0"/>
                <a:cs typeface="Times New Roman" panose="02020603050405020304" pitchFamily="18" charset="0"/>
              </a:rPr>
              <a:t>akurat</a:t>
            </a:r>
            <a:r>
              <a:rPr lang="en-ID" sz="1800" dirty="0">
                <a:latin typeface="Times New Roman" panose="02020603050405020304" pitchFamily="18" charset="0"/>
                <a:cs typeface="Times New Roman" panose="02020603050405020304" pitchFamily="18" charset="0"/>
              </a:rPr>
              <a:t> model </a:t>
            </a:r>
            <a:r>
              <a:rPr lang="en-ID" sz="1800" dirty="0" err="1">
                <a:latin typeface="Times New Roman" panose="02020603050405020304" pitchFamily="18" charset="0"/>
                <a:cs typeface="Times New Roman" panose="02020603050405020304" pitchFamily="18" charset="0"/>
              </a:rPr>
              <a:t>dalam</a:t>
            </a:r>
            <a:r>
              <a:rPr lang="en-ID" sz="1800" dirty="0">
                <a:latin typeface="Times New Roman" panose="02020603050405020304" pitchFamily="18" charset="0"/>
                <a:cs typeface="Times New Roman" panose="02020603050405020304" pitchFamily="18" charset="0"/>
              </a:rPr>
              <a:t> </a:t>
            </a:r>
            <a:r>
              <a:rPr lang="en-ID" sz="1800" dirty="0" err="1">
                <a:latin typeface="Times New Roman" panose="02020603050405020304" pitchFamily="18" charset="0"/>
                <a:cs typeface="Times New Roman" panose="02020603050405020304" pitchFamily="18" charset="0"/>
              </a:rPr>
              <a:t>memprediksi</a:t>
            </a:r>
            <a:r>
              <a:rPr lang="en-ID" sz="1800" dirty="0">
                <a:latin typeface="Times New Roman" panose="02020603050405020304" pitchFamily="18" charset="0"/>
                <a:cs typeface="Times New Roman" panose="02020603050405020304" pitchFamily="18" charset="0"/>
              </a:rPr>
              <a:t> </a:t>
            </a:r>
            <a:r>
              <a:rPr lang="en-ID" sz="1800" dirty="0" err="1">
                <a:latin typeface="Times New Roman" panose="02020603050405020304" pitchFamily="18" charset="0"/>
                <a:cs typeface="Times New Roman" panose="02020603050405020304" pitchFamily="18" charset="0"/>
              </a:rPr>
              <a:t>nilai</a:t>
            </a:r>
            <a:r>
              <a:rPr lang="en-ID" sz="1800" dirty="0">
                <a:latin typeface="Times New Roman" panose="02020603050405020304" pitchFamily="18" charset="0"/>
                <a:cs typeface="Times New Roman" panose="02020603050405020304" pitchFamily="18" charset="0"/>
              </a:rPr>
              <a:t> </a:t>
            </a:r>
            <a:r>
              <a:rPr lang="en-ID" sz="1800" dirty="0" err="1">
                <a:latin typeface="Times New Roman" panose="02020603050405020304" pitchFamily="18" charset="0"/>
                <a:cs typeface="Times New Roman" panose="02020603050405020304" pitchFamily="18" charset="0"/>
              </a:rPr>
              <a:t>aktual</a:t>
            </a:r>
            <a:r>
              <a:rPr lang="en-ID" sz="1800" dirty="0">
                <a:latin typeface="Times New Roman" panose="02020603050405020304" pitchFamily="18" charset="0"/>
                <a:cs typeface="Times New Roman" panose="02020603050405020304" pitchFamily="18" charset="0"/>
              </a:rPr>
              <a:t>.</a:t>
            </a:r>
          </a:p>
          <a:p>
            <a:pPr algn="just"/>
            <a:r>
              <a:rPr lang="en-ID" sz="1800" dirty="0" err="1">
                <a:latin typeface="Times New Roman" panose="02020603050405020304" pitchFamily="18" charset="0"/>
                <a:cs typeface="Times New Roman" panose="02020603050405020304" pitchFamily="18" charset="0"/>
              </a:rPr>
              <a:t>R_Squared</a:t>
            </a:r>
            <a:r>
              <a:rPr lang="en-ID" sz="1800" dirty="0">
                <a:latin typeface="Times New Roman" panose="02020603050405020304" pitchFamily="18" charset="0"/>
                <a:cs typeface="Times New Roman" panose="02020603050405020304" pitchFamily="18" charset="0"/>
              </a:rPr>
              <a:t> </a:t>
            </a:r>
            <a:r>
              <a:rPr lang="en-ID" sz="1800" dirty="0" err="1">
                <a:latin typeface="Times New Roman" panose="02020603050405020304" pitchFamily="18" charset="0"/>
                <a:cs typeface="Times New Roman" panose="02020603050405020304" pitchFamily="18" charset="0"/>
              </a:rPr>
              <a:t>adalah</a:t>
            </a:r>
            <a:r>
              <a:rPr lang="en-ID" sz="1800" dirty="0">
                <a:latin typeface="Times New Roman" panose="02020603050405020304" pitchFamily="18" charset="0"/>
                <a:cs typeface="Times New Roman" panose="02020603050405020304" pitchFamily="18" charset="0"/>
              </a:rPr>
              <a:t> </a:t>
            </a:r>
            <a:r>
              <a:rPr lang="en-ID" sz="1800" dirty="0" err="1">
                <a:latin typeface="Times New Roman" panose="02020603050405020304" pitchFamily="18" charset="0"/>
                <a:cs typeface="Times New Roman" panose="02020603050405020304" pitchFamily="18" charset="0"/>
              </a:rPr>
              <a:t>koefisien</a:t>
            </a:r>
            <a:r>
              <a:rPr lang="en-ID" sz="1800" dirty="0">
                <a:latin typeface="Times New Roman" panose="02020603050405020304" pitchFamily="18" charset="0"/>
                <a:cs typeface="Times New Roman" panose="02020603050405020304" pitchFamily="18" charset="0"/>
              </a:rPr>
              <a:t> </a:t>
            </a:r>
            <a:r>
              <a:rPr lang="en-ID" sz="1800" dirty="0" err="1">
                <a:latin typeface="Times New Roman" panose="02020603050405020304" pitchFamily="18" charset="0"/>
                <a:cs typeface="Times New Roman" panose="02020603050405020304" pitchFamily="18" charset="0"/>
              </a:rPr>
              <a:t>determinasi</a:t>
            </a:r>
            <a:r>
              <a:rPr lang="en-ID" sz="1800" dirty="0">
                <a:latin typeface="Times New Roman" panose="02020603050405020304" pitchFamily="18" charset="0"/>
                <a:cs typeface="Times New Roman" panose="02020603050405020304" pitchFamily="18" charset="0"/>
              </a:rPr>
              <a:t> yang </a:t>
            </a:r>
            <a:r>
              <a:rPr lang="en-ID" sz="1800" dirty="0" err="1">
                <a:latin typeface="Times New Roman" panose="02020603050405020304" pitchFamily="18" charset="0"/>
                <a:cs typeface="Times New Roman" panose="02020603050405020304" pitchFamily="18" charset="0"/>
              </a:rPr>
              <a:t>menunjukkan</a:t>
            </a:r>
            <a:r>
              <a:rPr lang="en-ID" sz="1800" dirty="0">
                <a:latin typeface="Times New Roman" panose="02020603050405020304" pitchFamily="18" charset="0"/>
                <a:cs typeface="Times New Roman" panose="02020603050405020304" pitchFamily="18" charset="0"/>
              </a:rPr>
              <a:t> </a:t>
            </a:r>
            <a:r>
              <a:rPr lang="en-ID" sz="1800" dirty="0" err="1">
                <a:latin typeface="Times New Roman" panose="02020603050405020304" pitchFamily="18" charset="0"/>
                <a:cs typeface="Times New Roman" panose="02020603050405020304" pitchFamily="18" charset="0"/>
              </a:rPr>
              <a:t>seberapa</a:t>
            </a:r>
            <a:r>
              <a:rPr lang="en-ID" sz="1800" dirty="0">
                <a:latin typeface="Times New Roman" panose="02020603050405020304" pitchFamily="18" charset="0"/>
                <a:cs typeface="Times New Roman" panose="02020603050405020304" pitchFamily="18" charset="0"/>
              </a:rPr>
              <a:t> </a:t>
            </a:r>
            <a:r>
              <a:rPr lang="en-ID" sz="1800" dirty="0" err="1">
                <a:latin typeface="Times New Roman" panose="02020603050405020304" pitchFamily="18" charset="0"/>
                <a:cs typeface="Times New Roman" panose="02020603050405020304" pitchFamily="18" charset="0"/>
              </a:rPr>
              <a:t>baik</a:t>
            </a:r>
            <a:r>
              <a:rPr lang="en-ID" sz="1800" dirty="0">
                <a:latin typeface="Times New Roman" panose="02020603050405020304" pitchFamily="18" charset="0"/>
                <a:cs typeface="Times New Roman" panose="02020603050405020304" pitchFamily="18" charset="0"/>
              </a:rPr>
              <a:t> model </a:t>
            </a:r>
            <a:r>
              <a:rPr lang="en-ID" sz="1800" dirty="0" err="1">
                <a:latin typeface="Times New Roman" panose="02020603050405020304" pitchFamily="18" charset="0"/>
                <a:cs typeface="Times New Roman" panose="02020603050405020304" pitchFamily="18" charset="0"/>
              </a:rPr>
              <a:t>cocok</a:t>
            </a:r>
            <a:r>
              <a:rPr lang="en-ID" sz="1800" dirty="0">
                <a:latin typeface="Times New Roman" panose="02020603050405020304" pitchFamily="18" charset="0"/>
                <a:cs typeface="Times New Roman" panose="02020603050405020304" pitchFamily="18" charset="0"/>
              </a:rPr>
              <a:t> </a:t>
            </a:r>
            <a:r>
              <a:rPr lang="en-ID" sz="1800" dirty="0" err="1">
                <a:latin typeface="Times New Roman" panose="02020603050405020304" pitchFamily="18" charset="0"/>
                <a:cs typeface="Times New Roman" panose="02020603050405020304" pitchFamily="18" charset="0"/>
              </a:rPr>
              <a:t>dengan</a:t>
            </a:r>
            <a:r>
              <a:rPr lang="en-ID" sz="1800" dirty="0">
                <a:latin typeface="Times New Roman" panose="02020603050405020304" pitchFamily="18" charset="0"/>
                <a:cs typeface="Times New Roman" panose="02020603050405020304" pitchFamily="18" charset="0"/>
              </a:rPr>
              <a:t> data </a:t>
            </a:r>
            <a:r>
              <a:rPr lang="en-ID" sz="1800" dirty="0" err="1">
                <a:latin typeface="Times New Roman" panose="02020603050405020304" pitchFamily="18" charset="0"/>
                <a:cs typeface="Times New Roman" panose="02020603050405020304" pitchFamily="18" charset="0"/>
              </a:rPr>
              <a:t>aktual</a:t>
            </a:r>
            <a:r>
              <a:rPr lang="en-ID" sz="1800" dirty="0">
                <a:latin typeface="Times New Roman" panose="02020603050405020304" pitchFamily="18" charset="0"/>
                <a:cs typeface="Times New Roman" panose="02020603050405020304" pitchFamily="18" charset="0"/>
              </a:rPr>
              <a:t>. Nilai </a:t>
            </a:r>
            <a:r>
              <a:rPr lang="en-ID" sz="1800" dirty="0" err="1">
                <a:latin typeface="Times New Roman" panose="02020603050405020304" pitchFamily="18" charset="0"/>
                <a:cs typeface="Times New Roman" panose="02020603050405020304" pitchFamily="18" charset="0"/>
              </a:rPr>
              <a:t>R_Squared</a:t>
            </a:r>
            <a:r>
              <a:rPr lang="en-ID" sz="1800" dirty="0">
                <a:latin typeface="Times New Roman" panose="02020603050405020304" pitchFamily="18" charset="0"/>
                <a:cs typeface="Times New Roman" panose="02020603050405020304" pitchFamily="18" charset="0"/>
              </a:rPr>
              <a:t> </a:t>
            </a:r>
            <a:r>
              <a:rPr lang="en-ID" sz="1800" dirty="0" err="1">
                <a:latin typeface="Times New Roman" panose="02020603050405020304" pitchFamily="18" charset="0"/>
                <a:cs typeface="Times New Roman" panose="02020603050405020304" pitchFamily="18" charset="0"/>
              </a:rPr>
              <a:t>semakin</a:t>
            </a:r>
            <a:r>
              <a:rPr lang="en-ID" sz="1800" dirty="0">
                <a:latin typeface="Times New Roman" panose="02020603050405020304" pitchFamily="18" charset="0"/>
                <a:cs typeface="Times New Roman" panose="02020603050405020304" pitchFamily="18" charset="0"/>
              </a:rPr>
              <a:t> </a:t>
            </a:r>
            <a:r>
              <a:rPr lang="en-ID" sz="1800" dirty="0" err="1">
                <a:latin typeface="Times New Roman" panose="02020603050405020304" pitchFamily="18" charset="0"/>
                <a:cs typeface="Times New Roman" panose="02020603050405020304" pitchFamily="18" charset="0"/>
              </a:rPr>
              <a:t>dekat</a:t>
            </a:r>
            <a:r>
              <a:rPr lang="en-ID" sz="1800" dirty="0">
                <a:latin typeface="Times New Roman" panose="02020603050405020304" pitchFamily="18" charset="0"/>
                <a:cs typeface="Times New Roman" panose="02020603050405020304" pitchFamily="18" charset="0"/>
              </a:rPr>
              <a:t> </a:t>
            </a:r>
            <a:r>
              <a:rPr lang="en-ID" sz="1800" dirty="0" err="1">
                <a:latin typeface="Times New Roman" panose="02020603050405020304" pitchFamily="18" charset="0"/>
                <a:cs typeface="Times New Roman" panose="02020603050405020304" pitchFamily="18" charset="0"/>
              </a:rPr>
              <a:t>dengan</a:t>
            </a:r>
            <a:r>
              <a:rPr lang="en-ID" sz="1800" dirty="0">
                <a:latin typeface="Times New Roman" panose="02020603050405020304" pitchFamily="18" charset="0"/>
                <a:cs typeface="Times New Roman" panose="02020603050405020304" pitchFamily="18" charset="0"/>
              </a:rPr>
              <a:t> 1, </a:t>
            </a:r>
            <a:r>
              <a:rPr lang="en-ID" sz="1800" dirty="0" err="1">
                <a:latin typeface="Times New Roman" panose="02020603050405020304" pitchFamily="18" charset="0"/>
                <a:cs typeface="Times New Roman" panose="02020603050405020304" pitchFamily="18" charset="0"/>
              </a:rPr>
              <a:t>semakin</a:t>
            </a:r>
            <a:r>
              <a:rPr lang="en-ID" sz="1800" dirty="0">
                <a:latin typeface="Times New Roman" panose="02020603050405020304" pitchFamily="18" charset="0"/>
                <a:cs typeface="Times New Roman" panose="02020603050405020304" pitchFamily="18" charset="0"/>
              </a:rPr>
              <a:t> </a:t>
            </a:r>
            <a:r>
              <a:rPr lang="en-ID" sz="1800" dirty="0" err="1">
                <a:latin typeface="Times New Roman" panose="02020603050405020304" pitchFamily="18" charset="0"/>
                <a:cs typeface="Times New Roman" panose="02020603050405020304" pitchFamily="18" charset="0"/>
              </a:rPr>
              <a:t>baik</a:t>
            </a:r>
            <a:r>
              <a:rPr lang="en-ID" sz="1800" dirty="0">
                <a:latin typeface="Times New Roman" panose="02020603050405020304" pitchFamily="18" charset="0"/>
                <a:cs typeface="Times New Roman" panose="02020603050405020304" pitchFamily="18" charset="0"/>
              </a:rPr>
              <a:t> model </a:t>
            </a:r>
            <a:r>
              <a:rPr lang="en-ID" sz="1800" dirty="0" err="1">
                <a:latin typeface="Times New Roman" panose="02020603050405020304" pitchFamily="18" charset="0"/>
                <a:cs typeface="Times New Roman" panose="02020603050405020304" pitchFamily="18" charset="0"/>
              </a:rPr>
              <a:t>cocok</a:t>
            </a:r>
            <a:r>
              <a:rPr lang="en-ID" sz="1800" dirty="0">
                <a:latin typeface="Times New Roman" panose="02020603050405020304" pitchFamily="18" charset="0"/>
                <a:cs typeface="Times New Roman" panose="02020603050405020304" pitchFamily="18" charset="0"/>
              </a:rPr>
              <a:t> </a:t>
            </a:r>
            <a:r>
              <a:rPr lang="en-ID" sz="1800" dirty="0" err="1">
                <a:latin typeface="Times New Roman" panose="02020603050405020304" pitchFamily="18" charset="0"/>
                <a:cs typeface="Times New Roman" panose="02020603050405020304" pitchFamily="18" charset="0"/>
              </a:rPr>
              <a:t>dengan</a:t>
            </a:r>
            <a:r>
              <a:rPr lang="en-ID" sz="1800" dirty="0">
                <a:latin typeface="Times New Roman" panose="02020603050405020304" pitchFamily="18" charset="0"/>
                <a:cs typeface="Times New Roman" panose="02020603050405020304" pitchFamily="18" charset="0"/>
              </a:rPr>
              <a:t> data </a:t>
            </a:r>
            <a:r>
              <a:rPr lang="en-ID" sz="1800" dirty="0" err="1">
                <a:latin typeface="Times New Roman" panose="02020603050405020304" pitchFamily="18" charset="0"/>
                <a:cs typeface="Times New Roman" panose="02020603050405020304" pitchFamily="18" charset="0"/>
              </a:rPr>
              <a:t>aktual</a:t>
            </a:r>
            <a:r>
              <a:rPr lang="en-ID" sz="1800" dirty="0">
                <a:latin typeface="Times New Roman" panose="02020603050405020304" pitchFamily="18" charset="0"/>
                <a:cs typeface="Times New Roman" panose="02020603050405020304" pitchFamily="18" charset="0"/>
              </a:rPr>
              <a:t>. Nilai </a:t>
            </a:r>
            <a:r>
              <a:rPr lang="en-ID" sz="1800" dirty="0" err="1">
                <a:latin typeface="Times New Roman" panose="02020603050405020304" pitchFamily="18" charset="0"/>
                <a:cs typeface="Times New Roman" panose="02020603050405020304" pitchFamily="18" charset="0"/>
              </a:rPr>
              <a:t>R_Squared</a:t>
            </a:r>
            <a:r>
              <a:rPr lang="en-ID" sz="1800" dirty="0">
                <a:latin typeface="Times New Roman" panose="02020603050405020304" pitchFamily="18" charset="0"/>
                <a:cs typeface="Times New Roman" panose="02020603050405020304" pitchFamily="18" charset="0"/>
              </a:rPr>
              <a:t> 0,7329 </a:t>
            </a:r>
            <a:r>
              <a:rPr lang="en-ID" sz="1800" dirty="0" err="1">
                <a:latin typeface="Times New Roman" panose="02020603050405020304" pitchFamily="18" charset="0"/>
                <a:cs typeface="Times New Roman" panose="02020603050405020304" pitchFamily="18" charset="0"/>
              </a:rPr>
              <a:t>menunjukkan</a:t>
            </a:r>
            <a:r>
              <a:rPr lang="en-ID" sz="1800" dirty="0">
                <a:latin typeface="Times New Roman" panose="02020603050405020304" pitchFamily="18" charset="0"/>
                <a:cs typeface="Times New Roman" panose="02020603050405020304" pitchFamily="18" charset="0"/>
              </a:rPr>
              <a:t> model </a:t>
            </a:r>
            <a:r>
              <a:rPr lang="en-ID" sz="1800" dirty="0" err="1">
                <a:latin typeface="Times New Roman" panose="02020603050405020304" pitchFamily="18" charset="0"/>
                <a:cs typeface="Times New Roman" panose="02020603050405020304" pitchFamily="18" charset="0"/>
              </a:rPr>
              <a:t>mampu</a:t>
            </a:r>
            <a:r>
              <a:rPr lang="en-ID" sz="1800" dirty="0">
                <a:latin typeface="Times New Roman" panose="02020603050405020304" pitchFamily="18" charset="0"/>
                <a:cs typeface="Times New Roman" panose="02020603050405020304" pitchFamily="18" charset="0"/>
              </a:rPr>
              <a:t> </a:t>
            </a:r>
            <a:r>
              <a:rPr lang="en-ID" sz="1800" dirty="0" err="1">
                <a:latin typeface="Times New Roman" panose="02020603050405020304" pitchFamily="18" charset="0"/>
                <a:cs typeface="Times New Roman" panose="02020603050405020304" pitchFamily="18" charset="0"/>
              </a:rPr>
              <a:t>menjelaskan</a:t>
            </a:r>
            <a:r>
              <a:rPr lang="en-ID" sz="1800" dirty="0">
                <a:latin typeface="Times New Roman" panose="02020603050405020304" pitchFamily="18" charset="0"/>
                <a:cs typeface="Times New Roman" panose="02020603050405020304" pitchFamily="18" charset="0"/>
              </a:rPr>
              <a:t> 73,29% </a:t>
            </a:r>
            <a:r>
              <a:rPr lang="en-ID" sz="1800" dirty="0" err="1">
                <a:latin typeface="Times New Roman" panose="02020603050405020304" pitchFamily="18" charset="0"/>
                <a:cs typeface="Times New Roman" panose="02020603050405020304" pitchFamily="18" charset="0"/>
              </a:rPr>
              <a:t>variabilitas</a:t>
            </a:r>
            <a:r>
              <a:rPr lang="en-ID" sz="1800" dirty="0">
                <a:latin typeface="Times New Roman" panose="02020603050405020304" pitchFamily="18" charset="0"/>
                <a:cs typeface="Times New Roman" panose="02020603050405020304" pitchFamily="18" charset="0"/>
              </a:rPr>
              <a:t> data </a:t>
            </a:r>
            <a:r>
              <a:rPr lang="en-ID" sz="1800" dirty="0" err="1">
                <a:latin typeface="Times New Roman" panose="02020603050405020304" pitchFamily="18" charset="0"/>
                <a:cs typeface="Times New Roman" panose="02020603050405020304" pitchFamily="18" charset="0"/>
              </a:rPr>
              <a:t>aktual</a:t>
            </a:r>
            <a:r>
              <a:rPr lang="en-ID" sz="1800" dirty="0">
                <a:latin typeface="Times New Roman" panose="02020603050405020304" pitchFamily="18" charset="0"/>
                <a:cs typeface="Times New Roman" panose="02020603050405020304" pitchFamily="18" charset="0"/>
              </a:rPr>
              <a:t>.</a:t>
            </a:r>
          </a:p>
        </p:txBody>
      </p:sp>
      <p:sp>
        <p:nvSpPr>
          <p:cNvPr id="4" name="Date Placeholder 3">
            <a:extLst>
              <a:ext uri="{FF2B5EF4-FFF2-40B4-BE49-F238E27FC236}">
                <a16:creationId xmlns:a16="http://schemas.microsoft.com/office/drawing/2014/main" id="{084023D4-2A66-4A0E-944D-2335B7282D48}"/>
              </a:ext>
            </a:extLst>
          </p:cNvPr>
          <p:cNvSpPr>
            <a:spLocks noGrp="1"/>
          </p:cNvSpPr>
          <p:nvPr>
            <p:ph type="dt" sz="half" idx="10"/>
          </p:nvPr>
        </p:nvSpPr>
        <p:spPr/>
        <p:txBody>
          <a:bodyPr/>
          <a:lstStyle/>
          <a:p>
            <a:fld id="{A2B39A51-E74F-4F90-8315-1FCA20118F52}" type="datetime1">
              <a:rPr lang="en-US" smtClean="0"/>
              <a:t>3/26/2023</a:t>
            </a:fld>
            <a:endParaRPr lang="en-US" dirty="0"/>
          </a:p>
        </p:txBody>
      </p:sp>
      <p:sp>
        <p:nvSpPr>
          <p:cNvPr id="5" name="Slide Number Placeholder 4">
            <a:extLst>
              <a:ext uri="{FF2B5EF4-FFF2-40B4-BE49-F238E27FC236}">
                <a16:creationId xmlns:a16="http://schemas.microsoft.com/office/drawing/2014/main" id="{847C5933-BA00-4944-B74D-937B886B2AC6}"/>
              </a:ext>
            </a:extLst>
          </p:cNvPr>
          <p:cNvSpPr>
            <a:spLocks noGrp="1"/>
          </p:cNvSpPr>
          <p:nvPr>
            <p:ph type="sldNum" sz="quarter" idx="4"/>
          </p:nvPr>
        </p:nvSpPr>
        <p:spPr/>
        <p:txBody>
          <a:bodyPr/>
          <a:lstStyle/>
          <a:p>
            <a:fld id="{3A6B1E66-6168-46C1-8F63-475802A4BC6B}" type="slidenum">
              <a:rPr lang="en-US" smtClean="0"/>
              <a:pPr/>
              <a:t>21</a:t>
            </a:fld>
            <a:endParaRPr lang="en-US" dirty="0"/>
          </a:p>
        </p:txBody>
      </p:sp>
      <p:pic>
        <p:nvPicPr>
          <p:cNvPr id="7" name="Picture 6">
            <a:extLst>
              <a:ext uri="{FF2B5EF4-FFF2-40B4-BE49-F238E27FC236}">
                <a16:creationId xmlns:a16="http://schemas.microsoft.com/office/drawing/2014/main" id="{43A4419C-5E91-439C-BC4B-AA162821D3D7}"/>
              </a:ext>
            </a:extLst>
          </p:cNvPr>
          <p:cNvPicPr>
            <a:picLocks noChangeAspect="1"/>
          </p:cNvPicPr>
          <p:nvPr/>
        </p:nvPicPr>
        <p:blipFill>
          <a:blip r:embed="rId2"/>
          <a:stretch>
            <a:fillRect/>
          </a:stretch>
        </p:blipFill>
        <p:spPr>
          <a:xfrm>
            <a:off x="283587" y="1825625"/>
            <a:ext cx="4991797" cy="3362844"/>
          </a:xfrm>
          <a:prstGeom prst="rect">
            <a:avLst/>
          </a:prstGeom>
        </p:spPr>
      </p:pic>
      <p:pic>
        <p:nvPicPr>
          <p:cNvPr id="8" name="Picture 7">
            <a:extLst>
              <a:ext uri="{FF2B5EF4-FFF2-40B4-BE49-F238E27FC236}">
                <a16:creationId xmlns:a16="http://schemas.microsoft.com/office/drawing/2014/main" id="{614C9827-D7B5-458E-923F-D89F683F354F}"/>
              </a:ext>
            </a:extLst>
          </p:cNvPr>
          <p:cNvPicPr>
            <a:picLocks noChangeAspect="1"/>
          </p:cNvPicPr>
          <p:nvPr/>
        </p:nvPicPr>
        <p:blipFill>
          <a:blip r:embed="rId3"/>
          <a:stretch>
            <a:fillRect/>
          </a:stretch>
        </p:blipFill>
        <p:spPr>
          <a:xfrm>
            <a:off x="283587" y="5358014"/>
            <a:ext cx="4639322" cy="828791"/>
          </a:xfrm>
          <a:prstGeom prst="rect">
            <a:avLst/>
          </a:prstGeom>
        </p:spPr>
      </p:pic>
    </p:spTree>
    <p:extLst>
      <p:ext uri="{BB962C8B-B14F-4D97-AF65-F5344CB8AC3E}">
        <p14:creationId xmlns:p14="http://schemas.microsoft.com/office/powerpoint/2010/main" val="30478399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F598F-575A-49D6-88B8-2C146738AAFF}"/>
              </a:ext>
            </a:extLst>
          </p:cNvPr>
          <p:cNvSpPr>
            <a:spLocks noGrp="1"/>
          </p:cNvSpPr>
          <p:nvPr>
            <p:ph type="title"/>
          </p:nvPr>
        </p:nvSpPr>
        <p:spPr/>
        <p:txBody>
          <a:bodyPr>
            <a:normAutofit fontScale="90000"/>
          </a:bodyPr>
          <a:lstStyle/>
          <a:p>
            <a:r>
              <a:rPr lang="en-US" dirty="0"/>
              <a:t>Random Forest </a:t>
            </a:r>
            <a:r>
              <a:rPr lang="en-US" dirty="0" err="1"/>
              <a:t>Regresor</a:t>
            </a:r>
            <a:endParaRPr lang="en-ID" dirty="0"/>
          </a:p>
        </p:txBody>
      </p:sp>
      <p:sp>
        <p:nvSpPr>
          <p:cNvPr id="3" name="Content Placeholder 2">
            <a:extLst>
              <a:ext uri="{FF2B5EF4-FFF2-40B4-BE49-F238E27FC236}">
                <a16:creationId xmlns:a16="http://schemas.microsoft.com/office/drawing/2014/main" id="{7F0C37FE-AFD2-4D29-BF09-D726AEB370C5}"/>
              </a:ext>
            </a:extLst>
          </p:cNvPr>
          <p:cNvSpPr>
            <a:spLocks noGrp="1"/>
          </p:cNvSpPr>
          <p:nvPr>
            <p:ph idx="1"/>
          </p:nvPr>
        </p:nvSpPr>
        <p:spPr>
          <a:xfrm>
            <a:off x="5275384" y="1825625"/>
            <a:ext cx="6743895" cy="4351338"/>
          </a:xfrm>
        </p:spPr>
        <p:txBody>
          <a:bodyPr>
            <a:noAutofit/>
          </a:bodyPr>
          <a:lstStyle/>
          <a:p>
            <a:pPr algn="just"/>
            <a:r>
              <a:rPr lang="en-ID" sz="1600" dirty="0">
                <a:latin typeface="Times New Roman" panose="02020603050405020304" pitchFamily="18" charset="0"/>
                <a:cs typeface="Times New Roman" panose="02020603050405020304" pitchFamily="18" charset="0"/>
              </a:rPr>
              <a:t>MAE </a:t>
            </a:r>
            <a:r>
              <a:rPr lang="en-ID" sz="1600" dirty="0" err="1">
                <a:latin typeface="Times New Roman" panose="02020603050405020304" pitchFamily="18" charset="0"/>
                <a:cs typeface="Times New Roman" panose="02020603050405020304" pitchFamily="18" charset="0"/>
              </a:rPr>
              <a:t>adalah</a:t>
            </a:r>
            <a:r>
              <a:rPr lang="en-ID" sz="1600" dirty="0">
                <a:latin typeface="Times New Roman" panose="02020603050405020304" pitchFamily="18" charset="0"/>
                <a:cs typeface="Times New Roman" panose="02020603050405020304" pitchFamily="18" charset="0"/>
              </a:rPr>
              <a:t> rata-rata </a:t>
            </a:r>
            <a:r>
              <a:rPr lang="en-ID" sz="1600" dirty="0" err="1">
                <a:latin typeface="Times New Roman" panose="02020603050405020304" pitchFamily="18" charset="0"/>
                <a:cs typeface="Times New Roman" panose="02020603050405020304" pitchFamily="18" charset="0"/>
              </a:rPr>
              <a:t>selisih</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absolut</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antara</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prediksi</a:t>
            </a:r>
            <a:r>
              <a:rPr lang="en-ID" sz="1600" dirty="0">
                <a:latin typeface="Times New Roman" panose="02020603050405020304" pitchFamily="18" charset="0"/>
                <a:cs typeface="Times New Roman" panose="02020603050405020304" pitchFamily="18" charset="0"/>
              </a:rPr>
              <a:t> dan </a:t>
            </a:r>
            <a:r>
              <a:rPr lang="en-ID" sz="1600" dirty="0" err="1">
                <a:latin typeface="Times New Roman" panose="02020603050405020304" pitchFamily="18" charset="0"/>
                <a:cs typeface="Times New Roman" panose="02020603050405020304" pitchFamily="18" charset="0"/>
              </a:rPr>
              <a:t>nilai</a:t>
            </a:r>
            <a:r>
              <a:rPr lang="en-ID" sz="1600" dirty="0">
                <a:latin typeface="Times New Roman" panose="02020603050405020304" pitchFamily="18" charset="0"/>
                <a:cs typeface="Times New Roman" panose="02020603050405020304" pitchFamily="18" charset="0"/>
              </a:rPr>
              <a:t> actual. </a:t>
            </a:r>
            <a:r>
              <a:rPr lang="en-ID" sz="1600" dirty="0" err="1">
                <a:latin typeface="Times New Roman" panose="02020603050405020304" pitchFamily="18" charset="0"/>
                <a:cs typeface="Times New Roman" panose="02020603050405020304" pitchFamily="18" charset="0"/>
              </a:rPr>
              <a:t>Semakin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rendah</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nilai</a:t>
            </a:r>
            <a:r>
              <a:rPr lang="en-ID" sz="1600" dirty="0">
                <a:latin typeface="Times New Roman" panose="02020603050405020304" pitchFamily="18" charset="0"/>
                <a:cs typeface="Times New Roman" panose="02020603050405020304" pitchFamily="18" charset="0"/>
              </a:rPr>
              <a:t> MAE, </a:t>
            </a:r>
            <a:r>
              <a:rPr lang="en-ID" sz="1600" dirty="0" err="1">
                <a:latin typeface="Times New Roman" panose="02020603050405020304" pitchFamily="18" charset="0"/>
                <a:cs typeface="Times New Roman" panose="02020603050405020304" pitchFamily="18" charset="0"/>
              </a:rPr>
              <a:t>semakin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akurat</a:t>
            </a:r>
            <a:r>
              <a:rPr lang="en-ID" sz="1600" dirty="0">
                <a:latin typeface="Times New Roman" panose="02020603050405020304" pitchFamily="18" charset="0"/>
                <a:cs typeface="Times New Roman" panose="02020603050405020304" pitchFamily="18" charset="0"/>
              </a:rPr>
              <a:t> model </a:t>
            </a:r>
            <a:r>
              <a:rPr lang="en-ID" sz="1600" dirty="0" err="1">
                <a:latin typeface="Times New Roman" panose="02020603050405020304" pitchFamily="18" charset="0"/>
                <a:cs typeface="Times New Roman" panose="02020603050405020304" pitchFamily="18" charset="0"/>
              </a:rPr>
              <a:t>dalam</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memprediksi</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nilai</a:t>
            </a:r>
            <a:r>
              <a:rPr lang="en-ID" sz="1600" dirty="0">
                <a:latin typeface="Times New Roman" panose="02020603050405020304" pitchFamily="18" charset="0"/>
                <a:cs typeface="Times New Roman" panose="02020603050405020304" pitchFamily="18" charset="0"/>
              </a:rPr>
              <a:t> actual.</a:t>
            </a:r>
          </a:p>
          <a:p>
            <a:pPr algn="just"/>
            <a:r>
              <a:rPr lang="en-ID" sz="1600" dirty="0">
                <a:latin typeface="Times New Roman" panose="02020603050405020304" pitchFamily="18" charset="0"/>
                <a:cs typeface="Times New Roman" panose="02020603050405020304" pitchFamily="18" charset="0"/>
              </a:rPr>
              <a:t>MAPE </a:t>
            </a:r>
            <a:r>
              <a:rPr lang="en-ID" sz="1600" dirty="0" err="1">
                <a:latin typeface="Times New Roman" panose="02020603050405020304" pitchFamily="18" charset="0"/>
                <a:cs typeface="Times New Roman" panose="02020603050405020304" pitchFamily="18" charset="0"/>
              </a:rPr>
              <a:t>adalah</a:t>
            </a:r>
            <a:r>
              <a:rPr lang="en-ID" sz="1600" dirty="0">
                <a:latin typeface="Times New Roman" panose="02020603050405020304" pitchFamily="18" charset="0"/>
                <a:cs typeface="Times New Roman" panose="02020603050405020304" pitchFamily="18" charset="0"/>
              </a:rPr>
              <a:t> rata-rata </a:t>
            </a:r>
            <a:r>
              <a:rPr lang="en-ID" sz="1600" dirty="0" err="1">
                <a:latin typeface="Times New Roman" panose="02020603050405020304" pitchFamily="18" charset="0"/>
                <a:cs typeface="Times New Roman" panose="02020603050405020304" pitchFamily="18" charset="0"/>
              </a:rPr>
              <a:t>persentase</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selisih</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absolut</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antara</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prediksi</a:t>
            </a:r>
            <a:r>
              <a:rPr lang="en-ID" sz="1600" dirty="0">
                <a:latin typeface="Times New Roman" panose="02020603050405020304" pitchFamily="18" charset="0"/>
                <a:cs typeface="Times New Roman" panose="02020603050405020304" pitchFamily="18" charset="0"/>
              </a:rPr>
              <a:t> dan </a:t>
            </a:r>
            <a:r>
              <a:rPr lang="en-ID" sz="1600" dirty="0" err="1">
                <a:latin typeface="Times New Roman" panose="02020603050405020304" pitchFamily="18" charset="0"/>
                <a:cs typeface="Times New Roman" panose="02020603050405020304" pitchFamily="18" charset="0"/>
              </a:rPr>
              <a:t>nilai</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aktual</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Semakin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rendah</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nilai</a:t>
            </a:r>
            <a:r>
              <a:rPr lang="en-ID" sz="1600" dirty="0">
                <a:latin typeface="Times New Roman" panose="02020603050405020304" pitchFamily="18" charset="0"/>
                <a:cs typeface="Times New Roman" panose="02020603050405020304" pitchFamily="18" charset="0"/>
              </a:rPr>
              <a:t> MAPE, </a:t>
            </a:r>
            <a:r>
              <a:rPr lang="en-ID" sz="1600" dirty="0" err="1">
                <a:latin typeface="Times New Roman" panose="02020603050405020304" pitchFamily="18" charset="0"/>
                <a:cs typeface="Times New Roman" panose="02020603050405020304" pitchFamily="18" charset="0"/>
              </a:rPr>
              <a:t>semakin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akurat</a:t>
            </a:r>
            <a:r>
              <a:rPr lang="en-ID" sz="1600" dirty="0">
                <a:latin typeface="Times New Roman" panose="02020603050405020304" pitchFamily="18" charset="0"/>
                <a:cs typeface="Times New Roman" panose="02020603050405020304" pitchFamily="18" charset="0"/>
              </a:rPr>
              <a:t> model </a:t>
            </a:r>
            <a:r>
              <a:rPr lang="en-ID" sz="1600" dirty="0" err="1">
                <a:latin typeface="Times New Roman" panose="02020603050405020304" pitchFamily="18" charset="0"/>
                <a:cs typeface="Times New Roman" panose="02020603050405020304" pitchFamily="18" charset="0"/>
              </a:rPr>
              <a:t>dalam</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memprediksi</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nilai</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aktual</a:t>
            </a:r>
            <a:r>
              <a:rPr lang="en-ID" sz="1600" dirty="0">
                <a:latin typeface="Times New Roman" panose="02020603050405020304" pitchFamily="18" charset="0"/>
                <a:cs typeface="Times New Roman" panose="02020603050405020304" pitchFamily="18" charset="0"/>
              </a:rPr>
              <a:t>.</a:t>
            </a:r>
          </a:p>
          <a:p>
            <a:pPr algn="just"/>
            <a:r>
              <a:rPr lang="en-ID" sz="1600" dirty="0">
                <a:latin typeface="Times New Roman" panose="02020603050405020304" pitchFamily="18" charset="0"/>
                <a:cs typeface="Times New Roman" panose="02020603050405020304" pitchFamily="18" charset="0"/>
              </a:rPr>
              <a:t>MSE </a:t>
            </a:r>
            <a:r>
              <a:rPr lang="en-ID" sz="1600" dirty="0" err="1">
                <a:latin typeface="Times New Roman" panose="02020603050405020304" pitchFamily="18" charset="0"/>
                <a:cs typeface="Times New Roman" panose="02020603050405020304" pitchFamily="18" charset="0"/>
              </a:rPr>
              <a:t>adalah</a:t>
            </a:r>
            <a:r>
              <a:rPr lang="en-ID" sz="1600" dirty="0">
                <a:latin typeface="Times New Roman" panose="02020603050405020304" pitchFamily="18" charset="0"/>
                <a:cs typeface="Times New Roman" panose="02020603050405020304" pitchFamily="18" charset="0"/>
              </a:rPr>
              <a:t> rata-rata </a:t>
            </a:r>
            <a:r>
              <a:rPr lang="en-ID" sz="1600" dirty="0" err="1">
                <a:latin typeface="Times New Roman" panose="02020603050405020304" pitchFamily="18" charset="0"/>
                <a:cs typeface="Times New Roman" panose="02020603050405020304" pitchFamily="18" charset="0"/>
              </a:rPr>
              <a:t>kuadrat</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selisih</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antara</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prediksi</a:t>
            </a:r>
            <a:r>
              <a:rPr lang="en-ID" sz="1600" dirty="0">
                <a:latin typeface="Times New Roman" panose="02020603050405020304" pitchFamily="18" charset="0"/>
                <a:cs typeface="Times New Roman" panose="02020603050405020304" pitchFamily="18" charset="0"/>
              </a:rPr>
              <a:t> dan </a:t>
            </a:r>
            <a:r>
              <a:rPr lang="en-ID" sz="1600" dirty="0" err="1">
                <a:latin typeface="Times New Roman" panose="02020603050405020304" pitchFamily="18" charset="0"/>
                <a:cs typeface="Times New Roman" panose="02020603050405020304" pitchFamily="18" charset="0"/>
              </a:rPr>
              <a:t>nilai</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aktual</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Semakin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rendah</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nilai</a:t>
            </a:r>
            <a:r>
              <a:rPr lang="en-ID" sz="1600" dirty="0">
                <a:latin typeface="Times New Roman" panose="02020603050405020304" pitchFamily="18" charset="0"/>
                <a:cs typeface="Times New Roman" panose="02020603050405020304" pitchFamily="18" charset="0"/>
              </a:rPr>
              <a:t> MSE, </a:t>
            </a:r>
            <a:r>
              <a:rPr lang="en-ID" sz="1600" dirty="0" err="1">
                <a:latin typeface="Times New Roman" panose="02020603050405020304" pitchFamily="18" charset="0"/>
                <a:cs typeface="Times New Roman" panose="02020603050405020304" pitchFamily="18" charset="0"/>
              </a:rPr>
              <a:t>semakin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akurat</a:t>
            </a:r>
            <a:r>
              <a:rPr lang="en-ID" sz="1600" dirty="0">
                <a:latin typeface="Times New Roman" panose="02020603050405020304" pitchFamily="18" charset="0"/>
                <a:cs typeface="Times New Roman" panose="02020603050405020304" pitchFamily="18" charset="0"/>
              </a:rPr>
              <a:t> model </a:t>
            </a:r>
            <a:r>
              <a:rPr lang="en-ID" sz="1600" dirty="0" err="1">
                <a:latin typeface="Times New Roman" panose="02020603050405020304" pitchFamily="18" charset="0"/>
                <a:cs typeface="Times New Roman" panose="02020603050405020304" pitchFamily="18" charset="0"/>
              </a:rPr>
              <a:t>dalam</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memprediksi</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nilai</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aktual</a:t>
            </a:r>
            <a:r>
              <a:rPr lang="en-ID" sz="1600" dirty="0">
                <a:latin typeface="Times New Roman" panose="02020603050405020304" pitchFamily="18" charset="0"/>
                <a:cs typeface="Times New Roman" panose="02020603050405020304" pitchFamily="18" charset="0"/>
              </a:rPr>
              <a:t>.</a:t>
            </a:r>
          </a:p>
          <a:p>
            <a:pPr algn="just"/>
            <a:r>
              <a:rPr lang="en-ID" sz="1600" dirty="0">
                <a:latin typeface="Times New Roman" panose="02020603050405020304" pitchFamily="18" charset="0"/>
                <a:cs typeface="Times New Roman" panose="02020603050405020304" pitchFamily="18" charset="0"/>
              </a:rPr>
              <a:t>RMSE </a:t>
            </a:r>
            <a:r>
              <a:rPr lang="en-ID" sz="1600" dirty="0" err="1">
                <a:latin typeface="Times New Roman" panose="02020603050405020304" pitchFamily="18" charset="0"/>
                <a:cs typeface="Times New Roman" panose="02020603050405020304" pitchFamily="18" charset="0"/>
              </a:rPr>
              <a:t>adalah</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akar</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kuadrat</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dari</a:t>
            </a:r>
            <a:r>
              <a:rPr lang="en-ID" sz="1600" dirty="0">
                <a:latin typeface="Times New Roman" panose="02020603050405020304" pitchFamily="18" charset="0"/>
                <a:cs typeface="Times New Roman" panose="02020603050405020304" pitchFamily="18" charset="0"/>
              </a:rPr>
              <a:t> MSE. </a:t>
            </a:r>
            <a:r>
              <a:rPr lang="en-ID" sz="1600" dirty="0" err="1">
                <a:latin typeface="Times New Roman" panose="02020603050405020304" pitchFamily="18" charset="0"/>
                <a:cs typeface="Times New Roman" panose="02020603050405020304" pitchFamily="18" charset="0"/>
              </a:rPr>
              <a:t>Semakin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rendah</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nilai</a:t>
            </a:r>
            <a:r>
              <a:rPr lang="en-ID" sz="1600" dirty="0">
                <a:latin typeface="Times New Roman" panose="02020603050405020304" pitchFamily="18" charset="0"/>
                <a:cs typeface="Times New Roman" panose="02020603050405020304" pitchFamily="18" charset="0"/>
              </a:rPr>
              <a:t> RMSE, </a:t>
            </a:r>
            <a:r>
              <a:rPr lang="en-ID" sz="1600" dirty="0" err="1">
                <a:latin typeface="Times New Roman" panose="02020603050405020304" pitchFamily="18" charset="0"/>
                <a:cs typeface="Times New Roman" panose="02020603050405020304" pitchFamily="18" charset="0"/>
              </a:rPr>
              <a:t>semakin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akurat</a:t>
            </a:r>
            <a:r>
              <a:rPr lang="en-ID" sz="1600" dirty="0">
                <a:latin typeface="Times New Roman" panose="02020603050405020304" pitchFamily="18" charset="0"/>
                <a:cs typeface="Times New Roman" panose="02020603050405020304" pitchFamily="18" charset="0"/>
              </a:rPr>
              <a:t> model </a:t>
            </a:r>
            <a:r>
              <a:rPr lang="en-ID" sz="1600" dirty="0" err="1">
                <a:latin typeface="Times New Roman" panose="02020603050405020304" pitchFamily="18" charset="0"/>
                <a:cs typeface="Times New Roman" panose="02020603050405020304" pitchFamily="18" charset="0"/>
              </a:rPr>
              <a:t>dalam</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memprediksi</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nilai</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aktual</a:t>
            </a:r>
            <a:r>
              <a:rPr lang="en-ID" sz="1600" dirty="0">
                <a:latin typeface="Times New Roman" panose="02020603050405020304" pitchFamily="18" charset="0"/>
                <a:cs typeface="Times New Roman" panose="02020603050405020304" pitchFamily="18" charset="0"/>
              </a:rPr>
              <a:t>.</a:t>
            </a:r>
          </a:p>
          <a:p>
            <a:pPr algn="just"/>
            <a:r>
              <a:rPr lang="en-ID" sz="1600" dirty="0" err="1">
                <a:latin typeface="Times New Roman" panose="02020603050405020304" pitchFamily="18" charset="0"/>
                <a:cs typeface="Times New Roman" panose="02020603050405020304" pitchFamily="18" charset="0"/>
              </a:rPr>
              <a:t>R_Squared</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adalah</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koefisien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determinasi</a:t>
            </a:r>
            <a:r>
              <a:rPr lang="en-ID" sz="1600" dirty="0">
                <a:latin typeface="Times New Roman" panose="02020603050405020304" pitchFamily="18" charset="0"/>
                <a:cs typeface="Times New Roman" panose="02020603050405020304" pitchFamily="18" charset="0"/>
              </a:rPr>
              <a:t> yang </a:t>
            </a:r>
            <a:r>
              <a:rPr lang="en-ID" sz="1600" dirty="0" err="1">
                <a:latin typeface="Times New Roman" panose="02020603050405020304" pitchFamily="18" charset="0"/>
                <a:cs typeface="Times New Roman" panose="02020603050405020304" pitchFamily="18" charset="0"/>
              </a:rPr>
              <a:t>menunjukkan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seberapa</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baik</a:t>
            </a:r>
            <a:r>
              <a:rPr lang="en-ID" sz="1600" dirty="0">
                <a:latin typeface="Times New Roman" panose="02020603050405020304" pitchFamily="18" charset="0"/>
                <a:cs typeface="Times New Roman" panose="02020603050405020304" pitchFamily="18" charset="0"/>
              </a:rPr>
              <a:t> model </a:t>
            </a:r>
            <a:r>
              <a:rPr lang="en-ID" sz="1600" dirty="0" err="1">
                <a:latin typeface="Times New Roman" panose="02020603050405020304" pitchFamily="18" charset="0"/>
                <a:cs typeface="Times New Roman" panose="02020603050405020304" pitchFamily="18" charset="0"/>
              </a:rPr>
              <a:t>cocok</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dengan</a:t>
            </a:r>
            <a:r>
              <a:rPr lang="en-ID" sz="1600" dirty="0">
                <a:latin typeface="Times New Roman" panose="02020603050405020304" pitchFamily="18" charset="0"/>
                <a:cs typeface="Times New Roman" panose="02020603050405020304" pitchFamily="18" charset="0"/>
              </a:rPr>
              <a:t> data </a:t>
            </a:r>
            <a:r>
              <a:rPr lang="en-ID" sz="1600" dirty="0" err="1">
                <a:latin typeface="Times New Roman" panose="02020603050405020304" pitchFamily="18" charset="0"/>
                <a:cs typeface="Times New Roman" panose="02020603050405020304" pitchFamily="18" charset="0"/>
              </a:rPr>
              <a:t>aktual</a:t>
            </a:r>
            <a:r>
              <a:rPr lang="en-ID" sz="1600" dirty="0">
                <a:latin typeface="Times New Roman" panose="02020603050405020304" pitchFamily="18" charset="0"/>
                <a:cs typeface="Times New Roman" panose="02020603050405020304" pitchFamily="18" charset="0"/>
              </a:rPr>
              <a:t>. Nilai </a:t>
            </a:r>
            <a:r>
              <a:rPr lang="en-ID" sz="1600" dirty="0" err="1">
                <a:latin typeface="Times New Roman" panose="02020603050405020304" pitchFamily="18" charset="0"/>
                <a:cs typeface="Times New Roman" panose="02020603050405020304" pitchFamily="18" charset="0"/>
              </a:rPr>
              <a:t>R_Squared</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semakin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dekat</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dengan</a:t>
            </a:r>
            <a:r>
              <a:rPr lang="en-ID" sz="1600" dirty="0">
                <a:latin typeface="Times New Roman" panose="02020603050405020304" pitchFamily="18" charset="0"/>
                <a:cs typeface="Times New Roman" panose="02020603050405020304" pitchFamily="18" charset="0"/>
              </a:rPr>
              <a:t> 1, </a:t>
            </a:r>
            <a:r>
              <a:rPr lang="en-ID" sz="1600" dirty="0" err="1">
                <a:latin typeface="Times New Roman" panose="02020603050405020304" pitchFamily="18" charset="0"/>
                <a:cs typeface="Times New Roman" panose="02020603050405020304" pitchFamily="18" charset="0"/>
              </a:rPr>
              <a:t>semakin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baik</a:t>
            </a:r>
            <a:r>
              <a:rPr lang="en-ID" sz="1600" dirty="0">
                <a:latin typeface="Times New Roman" panose="02020603050405020304" pitchFamily="18" charset="0"/>
                <a:cs typeface="Times New Roman" panose="02020603050405020304" pitchFamily="18" charset="0"/>
              </a:rPr>
              <a:t> model </a:t>
            </a:r>
            <a:r>
              <a:rPr lang="en-ID" sz="1600" dirty="0" err="1">
                <a:latin typeface="Times New Roman" panose="02020603050405020304" pitchFamily="18" charset="0"/>
                <a:cs typeface="Times New Roman" panose="02020603050405020304" pitchFamily="18" charset="0"/>
              </a:rPr>
              <a:t>cocok</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dengan</a:t>
            </a:r>
            <a:r>
              <a:rPr lang="en-ID" sz="1600" dirty="0">
                <a:latin typeface="Times New Roman" panose="02020603050405020304" pitchFamily="18" charset="0"/>
                <a:cs typeface="Times New Roman" panose="02020603050405020304" pitchFamily="18" charset="0"/>
              </a:rPr>
              <a:t> data </a:t>
            </a:r>
            <a:r>
              <a:rPr lang="en-ID" sz="1600" dirty="0" err="1">
                <a:latin typeface="Times New Roman" panose="02020603050405020304" pitchFamily="18" charset="0"/>
                <a:cs typeface="Times New Roman" panose="02020603050405020304" pitchFamily="18" charset="0"/>
              </a:rPr>
              <a:t>aktual</a:t>
            </a:r>
            <a:r>
              <a:rPr lang="en-ID" sz="1600" dirty="0">
                <a:latin typeface="Times New Roman" panose="02020603050405020304" pitchFamily="18" charset="0"/>
                <a:cs typeface="Times New Roman" panose="02020603050405020304" pitchFamily="18" charset="0"/>
              </a:rPr>
              <a:t>. Nilai </a:t>
            </a:r>
            <a:r>
              <a:rPr lang="en-ID" sz="1600" dirty="0" err="1">
                <a:latin typeface="Times New Roman" panose="02020603050405020304" pitchFamily="18" charset="0"/>
                <a:cs typeface="Times New Roman" panose="02020603050405020304" pitchFamily="18" charset="0"/>
              </a:rPr>
              <a:t>R_Squared</a:t>
            </a:r>
            <a:r>
              <a:rPr lang="en-ID" sz="1600" dirty="0">
                <a:latin typeface="Times New Roman" panose="02020603050405020304" pitchFamily="18" charset="0"/>
                <a:cs typeface="Times New Roman" panose="02020603050405020304" pitchFamily="18" charset="0"/>
              </a:rPr>
              <a:t> 0,7190 </a:t>
            </a:r>
            <a:r>
              <a:rPr lang="en-ID" sz="1600" dirty="0" err="1">
                <a:latin typeface="Times New Roman" panose="02020603050405020304" pitchFamily="18" charset="0"/>
                <a:cs typeface="Times New Roman" panose="02020603050405020304" pitchFamily="18" charset="0"/>
              </a:rPr>
              <a:t>menunjukkan</a:t>
            </a:r>
            <a:r>
              <a:rPr lang="en-ID" sz="1600" dirty="0">
                <a:latin typeface="Times New Roman" panose="02020603050405020304" pitchFamily="18" charset="0"/>
                <a:cs typeface="Times New Roman" panose="02020603050405020304" pitchFamily="18" charset="0"/>
              </a:rPr>
              <a:t> model </a:t>
            </a:r>
            <a:r>
              <a:rPr lang="en-ID" sz="1600" dirty="0" err="1">
                <a:latin typeface="Times New Roman" panose="02020603050405020304" pitchFamily="18" charset="0"/>
                <a:cs typeface="Times New Roman" panose="02020603050405020304" pitchFamily="18" charset="0"/>
              </a:rPr>
              <a:t>mampu</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menjelaskan</a:t>
            </a:r>
            <a:r>
              <a:rPr lang="en-ID" sz="1600" dirty="0">
                <a:latin typeface="Times New Roman" panose="02020603050405020304" pitchFamily="18" charset="0"/>
                <a:cs typeface="Times New Roman" panose="02020603050405020304" pitchFamily="18" charset="0"/>
              </a:rPr>
              <a:t> 71,90% </a:t>
            </a:r>
            <a:r>
              <a:rPr lang="en-ID" sz="1600" dirty="0" err="1">
                <a:latin typeface="Times New Roman" panose="02020603050405020304" pitchFamily="18" charset="0"/>
                <a:cs typeface="Times New Roman" panose="02020603050405020304" pitchFamily="18" charset="0"/>
              </a:rPr>
              <a:t>variabilitas</a:t>
            </a:r>
            <a:r>
              <a:rPr lang="en-ID" sz="1600" dirty="0">
                <a:latin typeface="Times New Roman" panose="02020603050405020304" pitchFamily="18" charset="0"/>
                <a:cs typeface="Times New Roman" panose="02020603050405020304" pitchFamily="18" charset="0"/>
              </a:rPr>
              <a:t> data </a:t>
            </a:r>
            <a:r>
              <a:rPr lang="en-ID" sz="1600" dirty="0" err="1">
                <a:latin typeface="Times New Roman" panose="02020603050405020304" pitchFamily="18" charset="0"/>
                <a:cs typeface="Times New Roman" panose="02020603050405020304" pitchFamily="18" charset="0"/>
              </a:rPr>
              <a:t>aktual</a:t>
            </a:r>
            <a:r>
              <a:rPr lang="en-ID" sz="1600" dirty="0">
                <a:latin typeface="Times New Roman" panose="02020603050405020304" pitchFamily="18" charset="0"/>
                <a:cs typeface="Times New Roman" panose="02020603050405020304" pitchFamily="18" charset="0"/>
              </a:rPr>
              <a:t>.</a:t>
            </a:r>
          </a:p>
        </p:txBody>
      </p:sp>
      <p:sp>
        <p:nvSpPr>
          <p:cNvPr id="4" name="Date Placeholder 3">
            <a:extLst>
              <a:ext uri="{FF2B5EF4-FFF2-40B4-BE49-F238E27FC236}">
                <a16:creationId xmlns:a16="http://schemas.microsoft.com/office/drawing/2014/main" id="{084023D4-2A66-4A0E-944D-2335B7282D48}"/>
              </a:ext>
            </a:extLst>
          </p:cNvPr>
          <p:cNvSpPr>
            <a:spLocks noGrp="1"/>
          </p:cNvSpPr>
          <p:nvPr>
            <p:ph type="dt" sz="half" idx="10"/>
          </p:nvPr>
        </p:nvSpPr>
        <p:spPr/>
        <p:txBody>
          <a:bodyPr/>
          <a:lstStyle/>
          <a:p>
            <a:fld id="{A2B39A51-E74F-4F90-8315-1FCA20118F52}" type="datetime1">
              <a:rPr lang="en-US" smtClean="0"/>
              <a:t>3/26/2023</a:t>
            </a:fld>
            <a:endParaRPr lang="en-US" dirty="0"/>
          </a:p>
        </p:txBody>
      </p:sp>
      <p:sp>
        <p:nvSpPr>
          <p:cNvPr id="5" name="Slide Number Placeholder 4">
            <a:extLst>
              <a:ext uri="{FF2B5EF4-FFF2-40B4-BE49-F238E27FC236}">
                <a16:creationId xmlns:a16="http://schemas.microsoft.com/office/drawing/2014/main" id="{847C5933-BA00-4944-B74D-937B886B2AC6}"/>
              </a:ext>
            </a:extLst>
          </p:cNvPr>
          <p:cNvSpPr>
            <a:spLocks noGrp="1"/>
          </p:cNvSpPr>
          <p:nvPr>
            <p:ph type="sldNum" sz="quarter" idx="4"/>
          </p:nvPr>
        </p:nvSpPr>
        <p:spPr/>
        <p:txBody>
          <a:bodyPr/>
          <a:lstStyle/>
          <a:p>
            <a:fld id="{3A6B1E66-6168-46C1-8F63-475802A4BC6B}" type="slidenum">
              <a:rPr lang="en-US" smtClean="0"/>
              <a:pPr/>
              <a:t>22</a:t>
            </a:fld>
            <a:endParaRPr lang="en-US" dirty="0"/>
          </a:p>
        </p:txBody>
      </p:sp>
      <p:pic>
        <p:nvPicPr>
          <p:cNvPr id="6" name="Picture 5">
            <a:extLst>
              <a:ext uri="{FF2B5EF4-FFF2-40B4-BE49-F238E27FC236}">
                <a16:creationId xmlns:a16="http://schemas.microsoft.com/office/drawing/2014/main" id="{CA5F939F-A885-4316-8E50-CE792F5C3F70}"/>
              </a:ext>
            </a:extLst>
          </p:cNvPr>
          <p:cNvPicPr>
            <a:picLocks noChangeAspect="1"/>
          </p:cNvPicPr>
          <p:nvPr/>
        </p:nvPicPr>
        <p:blipFill>
          <a:blip r:embed="rId2"/>
          <a:stretch>
            <a:fillRect/>
          </a:stretch>
        </p:blipFill>
        <p:spPr>
          <a:xfrm>
            <a:off x="283588" y="1380700"/>
            <a:ext cx="4925112" cy="3982006"/>
          </a:xfrm>
          <a:prstGeom prst="rect">
            <a:avLst/>
          </a:prstGeom>
        </p:spPr>
      </p:pic>
      <p:pic>
        <p:nvPicPr>
          <p:cNvPr id="9" name="Picture 8">
            <a:extLst>
              <a:ext uri="{FF2B5EF4-FFF2-40B4-BE49-F238E27FC236}">
                <a16:creationId xmlns:a16="http://schemas.microsoft.com/office/drawing/2014/main" id="{FEFCF5D2-4230-4E21-BB0A-F8E16CA34E1A}"/>
              </a:ext>
            </a:extLst>
          </p:cNvPr>
          <p:cNvPicPr>
            <a:picLocks noChangeAspect="1"/>
          </p:cNvPicPr>
          <p:nvPr/>
        </p:nvPicPr>
        <p:blipFill>
          <a:blip r:embed="rId3"/>
          <a:stretch>
            <a:fillRect/>
          </a:stretch>
        </p:blipFill>
        <p:spPr>
          <a:xfrm>
            <a:off x="162560" y="5575191"/>
            <a:ext cx="4925112" cy="781159"/>
          </a:xfrm>
          <a:prstGeom prst="rect">
            <a:avLst/>
          </a:prstGeom>
        </p:spPr>
      </p:pic>
    </p:spTree>
    <p:extLst>
      <p:ext uri="{BB962C8B-B14F-4D97-AF65-F5344CB8AC3E}">
        <p14:creationId xmlns:p14="http://schemas.microsoft.com/office/powerpoint/2010/main" val="23392720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F598F-575A-49D6-88B8-2C146738AAFF}"/>
              </a:ext>
            </a:extLst>
          </p:cNvPr>
          <p:cNvSpPr>
            <a:spLocks noGrp="1"/>
          </p:cNvSpPr>
          <p:nvPr>
            <p:ph type="title"/>
          </p:nvPr>
        </p:nvSpPr>
        <p:spPr/>
        <p:txBody>
          <a:bodyPr>
            <a:normAutofit fontScale="90000"/>
          </a:bodyPr>
          <a:lstStyle/>
          <a:p>
            <a:r>
              <a:rPr lang="en-US" dirty="0"/>
              <a:t>Decision Tree </a:t>
            </a:r>
            <a:r>
              <a:rPr lang="en-US" dirty="0" err="1"/>
              <a:t>Regresor</a:t>
            </a:r>
            <a:endParaRPr lang="en-ID" dirty="0"/>
          </a:p>
        </p:txBody>
      </p:sp>
      <p:sp>
        <p:nvSpPr>
          <p:cNvPr id="3" name="Content Placeholder 2">
            <a:extLst>
              <a:ext uri="{FF2B5EF4-FFF2-40B4-BE49-F238E27FC236}">
                <a16:creationId xmlns:a16="http://schemas.microsoft.com/office/drawing/2014/main" id="{7F0C37FE-AFD2-4D29-BF09-D726AEB370C5}"/>
              </a:ext>
            </a:extLst>
          </p:cNvPr>
          <p:cNvSpPr>
            <a:spLocks noGrp="1"/>
          </p:cNvSpPr>
          <p:nvPr>
            <p:ph idx="1"/>
          </p:nvPr>
        </p:nvSpPr>
        <p:spPr>
          <a:xfrm>
            <a:off x="5275384" y="1825625"/>
            <a:ext cx="6743895" cy="4351338"/>
          </a:xfrm>
        </p:spPr>
        <p:txBody>
          <a:bodyPr>
            <a:noAutofit/>
          </a:bodyPr>
          <a:lstStyle/>
          <a:p>
            <a:pPr algn="just"/>
            <a:r>
              <a:rPr lang="en-ID" sz="1600" dirty="0">
                <a:latin typeface="Times New Roman" panose="02020603050405020304" pitchFamily="18" charset="0"/>
                <a:cs typeface="Times New Roman" panose="02020603050405020304" pitchFamily="18" charset="0"/>
              </a:rPr>
              <a:t>MAE </a:t>
            </a:r>
            <a:r>
              <a:rPr lang="en-ID" sz="1600" dirty="0" err="1">
                <a:latin typeface="Times New Roman" panose="02020603050405020304" pitchFamily="18" charset="0"/>
                <a:cs typeface="Times New Roman" panose="02020603050405020304" pitchFamily="18" charset="0"/>
              </a:rPr>
              <a:t>adalah</a:t>
            </a:r>
            <a:r>
              <a:rPr lang="en-ID" sz="1600" dirty="0">
                <a:latin typeface="Times New Roman" panose="02020603050405020304" pitchFamily="18" charset="0"/>
                <a:cs typeface="Times New Roman" panose="02020603050405020304" pitchFamily="18" charset="0"/>
              </a:rPr>
              <a:t> rata-rata </a:t>
            </a:r>
            <a:r>
              <a:rPr lang="en-ID" sz="1600" dirty="0" err="1">
                <a:latin typeface="Times New Roman" panose="02020603050405020304" pitchFamily="18" charset="0"/>
                <a:cs typeface="Times New Roman" panose="02020603050405020304" pitchFamily="18" charset="0"/>
              </a:rPr>
              <a:t>selisih</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absolut</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antara</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prediksi</a:t>
            </a:r>
            <a:r>
              <a:rPr lang="en-ID" sz="1600" dirty="0">
                <a:latin typeface="Times New Roman" panose="02020603050405020304" pitchFamily="18" charset="0"/>
                <a:cs typeface="Times New Roman" panose="02020603050405020304" pitchFamily="18" charset="0"/>
              </a:rPr>
              <a:t> dan </a:t>
            </a:r>
            <a:r>
              <a:rPr lang="en-ID" sz="1600" dirty="0" err="1">
                <a:latin typeface="Times New Roman" panose="02020603050405020304" pitchFamily="18" charset="0"/>
                <a:cs typeface="Times New Roman" panose="02020603050405020304" pitchFamily="18" charset="0"/>
              </a:rPr>
              <a:t>nilai</a:t>
            </a:r>
            <a:r>
              <a:rPr lang="en-ID" sz="1600" dirty="0">
                <a:latin typeface="Times New Roman" panose="02020603050405020304" pitchFamily="18" charset="0"/>
                <a:cs typeface="Times New Roman" panose="02020603050405020304" pitchFamily="18" charset="0"/>
              </a:rPr>
              <a:t> actual. </a:t>
            </a:r>
            <a:r>
              <a:rPr lang="en-ID" sz="1600" dirty="0" err="1">
                <a:latin typeface="Times New Roman" panose="02020603050405020304" pitchFamily="18" charset="0"/>
                <a:cs typeface="Times New Roman" panose="02020603050405020304" pitchFamily="18" charset="0"/>
              </a:rPr>
              <a:t>Semakin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rendah</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nilai</a:t>
            </a:r>
            <a:r>
              <a:rPr lang="en-ID" sz="1600" dirty="0">
                <a:latin typeface="Times New Roman" panose="02020603050405020304" pitchFamily="18" charset="0"/>
                <a:cs typeface="Times New Roman" panose="02020603050405020304" pitchFamily="18" charset="0"/>
              </a:rPr>
              <a:t> MAE, </a:t>
            </a:r>
            <a:r>
              <a:rPr lang="en-ID" sz="1600" dirty="0" err="1">
                <a:latin typeface="Times New Roman" panose="02020603050405020304" pitchFamily="18" charset="0"/>
                <a:cs typeface="Times New Roman" panose="02020603050405020304" pitchFamily="18" charset="0"/>
              </a:rPr>
              <a:t>semakin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akurat</a:t>
            </a:r>
            <a:r>
              <a:rPr lang="en-ID" sz="1600" dirty="0">
                <a:latin typeface="Times New Roman" panose="02020603050405020304" pitchFamily="18" charset="0"/>
                <a:cs typeface="Times New Roman" panose="02020603050405020304" pitchFamily="18" charset="0"/>
              </a:rPr>
              <a:t> model </a:t>
            </a:r>
            <a:r>
              <a:rPr lang="en-ID" sz="1600" dirty="0" err="1">
                <a:latin typeface="Times New Roman" panose="02020603050405020304" pitchFamily="18" charset="0"/>
                <a:cs typeface="Times New Roman" panose="02020603050405020304" pitchFamily="18" charset="0"/>
              </a:rPr>
              <a:t>dalam</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memprediksi</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nilai</a:t>
            </a:r>
            <a:r>
              <a:rPr lang="en-ID" sz="1600" dirty="0">
                <a:latin typeface="Times New Roman" panose="02020603050405020304" pitchFamily="18" charset="0"/>
                <a:cs typeface="Times New Roman" panose="02020603050405020304" pitchFamily="18" charset="0"/>
              </a:rPr>
              <a:t> actual.</a:t>
            </a:r>
          </a:p>
          <a:p>
            <a:pPr algn="just"/>
            <a:r>
              <a:rPr lang="en-ID" sz="1600" dirty="0">
                <a:latin typeface="Times New Roman" panose="02020603050405020304" pitchFamily="18" charset="0"/>
                <a:cs typeface="Times New Roman" panose="02020603050405020304" pitchFamily="18" charset="0"/>
              </a:rPr>
              <a:t>MAPE </a:t>
            </a:r>
            <a:r>
              <a:rPr lang="en-ID" sz="1600" dirty="0" err="1">
                <a:latin typeface="Times New Roman" panose="02020603050405020304" pitchFamily="18" charset="0"/>
                <a:cs typeface="Times New Roman" panose="02020603050405020304" pitchFamily="18" charset="0"/>
              </a:rPr>
              <a:t>adalah</a:t>
            </a:r>
            <a:r>
              <a:rPr lang="en-ID" sz="1600" dirty="0">
                <a:latin typeface="Times New Roman" panose="02020603050405020304" pitchFamily="18" charset="0"/>
                <a:cs typeface="Times New Roman" panose="02020603050405020304" pitchFamily="18" charset="0"/>
              </a:rPr>
              <a:t> rata-rata </a:t>
            </a:r>
            <a:r>
              <a:rPr lang="en-ID" sz="1600" dirty="0" err="1">
                <a:latin typeface="Times New Roman" panose="02020603050405020304" pitchFamily="18" charset="0"/>
                <a:cs typeface="Times New Roman" panose="02020603050405020304" pitchFamily="18" charset="0"/>
              </a:rPr>
              <a:t>persentase</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selisih</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absolut</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antara</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prediksi</a:t>
            </a:r>
            <a:r>
              <a:rPr lang="en-ID" sz="1600" dirty="0">
                <a:latin typeface="Times New Roman" panose="02020603050405020304" pitchFamily="18" charset="0"/>
                <a:cs typeface="Times New Roman" panose="02020603050405020304" pitchFamily="18" charset="0"/>
              </a:rPr>
              <a:t> dan </a:t>
            </a:r>
            <a:r>
              <a:rPr lang="en-ID" sz="1600" dirty="0" err="1">
                <a:latin typeface="Times New Roman" panose="02020603050405020304" pitchFamily="18" charset="0"/>
                <a:cs typeface="Times New Roman" panose="02020603050405020304" pitchFamily="18" charset="0"/>
              </a:rPr>
              <a:t>nilai</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aktual</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Semakin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rendah</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nilai</a:t>
            </a:r>
            <a:r>
              <a:rPr lang="en-ID" sz="1600" dirty="0">
                <a:latin typeface="Times New Roman" panose="02020603050405020304" pitchFamily="18" charset="0"/>
                <a:cs typeface="Times New Roman" panose="02020603050405020304" pitchFamily="18" charset="0"/>
              </a:rPr>
              <a:t> MAPE, </a:t>
            </a:r>
            <a:r>
              <a:rPr lang="en-ID" sz="1600" dirty="0" err="1">
                <a:latin typeface="Times New Roman" panose="02020603050405020304" pitchFamily="18" charset="0"/>
                <a:cs typeface="Times New Roman" panose="02020603050405020304" pitchFamily="18" charset="0"/>
              </a:rPr>
              <a:t>semakin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akurat</a:t>
            </a:r>
            <a:r>
              <a:rPr lang="en-ID" sz="1600" dirty="0">
                <a:latin typeface="Times New Roman" panose="02020603050405020304" pitchFamily="18" charset="0"/>
                <a:cs typeface="Times New Roman" panose="02020603050405020304" pitchFamily="18" charset="0"/>
              </a:rPr>
              <a:t> model </a:t>
            </a:r>
            <a:r>
              <a:rPr lang="en-ID" sz="1600" dirty="0" err="1">
                <a:latin typeface="Times New Roman" panose="02020603050405020304" pitchFamily="18" charset="0"/>
                <a:cs typeface="Times New Roman" panose="02020603050405020304" pitchFamily="18" charset="0"/>
              </a:rPr>
              <a:t>dalam</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memprediksi</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nilai</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aktual</a:t>
            </a:r>
            <a:r>
              <a:rPr lang="en-ID" sz="1600" dirty="0">
                <a:latin typeface="Times New Roman" panose="02020603050405020304" pitchFamily="18" charset="0"/>
                <a:cs typeface="Times New Roman" panose="02020603050405020304" pitchFamily="18" charset="0"/>
              </a:rPr>
              <a:t>.</a:t>
            </a:r>
          </a:p>
          <a:p>
            <a:pPr algn="just"/>
            <a:r>
              <a:rPr lang="en-ID" sz="1600" dirty="0">
                <a:latin typeface="Times New Roman" panose="02020603050405020304" pitchFamily="18" charset="0"/>
                <a:cs typeface="Times New Roman" panose="02020603050405020304" pitchFamily="18" charset="0"/>
              </a:rPr>
              <a:t>MSE </a:t>
            </a:r>
            <a:r>
              <a:rPr lang="en-ID" sz="1600" dirty="0" err="1">
                <a:latin typeface="Times New Roman" panose="02020603050405020304" pitchFamily="18" charset="0"/>
                <a:cs typeface="Times New Roman" panose="02020603050405020304" pitchFamily="18" charset="0"/>
              </a:rPr>
              <a:t>adalah</a:t>
            </a:r>
            <a:r>
              <a:rPr lang="en-ID" sz="1600" dirty="0">
                <a:latin typeface="Times New Roman" panose="02020603050405020304" pitchFamily="18" charset="0"/>
                <a:cs typeface="Times New Roman" panose="02020603050405020304" pitchFamily="18" charset="0"/>
              </a:rPr>
              <a:t> rata-rata </a:t>
            </a:r>
            <a:r>
              <a:rPr lang="en-ID" sz="1600" dirty="0" err="1">
                <a:latin typeface="Times New Roman" panose="02020603050405020304" pitchFamily="18" charset="0"/>
                <a:cs typeface="Times New Roman" panose="02020603050405020304" pitchFamily="18" charset="0"/>
              </a:rPr>
              <a:t>kuadrat</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selisih</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antara</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prediksi</a:t>
            </a:r>
            <a:r>
              <a:rPr lang="en-ID" sz="1600" dirty="0">
                <a:latin typeface="Times New Roman" panose="02020603050405020304" pitchFamily="18" charset="0"/>
                <a:cs typeface="Times New Roman" panose="02020603050405020304" pitchFamily="18" charset="0"/>
              </a:rPr>
              <a:t> dan </a:t>
            </a:r>
            <a:r>
              <a:rPr lang="en-ID" sz="1600" dirty="0" err="1">
                <a:latin typeface="Times New Roman" panose="02020603050405020304" pitchFamily="18" charset="0"/>
                <a:cs typeface="Times New Roman" panose="02020603050405020304" pitchFamily="18" charset="0"/>
              </a:rPr>
              <a:t>nilai</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aktual</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Semakin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rendah</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nilai</a:t>
            </a:r>
            <a:r>
              <a:rPr lang="en-ID" sz="1600" dirty="0">
                <a:latin typeface="Times New Roman" panose="02020603050405020304" pitchFamily="18" charset="0"/>
                <a:cs typeface="Times New Roman" panose="02020603050405020304" pitchFamily="18" charset="0"/>
              </a:rPr>
              <a:t> MSE, </a:t>
            </a:r>
            <a:r>
              <a:rPr lang="en-ID" sz="1600" dirty="0" err="1">
                <a:latin typeface="Times New Roman" panose="02020603050405020304" pitchFamily="18" charset="0"/>
                <a:cs typeface="Times New Roman" panose="02020603050405020304" pitchFamily="18" charset="0"/>
              </a:rPr>
              <a:t>semakin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akurat</a:t>
            </a:r>
            <a:r>
              <a:rPr lang="en-ID" sz="1600" dirty="0">
                <a:latin typeface="Times New Roman" panose="02020603050405020304" pitchFamily="18" charset="0"/>
                <a:cs typeface="Times New Roman" panose="02020603050405020304" pitchFamily="18" charset="0"/>
              </a:rPr>
              <a:t> model </a:t>
            </a:r>
            <a:r>
              <a:rPr lang="en-ID" sz="1600" dirty="0" err="1">
                <a:latin typeface="Times New Roman" panose="02020603050405020304" pitchFamily="18" charset="0"/>
                <a:cs typeface="Times New Roman" panose="02020603050405020304" pitchFamily="18" charset="0"/>
              </a:rPr>
              <a:t>dalam</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memprediksi</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nilai</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aktual</a:t>
            </a:r>
            <a:r>
              <a:rPr lang="en-ID" sz="1600" dirty="0">
                <a:latin typeface="Times New Roman" panose="02020603050405020304" pitchFamily="18" charset="0"/>
                <a:cs typeface="Times New Roman" panose="02020603050405020304" pitchFamily="18" charset="0"/>
              </a:rPr>
              <a:t>.</a:t>
            </a:r>
          </a:p>
          <a:p>
            <a:pPr algn="just"/>
            <a:r>
              <a:rPr lang="en-ID" sz="1600" dirty="0">
                <a:latin typeface="Times New Roman" panose="02020603050405020304" pitchFamily="18" charset="0"/>
                <a:cs typeface="Times New Roman" panose="02020603050405020304" pitchFamily="18" charset="0"/>
              </a:rPr>
              <a:t>RMSE </a:t>
            </a:r>
            <a:r>
              <a:rPr lang="en-ID" sz="1600" dirty="0" err="1">
                <a:latin typeface="Times New Roman" panose="02020603050405020304" pitchFamily="18" charset="0"/>
                <a:cs typeface="Times New Roman" panose="02020603050405020304" pitchFamily="18" charset="0"/>
              </a:rPr>
              <a:t>adalah</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akar</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kuadrat</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dari</a:t>
            </a:r>
            <a:r>
              <a:rPr lang="en-ID" sz="1600" dirty="0">
                <a:latin typeface="Times New Roman" panose="02020603050405020304" pitchFamily="18" charset="0"/>
                <a:cs typeface="Times New Roman" panose="02020603050405020304" pitchFamily="18" charset="0"/>
              </a:rPr>
              <a:t> MSE. </a:t>
            </a:r>
            <a:r>
              <a:rPr lang="en-ID" sz="1600" dirty="0" err="1">
                <a:latin typeface="Times New Roman" panose="02020603050405020304" pitchFamily="18" charset="0"/>
                <a:cs typeface="Times New Roman" panose="02020603050405020304" pitchFamily="18" charset="0"/>
              </a:rPr>
              <a:t>Semakin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rendah</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nilai</a:t>
            </a:r>
            <a:r>
              <a:rPr lang="en-ID" sz="1600" dirty="0">
                <a:latin typeface="Times New Roman" panose="02020603050405020304" pitchFamily="18" charset="0"/>
                <a:cs typeface="Times New Roman" panose="02020603050405020304" pitchFamily="18" charset="0"/>
              </a:rPr>
              <a:t> RMSE, </a:t>
            </a:r>
            <a:r>
              <a:rPr lang="en-ID" sz="1600" dirty="0" err="1">
                <a:latin typeface="Times New Roman" panose="02020603050405020304" pitchFamily="18" charset="0"/>
                <a:cs typeface="Times New Roman" panose="02020603050405020304" pitchFamily="18" charset="0"/>
              </a:rPr>
              <a:t>semakin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akurat</a:t>
            </a:r>
            <a:r>
              <a:rPr lang="en-ID" sz="1600" dirty="0">
                <a:latin typeface="Times New Roman" panose="02020603050405020304" pitchFamily="18" charset="0"/>
                <a:cs typeface="Times New Roman" panose="02020603050405020304" pitchFamily="18" charset="0"/>
              </a:rPr>
              <a:t> model </a:t>
            </a:r>
            <a:r>
              <a:rPr lang="en-ID" sz="1600" dirty="0" err="1">
                <a:latin typeface="Times New Roman" panose="02020603050405020304" pitchFamily="18" charset="0"/>
                <a:cs typeface="Times New Roman" panose="02020603050405020304" pitchFamily="18" charset="0"/>
              </a:rPr>
              <a:t>dalam</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memprediksi</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nilai</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aktual</a:t>
            </a:r>
            <a:r>
              <a:rPr lang="en-ID" sz="1600" dirty="0">
                <a:latin typeface="Times New Roman" panose="02020603050405020304" pitchFamily="18" charset="0"/>
                <a:cs typeface="Times New Roman" panose="02020603050405020304" pitchFamily="18" charset="0"/>
              </a:rPr>
              <a:t>.</a:t>
            </a:r>
          </a:p>
          <a:p>
            <a:pPr algn="just"/>
            <a:r>
              <a:rPr lang="en-ID" sz="1600" dirty="0" err="1">
                <a:latin typeface="Times New Roman" panose="02020603050405020304" pitchFamily="18" charset="0"/>
                <a:cs typeface="Times New Roman" panose="02020603050405020304" pitchFamily="18" charset="0"/>
              </a:rPr>
              <a:t>R_Squared</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adalah</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koefisien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determinasi</a:t>
            </a:r>
            <a:r>
              <a:rPr lang="en-ID" sz="1600" dirty="0">
                <a:latin typeface="Times New Roman" panose="02020603050405020304" pitchFamily="18" charset="0"/>
                <a:cs typeface="Times New Roman" panose="02020603050405020304" pitchFamily="18" charset="0"/>
              </a:rPr>
              <a:t> yang </a:t>
            </a:r>
            <a:r>
              <a:rPr lang="en-ID" sz="1600" dirty="0" err="1">
                <a:latin typeface="Times New Roman" panose="02020603050405020304" pitchFamily="18" charset="0"/>
                <a:cs typeface="Times New Roman" panose="02020603050405020304" pitchFamily="18" charset="0"/>
              </a:rPr>
              <a:t>menunjukkan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seberapa</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baik</a:t>
            </a:r>
            <a:r>
              <a:rPr lang="en-ID" sz="1600" dirty="0">
                <a:latin typeface="Times New Roman" panose="02020603050405020304" pitchFamily="18" charset="0"/>
                <a:cs typeface="Times New Roman" panose="02020603050405020304" pitchFamily="18" charset="0"/>
              </a:rPr>
              <a:t> model </a:t>
            </a:r>
            <a:r>
              <a:rPr lang="en-ID" sz="1600" dirty="0" err="1">
                <a:latin typeface="Times New Roman" panose="02020603050405020304" pitchFamily="18" charset="0"/>
                <a:cs typeface="Times New Roman" panose="02020603050405020304" pitchFamily="18" charset="0"/>
              </a:rPr>
              <a:t>cocok</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dengan</a:t>
            </a:r>
            <a:r>
              <a:rPr lang="en-ID" sz="1600" dirty="0">
                <a:latin typeface="Times New Roman" panose="02020603050405020304" pitchFamily="18" charset="0"/>
                <a:cs typeface="Times New Roman" panose="02020603050405020304" pitchFamily="18" charset="0"/>
              </a:rPr>
              <a:t> data </a:t>
            </a:r>
            <a:r>
              <a:rPr lang="en-ID" sz="1600" dirty="0" err="1">
                <a:latin typeface="Times New Roman" panose="02020603050405020304" pitchFamily="18" charset="0"/>
                <a:cs typeface="Times New Roman" panose="02020603050405020304" pitchFamily="18" charset="0"/>
              </a:rPr>
              <a:t>aktual</a:t>
            </a:r>
            <a:r>
              <a:rPr lang="en-ID" sz="1600" dirty="0">
                <a:latin typeface="Times New Roman" panose="02020603050405020304" pitchFamily="18" charset="0"/>
                <a:cs typeface="Times New Roman" panose="02020603050405020304" pitchFamily="18" charset="0"/>
              </a:rPr>
              <a:t>. Nilai </a:t>
            </a:r>
            <a:r>
              <a:rPr lang="en-ID" sz="1600" dirty="0" err="1">
                <a:latin typeface="Times New Roman" panose="02020603050405020304" pitchFamily="18" charset="0"/>
                <a:cs typeface="Times New Roman" panose="02020603050405020304" pitchFamily="18" charset="0"/>
              </a:rPr>
              <a:t>R_Squared</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semakin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dekat</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dengan</a:t>
            </a:r>
            <a:r>
              <a:rPr lang="en-ID" sz="1600" dirty="0">
                <a:latin typeface="Times New Roman" panose="02020603050405020304" pitchFamily="18" charset="0"/>
                <a:cs typeface="Times New Roman" panose="02020603050405020304" pitchFamily="18" charset="0"/>
              </a:rPr>
              <a:t> 1, </a:t>
            </a:r>
            <a:r>
              <a:rPr lang="en-ID" sz="1600" dirty="0" err="1">
                <a:latin typeface="Times New Roman" panose="02020603050405020304" pitchFamily="18" charset="0"/>
                <a:cs typeface="Times New Roman" panose="02020603050405020304" pitchFamily="18" charset="0"/>
              </a:rPr>
              <a:t>semakin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baik</a:t>
            </a:r>
            <a:r>
              <a:rPr lang="en-ID" sz="1600" dirty="0">
                <a:latin typeface="Times New Roman" panose="02020603050405020304" pitchFamily="18" charset="0"/>
                <a:cs typeface="Times New Roman" panose="02020603050405020304" pitchFamily="18" charset="0"/>
              </a:rPr>
              <a:t> model </a:t>
            </a:r>
            <a:r>
              <a:rPr lang="en-ID" sz="1600" dirty="0" err="1">
                <a:latin typeface="Times New Roman" panose="02020603050405020304" pitchFamily="18" charset="0"/>
                <a:cs typeface="Times New Roman" panose="02020603050405020304" pitchFamily="18" charset="0"/>
              </a:rPr>
              <a:t>cocok</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dengan</a:t>
            </a:r>
            <a:r>
              <a:rPr lang="en-ID" sz="1600" dirty="0">
                <a:latin typeface="Times New Roman" panose="02020603050405020304" pitchFamily="18" charset="0"/>
                <a:cs typeface="Times New Roman" panose="02020603050405020304" pitchFamily="18" charset="0"/>
              </a:rPr>
              <a:t> data </a:t>
            </a:r>
            <a:r>
              <a:rPr lang="en-ID" sz="1600" dirty="0" err="1">
                <a:latin typeface="Times New Roman" panose="02020603050405020304" pitchFamily="18" charset="0"/>
                <a:cs typeface="Times New Roman" panose="02020603050405020304" pitchFamily="18" charset="0"/>
              </a:rPr>
              <a:t>aktual</a:t>
            </a:r>
            <a:r>
              <a:rPr lang="en-ID" sz="1600" dirty="0">
                <a:latin typeface="Times New Roman" panose="02020603050405020304" pitchFamily="18" charset="0"/>
                <a:cs typeface="Times New Roman" panose="02020603050405020304" pitchFamily="18" charset="0"/>
              </a:rPr>
              <a:t>. Nilai </a:t>
            </a:r>
            <a:r>
              <a:rPr lang="en-ID" sz="1600" dirty="0" err="1">
                <a:latin typeface="Times New Roman" panose="02020603050405020304" pitchFamily="18" charset="0"/>
                <a:cs typeface="Times New Roman" panose="02020603050405020304" pitchFamily="18" charset="0"/>
              </a:rPr>
              <a:t>R_Squared</a:t>
            </a:r>
            <a:r>
              <a:rPr lang="en-ID" sz="1600" dirty="0">
                <a:latin typeface="Times New Roman" panose="02020603050405020304" pitchFamily="18" charset="0"/>
                <a:cs typeface="Times New Roman" panose="02020603050405020304" pitchFamily="18" charset="0"/>
              </a:rPr>
              <a:t> 0,4849 </a:t>
            </a:r>
            <a:r>
              <a:rPr lang="en-ID" sz="1600" dirty="0" err="1">
                <a:latin typeface="Times New Roman" panose="02020603050405020304" pitchFamily="18" charset="0"/>
                <a:cs typeface="Times New Roman" panose="02020603050405020304" pitchFamily="18" charset="0"/>
              </a:rPr>
              <a:t>menunjukkan</a:t>
            </a:r>
            <a:r>
              <a:rPr lang="en-ID" sz="1600" dirty="0">
                <a:latin typeface="Times New Roman" panose="02020603050405020304" pitchFamily="18" charset="0"/>
                <a:cs typeface="Times New Roman" panose="02020603050405020304" pitchFamily="18" charset="0"/>
              </a:rPr>
              <a:t> model </a:t>
            </a:r>
            <a:r>
              <a:rPr lang="en-ID" sz="1600" dirty="0" err="1">
                <a:latin typeface="Times New Roman" panose="02020603050405020304" pitchFamily="18" charset="0"/>
                <a:cs typeface="Times New Roman" panose="02020603050405020304" pitchFamily="18" charset="0"/>
              </a:rPr>
              <a:t>mampu</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menjelaskan</a:t>
            </a:r>
            <a:r>
              <a:rPr lang="en-ID" sz="1600" dirty="0">
                <a:latin typeface="Times New Roman" panose="02020603050405020304" pitchFamily="18" charset="0"/>
                <a:cs typeface="Times New Roman" panose="02020603050405020304" pitchFamily="18" charset="0"/>
              </a:rPr>
              <a:t> 48,49% </a:t>
            </a:r>
            <a:r>
              <a:rPr lang="en-ID" sz="1600" dirty="0" err="1">
                <a:latin typeface="Times New Roman" panose="02020603050405020304" pitchFamily="18" charset="0"/>
                <a:cs typeface="Times New Roman" panose="02020603050405020304" pitchFamily="18" charset="0"/>
              </a:rPr>
              <a:t>variabilitas</a:t>
            </a:r>
            <a:r>
              <a:rPr lang="en-ID" sz="1600" dirty="0">
                <a:latin typeface="Times New Roman" panose="02020603050405020304" pitchFamily="18" charset="0"/>
                <a:cs typeface="Times New Roman" panose="02020603050405020304" pitchFamily="18" charset="0"/>
              </a:rPr>
              <a:t> data </a:t>
            </a:r>
            <a:r>
              <a:rPr lang="en-ID" sz="1600" dirty="0" err="1">
                <a:latin typeface="Times New Roman" panose="02020603050405020304" pitchFamily="18" charset="0"/>
                <a:cs typeface="Times New Roman" panose="02020603050405020304" pitchFamily="18" charset="0"/>
              </a:rPr>
              <a:t>aktual</a:t>
            </a:r>
            <a:r>
              <a:rPr lang="en-ID" sz="1600" dirty="0">
                <a:latin typeface="Times New Roman" panose="02020603050405020304" pitchFamily="18" charset="0"/>
                <a:cs typeface="Times New Roman" panose="02020603050405020304" pitchFamily="18" charset="0"/>
              </a:rPr>
              <a:t>.</a:t>
            </a:r>
          </a:p>
        </p:txBody>
      </p:sp>
      <p:sp>
        <p:nvSpPr>
          <p:cNvPr id="4" name="Date Placeholder 3">
            <a:extLst>
              <a:ext uri="{FF2B5EF4-FFF2-40B4-BE49-F238E27FC236}">
                <a16:creationId xmlns:a16="http://schemas.microsoft.com/office/drawing/2014/main" id="{084023D4-2A66-4A0E-944D-2335B7282D48}"/>
              </a:ext>
            </a:extLst>
          </p:cNvPr>
          <p:cNvSpPr>
            <a:spLocks noGrp="1"/>
          </p:cNvSpPr>
          <p:nvPr>
            <p:ph type="dt" sz="half" idx="10"/>
          </p:nvPr>
        </p:nvSpPr>
        <p:spPr/>
        <p:txBody>
          <a:bodyPr/>
          <a:lstStyle/>
          <a:p>
            <a:fld id="{A2B39A51-E74F-4F90-8315-1FCA20118F52}" type="datetime1">
              <a:rPr lang="en-US" smtClean="0"/>
              <a:t>3/26/2023</a:t>
            </a:fld>
            <a:endParaRPr lang="en-US" dirty="0"/>
          </a:p>
        </p:txBody>
      </p:sp>
      <p:sp>
        <p:nvSpPr>
          <p:cNvPr id="5" name="Slide Number Placeholder 4">
            <a:extLst>
              <a:ext uri="{FF2B5EF4-FFF2-40B4-BE49-F238E27FC236}">
                <a16:creationId xmlns:a16="http://schemas.microsoft.com/office/drawing/2014/main" id="{847C5933-BA00-4944-B74D-937B886B2AC6}"/>
              </a:ext>
            </a:extLst>
          </p:cNvPr>
          <p:cNvSpPr>
            <a:spLocks noGrp="1"/>
          </p:cNvSpPr>
          <p:nvPr>
            <p:ph type="sldNum" sz="quarter" idx="4"/>
          </p:nvPr>
        </p:nvSpPr>
        <p:spPr/>
        <p:txBody>
          <a:bodyPr/>
          <a:lstStyle/>
          <a:p>
            <a:fld id="{3A6B1E66-6168-46C1-8F63-475802A4BC6B}" type="slidenum">
              <a:rPr lang="en-US" smtClean="0"/>
              <a:pPr/>
              <a:t>23</a:t>
            </a:fld>
            <a:endParaRPr lang="en-US" dirty="0"/>
          </a:p>
        </p:txBody>
      </p:sp>
      <p:pic>
        <p:nvPicPr>
          <p:cNvPr id="7" name="Picture 6">
            <a:extLst>
              <a:ext uri="{FF2B5EF4-FFF2-40B4-BE49-F238E27FC236}">
                <a16:creationId xmlns:a16="http://schemas.microsoft.com/office/drawing/2014/main" id="{682C5A06-996E-4625-B984-89D8DC1F0574}"/>
              </a:ext>
            </a:extLst>
          </p:cNvPr>
          <p:cNvPicPr>
            <a:picLocks noChangeAspect="1"/>
          </p:cNvPicPr>
          <p:nvPr/>
        </p:nvPicPr>
        <p:blipFill>
          <a:blip r:embed="rId2"/>
          <a:stretch>
            <a:fillRect/>
          </a:stretch>
        </p:blipFill>
        <p:spPr>
          <a:xfrm>
            <a:off x="172722" y="1610052"/>
            <a:ext cx="5102662" cy="3877216"/>
          </a:xfrm>
          <a:prstGeom prst="rect">
            <a:avLst/>
          </a:prstGeom>
        </p:spPr>
      </p:pic>
      <p:pic>
        <p:nvPicPr>
          <p:cNvPr id="8" name="Picture 7">
            <a:extLst>
              <a:ext uri="{FF2B5EF4-FFF2-40B4-BE49-F238E27FC236}">
                <a16:creationId xmlns:a16="http://schemas.microsoft.com/office/drawing/2014/main" id="{0FEC5765-6884-4AF0-9BD4-A5F773DC64B1}"/>
              </a:ext>
            </a:extLst>
          </p:cNvPr>
          <p:cNvPicPr>
            <a:picLocks noChangeAspect="1"/>
          </p:cNvPicPr>
          <p:nvPr/>
        </p:nvPicPr>
        <p:blipFill>
          <a:blip r:embed="rId3"/>
          <a:stretch>
            <a:fillRect/>
          </a:stretch>
        </p:blipFill>
        <p:spPr>
          <a:xfrm>
            <a:off x="162560" y="5581705"/>
            <a:ext cx="4953691" cy="666843"/>
          </a:xfrm>
          <a:prstGeom prst="rect">
            <a:avLst/>
          </a:prstGeom>
        </p:spPr>
      </p:pic>
    </p:spTree>
    <p:extLst>
      <p:ext uri="{BB962C8B-B14F-4D97-AF65-F5344CB8AC3E}">
        <p14:creationId xmlns:p14="http://schemas.microsoft.com/office/powerpoint/2010/main" val="35925273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F598F-575A-49D6-88B8-2C146738AAFF}"/>
              </a:ext>
            </a:extLst>
          </p:cNvPr>
          <p:cNvSpPr>
            <a:spLocks noGrp="1"/>
          </p:cNvSpPr>
          <p:nvPr>
            <p:ph type="title"/>
          </p:nvPr>
        </p:nvSpPr>
        <p:spPr/>
        <p:txBody>
          <a:bodyPr>
            <a:normAutofit fontScale="90000"/>
          </a:bodyPr>
          <a:lstStyle/>
          <a:p>
            <a:r>
              <a:rPr lang="en-US" dirty="0"/>
              <a:t>Linear </a:t>
            </a:r>
            <a:r>
              <a:rPr lang="en-US" dirty="0" err="1"/>
              <a:t>Regresi</a:t>
            </a:r>
            <a:endParaRPr lang="en-ID" dirty="0"/>
          </a:p>
        </p:txBody>
      </p:sp>
      <p:sp>
        <p:nvSpPr>
          <p:cNvPr id="3" name="Content Placeholder 2">
            <a:extLst>
              <a:ext uri="{FF2B5EF4-FFF2-40B4-BE49-F238E27FC236}">
                <a16:creationId xmlns:a16="http://schemas.microsoft.com/office/drawing/2014/main" id="{7F0C37FE-AFD2-4D29-BF09-D726AEB370C5}"/>
              </a:ext>
            </a:extLst>
          </p:cNvPr>
          <p:cNvSpPr>
            <a:spLocks noGrp="1"/>
          </p:cNvSpPr>
          <p:nvPr>
            <p:ph idx="1"/>
          </p:nvPr>
        </p:nvSpPr>
        <p:spPr>
          <a:xfrm>
            <a:off x="5275384" y="1825625"/>
            <a:ext cx="6743895" cy="4351338"/>
          </a:xfrm>
        </p:spPr>
        <p:txBody>
          <a:bodyPr>
            <a:noAutofit/>
          </a:bodyPr>
          <a:lstStyle/>
          <a:p>
            <a:pPr algn="just"/>
            <a:r>
              <a:rPr lang="en-ID" sz="1600" dirty="0">
                <a:latin typeface="Times New Roman" panose="02020603050405020304" pitchFamily="18" charset="0"/>
                <a:cs typeface="Times New Roman" panose="02020603050405020304" pitchFamily="18" charset="0"/>
              </a:rPr>
              <a:t>MAE </a:t>
            </a:r>
            <a:r>
              <a:rPr lang="en-ID" sz="1600" dirty="0" err="1">
                <a:latin typeface="Times New Roman" panose="02020603050405020304" pitchFamily="18" charset="0"/>
                <a:cs typeface="Times New Roman" panose="02020603050405020304" pitchFamily="18" charset="0"/>
              </a:rPr>
              <a:t>adalah</a:t>
            </a:r>
            <a:r>
              <a:rPr lang="en-ID" sz="1600" dirty="0">
                <a:latin typeface="Times New Roman" panose="02020603050405020304" pitchFamily="18" charset="0"/>
                <a:cs typeface="Times New Roman" panose="02020603050405020304" pitchFamily="18" charset="0"/>
              </a:rPr>
              <a:t> rata-rata </a:t>
            </a:r>
            <a:r>
              <a:rPr lang="en-ID" sz="1600" dirty="0" err="1">
                <a:latin typeface="Times New Roman" panose="02020603050405020304" pitchFamily="18" charset="0"/>
                <a:cs typeface="Times New Roman" panose="02020603050405020304" pitchFamily="18" charset="0"/>
              </a:rPr>
              <a:t>selisih</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absolut</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antara</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prediksi</a:t>
            </a:r>
            <a:r>
              <a:rPr lang="en-ID" sz="1600" dirty="0">
                <a:latin typeface="Times New Roman" panose="02020603050405020304" pitchFamily="18" charset="0"/>
                <a:cs typeface="Times New Roman" panose="02020603050405020304" pitchFamily="18" charset="0"/>
              </a:rPr>
              <a:t> dan </a:t>
            </a:r>
            <a:r>
              <a:rPr lang="en-ID" sz="1600" dirty="0" err="1">
                <a:latin typeface="Times New Roman" panose="02020603050405020304" pitchFamily="18" charset="0"/>
                <a:cs typeface="Times New Roman" panose="02020603050405020304" pitchFamily="18" charset="0"/>
              </a:rPr>
              <a:t>nilai</a:t>
            </a:r>
            <a:r>
              <a:rPr lang="en-ID" sz="1600" dirty="0">
                <a:latin typeface="Times New Roman" panose="02020603050405020304" pitchFamily="18" charset="0"/>
                <a:cs typeface="Times New Roman" panose="02020603050405020304" pitchFamily="18" charset="0"/>
              </a:rPr>
              <a:t> actual. </a:t>
            </a:r>
            <a:r>
              <a:rPr lang="en-ID" sz="1600" dirty="0" err="1">
                <a:latin typeface="Times New Roman" panose="02020603050405020304" pitchFamily="18" charset="0"/>
                <a:cs typeface="Times New Roman" panose="02020603050405020304" pitchFamily="18" charset="0"/>
              </a:rPr>
              <a:t>Semakin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rendah</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nilai</a:t>
            </a:r>
            <a:r>
              <a:rPr lang="en-ID" sz="1600" dirty="0">
                <a:latin typeface="Times New Roman" panose="02020603050405020304" pitchFamily="18" charset="0"/>
                <a:cs typeface="Times New Roman" panose="02020603050405020304" pitchFamily="18" charset="0"/>
              </a:rPr>
              <a:t> MAE, </a:t>
            </a:r>
            <a:r>
              <a:rPr lang="en-ID" sz="1600" dirty="0" err="1">
                <a:latin typeface="Times New Roman" panose="02020603050405020304" pitchFamily="18" charset="0"/>
                <a:cs typeface="Times New Roman" panose="02020603050405020304" pitchFamily="18" charset="0"/>
              </a:rPr>
              <a:t>semakin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akurat</a:t>
            </a:r>
            <a:r>
              <a:rPr lang="en-ID" sz="1600" dirty="0">
                <a:latin typeface="Times New Roman" panose="02020603050405020304" pitchFamily="18" charset="0"/>
                <a:cs typeface="Times New Roman" panose="02020603050405020304" pitchFamily="18" charset="0"/>
              </a:rPr>
              <a:t> model </a:t>
            </a:r>
            <a:r>
              <a:rPr lang="en-ID" sz="1600" dirty="0" err="1">
                <a:latin typeface="Times New Roman" panose="02020603050405020304" pitchFamily="18" charset="0"/>
                <a:cs typeface="Times New Roman" panose="02020603050405020304" pitchFamily="18" charset="0"/>
              </a:rPr>
              <a:t>dalam</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memprediksi</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nilai</a:t>
            </a:r>
            <a:r>
              <a:rPr lang="en-ID" sz="1600" dirty="0">
                <a:latin typeface="Times New Roman" panose="02020603050405020304" pitchFamily="18" charset="0"/>
                <a:cs typeface="Times New Roman" panose="02020603050405020304" pitchFamily="18" charset="0"/>
              </a:rPr>
              <a:t> actual.</a:t>
            </a:r>
          </a:p>
          <a:p>
            <a:pPr algn="just"/>
            <a:r>
              <a:rPr lang="en-ID" sz="1600" dirty="0">
                <a:latin typeface="Times New Roman" panose="02020603050405020304" pitchFamily="18" charset="0"/>
                <a:cs typeface="Times New Roman" panose="02020603050405020304" pitchFamily="18" charset="0"/>
              </a:rPr>
              <a:t>MAPE </a:t>
            </a:r>
            <a:r>
              <a:rPr lang="en-ID" sz="1600" dirty="0" err="1">
                <a:latin typeface="Times New Roman" panose="02020603050405020304" pitchFamily="18" charset="0"/>
                <a:cs typeface="Times New Roman" panose="02020603050405020304" pitchFamily="18" charset="0"/>
              </a:rPr>
              <a:t>adalah</a:t>
            </a:r>
            <a:r>
              <a:rPr lang="en-ID" sz="1600" dirty="0">
                <a:latin typeface="Times New Roman" panose="02020603050405020304" pitchFamily="18" charset="0"/>
                <a:cs typeface="Times New Roman" panose="02020603050405020304" pitchFamily="18" charset="0"/>
              </a:rPr>
              <a:t> rata-rata </a:t>
            </a:r>
            <a:r>
              <a:rPr lang="en-ID" sz="1600" dirty="0" err="1">
                <a:latin typeface="Times New Roman" panose="02020603050405020304" pitchFamily="18" charset="0"/>
                <a:cs typeface="Times New Roman" panose="02020603050405020304" pitchFamily="18" charset="0"/>
              </a:rPr>
              <a:t>persentase</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selisih</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absolut</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antara</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prediksi</a:t>
            </a:r>
            <a:r>
              <a:rPr lang="en-ID" sz="1600" dirty="0">
                <a:latin typeface="Times New Roman" panose="02020603050405020304" pitchFamily="18" charset="0"/>
                <a:cs typeface="Times New Roman" panose="02020603050405020304" pitchFamily="18" charset="0"/>
              </a:rPr>
              <a:t> dan </a:t>
            </a:r>
            <a:r>
              <a:rPr lang="en-ID" sz="1600" dirty="0" err="1">
                <a:latin typeface="Times New Roman" panose="02020603050405020304" pitchFamily="18" charset="0"/>
                <a:cs typeface="Times New Roman" panose="02020603050405020304" pitchFamily="18" charset="0"/>
              </a:rPr>
              <a:t>nilai</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aktual</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Semakin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rendah</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nilai</a:t>
            </a:r>
            <a:r>
              <a:rPr lang="en-ID" sz="1600" dirty="0">
                <a:latin typeface="Times New Roman" panose="02020603050405020304" pitchFamily="18" charset="0"/>
                <a:cs typeface="Times New Roman" panose="02020603050405020304" pitchFamily="18" charset="0"/>
              </a:rPr>
              <a:t> MAPE, </a:t>
            </a:r>
            <a:r>
              <a:rPr lang="en-ID" sz="1600" dirty="0" err="1">
                <a:latin typeface="Times New Roman" panose="02020603050405020304" pitchFamily="18" charset="0"/>
                <a:cs typeface="Times New Roman" panose="02020603050405020304" pitchFamily="18" charset="0"/>
              </a:rPr>
              <a:t>semakin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akurat</a:t>
            </a:r>
            <a:r>
              <a:rPr lang="en-ID" sz="1600" dirty="0">
                <a:latin typeface="Times New Roman" panose="02020603050405020304" pitchFamily="18" charset="0"/>
                <a:cs typeface="Times New Roman" panose="02020603050405020304" pitchFamily="18" charset="0"/>
              </a:rPr>
              <a:t> model </a:t>
            </a:r>
            <a:r>
              <a:rPr lang="en-ID" sz="1600" dirty="0" err="1">
                <a:latin typeface="Times New Roman" panose="02020603050405020304" pitchFamily="18" charset="0"/>
                <a:cs typeface="Times New Roman" panose="02020603050405020304" pitchFamily="18" charset="0"/>
              </a:rPr>
              <a:t>dalam</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memprediksi</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nilai</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aktual</a:t>
            </a:r>
            <a:r>
              <a:rPr lang="en-ID" sz="1600" dirty="0">
                <a:latin typeface="Times New Roman" panose="02020603050405020304" pitchFamily="18" charset="0"/>
                <a:cs typeface="Times New Roman" panose="02020603050405020304" pitchFamily="18" charset="0"/>
              </a:rPr>
              <a:t>.</a:t>
            </a:r>
          </a:p>
          <a:p>
            <a:pPr algn="just"/>
            <a:r>
              <a:rPr lang="en-ID" sz="1600" dirty="0">
                <a:latin typeface="Times New Roman" panose="02020603050405020304" pitchFamily="18" charset="0"/>
                <a:cs typeface="Times New Roman" panose="02020603050405020304" pitchFamily="18" charset="0"/>
              </a:rPr>
              <a:t>MSE </a:t>
            </a:r>
            <a:r>
              <a:rPr lang="en-ID" sz="1600" dirty="0" err="1">
                <a:latin typeface="Times New Roman" panose="02020603050405020304" pitchFamily="18" charset="0"/>
                <a:cs typeface="Times New Roman" panose="02020603050405020304" pitchFamily="18" charset="0"/>
              </a:rPr>
              <a:t>adalah</a:t>
            </a:r>
            <a:r>
              <a:rPr lang="en-ID" sz="1600" dirty="0">
                <a:latin typeface="Times New Roman" panose="02020603050405020304" pitchFamily="18" charset="0"/>
                <a:cs typeface="Times New Roman" panose="02020603050405020304" pitchFamily="18" charset="0"/>
              </a:rPr>
              <a:t> rata-rata </a:t>
            </a:r>
            <a:r>
              <a:rPr lang="en-ID" sz="1600" dirty="0" err="1">
                <a:latin typeface="Times New Roman" panose="02020603050405020304" pitchFamily="18" charset="0"/>
                <a:cs typeface="Times New Roman" panose="02020603050405020304" pitchFamily="18" charset="0"/>
              </a:rPr>
              <a:t>kuadrat</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selisih</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antara</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prediksi</a:t>
            </a:r>
            <a:r>
              <a:rPr lang="en-ID" sz="1600" dirty="0">
                <a:latin typeface="Times New Roman" panose="02020603050405020304" pitchFamily="18" charset="0"/>
                <a:cs typeface="Times New Roman" panose="02020603050405020304" pitchFamily="18" charset="0"/>
              </a:rPr>
              <a:t> dan </a:t>
            </a:r>
            <a:r>
              <a:rPr lang="en-ID" sz="1600" dirty="0" err="1">
                <a:latin typeface="Times New Roman" panose="02020603050405020304" pitchFamily="18" charset="0"/>
                <a:cs typeface="Times New Roman" panose="02020603050405020304" pitchFamily="18" charset="0"/>
              </a:rPr>
              <a:t>nilai</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aktual</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Semakin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rendah</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nilai</a:t>
            </a:r>
            <a:r>
              <a:rPr lang="en-ID" sz="1600" dirty="0">
                <a:latin typeface="Times New Roman" panose="02020603050405020304" pitchFamily="18" charset="0"/>
                <a:cs typeface="Times New Roman" panose="02020603050405020304" pitchFamily="18" charset="0"/>
              </a:rPr>
              <a:t> MSE, </a:t>
            </a:r>
            <a:r>
              <a:rPr lang="en-ID" sz="1600" dirty="0" err="1">
                <a:latin typeface="Times New Roman" panose="02020603050405020304" pitchFamily="18" charset="0"/>
                <a:cs typeface="Times New Roman" panose="02020603050405020304" pitchFamily="18" charset="0"/>
              </a:rPr>
              <a:t>semakin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akurat</a:t>
            </a:r>
            <a:r>
              <a:rPr lang="en-ID" sz="1600" dirty="0">
                <a:latin typeface="Times New Roman" panose="02020603050405020304" pitchFamily="18" charset="0"/>
                <a:cs typeface="Times New Roman" panose="02020603050405020304" pitchFamily="18" charset="0"/>
              </a:rPr>
              <a:t> model </a:t>
            </a:r>
            <a:r>
              <a:rPr lang="en-ID" sz="1600" dirty="0" err="1">
                <a:latin typeface="Times New Roman" panose="02020603050405020304" pitchFamily="18" charset="0"/>
                <a:cs typeface="Times New Roman" panose="02020603050405020304" pitchFamily="18" charset="0"/>
              </a:rPr>
              <a:t>dalam</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memprediksi</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nilai</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aktual</a:t>
            </a:r>
            <a:r>
              <a:rPr lang="en-ID" sz="1600" dirty="0">
                <a:latin typeface="Times New Roman" panose="02020603050405020304" pitchFamily="18" charset="0"/>
                <a:cs typeface="Times New Roman" panose="02020603050405020304" pitchFamily="18" charset="0"/>
              </a:rPr>
              <a:t>.</a:t>
            </a:r>
          </a:p>
          <a:p>
            <a:pPr algn="just"/>
            <a:r>
              <a:rPr lang="en-ID" sz="1600" dirty="0">
                <a:latin typeface="Times New Roman" panose="02020603050405020304" pitchFamily="18" charset="0"/>
                <a:cs typeface="Times New Roman" panose="02020603050405020304" pitchFamily="18" charset="0"/>
              </a:rPr>
              <a:t>RMSE </a:t>
            </a:r>
            <a:r>
              <a:rPr lang="en-ID" sz="1600" dirty="0" err="1">
                <a:latin typeface="Times New Roman" panose="02020603050405020304" pitchFamily="18" charset="0"/>
                <a:cs typeface="Times New Roman" panose="02020603050405020304" pitchFamily="18" charset="0"/>
              </a:rPr>
              <a:t>adalah</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akar</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kuadrat</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dari</a:t>
            </a:r>
            <a:r>
              <a:rPr lang="en-ID" sz="1600" dirty="0">
                <a:latin typeface="Times New Roman" panose="02020603050405020304" pitchFamily="18" charset="0"/>
                <a:cs typeface="Times New Roman" panose="02020603050405020304" pitchFamily="18" charset="0"/>
              </a:rPr>
              <a:t> MSE. </a:t>
            </a:r>
            <a:r>
              <a:rPr lang="en-ID" sz="1600" dirty="0" err="1">
                <a:latin typeface="Times New Roman" panose="02020603050405020304" pitchFamily="18" charset="0"/>
                <a:cs typeface="Times New Roman" panose="02020603050405020304" pitchFamily="18" charset="0"/>
              </a:rPr>
              <a:t>Semakin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rendah</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nilai</a:t>
            </a:r>
            <a:r>
              <a:rPr lang="en-ID" sz="1600" dirty="0">
                <a:latin typeface="Times New Roman" panose="02020603050405020304" pitchFamily="18" charset="0"/>
                <a:cs typeface="Times New Roman" panose="02020603050405020304" pitchFamily="18" charset="0"/>
              </a:rPr>
              <a:t> RMSE, </a:t>
            </a:r>
            <a:r>
              <a:rPr lang="en-ID" sz="1600" dirty="0" err="1">
                <a:latin typeface="Times New Roman" panose="02020603050405020304" pitchFamily="18" charset="0"/>
                <a:cs typeface="Times New Roman" panose="02020603050405020304" pitchFamily="18" charset="0"/>
              </a:rPr>
              <a:t>semakin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akurat</a:t>
            </a:r>
            <a:r>
              <a:rPr lang="en-ID" sz="1600" dirty="0">
                <a:latin typeface="Times New Roman" panose="02020603050405020304" pitchFamily="18" charset="0"/>
                <a:cs typeface="Times New Roman" panose="02020603050405020304" pitchFamily="18" charset="0"/>
              </a:rPr>
              <a:t> model </a:t>
            </a:r>
            <a:r>
              <a:rPr lang="en-ID" sz="1600" dirty="0" err="1">
                <a:latin typeface="Times New Roman" panose="02020603050405020304" pitchFamily="18" charset="0"/>
                <a:cs typeface="Times New Roman" panose="02020603050405020304" pitchFamily="18" charset="0"/>
              </a:rPr>
              <a:t>dalam</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memprediksi</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nilai</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aktual</a:t>
            </a:r>
            <a:r>
              <a:rPr lang="en-ID" sz="1600" dirty="0">
                <a:latin typeface="Times New Roman" panose="02020603050405020304" pitchFamily="18" charset="0"/>
                <a:cs typeface="Times New Roman" panose="02020603050405020304" pitchFamily="18" charset="0"/>
              </a:rPr>
              <a:t>.</a:t>
            </a:r>
          </a:p>
          <a:p>
            <a:pPr algn="just"/>
            <a:r>
              <a:rPr lang="en-ID" sz="1600" dirty="0" err="1">
                <a:latin typeface="Times New Roman" panose="02020603050405020304" pitchFamily="18" charset="0"/>
                <a:cs typeface="Times New Roman" panose="02020603050405020304" pitchFamily="18" charset="0"/>
              </a:rPr>
              <a:t>R_Squared</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adalah</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koefisien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determinasi</a:t>
            </a:r>
            <a:r>
              <a:rPr lang="en-ID" sz="1600" dirty="0">
                <a:latin typeface="Times New Roman" panose="02020603050405020304" pitchFamily="18" charset="0"/>
                <a:cs typeface="Times New Roman" panose="02020603050405020304" pitchFamily="18" charset="0"/>
              </a:rPr>
              <a:t> yang </a:t>
            </a:r>
            <a:r>
              <a:rPr lang="en-ID" sz="1600" dirty="0" err="1">
                <a:latin typeface="Times New Roman" panose="02020603050405020304" pitchFamily="18" charset="0"/>
                <a:cs typeface="Times New Roman" panose="02020603050405020304" pitchFamily="18" charset="0"/>
              </a:rPr>
              <a:t>menunjukkan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seberapa</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baik</a:t>
            </a:r>
            <a:r>
              <a:rPr lang="en-ID" sz="1600" dirty="0">
                <a:latin typeface="Times New Roman" panose="02020603050405020304" pitchFamily="18" charset="0"/>
                <a:cs typeface="Times New Roman" panose="02020603050405020304" pitchFamily="18" charset="0"/>
              </a:rPr>
              <a:t> model </a:t>
            </a:r>
            <a:r>
              <a:rPr lang="en-ID" sz="1600" dirty="0" err="1">
                <a:latin typeface="Times New Roman" panose="02020603050405020304" pitchFamily="18" charset="0"/>
                <a:cs typeface="Times New Roman" panose="02020603050405020304" pitchFamily="18" charset="0"/>
              </a:rPr>
              <a:t>cocok</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dengan</a:t>
            </a:r>
            <a:r>
              <a:rPr lang="en-ID" sz="1600" dirty="0">
                <a:latin typeface="Times New Roman" panose="02020603050405020304" pitchFamily="18" charset="0"/>
                <a:cs typeface="Times New Roman" panose="02020603050405020304" pitchFamily="18" charset="0"/>
              </a:rPr>
              <a:t> data </a:t>
            </a:r>
            <a:r>
              <a:rPr lang="en-ID" sz="1600" dirty="0" err="1">
                <a:latin typeface="Times New Roman" panose="02020603050405020304" pitchFamily="18" charset="0"/>
                <a:cs typeface="Times New Roman" panose="02020603050405020304" pitchFamily="18" charset="0"/>
              </a:rPr>
              <a:t>aktual</a:t>
            </a:r>
            <a:r>
              <a:rPr lang="en-ID" sz="1600" dirty="0">
                <a:latin typeface="Times New Roman" panose="02020603050405020304" pitchFamily="18" charset="0"/>
                <a:cs typeface="Times New Roman" panose="02020603050405020304" pitchFamily="18" charset="0"/>
              </a:rPr>
              <a:t>. Nilai </a:t>
            </a:r>
            <a:r>
              <a:rPr lang="en-ID" sz="1600" dirty="0" err="1">
                <a:latin typeface="Times New Roman" panose="02020603050405020304" pitchFamily="18" charset="0"/>
                <a:cs typeface="Times New Roman" panose="02020603050405020304" pitchFamily="18" charset="0"/>
              </a:rPr>
              <a:t>R_Squared</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semakin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dekat</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dengan</a:t>
            </a:r>
            <a:r>
              <a:rPr lang="en-ID" sz="1600" dirty="0">
                <a:latin typeface="Times New Roman" panose="02020603050405020304" pitchFamily="18" charset="0"/>
                <a:cs typeface="Times New Roman" panose="02020603050405020304" pitchFamily="18" charset="0"/>
              </a:rPr>
              <a:t> 1, </a:t>
            </a:r>
            <a:r>
              <a:rPr lang="en-ID" sz="1600" dirty="0" err="1">
                <a:latin typeface="Times New Roman" panose="02020603050405020304" pitchFamily="18" charset="0"/>
                <a:cs typeface="Times New Roman" panose="02020603050405020304" pitchFamily="18" charset="0"/>
              </a:rPr>
              <a:t>semakin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baik</a:t>
            </a:r>
            <a:r>
              <a:rPr lang="en-ID" sz="1600" dirty="0">
                <a:latin typeface="Times New Roman" panose="02020603050405020304" pitchFamily="18" charset="0"/>
                <a:cs typeface="Times New Roman" panose="02020603050405020304" pitchFamily="18" charset="0"/>
              </a:rPr>
              <a:t> model </a:t>
            </a:r>
            <a:r>
              <a:rPr lang="en-ID" sz="1600" dirty="0" err="1">
                <a:latin typeface="Times New Roman" panose="02020603050405020304" pitchFamily="18" charset="0"/>
                <a:cs typeface="Times New Roman" panose="02020603050405020304" pitchFamily="18" charset="0"/>
              </a:rPr>
              <a:t>cocok</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dengan</a:t>
            </a:r>
            <a:r>
              <a:rPr lang="en-ID" sz="1600" dirty="0">
                <a:latin typeface="Times New Roman" panose="02020603050405020304" pitchFamily="18" charset="0"/>
                <a:cs typeface="Times New Roman" panose="02020603050405020304" pitchFamily="18" charset="0"/>
              </a:rPr>
              <a:t> data </a:t>
            </a:r>
            <a:r>
              <a:rPr lang="en-ID" sz="1600" dirty="0" err="1">
                <a:latin typeface="Times New Roman" panose="02020603050405020304" pitchFamily="18" charset="0"/>
                <a:cs typeface="Times New Roman" panose="02020603050405020304" pitchFamily="18" charset="0"/>
              </a:rPr>
              <a:t>aktual</a:t>
            </a:r>
            <a:r>
              <a:rPr lang="en-ID" sz="1600" dirty="0">
                <a:latin typeface="Times New Roman" panose="02020603050405020304" pitchFamily="18" charset="0"/>
                <a:cs typeface="Times New Roman" panose="02020603050405020304" pitchFamily="18" charset="0"/>
              </a:rPr>
              <a:t>. Nilai </a:t>
            </a:r>
            <a:r>
              <a:rPr lang="en-ID" sz="1600" dirty="0" err="1">
                <a:latin typeface="Times New Roman" panose="02020603050405020304" pitchFamily="18" charset="0"/>
                <a:cs typeface="Times New Roman" panose="02020603050405020304" pitchFamily="18" charset="0"/>
              </a:rPr>
              <a:t>R_Squared</a:t>
            </a:r>
            <a:r>
              <a:rPr lang="en-ID" sz="1600" dirty="0">
                <a:latin typeface="Times New Roman" panose="02020603050405020304" pitchFamily="18" charset="0"/>
                <a:cs typeface="Times New Roman" panose="02020603050405020304" pitchFamily="18" charset="0"/>
              </a:rPr>
              <a:t> 0,7457 </a:t>
            </a:r>
            <a:r>
              <a:rPr lang="en-ID" sz="1600" dirty="0" err="1">
                <a:latin typeface="Times New Roman" panose="02020603050405020304" pitchFamily="18" charset="0"/>
                <a:cs typeface="Times New Roman" panose="02020603050405020304" pitchFamily="18" charset="0"/>
              </a:rPr>
              <a:t>menunjukkan</a:t>
            </a:r>
            <a:r>
              <a:rPr lang="en-ID" sz="1600" dirty="0">
                <a:latin typeface="Times New Roman" panose="02020603050405020304" pitchFamily="18" charset="0"/>
                <a:cs typeface="Times New Roman" panose="02020603050405020304" pitchFamily="18" charset="0"/>
              </a:rPr>
              <a:t> model </a:t>
            </a:r>
            <a:r>
              <a:rPr lang="en-ID" sz="1600" dirty="0" err="1">
                <a:latin typeface="Times New Roman" panose="02020603050405020304" pitchFamily="18" charset="0"/>
                <a:cs typeface="Times New Roman" panose="02020603050405020304" pitchFamily="18" charset="0"/>
              </a:rPr>
              <a:t>mampu</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menjelaskan</a:t>
            </a:r>
            <a:r>
              <a:rPr lang="en-ID" sz="1600" dirty="0">
                <a:latin typeface="Times New Roman" panose="02020603050405020304" pitchFamily="18" charset="0"/>
                <a:cs typeface="Times New Roman" panose="02020603050405020304" pitchFamily="18" charset="0"/>
              </a:rPr>
              <a:t> 74,57% </a:t>
            </a:r>
            <a:r>
              <a:rPr lang="en-ID" sz="1600" dirty="0" err="1">
                <a:latin typeface="Times New Roman" panose="02020603050405020304" pitchFamily="18" charset="0"/>
                <a:cs typeface="Times New Roman" panose="02020603050405020304" pitchFamily="18" charset="0"/>
              </a:rPr>
              <a:t>variabilitas</a:t>
            </a:r>
            <a:r>
              <a:rPr lang="en-ID" sz="1600" dirty="0">
                <a:latin typeface="Times New Roman" panose="02020603050405020304" pitchFamily="18" charset="0"/>
                <a:cs typeface="Times New Roman" panose="02020603050405020304" pitchFamily="18" charset="0"/>
              </a:rPr>
              <a:t> data </a:t>
            </a:r>
            <a:r>
              <a:rPr lang="en-ID" sz="1600" dirty="0" err="1">
                <a:latin typeface="Times New Roman" panose="02020603050405020304" pitchFamily="18" charset="0"/>
                <a:cs typeface="Times New Roman" panose="02020603050405020304" pitchFamily="18" charset="0"/>
              </a:rPr>
              <a:t>aktual</a:t>
            </a:r>
            <a:r>
              <a:rPr lang="en-ID" sz="1600" dirty="0">
                <a:latin typeface="Times New Roman" panose="02020603050405020304" pitchFamily="18" charset="0"/>
                <a:cs typeface="Times New Roman" panose="02020603050405020304" pitchFamily="18" charset="0"/>
              </a:rPr>
              <a:t>.</a:t>
            </a:r>
          </a:p>
        </p:txBody>
      </p:sp>
      <p:sp>
        <p:nvSpPr>
          <p:cNvPr id="4" name="Date Placeholder 3">
            <a:extLst>
              <a:ext uri="{FF2B5EF4-FFF2-40B4-BE49-F238E27FC236}">
                <a16:creationId xmlns:a16="http://schemas.microsoft.com/office/drawing/2014/main" id="{084023D4-2A66-4A0E-944D-2335B7282D48}"/>
              </a:ext>
            </a:extLst>
          </p:cNvPr>
          <p:cNvSpPr>
            <a:spLocks noGrp="1"/>
          </p:cNvSpPr>
          <p:nvPr>
            <p:ph type="dt" sz="half" idx="10"/>
          </p:nvPr>
        </p:nvSpPr>
        <p:spPr/>
        <p:txBody>
          <a:bodyPr/>
          <a:lstStyle/>
          <a:p>
            <a:fld id="{A2B39A51-E74F-4F90-8315-1FCA20118F52}" type="datetime1">
              <a:rPr lang="en-US" smtClean="0"/>
              <a:t>3/26/2023</a:t>
            </a:fld>
            <a:endParaRPr lang="en-US" dirty="0"/>
          </a:p>
        </p:txBody>
      </p:sp>
      <p:sp>
        <p:nvSpPr>
          <p:cNvPr id="5" name="Slide Number Placeholder 4">
            <a:extLst>
              <a:ext uri="{FF2B5EF4-FFF2-40B4-BE49-F238E27FC236}">
                <a16:creationId xmlns:a16="http://schemas.microsoft.com/office/drawing/2014/main" id="{847C5933-BA00-4944-B74D-937B886B2AC6}"/>
              </a:ext>
            </a:extLst>
          </p:cNvPr>
          <p:cNvSpPr>
            <a:spLocks noGrp="1"/>
          </p:cNvSpPr>
          <p:nvPr>
            <p:ph type="sldNum" sz="quarter" idx="4"/>
          </p:nvPr>
        </p:nvSpPr>
        <p:spPr/>
        <p:txBody>
          <a:bodyPr/>
          <a:lstStyle/>
          <a:p>
            <a:fld id="{3A6B1E66-6168-46C1-8F63-475802A4BC6B}" type="slidenum">
              <a:rPr lang="en-US" smtClean="0"/>
              <a:pPr/>
              <a:t>24</a:t>
            </a:fld>
            <a:endParaRPr lang="en-US" dirty="0"/>
          </a:p>
        </p:txBody>
      </p:sp>
      <p:pic>
        <p:nvPicPr>
          <p:cNvPr id="6" name="Picture 5">
            <a:extLst>
              <a:ext uri="{FF2B5EF4-FFF2-40B4-BE49-F238E27FC236}">
                <a16:creationId xmlns:a16="http://schemas.microsoft.com/office/drawing/2014/main" id="{E3E782ED-B4C1-4D84-A896-B1B6567FA652}"/>
              </a:ext>
            </a:extLst>
          </p:cNvPr>
          <p:cNvPicPr>
            <a:picLocks noChangeAspect="1"/>
          </p:cNvPicPr>
          <p:nvPr/>
        </p:nvPicPr>
        <p:blipFill>
          <a:blip r:embed="rId2"/>
          <a:stretch>
            <a:fillRect/>
          </a:stretch>
        </p:blipFill>
        <p:spPr>
          <a:xfrm>
            <a:off x="0" y="1510950"/>
            <a:ext cx="5275384" cy="3962953"/>
          </a:xfrm>
          <a:prstGeom prst="rect">
            <a:avLst/>
          </a:prstGeom>
        </p:spPr>
      </p:pic>
      <p:pic>
        <p:nvPicPr>
          <p:cNvPr id="9" name="Picture 8">
            <a:extLst>
              <a:ext uri="{FF2B5EF4-FFF2-40B4-BE49-F238E27FC236}">
                <a16:creationId xmlns:a16="http://schemas.microsoft.com/office/drawing/2014/main" id="{20647FF3-96A6-40F0-9F47-5EBCEE423B24}"/>
              </a:ext>
            </a:extLst>
          </p:cNvPr>
          <p:cNvPicPr>
            <a:picLocks noChangeAspect="1"/>
          </p:cNvPicPr>
          <p:nvPr/>
        </p:nvPicPr>
        <p:blipFill>
          <a:blip r:embed="rId3"/>
          <a:stretch>
            <a:fillRect/>
          </a:stretch>
        </p:blipFill>
        <p:spPr>
          <a:xfrm>
            <a:off x="0" y="5458670"/>
            <a:ext cx="4563112" cy="733527"/>
          </a:xfrm>
          <a:prstGeom prst="rect">
            <a:avLst/>
          </a:prstGeom>
        </p:spPr>
      </p:pic>
    </p:spTree>
    <p:extLst>
      <p:ext uri="{BB962C8B-B14F-4D97-AF65-F5344CB8AC3E}">
        <p14:creationId xmlns:p14="http://schemas.microsoft.com/office/powerpoint/2010/main" val="29811604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FECBC-D5DA-85AF-E5CF-F656E23C782C}"/>
              </a:ext>
            </a:extLst>
          </p:cNvPr>
          <p:cNvSpPr>
            <a:spLocks noGrp="1"/>
          </p:cNvSpPr>
          <p:nvPr>
            <p:ph type="title"/>
          </p:nvPr>
        </p:nvSpPr>
        <p:spPr/>
        <p:txBody>
          <a:bodyPr>
            <a:normAutofit fontScale="90000"/>
          </a:bodyPr>
          <a:lstStyle/>
          <a:p>
            <a:r>
              <a:rPr lang="en-US" dirty="0"/>
              <a:t>Model Grid Search Cross-Validation</a:t>
            </a:r>
          </a:p>
        </p:txBody>
      </p:sp>
      <p:sp>
        <p:nvSpPr>
          <p:cNvPr id="3" name="Content Placeholder 2">
            <a:extLst>
              <a:ext uri="{FF2B5EF4-FFF2-40B4-BE49-F238E27FC236}">
                <a16:creationId xmlns:a16="http://schemas.microsoft.com/office/drawing/2014/main" id="{78041F5B-E4C0-7033-FA8C-BF2CA7DA8399}"/>
              </a:ext>
            </a:extLst>
          </p:cNvPr>
          <p:cNvSpPr>
            <a:spLocks noGrp="1"/>
          </p:cNvSpPr>
          <p:nvPr>
            <p:ph idx="1"/>
          </p:nvPr>
        </p:nvSpPr>
        <p:spPr/>
        <p:txBody>
          <a:bodyPr/>
          <a:lstStyle/>
          <a:p>
            <a:r>
              <a:rPr lang="en-US" dirty="0"/>
              <a:t>Nilai fold cv = 5</a:t>
            </a:r>
          </a:p>
          <a:p>
            <a:endParaRPr lang="en-US" dirty="0"/>
          </a:p>
        </p:txBody>
      </p:sp>
      <p:sp>
        <p:nvSpPr>
          <p:cNvPr id="4" name="Date Placeholder 3">
            <a:extLst>
              <a:ext uri="{FF2B5EF4-FFF2-40B4-BE49-F238E27FC236}">
                <a16:creationId xmlns:a16="http://schemas.microsoft.com/office/drawing/2014/main" id="{3760F883-7682-0FFF-1BE7-1D098FB3DBA1}"/>
              </a:ext>
            </a:extLst>
          </p:cNvPr>
          <p:cNvSpPr>
            <a:spLocks noGrp="1"/>
          </p:cNvSpPr>
          <p:nvPr>
            <p:ph type="dt" sz="half" idx="10"/>
          </p:nvPr>
        </p:nvSpPr>
        <p:spPr/>
        <p:txBody>
          <a:bodyPr/>
          <a:lstStyle/>
          <a:p>
            <a:fld id="{F852EA5A-D09D-49AA-A27F-807367F50CD1}" type="datetime1">
              <a:rPr lang="en-US" smtClean="0"/>
              <a:t>3/26/2023</a:t>
            </a:fld>
            <a:endParaRPr lang="en-US" dirty="0"/>
          </a:p>
        </p:txBody>
      </p:sp>
      <p:sp>
        <p:nvSpPr>
          <p:cNvPr id="6" name="Slide Number Placeholder 5">
            <a:extLst>
              <a:ext uri="{FF2B5EF4-FFF2-40B4-BE49-F238E27FC236}">
                <a16:creationId xmlns:a16="http://schemas.microsoft.com/office/drawing/2014/main" id="{356A353A-A597-C345-C295-6A523D367BE9}"/>
              </a:ext>
            </a:extLst>
          </p:cNvPr>
          <p:cNvSpPr>
            <a:spLocks noGrp="1"/>
          </p:cNvSpPr>
          <p:nvPr>
            <p:ph type="sldNum" sz="quarter" idx="4"/>
          </p:nvPr>
        </p:nvSpPr>
        <p:spPr/>
        <p:txBody>
          <a:bodyPr/>
          <a:lstStyle/>
          <a:p>
            <a:fld id="{3A6B1E66-6168-46C1-8F63-475802A4BC6B}" type="slidenum">
              <a:rPr lang="en-US" smtClean="0"/>
              <a:pPr/>
              <a:t>25</a:t>
            </a:fld>
            <a:endParaRPr lang="en-US" dirty="0"/>
          </a:p>
        </p:txBody>
      </p:sp>
      <p:pic>
        <p:nvPicPr>
          <p:cNvPr id="5" name="Picture 4">
            <a:extLst>
              <a:ext uri="{FF2B5EF4-FFF2-40B4-BE49-F238E27FC236}">
                <a16:creationId xmlns:a16="http://schemas.microsoft.com/office/drawing/2014/main" id="{BF5E19B9-1DA7-42E3-9A62-7551E30885BF}"/>
              </a:ext>
            </a:extLst>
          </p:cNvPr>
          <p:cNvPicPr>
            <a:picLocks noChangeAspect="1"/>
          </p:cNvPicPr>
          <p:nvPr/>
        </p:nvPicPr>
        <p:blipFill>
          <a:blip r:embed="rId2"/>
          <a:stretch>
            <a:fillRect/>
          </a:stretch>
        </p:blipFill>
        <p:spPr>
          <a:xfrm>
            <a:off x="143508" y="2604972"/>
            <a:ext cx="7297168" cy="1648055"/>
          </a:xfrm>
          <a:prstGeom prst="rect">
            <a:avLst/>
          </a:prstGeom>
        </p:spPr>
      </p:pic>
      <p:pic>
        <p:nvPicPr>
          <p:cNvPr id="7" name="Picture 6">
            <a:extLst>
              <a:ext uri="{FF2B5EF4-FFF2-40B4-BE49-F238E27FC236}">
                <a16:creationId xmlns:a16="http://schemas.microsoft.com/office/drawing/2014/main" id="{B8096051-2A8B-489C-8FF6-EBAE6105812A}"/>
              </a:ext>
            </a:extLst>
          </p:cNvPr>
          <p:cNvPicPr>
            <a:picLocks noChangeAspect="1"/>
          </p:cNvPicPr>
          <p:nvPr/>
        </p:nvPicPr>
        <p:blipFill>
          <a:blip r:embed="rId3"/>
          <a:stretch>
            <a:fillRect/>
          </a:stretch>
        </p:blipFill>
        <p:spPr>
          <a:xfrm>
            <a:off x="172720" y="4446362"/>
            <a:ext cx="7278116" cy="1066949"/>
          </a:xfrm>
          <a:prstGeom prst="rect">
            <a:avLst/>
          </a:prstGeom>
        </p:spPr>
      </p:pic>
    </p:spTree>
    <p:extLst>
      <p:ext uri="{BB962C8B-B14F-4D97-AF65-F5344CB8AC3E}">
        <p14:creationId xmlns:p14="http://schemas.microsoft.com/office/powerpoint/2010/main" val="17342047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A8822-8177-67FC-9F6D-802A841036FB}"/>
              </a:ext>
            </a:extLst>
          </p:cNvPr>
          <p:cNvSpPr>
            <a:spLocks noGrp="1"/>
          </p:cNvSpPr>
          <p:nvPr>
            <p:ph type="title"/>
          </p:nvPr>
        </p:nvSpPr>
        <p:spPr/>
        <p:txBody>
          <a:bodyPr>
            <a:normAutofit fontScale="90000"/>
          </a:bodyPr>
          <a:lstStyle/>
          <a:p>
            <a:r>
              <a:rPr lang="en-US" dirty="0"/>
              <a:t>Comparation Model</a:t>
            </a:r>
          </a:p>
        </p:txBody>
      </p:sp>
      <p:sp>
        <p:nvSpPr>
          <p:cNvPr id="4" name="Date Placeholder 3">
            <a:extLst>
              <a:ext uri="{FF2B5EF4-FFF2-40B4-BE49-F238E27FC236}">
                <a16:creationId xmlns:a16="http://schemas.microsoft.com/office/drawing/2014/main" id="{F641B9F6-2A1F-1304-583F-0CDB0116AC7A}"/>
              </a:ext>
            </a:extLst>
          </p:cNvPr>
          <p:cNvSpPr>
            <a:spLocks noGrp="1"/>
          </p:cNvSpPr>
          <p:nvPr>
            <p:ph type="dt" sz="half" idx="10"/>
          </p:nvPr>
        </p:nvSpPr>
        <p:spPr/>
        <p:txBody>
          <a:bodyPr/>
          <a:lstStyle/>
          <a:p>
            <a:fld id="{88681506-D0E8-4F75-98A7-BAAFB08C66D8}" type="datetime1">
              <a:rPr lang="en-US" smtClean="0"/>
              <a:t>3/26/2023</a:t>
            </a:fld>
            <a:endParaRPr lang="en-US" dirty="0"/>
          </a:p>
        </p:txBody>
      </p:sp>
      <p:sp>
        <p:nvSpPr>
          <p:cNvPr id="6" name="Slide Number Placeholder 5">
            <a:extLst>
              <a:ext uri="{FF2B5EF4-FFF2-40B4-BE49-F238E27FC236}">
                <a16:creationId xmlns:a16="http://schemas.microsoft.com/office/drawing/2014/main" id="{E007DA57-9BAA-3AFB-8968-C9D83744A75E}"/>
              </a:ext>
            </a:extLst>
          </p:cNvPr>
          <p:cNvSpPr>
            <a:spLocks noGrp="1"/>
          </p:cNvSpPr>
          <p:nvPr>
            <p:ph type="sldNum" sz="quarter" idx="4"/>
          </p:nvPr>
        </p:nvSpPr>
        <p:spPr/>
        <p:txBody>
          <a:bodyPr/>
          <a:lstStyle/>
          <a:p>
            <a:fld id="{3A6B1E66-6168-46C1-8F63-475802A4BC6B}" type="slidenum">
              <a:rPr lang="en-US" smtClean="0"/>
              <a:pPr/>
              <a:t>26</a:t>
            </a:fld>
            <a:endParaRPr lang="en-US" dirty="0"/>
          </a:p>
        </p:txBody>
      </p:sp>
      <p:sp>
        <p:nvSpPr>
          <p:cNvPr id="14" name="TextBox 13">
            <a:extLst>
              <a:ext uri="{FF2B5EF4-FFF2-40B4-BE49-F238E27FC236}">
                <a16:creationId xmlns:a16="http://schemas.microsoft.com/office/drawing/2014/main" id="{8BCF19F8-7DC0-F0ED-918D-04B62FE1F828}"/>
              </a:ext>
            </a:extLst>
          </p:cNvPr>
          <p:cNvSpPr txBox="1"/>
          <p:nvPr/>
        </p:nvSpPr>
        <p:spPr>
          <a:xfrm>
            <a:off x="7389091" y="2312863"/>
            <a:ext cx="4802909" cy="1200329"/>
          </a:xfrm>
          <a:prstGeom prst="rect">
            <a:avLst/>
          </a:prstGeom>
          <a:noFill/>
        </p:spPr>
        <p:txBody>
          <a:bodyPr wrap="square">
            <a:spAutoFit/>
          </a:bodyPr>
          <a:lstStyle/>
          <a:p>
            <a:pPr lvl="1"/>
            <a:r>
              <a:rPr lang="en-US" dirty="0"/>
              <a:t>Model Success Criteria</a:t>
            </a:r>
            <a:endParaRPr lang="en-US" dirty="0">
              <a:solidFill>
                <a:srgbClr val="FF0000"/>
              </a:solidFill>
            </a:endParaRPr>
          </a:p>
          <a:p>
            <a:pPr marL="742950" lvl="1" indent="-285750">
              <a:buFont typeface="Arial" panose="020B0604020202020204" pitchFamily="34" charset="0"/>
              <a:buChar char="•"/>
            </a:pPr>
            <a:r>
              <a:rPr lang="en-US" dirty="0">
                <a:solidFill>
                  <a:srgbClr val="FF0000"/>
                </a:solidFill>
              </a:rPr>
              <a:t>R-Squared &gt; 0.7</a:t>
            </a:r>
          </a:p>
          <a:p>
            <a:pPr marL="742950" lvl="1" indent="-285750">
              <a:buFont typeface="Arial" panose="020B0604020202020204" pitchFamily="34" charset="0"/>
              <a:buChar char="•"/>
            </a:pPr>
            <a:r>
              <a:rPr lang="en-US" dirty="0">
                <a:solidFill>
                  <a:srgbClr val="FF0000"/>
                </a:solidFill>
              </a:rPr>
              <a:t>MAPE &lt; 0.2</a:t>
            </a:r>
          </a:p>
          <a:p>
            <a:pPr marL="742950" lvl="1" indent="-285750">
              <a:buFont typeface="Arial" panose="020B0604020202020204" pitchFamily="34" charset="0"/>
              <a:buChar char="•"/>
            </a:pPr>
            <a:r>
              <a:rPr lang="en-US" dirty="0">
                <a:solidFill>
                  <a:srgbClr val="FF0000"/>
                </a:solidFill>
              </a:rPr>
              <a:t>RMSE &lt;0.2</a:t>
            </a:r>
          </a:p>
        </p:txBody>
      </p:sp>
      <p:pic>
        <p:nvPicPr>
          <p:cNvPr id="7" name="Picture 6">
            <a:extLst>
              <a:ext uri="{FF2B5EF4-FFF2-40B4-BE49-F238E27FC236}">
                <a16:creationId xmlns:a16="http://schemas.microsoft.com/office/drawing/2014/main" id="{B5838955-B60E-47C8-98B3-8972D0A9C06D}"/>
              </a:ext>
            </a:extLst>
          </p:cNvPr>
          <p:cNvPicPr>
            <a:picLocks noChangeAspect="1"/>
          </p:cNvPicPr>
          <p:nvPr/>
        </p:nvPicPr>
        <p:blipFill>
          <a:blip r:embed="rId2"/>
          <a:stretch>
            <a:fillRect/>
          </a:stretch>
        </p:blipFill>
        <p:spPr>
          <a:xfrm>
            <a:off x="313869" y="1663329"/>
            <a:ext cx="7075222" cy="2333951"/>
          </a:xfrm>
          <a:prstGeom prst="rect">
            <a:avLst/>
          </a:prstGeom>
        </p:spPr>
      </p:pic>
      <p:sp>
        <p:nvSpPr>
          <p:cNvPr id="10" name="Rectangle 9">
            <a:extLst>
              <a:ext uri="{FF2B5EF4-FFF2-40B4-BE49-F238E27FC236}">
                <a16:creationId xmlns:a16="http://schemas.microsoft.com/office/drawing/2014/main" id="{1912545D-BE92-4D41-86B0-0897FEE3D827}"/>
              </a:ext>
            </a:extLst>
          </p:cNvPr>
          <p:cNvSpPr/>
          <p:nvPr/>
        </p:nvSpPr>
        <p:spPr>
          <a:xfrm>
            <a:off x="2209800" y="4155480"/>
            <a:ext cx="7088945" cy="2246769"/>
          </a:xfrm>
          <a:prstGeom prst="rect">
            <a:avLst/>
          </a:prstGeom>
        </p:spPr>
        <p:txBody>
          <a:bodyPr wrap="square">
            <a:spAutoFit/>
          </a:bodyPr>
          <a:lstStyle/>
          <a:p>
            <a:pPr algn="just"/>
            <a:r>
              <a:rPr lang="sv-SE" sz="2000" dirty="0">
                <a:latin typeface="Times New Roman" panose="02020603050405020304" pitchFamily="18" charset="0"/>
                <a:cs typeface="Times New Roman" panose="02020603050405020304" pitchFamily="18" charset="0"/>
              </a:rPr>
              <a:t>Berdasarkan hasil di atas, dapat disimpulkan bahwa model Linear  Regresi memiliki performa terbaik dalam memprediksi data, diikutioleh Gradient boosting regresor dan Random Forest Regressor.     Model Decision Tree Regressor kurang cocok untuk data dengan    hubungan linier, dan LR Grid CV memberikan hasil yang sama      dengan model Linear Regression. Dan juga ke semua model masuk kedalam succes criteria yang ditetapkan sebelumnya</a:t>
            </a:r>
          </a:p>
        </p:txBody>
      </p:sp>
    </p:spTree>
    <p:extLst>
      <p:ext uri="{BB962C8B-B14F-4D97-AF65-F5344CB8AC3E}">
        <p14:creationId xmlns:p14="http://schemas.microsoft.com/office/powerpoint/2010/main" val="16078637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A8822-8177-67FC-9F6D-802A841036FB}"/>
              </a:ext>
            </a:extLst>
          </p:cNvPr>
          <p:cNvSpPr>
            <a:spLocks noGrp="1"/>
          </p:cNvSpPr>
          <p:nvPr>
            <p:ph type="title"/>
          </p:nvPr>
        </p:nvSpPr>
        <p:spPr/>
        <p:txBody>
          <a:bodyPr>
            <a:normAutofit fontScale="90000"/>
          </a:bodyPr>
          <a:lstStyle/>
          <a:p>
            <a:r>
              <a:rPr lang="en-US" dirty="0"/>
              <a:t>Stats Model</a:t>
            </a:r>
          </a:p>
        </p:txBody>
      </p:sp>
      <p:sp>
        <p:nvSpPr>
          <p:cNvPr id="4" name="Date Placeholder 3">
            <a:extLst>
              <a:ext uri="{FF2B5EF4-FFF2-40B4-BE49-F238E27FC236}">
                <a16:creationId xmlns:a16="http://schemas.microsoft.com/office/drawing/2014/main" id="{F641B9F6-2A1F-1304-583F-0CDB0116AC7A}"/>
              </a:ext>
            </a:extLst>
          </p:cNvPr>
          <p:cNvSpPr>
            <a:spLocks noGrp="1"/>
          </p:cNvSpPr>
          <p:nvPr>
            <p:ph type="dt" sz="half" idx="10"/>
          </p:nvPr>
        </p:nvSpPr>
        <p:spPr/>
        <p:txBody>
          <a:bodyPr/>
          <a:lstStyle/>
          <a:p>
            <a:fld id="{88681506-D0E8-4F75-98A7-BAAFB08C66D8}" type="datetime1">
              <a:rPr lang="en-US" smtClean="0"/>
              <a:t>3/26/2023</a:t>
            </a:fld>
            <a:endParaRPr lang="en-US" dirty="0"/>
          </a:p>
        </p:txBody>
      </p:sp>
      <p:sp>
        <p:nvSpPr>
          <p:cNvPr id="6" name="Slide Number Placeholder 5">
            <a:extLst>
              <a:ext uri="{FF2B5EF4-FFF2-40B4-BE49-F238E27FC236}">
                <a16:creationId xmlns:a16="http://schemas.microsoft.com/office/drawing/2014/main" id="{E007DA57-9BAA-3AFB-8968-C9D83744A75E}"/>
              </a:ext>
            </a:extLst>
          </p:cNvPr>
          <p:cNvSpPr>
            <a:spLocks noGrp="1"/>
          </p:cNvSpPr>
          <p:nvPr>
            <p:ph type="sldNum" sz="quarter" idx="4"/>
          </p:nvPr>
        </p:nvSpPr>
        <p:spPr/>
        <p:txBody>
          <a:bodyPr/>
          <a:lstStyle/>
          <a:p>
            <a:fld id="{3A6B1E66-6168-46C1-8F63-475802A4BC6B}" type="slidenum">
              <a:rPr lang="en-US" smtClean="0"/>
              <a:pPr/>
              <a:t>27</a:t>
            </a:fld>
            <a:endParaRPr lang="en-US" dirty="0"/>
          </a:p>
        </p:txBody>
      </p:sp>
      <p:sp>
        <p:nvSpPr>
          <p:cNvPr id="10" name="Rectangle 9">
            <a:extLst>
              <a:ext uri="{FF2B5EF4-FFF2-40B4-BE49-F238E27FC236}">
                <a16:creationId xmlns:a16="http://schemas.microsoft.com/office/drawing/2014/main" id="{1912545D-BE92-4D41-86B0-0897FEE3D827}"/>
              </a:ext>
            </a:extLst>
          </p:cNvPr>
          <p:cNvSpPr/>
          <p:nvPr/>
        </p:nvSpPr>
        <p:spPr>
          <a:xfrm>
            <a:off x="2083191" y="4489324"/>
            <a:ext cx="8467578" cy="1477328"/>
          </a:xfrm>
          <a:prstGeom prst="rect">
            <a:avLst/>
          </a:prstGeom>
        </p:spPr>
        <p:txBody>
          <a:bodyPr wrap="square">
            <a:spAutoFit/>
          </a:bodyPr>
          <a:lstStyle/>
          <a:p>
            <a:pPr marL="285750" indent="-285750" algn="just">
              <a:buFont typeface="Arial" panose="020B0604020202020204" pitchFamily="34" charset="0"/>
              <a:buChar char="•"/>
            </a:pPr>
            <a:r>
              <a:rPr lang="en-ID" dirty="0" err="1">
                <a:latin typeface="Times New Roman" panose="02020603050405020304" pitchFamily="18" charset="0"/>
                <a:cs typeface="Times New Roman" panose="02020603050405020304" pitchFamily="18" charset="0"/>
              </a:rPr>
              <a:t>Berdasarkan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hasil</a:t>
            </a:r>
            <a:r>
              <a:rPr lang="en-ID" dirty="0">
                <a:latin typeface="Times New Roman" panose="02020603050405020304" pitchFamily="18" charset="0"/>
                <a:cs typeface="Times New Roman" panose="02020603050405020304" pitchFamily="18" charset="0"/>
              </a:rPr>
              <a:t> di </a:t>
            </a:r>
            <a:r>
              <a:rPr lang="en-ID" dirty="0" err="1">
                <a:latin typeface="Times New Roman" panose="02020603050405020304" pitchFamily="18" charset="0"/>
                <a:cs typeface="Times New Roman" panose="02020603050405020304" pitchFamily="18" charset="0"/>
              </a:rPr>
              <a:t>atas</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variabel</a:t>
            </a:r>
            <a:r>
              <a:rPr lang="en-ID" dirty="0">
                <a:latin typeface="Times New Roman" panose="02020603050405020304" pitchFamily="18" charset="0"/>
                <a:cs typeface="Times New Roman" panose="02020603050405020304" pitchFamily="18" charset="0"/>
              </a:rPr>
              <a:t> GRE Score, University Rating, LOR, dan Research  </a:t>
            </a:r>
            <a:r>
              <a:rPr lang="en-ID" dirty="0" err="1">
                <a:latin typeface="Times New Roman" panose="02020603050405020304" pitchFamily="18" charset="0"/>
                <a:cs typeface="Times New Roman" panose="02020603050405020304" pitchFamily="18" charset="0"/>
              </a:rPr>
              <a:t>memiliki</a:t>
            </a:r>
            <a:r>
              <a:rPr lang="en-ID" dirty="0">
                <a:latin typeface="Times New Roman" panose="02020603050405020304" pitchFamily="18" charset="0"/>
                <a:cs typeface="Times New Roman" panose="02020603050405020304" pitchFamily="18" charset="0"/>
              </a:rPr>
              <a:t> p-value yang </a:t>
            </a:r>
            <a:r>
              <a:rPr lang="en-ID" dirty="0" err="1">
                <a:latin typeface="Times New Roman" panose="02020603050405020304" pitchFamily="18" charset="0"/>
                <a:cs typeface="Times New Roman" panose="02020603050405020304" pitchFamily="18" charset="0"/>
              </a:rPr>
              <a:t>kurang</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dari</a:t>
            </a:r>
            <a:r>
              <a:rPr lang="en-ID" dirty="0">
                <a:latin typeface="Times New Roman" panose="02020603050405020304" pitchFamily="18" charset="0"/>
                <a:cs typeface="Times New Roman" panose="02020603050405020304" pitchFamily="18" charset="0"/>
              </a:rPr>
              <a:t> 0.05, </a:t>
            </a:r>
            <a:r>
              <a:rPr lang="en-ID" dirty="0" err="1">
                <a:latin typeface="Times New Roman" panose="02020603050405020304" pitchFamily="18" charset="0"/>
                <a:cs typeface="Times New Roman" panose="02020603050405020304" pitchFamily="18" charset="0"/>
              </a:rPr>
              <a:t>sehingga</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dapat</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dianggap</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signifikan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terhadap</a:t>
            </a:r>
            <a:r>
              <a:rPr lang="en-ID" dirty="0">
                <a:latin typeface="Times New Roman" panose="02020603050405020304" pitchFamily="18" charset="0"/>
                <a:cs typeface="Times New Roman" panose="02020603050405020304" pitchFamily="18" charset="0"/>
              </a:rPr>
              <a:t> variable target.</a:t>
            </a:r>
          </a:p>
          <a:p>
            <a:pPr marL="285750" indent="-285750" algn="just">
              <a:buFont typeface="Arial" panose="020B0604020202020204" pitchFamily="34" charset="0"/>
              <a:buChar char="•"/>
            </a:pPr>
            <a:r>
              <a:rPr lang="en-ID" dirty="0" err="1">
                <a:latin typeface="Times New Roman" panose="02020603050405020304" pitchFamily="18" charset="0"/>
                <a:cs typeface="Times New Roman" panose="02020603050405020304" pitchFamily="18" charset="0"/>
              </a:rPr>
              <a:t>Sedangkan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variabel</a:t>
            </a:r>
            <a:r>
              <a:rPr lang="en-ID" dirty="0">
                <a:latin typeface="Times New Roman" panose="02020603050405020304" pitchFamily="18" charset="0"/>
                <a:cs typeface="Times New Roman" panose="02020603050405020304" pitchFamily="18" charset="0"/>
              </a:rPr>
              <a:t> SOP </a:t>
            </a:r>
            <a:r>
              <a:rPr lang="en-ID" dirty="0" err="1">
                <a:latin typeface="Times New Roman" panose="02020603050405020304" pitchFamily="18" charset="0"/>
                <a:cs typeface="Times New Roman" panose="02020603050405020304" pitchFamily="18" charset="0"/>
              </a:rPr>
              <a:t>memiliki</a:t>
            </a:r>
            <a:r>
              <a:rPr lang="en-ID" dirty="0">
                <a:latin typeface="Times New Roman" panose="02020603050405020304" pitchFamily="18" charset="0"/>
                <a:cs typeface="Times New Roman" panose="02020603050405020304" pitchFamily="18" charset="0"/>
              </a:rPr>
              <a:t> P-Value yang </a:t>
            </a:r>
            <a:r>
              <a:rPr lang="en-ID" dirty="0" err="1">
                <a:latin typeface="Times New Roman" panose="02020603050405020304" pitchFamily="18" charset="0"/>
                <a:cs typeface="Times New Roman" panose="02020603050405020304" pitchFamily="18" charset="0"/>
              </a:rPr>
              <a:t>lebih</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besar</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dari</a:t>
            </a:r>
            <a:r>
              <a:rPr lang="en-ID" dirty="0">
                <a:latin typeface="Times New Roman" panose="02020603050405020304" pitchFamily="18" charset="0"/>
                <a:cs typeface="Times New Roman" panose="02020603050405020304" pitchFamily="18" charset="0"/>
              </a:rPr>
              <a:t> 0.05, </a:t>
            </a:r>
            <a:r>
              <a:rPr lang="en-ID" dirty="0" err="1">
                <a:latin typeface="Times New Roman" panose="02020603050405020304" pitchFamily="18" charset="0"/>
                <a:cs typeface="Times New Roman" panose="02020603050405020304" pitchFamily="18" charset="0"/>
              </a:rPr>
              <a:t>sehingga</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tidak</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signifikan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terhadap</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variabel</a:t>
            </a:r>
            <a:r>
              <a:rPr lang="en-ID" dirty="0">
                <a:latin typeface="Times New Roman" panose="02020603050405020304" pitchFamily="18" charset="0"/>
                <a:cs typeface="Times New Roman" panose="02020603050405020304" pitchFamily="18" charset="0"/>
              </a:rPr>
              <a:t> target. </a:t>
            </a:r>
            <a:endParaRPr lang="en-ID" sz="16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76500476-83FC-4EE0-90F1-0B093437A506}"/>
              </a:ext>
            </a:extLst>
          </p:cNvPr>
          <p:cNvPicPr>
            <a:picLocks noChangeAspect="1"/>
          </p:cNvPicPr>
          <p:nvPr/>
        </p:nvPicPr>
        <p:blipFill>
          <a:blip r:embed="rId2"/>
          <a:stretch>
            <a:fillRect/>
          </a:stretch>
        </p:blipFill>
        <p:spPr>
          <a:xfrm>
            <a:off x="1877558" y="1527666"/>
            <a:ext cx="7757917" cy="2910514"/>
          </a:xfrm>
          <a:prstGeom prst="rect">
            <a:avLst/>
          </a:prstGeom>
        </p:spPr>
      </p:pic>
    </p:spTree>
    <p:extLst>
      <p:ext uri="{BB962C8B-B14F-4D97-AF65-F5344CB8AC3E}">
        <p14:creationId xmlns:p14="http://schemas.microsoft.com/office/powerpoint/2010/main" val="25419054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A8822-8177-67FC-9F6D-802A841036FB}"/>
              </a:ext>
            </a:extLst>
          </p:cNvPr>
          <p:cNvSpPr>
            <a:spLocks noGrp="1"/>
          </p:cNvSpPr>
          <p:nvPr>
            <p:ph type="title"/>
          </p:nvPr>
        </p:nvSpPr>
        <p:spPr/>
        <p:txBody>
          <a:bodyPr>
            <a:normAutofit fontScale="90000"/>
          </a:bodyPr>
          <a:lstStyle/>
          <a:p>
            <a:r>
              <a:rPr lang="en-US" dirty="0" err="1"/>
              <a:t>Fitur</a:t>
            </a:r>
            <a:r>
              <a:rPr lang="en-US" dirty="0"/>
              <a:t> Importance</a:t>
            </a:r>
          </a:p>
        </p:txBody>
      </p:sp>
      <p:sp>
        <p:nvSpPr>
          <p:cNvPr id="4" name="Date Placeholder 3">
            <a:extLst>
              <a:ext uri="{FF2B5EF4-FFF2-40B4-BE49-F238E27FC236}">
                <a16:creationId xmlns:a16="http://schemas.microsoft.com/office/drawing/2014/main" id="{F641B9F6-2A1F-1304-583F-0CDB0116AC7A}"/>
              </a:ext>
            </a:extLst>
          </p:cNvPr>
          <p:cNvSpPr>
            <a:spLocks noGrp="1"/>
          </p:cNvSpPr>
          <p:nvPr>
            <p:ph type="dt" sz="half" idx="10"/>
          </p:nvPr>
        </p:nvSpPr>
        <p:spPr/>
        <p:txBody>
          <a:bodyPr/>
          <a:lstStyle/>
          <a:p>
            <a:fld id="{88681506-D0E8-4F75-98A7-BAAFB08C66D8}" type="datetime1">
              <a:rPr lang="en-US" smtClean="0"/>
              <a:t>3/26/2023</a:t>
            </a:fld>
            <a:endParaRPr lang="en-US" dirty="0"/>
          </a:p>
        </p:txBody>
      </p:sp>
      <p:sp>
        <p:nvSpPr>
          <p:cNvPr id="6" name="Slide Number Placeholder 5">
            <a:extLst>
              <a:ext uri="{FF2B5EF4-FFF2-40B4-BE49-F238E27FC236}">
                <a16:creationId xmlns:a16="http://schemas.microsoft.com/office/drawing/2014/main" id="{E007DA57-9BAA-3AFB-8968-C9D83744A75E}"/>
              </a:ext>
            </a:extLst>
          </p:cNvPr>
          <p:cNvSpPr>
            <a:spLocks noGrp="1"/>
          </p:cNvSpPr>
          <p:nvPr>
            <p:ph type="sldNum" sz="quarter" idx="4"/>
          </p:nvPr>
        </p:nvSpPr>
        <p:spPr/>
        <p:txBody>
          <a:bodyPr/>
          <a:lstStyle/>
          <a:p>
            <a:fld id="{3A6B1E66-6168-46C1-8F63-475802A4BC6B}" type="slidenum">
              <a:rPr lang="en-US" smtClean="0"/>
              <a:pPr/>
              <a:t>28</a:t>
            </a:fld>
            <a:endParaRPr lang="en-US" dirty="0"/>
          </a:p>
        </p:txBody>
      </p:sp>
      <p:pic>
        <p:nvPicPr>
          <p:cNvPr id="5" name="Picture 4">
            <a:extLst>
              <a:ext uri="{FF2B5EF4-FFF2-40B4-BE49-F238E27FC236}">
                <a16:creationId xmlns:a16="http://schemas.microsoft.com/office/drawing/2014/main" id="{3283C124-0B7F-4F49-83ED-9A817E40BCFA}"/>
              </a:ext>
            </a:extLst>
          </p:cNvPr>
          <p:cNvPicPr>
            <a:picLocks noChangeAspect="1"/>
          </p:cNvPicPr>
          <p:nvPr/>
        </p:nvPicPr>
        <p:blipFill>
          <a:blip r:embed="rId2"/>
          <a:stretch>
            <a:fillRect/>
          </a:stretch>
        </p:blipFill>
        <p:spPr>
          <a:xfrm>
            <a:off x="520700" y="1715030"/>
            <a:ext cx="4601217" cy="4235603"/>
          </a:xfrm>
          <a:prstGeom prst="rect">
            <a:avLst/>
          </a:prstGeom>
        </p:spPr>
      </p:pic>
      <p:sp>
        <p:nvSpPr>
          <p:cNvPr id="7" name="Rectangle 6">
            <a:extLst>
              <a:ext uri="{FF2B5EF4-FFF2-40B4-BE49-F238E27FC236}">
                <a16:creationId xmlns:a16="http://schemas.microsoft.com/office/drawing/2014/main" id="{B9629887-D430-4CE7-B3A9-A6C6880A06EE}"/>
              </a:ext>
            </a:extLst>
          </p:cNvPr>
          <p:cNvSpPr/>
          <p:nvPr/>
        </p:nvSpPr>
        <p:spPr>
          <a:xfrm>
            <a:off x="5443220" y="1576857"/>
            <a:ext cx="6228080" cy="2585323"/>
          </a:xfrm>
          <a:prstGeom prst="rect">
            <a:avLst/>
          </a:prstGeom>
        </p:spPr>
        <p:txBody>
          <a:bodyPr wrap="square">
            <a:spAutoFit/>
          </a:bodyPr>
          <a:lstStyle/>
          <a:p>
            <a:pPr marL="285750" indent="-285750" algn="just">
              <a:buFont typeface="Arial" panose="020B0604020202020204" pitchFamily="34" charset="0"/>
              <a:buChar char="•"/>
            </a:pPr>
            <a:r>
              <a:rPr lang="en-ID" dirty="0" err="1">
                <a:latin typeface="Times New Roman" panose="02020603050405020304" pitchFamily="18" charset="0"/>
                <a:cs typeface="Times New Roman" panose="02020603050405020304" pitchFamily="18" charset="0"/>
              </a:rPr>
              <a:t>Fitur</a:t>
            </a:r>
            <a:r>
              <a:rPr lang="en-ID" dirty="0">
                <a:latin typeface="Times New Roman" panose="02020603050405020304" pitchFamily="18" charset="0"/>
                <a:cs typeface="Times New Roman" panose="02020603050405020304" pitchFamily="18" charset="0"/>
              </a:rPr>
              <a:t> "GRE Score" </a:t>
            </a:r>
            <a:r>
              <a:rPr lang="en-ID" dirty="0" err="1">
                <a:latin typeface="Times New Roman" panose="02020603050405020304" pitchFamily="18" charset="0"/>
                <a:cs typeface="Times New Roman" panose="02020603050405020304" pitchFamily="18" charset="0"/>
              </a:rPr>
              <a:t>memiliki</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kontribusi</a:t>
            </a:r>
            <a:r>
              <a:rPr lang="en-ID" dirty="0">
                <a:latin typeface="Times New Roman" panose="02020603050405020304" pitchFamily="18" charset="0"/>
                <a:cs typeface="Times New Roman" panose="02020603050405020304" pitchFamily="18" charset="0"/>
              </a:rPr>
              <a:t> paling </a:t>
            </a:r>
            <a:r>
              <a:rPr lang="en-ID" dirty="0" err="1">
                <a:latin typeface="Times New Roman" panose="02020603050405020304" pitchFamily="18" charset="0"/>
                <a:cs typeface="Times New Roman" panose="02020603050405020304" pitchFamily="18" charset="0"/>
              </a:rPr>
              <a:t>besar</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dalam</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membuat</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prediksi</a:t>
            </a:r>
            <a:r>
              <a:rPr lang="en-ID" dirty="0">
                <a:latin typeface="Times New Roman" panose="02020603050405020304" pitchFamily="18" charset="0"/>
                <a:cs typeface="Times New Roman" panose="02020603050405020304" pitchFamily="18" charset="0"/>
              </a:rPr>
              <a:t> pada model machine learning </a:t>
            </a:r>
            <a:r>
              <a:rPr lang="en-ID" dirty="0" err="1">
                <a:latin typeface="Times New Roman" panose="02020603050405020304" pitchFamily="18" charset="0"/>
                <a:cs typeface="Times New Roman" panose="02020603050405020304" pitchFamily="18" charset="0"/>
              </a:rPr>
              <a:t>tersebut</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diikuti</a:t>
            </a:r>
            <a:r>
              <a:rPr lang="en-ID" dirty="0">
                <a:latin typeface="Times New Roman" panose="02020603050405020304" pitchFamily="18" charset="0"/>
                <a:cs typeface="Times New Roman" panose="02020603050405020304" pitchFamily="18" charset="0"/>
              </a:rPr>
              <a:t> oleh "University Rating" dan "LOR".</a:t>
            </a:r>
          </a:p>
          <a:p>
            <a:pPr marL="285750" indent="-285750" algn="just">
              <a:buFont typeface="Arial" panose="020B0604020202020204" pitchFamily="34" charset="0"/>
              <a:buChar char="•"/>
            </a:pPr>
            <a:r>
              <a:rPr lang="en-ID" dirty="0">
                <a:latin typeface="Times New Roman" panose="02020603050405020304" pitchFamily="18" charset="0"/>
                <a:cs typeface="Times New Roman" panose="02020603050405020304" pitchFamily="18" charset="0"/>
              </a:rPr>
              <a:t>Hasil  feature importance </a:t>
            </a:r>
            <a:r>
              <a:rPr lang="en-ID" dirty="0" err="1">
                <a:latin typeface="Times New Roman" panose="02020603050405020304" pitchFamily="18" charset="0"/>
                <a:cs typeface="Times New Roman" panose="02020603050405020304" pitchFamily="18" charset="0"/>
              </a:rPr>
              <a:t>dapat</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memberikan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panduan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tentang</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fitur</a:t>
            </a:r>
            <a:r>
              <a:rPr lang="en-ID" dirty="0">
                <a:latin typeface="Times New Roman" panose="02020603050405020304" pitchFamily="18" charset="0"/>
                <a:cs typeface="Times New Roman" panose="02020603050405020304" pitchFamily="18" charset="0"/>
              </a:rPr>
              <a:t> mana yang </a:t>
            </a:r>
            <a:r>
              <a:rPr lang="en-ID" dirty="0" err="1">
                <a:latin typeface="Times New Roman" panose="02020603050405020304" pitchFamily="18" charset="0"/>
                <a:cs typeface="Times New Roman" panose="02020603050405020304" pitchFamily="18" charset="0"/>
              </a:rPr>
              <a:t>perlu</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diberikan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perhatian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lebih</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dalam</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memprediksi</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variabel</a:t>
            </a:r>
            <a:r>
              <a:rPr lang="en-ID" dirty="0">
                <a:latin typeface="Times New Roman" panose="02020603050405020304" pitchFamily="18" charset="0"/>
                <a:cs typeface="Times New Roman" panose="02020603050405020304" pitchFamily="18" charset="0"/>
              </a:rPr>
              <a:t> target, </a:t>
            </a:r>
            <a:r>
              <a:rPr lang="en-ID" dirty="0" err="1">
                <a:latin typeface="Times New Roman" panose="02020603050405020304" pitchFamily="18" charset="0"/>
                <a:cs typeface="Times New Roman" panose="02020603050405020304" pitchFamily="18" charset="0"/>
              </a:rPr>
              <a:t>seperti</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dalam</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aplikasi</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penerimaan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mahasiswa</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ke</a:t>
            </a:r>
            <a:r>
              <a:rPr lang="en-ID" dirty="0">
                <a:latin typeface="Times New Roman" panose="02020603050405020304" pitchFamily="18" charset="0"/>
                <a:cs typeface="Times New Roman" panose="02020603050405020304" pitchFamily="18" charset="0"/>
              </a:rPr>
              <a:t> program </a:t>
            </a:r>
            <a:r>
              <a:rPr lang="en-ID" dirty="0" err="1">
                <a:latin typeface="Times New Roman" panose="02020603050405020304" pitchFamily="18" charset="0"/>
                <a:cs typeface="Times New Roman" panose="02020603050405020304" pitchFamily="18" charset="0"/>
              </a:rPr>
              <a:t>pascasarjana</a:t>
            </a:r>
            <a:r>
              <a:rPr lang="en-ID" dirty="0">
                <a:latin typeface="Times New Roman" panose="02020603050405020304" pitchFamily="18" charset="0"/>
                <a:cs typeface="Times New Roman" panose="02020603050405020304" pitchFamily="18" charset="0"/>
              </a:rPr>
              <a:t> di mana </a:t>
            </a:r>
            <a:r>
              <a:rPr lang="en-ID" dirty="0" err="1">
                <a:latin typeface="Times New Roman" panose="02020603050405020304" pitchFamily="18" charset="0"/>
                <a:cs typeface="Times New Roman" panose="02020603050405020304" pitchFamily="18" charset="0"/>
              </a:rPr>
              <a:t>nilai</a:t>
            </a:r>
            <a:r>
              <a:rPr lang="en-ID" dirty="0">
                <a:latin typeface="Times New Roman" panose="02020603050405020304" pitchFamily="18" charset="0"/>
                <a:cs typeface="Times New Roman" panose="02020603050405020304" pitchFamily="18" charset="0"/>
              </a:rPr>
              <a:t> "GRE Score" </a:t>
            </a:r>
            <a:r>
              <a:rPr lang="en-ID" dirty="0" err="1">
                <a:latin typeface="Times New Roman" panose="02020603050405020304" pitchFamily="18" charset="0"/>
                <a:cs typeface="Times New Roman" panose="02020603050405020304" pitchFamily="18" charset="0"/>
              </a:rPr>
              <a:t>dapat</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menjadi</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fokus</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utama</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dalam</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meningkatkan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peluang</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diterima</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ke</a:t>
            </a:r>
            <a:r>
              <a:rPr lang="en-ID" dirty="0">
                <a:latin typeface="Times New Roman" panose="02020603050405020304" pitchFamily="18" charset="0"/>
                <a:cs typeface="Times New Roman" panose="02020603050405020304" pitchFamily="18" charset="0"/>
              </a:rPr>
              <a:t> program </a:t>
            </a:r>
            <a:r>
              <a:rPr lang="en-ID" dirty="0" err="1">
                <a:latin typeface="Times New Roman" panose="02020603050405020304" pitchFamily="18" charset="0"/>
                <a:cs typeface="Times New Roman" panose="02020603050405020304" pitchFamily="18" charset="0"/>
              </a:rPr>
              <a:t>tersebut</a:t>
            </a:r>
            <a:r>
              <a:rPr lang="en-ID"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03899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7681F-15E9-6683-B148-514D4D97867B}"/>
              </a:ext>
            </a:extLst>
          </p:cNvPr>
          <p:cNvSpPr>
            <a:spLocks noGrp="1"/>
          </p:cNvSpPr>
          <p:nvPr>
            <p:ph type="title"/>
          </p:nvPr>
        </p:nvSpPr>
        <p:spPr/>
        <p:txBody>
          <a:bodyPr>
            <a:normAutofit fontScale="90000"/>
          </a:bodyPr>
          <a:lstStyle/>
          <a:p>
            <a:r>
              <a:rPr lang="en-US" dirty="0"/>
              <a:t>Conclusion</a:t>
            </a:r>
          </a:p>
        </p:txBody>
      </p:sp>
      <p:sp>
        <p:nvSpPr>
          <p:cNvPr id="3" name="Content Placeholder 2">
            <a:extLst>
              <a:ext uri="{FF2B5EF4-FFF2-40B4-BE49-F238E27FC236}">
                <a16:creationId xmlns:a16="http://schemas.microsoft.com/office/drawing/2014/main" id="{E839A18D-5ADC-1E52-7333-1F8AAE65B294}"/>
              </a:ext>
            </a:extLst>
          </p:cNvPr>
          <p:cNvSpPr>
            <a:spLocks noGrp="1"/>
          </p:cNvSpPr>
          <p:nvPr>
            <p:ph idx="1"/>
          </p:nvPr>
        </p:nvSpPr>
        <p:spPr/>
        <p:txBody>
          <a:bodyPr>
            <a:normAutofit/>
          </a:bodyPr>
          <a:lstStyle/>
          <a:p>
            <a:r>
              <a:rPr lang="en-US" dirty="0" err="1"/>
              <a:t>Berdasarkan</a:t>
            </a:r>
            <a:r>
              <a:rPr lang="en-US" dirty="0"/>
              <a:t> </a:t>
            </a:r>
            <a:r>
              <a:rPr lang="en-US" dirty="0" err="1"/>
              <a:t>komparasi</a:t>
            </a:r>
            <a:r>
              <a:rPr lang="en-US" dirty="0"/>
              <a:t> </a:t>
            </a:r>
            <a:r>
              <a:rPr lang="en-US" dirty="0" err="1"/>
              <a:t>beberapa</a:t>
            </a:r>
            <a:r>
              <a:rPr lang="en-US" dirty="0"/>
              <a:t> model, </a:t>
            </a:r>
            <a:r>
              <a:rPr lang="en-ID" dirty="0" err="1"/>
              <a:t>Pemodelan</a:t>
            </a:r>
            <a:r>
              <a:rPr lang="en-ID" dirty="0"/>
              <a:t> Machine Learning Linear </a:t>
            </a:r>
            <a:r>
              <a:rPr lang="en-ID" dirty="0" err="1"/>
              <a:t>Regresi</a:t>
            </a:r>
            <a:r>
              <a:rPr lang="en-ID" dirty="0"/>
              <a:t> </a:t>
            </a:r>
            <a:r>
              <a:rPr lang="en-ID" dirty="0" err="1"/>
              <a:t>dapat</a:t>
            </a:r>
            <a:r>
              <a:rPr lang="en-ID" dirty="0"/>
              <a:t> </a:t>
            </a:r>
            <a:r>
              <a:rPr lang="en-ID" dirty="0" err="1"/>
              <a:t>memberikan</a:t>
            </a:r>
            <a:r>
              <a:rPr lang="en-ID" dirty="0"/>
              <a:t> </a:t>
            </a:r>
            <a:r>
              <a:rPr lang="en-ID" dirty="0" err="1"/>
              <a:t>performa</a:t>
            </a:r>
            <a:r>
              <a:rPr lang="en-ID" dirty="0"/>
              <a:t> yang </a:t>
            </a:r>
            <a:r>
              <a:rPr lang="en-ID" dirty="0" err="1"/>
              <a:t>cukup</a:t>
            </a:r>
            <a:r>
              <a:rPr lang="en-ID" dirty="0"/>
              <a:t> </a:t>
            </a:r>
            <a:r>
              <a:rPr lang="en-ID" dirty="0" err="1"/>
              <a:t>baik</a:t>
            </a:r>
            <a:r>
              <a:rPr lang="en-ID" dirty="0"/>
              <a:t> </a:t>
            </a:r>
            <a:r>
              <a:rPr lang="en-ID" dirty="0" err="1"/>
              <a:t>dalam</a:t>
            </a:r>
            <a:r>
              <a:rPr lang="en-ID" dirty="0"/>
              <a:t> </a:t>
            </a:r>
            <a:r>
              <a:rPr lang="en-ID" dirty="0" err="1"/>
              <a:t>memprediksi</a:t>
            </a:r>
            <a:r>
              <a:rPr lang="en-ID" dirty="0"/>
              <a:t> </a:t>
            </a:r>
            <a:r>
              <a:rPr lang="en-ID" dirty="0" err="1"/>
              <a:t>variabel</a:t>
            </a:r>
            <a:r>
              <a:rPr lang="en-ID" dirty="0"/>
              <a:t> target pada dataset admission </a:t>
            </a:r>
            <a:r>
              <a:rPr lang="en-ID" dirty="0" err="1"/>
              <a:t>dengan</a:t>
            </a:r>
            <a:r>
              <a:rPr lang="en-ID" dirty="0"/>
              <a:t> </a:t>
            </a:r>
            <a:r>
              <a:rPr lang="en-ID" dirty="0" err="1"/>
              <a:t>akurasi</a:t>
            </a:r>
            <a:r>
              <a:rPr lang="en-ID" dirty="0"/>
              <a:t> </a:t>
            </a:r>
            <a:r>
              <a:rPr lang="en-ID" dirty="0" err="1"/>
              <a:t>mencapai</a:t>
            </a:r>
            <a:r>
              <a:rPr lang="en-ID" dirty="0"/>
              <a:t> 74%.</a:t>
            </a:r>
          </a:p>
          <a:p>
            <a:r>
              <a:rPr lang="en-ID" dirty="0" err="1">
                <a:latin typeface="Times New Roman" panose="02020603050405020304" pitchFamily="18" charset="0"/>
                <a:cs typeface="Times New Roman" panose="02020603050405020304" pitchFamily="18" charset="0"/>
              </a:rPr>
              <a:t>Berdasarkan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statsmodel</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didapatkan</a:t>
            </a:r>
            <a:r>
              <a:rPr lang="en-ID" dirty="0">
                <a:latin typeface="Times New Roman" panose="02020603050405020304" pitchFamily="18" charset="0"/>
                <a:cs typeface="Times New Roman" panose="02020603050405020304" pitchFamily="18" charset="0"/>
              </a:rPr>
              <a:t>  variable GRE Score, University Rating, LOR, dan Research </a:t>
            </a:r>
            <a:r>
              <a:rPr lang="en-ID" dirty="0" err="1">
                <a:latin typeface="Times New Roman" panose="02020603050405020304" pitchFamily="18" charset="0"/>
                <a:cs typeface="Times New Roman" panose="02020603050405020304" pitchFamily="18" charset="0"/>
              </a:rPr>
              <a:t>memiliki</a:t>
            </a:r>
            <a:r>
              <a:rPr lang="en-ID" dirty="0">
                <a:latin typeface="Times New Roman" panose="02020603050405020304" pitchFamily="18" charset="0"/>
                <a:cs typeface="Times New Roman" panose="02020603050405020304" pitchFamily="18" charset="0"/>
              </a:rPr>
              <a:t> p-value yang </a:t>
            </a:r>
            <a:r>
              <a:rPr lang="en-ID" dirty="0" err="1">
                <a:latin typeface="Times New Roman" panose="02020603050405020304" pitchFamily="18" charset="0"/>
                <a:cs typeface="Times New Roman" panose="02020603050405020304" pitchFamily="18" charset="0"/>
              </a:rPr>
              <a:t>kurang</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dari</a:t>
            </a:r>
            <a:r>
              <a:rPr lang="en-ID" dirty="0">
                <a:latin typeface="Times New Roman" panose="02020603050405020304" pitchFamily="18" charset="0"/>
                <a:cs typeface="Times New Roman" panose="02020603050405020304" pitchFamily="18" charset="0"/>
              </a:rPr>
              <a:t> 0.05, </a:t>
            </a:r>
            <a:r>
              <a:rPr lang="en-ID" dirty="0" err="1">
                <a:latin typeface="Times New Roman" panose="02020603050405020304" pitchFamily="18" charset="0"/>
                <a:cs typeface="Times New Roman" panose="02020603050405020304" pitchFamily="18" charset="0"/>
              </a:rPr>
              <a:t>sehingga</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dapat</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dianggap</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signifikan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terhadap</a:t>
            </a:r>
            <a:r>
              <a:rPr lang="en-ID" dirty="0">
                <a:latin typeface="Times New Roman" panose="02020603050405020304" pitchFamily="18" charset="0"/>
                <a:cs typeface="Times New Roman" panose="02020603050405020304" pitchFamily="18" charset="0"/>
              </a:rPr>
              <a:t> variable target</a:t>
            </a:r>
          </a:p>
          <a:p>
            <a:r>
              <a:rPr lang="en-ID" dirty="0" err="1"/>
              <a:t>Fitur</a:t>
            </a:r>
            <a:r>
              <a:rPr lang="en-ID" dirty="0"/>
              <a:t> importance </a:t>
            </a:r>
            <a:r>
              <a:rPr lang="en-ID" dirty="0" err="1"/>
              <a:t>menunjukkan</a:t>
            </a:r>
            <a:r>
              <a:rPr lang="en-ID" dirty="0"/>
              <a:t> </a:t>
            </a:r>
            <a:r>
              <a:rPr lang="en-ID" dirty="0" err="1"/>
              <a:t>bahwa</a:t>
            </a:r>
            <a:r>
              <a:rPr lang="en-ID" dirty="0"/>
              <a:t> GRE Score, University Rating, dan LOR </a:t>
            </a:r>
            <a:r>
              <a:rPr lang="en-ID" dirty="0" err="1"/>
              <a:t>memiliki</a:t>
            </a:r>
            <a:r>
              <a:rPr lang="en-ID" dirty="0"/>
              <a:t> </a:t>
            </a:r>
            <a:r>
              <a:rPr lang="en-ID" dirty="0" err="1"/>
              <a:t>kontribusi</a:t>
            </a:r>
            <a:r>
              <a:rPr lang="en-ID" dirty="0"/>
              <a:t> yang </a:t>
            </a:r>
            <a:r>
              <a:rPr lang="en-ID" dirty="0" err="1"/>
              <a:t>signifikan</a:t>
            </a:r>
            <a:r>
              <a:rPr lang="en-ID" dirty="0"/>
              <a:t> </a:t>
            </a:r>
            <a:r>
              <a:rPr lang="en-ID" dirty="0" err="1"/>
              <a:t>dalam</a:t>
            </a:r>
            <a:r>
              <a:rPr lang="en-ID" dirty="0"/>
              <a:t> </a:t>
            </a:r>
            <a:r>
              <a:rPr lang="en-ID" dirty="0" err="1"/>
              <a:t>memprediksi</a:t>
            </a:r>
            <a:r>
              <a:rPr lang="en-ID" dirty="0"/>
              <a:t> </a:t>
            </a:r>
            <a:r>
              <a:rPr lang="en-ID" dirty="0" err="1"/>
              <a:t>variabel</a:t>
            </a:r>
            <a:r>
              <a:rPr lang="en-ID" dirty="0"/>
              <a:t> target, </a:t>
            </a:r>
            <a:r>
              <a:rPr lang="en-ID" dirty="0" err="1"/>
              <a:t>sementara</a:t>
            </a:r>
            <a:r>
              <a:rPr lang="en-ID" dirty="0"/>
              <a:t> Research dan SOP </a:t>
            </a:r>
            <a:r>
              <a:rPr lang="en-ID" dirty="0" err="1"/>
              <a:t>memiliki</a:t>
            </a:r>
            <a:r>
              <a:rPr lang="en-ID" dirty="0"/>
              <a:t> </a:t>
            </a:r>
            <a:r>
              <a:rPr lang="en-ID" dirty="0" err="1"/>
              <a:t>kontribusi</a:t>
            </a:r>
            <a:r>
              <a:rPr lang="en-ID" dirty="0"/>
              <a:t> yang </a:t>
            </a:r>
            <a:r>
              <a:rPr lang="en-ID" dirty="0" err="1"/>
              <a:t>lebih</a:t>
            </a:r>
            <a:r>
              <a:rPr lang="en-ID" dirty="0"/>
              <a:t> </a:t>
            </a:r>
            <a:r>
              <a:rPr lang="en-ID" dirty="0" err="1"/>
              <a:t>rendah</a:t>
            </a:r>
            <a:r>
              <a:rPr lang="en-ID" dirty="0"/>
              <a:t>.</a:t>
            </a:r>
          </a:p>
        </p:txBody>
      </p:sp>
      <p:sp>
        <p:nvSpPr>
          <p:cNvPr id="4" name="Date Placeholder 3">
            <a:extLst>
              <a:ext uri="{FF2B5EF4-FFF2-40B4-BE49-F238E27FC236}">
                <a16:creationId xmlns:a16="http://schemas.microsoft.com/office/drawing/2014/main" id="{7ABB1308-CF27-4D4E-9BAD-65DB1A3CF4DD}"/>
              </a:ext>
            </a:extLst>
          </p:cNvPr>
          <p:cNvSpPr>
            <a:spLocks noGrp="1"/>
          </p:cNvSpPr>
          <p:nvPr>
            <p:ph type="dt" sz="half" idx="10"/>
          </p:nvPr>
        </p:nvSpPr>
        <p:spPr/>
        <p:txBody>
          <a:bodyPr/>
          <a:lstStyle/>
          <a:p>
            <a:fld id="{2A73F5C7-FDC8-4C3B-BE15-8A3273A7E1CE}" type="datetime1">
              <a:rPr lang="en-US" smtClean="0"/>
              <a:t>3/26/2023</a:t>
            </a:fld>
            <a:endParaRPr lang="en-US" dirty="0"/>
          </a:p>
        </p:txBody>
      </p:sp>
      <p:sp>
        <p:nvSpPr>
          <p:cNvPr id="6" name="Slide Number Placeholder 5">
            <a:extLst>
              <a:ext uri="{FF2B5EF4-FFF2-40B4-BE49-F238E27FC236}">
                <a16:creationId xmlns:a16="http://schemas.microsoft.com/office/drawing/2014/main" id="{F13FCF23-7A2E-29FD-81A4-7FC4CC7AE63B}"/>
              </a:ext>
            </a:extLst>
          </p:cNvPr>
          <p:cNvSpPr>
            <a:spLocks noGrp="1"/>
          </p:cNvSpPr>
          <p:nvPr>
            <p:ph type="sldNum" sz="quarter" idx="4"/>
          </p:nvPr>
        </p:nvSpPr>
        <p:spPr/>
        <p:txBody>
          <a:bodyPr/>
          <a:lstStyle/>
          <a:p>
            <a:fld id="{3A6B1E66-6168-46C1-8F63-475802A4BC6B}" type="slidenum">
              <a:rPr lang="en-US" smtClean="0"/>
              <a:pPr/>
              <a:t>29</a:t>
            </a:fld>
            <a:endParaRPr lang="en-US" dirty="0"/>
          </a:p>
        </p:txBody>
      </p:sp>
    </p:spTree>
    <p:extLst>
      <p:ext uri="{BB962C8B-B14F-4D97-AF65-F5344CB8AC3E}">
        <p14:creationId xmlns:p14="http://schemas.microsoft.com/office/powerpoint/2010/main" val="2360262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AFCC9-45A1-FF8C-5E97-FB0794D3D9E2}"/>
              </a:ext>
            </a:extLst>
          </p:cNvPr>
          <p:cNvSpPr>
            <a:spLocks noGrp="1"/>
          </p:cNvSpPr>
          <p:nvPr>
            <p:ph type="title"/>
          </p:nvPr>
        </p:nvSpPr>
        <p:spPr/>
        <p:txBody>
          <a:bodyPr/>
          <a:lstStyle/>
          <a:p>
            <a:r>
              <a:rPr lang="en-US" dirty="0"/>
              <a:t>Introduction</a:t>
            </a:r>
          </a:p>
        </p:txBody>
      </p:sp>
      <p:sp>
        <p:nvSpPr>
          <p:cNvPr id="3" name="Text Placeholder 2">
            <a:extLst>
              <a:ext uri="{FF2B5EF4-FFF2-40B4-BE49-F238E27FC236}">
                <a16:creationId xmlns:a16="http://schemas.microsoft.com/office/drawing/2014/main" id="{F1FCCB49-F93F-38F4-9B3D-8ABADA1D914F}"/>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A0366C79-B0F6-86E1-AA17-DD23C7CDDCE3}"/>
              </a:ext>
            </a:extLst>
          </p:cNvPr>
          <p:cNvSpPr>
            <a:spLocks noGrp="1"/>
          </p:cNvSpPr>
          <p:nvPr>
            <p:ph type="dt" sz="half" idx="10"/>
          </p:nvPr>
        </p:nvSpPr>
        <p:spPr/>
        <p:txBody>
          <a:bodyPr/>
          <a:lstStyle/>
          <a:p>
            <a:fld id="{2ACB26A1-132F-42A1-BB7C-52F0DED3625C}" type="datetime1">
              <a:rPr lang="en-US" smtClean="0"/>
              <a:t>3/26/2023</a:t>
            </a:fld>
            <a:endParaRPr lang="en-US" dirty="0"/>
          </a:p>
        </p:txBody>
      </p:sp>
      <p:sp>
        <p:nvSpPr>
          <p:cNvPr id="6" name="Slide Number Placeholder 5">
            <a:extLst>
              <a:ext uri="{FF2B5EF4-FFF2-40B4-BE49-F238E27FC236}">
                <a16:creationId xmlns:a16="http://schemas.microsoft.com/office/drawing/2014/main" id="{4FDB5766-8F95-6A6E-5648-DD85003B31D6}"/>
              </a:ext>
            </a:extLst>
          </p:cNvPr>
          <p:cNvSpPr>
            <a:spLocks noGrp="1"/>
          </p:cNvSpPr>
          <p:nvPr>
            <p:ph type="sldNum" sz="quarter" idx="4"/>
          </p:nvPr>
        </p:nvSpPr>
        <p:spPr/>
        <p:txBody>
          <a:bodyPr/>
          <a:lstStyle/>
          <a:p>
            <a:fld id="{3A6B1E66-6168-46C1-8F63-475802A4BC6B}" type="slidenum">
              <a:rPr lang="en-US" smtClean="0"/>
              <a:pPr/>
              <a:t>3</a:t>
            </a:fld>
            <a:endParaRPr lang="en-US" dirty="0"/>
          </a:p>
        </p:txBody>
      </p:sp>
    </p:spTree>
    <p:extLst>
      <p:ext uri="{BB962C8B-B14F-4D97-AF65-F5344CB8AC3E}">
        <p14:creationId xmlns:p14="http://schemas.microsoft.com/office/powerpoint/2010/main" val="31512821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7681F-15E9-6683-B148-514D4D97867B}"/>
              </a:ext>
            </a:extLst>
          </p:cNvPr>
          <p:cNvSpPr>
            <a:spLocks noGrp="1"/>
          </p:cNvSpPr>
          <p:nvPr>
            <p:ph type="title"/>
          </p:nvPr>
        </p:nvSpPr>
        <p:spPr/>
        <p:txBody>
          <a:bodyPr>
            <a:normAutofit fontScale="90000"/>
          </a:bodyPr>
          <a:lstStyle/>
          <a:p>
            <a:r>
              <a:rPr lang="en-US" dirty="0" err="1"/>
              <a:t>Recomendation</a:t>
            </a:r>
            <a:endParaRPr lang="en-US" dirty="0"/>
          </a:p>
        </p:txBody>
      </p:sp>
      <p:sp>
        <p:nvSpPr>
          <p:cNvPr id="3" name="Content Placeholder 2">
            <a:extLst>
              <a:ext uri="{FF2B5EF4-FFF2-40B4-BE49-F238E27FC236}">
                <a16:creationId xmlns:a16="http://schemas.microsoft.com/office/drawing/2014/main" id="{E839A18D-5ADC-1E52-7333-1F8AAE65B294}"/>
              </a:ext>
            </a:extLst>
          </p:cNvPr>
          <p:cNvSpPr>
            <a:spLocks noGrp="1"/>
          </p:cNvSpPr>
          <p:nvPr>
            <p:ph idx="1"/>
          </p:nvPr>
        </p:nvSpPr>
        <p:spPr/>
        <p:txBody>
          <a:bodyPr>
            <a:normAutofit/>
          </a:bodyPr>
          <a:lstStyle/>
          <a:p>
            <a:r>
              <a:rPr lang="en-ID" dirty="0" err="1"/>
              <a:t>Dalam</a:t>
            </a:r>
            <a:r>
              <a:rPr lang="en-ID" dirty="0"/>
              <a:t> </a:t>
            </a:r>
            <a:r>
              <a:rPr lang="en-ID" dirty="0" err="1"/>
              <a:t>aplikasi</a:t>
            </a:r>
            <a:r>
              <a:rPr lang="en-ID" dirty="0"/>
              <a:t> </a:t>
            </a:r>
            <a:r>
              <a:rPr lang="en-ID" dirty="0" err="1"/>
              <a:t>penerimaan</a:t>
            </a:r>
            <a:r>
              <a:rPr lang="en-ID" dirty="0"/>
              <a:t> </a:t>
            </a:r>
            <a:r>
              <a:rPr lang="en-ID" dirty="0" err="1"/>
              <a:t>mahasiswa</a:t>
            </a:r>
            <a:r>
              <a:rPr lang="en-ID" dirty="0"/>
              <a:t> </a:t>
            </a:r>
            <a:r>
              <a:rPr lang="en-ID" dirty="0" err="1"/>
              <a:t>ke</a:t>
            </a:r>
            <a:r>
              <a:rPr lang="en-ID" dirty="0"/>
              <a:t> program </a:t>
            </a:r>
            <a:r>
              <a:rPr lang="en-ID" dirty="0" err="1"/>
              <a:t>pascasarjana</a:t>
            </a:r>
            <a:r>
              <a:rPr lang="en-ID" dirty="0"/>
              <a:t>, </a:t>
            </a:r>
            <a:r>
              <a:rPr lang="en-ID" dirty="0" err="1"/>
              <a:t>sebaiknya</a:t>
            </a:r>
            <a:r>
              <a:rPr lang="en-ID" dirty="0"/>
              <a:t> </a:t>
            </a:r>
            <a:r>
              <a:rPr lang="en-ID" dirty="0" err="1"/>
              <a:t>fokus</a:t>
            </a:r>
            <a:r>
              <a:rPr lang="en-ID" dirty="0"/>
              <a:t> pada </a:t>
            </a:r>
            <a:r>
              <a:rPr lang="en-ID" dirty="0" err="1"/>
              <a:t>peningkatan</a:t>
            </a:r>
            <a:r>
              <a:rPr lang="en-ID" dirty="0"/>
              <a:t> </a:t>
            </a:r>
            <a:r>
              <a:rPr lang="en-ID" dirty="0" err="1"/>
              <a:t>nilai</a:t>
            </a:r>
            <a:r>
              <a:rPr lang="en-ID" dirty="0"/>
              <a:t> GRE Score, </a:t>
            </a:r>
            <a:r>
              <a:rPr lang="en-ID" dirty="0" err="1"/>
              <a:t>karena</a:t>
            </a:r>
            <a:r>
              <a:rPr lang="en-ID" dirty="0"/>
              <a:t> </a:t>
            </a:r>
            <a:r>
              <a:rPr lang="en-ID" dirty="0" err="1"/>
              <a:t>fitur</a:t>
            </a:r>
            <a:r>
              <a:rPr lang="en-ID" dirty="0"/>
              <a:t> </a:t>
            </a:r>
            <a:r>
              <a:rPr lang="en-ID" dirty="0" err="1"/>
              <a:t>ini</a:t>
            </a:r>
            <a:r>
              <a:rPr lang="en-ID" dirty="0"/>
              <a:t> </a:t>
            </a:r>
            <a:r>
              <a:rPr lang="en-ID" dirty="0" err="1"/>
              <a:t>memiliki</a:t>
            </a:r>
            <a:r>
              <a:rPr lang="en-ID" dirty="0"/>
              <a:t> </a:t>
            </a:r>
            <a:r>
              <a:rPr lang="en-ID" dirty="0" err="1"/>
              <a:t>pengaruh</a:t>
            </a:r>
            <a:r>
              <a:rPr lang="en-ID" dirty="0"/>
              <a:t> paling </a:t>
            </a:r>
            <a:r>
              <a:rPr lang="en-ID" dirty="0" err="1"/>
              <a:t>besar</a:t>
            </a:r>
            <a:r>
              <a:rPr lang="en-ID" dirty="0"/>
              <a:t> </a:t>
            </a:r>
            <a:r>
              <a:rPr lang="en-ID" dirty="0" err="1"/>
              <a:t>dalam</a:t>
            </a:r>
            <a:r>
              <a:rPr lang="en-ID" dirty="0"/>
              <a:t> </a:t>
            </a:r>
            <a:r>
              <a:rPr lang="en-ID" dirty="0" err="1"/>
              <a:t>memprediksi</a:t>
            </a:r>
            <a:r>
              <a:rPr lang="en-ID" dirty="0"/>
              <a:t> </a:t>
            </a:r>
            <a:r>
              <a:rPr lang="en-ID" dirty="0" err="1"/>
              <a:t>variabel</a:t>
            </a:r>
            <a:r>
              <a:rPr lang="en-ID" dirty="0"/>
              <a:t> target.</a:t>
            </a:r>
          </a:p>
          <a:p>
            <a:r>
              <a:rPr lang="en-ID" dirty="0" err="1"/>
              <a:t>Dalam</a:t>
            </a:r>
            <a:r>
              <a:rPr lang="en-ID" dirty="0"/>
              <a:t> </a:t>
            </a:r>
            <a:r>
              <a:rPr lang="en-ID" dirty="0" err="1"/>
              <a:t>pembuatan</a:t>
            </a:r>
            <a:r>
              <a:rPr lang="en-ID" dirty="0"/>
              <a:t> model Machine Learning </a:t>
            </a:r>
            <a:r>
              <a:rPr lang="en-ID" dirty="0" err="1"/>
              <a:t>selanjutnya</a:t>
            </a:r>
            <a:r>
              <a:rPr lang="en-ID" dirty="0"/>
              <a:t>, </a:t>
            </a:r>
            <a:r>
              <a:rPr lang="en-ID" dirty="0" err="1"/>
              <a:t>perlu</a:t>
            </a:r>
            <a:r>
              <a:rPr lang="en-ID" dirty="0"/>
              <a:t> </a:t>
            </a:r>
            <a:r>
              <a:rPr lang="en-ID" dirty="0" err="1"/>
              <a:t>dilakukan</a:t>
            </a:r>
            <a:r>
              <a:rPr lang="en-ID" dirty="0"/>
              <a:t> </a:t>
            </a:r>
            <a:r>
              <a:rPr lang="en-ID" dirty="0" err="1"/>
              <a:t>seleksi</a:t>
            </a:r>
            <a:r>
              <a:rPr lang="en-ID" dirty="0"/>
              <a:t> </a:t>
            </a:r>
            <a:r>
              <a:rPr lang="en-ID" dirty="0" err="1"/>
              <a:t>fitur</a:t>
            </a:r>
            <a:r>
              <a:rPr lang="en-ID" dirty="0"/>
              <a:t> </a:t>
            </a:r>
            <a:r>
              <a:rPr lang="en-ID" dirty="0" err="1"/>
              <a:t>untuk</a:t>
            </a:r>
            <a:r>
              <a:rPr lang="en-ID" dirty="0"/>
              <a:t> </a:t>
            </a:r>
            <a:r>
              <a:rPr lang="en-ID" dirty="0" err="1"/>
              <a:t>mengeliminasi</a:t>
            </a:r>
            <a:r>
              <a:rPr lang="en-ID" dirty="0"/>
              <a:t> </a:t>
            </a:r>
            <a:r>
              <a:rPr lang="en-ID" dirty="0" err="1"/>
              <a:t>fitur</a:t>
            </a:r>
            <a:r>
              <a:rPr lang="en-ID" dirty="0"/>
              <a:t> yang </a:t>
            </a:r>
            <a:r>
              <a:rPr lang="en-ID" dirty="0" err="1"/>
              <a:t>memiliki</a:t>
            </a:r>
            <a:r>
              <a:rPr lang="en-ID" dirty="0"/>
              <a:t> </a:t>
            </a:r>
            <a:r>
              <a:rPr lang="en-ID" dirty="0" err="1"/>
              <a:t>kontribusi</a:t>
            </a:r>
            <a:r>
              <a:rPr lang="en-ID" dirty="0"/>
              <a:t> </a:t>
            </a:r>
            <a:r>
              <a:rPr lang="en-ID" dirty="0" err="1"/>
              <a:t>rendah</a:t>
            </a:r>
            <a:r>
              <a:rPr lang="en-ID" dirty="0"/>
              <a:t> </a:t>
            </a:r>
            <a:r>
              <a:rPr lang="en-ID" dirty="0" err="1"/>
              <a:t>terhadap</a:t>
            </a:r>
            <a:r>
              <a:rPr lang="en-ID" dirty="0"/>
              <a:t> </a:t>
            </a:r>
            <a:r>
              <a:rPr lang="en-ID" dirty="0" err="1"/>
              <a:t>prediksi</a:t>
            </a:r>
            <a:r>
              <a:rPr lang="en-ID" dirty="0"/>
              <a:t> </a:t>
            </a:r>
            <a:r>
              <a:rPr lang="en-ID" dirty="0" err="1"/>
              <a:t>variabel</a:t>
            </a:r>
            <a:r>
              <a:rPr lang="en-ID" dirty="0"/>
              <a:t> target.</a:t>
            </a:r>
          </a:p>
          <a:p>
            <a:r>
              <a:rPr lang="en-ID" dirty="0" err="1"/>
              <a:t>Meskipun</a:t>
            </a:r>
            <a:r>
              <a:rPr lang="en-ID" dirty="0"/>
              <a:t> </a:t>
            </a:r>
            <a:r>
              <a:rPr lang="en-ID" dirty="0" err="1"/>
              <a:t>performa</a:t>
            </a:r>
            <a:r>
              <a:rPr lang="en-ID" dirty="0"/>
              <a:t> model </a:t>
            </a:r>
            <a:r>
              <a:rPr lang="en-ID" dirty="0" err="1"/>
              <a:t>cukup</a:t>
            </a:r>
            <a:r>
              <a:rPr lang="en-ID" dirty="0"/>
              <a:t> </a:t>
            </a:r>
            <a:r>
              <a:rPr lang="en-ID" dirty="0" err="1"/>
              <a:t>baik</a:t>
            </a:r>
            <a:r>
              <a:rPr lang="en-ID" dirty="0"/>
              <a:t>, </a:t>
            </a:r>
            <a:r>
              <a:rPr lang="en-ID" dirty="0" err="1"/>
              <a:t>perlu</a:t>
            </a:r>
            <a:r>
              <a:rPr lang="en-ID" dirty="0"/>
              <a:t> </a:t>
            </a:r>
            <a:r>
              <a:rPr lang="en-ID" dirty="0" err="1"/>
              <a:t>dilakukan</a:t>
            </a:r>
            <a:r>
              <a:rPr lang="en-ID" dirty="0"/>
              <a:t> </a:t>
            </a:r>
            <a:r>
              <a:rPr lang="en-ID" dirty="0" err="1"/>
              <a:t>peningkatan</a:t>
            </a:r>
            <a:r>
              <a:rPr lang="en-ID" dirty="0"/>
              <a:t> </a:t>
            </a:r>
            <a:r>
              <a:rPr lang="en-ID" dirty="0" err="1"/>
              <a:t>akurasi</a:t>
            </a:r>
            <a:r>
              <a:rPr lang="en-ID" dirty="0"/>
              <a:t> </a:t>
            </a:r>
            <a:r>
              <a:rPr lang="en-ID" dirty="0" err="1"/>
              <a:t>dengan</a:t>
            </a:r>
            <a:r>
              <a:rPr lang="en-ID" dirty="0"/>
              <a:t> </a:t>
            </a:r>
            <a:r>
              <a:rPr lang="en-ID" dirty="0" err="1"/>
              <a:t>mencari</a:t>
            </a:r>
            <a:r>
              <a:rPr lang="en-ID" dirty="0"/>
              <a:t> </a:t>
            </a:r>
            <a:r>
              <a:rPr lang="en-ID" dirty="0" err="1"/>
              <a:t>metode</a:t>
            </a:r>
            <a:r>
              <a:rPr lang="en-ID" dirty="0"/>
              <a:t> yang </a:t>
            </a:r>
            <a:r>
              <a:rPr lang="en-ID" dirty="0" err="1"/>
              <a:t>lebih</a:t>
            </a:r>
            <a:r>
              <a:rPr lang="en-ID" dirty="0"/>
              <a:t> </a:t>
            </a:r>
            <a:r>
              <a:rPr lang="en-ID" dirty="0" err="1"/>
              <a:t>baik</a:t>
            </a:r>
            <a:r>
              <a:rPr lang="en-ID" dirty="0"/>
              <a:t>, </a:t>
            </a:r>
            <a:r>
              <a:rPr lang="en-ID" dirty="0" err="1"/>
              <a:t>seperti</a:t>
            </a:r>
            <a:r>
              <a:rPr lang="en-ID" dirty="0"/>
              <a:t> </a:t>
            </a:r>
            <a:r>
              <a:rPr lang="en-ID" dirty="0" err="1"/>
              <a:t>penggunaan</a:t>
            </a:r>
            <a:r>
              <a:rPr lang="en-ID" dirty="0"/>
              <a:t> </a:t>
            </a:r>
            <a:r>
              <a:rPr lang="en-ID" dirty="0" err="1"/>
              <a:t>algoritma</a:t>
            </a:r>
            <a:r>
              <a:rPr lang="en-ID" dirty="0"/>
              <a:t> yang </a:t>
            </a:r>
            <a:r>
              <a:rPr lang="en-ID" dirty="0" err="1"/>
              <a:t>lebih</a:t>
            </a:r>
            <a:r>
              <a:rPr lang="en-ID" dirty="0"/>
              <a:t> </a:t>
            </a:r>
            <a:r>
              <a:rPr lang="en-ID" dirty="0" err="1"/>
              <a:t>canggih</a:t>
            </a:r>
            <a:r>
              <a:rPr lang="en-ID" dirty="0"/>
              <a:t> </a:t>
            </a:r>
            <a:r>
              <a:rPr lang="en-ID" dirty="0" err="1"/>
              <a:t>atau</a:t>
            </a:r>
            <a:r>
              <a:rPr lang="en-ID" dirty="0"/>
              <a:t> </a:t>
            </a:r>
            <a:r>
              <a:rPr lang="en-ID" dirty="0" err="1"/>
              <a:t>teknik</a:t>
            </a:r>
            <a:r>
              <a:rPr lang="en-ID" dirty="0"/>
              <a:t> </a:t>
            </a:r>
            <a:r>
              <a:rPr lang="en-ID" dirty="0" err="1"/>
              <a:t>pengolahan</a:t>
            </a:r>
            <a:r>
              <a:rPr lang="en-ID" dirty="0"/>
              <a:t> data yang </a:t>
            </a:r>
            <a:r>
              <a:rPr lang="en-ID" dirty="0" err="1"/>
              <a:t>lebih</a:t>
            </a:r>
            <a:r>
              <a:rPr lang="en-ID" dirty="0"/>
              <a:t> </a:t>
            </a:r>
            <a:r>
              <a:rPr lang="en-ID" dirty="0" err="1"/>
              <a:t>efektif</a:t>
            </a:r>
            <a:r>
              <a:rPr lang="en-ID" dirty="0"/>
              <a:t>.</a:t>
            </a:r>
          </a:p>
        </p:txBody>
      </p:sp>
      <p:sp>
        <p:nvSpPr>
          <p:cNvPr id="4" name="Date Placeholder 3">
            <a:extLst>
              <a:ext uri="{FF2B5EF4-FFF2-40B4-BE49-F238E27FC236}">
                <a16:creationId xmlns:a16="http://schemas.microsoft.com/office/drawing/2014/main" id="{7ABB1308-CF27-4D4E-9BAD-65DB1A3CF4DD}"/>
              </a:ext>
            </a:extLst>
          </p:cNvPr>
          <p:cNvSpPr>
            <a:spLocks noGrp="1"/>
          </p:cNvSpPr>
          <p:nvPr>
            <p:ph type="dt" sz="half" idx="10"/>
          </p:nvPr>
        </p:nvSpPr>
        <p:spPr/>
        <p:txBody>
          <a:bodyPr/>
          <a:lstStyle/>
          <a:p>
            <a:fld id="{2A73F5C7-FDC8-4C3B-BE15-8A3273A7E1CE}" type="datetime1">
              <a:rPr lang="en-US" smtClean="0"/>
              <a:t>3/26/2023</a:t>
            </a:fld>
            <a:endParaRPr lang="en-US" dirty="0"/>
          </a:p>
        </p:txBody>
      </p:sp>
      <p:sp>
        <p:nvSpPr>
          <p:cNvPr id="6" name="Slide Number Placeholder 5">
            <a:extLst>
              <a:ext uri="{FF2B5EF4-FFF2-40B4-BE49-F238E27FC236}">
                <a16:creationId xmlns:a16="http://schemas.microsoft.com/office/drawing/2014/main" id="{F13FCF23-7A2E-29FD-81A4-7FC4CC7AE63B}"/>
              </a:ext>
            </a:extLst>
          </p:cNvPr>
          <p:cNvSpPr>
            <a:spLocks noGrp="1"/>
          </p:cNvSpPr>
          <p:nvPr>
            <p:ph type="sldNum" sz="quarter" idx="4"/>
          </p:nvPr>
        </p:nvSpPr>
        <p:spPr/>
        <p:txBody>
          <a:bodyPr/>
          <a:lstStyle/>
          <a:p>
            <a:fld id="{3A6B1E66-6168-46C1-8F63-475802A4BC6B}" type="slidenum">
              <a:rPr lang="en-US" smtClean="0"/>
              <a:pPr/>
              <a:t>30</a:t>
            </a:fld>
            <a:endParaRPr lang="en-US" dirty="0"/>
          </a:p>
        </p:txBody>
      </p:sp>
    </p:spTree>
    <p:extLst>
      <p:ext uri="{BB962C8B-B14F-4D97-AF65-F5344CB8AC3E}">
        <p14:creationId xmlns:p14="http://schemas.microsoft.com/office/powerpoint/2010/main" val="1345864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9D9D6-0C1E-99A3-E3D5-D1AAEFC0BB35}"/>
              </a:ext>
            </a:extLst>
          </p:cNvPr>
          <p:cNvSpPr>
            <a:spLocks noGrp="1"/>
          </p:cNvSpPr>
          <p:nvPr>
            <p:ph type="title"/>
          </p:nvPr>
        </p:nvSpPr>
        <p:spPr/>
        <p:txBody>
          <a:bodyPr>
            <a:normAutofit fontScale="90000"/>
          </a:bodyPr>
          <a:lstStyle/>
          <a:p>
            <a:r>
              <a:rPr lang="en-US" sz="4400" b="1" dirty="0"/>
              <a:t>Business Objectives</a:t>
            </a:r>
            <a:endParaRPr lang="en-US" dirty="0"/>
          </a:p>
        </p:txBody>
      </p:sp>
      <p:sp>
        <p:nvSpPr>
          <p:cNvPr id="3" name="Content Placeholder 2">
            <a:extLst>
              <a:ext uri="{FF2B5EF4-FFF2-40B4-BE49-F238E27FC236}">
                <a16:creationId xmlns:a16="http://schemas.microsoft.com/office/drawing/2014/main" id="{E30F1889-ADE9-53F7-31C8-4CCF9B41249E}"/>
              </a:ext>
            </a:extLst>
          </p:cNvPr>
          <p:cNvSpPr>
            <a:spLocks noGrp="1"/>
          </p:cNvSpPr>
          <p:nvPr>
            <p:ph idx="1"/>
          </p:nvPr>
        </p:nvSpPr>
        <p:spPr>
          <a:xfrm>
            <a:off x="0" y="1825625"/>
            <a:ext cx="12120880" cy="4351338"/>
          </a:xfrm>
        </p:spPr>
        <p:txBody>
          <a:bodyPr/>
          <a:lstStyle/>
          <a:p>
            <a:pPr algn="just"/>
            <a:r>
              <a:rPr lang="en-ID" dirty="0">
                <a:latin typeface="Times New Roman" panose="02020603050405020304" pitchFamily="18" charset="0"/>
                <a:cs typeface="Times New Roman" panose="02020603050405020304" pitchFamily="18" charset="0"/>
              </a:rPr>
              <a:t>Dataset admission </a:t>
            </a:r>
            <a:r>
              <a:rPr lang="en-ID" dirty="0" err="1">
                <a:latin typeface="Times New Roman" panose="02020603050405020304" pitchFamily="18" charset="0"/>
                <a:cs typeface="Times New Roman" panose="02020603050405020304" pitchFamily="18" charset="0"/>
              </a:rPr>
              <a:t>berisi</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informasi</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tentang</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mahasiswa</a:t>
            </a:r>
            <a:r>
              <a:rPr lang="en-ID" dirty="0">
                <a:latin typeface="Times New Roman" panose="02020603050405020304" pitchFamily="18" charset="0"/>
                <a:cs typeface="Times New Roman" panose="02020603050405020304" pitchFamily="18" charset="0"/>
              </a:rPr>
              <a:t> dan </a:t>
            </a:r>
            <a:r>
              <a:rPr lang="en-ID" dirty="0" err="1">
                <a:latin typeface="Times New Roman" panose="02020603050405020304" pitchFamily="18" charset="0"/>
                <a:cs typeface="Times New Roman" panose="02020603050405020304" pitchFamily="18" charset="0"/>
              </a:rPr>
              <a:t>peluang</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mereka</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untuk</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diterima</a:t>
            </a:r>
            <a:r>
              <a:rPr lang="en-ID" dirty="0">
                <a:latin typeface="Times New Roman" panose="02020603050405020304" pitchFamily="18" charset="0"/>
                <a:cs typeface="Times New Roman" panose="02020603050405020304" pitchFamily="18" charset="0"/>
              </a:rPr>
              <a:t> di </a:t>
            </a:r>
            <a:r>
              <a:rPr lang="en-ID" dirty="0" err="1">
                <a:latin typeface="Times New Roman" panose="02020603050405020304" pitchFamily="18" charset="0"/>
                <a:cs typeface="Times New Roman" panose="02020603050405020304" pitchFamily="18" charset="0"/>
              </a:rPr>
              <a:t>universitas</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berdasarkan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beberapa</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variabel</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seperti</a:t>
            </a:r>
            <a:r>
              <a:rPr lang="en-ID" dirty="0">
                <a:latin typeface="Times New Roman" panose="02020603050405020304" pitchFamily="18" charset="0"/>
                <a:cs typeface="Times New Roman" panose="02020603050405020304" pitchFamily="18" charset="0"/>
              </a:rPr>
              <a:t> GRE score, TOEFL score, university rating, dan lain </a:t>
            </a:r>
            <a:r>
              <a:rPr lang="en-ID" dirty="0" err="1">
                <a:latin typeface="Times New Roman" panose="02020603050405020304" pitchFamily="18" charset="0"/>
                <a:cs typeface="Times New Roman" panose="02020603050405020304" pitchFamily="18" charset="0"/>
              </a:rPr>
              <a:t>lain</a:t>
            </a:r>
            <a:r>
              <a:rPr lang="en-ID" dirty="0">
                <a:latin typeface="Times New Roman" panose="02020603050405020304" pitchFamily="18" charset="0"/>
                <a:cs typeface="Times New Roman" panose="02020603050405020304" pitchFamily="18" charset="0"/>
              </a:rPr>
              <a:t>.</a:t>
            </a:r>
          </a:p>
          <a:p>
            <a:pPr algn="just"/>
            <a:r>
              <a:rPr lang="en-ID" dirty="0">
                <a:latin typeface="Times New Roman" panose="02020603050405020304" pitchFamily="18" charset="0"/>
                <a:cs typeface="Times New Roman" panose="02020603050405020304" pitchFamily="18" charset="0"/>
              </a:rPr>
              <a:t> Dataset </a:t>
            </a:r>
            <a:r>
              <a:rPr lang="en-ID" dirty="0" err="1">
                <a:latin typeface="Times New Roman" panose="02020603050405020304" pitchFamily="18" charset="0"/>
                <a:cs typeface="Times New Roman" panose="02020603050405020304" pitchFamily="18" charset="0"/>
              </a:rPr>
              <a:t>ini</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digunakan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untuk</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memprediksi</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peluang</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seorang</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mahasiswa</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diterima</a:t>
            </a:r>
            <a:r>
              <a:rPr lang="en-ID" dirty="0">
                <a:latin typeface="Times New Roman" panose="02020603050405020304" pitchFamily="18" charset="0"/>
                <a:cs typeface="Times New Roman" panose="02020603050405020304" pitchFamily="18" charset="0"/>
              </a:rPr>
              <a:t>   di </a:t>
            </a:r>
            <a:r>
              <a:rPr lang="en-ID" dirty="0" err="1">
                <a:latin typeface="Times New Roman" panose="02020603050405020304" pitchFamily="18" charset="0"/>
                <a:cs typeface="Times New Roman" panose="02020603050405020304" pitchFamily="18" charset="0"/>
              </a:rPr>
              <a:t>universitas</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berdasarkan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variabel-variabel</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tersebut</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serta</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m</a:t>
            </a:r>
            <a:r>
              <a:rPr lang="en-ID" dirty="0" err="1"/>
              <a:t>eningkatkan</a:t>
            </a:r>
            <a:r>
              <a:rPr lang="en-ID" dirty="0"/>
              <a:t> </a:t>
            </a:r>
            <a:r>
              <a:rPr lang="en-ID" dirty="0" err="1"/>
              <a:t>akurasi</a:t>
            </a:r>
            <a:r>
              <a:rPr lang="en-ID" dirty="0"/>
              <a:t> dan </a:t>
            </a:r>
            <a:r>
              <a:rPr lang="en-ID" dirty="0" err="1"/>
              <a:t>efisiensi</a:t>
            </a:r>
            <a:r>
              <a:rPr lang="en-ID" dirty="0"/>
              <a:t> </a:t>
            </a:r>
            <a:r>
              <a:rPr lang="en-ID" dirty="0" err="1"/>
              <a:t>dalam</a:t>
            </a:r>
            <a:r>
              <a:rPr lang="en-ID" dirty="0"/>
              <a:t> proses </a:t>
            </a:r>
            <a:r>
              <a:rPr lang="en-ID" dirty="0" err="1"/>
              <a:t>seleksi</a:t>
            </a:r>
            <a:r>
              <a:rPr lang="en-ID" dirty="0"/>
              <a:t> </a:t>
            </a:r>
            <a:r>
              <a:rPr lang="en-ID" dirty="0" err="1"/>
              <a:t>penerimaan</a:t>
            </a:r>
            <a:r>
              <a:rPr lang="en-ID" dirty="0"/>
              <a:t> </a:t>
            </a:r>
            <a:r>
              <a:rPr lang="en-ID" dirty="0" err="1"/>
              <a:t>mahasiswa</a:t>
            </a:r>
            <a:r>
              <a:rPr lang="en-ID" dirty="0"/>
              <a:t> </a:t>
            </a:r>
            <a:r>
              <a:rPr lang="en-ID" dirty="0" err="1"/>
              <a:t>baru</a:t>
            </a:r>
            <a:r>
              <a:rPr lang="en-ID" dirty="0"/>
              <a:t>.</a:t>
            </a:r>
            <a:endParaRPr lang="en-ID"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EFBB338-AC74-B6B9-2811-B965EA16FF2A}"/>
              </a:ext>
            </a:extLst>
          </p:cNvPr>
          <p:cNvSpPr>
            <a:spLocks noGrp="1"/>
          </p:cNvSpPr>
          <p:nvPr>
            <p:ph type="dt" sz="half" idx="10"/>
          </p:nvPr>
        </p:nvSpPr>
        <p:spPr/>
        <p:txBody>
          <a:bodyPr/>
          <a:lstStyle/>
          <a:p>
            <a:fld id="{6F87CAE0-5807-469A-BE64-A9F06DEA483C}" type="datetime1">
              <a:rPr lang="en-US" smtClean="0"/>
              <a:t>3/26/2023</a:t>
            </a:fld>
            <a:endParaRPr lang="en-US" dirty="0"/>
          </a:p>
        </p:txBody>
      </p:sp>
      <p:sp>
        <p:nvSpPr>
          <p:cNvPr id="6" name="Slide Number Placeholder 5">
            <a:extLst>
              <a:ext uri="{FF2B5EF4-FFF2-40B4-BE49-F238E27FC236}">
                <a16:creationId xmlns:a16="http://schemas.microsoft.com/office/drawing/2014/main" id="{2DA5531A-6D07-C95E-CCBB-B01C1EFEC544}"/>
              </a:ext>
            </a:extLst>
          </p:cNvPr>
          <p:cNvSpPr>
            <a:spLocks noGrp="1"/>
          </p:cNvSpPr>
          <p:nvPr>
            <p:ph type="sldNum" sz="quarter" idx="4"/>
          </p:nvPr>
        </p:nvSpPr>
        <p:spPr/>
        <p:txBody>
          <a:bodyPr/>
          <a:lstStyle/>
          <a:p>
            <a:fld id="{3A6B1E66-6168-46C1-8F63-475802A4BC6B}" type="slidenum">
              <a:rPr lang="en-US" smtClean="0"/>
              <a:pPr/>
              <a:t>4</a:t>
            </a:fld>
            <a:endParaRPr lang="en-US" dirty="0"/>
          </a:p>
        </p:txBody>
      </p:sp>
    </p:spTree>
    <p:extLst>
      <p:ext uri="{BB962C8B-B14F-4D97-AF65-F5344CB8AC3E}">
        <p14:creationId xmlns:p14="http://schemas.microsoft.com/office/powerpoint/2010/main" val="2933547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28E22-0E33-9145-B939-F5D79C98EE66}"/>
              </a:ext>
            </a:extLst>
          </p:cNvPr>
          <p:cNvSpPr>
            <a:spLocks noGrp="1"/>
          </p:cNvSpPr>
          <p:nvPr>
            <p:ph type="title"/>
          </p:nvPr>
        </p:nvSpPr>
        <p:spPr/>
        <p:txBody>
          <a:bodyPr>
            <a:normAutofit fontScale="90000"/>
          </a:bodyPr>
          <a:lstStyle/>
          <a:p>
            <a:r>
              <a:rPr lang="en-US" dirty="0"/>
              <a:t>Model Objective</a:t>
            </a:r>
          </a:p>
        </p:txBody>
      </p:sp>
      <p:sp>
        <p:nvSpPr>
          <p:cNvPr id="3" name="Content Placeholder 2">
            <a:extLst>
              <a:ext uri="{FF2B5EF4-FFF2-40B4-BE49-F238E27FC236}">
                <a16:creationId xmlns:a16="http://schemas.microsoft.com/office/drawing/2014/main" id="{E8E42457-D945-1356-686A-0D2AE40BC9CC}"/>
              </a:ext>
            </a:extLst>
          </p:cNvPr>
          <p:cNvSpPr>
            <a:spLocks noGrp="1"/>
          </p:cNvSpPr>
          <p:nvPr>
            <p:ph idx="1"/>
          </p:nvPr>
        </p:nvSpPr>
        <p:spPr/>
        <p:txBody>
          <a:bodyPr/>
          <a:lstStyle/>
          <a:p>
            <a:r>
              <a:rPr lang="en-ID" dirty="0" err="1"/>
              <a:t>Membangun</a:t>
            </a:r>
            <a:r>
              <a:rPr lang="en-ID" dirty="0"/>
              <a:t> model </a:t>
            </a:r>
            <a:r>
              <a:rPr lang="en-ID" dirty="0" err="1"/>
              <a:t>prediksi</a:t>
            </a:r>
            <a:r>
              <a:rPr lang="en-ID" dirty="0"/>
              <a:t> </a:t>
            </a:r>
            <a:r>
              <a:rPr lang="en-ID" dirty="0" err="1"/>
              <a:t>berapa</a:t>
            </a:r>
            <a:r>
              <a:rPr lang="en-ID" dirty="0"/>
              <a:t> </a:t>
            </a:r>
            <a:r>
              <a:rPr lang="en-ID" dirty="0" err="1"/>
              <a:t>peluang</a:t>
            </a:r>
            <a:r>
              <a:rPr lang="en-ID" dirty="0"/>
              <a:t>  </a:t>
            </a:r>
            <a:r>
              <a:rPr lang="en-ID" dirty="0" err="1"/>
              <a:t>seorang</a:t>
            </a:r>
            <a:r>
              <a:rPr lang="en-ID" dirty="0"/>
              <a:t> </a:t>
            </a:r>
            <a:r>
              <a:rPr lang="en-ID" dirty="0" err="1"/>
              <a:t>pelamar</a:t>
            </a:r>
            <a:r>
              <a:rPr lang="en-ID" dirty="0"/>
              <a:t>  </a:t>
            </a:r>
            <a:r>
              <a:rPr lang="en-ID" dirty="0" err="1"/>
              <a:t>untuk</a:t>
            </a:r>
            <a:r>
              <a:rPr lang="en-ID" dirty="0"/>
              <a:t> </a:t>
            </a:r>
            <a:r>
              <a:rPr lang="en-ID" dirty="0" err="1"/>
              <a:t>diterima</a:t>
            </a:r>
            <a:r>
              <a:rPr lang="en-ID" dirty="0"/>
              <a:t>.</a:t>
            </a:r>
            <a:br>
              <a:rPr lang="en-ID" dirty="0"/>
            </a:br>
            <a:r>
              <a:rPr lang="en-ID" dirty="0"/>
              <a:t>	</a:t>
            </a:r>
          </a:p>
          <a:p>
            <a:pPr lvl="1"/>
            <a:r>
              <a:rPr lang="en-ID" dirty="0"/>
              <a:t>Nilai </a:t>
            </a:r>
            <a:r>
              <a:rPr lang="en-ID" dirty="0" err="1"/>
              <a:t>mendekati</a:t>
            </a:r>
            <a:r>
              <a:rPr lang="en-ID" dirty="0"/>
              <a:t> 1 </a:t>
            </a:r>
            <a:r>
              <a:rPr lang="en-ID" dirty="0" err="1"/>
              <a:t>kemungkinan</a:t>
            </a:r>
            <a:r>
              <a:rPr lang="en-ID" dirty="0"/>
              <a:t> </a:t>
            </a:r>
            <a:r>
              <a:rPr lang="en-ID" dirty="0" err="1"/>
              <a:t>diterima</a:t>
            </a:r>
            <a:endParaRPr lang="en-ID" dirty="0"/>
          </a:p>
          <a:p>
            <a:pPr lvl="1"/>
            <a:r>
              <a:rPr lang="en-ID" dirty="0"/>
              <a:t>Nilai </a:t>
            </a:r>
            <a:r>
              <a:rPr lang="en-ID" dirty="0" err="1"/>
              <a:t>mendekati</a:t>
            </a:r>
            <a:r>
              <a:rPr lang="en-ID" dirty="0"/>
              <a:t> 0 </a:t>
            </a:r>
            <a:r>
              <a:rPr lang="en-ID" dirty="0" err="1"/>
              <a:t>kemungkinan</a:t>
            </a:r>
            <a:r>
              <a:rPr lang="en-ID" dirty="0"/>
              <a:t>  </a:t>
            </a:r>
            <a:r>
              <a:rPr lang="en-ID" dirty="0" err="1"/>
              <a:t>ditolak</a:t>
            </a:r>
            <a:endParaRPr lang="en-ID" dirty="0"/>
          </a:p>
        </p:txBody>
      </p:sp>
      <p:sp>
        <p:nvSpPr>
          <p:cNvPr id="4" name="Date Placeholder 3">
            <a:extLst>
              <a:ext uri="{FF2B5EF4-FFF2-40B4-BE49-F238E27FC236}">
                <a16:creationId xmlns:a16="http://schemas.microsoft.com/office/drawing/2014/main" id="{346431F6-9E6D-3C07-5854-277AD67444E4}"/>
              </a:ext>
            </a:extLst>
          </p:cNvPr>
          <p:cNvSpPr>
            <a:spLocks noGrp="1"/>
          </p:cNvSpPr>
          <p:nvPr>
            <p:ph type="dt" sz="half" idx="10"/>
          </p:nvPr>
        </p:nvSpPr>
        <p:spPr/>
        <p:txBody>
          <a:bodyPr/>
          <a:lstStyle/>
          <a:p>
            <a:fld id="{6E2647F9-3D8B-4CE4-AA5F-1DFEEA3C42B4}" type="datetime1">
              <a:rPr lang="en-US" smtClean="0"/>
              <a:t>3/26/2023</a:t>
            </a:fld>
            <a:endParaRPr lang="en-US" dirty="0"/>
          </a:p>
        </p:txBody>
      </p:sp>
      <p:sp>
        <p:nvSpPr>
          <p:cNvPr id="6" name="Slide Number Placeholder 5">
            <a:extLst>
              <a:ext uri="{FF2B5EF4-FFF2-40B4-BE49-F238E27FC236}">
                <a16:creationId xmlns:a16="http://schemas.microsoft.com/office/drawing/2014/main" id="{B3AD3DD6-A05C-9CF7-23C5-06E94987A392}"/>
              </a:ext>
            </a:extLst>
          </p:cNvPr>
          <p:cNvSpPr>
            <a:spLocks noGrp="1"/>
          </p:cNvSpPr>
          <p:nvPr>
            <p:ph type="sldNum" sz="quarter" idx="4"/>
          </p:nvPr>
        </p:nvSpPr>
        <p:spPr/>
        <p:txBody>
          <a:bodyPr/>
          <a:lstStyle/>
          <a:p>
            <a:fld id="{3A6B1E66-6168-46C1-8F63-475802A4BC6B}" type="slidenum">
              <a:rPr lang="en-US" smtClean="0"/>
              <a:pPr/>
              <a:t>5</a:t>
            </a:fld>
            <a:endParaRPr lang="en-US" dirty="0"/>
          </a:p>
        </p:txBody>
      </p:sp>
    </p:spTree>
    <p:extLst>
      <p:ext uri="{BB962C8B-B14F-4D97-AF65-F5344CB8AC3E}">
        <p14:creationId xmlns:p14="http://schemas.microsoft.com/office/powerpoint/2010/main" val="2840360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15021-2882-66F3-1550-4E52A6A22EA0}"/>
              </a:ext>
            </a:extLst>
          </p:cNvPr>
          <p:cNvSpPr>
            <a:spLocks noGrp="1"/>
          </p:cNvSpPr>
          <p:nvPr>
            <p:ph type="title"/>
          </p:nvPr>
        </p:nvSpPr>
        <p:spPr/>
        <p:txBody>
          <a:bodyPr>
            <a:normAutofit fontScale="90000"/>
          </a:bodyPr>
          <a:lstStyle/>
          <a:p>
            <a:r>
              <a:rPr lang="en-US" dirty="0"/>
              <a:t>Model Success Criteria</a:t>
            </a:r>
          </a:p>
        </p:txBody>
      </p:sp>
      <p:sp>
        <p:nvSpPr>
          <p:cNvPr id="3" name="Content Placeholder 2">
            <a:extLst>
              <a:ext uri="{FF2B5EF4-FFF2-40B4-BE49-F238E27FC236}">
                <a16:creationId xmlns:a16="http://schemas.microsoft.com/office/drawing/2014/main" id="{9D96E08C-0851-7916-F33E-26BF569F4C51}"/>
              </a:ext>
            </a:extLst>
          </p:cNvPr>
          <p:cNvSpPr>
            <a:spLocks noGrp="1"/>
          </p:cNvSpPr>
          <p:nvPr>
            <p:ph idx="1"/>
          </p:nvPr>
        </p:nvSpPr>
        <p:spPr/>
        <p:txBody>
          <a:bodyPr/>
          <a:lstStyle/>
          <a:p>
            <a:r>
              <a:rPr lang="en-US" dirty="0" err="1"/>
              <a:t>Dibawah</a:t>
            </a:r>
            <a:r>
              <a:rPr lang="en-US" dirty="0"/>
              <a:t> </a:t>
            </a:r>
            <a:r>
              <a:rPr lang="en-US" dirty="0" err="1"/>
              <a:t>ini</a:t>
            </a:r>
            <a:r>
              <a:rPr lang="en-US" dirty="0"/>
              <a:t> </a:t>
            </a:r>
            <a:r>
              <a:rPr lang="en-US" dirty="0" err="1"/>
              <a:t>adalah</a:t>
            </a:r>
            <a:r>
              <a:rPr lang="en-US" dirty="0"/>
              <a:t> </a:t>
            </a:r>
            <a:r>
              <a:rPr lang="en-US" dirty="0" err="1"/>
              <a:t>kriteria</a:t>
            </a:r>
            <a:r>
              <a:rPr lang="en-US" dirty="0"/>
              <a:t> </a:t>
            </a:r>
            <a:r>
              <a:rPr lang="en-US" dirty="0" err="1"/>
              <a:t>keberhasilan</a:t>
            </a:r>
            <a:r>
              <a:rPr lang="en-US" dirty="0"/>
              <a:t> </a:t>
            </a:r>
            <a:r>
              <a:rPr lang="en-US" dirty="0" err="1"/>
              <a:t>dari</a:t>
            </a:r>
            <a:r>
              <a:rPr lang="en-US" dirty="0"/>
              <a:t> model yang </a:t>
            </a:r>
            <a:r>
              <a:rPr lang="en-US" dirty="0" err="1"/>
              <a:t>ditentukan</a:t>
            </a:r>
            <a:endParaRPr lang="en-US" dirty="0"/>
          </a:p>
          <a:p>
            <a:pPr lvl="1"/>
            <a:r>
              <a:rPr lang="en-US" dirty="0"/>
              <a:t>R-Squared &gt; 0.7</a:t>
            </a:r>
          </a:p>
          <a:p>
            <a:pPr lvl="1"/>
            <a:r>
              <a:rPr lang="en-US" dirty="0"/>
              <a:t>MAE &lt; 0.2</a:t>
            </a:r>
          </a:p>
          <a:p>
            <a:pPr lvl="1"/>
            <a:r>
              <a:rPr lang="en-US" dirty="0"/>
              <a:t>MAPE &lt; 0.2</a:t>
            </a:r>
          </a:p>
          <a:p>
            <a:pPr lvl="1"/>
            <a:r>
              <a:rPr lang="en-US" dirty="0"/>
              <a:t>MSE &lt; 0.2</a:t>
            </a:r>
          </a:p>
          <a:p>
            <a:pPr lvl="1"/>
            <a:r>
              <a:rPr lang="en-US" dirty="0"/>
              <a:t>RMSE &lt; 0.2</a:t>
            </a:r>
          </a:p>
          <a:p>
            <a:pPr lvl="1"/>
            <a:endParaRPr lang="en-US" dirty="0"/>
          </a:p>
        </p:txBody>
      </p:sp>
      <p:sp>
        <p:nvSpPr>
          <p:cNvPr id="4" name="Date Placeholder 3">
            <a:extLst>
              <a:ext uri="{FF2B5EF4-FFF2-40B4-BE49-F238E27FC236}">
                <a16:creationId xmlns:a16="http://schemas.microsoft.com/office/drawing/2014/main" id="{64D54C75-E1ED-C097-EDA9-6F95A0B003E8}"/>
              </a:ext>
            </a:extLst>
          </p:cNvPr>
          <p:cNvSpPr>
            <a:spLocks noGrp="1"/>
          </p:cNvSpPr>
          <p:nvPr>
            <p:ph type="dt" sz="half" idx="10"/>
          </p:nvPr>
        </p:nvSpPr>
        <p:spPr/>
        <p:txBody>
          <a:bodyPr/>
          <a:lstStyle/>
          <a:p>
            <a:fld id="{D4932613-4694-4B05-AED7-8D8061379B77}" type="datetime1">
              <a:rPr lang="en-US" smtClean="0"/>
              <a:t>3/26/2023</a:t>
            </a:fld>
            <a:endParaRPr lang="en-US" dirty="0"/>
          </a:p>
        </p:txBody>
      </p:sp>
      <p:sp>
        <p:nvSpPr>
          <p:cNvPr id="6" name="Slide Number Placeholder 5">
            <a:extLst>
              <a:ext uri="{FF2B5EF4-FFF2-40B4-BE49-F238E27FC236}">
                <a16:creationId xmlns:a16="http://schemas.microsoft.com/office/drawing/2014/main" id="{C9AE4390-1B4C-A8B4-905F-A5D0F309C6C3}"/>
              </a:ext>
            </a:extLst>
          </p:cNvPr>
          <p:cNvSpPr>
            <a:spLocks noGrp="1"/>
          </p:cNvSpPr>
          <p:nvPr>
            <p:ph type="sldNum" sz="quarter" idx="4"/>
          </p:nvPr>
        </p:nvSpPr>
        <p:spPr/>
        <p:txBody>
          <a:bodyPr/>
          <a:lstStyle/>
          <a:p>
            <a:fld id="{3A6B1E66-6168-46C1-8F63-475802A4BC6B}" type="slidenum">
              <a:rPr lang="en-US" smtClean="0"/>
              <a:pPr/>
              <a:t>6</a:t>
            </a:fld>
            <a:endParaRPr lang="en-US" dirty="0"/>
          </a:p>
        </p:txBody>
      </p:sp>
    </p:spTree>
    <p:extLst>
      <p:ext uri="{BB962C8B-B14F-4D97-AF65-F5344CB8AC3E}">
        <p14:creationId xmlns:p14="http://schemas.microsoft.com/office/powerpoint/2010/main" val="424768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2C547-6DD3-1280-7AFB-6868519689FA}"/>
              </a:ext>
            </a:extLst>
          </p:cNvPr>
          <p:cNvSpPr>
            <a:spLocks noGrp="1"/>
          </p:cNvSpPr>
          <p:nvPr>
            <p:ph type="title"/>
          </p:nvPr>
        </p:nvSpPr>
        <p:spPr/>
        <p:txBody>
          <a:bodyPr>
            <a:normAutofit fontScale="90000"/>
          </a:bodyPr>
          <a:lstStyle/>
          <a:p>
            <a:r>
              <a:rPr lang="en-US" dirty="0"/>
              <a:t>Data Description</a:t>
            </a:r>
          </a:p>
        </p:txBody>
      </p:sp>
      <p:sp>
        <p:nvSpPr>
          <p:cNvPr id="3" name="Content Placeholder 2">
            <a:extLst>
              <a:ext uri="{FF2B5EF4-FFF2-40B4-BE49-F238E27FC236}">
                <a16:creationId xmlns:a16="http://schemas.microsoft.com/office/drawing/2014/main" id="{F535DD5B-C290-0629-3277-03D029CFFB0C}"/>
              </a:ext>
            </a:extLst>
          </p:cNvPr>
          <p:cNvSpPr>
            <a:spLocks noGrp="1"/>
          </p:cNvSpPr>
          <p:nvPr>
            <p:ph idx="1"/>
          </p:nvPr>
        </p:nvSpPr>
        <p:spPr/>
        <p:txBody>
          <a:bodyPr>
            <a:normAutofit fontScale="92500" lnSpcReduction="10000"/>
          </a:bodyPr>
          <a:lstStyle/>
          <a:p>
            <a:r>
              <a:rPr lang="en-ID" dirty="0"/>
              <a:t>GRE Score: </a:t>
            </a:r>
            <a:r>
              <a:rPr lang="en-ID" dirty="0" err="1"/>
              <a:t>Skor</a:t>
            </a:r>
            <a:r>
              <a:rPr lang="en-ID" dirty="0"/>
              <a:t> </a:t>
            </a:r>
            <a:r>
              <a:rPr lang="en-ID" dirty="0" err="1"/>
              <a:t>ujian</a:t>
            </a:r>
            <a:r>
              <a:rPr lang="en-ID" dirty="0"/>
              <a:t> GRE </a:t>
            </a:r>
            <a:r>
              <a:rPr lang="en-ID" dirty="0" err="1"/>
              <a:t>pelamar</a:t>
            </a:r>
            <a:r>
              <a:rPr lang="en-ID" dirty="0"/>
              <a:t>, </a:t>
            </a:r>
            <a:r>
              <a:rPr lang="en-ID" dirty="0" err="1"/>
              <a:t>dengan</a:t>
            </a:r>
            <a:r>
              <a:rPr lang="en-ID" dirty="0"/>
              <a:t> </a:t>
            </a:r>
            <a:r>
              <a:rPr lang="en-ID" dirty="0" err="1"/>
              <a:t>rentang</a:t>
            </a:r>
            <a:r>
              <a:rPr lang="en-ID" dirty="0"/>
              <a:t> </a:t>
            </a:r>
            <a:r>
              <a:rPr lang="en-ID" dirty="0" err="1"/>
              <a:t>nilai</a:t>
            </a:r>
            <a:r>
              <a:rPr lang="en-ID" dirty="0"/>
              <a:t> 0-340.</a:t>
            </a:r>
          </a:p>
          <a:p>
            <a:r>
              <a:rPr lang="en-ID" dirty="0"/>
              <a:t>TOEFL Score: </a:t>
            </a:r>
            <a:r>
              <a:rPr lang="en-ID" dirty="0" err="1"/>
              <a:t>Skor</a:t>
            </a:r>
            <a:r>
              <a:rPr lang="en-ID" dirty="0"/>
              <a:t> </a:t>
            </a:r>
            <a:r>
              <a:rPr lang="en-ID" dirty="0" err="1"/>
              <a:t>ujian</a:t>
            </a:r>
            <a:r>
              <a:rPr lang="en-ID" dirty="0"/>
              <a:t> TOEFL </a:t>
            </a:r>
            <a:r>
              <a:rPr lang="en-ID" dirty="0" err="1"/>
              <a:t>pelamar</a:t>
            </a:r>
            <a:r>
              <a:rPr lang="en-ID" dirty="0"/>
              <a:t>, </a:t>
            </a:r>
            <a:r>
              <a:rPr lang="en-ID" dirty="0" err="1"/>
              <a:t>dengan</a:t>
            </a:r>
            <a:r>
              <a:rPr lang="en-ID" dirty="0"/>
              <a:t> </a:t>
            </a:r>
            <a:r>
              <a:rPr lang="en-ID" dirty="0" err="1"/>
              <a:t>rentang</a:t>
            </a:r>
            <a:r>
              <a:rPr lang="en-ID" dirty="0"/>
              <a:t> </a:t>
            </a:r>
            <a:r>
              <a:rPr lang="en-ID" dirty="0" err="1"/>
              <a:t>nilai</a:t>
            </a:r>
            <a:r>
              <a:rPr lang="en-ID" dirty="0"/>
              <a:t> 0-120.</a:t>
            </a:r>
          </a:p>
          <a:p>
            <a:r>
              <a:rPr lang="en-ID" dirty="0"/>
              <a:t>University Rating: Rating </a:t>
            </a:r>
            <a:r>
              <a:rPr lang="en-ID" dirty="0" err="1"/>
              <a:t>universitas</a:t>
            </a:r>
            <a:r>
              <a:rPr lang="en-ID" dirty="0"/>
              <a:t> yang </a:t>
            </a:r>
            <a:r>
              <a:rPr lang="en-ID" dirty="0" err="1"/>
              <a:t>dilamar</a:t>
            </a:r>
            <a:r>
              <a:rPr lang="en-ID" dirty="0"/>
              <a:t>, </a:t>
            </a:r>
            <a:r>
              <a:rPr lang="en-ID" dirty="0" err="1"/>
              <a:t>dengan</a:t>
            </a:r>
            <a:r>
              <a:rPr lang="en-ID" dirty="0"/>
              <a:t> </a:t>
            </a:r>
            <a:r>
              <a:rPr lang="en-ID" dirty="0" err="1"/>
              <a:t>rentang</a:t>
            </a:r>
            <a:r>
              <a:rPr lang="en-ID" dirty="0"/>
              <a:t> </a:t>
            </a:r>
            <a:r>
              <a:rPr lang="en-ID" dirty="0" err="1"/>
              <a:t>nilai</a:t>
            </a:r>
            <a:r>
              <a:rPr lang="en-ID" dirty="0"/>
              <a:t> 1-5.</a:t>
            </a:r>
          </a:p>
          <a:p>
            <a:r>
              <a:rPr lang="en-ID" dirty="0"/>
              <a:t>SOP: </a:t>
            </a:r>
            <a:r>
              <a:rPr lang="en-ID" dirty="0" err="1"/>
              <a:t>Skor</a:t>
            </a:r>
            <a:r>
              <a:rPr lang="en-ID" dirty="0"/>
              <a:t> statement of purpose (SOP) </a:t>
            </a:r>
            <a:r>
              <a:rPr lang="en-ID" dirty="0" err="1"/>
              <a:t>pelamar</a:t>
            </a:r>
            <a:r>
              <a:rPr lang="en-ID" dirty="0"/>
              <a:t>, </a:t>
            </a:r>
            <a:r>
              <a:rPr lang="en-ID" dirty="0" err="1"/>
              <a:t>dengan</a:t>
            </a:r>
            <a:r>
              <a:rPr lang="en-ID" dirty="0"/>
              <a:t> </a:t>
            </a:r>
            <a:r>
              <a:rPr lang="en-ID" dirty="0" err="1"/>
              <a:t>rentang</a:t>
            </a:r>
            <a:r>
              <a:rPr lang="en-ID" dirty="0"/>
              <a:t> </a:t>
            </a:r>
            <a:r>
              <a:rPr lang="en-ID" dirty="0" err="1"/>
              <a:t>nilai</a:t>
            </a:r>
            <a:r>
              <a:rPr lang="en-ID" dirty="0"/>
              <a:t> 1-5.</a:t>
            </a:r>
          </a:p>
          <a:p>
            <a:r>
              <a:rPr lang="en-ID" dirty="0"/>
              <a:t>LOR: </a:t>
            </a:r>
            <a:r>
              <a:rPr lang="en-ID" dirty="0" err="1"/>
              <a:t>Skor</a:t>
            </a:r>
            <a:r>
              <a:rPr lang="en-ID" dirty="0"/>
              <a:t> letter of recommendation (LOR) </a:t>
            </a:r>
            <a:r>
              <a:rPr lang="en-ID" dirty="0" err="1"/>
              <a:t>pelamar</a:t>
            </a:r>
            <a:r>
              <a:rPr lang="en-ID" dirty="0"/>
              <a:t>, </a:t>
            </a:r>
            <a:r>
              <a:rPr lang="en-ID" dirty="0" err="1"/>
              <a:t>dengan</a:t>
            </a:r>
            <a:r>
              <a:rPr lang="en-ID" dirty="0"/>
              <a:t> </a:t>
            </a:r>
            <a:r>
              <a:rPr lang="en-ID" dirty="0" err="1"/>
              <a:t>rentang</a:t>
            </a:r>
            <a:r>
              <a:rPr lang="en-ID" dirty="0"/>
              <a:t> </a:t>
            </a:r>
            <a:r>
              <a:rPr lang="en-ID" dirty="0" err="1"/>
              <a:t>nilai</a:t>
            </a:r>
            <a:r>
              <a:rPr lang="en-ID" dirty="0"/>
              <a:t> 1-5.</a:t>
            </a:r>
          </a:p>
          <a:p>
            <a:r>
              <a:rPr lang="en-ID" dirty="0"/>
              <a:t>CGPA: Nilai rata-rata </a:t>
            </a:r>
            <a:r>
              <a:rPr lang="en-ID" dirty="0" err="1"/>
              <a:t>dari</a:t>
            </a:r>
            <a:r>
              <a:rPr lang="en-ID" dirty="0"/>
              <a:t> </a:t>
            </a:r>
            <a:r>
              <a:rPr lang="en-ID" dirty="0" err="1"/>
              <a:t>pelamar</a:t>
            </a:r>
            <a:r>
              <a:rPr lang="en-ID" dirty="0"/>
              <a:t> </a:t>
            </a:r>
            <a:r>
              <a:rPr lang="en-ID" dirty="0" err="1"/>
              <a:t>selama</a:t>
            </a:r>
            <a:r>
              <a:rPr lang="en-ID" dirty="0"/>
              <a:t> </a:t>
            </a:r>
            <a:r>
              <a:rPr lang="en-ID" dirty="0" err="1"/>
              <a:t>studi</a:t>
            </a:r>
            <a:r>
              <a:rPr lang="en-ID" dirty="0"/>
              <a:t> </a:t>
            </a:r>
            <a:r>
              <a:rPr lang="en-ID" dirty="0" err="1"/>
              <a:t>sarjana</a:t>
            </a:r>
            <a:r>
              <a:rPr lang="en-ID" dirty="0"/>
              <a:t>, </a:t>
            </a:r>
            <a:r>
              <a:rPr lang="en-ID" dirty="0" err="1"/>
              <a:t>dengan</a:t>
            </a:r>
            <a:r>
              <a:rPr lang="en-ID" dirty="0"/>
              <a:t> </a:t>
            </a:r>
            <a:r>
              <a:rPr lang="en-ID" dirty="0" err="1"/>
              <a:t>rentang</a:t>
            </a:r>
            <a:r>
              <a:rPr lang="en-ID" dirty="0"/>
              <a:t> </a:t>
            </a:r>
            <a:r>
              <a:rPr lang="en-ID" dirty="0" err="1"/>
              <a:t>nilai</a:t>
            </a:r>
            <a:r>
              <a:rPr lang="en-ID" dirty="0"/>
              <a:t> 0-10.</a:t>
            </a:r>
          </a:p>
          <a:p>
            <a:r>
              <a:rPr lang="en-ID" dirty="0"/>
              <a:t>Research: </a:t>
            </a:r>
            <a:r>
              <a:rPr lang="en-ID" dirty="0" err="1"/>
              <a:t>Indikator</a:t>
            </a:r>
            <a:r>
              <a:rPr lang="en-ID" dirty="0"/>
              <a:t> </a:t>
            </a:r>
            <a:r>
              <a:rPr lang="en-ID" dirty="0" err="1"/>
              <a:t>apakah</a:t>
            </a:r>
            <a:r>
              <a:rPr lang="en-ID" dirty="0"/>
              <a:t> </a:t>
            </a:r>
            <a:r>
              <a:rPr lang="en-ID" dirty="0" err="1"/>
              <a:t>pelamar</a:t>
            </a:r>
            <a:r>
              <a:rPr lang="en-ID" dirty="0"/>
              <a:t> </a:t>
            </a:r>
            <a:r>
              <a:rPr lang="en-ID" dirty="0" err="1"/>
              <a:t>memiliki</a:t>
            </a:r>
            <a:r>
              <a:rPr lang="en-ID" dirty="0"/>
              <a:t> </a:t>
            </a:r>
            <a:r>
              <a:rPr lang="en-ID" dirty="0" err="1"/>
              <a:t>pengalaman</a:t>
            </a:r>
            <a:r>
              <a:rPr lang="en-ID" dirty="0"/>
              <a:t> </a:t>
            </a:r>
            <a:r>
              <a:rPr lang="en-ID" dirty="0" err="1"/>
              <a:t>riset</a:t>
            </a:r>
            <a:r>
              <a:rPr lang="en-ID" dirty="0"/>
              <a:t> </a:t>
            </a:r>
            <a:r>
              <a:rPr lang="en-ID" dirty="0" err="1"/>
              <a:t>atau</a:t>
            </a:r>
            <a:r>
              <a:rPr lang="en-ID" dirty="0"/>
              <a:t> </a:t>
            </a:r>
            <a:r>
              <a:rPr lang="en-ID" dirty="0" err="1"/>
              <a:t>tidak</a:t>
            </a:r>
            <a:r>
              <a:rPr lang="en-ID" dirty="0"/>
              <a:t>, </a:t>
            </a:r>
            <a:r>
              <a:rPr lang="en-ID" dirty="0" err="1"/>
              <a:t>dengan</a:t>
            </a:r>
            <a:r>
              <a:rPr lang="en-ID" dirty="0"/>
              <a:t> </a:t>
            </a:r>
            <a:r>
              <a:rPr lang="en-ID" dirty="0" err="1"/>
              <a:t>nilai</a:t>
            </a:r>
            <a:r>
              <a:rPr lang="en-ID" dirty="0"/>
              <a:t> 0 </a:t>
            </a:r>
            <a:r>
              <a:rPr lang="en-ID" dirty="0" err="1"/>
              <a:t>untuk</a:t>
            </a:r>
            <a:r>
              <a:rPr lang="en-ID" dirty="0"/>
              <a:t> </a:t>
            </a:r>
            <a:r>
              <a:rPr lang="en-ID" dirty="0" err="1"/>
              <a:t>tidak</a:t>
            </a:r>
            <a:r>
              <a:rPr lang="en-ID" dirty="0"/>
              <a:t> </a:t>
            </a:r>
            <a:r>
              <a:rPr lang="en-ID" dirty="0" err="1"/>
              <a:t>memiliki</a:t>
            </a:r>
            <a:r>
              <a:rPr lang="en-ID" dirty="0"/>
              <a:t> </a:t>
            </a:r>
            <a:r>
              <a:rPr lang="en-ID" dirty="0" err="1"/>
              <a:t>pengalaman</a:t>
            </a:r>
            <a:r>
              <a:rPr lang="en-ID" dirty="0"/>
              <a:t> </a:t>
            </a:r>
            <a:r>
              <a:rPr lang="en-ID" dirty="0" err="1"/>
              <a:t>riset</a:t>
            </a:r>
            <a:r>
              <a:rPr lang="en-ID" dirty="0"/>
              <a:t> dan </a:t>
            </a:r>
            <a:r>
              <a:rPr lang="en-ID" dirty="0" err="1"/>
              <a:t>nilai</a:t>
            </a:r>
            <a:r>
              <a:rPr lang="en-ID" dirty="0"/>
              <a:t> 1 </a:t>
            </a:r>
            <a:r>
              <a:rPr lang="en-ID" dirty="0" err="1"/>
              <a:t>untuk</a:t>
            </a:r>
            <a:r>
              <a:rPr lang="en-ID" dirty="0"/>
              <a:t> </a:t>
            </a:r>
            <a:r>
              <a:rPr lang="en-ID" dirty="0" err="1"/>
              <a:t>memiliki</a:t>
            </a:r>
            <a:r>
              <a:rPr lang="en-ID" dirty="0"/>
              <a:t> </a:t>
            </a:r>
            <a:r>
              <a:rPr lang="en-ID" dirty="0" err="1"/>
              <a:t>pengalaman</a:t>
            </a:r>
            <a:r>
              <a:rPr lang="en-ID" dirty="0"/>
              <a:t> </a:t>
            </a:r>
            <a:r>
              <a:rPr lang="en-ID" dirty="0" err="1"/>
              <a:t>riset</a:t>
            </a:r>
            <a:r>
              <a:rPr lang="en-ID" dirty="0"/>
              <a:t>.</a:t>
            </a:r>
          </a:p>
          <a:p>
            <a:r>
              <a:rPr lang="en-ID" dirty="0"/>
              <a:t>Chance of Admit: </a:t>
            </a:r>
            <a:r>
              <a:rPr lang="en-ID" dirty="0" err="1"/>
              <a:t>Probabilitas</a:t>
            </a:r>
            <a:r>
              <a:rPr lang="en-ID" dirty="0"/>
              <a:t> </a:t>
            </a:r>
            <a:r>
              <a:rPr lang="en-ID" dirty="0" err="1"/>
              <a:t>pelamar</a:t>
            </a:r>
            <a:r>
              <a:rPr lang="en-ID" dirty="0"/>
              <a:t> </a:t>
            </a:r>
            <a:r>
              <a:rPr lang="en-ID" dirty="0" err="1"/>
              <a:t>diterima</a:t>
            </a:r>
            <a:r>
              <a:rPr lang="en-ID" dirty="0"/>
              <a:t>, </a:t>
            </a:r>
            <a:r>
              <a:rPr lang="en-ID" dirty="0" err="1"/>
              <a:t>dengan</a:t>
            </a:r>
            <a:r>
              <a:rPr lang="en-ID" dirty="0"/>
              <a:t> </a:t>
            </a:r>
            <a:r>
              <a:rPr lang="en-ID" dirty="0" err="1"/>
              <a:t>rentang</a:t>
            </a:r>
            <a:r>
              <a:rPr lang="en-ID" dirty="0"/>
              <a:t> </a:t>
            </a:r>
            <a:r>
              <a:rPr lang="en-ID" dirty="0" err="1"/>
              <a:t>nilai</a:t>
            </a:r>
            <a:r>
              <a:rPr lang="en-ID" dirty="0"/>
              <a:t> 0-1.</a:t>
            </a:r>
          </a:p>
        </p:txBody>
      </p:sp>
      <p:sp>
        <p:nvSpPr>
          <p:cNvPr id="4" name="Date Placeholder 3">
            <a:extLst>
              <a:ext uri="{FF2B5EF4-FFF2-40B4-BE49-F238E27FC236}">
                <a16:creationId xmlns:a16="http://schemas.microsoft.com/office/drawing/2014/main" id="{FBF604AF-5A61-2BF1-ECDA-7EEF9F3194BF}"/>
              </a:ext>
            </a:extLst>
          </p:cNvPr>
          <p:cNvSpPr>
            <a:spLocks noGrp="1"/>
          </p:cNvSpPr>
          <p:nvPr>
            <p:ph type="dt" sz="half" idx="10"/>
          </p:nvPr>
        </p:nvSpPr>
        <p:spPr/>
        <p:txBody>
          <a:bodyPr/>
          <a:lstStyle/>
          <a:p>
            <a:fld id="{F9077694-DD43-4CC3-876C-B21E1635064A}" type="datetime1">
              <a:rPr lang="en-US" smtClean="0"/>
              <a:t>3/26/2023</a:t>
            </a:fld>
            <a:endParaRPr lang="en-US" dirty="0"/>
          </a:p>
        </p:txBody>
      </p:sp>
      <p:sp>
        <p:nvSpPr>
          <p:cNvPr id="6" name="Slide Number Placeholder 5">
            <a:extLst>
              <a:ext uri="{FF2B5EF4-FFF2-40B4-BE49-F238E27FC236}">
                <a16:creationId xmlns:a16="http://schemas.microsoft.com/office/drawing/2014/main" id="{6369D68F-7091-F0FE-12FE-E276205108EE}"/>
              </a:ext>
            </a:extLst>
          </p:cNvPr>
          <p:cNvSpPr>
            <a:spLocks noGrp="1"/>
          </p:cNvSpPr>
          <p:nvPr>
            <p:ph type="sldNum" sz="quarter" idx="4"/>
          </p:nvPr>
        </p:nvSpPr>
        <p:spPr/>
        <p:txBody>
          <a:bodyPr/>
          <a:lstStyle/>
          <a:p>
            <a:fld id="{3A6B1E66-6168-46C1-8F63-475802A4BC6B}" type="slidenum">
              <a:rPr lang="en-US" smtClean="0"/>
              <a:pPr/>
              <a:t>7</a:t>
            </a:fld>
            <a:endParaRPr lang="en-US" dirty="0"/>
          </a:p>
        </p:txBody>
      </p:sp>
    </p:spTree>
    <p:extLst>
      <p:ext uri="{BB962C8B-B14F-4D97-AF65-F5344CB8AC3E}">
        <p14:creationId xmlns:p14="http://schemas.microsoft.com/office/powerpoint/2010/main" val="663601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11CCB-78C8-AD81-6E12-81E4934C99E6}"/>
              </a:ext>
            </a:extLst>
          </p:cNvPr>
          <p:cNvSpPr>
            <a:spLocks noGrp="1"/>
          </p:cNvSpPr>
          <p:nvPr>
            <p:ph type="title"/>
          </p:nvPr>
        </p:nvSpPr>
        <p:spPr/>
        <p:txBody>
          <a:bodyPr/>
          <a:lstStyle/>
          <a:p>
            <a:r>
              <a:rPr lang="en-US" dirty="0"/>
              <a:t>Exploratory Data Analysis</a:t>
            </a:r>
          </a:p>
        </p:txBody>
      </p:sp>
      <p:sp>
        <p:nvSpPr>
          <p:cNvPr id="3" name="Text Placeholder 2">
            <a:extLst>
              <a:ext uri="{FF2B5EF4-FFF2-40B4-BE49-F238E27FC236}">
                <a16:creationId xmlns:a16="http://schemas.microsoft.com/office/drawing/2014/main" id="{80E8271F-123C-A91D-E532-F31260291C3E}"/>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1F874D2A-F9F4-7A2F-780C-D77E0BA7B122}"/>
              </a:ext>
            </a:extLst>
          </p:cNvPr>
          <p:cNvSpPr>
            <a:spLocks noGrp="1"/>
          </p:cNvSpPr>
          <p:nvPr>
            <p:ph type="dt" sz="half" idx="10"/>
          </p:nvPr>
        </p:nvSpPr>
        <p:spPr/>
        <p:txBody>
          <a:bodyPr/>
          <a:lstStyle/>
          <a:p>
            <a:fld id="{8AF64023-8504-4586-8DC1-B81B61C8416C}" type="datetime1">
              <a:rPr lang="en-US" smtClean="0"/>
              <a:t>3/26/2023</a:t>
            </a:fld>
            <a:endParaRPr lang="en-US" dirty="0"/>
          </a:p>
        </p:txBody>
      </p:sp>
      <p:sp>
        <p:nvSpPr>
          <p:cNvPr id="6" name="Slide Number Placeholder 5">
            <a:extLst>
              <a:ext uri="{FF2B5EF4-FFF2-40B4-BE49-F238E27FC236}">
                <a16:creationId xmlns:a16="http://schemas.microsoft.com/office/drawing/2014/main" id="{DAD73445-0B40-4D8A-AB40-CACD0B667733}"/>
              </a:ext>
            </a:extLst>
          </p:cNvPr>
          <p:cNvSpPr>
            <a:spLocks noGrp="1"/>
          </p:cNvSpPr>
          <p:nvPr>
            <p:ph type="sldNum" sz="quarter" idx="4"/>
          </p:nvPr>
        </p:nvSpPr>
        <p:spPr/>
        <p:txBody>
          <a:bodyPr/>
          <a:lstStyle/>
          <a:p>
            <a:fld id="{3A6B1E66-6168-46C1-8F63-475802A4BC6B}" type="slidenum">
              <a:rPr lang="en-US" smtClean="0"/>
              <a:pPr/>
              <a:t>8</a:t>
            </a:fld>
            <a:endParaRPr lang="en-US" dirty="0"/>
          </a:p>
        </p:txBody>
      </p:sp>
    </p:spTree>
    <p:extLst>
      <p:ext uri="{BB962C8B-B14F-4D97-AF65-F5344CB8AC3E}">
        <p14:creationId xmlns:p14="http://schemas.microsoft.com/office/powerpoint/2010/main" val="459424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732C5-2850-848C-C459-5660AFD6F447}"/>
              </a:ext>
            </a:extLst>
          </p:cNvPr>
          <p:cNvSpPr>
            <a:spLocks noGrp="1"/>
          </p:cNvSpPr>
          <p:nvPr>
            <p:ph type="title"/>
          </p:nvPr>
        </p:nvSpPr>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EB95EC13-BA48-D43B-4A5A-410075D8DDCD}"/>
              </a:ext>
            </a:extLst>
          </p:cNvPr>
          <p:cNvSpPr>
            <a:spLocks noGrp="1"/>
          </p:cNvSpPr>
          <p:nvPr>
            <p:ph idx="1"/>
          </p:nvPr>
        </p:nvSpPr>
        <p:spPr>
          <a:xfrm>
            <a:off x="6277903" y="1469782"/>
            <a:ext cx="5393397" cy="4946784"/>
          </a:xfrm>
        </p:spPr>
        <p:txBody>
          <a:bodyPr>
            <a:noAutofit/>
          </a:bodyPr>
          <a:lstStyle/>
          <a:p>
            <a:pPr algn="just"/>
            <a:r>
              <a:rPr lang="en-ID" sz="2000" dirty="0" err="1">
                <a:latin typeface="Times New Roman" panose="02020603050405020304" pitchFamily="18" charset="0"/>
                <a:cs typeface="Times New Roman" panose="02020603050405020304" pitchFamily="18" charset="0"/>
              </a:rPr>
              <a:t>Kualitas</a:t>
            </a:r>
            <a:r>
              <a:rPr lang="en-ID" sz="2000" dirty="0">
                <a:latin typeface="Times New Roman" panose="02020603050405020304" pitchFamily="18" charset="0"/>
                <a:cs typeface="Times New Roman" panose="02020603050405020304" pitchFamily="18" charset="0"/>
              </a:rPr>
              <a:t> letter of recommendation dan statement of purpose </a:t>
            </a:r>
            <a:r>
              <a:rPr lang="en-ID" sz="2000" dirty="0" err="1">
                <a:latin typeface="Times New Roman" panose="02020603050405020304" pitchFamily="18" charset="0"/>
                <a:cs typeface="Times New Roman" panose="02020603050405020304" pitchFamily="18" charset="0"/>
              </a:rPr>
              <a:t>calon</a:t>
            </a:r>
            <a:r>
              <a:rPr lang="en-ID" sz="2000" dirty="0">
                <a:latin typeface="Times New Roman" panose="02020603050405020304" pitchFamily="18" charset="0"/>
                <a:cs typeface="Times New Roman" panose="02020603050405020304" pitchFamily="18" charset="0"/>
              </a:rPr>
              <a:t> </a:t>
            </a:r>
            <a:r>
              <a:rPr lang="en-ID" sz="2000" dirty="0" err="1">
                <a:latin typeface="Times New Roman" panose="02020603050405020304" pitchFamily="18" charset="0"/>
                <a:cs typeface="Times New Roman" panose="02020603050405020304" pitchFamily="18" charset="0"/>
              </a:rPr>
              <a:t>mahasiswa</a:t>
            </a:r>
            <a:r>
              <a:rPr lang="en-ID" sz="2000" dirty="0">
                <a:latin typeface="Times New Roman" panose="02020603050405020304" pitchFamily="18" charset="0"/>
                <a:cs typeface="Times New Roman" panose="02020603050405020304" pitchFamily="18" charset="0"/>
              </a:rPr>
              <a:t> </a:t>
            </a:r>
            <a:r>
              <a:rPr lang="en-ID" sz="2000" dirty="0" err="1">
                <a:latin typeface="Times New Roman" panose="02020603050405020304" pitchFamily="18" charset="0"/>
                <a:cs typeface="Times New Roman" panose="02020603050405020304" pitchFamily="18" charset="0"/>
              </a:rPr>
              <a:t>didominasi</a:t>
            </a:r>
            <a:r>
              <a:rPr lang="en-ID" sz="2000" dirty="0">
                <a:latin typeface="Times New Roman" panose="02020603050405020304" pitchFamily="18" charset="0"/>
                <a:cs typeface="Times New Roman" panose="02020603050405020304" pitchFamily="18" charset="0"/>
              </a:rPr>
              <a:t> oleh yang </a:t>
            </a:r>
            <a:r>
              <a:rPr lang="en-ID" sz="2000" dirty="0" err="1">
                <a:latin typeface="Times New Roman" panose="02020603050405020304" pitchFamily="18" charset="0"/>
                <a:cs typeface="Times New Roman" panose="02020603050405020304" pitchFamily="18" charset="0"/>
              </a:rPr>
              <a:t>rendah</a:t>
            </a:r>
            <a:r>
              <a:rPr lang="en-ID" sz="2000" dirty="0">
                <a:latin typeface="Times New Roman" panose="02020603050405020304" pitchFamily="18" charset="0"/>
                <a:cs typeface="Times New Roman" panose="02020603050405020304" pitchFamily="18" charset="0"/>
              </a:rPr>
              <a:t>. </a:t>
            </a:r>
          </a:p>
          <a:p>
            <a:pPr algn="just"/>
            <a:r>
              <a:rPr lang="en-ID" sz="2000" dirty="0" err="1">
                <a:latin typeface="Times New Roman" panose="02020603050405020304" pitchFamily="18" charset="0"/>
                <a:cs typeface="Times New Roman" panose="02020603050405020304" pitchFamily="18" charset="0"/>
              </a:rPr>
              <a:t>Presentase</a:t>
            </a:r>
            <a:r>
              <a:rPr lang="en-ID" sz="2000" dirty="0">
                <a:latin typeface="Times New Roman" panose="02020603050405020304" pitchFamily="18" charset="0"/>
                <a:cs typeface="Times New Roman" panose="02020603050405020304" pitchFamily="18" charset="0"/>
              </a:rPr>
              <a:t> rating </a:t>
            </a:r>
            <a:r>
              <a:rPr lang="en-ID" sz="2000" dirty="0" err="1">
                <a:latin typeface="Times New Roman" panose="02020603050405020304" pitchFamily="18" charset="0"/>
                <a:cs typeface="Times New Roman" panose="02020603050405020304" pitchFamily="18" charset="0"/>
              </a:rPr>
              <a:t>dari</a:t>
            </a:r>
            <a:r>
              <a:rPr lang="en-ID" sz="2000" dirty="0">
                <a:latin typeface="Times New Roman" panose="02020603050405020304" pitchFamily="18" charset="0"/>
                <a:cs typeface="Times New Roman" panose="02020603050405020304" pitchFamily="18" charset="0"/>
              </a:rPr>
              <a:t> university </a:t>
            </a:r>
            <a:r>
              <a:rPr lang="en-ID" sz="2000" dirty="0" err="1">
                <a:latin typeface="Times New Roman" panose="02020603050405020304" pitchFamily="18" charset="0"/>
                <a:cs typeface="Times New Roman" panose="02020603050405020304" pitchFamily="18" charset="0"/>
              </a:rPr>
              <a:t>asal</a:t>
            </a:r>
            <a:r>
              <a:rPr lang="en-ID" sz="2000" dirty="0">
                <a:latin typeface="Times New Roman" panose="02020603050405020304" pitchFamily="18" charset="0"/>
                <a:cs typeface="Times New Roman" panose="02020603050405020304" pitchFamily="18" charset="0"/>
              </a:rPr>
              <a:t> </a:t>
            </a:r>
            <a:r>
              <a:rPr lang="en-ID" sz="2000" dirty="0" err="1">
                <a:latin typeface="Times New Roman" panose="02020603050405020304" pitchFamily="18" charset="0"/>
                <a:cs typeface="Times New Roman" panose="02020603050405020304" pitchFamily="18" charset="0"/>
              </a:rPr>
              <a:t>calon</a:t>
            </a:r>
            <a:r>
              <a:rPr lang="en-ID" sz="2000" dirty="0">
                <a:latin typeface="Times New Roman" panose="02020603050405020304" pitchFamily="18" charset="0"/>
                <a:cs typeface="Times New Roman" panose="02020603050405020304" pitchFamily="18" charset="0"/>
              </a:rPr>
              <a:t> </a:t>
            </a:r>
            <a:r>
              <a:rPr lang="en-ID" sz="2000" dirty="0" err="1">
                <a:latin typeface="Times New Roman" panose="02020603050405020304" pitchFamily="18" charset="0"/>
                <a:cs typeface="Times New Roman" panose="02020603050405020304" pitchFamily="18" charset="0"/>
              </a:rPr>
              <a:t>mahasiswa</a:t>
            </a:r>
            <a:r>
              <a:rPr lang="en-ID" sz="2000" dirty="0">
                <a:latin typeface="Times New Roman" panose="02020603050405020304" pitchFamily="18" charset="0"/>
                <a:cs typeface="Times New Roman" panose="02020603050405020304" pitchFamily="18" charset="0"/>
              </a:rPr>
              <a:t> </a:t>
            </a:r>
            <a:r>
              <a:rPr lang="en-ID" sz="2000" dirty="0" err="1">
                <a:latin typeface="Times New Roman" panose="02020603050405020304" pitchFamily="18" charset="0"/>
                <a:cs typeface="Times New Roman" panose="02020603050405020304" pitchFamily="18" charset="0"/>
              </a:rPr>
              <a:t>didominasi</a:t>
            </a:r>
            <a:r>
              <a:rPr lang="en-ID" sz="2000" dirty="0">
                <a:latin typeface="Times New Roman" panose="02020603050405020304" pitchFamily="18" charset="0"/>
                <a:cs typeface="Times New Roman" panose="02020603050405020304" pitchFamily="18" charset="0"/>
              </a:rPr>
              <a:t> oleh </a:t>
            </a:r>
            <a:r>
              <a:rPr lang="en-ID" sz="2000" dirty="0" err="1">
                <a:latin typeface="Times New Roman" panose="02020603050405020304" pitchFamily="18" charset="0"/>
                <a:cs typeface="Times New Roman" panose="02020603050405020304" pitchFamily="18" charset="0"/>
              </a:rPr>
              <a:t>universitas</a:t>
            </a:r>
            <a:r>
              <a:rPr lang="en-ID" sz="2000" dirty="0">
                <a:latin typeface="Times New Roman" panose="02020603050405020304" pitchFamily="18" charset="0"/>
                <a:cs typeface="Times New Roman" panose="02020603050405020304" pitchFamily="18" charset="0"/>
              </a:rPr>
              <a:t> </a:t>
            </a:r>
            <a:r>
              <a:rPr lang="en-ID" sz="2000" dirty="0" err="1">
                <a:latin typeface="Times New Roman" panose="02020603050405020304" pitchFamily="18" charset="0"/>
                <a:cs typeface="Times New Roman" panose="02020603050405020304" pitchFamily="18" charset="0"/>
              </a:rPr>
              <a:t>tingkat</a:t>
            </a:r>
            <a:r>
              <a:rPr lang="en-ID" sz="2000" dirty="0">
                <a:latin typeface="Times New Roman" panose="02020603050405020304" pitchFamily="18" charset="0"/>
                <a:cs typeface="Times New Roman" panose="02020603050405020304" pitchFamily="18" charset="0"/>
              </a:rPr>
              <a:t> </a:t>
            </a:r>
            <a:r>
              <a:rPr lang="en-ID" sz="2000" dirty="0" err="1">
                <a:latin typeface="Times New Roman" panose="02020603050405020304" pitchFamily="18" charset="0"/>
                <a:cs typeface="Times New Roman" panose="02020603050405020304" pitchFamily="18" charset="0"/>
              </a:rPr>
              <a:t>rendah</a:t>
            </a:r>
            <a:r>
              <a:rPr lang="en-ID" sz="2000" dirty="0">
                <a:latin typeface="Times New Roman" panose="02020603050405020304" pitchFamily="18" charset="0"/>
                <a:cs typeface="Times New Roman" panose="02020603050405020304" pitchFamily="18" charset="0"/>
              </a:rPr>
              <a:t> dan </a:t>
            </a:r>
            <a:r>
              <a:rPr lang="en-ID" sz="2000" dirty="0" err="1">
                <a:latin typeface="Times New Roman" panose="02020603050405020304" pitchFamily="18" charset="0"/>
                <a:cs typeface="Times New Roman" panose="02020603050405020304" pitchFamily="18" charset="0"/>
              </a:rPr>
              <a:t>menengah</a:t>
            </a:r>
            <a:endParaRPr lang="en-ID" sz="2000" dirty="0">
              <a:latin typeface="Times New Roman" panose="02020603050405020304" pitchFamily="18" charset="0"/>
              <a:cs typeface="Times New Roman" panose="02020603050405020304" pitchFamily="18" charset="0"/>
            </a:endParaRPr>
          </a:p>
          <a:p>
            <a:pPr algn="just"/>
            <a:r>
              <a:rPr lang="en-ID" sz="2000" dirty="0" err="1">
                <a:latin typeface="Times New Roman" panose="02020603050405020304" pitchFamily="18" charset="0"/>
                <a:cs typeface="Times New Roman" panose="02020603050405020304" pitchFamily="18" charset="0"/>
              </a:rPr>
              <a:t>Sebagian</a:t>
            </a:r>
            <a:r>
              <a:rPr lang="en-ID" sz="2000" dirty="0">
                <a:latin typeface="Times New Roman" panose="02020603050405020304" pitchFamily="18" charset="0"/>
                <a:cs typeface="Times New Roman" panose="02020603050405020304" pitchFamily="18" charset="0"/>
              </a:rPr>
              <a:t> </a:t>
            </a:r>
            <a:r>
              <a:rPr lang="en-ID" sz="2000" dirty="0" err="1">
                <a:latin typeface="Times New Roman" panose="02020603050405020304" pitchFamily="18" charset="0"/>
                <a:cs typeface="Times New Roman" panose="02020603050405020304" pitchFamily="18" charset="0"/>
              </a:rPr>
              <a:t>besar</a:t>
            </a:r>
            <a:r>
              <a:rPr lang="en-ID" sz="2000" dirty="0">
                <a:latin typeface="Times New Roman" panose="02020603050405020304" pitchFamily="18" charset="0"/>
                <a:cs typeface="Times New Roman" panose="02020603050405020304" pitchFamily="18" charset="0"/>
              </a:rPr>
              <a:t> </a:t>
            </a:r>
            <a:r>
              <a:rPr lang="en-ID" sz="2000" dirty="0" err="1">
                <a:latin typeface="Times New Roman" panose="02020603050405020304" pitchFamily="18" charset="0"/>
                <a:cs typeface="Times New Roman" panose="02020603050405020304" pitchFamily="18" charset="0"/>
              </a:rPr>
              <a:t>calon</a:t>
            </a:r>
            <a:r>
              <a:rPr lang="en-ID" sz="2000" dirty="0">
                <a:latin typeface="Times New Roman" panose="02020603050405020304" pitchFamily="18" charset="0"/>
                <a:cs typeface="Times New Roman" panose="02020603050405020304" pitchFamily="18" charset="0"/>
              </a:rPr>
              <a:t> </a:t>
            </a:r>
            <a:r>
              <a:rPr lang="en-ID" sz="2000" dirty="0" err="1">
                <a:latin typeface="Times New Roman" panose="02020603050405020304" pitchFamily="18" charset="0"/>
                <a:cs typeface="Times New Roman" panose="02020603050405020304" pitchFamily="18" charset="0"/>
              </a:rPr>
              <a:t>mahasiswa</a:t>
            </a:r>
            <a:r>
              <a:rPr lang="en-ID" sz="2000" dirty="0">
                <a:latin typeface="Times New Roman" panose="02020603050405020304" pitchFamily="18" charset="0"/>
                <a:cs typeface="Times New Roman" panose="02020603050405020304" pitchFamily="18" charset="0"/>
              </a:rPr>
              <a:t> </a:t>
            </a:r>
            <a:r>
              <a:rPr lang="en-ID" sz="2000" dirty="0" err="1">
                <a:latin typeface="Times New Roman" panose="02020603050405020304" pitchFamily="18" charset="0"/>
                <a:cs typeface="Times New Roman" panose="02020603050405020304" pitchFamily="18" charset="0"/>
              </a:rPr>
              <a:t>belum</a:t>
            </a:r>
            <a:r>
              <a:rPr lang="en-ID" sz="2000" dirty="0">
                <a:latin typeface="Times New Roman" panose="02020603050405020304" pitchFamily="18" charset="0"/>
                <a:cs typeface="Times New Roman" panose="02020603050405020304" pitchFamily="18" charset="0"/>
              </a:rPr>
              <a:t> </a:t>
            </a:r>
            <a:r>
              <a:rPr lang="en-ID" sz="2000" dirty="0" err="1">
                <a:latin typeface="Times New Roman" panose="02020603050405020304" pitchFamily="18" charset="0"/>
                <a:cs typeface="Times New Roman" panose="02020603050405020304" pitchFamily="18" charset="0"/>
              </a:rPr>
              <a:t>melakukan</a:t>
            </a:r>
            <a:r>
              <a:rPr lang="en-ID" sz="2000" dirty="0">
                <a:latin typeface="Times New Roman" panose="02020603050405020304" pitchFamily="18" charset="0"/>
                <a:cs typeface="Times New Roman" panose="02020603050405020304" pitchFamily="18" charset="0"/>
              </a:rPr>
              <a:t> </a:t>
            </a:r>
            <a:r>
              <a:rPr lang="en-ID" sz="2000" dirty="0" err="1">
                <a:latin typeface="Times New Roman" panose="02020603050405020304" pitchFamily="18" charset="0"/>
                <a:cs typeface="Times New Roman" panose="02020603050405020304" pitchFamily="18" charset="0"/>
              </a:rPr>
              <a:t>riset</a:t>
            </a:r>
            <a:r>
              <a:rPr lang="en-ID" sz="2000" dirty="0">
                <a:latin typeface="Times New Roman" panose="02020603050405020304" pitchFamily="18" charset="0"/>
                <a:cs typeface="Times New Roman" panose="02020603050405020304" pitchFamily="18" charset="0"/>
              </a:rPr>
              <a:t>.</a:t>
            </a:r>
          </a:p>
        </p:txBody>
      </p:sp>
      <p:sp>
        <p:nvSpPr>
          <p:cNvPr id="4" name="Date Placeholder 3">
            <a:extLst>
              <a:ext uri="{FF2B5EF4-FFF2-40B4-BE49-F238E27FC236}">
                <a16:creationId xmlns:a16="http://schemas.microsoft.com/office/drawing/2014/main" id="{60FAA327-3880-9B6F-580B-DB74C921364E}"/>
              </a:ext>
            </a:extLst>
          </p:cNvPr>
          <p:cNvSpPr>
            <a:spLocks noGrp="1"/>
          </p:cNvSpPr>
          <p:nvPr>
            <p:ph type="dt" sz="half" idx="10"/>
          </p:nvPr>
        </p:nvSpPr>
        <p:spPr/>
        <p:txBody>
          <a:bodyPr/>
          <a:lstStyle/>
          <a:p>
            <a:fld id="{ABA4E856-A858-4CAD-A049-0054F5113484}" type="datetime1">
              <a:rPr lang="en-US" smtClean="0"/>
              <a:t>3/26/2023</a:t>
            </a:fld>
            <a:endParaRPr lang="en-US" dirty="0"/>
          </a:p>
        </p:txBody>
      </p:sp>
      <p:sp>
        <p:nvSpPr>
          <p:cNvPr id="6" name="Slide Number Placeholder 5">
            <a:extLst>
              <a:ext uri="{FF2B5EF4-FFF2-40B4-BE49-F238E27FC236}">
                <a16:creationId xmlns:a16="http://schemas.microsoft.com/office/drawing/2014/main" id="{136EC3C3-CDAB-8E35-3B79-9B016E1BB5AB}"/>
              </a:ext>
            </a:extLst>
          </p:cNvPr>
          <p:cNvSpPr>
            <a:spLocks noGrp="1"/>
          </p:cNvSpPr>
          <p:nvPr>
            <p:ph type="sldNum" sz="quarter" idx="4"/>
          </p:nvPr>
        </p:nvSpPr>
        <p:spPr/>
        <p:txBody>
          <a:bodyPr/>
          <a:lstStyle/>
          <a:p>
            <a:fld id="{3A6B1E66-6168-46C1-8F63-475802A4BC6B}" type="slidenum">
              <a:rPr lang="en-US" smtClean="0"/>
              <a:pPr/>
              <a:t>9</a:t>
            </a:fld>
            <a:endParaRPr lang="en-US" dirty="0"/>
          </a:p>
        </p:txBody>
      </p:sp>
      <p:pic>
        <p:nvPicPr>
          <p:cNvPr id="10" name="Picture 9">
            <a:extLst>
              <a:ext uri="{FF2B5EF4-FFF2-40B4-BE49-F238E27FC236}">
                <a16:creationId xmlns:a16="http://schemas.microsoft.com/office/drawing/2014/main" id="{83332557-CAC2-40D4-999C-739F468E3E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720" y="1469782"/>
            <a:ext cx="6031132" cy="4946785"/>
          </a:xfrm>
          <a:prstGeom prst="rect">
            <a:avLst/>
          </a:prstGeom>
        </p:spPr>
      </p:pic>
    </p:spTree>
    <p:extLst>
      <p:ext uri="{BB962C8B-B14F-4D97-AF65-F5344CB8AC3E}">
        <p14:creationId xmlns:p14="http://schemas.microsoft.com/office/powerpoint/2010/main" val="8075812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2168</TotalTime>
  <Words>1390</Words>
  <Application>Microsoft Office PowerPoint</Application>
  <PresentationFormat>Widescreen</PresentationFormat>
  <Paragraphs>186</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Calibri Light</vt:lpstr>
      <vt:lpstr>Roboto</vt:lpstr>
      <vt:lpstr>Times New Roman</vt:lpstr>
      <vt:lpstr>Wingdings</vt:lpstr>
      <vt:lpstr>Office Theme</vt:lpstr>
      <vt:lpstr>PowerPoint Presentation</vt:lpstr>
      <vt:lpstr>PowerPoint Presentation</vt:lpstr>
      <vt:lpstr>Introduction</vt:lpstr>
      <vt:lpstr>Business Objectives</vt:lpstr>
      <vt:lpstr>Model Objective</vt:lpstr>
      <vt:lpstr>Model Success Criteria</vt:lpstr>
      <vt:lpstr>Data Description</vt:lpstr>
      <vt:lpstr>Exploratory Data Analysis</vt:lpstr>
      <vt:lpstr>PowerPoint Presentation</vt:lpstr>
      <vt:lpstr>PowerPoint Presentation</vt:lpstr>
      <vt:lpstr>PowerPoint Presentation</vt:lpstr>
      <vt:lpstr>PowerPoint Presentation</vt:lpstr>
      <vt:lpstr>PowerPoint Presentation</vt:lpstr>
      <vt:lpstr>Data Preparation</vt:lpstr>
      <vt:lpstr>Data Preparation</vt:lpstr>
      <vt:lpstr>Data Cleaning</vt:lpstr>
      <vt:lpstr>Feature Engineering</vt:lpstr>
      <vt:lpstr>Feature Transformation</vt:lpstr>
      <vt:lpstr>Feature Selection</vt:lpstr>
      <vt:lpstr>Modeling</vt:lpstr>
      <vt:lpstr>Gradien Boosting Regresor</vt:lpstr>
      <vt:lpstr>Random Forest Regresor</vt:lpstr>
      <vt:lpstr>Decision Tree Regresor</vt:lpstr>
      <vt:lpstr>Linear Regresi</vt:lpstr>
      <vt:lpstr>Model Grid Search Cross-Validation</vt:lpstr>
      <vt:lpstr>Comparation Model</vt:lpstr>
      <vt:lpstr>Stats Model</vt:lpstr>
      <vt:lpstr>Fitur Importance</vt:lpstr>
      <vt:lpstr>Conclusion</vt:lpstr>
      <vt:lpstr>Recomendation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wahyuf wahyu fadli</dc:creator>
  <cp:lastModifiedBy>X260</cp:lastModifiedBy>
  <cp:revision>283</cp:revision>
  <dcterms:created xsi:type="dcterms:W3CDTF">2020-06-17T04:47:05Z</dcterms:created>
  <dcterms:modified xsi:type="dcterms:W3CDTF">2023-03-26T16:12:44Z</dcterms:modified>
</cp:coreProperties>
</file>