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94" r:id="rId3"/>
    <p:sldId id="295" r:id="rId4"/>
    <p:sldId id="307" r:id="rId5"/>
    <p:sldId id="308" r:id="rId6"/>
    <p:sldId id="309" r:id="rId7"/>
    <p:sldId id="310" r:id="rId8"/>
    <p:sldId id="311" r:id="rId9"/>
    <p:sldId id="312" r:id="rId10"/>
    <p:sldId id="282" r:id="rId11"/>
    <p:sldId id="296" r:id="rId12"/>
    <p:sldId id="299" r:id="rId13"/>
    <p:sldId id="301" r:id="rId14"/>
    <p:sldId id="300" r:id="rId15"/>
    <p:sldId id="302" r:id="rId16"/>
    <p:sldId id="297" r:id="rId17"/>
    <p:sldId id="305" r:id="rId18"/>
    <p:sldId id="298" r:id="rId19"/>
    <p:sldId id="304" r:id="rId20"/>
    <p:sldId id="306" r:id="rId21"/>
    <p:sldId id="303" r:id="rId22"/>
    <p:sldId id="315" r:id="rId23"/>
    <p:sldId id="313" r:id="rId24"/>
    <p:sldId id="314" r:id="rId25"/>
    <p:sldId id="258" r:id="rId26"/>
    <p:sldId id="25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ireless.kernel.org/en/users/Drivers/iwlwifi"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help.ubuntu.com/community/WifiDocs/WiFiHowTo" TargetMode="External"/><Relationship Id="rId4" Type="http://schemas.openxmlformats.org/officeDocument/2006/relationships/hyperlink" Target="http://www.malinov.com/Home/sergey-s-blog/intelgalileo-addingwifi"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wireless.kernel.org/en/users/Drivers/iwlwif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 y="1676400"/>
            <a:ext cx="8458200" cy="1470025"/>
          </a:xfrm>
        </p:spPr>
        <p:txBody>
          <a:bodyPr>
            <a:normAutofit/>
          </a:bodyPr>
          <a:lstStyle/>
          <a:p>
            <a:pPr algn="r"/>
            <a:r>
              <a:rPr lang="en-US" sz="3800" dirty="0" smtClean="0">
                <a:solidFill>
                  <a:schemeClr val="tx1">
                    <a:lumMod val="75000"/>
                    <a:lumOff val="25000"/>
                  </a:schemeClr>
                </a:solidFill>
                <a:latin typeface="Segoe UI Semibold" pitchFamily="34" charset="0"/>
                <a:ea typeface="Segoe UI" pitchFamily="34" charset="0"/>
                <a:cs typeface="Segoe UI" pitchFamily="34" charset="0"/>
              </a:rPr>
              <a:t>Intel Do-It-Yourself Challenge</a:t>
            </a:r>
            <a:br>
              <a:rPr lang="en-US" sz="3800" dirty="0" smtClean="0">
                <a:solidFill>
                  <a:schemeClr val="tx1">
                    <a:lumMod val="75000"/>
                    <a:lumOff val="25000"/>
                  </a:schemeClr>
                </a:solidFill>
                <a:latin typeface="Segoe UI Semibold" pitchFamily="34" charset="0"/>
                <a:ea typeface="Segoe UI" pitchFamily="34" charset="0"/>
                <a:cs typeface="Segoe UI" pitchFamily="34" charset="0"/>
              </a:rPr>
            </a:br>
            <a:r>
              <a:rPr lang="en-US" sz="3800" dirty="0" err="1" smtClean="0">
                <a:solidFill>
                  <a:schemeClr val="tx1">
                    <a:lumMod val="75000"/>
                    <a:lumOff val="25000"/>
                  </a:schemeClr>
                </a:solidFill>
                <a:latin typeface="Segoe UI Semibold" pitchFamily="34" charset="0"/>
                <a:ea typeface="Segoe UI" pitchFamily="34" charset="0"/>
                <a:cs typeface="Segoe UI" pitchFamily="34" charset="0"/>
              </a:rPr>
              <a:t>WiFi</a:t>
            </a:r>
            <a:endParaRPr lang="en-US" sz="3800" dirty="0">
              <a:solidFill>
                <a:schemeClr val="tx1">
                  <a:lumMod val="75000"/>
                  <a:lumOff val="25000"/>
                </a:schemeClr>
              </a:solidFill>
              <a:latin typeface="Segoe UI Semibold" pitchFamily="34" charset="0"/>
              <a:ea typeface="Segoe UI" pitchFamily="34" charset="0"/>
              <a:cs typeface="Segoe UI" pitchFamily="34" charset="0"/>
            </a:endParaRPr>
          </a:p>
        </p:txBody>
      </p:sp>
      <p:sp>
        <p:nvSpPr>
          <p:cNvPr id="3" name="Subtitle 2"/>
          <p:cNvSpPr>
            <a:spLocks noGrp="1"/>
          </p:cNvSpPr>
          <p:nvPr>
            <p:ph type="subTitle" idx="1"/>
          </p:nvPr>
        </p:nvSpPr>
        <p:spPr>
          <a:xfrm>
            <a:off x="1371600" y="3505200"/>
            <a:ext cx="7239000" cy="1752600"/>
          </a:xfrm>
        </p:spPr>
        <p:txBody>
          <a:bodyPr>
            <a:normAutofit/>
          </a:bodyPr>
          <a:lstStyle/>
          <a:p>
            <a:pPr algn="r"/>
            <a:r>
              <a:rPr lang="fr-FR" dirty="0" smtClean="0">
                <a:solidFill>
                  <a:srgbClr val="00518E"/>
                </a:solidFill>
                <a:latin typeface="Segoe UI Semibold" pitchFamily="34" charset="0"/>
                <a:ea typeface="Segoe UI" pitchFamily="34" charset="0"/>
                <a:cs typeface="Segoe UI" pitchFamily="34" charset="0"/>
              </a:rPr>
              <a:t>Nicolas Vailliet</a:t>
            </a:r>
            <a:r>
              <a:rPr lang="fr-FR" dirty="0" smtClean="0">
                <a:latin typeface="Segoe UI" pitchFamily="34" charset="0"/>
                <a:ea typeface="Segoe UI" pitchFamily="34" charset="0"/>
                <a:cs typeface="Segoe UI" pitchFamily="34" charset="0"/>
              </a:rPr>
              <a:t/>
            </a:r>
            <a:br>
              <a:rPr lang="fr-FR" dirty="0" smtClean="0">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www.Intel-Software-Academic-Program.com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paul.guermonprez@intel.com</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Intel Software</a:t>
            </a:r>
            <a:br>
              <a:rPr lang="fr-FR" sz="1900" dirty="0" smtClean="0">
                <a:solidFill>
                  <a:schemeClr val="tx1">
                    <a:lumMod val="75000"/>
                    <a:lumOff val="25000"/>
                  </a:schemeClr>
                </a:solidFill>
                <a:latin typeface="Segoe UI" pitchFamily="34" charset="0"/>
                <a:ea typeface="Segoe UI" pitchFamily="34" charset="0"/>
                <a:cs typeface="Segoe UI" pitchFamily="34" charset="0"/>
              </a:rPr>
            </a:br>
            <a:r>
              <a:rPr lang="fr-FR" sz="1900" dirty="0" smtClean="0">
                <a:solidFill>
                  <a:schemeClr val="tx1">
                    <a:lumMod val="75000"/>
                    <a:lumOff val="25000"/>
                  </a:schemeClr>
                </a:solidFill>
                <a:latin typeface="Segoe UI" pitchFamily="34" charset="0"/>
                <a:ea typeface="Segoe UI" pitchFamily="34" charset="0"/>
                <a:cs typeface="Segoe UI" pitchFamily="34" charset="0"/>
              </a:rPr>
              <a:t>2014-02-01</a:t>
            </a:r>
            <a:endParaRPr lang="en-GB" sz="1900" dirty="0">
              <a:solidFill>
                <a:schemeClr val="tx1">
                  <a:lumMod val="75000"/>
                  <a:lumOff val="25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0965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Preparing and booting the SD card</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2825988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SD </a:t>
            </a:r>
            <a:r>
              <a:rPr lang="fr-FR" dirty="0" err="1" smtClean="0">
                <a:solidFill>
                  <a:schemeClr val="tx1">
                    <a:lumMod val="75000"/>
                    <a:lumOff val="25000"/>
                  </a:schemeClr>
                </a:solidFill>
              </a:rPr>
              <a:t>card</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Format the micro SD </a:t>
            </a:r>
            <a:r>
              <a:rPr lang="fr-FR" sz="2400" dirty="0" err="1" smtClean="0">
                <a:solidFill>
                  <a:srgbClr val="00518E"/>
                </a:solidFill>
                <a:latin typeface="Segoe UI Semibold" pitchFamily="34" charset="0"/>
                <a:ea typeface="Segoe UI" pitchFamily="34" charset="0"/>
                <a:cs typeface="Segoe UI" pitchFamily="34" charset="0"/>
              </a:rPr>
              <a:t>Card</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Connect the micro SD card to your PC, format as fat32.</a:t>
            </a: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Adapters</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To connect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to your PC, you </a:t>
            </a:r>
            <a:r>
              <a:rPr lang="en-GB" sz="2400" dirty="0">
                <a:latin typeface="Segoe UI" panose="020B0502040204020203" pitchFamily="34" charset="0"/>
                <a:ea typeface="Segoe UI" panose="020B0502040204020203" pitchFamily="34" charset="0"/>
                <a:cs typeface="Segoe UI" panose="020B0502040204020203" pitchFamily="34" charset="0"/>
              </a:rPr>
              <a:t>can use </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 </a:t>
            </a:r>
            <a:r>
              <a:rPr lang="en-GB" sz="2400" dirty="0">
                <a:latin typeface="Segoe UI" panose="020B0502040204020203" pitchFamily="34" charset="0"/>
                <a:ea typeface="Segoe UI" panose="020B0502040204020203" pitchFamily="34" charset="0"/>
                <a:cs typeface="Segoe UI" panose="020B0502040204020203" pitchFamily="34" charset="0"/>
              </a:rPr>
              <a:t>SD-</a:t>
            </a:r>
            <a:r>
              <a:rPr lang="en-GB" sz="2400" dirty="0" err="1">
                <a:latin typeface="Segoe UI" panose="020B0502040204020203" pitchFamily="34" charset="0"/>
                <a:ea typeface="Segoe UI" panose="020B0502040204020203" pitchFamily="34" charset="0"/>
                <a:cs typeface="Segoe UI" panose="020B0502040204020203" pitchFamily="34" charset="0"/>
              </a:rPr>
              <a:t>microSD</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adapter if you have a SD slot in your PC</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 USB-</a:t>
            </a:r>
            <a:r>
              <a:rPr lang="en-GB" sz="2400" dirty="0" err="1" smtClean="0">
                <a:latin typeface="Segoe UI" panose="020B0502040204020203" pitchFamily="34" charset="0"/>
                <a:ea typeface="Segoe UI" panose="020B0502040204020203" pitchFamily="34" charset="0"/>
                <a:cs typeface="Segoe UI" panose="020B0502040204020203" pitchFamily="34" charset="0"/>
              </a:rPr>
              <a:t>microSD</a:t>
            </a:r>
            <a:r>
              <a:rPr lang="en-GB" sz="2400" dirty="0" smtClean="0">
                <a:latin typeface="Segoe UI" panose="020B0502040204020203" pitchFamily="34" charset="0"/>
                <a:ea typeface="Segoe UI" panose="020B0502040204020203" pitchFamily="34" charset="0"/>
                <a:cs typeface="Segoe UI" panose="020B0502040204020203" pitchFamily="34" charset="0"/>
              </a:rPr>
              <a:t> adapter</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1028" name="Picture 4" descr="http://en.community.dell.com/cfs-file.ashx/__key/communityserver-discussions-components-files/3518/218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4645935"/>
            <a:ext cx="2200747" cy="2200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0.static.mymemory.co.uk/images/product_shots/large_40516_133001628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267200"/>
            <a:ext cx="2695575"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345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Boot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Boot loader</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Galileo board is using grub, a common tool.</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How to boot</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Plug the SD card in the slot of the Galileo board.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Plug the power supply, wait for the green LED, plug via USB.</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What’s</a:t>
            </a:r>
            <a:r>
              <a:rPr lang="fr-FR" sz="2400" dirty="0" smtClean="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working</a:t>
            </a:r>
            <a:r>
              <a:rPr lang="fr-FR" sz="2400" dirty="0" smtClean="0">
                <a:solidFill>
                  <a:srgbClr val="00518E"/>
                </a:solidFill>
                <a:latin typeface="Segoe UI Semibold" pitchFamily="34" charset="0"/>
                <a:ea typeface="Segoe UI" pitchFamily="34" charset="0"/>
                <a:cs typeface="Segoe UI" pitchFamily="34" charset="0"/>
              </a:rPr>
              <a:t>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You can still send sketches from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 but you now have a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running with included services</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libraries like </a:t>
            </a:r>
            <a:r>
              <a:rPr lang="en-GB" sz="2400" dirty="0" err="1" smtClean="0">
                <a:latin typeface="Segoe UI" panose="020B0502040204020203" pitchFamily="34" charset="0"/>
                <a:ea typeface="Segoe UI" panose="020B0502040204020203" pitchFamily="34" charset="0"/>
                <a:cs typeface="Segoe UI" panose="020B0502040204020203" pitchFamily="34" charset="0"/>
              </a:rPr>
              <a:t>SSHd</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bluez</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nodejs</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OpenCV</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5934075" y="0"/>
            <a:ext cx="3209925" cy="1914525"/>
          </a:xfrm>
          <a:prstGeom prst="rect">
            <a:avLst/>
          </a:prstGeom>
        </p:spPr>
      </p:pic>
    </p:spTree>
    <p:extLst>
      <p:ext uri="{BB962C8B-B14F-4D97-AF65-F5344CB8AC3E}">
        <p14:creationId xmlns:p14="http://schemas.microsoft.com/office/powerpoint/2010/main" val="3689028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Enable networking</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545578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0" y="-533400"/>
            <a:ext cx="3818774" cy="2276475"/>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Ethernet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Procedure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We’ll need to run a sketch from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IDE to :</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use the “Ethernet” package to enable the Ethernet port</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launch a </a:t>
            </a:r>
            <a:r>
              <a:rPr lang="en-GB" sz="2400" dirty="0" err="1" smtClean="0">
                <a:latin typeface="Segoe UI" panose="020B0502040204020203" pitchFamily="34" charset="0"/>
                <a:ea typeface="Segoe UI" panose="020B0502040204020203" pitchFamily="34" charset="0"/>
                <a:cs typeface="Segoe UI" panose="020B0502040204020203" pitchFamily="34" charset="0"/>
              </a:rPr>
              <a:t>ifup</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command with “system” to enable the interface.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Then your board will receive an IP address from your local DHCP server (usually your home router),</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or will use the fixed IP you provided if DHCP doesn’t work.</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Then you’ll be able to connect with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get rid of the IDE.</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0294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95400" y="-533400"/>
            <a:ext cx="3818774" cy="2276475"/>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Ethernet</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Procedure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Plug </a:t>
            </a:r>
            <a:r>
              <a:rPr lang="en-GB" sz="2400" dirty="0">
                <a:latin typeface="Segoe UI" panose="020B0502040204020203" pitchFamily="34" charset="0"/>
                <a:ea typeface="Segoe UI" panose="020B0502040204020203" pitchFamily="34" charset="0"/>
                <a:cs typeface="Segoe UI" panose="020B0502040204020203" pitchFamily="34" charset="0"/>
              </a:rPr>
              <a:t>the Ethernet cable</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Copy/Paste </a:t>
            </a:r>
            <a:r>
              <a:rPr lang="en-GB" sz="2400" dirty="0">
                <a:latin typeface="Segoe UI" panose="020B0502040204020203" pitchFamily="34" charset="0"/>
                <a:ea typeface="Segoe UI" panose="020B0502040204020203" pitchFamily="34" charset="0"/>
                <a:cs typeface="Segoe UI" panose="020B0502040204020203" pitchFamily="34" charset="0"/>
              </a:rPr>
              <a:t>the sketch on next slide to your IDE window</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Edit the MAC (sticker on your board) and </a:t>
            </a:r>
            <a:r>
              <a:rPr lang="en-GB" sz="2400" dirty="0">
                <a:latin typeface="Segoe UI" panose="020B0502040204020203" pitchFamily="34" charset="0"/>
                <a:ea typeface="Segoe UI" panose="020B0502040204020203" pitchFamily="34" charset="0"/>
                <a:cs typeface="Segoe UI" panose="020B0502040204020203" pitchFamily="34" charset="0"/>
              </a:rPr>
              <a:t>IP </a:t>
            </a:r>
            <a:r>
              <a:rPr lang="en-GB" sz="2400" dirty="0" smtClean="0">
                <a:latin typeface="Segoe UI" panose="020B0502040204020203" pitchFamily="34" charset="0"/>
                <a:ea typeface="Segoe UI" panose="020B0502040204020203" pitchFamily="34" charset="0"/>
                <a:cs typeface="Segoe UI" panose="020B0502040204020203" pitchFamily="34" charset="0"/>
              </a:rPr>
              <a:t>values</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Validate </a:t>
            </a:r>
            <a:r>
              <a:rPr lang="en-GB" sz="2400" dirty="0">
                <a:latin typeface="Segoe UI" panose="020B0502040204020203" pitchFamily="34" charset="0"/>
                <a:ea typeface="Segoe UI" panose="020B0502040204020203" pitchFamily="34" charset="0"/>
                <a:cs typeface="Segoe UI" panose="020B0502040204020203" pitchFamily="34" charset="0"/>
              </a:rPr>
              <a:t>and </a:t>
            </a:r>
            <a:r>
              <a:rPr lang="en-GB" sz="2400" dirty="0" smtClean="0">
                <a:latin typeface="Segoe UI" panose="020B0502040204020203" pitchFamily="34" charset="0"/>
                <a:ea typeface="Segoe UI" panose="020B0502040204020203" pitchFamily="34" charset="0"/>
                <a:cs typeface="Segoe UI" panose="020B0502040204020203" pitchFamily="34" charset="0"/>
              </a:rPr>
              <a:t>upload.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Determine your IP address.</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&gt;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to you Galileo IP as root.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085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Sketch to copy/</a:t>
            </a:r>
            <a:r>
              <a:rPr lang="fr-FR" dirty="0" err="1" smtClean="0">
                <a:solidFill>
                  <a:schemeClr val="tx1">
                    <a:lumMod val="75000"/>
                    <a:lumOff val="25000"/>
                  </a:schemeClr>
                </a:solidFill>
              </a:rPr>
              <a:t>paste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a:t>
            </a: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SPI.h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#include &lt;</a:t>
            </a:r>
            <a:r>
              <a:rPr lang="en-GB" sz="2400" dirty="0" err="1">
                <a:latin typeface="Segoe UI" panose="020B0502040204020203" pitchFamily="34" charset="0"/>
                <a:ea typeface="Segoe UI" panose="020B0502040204020203" pitchFamily="34" charset="0"/>
                <a:cs typeface="Segoe UI" panose="020B0502040204020203" pitchFamily="34" charset="0"/>
              </a:rPr>
              <a:t>Ethernet.h</a:t>
            </a:r>
            <a:r>
              <a:rPr lang="en-GB" sz="2400" dirty="0">
                <a:latin typeface="Segoe UI" panose="020B0502040204020203" pitchFamily="34" charset="0"/>
                <a:ea typeface="Segoe UI" panose="020B0502040204020203" pitchFamily="34" charset="0"/>
                <a:cs typeface="Segoe UI" panose="020B0502040204020203" pitchFamily="34" charset="0"/>
              </a:rPr>
              <a:t>&gt;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MAC address for the Galileo </a:t>
            </a:r>
            <a:r>
              <a:rPr lang="en-GB" sz="2400" dirty="0" smtClean="0">
                <a:latin typeface="Segoe UI" panose="020B0502040204020203" pitchFamily="34" charset="0"/>
                <a:ea typeface="Segoe UI" panose="020B0502040204020203" pitchFamily="34" charset="0"/>
                <a:cs typeface="Segoe UI" panose="020B0502040204020203" pitchFamily="34" charset="0"/>
              </a:rPr>
              <a:t>(there’s a sticker on </a:t>
            </a:r>
            <a:r>
              <a:rPr lang="en-GB" sz="2400" dirty="0">
                <a:latin typeface="Segoe UI" panose="020B0502040204020203" pitchFamily="34" charset="0"/>
                <a:ea typeface="Segoe UI" panose="020B0502040204020203" pitchFamily="34" charset="0"/>
                <a:cs typeface="Segoe UI" panose="020B0502040204020203" pitchFamily="34" charset="0"/>
              </a:rPr>
              <a:t>the Ethernet connector</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byte mac[] = { </a:t>
            </a:r>
            <a:r>
              <a:rPr lang="en-GB" sz="2400" b="1" dirty="0">
                <a:solidFill>
                  <a:srgbClr val="FFC000"/>
                </a:solidFill>
                <a:latin typeface="Segoe UI" panose="020B0502040204020203" pitchFamily="34" charset="0"/>
                <a:ea typeface="Segoe UI" panose="020B0502040204020203" pitchFamily="34" charset="0"/>
                <a:cs typeface="Segoe UI" panose="020B0502040204020203" pitchFamily="34" charset="0"/>
              </a:rPr>
              <a:t>0x??, 0x??, 0x??, 0x??, 0x??, 0x?? </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//the IP address for the Galileo</a:t>
            </a:r>
            <a:r>
              <a:rPr lang="en-GB" sz="2400" dirty="0" smtClean="0">
                <a:latin typeface="Segoe UI" panose="020B0502040204020203" pitchFamily="34" charset="0"/>
                <a:ea typeface="Segoe UI" panose="020B0502040204020203" pitchFamily="34" charset="0"/>
                <a:cs typeface="Segoe UI" panose="020B0502040204020203" pitchFamily="34" charset="0"/>
              </a:rPr>
              <a:t>: (will be used if there’s no DHCP server on your network)</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byte </a:t>
            </a:r>
            <a:r>
              <a:rPr lang="en-GB" sz="2400" dirty="0" err="1">
                <a:latin typeface="Segoe UI" panose="020B0502040204020203" pitchFamily="34" charset="0"/>
                <a:ea typeface="Segoe UI" panose="020B0502040204020203" pitchFamily="34" charset="0"/>
                <a:cs typeface="Segoe UI" panose="020B0502040204020203" pitchFamily="34" charset="0"/>
              </a:rPr>
              <a:t>ip</a:t>
            </a:r>
            <a:r>
              <a:rPr lang="en-GB" sz="2400" dirty="0">
                <a:latin typeface="Segoe UI" panose="020B0502040204020203" pitchFamily="34" charset="0"/>
                <a:ea typeface="Segoe UI" panose="020B0502040204020203" pitchFamily="34" charset="0"/>
                <a:cs typeface="Segoe UI" panose="020B0502040204020203" pitchFamily="34" charset="0"/>
              </a:rPr>
              <a:t>[] = { </a:t>
            </a:r>
            <a:r>
              <a:rPr lang="en-GB" sz="2400" b="1" dirty="0">
                <a:solidFill>
                  <a:srgbClr val="FFC000"/>
                </a:solidFill>
                <a:latin typeface="Segoe UI" panose="020B0502040204020203" pitchFamily="34" charset="0"/>
                <a:ea typeface="Segoe UI" panose="020B0502040204020203" pitchFamily="34" charset="0"/>
                <a:cs typeface="Segoe UI" panose="020B0502040204020203" pitchFamily="34" charset="0"/>
              </a:rPr>
              <a:t>???, ???, ???, ??? </a:t>
            </a: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setup</a:t>
            </a: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delay(5000); //let the time </a:t>
            </a:r>
            <a:r>
              <a:rPr lang="en-GB" sz="2400" dirty="0" err="1">
                <a:latin typeface="Segoe UI" panose="020B0502040204020203" pitchFamily="34" charset="0"/>
                <a:ea typeface="Segoe UI" panose="020B0502040204020203" pitchFamily="34" charset="0"/>
                <a:cs typeface="Segoe UI" panose="020B0502040204020203" pitchFamily="34" charset="0"/>
              </a:rPr>
              <a:t>time</a:t>
            </a:r>
            <a:r>
              <a:rPr lang="en-GB" sz="2400" dirty="0">
                <a:latin typeface="Segoe UI" panose="020B0502040204020203" pitchFamily="34" charset="0"/>
                <a:ea typeface="Segoe UI" panose="020B0502040204020203" pitchFamily="34" charset="0"/>
                <a:cs typeface="Segoe UI" panose="020B0502040204020203" pitchFamily="34" charset="0"/>
              </a:rPr>
              <a:t> to open the serial monitor</a:t>
            </a:r>
          </a:p>
          <a:p>
            <a:pPr marL="0" indent="0">
              <a:buNone/>
            </a:pP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("Attempting to configure Ethernet using DHCP");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if (</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Ethernet.begin</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(mac) </a:t>
            </a:r>
            <a:r>
              <a:rPr lang="en-GB" sz="2400" dirty="0">
                <a:latin typeface="Segoe UI" panose="020B0502040204020203" pitchFamily="34" charset="0"/>
                <a:ea typeface="Segoe UI" panose="020B0502040204020203" pitchFamily="34" charset="0"/>
                <a:cs typeface="Segoe UI" panose="020B0502040204020203" pitchFamily="34" charset="0"/>
              </a:rPr>
              <a:t>== 0)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Serial.begin</a:t>
            </a:r>
            <a:r>
              <a:rPr lang="en-GB" sz="2400" dirty="0">
                <a:latin typeface="Segoe UI" panose="020B0502040204020203" pitchFamily="34" charset="0"/>
                <a:ea typeface="Segoe UI" panose="020B0502040204020203" pitchFamily="34" charset="0"/>
                <a:cs typeface="Segoe UI" panose="020B0502040204020203" pitchFamily="34" charset="0"/>
              </a:rPr>
              <a:t>(9600);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("Failed to configure Ethernet using DHCP");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("Attempting to configure Ethernet using Static IP");</a:t>
            </a:r>
          </a:p>
          <a:p>
            <a:pPr marL="0" indent="0">
              <a:buNone/>
            </a:pP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Ethernet.begin</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(mac, </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ip</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 Please check </a:t>
            </a:r>
            <a:r>
              <a:rPr lang="en-GB" sz="2400" dirty="0" err="1">
                <a:latin typeface="Segoe UI" panose="020B0502040204020203" pitchFamily="34" charset="0"/>
                <a:ea typeface="Segoe UI" panose="020B0502040204020203" pitchFamily="34" charset="0"/>
                <a:cs typeface="Segoe UI" panose="020B0502040204020203" pitchFamily="34" charset="0"/>
              </a:rPr>
              <a:t>ifconfig</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system("</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ifup</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eth0</a:t>
            </a:r>
            <a:r>
              <a:rPr lang="en-GB" sz="2400" b="1"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 </a:t>
            </a:r>
            <a:r>
              <a:rPr lang="en-GB" sz="2400" dirty="0" smtClean="0">
                <a:latin typeface="Segoe UI" panose="020B0502040204020203" pitchFamily="34" charset="0"/>
                <a:ea typeface="Segoe UI" panose="020B0502040204020203" pitchFamily="34" charset="0"/>
                <a:cs typeface="Segoe UI" panose="020B0502040204020203" pitchFamily="34" charset="0"/>
              </a:rPr>
              <a:t>// load </a:t>
            </a:r>
            <a:r>
              <a:rPr lang="en-GB" sz="2400" dirty="0">
                <a:latin typeface="Segoe UI" panose="020B0502040204020203" pitchFamily="34" charset="0"/>
                <a:ea typeface="Segoe UI" panose="020B0502040204020203" pitchFamily="34" charset="0"/>
                <a:cs typeface="Segoe UI" panose="020B0502040204020203" pitchFamily="34" charset="0"/>
              </a:rPr>
              <a:t>Ethernet interface!</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else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("Sounds good");</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loop () </a:t>
            </a:r>
            <a:r>
              <a:rPr lang="en-GB" sz="2400" dirty="0" smtClean="0">
                <a:latin typeface="Segoe UI" panose="020B0502040204020203" pitchFamily="34" charset="0"/>
                <a:ea typeface="Segoe UI" panose="020B0502040204020203" pitchFamily="34" charset="0"/>
                <a:cs typeface="Segoe UI" panose="020B0502040204020203" pitchFamily="34" charset="0"/>
              </a:rPr>
              <a: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0108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What’s my IP ?</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1066390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What’s</a:t>
            </a:r>
            <a:r>
              <a:rPr lang="fr-FR" dirty="0" smtClean="0">
                <a:solidFill>
                  <a:schemeClr val="tx1">
                    <a:lumMod val="75000"/>
                    <a:lumOff val="25000"/>
                  </a:schemeClr>
                </a:solidFill>
              </a:rPr>
              <a:t> </a:t>
            </a:r>
            <a:r>
              <a:rPr lang="fr-FR" dirty="0" err="1" smtClean="0">
                <a:solidFill>
                  <a:schemeClr val="tx1">
                    <a:lumMod val="75000"/>
                    <a:lumOff val="25000"/>
                  </a:schemeClr>
                </a:solidFill>
              </a:rPr>
              <a:t>my</a:t>
            </a:r>
            <a:r>
              <a:rPr lang="fr-FR" dirty="0" smtClean="0">
                <a:solidFill>
                  <a:schemeClr val="tx1">
                    <a:lumMod val="75000"/>
                    <a:lumOff val="25000"/>
                  </a:schemeClr>
                </a:solidFill>
              </a:rPr>
              <a:t> IP </a:t>
            </a:r>
            <a:r>
              <a:rPr lang="fr-FR" dirty="0" err="1" smtClean="0">
                <a:solidFill>
                  <a:schemeClr val="tx1">
                    <a:lumMod val="75000"/>
                    <a:lumOff val="25000"/>
                  </a:schemeClr>
                </a:solidFill>
              </a:rPr>
              <a:t>address</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Fixed</a:t>
            </a:r>
            <a:r>
              <a:rPr lang="fr-FR" sz="2400" dirty="0" smtClean="0">
                <a:solidFill>
                  <a:srgbClr val="00518E"/>
                </a:solidFill>
                <a:latin typeface="Segoe UI Semibold" pitchFamily="34" charset="0"/>
                <a:ea typeface="Segoe UI" pitchFamily="34" charset="0"/>
                <a:cs typeface="Segoe UI" pitchFamily="34" charset="0"/>
              </a:rPr>
              <a:t> IP</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have no DHCP router and entered an IP, you have it.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Router info page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have a home router, you can consult the DHCP log.</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Display </a:t>
            </a:r>
            <a:r>
              <a:rPr lang="fr-FR" sz="2400" dirty="0" err="1" smtClean="0">
                <a:solidFill>
                  <a:srgbClr val="00518E"/>
                </a:solidFill>
                <a:latin typeface="Segoe UI Semibold" pitchFamily="34" charset="0"/>
                <a:ea typeface="Segoe UI" pitchFamily="34" charset="0"/>
                <a:cs typeface="Segoe UI" pitchFamily="34" charset="0"/>
              </a:rPr>
              <a:t>ifconfig</a:t>
            </a:r>
            <a:r>
              <a:rPr lang="fr-FR" sz="2400" dirty="0" smtClean="0">
                <a:solidFill>
                  <a:srgbClr val="00518E"/>
                </a:solidFill>
                <a:latin typeface="Segoe UI Semibold" pitchFamily="34" charset="0"/>
                <a:ea typeface="Segoe UI" pitchFamily="34" charset="0"/>
                <a:cs typeface="Segoe UI" pitchFamily="34" charset="0"/>
              </a:rPr>
              <a:t> output</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Run sketch from the following slide, it will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run the </a:t>
            </a:r>
            <a:r>
              <a:rPr lang="en-GB" sz="2400" dirty="0" err="1" smtClean="0">
                <a:latin typeface="Segoe UI" panose="020B0502040204020203" pitchFamily="34" charset="0"/>
                <a:ea typeface="Segoe UI" panose="020B0502040204020203" pitchFamily="34" charset="0"/>
                <a:cs typeface="Segoe UI" panose="020B0502040204020203" pitchFamily="34" charset="0"/>
              </a:rPr>
              <a:t>ifconfig</a:t>
            </a:r>
            <a:r>
              <a:rPr lang="en-GB" sz="2400" dirty="0" smtClean="0">
                <a:latin typeface="Segoe UI" panose="020B0502040204020203" pitchFamily="34" charset="0"/>
                <a:ea typeface="Segoe UI" panose="020B0502040204020203" pitchFamily="34" charset="0"/>
                <a:cs typeface="Segoe UI" panose="020B0502040204020203" pitchFamily="34" charset="0"/>
              </a:rPr>
              <a:t>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command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output the result in a file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&gt; display the file content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1030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Sketch to copy/</a:t>
            </a:r>
            <a:r>
              <a:rPr lang="fr-FR" dirty="0" err="1" smtClean="0">
                <a:solidFill>
                  <a:schemeClr val="tx1">
                    <a:lumMod val="75000"/>
                    <a:lumOff val="25000"/>
                  </a:schemeClr>
                </a:solidFill>
              </a:rPr>
              <a:t>paste</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char output[500];</a:t>
            </a: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void </a:t>
            </a:r>
            <a:r>
              <a:rPr lang="en-GB" sz="2400" dirty="0">
                <a:latin typeface="Segoe UI" panose="020B0502040204020203" pitchFamily="34" charset="0"/>
                <a:ea typeface="Segoe UI" panose="020B0502040204020203" pitchFamily="34" charset="0"/>
                <a:cs typeface="Segoe UI" panose="020B0502040204020203" pitchFamily="34" charset="0"/>
              </a:rPr>
              <a:t>setup(){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Serial.begin</a:t>
            </a:r>
            <a:r>
              <a:rPr lang="en-GB" sz="2400" dirty="0">
                <a:latin typeface="Segoe UI" panose="020B0502040204020203" pitchFamily="34" charset="0"/>
                <a:ea typeface="Segoe UI" panose="020B0502040204020203" pitchFamily="34" charset="0"/>
                <a:cs typeface="Segoe UI" panose="020B0502040204020203" pitchFamily="34" charset="0"/>
              </a:rPr>
              <a:t>(9600);	</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void loop(){</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system(“</a:t>
            </a:r>
            <a:r>
              <a:rPr lang="en-GB" sz="2400" b="1" dirty="0" err="1">
                <a:solidFill>
                  <a:srgbClr val="0070C0"/>
                </a:solidFill>
                <a:latin typeface="Segoe UI" panose="020B0502040204020203" pitchFamily="34" charset="0"/>
                <a:ea typeface="Segoe UI" panose="020B0502040204020203" pitchFamily="34" charset="0"/>
                <a:cs typeface="Segoe UI" panose="020B0502040204020203" pitchFamily="34" charset="0"/>
              </a:rPr>
              <a:t>ifconfig</a:t>
            </a:r>
            <a:r>
              <a:rPr lang="en-GB" sz="2400" b="1" dirty="0">
                <a:solidFill>
                  <a:srgbClr val="0070C0"/>
                </a:solidFill>
                <a:latin typeface="Segoe UI" panose="020B0502040204020203" pitchFamily="34" charset="0"/>
                <a:ea typeface="Segoe UI" panose="020B0502040204020203" pitchFamily="34" charset="0"/>
                <a:cs typeface="Segoe UI" panose="020B0502040204020203" pitchFamily="34" charset="0"/>
              </a:rPr>
              <a:t> &gt; log.txt</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FILE *</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 = </a:t>
            </a:r>
            <a:r>
              <a:rPr lang="en-GB" sz="2400" dirty="0" err="1">
                <a:latin typeface="Segoe UI" panose="020B0502040204020203" pitchFamily="34" charset="0"/>
                <a:ea typeface="Segoe UI" panose="020B0502040204020203" pitchFamily="34" charset="0"/>
                <a:cs typeface="Segoe UI" panose="020B0502040204020203" pitchFamily="34" charset="0"/>
              </a:rPr>
              <a:t>fopen</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log.txt”,”r</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while(</a:t>
            </a:r>
            <a:r>
              <a:rPr lang="en-GB" sz="2400" dirty="0" err="1">
                <a:latin typeface="Segoe UI" panose="020B0502040204020203" pitchFamily="34" charset="0"/>
                <a:ea typeface="Segoe UI" panose="020B0502040204020203" pitchFamily="34" charset="0"/>
                <a:cs typeface="Segoe UI" panose="020B0502040204020203" pitchFamily="34" charset="0"/>
              </a:rPr>
              <a:t>fgets</a:t>
            </a:r>
            <a:r>
              <a:rPr lang="en-GB" sz="2400" dirty="0">
                <a:latin typeface="Segoe UI" panose="020B0502040204020203" pitchFamily="34" charset="0"/>
                <a:ea typeface="Segoe UI" panose="020B0502040204020203" pitchFamily="34" charset="0"/>
                <a:cs typeface="Segoe UI" panose="020B0502040204020203" pitchFamily="34" charset="0"/>
              </a:rPr>
              <a:t>(output,500,fp) != NULL)</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Serial.println</a:t>
            </a:r>
            <a:r>
              <a:rPr lang="en-GB" sz="2400" dirty="0">
                <a:latin typeface="Segoe UI" panose="020B0502040204020203" pitchFamily="34" charset="0"/>
                <a:ea typeface="Segoe UI" panose="020B0502040204020203" pitchFamily="34" charset="0"/>
                <a:cs typeface="Segoe UI" panose="020B0502040204020203" pitchFamily="34" charset="0"/>
              </a:rPr>
              <a:t>(output);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fclose</a:t>
            </a:r>
            <a:r>
              <a:rPr lang="en-GB" sz="2400" dirty="0">
                <a:latin typeface="Segoe UI" panose="020B0502040204020203" pitchFamily="34" charset="0"/>
                <a:ea typeface="Segoe UI" panose="020B0502040204020203" pitchFamily="34" charset="0"/>
                <a:cs typeface="Segoe UI" panose="020B0502040204020203" pitchFamily="34" charset="0"/>
              </a:rPr>
              <a:t>(</a:t>
            </a:r>
            <a:r>
              <a:rPr lang="en-GB" sz="2400" dirty="0" err="1">
                <a:latin typeface="Segoe UI" panose="020B0502040204020203" pitchFamily="34" charset="0"/>
                <a:ea typeface="Segoe UI" panose="020B0502040204020203" pitchFamily="34" charset="0"/>
                <a:cs typeface="Segoe UI" panose="020B0502040204020203" pitchFamily="34" charset="0"/>
              </a:rPr>
              <a:t>fp</a:t>
            </a:r>
            <a:r>
              <a:rPr lang="en-GB" sz="2400" dirty="0">
                <a:latin typeface="Segoe UI" panose="020B0502040204020203" pitchFamily="34" charset="0"/>
                <a:ea typeface="Segoe UI" panose="020B0502040204020203" pitchFamily="34" charset="0"/>
                <a:cs typeface="Segoe UI" panose="020B0502040204020203" pitchFamily="34" charset="0"/>
              </a:rPr>
              <a:t>);</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delay(5000);</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44415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smtClean="0">
                <a:solidFill>
                  <a:schemeClr val="tx1">
                    <a:lumMod val="75000"/>
                    <a:lumOff val="25000"/>
                  </a:schemeClr>
                </a:solidFill>
              </a:rPr>
              <a:t>WiFi</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Network</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There’s an Ethernet port on the board,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that’s a 29euro optional shield you won’t have to buy.</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But there’s also a mini </a:t>
            </a:r>
            <a:r>
              <a:rPr lang="en-GB" sz="2400" dirty="0" err="1" smtClean="0">
                <a:latin typeface="Segoe UI" panose="020B0502040204020203" pitchFamily="34" charset="0"/>
                <a:ea typeface="Segoe UI" panose="020B0502040204020203" pitchFamily="34" charset="0"/>
                <a:cs typeface="Segoe UI" panose="020B0502040204020203" pitchFamily="34" charset="0"/>
              </a:rPr>
              <a:t>PCIe</a:t>
            </a:r>
            <a:r>
              <a:rPr lang="en-GB" sz="2400" dirty="0" smtClean="0">
                <a:latin typeface="Segoe UI" panose="020B0502040204020203" pitchFamily="34" charset="0"/>
                <a:ea typeface="Segoe UI" panose="020B0502040204020203" pitchFamily="34" charset="0"/>
                <a:cs typeface="Segoe UI" panose="020B0502040204020203" pitchFamily="34" charset="0"/>
              </a:rPr>
              <a:t> slot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You can plug a small laptop-style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That’s cheap (7.5 euros for </a:t>
            </a:r>
            <a:r>
              <a:rPr lang="en-GB" sz="2400" dirty="0">
                <a:latin typeface="Segoe UI" panose="020B0502040204020203" pitchFamily="34" charset="0"/>
                <a:ea typeface="Segoe UI" panose="020B0502040204020203" pitchFamily="34" charset="0"/>
                <a:cs typeface="Segoe UI" panose="020B0502040204020203" pitchFamily="34" charset="0"/>
              </a:rPr>
              <a:t>a  Intel 135BN</a:t>
            </a:r>
            <a:r>
              <a:rPr lang="en-GB" sz="2400" dirty="0" smtClean="0">
                <a:latin typeface="Segoe UI" panose="020B0502040204020203" pitchFamily="34" charset="0"/>
                <a:ea typeface="Segoe UI" panose="020B0502040204020203" pitchFamily="34" charset="0"/>
                <a:cs typeface="Segoe UI" panose="020B0502040204020203" pitchFamily="34" charset="0"/>
              </a:rPr>
              <a:t>) compared to an official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shield (69 euros + VAT). And a lot smaller too.</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Galileo has the good sides of </a:t>
            </a:r>
            <a:r>
              <a:rPr lang="en-GB" sz="2400" dirty="0" err="1" smtClean="0">
                <a:latin typeface="Segoe UI" panose="020B0502040204020203" pitchFamily="34" charset="0"/>
                <a:ea typeface="Segoe UI" panose="020B0502040204020203" pitchFamily="34" charset="0"/>
                <a:cs typeface="Segoe UI" panose="020B0502040204020203" pitchFamily="34" charset="0"/>
              </a:rPr>
              <a:t>Arduino</a:t>
            </a:r>
            <a:r>
              <a:rPr lang="en-GB" sz="2400" dirty="0" smtClean="0">
                <a:latin typeface="Segoe UI" panose="020B0502040204020203" pitchFamily="34" charset="0"/>
                <a:ea typeface="Segoe UI" panose="020B0502040204020203" pitchFamily="34" charset="0"/>
                <a:cs typeface="Segoe UI" panose="020B0502040204020203" pitchFamily="34" charset="0"/>
              </a:rPr>
              <a:t> … and PCs !</a:t>
            </a:r>
          </a:p>
        </p:txBody>
      </p:sp>
      <p:pic>
        <p:nvPicPr>
          <p:cNvPr id="1026" name="Picture 2" descr="http://img.rakuten.com/PIC/52285753/0/1/1000/522857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1" y="0"/>
            <a:ext cx="2438399"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877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ssh</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3975455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ssh</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Serial log</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After running the sketch, your board should be connected to your LAN network</a:t>
            </a:r>
            <a:r>
              <a:rPr lang="en-GB" sz="2400" dirty="0" smtClean="0">
                <a:latin typeface="Segoe UI" panose="020B0502040204020203" pitchFamily="34" charset="0"/>
                <a:ea typeface="Segoe UI" panose="020B0502040204020203" pitchFamily="34" charset="0"/>
                <a:cs typeface="Segoe UI" panose="020B0502040204020203" pitchFamily="34" charset="0"/>
              </a:rPr>
              <a: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ssh</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root@192.168.1.100 # replace with your IP</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You should see :</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err="1" smtClean="0">
                <a:latin typeface="Segoe UI" panose="020B0502040204020203" pitchFamily="34" charset="0"/>
                <a:ea typeface="Segoe UI" panose="020B0502040204020203" pitchFamily="34" charset="0"/>
                <a:cs typeface="Segoe UI" panose="020B0502040204020203" pitchFamily="34" charset="0"/>
              </a:rPr>
              <a:t>root@clanton</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Reboot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a:t>
            </a:r>
            <a:r>
              <a:rPr lang="en-GB" sz="2400" dirty="0">
                <a:latin typeface="Segoe UI" panose="020B0502040204020203" pitchFamily="34" charset="0"/>
                <a:ea typeface="Segoe UI" panose="020B0502040204020203" pitchFamily="34" charset="0"/>
                <a:cs typeface="Segoe UI" panose="020B0502040204020203" pitchFamily="34" charset="0"/>
              </a:rPr>
              <a:t>you reboot your card, you should be able to reconnect </a:t>
            </a:r>
            <a:r>
              <a:rPr lang="en-GB" sz="2400" dirty="0" smtClean="0">
                <a:latin typeface="Segoe UI" panose="020B0502040204020203" pitchFamily="34" charset="0"/>
                <a:ea typeface="Segoe UI" panose="020B0502040204020203" pitchFamily="34" charset="0"/>
                <a:cs typeface="Segoe UI" panose="020B0502040204020203" pitchFamily="34" charset="0"/>
              </a:rPr>
              <a:t>automatically. Wait </a:t>
            </a:r>
            <a:r>
              <a:rPr lang="en-GB" sz="2400" dirty="0">
                <a:latin typeface="Segoe UI" panose="020B0502040204020203" pitchFamily="34" charset="0"/>
                <a:ea typeface="Segoe UI" panose="020B0502040204020203" pitchFamily="34" charset="0"/>
                <a:cs typeface="Segoe UI" panose="020B0502040204020203" pitchFamily="34" charset="0"/>
              </a:rPr>
              <a:t>at least 45 seconds for the OS to load </a:t>
            </a:r>
            <a:r>
              <a:rPr lang="en-GB" sz="2400" dirty="0" smtClean="0">
                <a:latin typeface="Segoe UI" panose="020B0502040204020203" pitchFamily="34" charset="0"/>
                <a:ea typeface="Segoe UI" panose="020B0502040204020203" pitchFamily="34" charset="0"/>
                <a:cs typeface="Segoe UI" panose="020B0502040204020203" pitchFamily="34" charset="0"/>
              </a:rPr>
              <a:t>the network and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 service.</a:t>
            </a:r>
          </a:p>
        </p:txBody>
      </p:sp>
    </p:spTree>
    <p:extLst>
      <p:ext uri="{BB962C8B-B14F-4D97-AF65-F5344CB8AC3E}">
        <p14:creationId xmlns:p14="http://schemas.microsoft.com/office/powerpoint/2010/main" val="547890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667000"/>
            <a:ext cx="8229600" cy="1143000"/>
          </a:xfrm>
        </p:spPr>
        <p:txBody>
          <a:bodyPr>
            <a:normAutofit/>
          </a:bodyPr>
          <a:lstStyle/>
          <a:p>
            <a:r>
              <a:rPr lang="pt-BR" sz="4000" dirty="0" smtClean="0">
                <a:solidFill>
                  <a:srgbClr val="00518E"/>
                </a:solidFill>
                <a:latin typeface="Segoe UI Semibold" pitchFamily="34" charset="0"/>
              </a:rPr>
              <a:t>Tips and links</a:t>
            </a:r>
            <a:endParaRPr lang="en-US" sz="4000" dirty="0">
              <a:solidFill>
                <a:srgbClr val="00518E"/>
              </a:solidFill>
              <a:latin typeface="Segoe UI Semibold" pitchFamily="34" charset="0"/>
            </a:endParaRPr>
          </a:p>
        </p:txBody>
      </p:sp>
    </p:spTree>
    <p:extLst>
      <p:ext uri="{BB962C8B-B14F-4D97-AF65-F5344CB8AC3E}">
        <p14:creationId xmlns:p14="http://schemas.microsoft.com/office/powerpoint/2010/main" val="1901930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If </a:t>
            </a:r>
            <a:r>
              <a:rPr lang="fr-FR" dirty="0" err="1" smtClean="0">
                <a:solidFill>
                  <a:schemeClr val="tx1">
                    <a:lumMod val="75000"/>
                    <a:lumOff val="25000"/>
                  </a:schemeClr>
                </a:solidFill>
              </a:rPr>
              <a:t>you</a:t>
            </a:r>
            <a:r>
              <a:rPr lang="fr-FR" dirty="0" smtClean="0">
                <a:solidFill>
                  <a:schemeClr val="tx1">
                    <a:lumMod val="75000"/>
                    <a:lumOff val="25000"/>
                  </a:schemeClr>
                </a:solidFill>
              </a:rPr>
              <a:t> have </a:t>
            </a:r>
            <a:r>
              <a:rPr lang="fr-FR" dirty="0" err="1" smtClean="0">
                <a:solidFill>
                  <a:schemeClr val="tx1">
                    <a:lumMod val="75000"/>
                    <a:lumOff val="25000"/>
                  </a:schemeClr>
                </a:solidFill>
              </a:rPr>
              <a:t>WiFi</a:t>
            </a:r>
            <a:r>
              <a:rPr lang="fr-FR" dirty="0" smtClean="0">
                <a:solidFill>
                  <a:schemeClr val="tx1">
                    <a:lumMod val="75000"/>
                    <a:lumOff val="25000"/>
                  </a:schemeClr>
                </a:solidFill>
              </a:rPr>
              <a:t> </a:t>
            </a:r>
            <a:r>
              <a:rPr lang="fr-FR" dirty="0" err="1" smtClean="0">
                <a:solidFill>
                  <a:schemeClr val="tx1">
                    <a:lumMod val="75000"/>
                    <a:lumOff val="25000"/>
                  </a:schemeClr>
                </a:solidFill>
              </a:rPr>
              <a:t>problems</a:t>
            </a:r>
            <a:r>
              <a:rPr lang="fr-FR" dirty="0" smtClean="0">
                <a:solidFill>
                  <a:schemeClr val="tx1">
                    <a:lumMod val="75000"/>
                    <a:lumOff val="25000"/>
                  </a:schemeClr>
                </a:solidFill>
              </a:rPr>
              <a:t>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err="1" smtClean="0">
                <a:solidFill>
                  <a:srgbClr val="00518E"/>
                </a:solidFill>
                <a:latin typeface="Segoe UI Semibold" pitchFamily="34" charset="0"/>
                <a:ea typeface="Segoe UI" pitchFamily="34" charset="0"/>
                <a:cs typeface="Segoe UI" pitchFamily="34" charset="0"/>
              </a:rPr>
              <a:t>Card</a:t>
            </a:r>
            <a:r>
              <a:rPr lang="fr-FR" sz="2400" dirty="0" smtClean="0">
                <a:solidFill>
                  <a:srgbClr val="00518E"/>
                </a:solidFill>
                <a:latin typeface="Segoe UI Semibold" pitchFamily="34" charset="0"/>
                <a:ea typeface="Segoe UI" pitchFamily="34" charset="0"/>
                <a:cs typeface="Segoe UI" pitchFamily="34" charset="0"/>
              </a:rPr>
              <a:t> and </a:t>
            </a:r>
            <a:r>
              <a:rPr lang="fr-FR" sz="2400" dirty="0" err="1" smtClean="0">
                <a:solidFill>
                  <a:srgbClr val="00518E"/>
                </a:solidFill>
                <a:latin typeface="Segoe UI Semibold" pitchFamily="34" charset="0"/>
                <a:ea typeface="Segoe UI" pitchFamily="34" charset="0"/>
                <a:cs typeface="Segoe UI" pitchFamily="34" charset="0"/>
              </a:rPr>
              <a:t>antenna</a:t>
            </a:r>
            <a:endParaRPr lang="fr-FR" sz="2400" dirty="0" smtClean="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If you have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problems, check your card and antenna.</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SSID </a:t>
            </a:r>
            <a:r>
              <a:rPr lang="fr-FR" sz="2400" dirty="0" err="1" smtClean="0">
                <a:solidFill>
                  <a:srgbClr val="00518E"/>
                </a:solidFill>
                <a:latin typeface="Segoe UI Semibold" pitchFamily="34" charset="0"/>
                <a:ea typeface="Segoe UI" pitchFamily="34" charset="0"/>
                <a:cs typeface="Segoe UI" pitchFamily="34" charset="0"/>
              </a:rPr>
              <a:t>list</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Launch the command : “</a:t>
            </a:r>
            <a:r>
              <a:rPr lang="en-GB" sz="2400" dirty="0" err="1">
                <a:latin typeface="Segoe UI" panose="020B0502040204020203" pitchFamily="34" charset="0"/>
                <a:ea typeface="Segoe UI" panose="020B0502040204020203" pitchFamily="34" charset="0"/>
                <a:cs typeface="Segoe UI" panose="020B0502040204020203" pitchFamily="34" charset="0"/>
              </a:rPr>
              <a:t>iwlist</a:t>
            </a:r>
            <a:r>
              <a:rPr lang="en-GB" sz="2400" dirty="0">
                <a:latin typeface="Segoe UI" panose="020B0502040204020203" pitchFamily="34" charset="0"/>
                <a:ea typeface="Segoe UI" panose="020B0502040204020203" pitchFamily="34" charset="0"/>
                <a:cs typeface="Segoe UI" panose="020B0502040204020203" pitchFamily="34" charset="0"/>
              </a:rPr>
              <a:t> wlan0 </a:t>
            </a:r>
            <a:r>
              <a:rPr lang="en-GB" sz="2400" dirty="0" smtClean="0">
                <a:latin typeface="Segoe UI" panose="020B0502040204020203" pitchFamily="34" charset="0"/>
                <a:ea typeface="Segoe UI" panose="020B0502040204020203" pitchFamily="34" charset="0"/>
                <a:cs typeface="Segoe UI" panose="020B0502040204020203" pitchFamily="34" charset="0"/>
              </a:rPr>
              <a:t>scan” to list networks.</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Reload</a:t>
            </a:r>
            <a:r>
              <a:rPr lang="fr-FR" sz="2400" dirty="0" smtClean="0">
                <a:solidFill>
                  <a:srgbClr val="00518E"/>
                </a:solidFill>
                <a:latin typeface="Segoe UI Semibold" pitchFamily="34" charset="0"/>
                <a:ea typeface="Segoe UI" pitchFamily="34" charset="0"/>
                <a:cs typeface="Segoe UI" pitchFamily="34" charset="0"/>
              </a:rPr>
              <a:t> the </a:t>
            </a:r>
            <a:r>
              <a:rPr lang="fr-FR" sz="2400" dirty="0" err="1" smtClean="0">
                <a:solidFill>
                  <a:srgbClr val="00518E"/>
                </a:solidFill>
                <a:latin typeface="Segoe UI Semibold" pitchFamily="34" charset="0"/>
                <a:ea typeface="Segoe UI" pitchFamily="34" charset="0"/>
                <a:cs typeface="Segoe UI" pitchFamily="34" charset="0"/>
              </a:rPr>
              <a:t>WiFi</a:t>
            </a:r>
            <a:r>
              <a:rPr lang="fr-FR" sz="2400" dirty="0" smtClean="0">
                <a:solidFill>
                  <a:srgbClr val="00518E"/>
                </a:solidFill>
                <a:latin typeface="Segoe UI Semibold" pitchFamily="34" charset="0"/>
                <a:ea typeface="Segoe UI" pitchFamily="34" charset="0"/>
                <a:cs typeface="Segoe UI" pitchFamily="34" charset="0"/>
              </a:rPr>
              <a:t> interface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Launch the command : “</a:t>
            </a:r>
            <a:r>
              <a:rPr lang="en-GB" sz="2400" dirty="0" err="1" smtClean="0">
                <a:latin typeface="Segoe UI" panose="020B0502040204020203" pitchFamily="34" charset="0"/>
                <a:ea typeface="Segoe UI" panose="020B0502040204020203" pitchFamily="34" charset="0"/>
                <a:cs typeface="Segoe UI" panose="020B0502040204020203" pitchFamily="34" charset="0"/>
              </a:rPr>
              <a:t>ifup</a:t>
            </a:r>
            <a:r>
              <a:rPr lang="en-GB" sz="2400" dirty="0" smtClean="0">
                <a:latin typeface="Segoe UI" panose="020B0502040204020203" pitchFamily="34" charset="0"/>
                <a:ea typeface="Segoe UI" panose="020B0502040204020203" pitchFamily="34" charset="0"/>
                <a:cs typeface="Segoe UI" panose="020B0502040204020203" pitchFamily="34" charset="0"/>
              </a:rPr>
              <a:t> wlan0”</a:t>
            </a:r>
          </a:p>
        </p:txBody>
      </p:sp>
    </p:spTree>
    <p:extLst>
      <p:ext uri="{BB962C8B-B14F-4D97-AF65-F5344CB8AC3E}">
        <p14:creationId xmlns:p14="http://schemas.microsoft.com/office/powerpoint/2010/main" val="2742942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Links</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57150" indent="0">
              <a:buNone/>
            </a:pPr>
            <a:r>
              <a:rPr lang="en-US" sz="2200" dirty="0">
                <a:hlinkClick r:id="rId3"/>
              </a:rPr>
              <a:t>http://</a:t>
            </a:r>
            <a:r>
              <a:rPr lang="en-US" sz="2200" dirty="0" smtClean="0">
                <a:hlinkClick r:id="rId3"/>
              </a:rPr>
              <a:t>wireless.kernel.org/en/users/Drivers/iwlwifi</a:t>
            </a:r>
            <a:endParaRPr lang="en-US" sz="2200" dirty="0" smtClean="0"/>
          </a:p>
          <a:p>
            <a:pPr marL="57150" indent="0">
              <a:buNone/>
            </a:pPr>
            <a:endParaRPr lang="en-US" sz="2200" dirty="0" smtClean="0">
              <a:hlinkClick r:id="rId4"/>
            </a:endParaRPr>
          </a:p>
          <a:p>
            <a:pPr marL="57150" indent="0">
              <a:buNone/>
            </a:pPr>
            <a:r>
              <a:rPr lang="en-US" sz="2200" dirty="0" smtClean="0">
                <a:hlinkClick r:id="rId4"/>
              </a:rPr>
              <a:t>http</a:t>
            </a:r>
            <a:r>
              <a:rPr lang="en-US" sz="2200" dirty="0">
                <a:hlinkClick r:id="rId4"/>
              </a:rPr>
              <a:t>://</a:t>
            </a:r>
            <a:r>
              <a:rPr lang="en-US" sz="2200" dirty="0" smtClean="0">
                <a:hlinkClick r:id="rId4"/>
              </a:rPr>
              <a:t>www.malinov.com/Home/sergey-s-blog/intelgalileo-addingwifi</a:t>
            </a:r>
            <a:endParaRPr lang="en-US" sz="2200" dirty="0" smtClean="0"/>
          </a:p>
          <a:p>
            <a:pPr marL="57150" indent="0">
              <a:buNone/>
            </a:pPr>
            <a:endParaRPr lang="en-US" sz="2200" dirty="0" smtClean="0">
              <a:hlinkClick r:id="rId5"/>
            </a:endParaRPr>
          </a:p>
          <a:p>
            <a:pPr marL="57150" indent="0">
              <a:buNone/>
            </a:pPr>
            <a:r>
              <a:rPr lang="en-US" sz="2200" dirty="0" smtClean="0">
                <a:hlinkClick r:id="rId5"/>
              </a:rPr>
              <a:t>http</a:t>
            </a:r>
            <a:r>
              <a:rPr lang="en-US" sz="2200" dirty="0">
                <a:hlinkClick r:id="rId5"/>
              </a:rPr>
              <a:t>://</a:t>
            </a:r>
            <a:r>
              <a:rPr lang="en-US" sz="2200" dirty="0" smtClean="0">
                <a:hlinkClick r:id="rId5"/>
              </a:rPr>
              <a:t>help.ubuntu.com/community/WifiDocs/WiFiHowTo</a:t>
            </a:r>
            <a:endParaRPr lang="en-US" sz="2200" dirty="0" smtClean="0"/>
          </a:p>
          <a:p>
            <a:pPr marL="57150" indent="0">
              <a:buNone/>
            </a:pPr>
            <a:endParaRPr lang="en-US" sz="2200" dirty="0"/>
          </a:p>
        </p:txBody>
      </p:sp>
    </p:spTree>
    <p:extLst>
      <p:ext uri="{BB962C8B-B14F-4D97-AF65-F5344CB8AC3E}">
        <p14:creationId xmlns:p14="http://schemas.microsoft.com/office/powerpoint/2010/main" val="1890074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2" name="Picture 4" descr="http://www.pcgameshardware.com/screenshots/original/2009/03/Nehalem_Die.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6"/>
            <a:ext cx="9144000" cy="68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58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We’ll</a:t>
            </a:r>
            <a:r>
              <a:rPr lang="fr-FR" dirty="0" smtClean="0">
                <a:solidFill>
                  <a:schemeClr val="tx1">
                    <a:lumMod val="75000"/>
                    <a:lumOff val="25000"/>
                  </a:schemeClr>
                </a:solidFill>
              </a:rPr>
              <a:t> use …</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Hardware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Galileo board, </a:t>
            </a:r>
            <a:r>
              <a:rPr lang="en-GB" sz="2400" dirty="0" smtClean="0">
                <a:latin typeface="Segoe UI" panose="020B0502040204020203" pitchFamily="34" charset="0"/>
                <a:ea typeface="Segoe UI" panose="020B0502040204020203" pitchFamily="34" charset="0"/>
                <a:cs typeface="Segoe UI" panose="020B0502040204020203" pitchFamily="34" charset="0"/>
              </a:rPr>
              <a:t>Intel </a:t>
            </a:r>
            <a:r>
              <a:rPr lang="en-GB" sz="2400" dirty="0" err="1" smtClean="0">
                <a:latin typeface="Segoe UI" panose="020B0502040204020203" pitchFamily="34" charset="0"/>
                <a:ea typeface="Segoe UI" panose="020B0502040204020203" pitchFamily="34" charset="0"/>
                <a:cs typeface="Segoe UI" panose="020B0502040204020203" pitchFamily="34" charset="0"/>
              </a:rPr>
              <a:t>WiFi</a:t>
            </a:r>
            <a:r>
              <a:rPr lang="en-GB" sz="2400" dirty="0" smtClean="0">
                <a:latin typeface="Segoe UI" panose="020B0502040204020203" pitchFamily="34" charset="0"/>
                <a:ea typeface="Segoe UI" panose="020B0502040204020203" pitchFamily="34" charset="0"/>
                <a:cs typeface="Segoe UI" panose="020B0502040204020203" pitchFamily="34" charset="0"/>
              </a:rPr>
              <a:t> card, antenna.</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You can get an Intel </a:t>
            </a:r>
            <a:r>
              <a:rPr lang="en-GB" sz="2400" dirty="0">
                <a:latin typeface="Segoe UI" panose="020B0502040204020203" pitchFamily="34" charset="0"/>
                <a:ea typeface="Segoe UI" panose="020B0502040204020203" pitchFamily="34" charset="0"/>
                <a:cs typeface="Segoe UI" panose="020B0502040204020203" pitchFamily="34" charset="0"/>
              </a:rPr>
              <a:t>135BN </a:t>
            </a:r>
            <a:r>
              <a:rPr lang="en-GB" sz="2400" dirty="0" smtClean="0">
                <a:latin typeface="Segoe UI" panose="020B0502040204020203" pitchFamily="34" charset="0"/>
                <a:ea typeface="Segoe UI" panose="020B0502040204020203" pitchFamily="34" charset="0"/>
                <a:cs typeface="Segoe UI" panose="020B0502040204020203" pitchFamily="34" charset="0"/>
              </a:rPr>
              <a:t>online for 7.5e,</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or borrow one from a laptop (most laptops use this format).</a:t>
            </a:r>
            <a:br>
              <a:rPr lang="en-GB" sz="2400" dirty="0" smtClean="0">
                <a:latin typeface="Segoe UI" panose="020B0502040204020203" pitchFamily="34" charset="0"/>
                <a:ea typeface="Segoe UI" panose="020B0502040204020203" pitchFamily="34" charset="0"/>
                <a:cs typeface="Segoe UI" panose="020B0502040204020203" pitchFamily="34" charset="0"/>
              </a:rPr>
            </a:b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Software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By default, the small </a:t>
            </a:r>
            <a:r>
              <a:rPr lang="en-GB" sz="2400" dirty="0" err="1" smtClean="0">
                <a:latin typeface="Segoe UI" panose="020B0502040204020203" pitchFamily="34" charset="0"/>
                <a:ea typeface="Segoe UI" panose="020B0502040204020203" pitchFamily="34" charset="0"/>
                <a:cs typeface="Segoe UI" panose="020B0502040204020203" pitchFamily="34" charset="0"/>
              </a:rPr>
              <a:t>linux</a:t>
            </a:r>
            <a:r>
              <a:rPr lang="en-GB" sz="2400" dirty="0" smtClean="0">
                <a:latin typeface="Segoe UI" panose="020B0502040204020203" pitchFamily="34" charset="0"/>
                <a:ea typeface="Segoe UI" panose="020B0502040204020203" pitchFamily="34" charset="0"/>
                <a:cs typeface="Segoe UI" panose="020B0502040204020203" pitchFamily="34" charset="0"/>
              </a:rPr>
              <a:t> image provided only contains the drivers for N-135 and N-6205.</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But it’s easy to add drivers for other </a:t>
            </a:r>
            <a:r>
              <a:rPr lang="en-GB" sz="2400" dirty="0" err="1" smtClean="0">
                <a:latin typeface="Segoe UI" panose="020B0502040204020203" pitchFamily="34" charset="0"/>
                <a:ea typeface="Segoe UI" panose="020B0502040204020203" pitchFamily="34" charset="0"/>
                <a:cs typeface="Segoe UI" panose="020B0502040204020203" pitchFamily="34" charset="0"/>
              </a:rPr>
              <a:t>intel</a:t>
            </a:r>
            <a:r>
              <a:rPr lang="en-GB" sz="2400" dirty="0" smtClean="0">
                <a:latin typeface="Segoe UI" panose="020B0502040204020203" pitchFamily="34" charset="0"/>
                <a:ea typeface="Segoe UI" panose="020B0502040204020203" pitchFamily="34" charset="0"/>
                <a:cs typeface="Segoe UI" panose="020B0502040204020203" pitchFamily="34" charset="0"/>
              </a:rPr>
              <a:t> supported cards.</a:t>
            </a:r>
          </a:p>
          <a:p>
            <a:pPr marL="0" indent="0">
              <a:buNone/>
            </a:pPr>
            <a:r>
              <a:rPr lang="en-GB" sz="2400" dirty="0">
                <a:latin typeface="Segoe UI" panose="020B0502040204020203" pitchFamily="34" charset="0"/>
                <a:ea typeface="Segoe UI" panose="020B0502040204020203" pitchFamily="34" charset="0"/>
                <a:cs typeface="Segoe UI" panose="020B0502040204020203" pitchFamily="34" charset="0"/>
              </a:rPr>
              <a:t/>
            </a:r>
            <a:br>
              <a:rPr lang="en-GB" sz="2400" dirty="0">
                <a:latin typeface="Segoe UI" panose="020B0502040204020203" pitchFamily="34" charset="0"/>
                <a:ea typeface="Segoe UI" panose="020B0502040204020203" pitchFamily="34" charset="0"/>
                <a:cs typeface="Segoe UI" panose="020B0502040204020203" pitchFamily="34" charset="0"/>
              </a:rPr>
            </a:br>
            <a:r>
              <a:rPr lang="fr-FR" sz="2400" dirty="0" smtClean="0">
                <a:solidFill>
                  <a:srgbClr val="00518E"/>
                </a:solidFill>
                <a:latin typeface="Segoe UI Semibold" pitchFamily="34" charset="0"/>
                <a:ea typeface="Segoe UI" pitchFamily="34" charset="0"/>
                <a:cs typeface="Segoe UI" pitchFamily="34" charset="0"/>
              </a:rPr>
              <a:t>Setup</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The board is booted from a SD card,</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and we are connected over Ethernet with </a:t>
            </a:r>
            <a:r>
              <a:rPr lang="en-GB" sz="2400" dirty="0" err="1" smtClean="0">
                <a:latin typeface="Segoe UI" panose="020B0502040204020203" pitchFamily="34" charset="0"/>
                <a:ea typeface="Segoe UI" panose="020B0502040204020203" pitchFamily="34" charset="0"/>
                <a:cs typeface="Segoe UI" panose="020B0502040204020203" pitchFamily="34" charset="0"/>
              </a:rPr>
              <a:t>ssh</a:t>
            </a:r>
            <a:r>
              <a:rPr lang="en-GB" sz="2400" dirty="0" smtClean="0">
                <a:latin typeface="Segoe UI" panose="020B0502040204020203" pitchFamily="34" charset="0"/>
                <a:ea typeface="Segoe UI" panose="020B0502040204020203" pitchFamily="34" charset="0"/>
                <a:cs typeface="Segoe UI" panose="020B0502040204020203" pitchFamily="34" charset="0"/>
              </a:rPr>
              <a:t>.</a:t>
            </a:r>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2" descr="http://img.rakuten.com/PIC/52285753/0/1/1000/5228575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1" y="0"/>
            <a:ext cx="2438399"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038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rakuten.com/PIC/52285753/0/1/1000/5228575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1" y="0"/>
            <a:ext cx="2438399"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Get</a:t>
            </a:r>
            <a:r>
              <a:rPr lang="fr-FR" dirty="0" smtClean="0">
                <a:solidFill>
                  <a:schemeClr val="tx1">
                    <a:lumMod val="75000"/>
                    <a:lumOff val="25000"/>
                  </a:schemeClr>
                </a:solidFill>
              </a:rPr>
              <a:t> the drivers</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81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Do I </a:t>
            </a:r>
            <a:r>
              <a:rPr lang="fr-FR" sz="2400" dirty="0" err="1" smtClean="0">
                <a:solidFill>
                  <a:srgbClr val="00518E"/>
                </a:solidFill>
                <a:latin typeface="Segoe UI Semibold" pitchFamily="34" charset="0"/>
                <a:ea typeface="Segoe UI" pitchFamily="34" charset="0"/>
                <a:cs typeface="Segoe UI" pitchFamily="34" charset="0"/>
              </a:rPr>
              <a:t>need</a:t>
            </a:r>
            <a:r>
              <a:rPr lang="fr-FR" sz="2400" dirty="0">
                <a:solidFill>
                  <a:srgbClr val="00518E"/>
                </a:solidFill>
                <a:latin typeface="Segoe UI Semibold" pitchFamily="34" charset="0"/>
                <a:ea typeface="Segoe UI" pitchFamily="34" charset="0"/>
                <a:cs typeface="Segoe UI" pitchFamily="34" charset="0"/>
              </a:rPr>
              <a:t> </a:t>
            </a:r>
            <a:r>
              <a:rPr lang="fr-FR" sz="2400" dirty="0" err="1" smtClean="0">
                <a:solidFill>
                  <a:srgbClr val="00518E"/>
                </a:solidFill>
                <a:latin typeface="Segoe UI Semibold" pitchFamily="34" charset="0"/>
                <a:ea typeface="Segoe UI" pitchFamily="34" charset="0"/>
                <a:cs typeface="Segoe UI" pitchFamily="34" charset="0"/>
              </a:rPr>
              <a:t>additionnal</a:t>
            </a:r>
            <a:r>
              <a:rPr lang="fr-FR" sz="2400" dirty="0" smtClean="0">
                <a:solidFill>
                  <a:srgbClr val="00518E"/>
                </a:solidFill>
                <a:latin typeface="Segoe UI Semibold" pitchFamily="34" charset="0"/>
                <a:ea typeface="Segoe UI" pitchFamily="34" charset="0"/>
                <a:cs typeface="Segoe UI" pitchFamily="34" charset="0"/>
              </a:rPr>
              <a:t> drivers ?</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cs typeface="Segoe UI" panose="020B0502040204020203" pitchFamily="34" charset="0"/>
              </a:rPr>
              <a:t>If you took the small </a:t>
            </a:r>
            <a:r>
              <a:rPr lang="en-US" sz="2400" dirty="0" err="1" smtClean="0">
                <a:latin typeface="Segoe UI" panose="020B0502040204020203" pitchFamily="34" charset="0"/>
                <a:cs typeface="Segoe UI" panose="020B0502040204020203" pitchFamily="34" charset="0"/>
              </a:rPr>
              <a:t>linux</a:t>
            </a:r>
            <a:r>
              <a:rPr lang="en-US" sz="2400" dirty="0" smtClean="0">
                <a:latin typeface="Segoe UI" panose="020B0502040204020203" pitchFamily="34" charset="0"/>
                <a:cs typeface="Segoe UI" panose="020B0502040204020203" pitchFamily="34" charset="0"/>
              </a:rPr>
              <a:t> image, there’s 2 drivers.</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If you took the large </a:t>
            </a:r>
            <a:r>
              <a:rPr lang="en-US" sz="2400" dirty="0" err="1" smtClean="0">
                <a:latin typeface="Segoe UI" panose="020B0502040204020203" pitchFamily="34" charset="0"/>
                <a:cs typeface="Segoe UI" panose="020B0502040204020203" pitchFamily="34" charset="0"/>
              </a:rPr>
              <a:t>linux</a:t>
            </a:r>
            <a:r>
              <a:rPr lang="en-US" sz="2400" dirty="0" smtClean="0">
                <a:latin typeface="Segoe UI" panose="020B0502040204020203" pitchFamily="34" charset="0"/>
                <a:cs typeface="Segoe UI" panose="020B0502040204020203" pitchFamily="34" charset="0"/>
              </a:rPr>
              <a:t> image, there’s a lot more.</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In any case, all the supported drivers are on kernel.org</a:t>
            </a:r>
            <a:endParaRPr lang="en-US" sz="2400" dirty="0"/>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Download</a:t>
            </a:r>
            <a:r>
              <a:rPr lang="fr-FR" sz="2400" dirty="0" smtClean="0">
                <a:solidFill>
                  <a:srgbClr val="00518E"/>
                </a:solidFill>
                <a:latin typeface="Segoe UI Semibold" pitchFamily="34" charset="0"/>
                <a:ea typeface="Segoe UI" pitchFamily="34" charset="0"/>
                <a:cs typeface="Segoe UI" pitchFamily="34" charset="0"/>
              </a:rPr>
              <a:t> drivers</a:t>
            </a:r>
          </a:p>
          <a:p>
            <a:pPr marL="0" indent="0">
              <a:buNone/>
            </a:pPr>
            <a:r>
              <a:rPr lang="en-US" sz="2400" dirty="0" smtClean="0">
                <a:latin typeface="Segoe UI" panose="020B0502040204020203" pitchFamily="34" charset="0"/>
                <a:cs typeface="Segoe UI" panose="020B0502040204020203" pitchFamily="34" charset="0"/>
              </a:rPr>
              <a:t>From kernel.org :</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hlinkClick r:id="rId4"/>
              </a:rPr>
              <a:t>http://wireless.kernel.org/en/users/Drivers/iwlwifi</a:t>
            </a:r>
            <a:endParaRPr lang="en-US" dirty="0"/>
          </a:p>
          <a:p>
            <a:pPr marL="0" indent="0">
              <a:buNone/>
            </a:pP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err="1" smtClean="0">
                <a:solidFill>
                  <a:srgbClr val="00518E"/>
                </a:solidFill>
                <a:latin typeface="Segoe UI Semibold" pitchFamily="34" charset="0"/>
                <a:ea typeface="Segoe UI" pitchFamily="34" charset="0"/>
                <a:cs typeface="Segoe UI" pitchFamily="34" charset="0"/>
              </a:rPr>
              <a:t>Unpack</a:t>
            </a:r>
            <a:r>
              <a:rPr lang="fr-FR" sz="2400" dirty="0" smtClean="0">
                <a:solidFill>
                  <a:srgbClr val="00518E"/>
                </a:solidFill>
                <a:latin typeface="Segoe UI Semibold" pitchFamily="34" charset="0"/>
                <a:ea typeface="Segoe UI" pitchFamily="34" charset="0"/>
                <a:cs typeface="Segoe UI" pitchFamily="34" charset="0"/>
              </a:rPr>
              <a:t> and copy to SD </a:t>
            </a:r>
            <a:r>
              <a:rPr lang="fr-FR" sz="2400" dirty="0" err="1" smtClean="0">
                <a:solidFill>
                  <a:srgbClr val="00518E"/>
                </a:solidFill>
                <a:latin typeface="Segoe UI Semibold" pitchFamily="34" charset="0"/>
                <a:ea typeface="Segoe UI" pitchFamily="34" charset="0"/>
                <a:cs typeface="Segoe UI" pitchFamily="34" charset="0"/>
              </a:rPr>
              <a:t>card</a:t>
            </a:r>
            <a:endParaRPr lang="en-GB" sz="2400" dirty="0" smtClean="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400" dirty="0" smtClean="0">
                <a:latin typeface="Segoe UI" panose="020B0502040204020203" pitchFamily="34" charset="0"/>
                <a:ea typeface="Segoe UI" panose="020B0502040204020203" pitchFamily="34" charset="0"/>
                <a:cs typeface="Segoe UI" panose="020B0502040204020203" pitchFamily="34" charset="0"/>
              </a:rPr>
              <a:t>Unpack with “tar –</a:t>
            </a:r>
            <a:r>
              <a:rPr lang="en-GB" sz="2400" dirty="0" err="1" smtClean="0">
                <a:latin typeface="Segoe UI" panose="020B0502040204020203" pitchFamily="34" charset="0"/>
                <a:ea typeface="Segoe UI" panose="020B0502040204020203" pitchFamily="34" charset="0"/>
                <a:cs typeface="Segoe UI" panose="020B0502040204020203" pitchFamily="34" charset="0"/>
              </a:rPr>
              <a:t>xvzf</a:t>
            </a:r>
            <a:r>
              <a:rPr lang="en-GB" sz="2400" dirty="0" smtClean="0">
                <a:latin typeface="Segoe UI" panose="020B0502040204020203" pitchFamily="34" charset="0"/>
                <a:ea typeface="Segoe UI" panose="020B0502040204020203" pitchFamily="34" charset="0"/>
                <a:cs typeface="Segoe UI" panose="020B0502040204020203" pitchFamily="34" charset="0"/>
              </a:rPr>
              <a:t> iwlwifi-XXX.tgz”,</a:t>
            </a:r>
            <a:br>
              <a:rPr lang="en-GB" sz="2400" dirty="0" smtClean="0">
                <a:latin typeface="Segoe UI" panose="020B0502040204020203" pitchFamily="34" charset="0"/>
                <a:ea typeface="Segoe UI" panose="020B0502040204020203" pitchFamily="34" charset="0"/>
                <a:cs typeface="Segoe UI" panose="020B0502040204020203" pitchFamily="34" charset="0"/>
              </a:rPr>
            </a:br>
            <a:r>
              <a:rPr lang="en-GB" sz="2400" dirty="0" smtClean="0">
                <a:latin typeface="Segoe UI" panose="020B0502040204020203" pitchFamily="34" charset="0"/>
                <a:ea typeface="Segoe UI" panose="020B0502040204020203" pitchFamily="34" charset="0"/>
                <a:cs typeface="Segoe UI" panose="020B0502040204020203" pitchFamily="34" charset="0"/>
              </a:rPr>
              <a:t>copy files from your PC to the SD card.</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31676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304800"/>
            <a:ext cx="2895600" cy="2819860"/>
          </a:xfrm>
          <a:prstGeom prst="rect">
            <a:avLst/>
          </a:prstGeom>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Install </a:t>
            </a:r>
            <a:r>
              <a:rPr lang="fr-FR" dirty="0" err="1" smtClean="0">
                <a:solidFill>
                  <a:schemeClr val="tx1">
                    <a:lumMod val="75000"/>
                    <a:lumOff val="25000"/>
                  </a:schemeClr>
                </a:solidFill>
              </a:rPr>
              <a:t>card</a:t>
            </a:r>
            <a:r>
              <a:rPr lang="fr-FR" dirty="0" smtClean="0">
                <a:solidFill>
                  <a:schemeClr val="tx1">
                    <a:lumMod val="75000"/>
                    <a:lumOff val="25000"/>
                  </a:schemeClr>
                </a:solidFill>
              </a:rPr>
              <a:t> and drivers</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4800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Hardware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cs typeface="Segoe UI" panose="020B0502040204020203" pitchFamily="34" charset="0"/>
              </a:rPr>
              <a:t>Plug the card and connect the antenna.</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Boot the board and </a:t>
            </a:r>
            <a:r>
              <a:rPr lang="en-US" sz="2400" dirty="0" err="1" smtClean="0">
                <a:latin typeface="Segoe UI" panose="020B0502040204020203" pitchFamily="34" charset="0"/>
                <a:cs typeface="Segoe UI" panose="020B0502040204020203" pitchFamily="34" charset="0"/>
              </a:rPr>
              <a:t>ssh</a:t>
            </a:r>
            <a:r>
              <a:rPr lang="en-US" sz="2400" dirty="0">
                <a:latin typeface="Segoe UI" panose="020B0502040204020203" pitchFamily="34" charset="0"/>
                <a:cs typeface="Segoe UI" panose="020B0502040204020203" pitchFamily="34" charset="0"/>
              </a:rPr>
              <a:t>.</a:t>
            </a:r>
            <a:endParaRPr lang="en-US" sz="2400" dirty="0"/>
          </a:p>
          <a:p>
            <a:pPr marL="0" indent="0">
              <a:buNone/>
            </a:pPr>
            <a:endParaRPr lang="en-GB" sz="24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fr-FR" sz="2400" dirty="0" smtClean="0">
                <a:solidFill>
                  <a:srgbClr val="00518E"/>
                </a:solidFill>
                <a:latin typeface="Segoe UI Semibold" pitchFamily="34" charset="0"/>
                <a:ea typeface="Segoe UI" pitchFamily="34" charset="0"/>
                <a:cs typeface="Segoe UI" pitchFamily="34" charset="0"/>
              </a:rPr>
              <a:t>Copy files</a:t>
            </a:r>
          </a:p>
          <a:p>
            <a:pPr marL="0" indent="0">
              <a:buNone/>
            </a:pPr>
            <a:r>
              <a:rPr lang="en-US" sz="2400" dirty="0" smtClean="0">
                <a:latin typeface="Segoe UI" panose="020B0502040204020203" pitchFamily="34" charset="0"/>
                <a:cs typeface="Segoe UI" panose="020B0502040204020203" pitchFamily="34" charset="0"/>
              </a:rPr>
              <a:t>After you copied the files from your PC to the SD card,</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or downloaded the file directly on the </a:t>
            </a:r>
            <a:r>
              <a:rPr lang="en-US" sz="2400" dirty="0" err="1" smtClean="0">
                <a:latin typeface="Segoe UI" panose="020B0502040204020203" pitchFamily="34" charset="0"/>
                <a:cs typeface="Segoe UI" panose="020B0502040204020203" pitchFamily="34" charset="0"/>
              </a:rPr>
              <a:t>galileo</a:t>
            </a:r>
            <a:r>
              <a:rPr lang="en-US" sz="2400" dirty="0" smtClean="0">
                <a:latin typeface="Segoe UI" panose="020B0502040204020203" pitchFamily="34" charset="0"/>
                <a:cs typeface="Segoe UI" panose="020B0502040204020203" pitchFamily="34" charset="0"/>
              </a:rPr>
              <a:t>, copy them :</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cp</a:t>
            </a:r>
            <a:r>
              <a:rPr lang="en-US" sz="2400" dirty="0" smtClean="0">
                <a:latin typeface="Segoe UI" panose="020B0502040204020203" pitchFamily="34" charset="0"/>
                <a:cs typeface="Segoe UI" panose="020B0502040204020203" pitchFamily="34" charset="0"/>
              </a:rPr>
              <a:t> /where-I-copied-the-files/*</a:t>
            </a:r>
            <a:r>
              <a:rPr lang="en-US" sz="2400" dirty="0" err="1" smtClean="0">
                <a:latin typeface="Segoe UI" panose="020B0502040204020203" pitchFamily="34" charset="0"/>
                <a:cs typeface="Segoe UI" panose="020B0502040204020203" pitchFamily="34" charset="0"/>
              </a:rPr>
              <a:t>ucode</a:t>
            </a:r>
            <a:r>
              <a:rPr lang="en-US" sz="2400" dirty="0" smtClean="0">
                <a:latin typeface="Segoe UI" panose="020B0502040204020203" pitchFamily="34" charset="0"/>
                <a:cs typeface="Segoe UI" panose="020B0502040204020203" pitchFamily="34" charset="0"/>
              </a:rPr>
              <a:t> /lib/firmware”</a:t>
            </a:r>
            <a:endParaRPr lang="en-US" dirty="0"/>
          </a:p>
        </p:txBody>
      </p:sp>
    </p:spTree>
    <p:extLst>
      <p:ext uri="{BB962C8B-B14F-4D97-AF65-F5344CB8AC3E}">
        <p14:creationId xmlns:p14="http://schemas.microsoft.com/office/powerpoint/2010/main" val="31177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img.rakuten.com/PIC/52285753/0/1/1000/5228575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1" y="0"/>
            <a:ext cx="2438399"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insidehpc.com/images/intelS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smtClean="0">
                <a:solidFill>
                  <a:schemeClr val="tx1">
                    <a:lumMod val="75000"/>
                    <a:lumOff val="25000"/>
                  </a:schemeClr>
                </a:solidFill>
              </a:rPr>
              <a:t>WPA protection</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81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WPA</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a:latin typeface="Segoe UI" panose="020B0502040204020203" pitchFamily="34" charset="0"/>
                <a:cs typeface="Segoe UI" panose="020B0502040204020203" pitchFamily="34" charset="0"/>
              </a:rPr>
              <a:t>Get you SSID and WPA </a:t>
            </a:r>
            <a:r>
              <a:rPr lang="en-US" sz="2400" dirty="0" smtClean="0">
                <a:latin typeface="Segoe UI" panose="020B0502040204020203" pitchFamily="34" charset="0"/>
                <a:cs typeface="Segoe UI" panose="020B0502040204020203" pitchFamily="34" charset="0"/>
              </a:rPr>
              <a:t>password,</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then type (replacing the SSID with the right value) :</a:t>
            </a:r>
            <a:r>
              <a:rPr lang="en-US" sz="2400" dirty="0">
                <a:latin typeface="Segoe UI" panose="020B0502040204020203" pitchFamily="34" charset="0"/>
                <a:cs typeface="Segoe UI" panose="020B0502040204020203" pitchFamily="34" charset="0"/>
              </a:rPr>
              <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wpa_passphrase</a:t>
            </a:r>
            <a:r>
              <a:rPr lang="en-US" sz="2400" dirty="0" smtClean="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SSID &lt;&lt; EOF &gt; /</a:t>
            </a:r>
            <a:r>
              <a:rPr lang="en-US" sz="2400" dirty="0" err="1" smtClean="0">
                <a:latin typeface="Segoe UI" panose="020B0502040204020203" pitchFamily="34" charset="0"/>
                <a:cs typeface="Segoe UI" panose="020B0502040204020203" pitchFamily="34" charset="0"/>
              </a:rPr>
              <a:t>etc</a:t>
            </a:r>
            <a:r>
              <a:rPr lang="en-US" sz="2400" dirty="0" smtClean="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wpa_supplicant.conf</a:t>
            </a:r>
            <a:r>
              <a:rPr lang="en-US" sz="2400" dirty="0" smtClean="0">
                <a:latin typeface="Segoe UI" panose="020B0502040204020203" pitchFamily="34" charset="0"/>
                <a:cs typeface="Segoe UI" panose="020B0502040204020203" pitchFamily="34" charset="0"/>
              </a:rPr>
              <a:t>”</a:t>
            </a:r>
          </a:p>
          <a:p>
            <a:pPr marL="0" indent="0">
              <a:buNone/>
            </a:pPr>
            <a:r>
              <a:rPr lang="en-US" sz="2400" dirty="0" smtClean="0">
                <a:latin typeface="Segoe UI" panose="020B0502040204020203" pitchFamily="34" charset="0"/>
                <a:cs typeface="Segoe UI" panose="020B0502040204020203" pitchFamily="34" charset="0"/>
              </a:rPr>
              <a:t>press enter,</a:t>
            </a:r>
          </a:p>
          <a:p>
            <a:pPr marL="0" indent="0">
              <a:buNone/>
            </a:pPr>
            <a:r>
              <a:rPr lang="en-US" sz="2400" dirty="0" smtClean="0">
                <a:latin typeface="Segoe UI" panose="020B0502040204020203" pitchFamily="34" charset="0"/>
                <a:cs typeface="Segoe UI" panose="020B0502040204020203" pitchFamily="34" charset="0"/>
              </a:rPr>
              <a:t>type your password,</a:t>
            </a:r>
          </a:p>
          <a:p>
            <a:pPr marL="0" indent="0">
              <a:buNone/>
            </a:pPr>
            <a:r>
              <a:rPr lang="en-US" sz="2400" dirty="0">
                <a:latin typeface="Segoe UI" panose="020B0502040204020203" pitchFamily="34" charset="0"/>
                <a:cs typeface="Segoe UI" panose="020B0502040204020203" pitchFamily="34" charset="0"/>
              </a:rPr>
              <a:t>press </a:t>
            </a:r>
            <a:r>
              <a:rPr lang="en-US" sz="2400" dirty="0" smtClean="0">
                <a:latin typeface="Segoe UI" panose="020B0502040204020203" pitchFamily="34" charset="0"/>
                <a:cs typeface="Segoe UI" panose="020B0502040204020203" pitchFamily="34" charset="0"/>
              </a:rPr>
              <a:t>enter,</a:t>
            </a:r>
          </a:p>
          <a:p>
            <a:pPr marL="0" indent="0">
              <a:buNone/>
            </a:pPr>
            <a:r>
              <a:rPr lang="en-US" sz="2400" dirty="0" smtClean="0">
                <a:latin typeface="Segoe UI" panose="020B0502040204020203" pitchFamily="34" charset="0"/>
                <a:cs typeface="Segoe UI" panose="020B0502040204020203" pitchFamily="34" charset="0"/>
              </a:rPr>
              <a:t>type “EOF”,</a:t>
            </a:r>
          </a:p>
          <a:p>
            <a:pPr marL="0" indent="0">
              <a:buNone/>
            </a:pPr>
            <a:r>
              <a:rPr lang="en-US" sz="2400" dirty="0" smtClean="0">
                <a:latin typeface="Segoe UI" panose="020B0502040204020203" pitchFamily="34" charset="0"/>
                <a:cs typeface="Segoe UI" panose="020B0502040204020203" pitchFamily="34" charset="0"/>
              </a:rPr>
              <a:t>press enter.</a:t>
            </a:r>
          </a:p>
        </p:txBody>
      </p:sp>
    </p:spTree>
    <p:extLst>
      <p:ext uri="{BB962C8B-B14F-4D97-AF65-F5344CB8AC3E}">
        <p14:creationId xmlns:p14="http://schemas.microsoft.com/office/powerpoint/2010/main" val="2563281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Automatic</a:t>
            </a:r>
            <a:r>
              <a:rPr lang="fr-FR" dirty="0" smtClean="0">
                <a:solidFill>
                  <a:schemeClr val="tx1">
                    <a:lumMod val="75000"/>
                    <a:lumOff val="25000"/>
                  </a:schemeClr>
                </a:solidFill>
              </a:rPr>
              <a:t> Wireless</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81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Edit network interfaces config file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smtClean="0">
                <a:latin typeface="Segoe UI" panose="020B0502040204020203" pitchFamily="34" charset="0"/>
                <a:cs typeface="Segoe UI" panose="020B0502040204020203" pitchFamily="34" charset="0"/>
              </a:rPr>
              <a:t>Edit with your favorite command line editor</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the file “/</a:t>
            </a:r>
            <a:r>
              <a:rPr lang="en-US" sz="2400" dirty="0" err="1" smtClean="0">
                <a:latin typeface="Segoe UI" panose="020B0502040204020203" pitchFamily="34" charset="0"/>
                <a:cs typeface="Segoe UI" panose="020B0502040204020203" pitchFamily="34" charset="0"/>
              </a:rPr>
              <a:t>etc</a:t>
            </a:r>
            <a:r>
              <a:rPr lang="en-US" sz="2400" dirty="0" smtClean="0">
                <a:latin typeface="Segoe UI" panose="020B0502040204020203" pitchFamily="34" charset="0"/>
                <a:cs typeface="Segoe UI" panose="020B0502040204020203" pitchFamily="34" charset="0"/>
              </a:rPr>
              <a:t>/network/interfaces”.</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We’ll use vi : “vi </a:t>
            </a:r>
            <a:r>
              <a:rPr lang="en-US" sz="2400" dirty="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etc</a:t>
            </a:r>
            <a:r>
              <a:rPr lang="en-US" sz="2400" dirty="0" smtClean="0">
                <a:latin typeface="Segoe UI" panose="020B0502040204020203" pitchFamily="34" charset="0"/>
                <a:cs typeface="Segoe UI" panose="020B0502040204020203" pitchFamily="34" charset="0"/>
              </a:rPr>
              <a:t>/network/interfaces”</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Press “</a:t>
            </a:r>
            <a:r>
              <a:rPr lang="en-US" sz="2400" dirty="0" err="1" smtClean="0">
                <a:latin typeface="Segoe UI" panose="020B0502040204020203" pitchFamily="34" charset="0"/>
                <a:cs typeface="Segoe UI" panose="020B0502040204020203" pitchFamily="34" charset="0"/>
              </a:rPr>
              <a:t>i</a:t>
            </a:r>
            <a:r>
              <a:rPr lang="en-US" sz="2400" dirty="0" smtClean="0">
                <a:latin typeface="Segoe UI" panose="020B0502040204020203" pitchFamily="34" charset="0"/>
                <a:cs typeface="Segoe UI" panose="020B0502040204020203" pitchFamily="34" charset="0"/>
              </a:rPr>
              <a:t>” to enter in edition mode.</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Type “auto wlan0”, press enter, press escape.</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Type “:</a:t>
            </a:r>
            <a:r>
              <a:rPr lang="en-US" sz="2400" dirty="0" err="1" smtClean="0">
                <a:latin typeface="Segoe UI" panose="020B0502040204020203" pitchFamily="34" charset="0"/>
                <a:cs typeface="Segoe UI" panose="020B0502040204020203" pitchFamily="34" charset="0"/>
              </a:rPr>
              <a:t>wq</a:t>
            </a:r>
            <a:r>
              <a:rPr lang="en-US" sz="2400" dirty="0" smtClean="0">
                <a:latin typeface="Segoe UI" panose="020B0502040204020203" pitchFamily="34" charset="0"/>
                <a:cs typeface="Segoe UI" panose="020B0502040204020203" pitchFamily="34" charset="0"/>
              </a:rPr>
              <a:t>” to save and exit vi.</a:t>
            </a:r>
          </a:p>
          <a:p>
            <a:pPr marL="0" indent="0">
              <a:buNone/>
            </a:pPr>
            <a:endParaRPr lang="en-US" sz="2400" dirty="0">
              <a:latin typeface="Segoe UI" panose="020B0502040204020203" pitchFamily="34" charset="0"/>
              <a:cs typeface="Segoe UI" panose="020B0502040204020203" pitchFamily="34" charset="0"/>
            </a:endParaRPr>
          </a:p>
          <a:p>
            <a:pPr marL="0" indent="0">
              <a:buNone/>
            </a:pPr>
            <a:r>
              <a:rPr lang="en-US" sz="2400" dirty="0" smtClean="0">
                <a:latin typeface="Segoe UI" panose="020B0502040204020203" pitchFamily="34" charset="0"/>
                <a:cs typeface="Segoe UI" panose="020B0502040204020203" pitchFamily="34" charset="0"/>
              </a:rPr>
              <a:t>Your Wireless card will be enabled by default.</a:t>
            </a:r>
          </a:p>
        </p:txBody>
      </p:sp>
    </p:spTree>
    <p:extLst>
      <p:ext uri="{BB962C8B-B14F-4D97-AF65-F5344CB8AC3E}">
        <p14:creationId xmlns:p14="http://schemas.microsoft.com/office/powerpoint/2010/main" val="181330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fr-FR" dirty="0" err="1" smtClean="0">
                <a:solidFill>
                  <a:schemeClr val="tx1">
                    <a:lumMod val="75000"/>
                    <a:lumOff val="25000"/>
                  </a:schemeClr>
                </a:solidFill>
              </a:rPr>
              <a:t>Automatic</a:t>
            </a:r>
            <a:r>
              <a:rPr lang="fr-FR" dirty="0" smtClean="0">
                <a:solidFill>
                  <a:schemeClr val="tx1">
                    <a:lumMod val="75000"/>
                    <a:lumOff val="25000"/>
                  </a:schemeClr>
                </a:solidFill>
              </a:rPr>
              <a:t> WPA</a:t>
            </a:r>
            <a:endParaRPr lang="fr-FR" dirty="0">
              <a:solidFill>
                <a:schemeClr val="tx1">
                  <a:lumMod val="75000"/>
                  <a:lumOff val="25000"/>
                </a:schemeClr>
              </a:solidFill>
            </a:endParaRPr>
          </a:p>
        </p:txBody>
      </p:sp>
      <p:sp>
        <p:nvSpPr>
          <p:cNvPr id="3" name="Content Placeholder 2"/>
          <p:cNvSpPr>
            <a:spLocks noGrp="1"/>
          </p:cNvSpPr>
          <p:nvPr>
            <p:ph idx="1"/>
          </p:nvPr>
        </p:nvSpPr>
        <p:spPr>
          <a:xfrm>
            <a:off x="457200" y="1600200"/>
            <a:ext cx="8229600" cy="5181600"/>
          </a:xfrm>
        </p:spPr>
        <p:txBody>
          <a:bodyPr>
            <a:normAutofit/>
          </a:bodyPr>
          <a:lstStyle/>
          <a:p>
            <a:pPr marL="0" indent="0">
              <a:buNone/>
            </a:pPr>
            <a:r>
              <a:rPr lang="fr-FR" sz="2400" dirty="0" smtClean="0">
                <a:solidFill>
                  <a:srgbClr val="00518E"/>
                </a:solidFill>
                <a:latin typeface="Segoe UI Semibold" pitchFamily="34" charset="0"/>
                <a:ea typeface="Segoe UI" pitchFamily="34" charset="0"/>
                <a:cs typeface="Segoe UI" pitchFamily="34" charset="0"/>
              </a:rPr>
              <a:t>Edit network interfaces config file</a:t>
            </a:r>
            <a:endParaRPr lang="fr-FR" sz="2400" dirty="0">
              <a:solidFill>
                <a:srgbClr val="00518E"/>
              </a:solidFill>
              <a:latin typeface="Segoe UI Semibold" pitchFamily="34" charset="0"/>
              <a:ea typeface="Segoe UI" pitchFamily="34" charset="0"/>
              <a:cs typeface="Segoe UI" pitchFamily="34" charset="0"/>
            </a:endParaRPr>
          </a:p>
          <a:p>
            <a:pPr marL="0" indent="0">
              <a:buNone/>
            </a:pPr>
            <a:r>
              <a:rPr lang="en-US" sz="2400" dirty="0">
                <a:latin typeface="Segoe UI" panose="020B0502040204020203" pitchFamily="34" charset="0"/>
                <a:cs typeface="Segoe UI" panose="020B0502040204020203" pitchFamily="34" charset="0"/>
              </a:rPr>
              <a:t>Edit with your favorite command line editor</a:t>
            </a: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the file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/network/interfaces</a:t>
            </a:r>
            <a:r>
              <a:rPr lang="en-US" sz="2400" dirty="0" smtClean="0">
                <a:latin typeface="Segoe UI" panose="020B0502040204020203" pitchFamily="34" charset="0"/>
                <a:cs typeface="Segoe UI" panose="020B0502040204020203" pitchFamily="34" charset="0"/>
              </a:rPr>
              <a:t>”.</a:t>
            </a:r>
            <a:br>
              <a:rPr lang="en-US" sz="2400" dirty="0" smtClean="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The file should look like :</a:t>
            </a:r>
            <a:r>
              <a:rPr lang="en-US" sz="2400" dirty="0">
                <a:latin typeface="Segoe UI" panose="020B0502040204020203" pitchFamily="34" charset="0"/>
                <a:cs typeface="Segoe UI" panose="020B0502040204020203" pitchFamily="34" charset="0"/>
              </a:rPr>
              <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“auto </a:t>
            </a:r>
            <a:r>
              <a:rPr lang="en-US" sz="2400" dirty="0">
                <a:latin typeface="Segoe UI" panose="020B0502040204020203" pitchFamily="34" charset="0"/>
                <a:cs typeface="Segoe UI" panose="020B0502040204020203" pitchFamily="34" charset="0"/>
              </a:rPr>
              <a:t>wlan0</a:t>
            </a:r>
          </a:p>
          <a:p>
            <a:pPr marL="0" indent="0">
              <a:buNone/>
            </a:pPr>
            <a:r>
              <a:rPr lang="en-US" sz="2400" dirty="0" err="1" smtClean="0">
                <a:latin typeface="Segoe UI" panose="020B0502040204020203" pitchFamily="34" charset="0"/>
                <a:cs typeface="Segoe UI" panose="020B0502040204020203" pitchFamily="34" charset="0"/>
              </a:rPr>
              <a:t>iface</a:t>
            </a:r>
            <a:r>
              <a:rPr lang="en-US" sz="2400" dirty="0" smtClean="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wlan0 </a:t>
            </a:r>
            <a:r>
              <a:rPr lang="en-US" sz="2400" dirty="0" err="1">
                <a:latin typeface="Segoe UI" panose="020B0502040204020203" pitchFamily="34" charset="0"/>
                <a:cs typeface="Segoe UI" panose="020B0502040204020203" pitchFamily="34" charset="0"/>
              </a:rPr>
              <a:t>inet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dhcp</a:t>
            </a:r>
            <a:endParaRPr lang="en-US" sz="2400" dirty="0">
              <a:latin typeface="Segoe UI" panose="020B0502040204020203" pitchFamily="34" charset="0"/>
              <a:cs typeface="Segoe UI" panose="020B0502040204020203" pitchFamily="34" charset="0"/>
            </a:endParaRPr>
          </a:p>
          <a:p>
            <a:pPr marL="0" indent="0">
              <a:buNone/>
            </a:pPr>
            <a:r>
              <a:rPr lang="en-US" sz="2400" dirty="0" err="1" smtClean="0">
                <a:latin typeface="Segoe UI" panose="020B0502040204020203" pitchFamily="34" charset="0"/>
                <a:cs typeface="Segoe UI" panose="020B0502040204020203" pitchFamily="34" charset="0"/>
              </a:rPr>
              <a:t>wpa-conf</a:t>
            </a:r>
            <a:r>
              <a:rPr lang="en-US" sz="2400" dirty="0" smtClean="0">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etc</a:t>
            </a:r>
            <a:r>
              <a:rPr lang="en-US" sz="2400" dirty="0" smtClean="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wpa_supplicant.conf</a:t>
            </a:r>
            <a:r>
              <a:rPr lang="en-US" sz="2400" dirty="0" smtClean="0">
                <a:latin typeface="Segoe UI" panose="020B0502040204020203" pitchFamily="34" charset="0"/>
                <a:cs typeface="Segoe UI" panose="020B0502040204020203" pitchFamily="34" charset="0"/>
              </a:rPr>
              <a:t>”</a:t>
            </a:r>
          </a:p>
          <a:p>
            <a:pPr marL="0" indent="0">
              <a:buNone/>
            </a:pPr>
            <a:endParaRPr lang="en-US" sz="2400" dirty="0">
              <a:latin typeface="Segoe UI" panose="020B0502040204020203" pitchFamily="34" charset="0"/>
              <a:cs typeface="Segoe UI" panose="020B0502040204020203" pitchFamily="34" charset="0"/>
            </a:endParaRPr>
          </a:p>
          <a:p>
            <a:pPr marL="0" indent="0">
              <a:buNone/>
            </a:pPr>
            <a:r>
              <a:rPr lang="fr-FR" sz="2400" dirty="0">
                <a:solidFill>
                  <a:srgbClr val="00518E"/>
                </a:solidFill>
                <a:latin typeface="Segoe UI Semibold" pitchFamily="34" charset="0"/>
                <a:ea typeface="Segoe UI" pitchFamily="34" charset="0"/>
                <a:cs typeface="Segoe UI" pitchFamily="34" charset="0"/>
              </a:rPr>
              <a:t>Edit network interfaces config file</a:t>
            </a:r>
          </a:p>
          <a:p>
            <a:pPr marL="0" indent="0">
              <a:buNone/>
            </a:pPr>
            <a:r>
              <a:rPr lang="en-US" sz="2400" dirty="0" smtClean="0">
                <a:latin typeface="Segoe UI" panose="020B0502040204020203" pitchFamily="34" charset="0"/>
                <a:cs typeface="Segoe UI" panose="020B0502040204020203" pitchFamily="34" charset="0"/>
              </a:rPr>
              <a:t>Restart the networking service :</a:t>
            </a:r>
          </a:p>
          <a:p>
            <a:pPr marL="0" indent="0">
              <a:buNone/>
            </a:pPr>
            <a:r>
              <a:rPr lang="en-US" sz="2400" dirty="0" smtClean="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etc</a:t>
            </a:r>
            <a:r>
              <a:rPr lang="en-US" sz="2400" dirty="0" smtClean="0">
                <a:latin typeface="Segoe UI" panose="020B0502040204020203" pitchFamily="34" charset="0"/>
                <a:cs typeface="Segoe UI" panose="020B0502040204020203" pitchFamily="34" charset="0"/>
              </a:rPr>
              <a:t>/</a:t>
            </a:r>
            <a:r>
              <a:rPr lang="en-US" sz="2400" dirty="0" err="1" smtClean="0">
                <a:latin typeface="Segoe UI" panose="020B0502040204020203" pitchFamily="34" charset="0"/>
                <a:cs typeface="Segoe UI" panose="020B0502040204020203" pitchFamily="34" charset="0"/>
              </a:rPr>
              <a:t>init.d</a:t>
            </a:r>
            <a:r>
              <a:rPr lang="en-US" sz="2400" dirty="0" smtClean="0">
                <a:latin typeface="Segoe UI" panose="020B0502040204020203" pitchFamily="34" charset="0"/>
                <a:cs typeface="Segoe UI" panose="020B0502040204020203" pitchFamily="34" charset="0"/>
              </a:rPr>
              <a:t>/networking restart”</a:t>
            </a:r>
          </a:p>
        </p:txBody>
      </p:sp>
    </p:spTree>
    <p:extLst>
      <p:ext uri="{BB962C8B-B14F-4D97-AF65-F5344CB8AC3E}">
        <p14:creationId xmlns:p14="http://schemas.microsoft.com/office/powerpoint/2010/main" val="821453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nsidehpc.com/images/intelS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5562600"/>
            <a:ext cx="1155492" cy="10572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81000" y="609600"/>
            <a:ext cx="8281425" cy="4443413"/>
          </a:xfrm>
          <a:prstGeom prst="rect">
            <a:avLst/>
          </a:prstGeom>
        </p:spPr>
      </p:pic>
    </p:spTree>
    <p:extLst>
      <p:ext uri="{BB962C8B-B14F-4D97-AF65-F5344CB8AC3E}">
        <p14:creationId xmlns:p14="http://schemas.microsoft.com/office/powerpoint/2010/main" val="3978473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Segoe UI</vt:lpstr>
      <vt:lpstr>Segoe UI Semibold</vt:lpstr>
      <vt:lpstr>Office Theme</vt:lpstr>
      <vt:lpstr>Intel Do-It-Yourself Challenge WiFi</vt:lpstr>
      <vt:lpstr>WiFi</vt:lpstr>
      <vt:lpstr>We’ll use …</vt:lpstr>
      <vt:lpstr>Get the drivers</vt:lpstr>
      <vt:lpstr>Install card and drivers</vt:lpstr>
      <vt:lpstr>WPA protection</vt:lpstr>
      <vt:lpstr>Automatic Wireless</vt:lpstr>
      <vt:lpstr>Automatic WPA</vt:lpstr>
      <vt:lpstr>PowerPoint Presentation</vt:lpstr>
      <vt:lpstr>Preparing and booting the SD card</vt:lpstr>
      <vt:lpstr>SD card</vt:lpstr>
      <vt:lpstr>Boot</vt:lpstr>
      <vt:lpstr>Enable networking</vt:lpstr>
      <vt:lpstr>Ethernet</vt:lpstr>
      <vt:lpstr>Ethernet</vt:lpstr>
      <vt:lpstr>Sketch to copy/paste</vt:lpstr>
      <vt:lpstr>What’s my IP ?</vt:lpstr>
      <vt:lpstr>What’s my IP address ?</vt:lpstr>
      <vt:lpstr>Sketch to copy/paste</vt:lpstr>
      <vt:lpstr>ssh</vt:lpstr>
      <vt:lpstr>ssh</vt:lpstr>
      <vt:lpstr>Tips and links</vt:lpstr>
      <vt:lpstr>If you have WiFi problems …</vt:lpstr>
      <vt:lpstr>Links</vt:lpstr>
      <vt:lpstr>PowerPoint Presentation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2014-02-20T16:53:41Z</dcterms:created>
  <dcterms:modified xsi:type="dcterms:W3CDTF">2014-02-20T16:53:47Z</dcterms:modified>
</cp:coreProperties>
</file>