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94" r:id="rId3"/>
    <p:sldId id="295" r:id="rId4"/>
    <p:sldId id="282" r:id="rId5"/>
    <p:sldId id="296" r:id="rId6"/>
    <p:sldId id="318" r:id="rId7"/>
    <p:sldId id="319" r:id="rId8"/>
    <p:sldId id="308" r:id="rId9"/>
    <p:sldId id="320" r:id="rId10"/>
    <p:sldId id="321" r:id="rId11"/>
    <p:sldId id="322" r:id="rId12"/>
    <p:sldId id="323" r:id="rId13"/>
    <p:sldId id="311" r:id="rId14"/>
    <p:sldId id="309" r:id="rId15"/>
    <p:sldId id="324" r:id="rId16"/>
    <p:sldId id="325" r:id="rId17"/>
    <p:sldId id="326" r:id="rId18"/>
    <p:sldId id="327" r:id="rId19"/>
    <p:sldId id="328" r:id="rId20"/>
    <p:sldId id="258" r:id="rId21"/>
    <p:sldId id="25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1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158"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www.libusb.org/"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52400" y="1676400"/>
            <a:ext cx="8458200" cy="1470025"/>
          </a:xfrm>
        </p:spPr>
        <p:txBody>
          <a:bodyPr>
            <a:normAutofit/>
          </a:bodyPr>
          <a:lstStyle/>
          <a:p>
            <a:pPr algn="r"/>
            <a:r>
              <a:rPr lang="en-US" sz="3800" dirty="0" smtClean="0">
                <a:solidFill>
                  <a:schemeClr val="tx1">
                    <a:lumMod val="75000"/>
                    <a:lumOff val="25000"/>
                  </a:schemeClr>
                </a:solidFill>
                <a:latin typeface="Segoe UI Semibold" pitchFamily="34" charset="0"/>
                <a:ea typeface="Segoe UI" pitchFamily="34" charset="0"/>
                <a:cs typeface="Segoe UI" pitchFamily="34" charset="0"/>
              </a:rPr>
              <a:t>Intel Do-It-Yourself Challenge</a:t>
            </a:r>
            <a:br>
              <a:rPr lang="en-US" sz="3800" dirty="0" smtClean="0">
                <a:solidFill>
                  <a:schemeClr val="tx1">
                    <a:lumMod val="75000"/>
                    <a:lumOff val="25000"/>
                  </a:schemeClr>
                </a:solidFill>
                <a:latin typeface="Segoe UI Semibold" pitchFamily="34" charset="0"/>
                <a:ea typeface="Segoe UI" pitchFamily="34" charset="0"/>
                <a:cs typeface="Segoe UI" pitchFamily="34" charset="0"/>
              </a:rPr>
            </a:br>
            <a:r>
              <a:rPr lang="en-US" sz="3800" dirty="0" err="1" smtClean="0">
                <a:solidFill>
                  <a:schemeClr val="tx1">
                    <a:lumMod val="75000"/>
                    <a:lumOff val="25000"/>
                  </a:schemeClr>
                </a:solidFill>
                <a:latin typeface="Segoe UI Semibold" pitchFamily="34" charset="0"/>
                <a:ea typeface="Segoe UI" pitchFamily="34" charset="0"/>
                <a:cs typeface="Segoe UI" pitchFamily="34" charset="0"/>
              </a:rPr>
              <a:t>Pololu</a:t>
            </a:r>
            <a:r>
              <a:rPr lang="en-US" sz="3800" dirty="0" smtClean="0">
                <a:solidFill>
                  <a:schemeClr val="tx1">
                    <a:lumMod val="75000"/>
                    <a:lumOff val="25000"/>
                  </a:schemeClr>
                </a:solidFill>
                <a:latin typeface="Segoe UI Semibold" pitchFamily="34" charset="0"/>
                <a:ea typeface="Segoe UI" pitchFamily="34" charset="0"/>
                <a:cs typeface="Segoe UI" pitchFamily="34" charset="0"/>
              </a:rPr>
              <a:t> USB Controller</a:t>
            </a:r>
            <a:endParaRPr lang="en-US" sz="3800" dirty="0">
              <a:solidFill>
                <a:schemeClr val="tx1">
                  <a:lumMod val="75000"/>
                  <a:lumOff val="25000"/>
                </a:schemeClr>
              </a:solidFill>
              <a:latin typeface="Segoe UI Semibold" pitchFamily="34" charset="0"/>
              <a:ea typeface="Segoe UI" pitchFamily="34" charset="0"/>
              <a:cs typeface="Segoe UI" pitchFamily="34" charset="0"/>
            </a:endParaRPr>
          </a:p>
        </p:txBody>
      </p:sp>
      <p:sp>
        <p:nvSpPr>
          <p:cNvPr id="3" name="Subtitle 2"/>
          <p:cNvSpPr>
            <a:spLocks noGrp="1"/>
          </p:cNvSpPr>
          <p:nvPr>
            <p:ph type="subTitle" idx="1"/>
          </p:nvPr>
        </p:nvSpPr>
        <p:spPr>
          <a:xfrm>
            <a:off x="1371600" y="3505200"/>
            <a:ext cx="7239000" cy="1752600"/>
          </a:xfrm>
        </p:spPr>
        <p:txBody>
          <a:bodyPr>
            <a:normAutofit/>
          </a:bodyPr>
          <a:lstStyle/>
          <a:p>
            <a:pPr algn="r"/>
            <a:r>
              <a:rPr lang="fr-FR" dirty="0" smtClean="0">
                <a:solidFill>
                  <a:srgbClr val="00518E"/>
                </a:solidFill>
                <a:latin typeface="Segoe UI Semibold" pitchFamily="34" charset="0"/>
                <a:ea typeface="Segoe UI" pitchFamily="34" charset="0"/>
                <a:cs typeface="Segoe UI" pitchFamily="34" charset="0"/>
              </a:rPr>
              <a:t>Nicolas Vailliet</a:t>
            </a:r>
            <a:r>
              <a:rPr lang="fr-FR" dirty="0" smtClean="0">
                <a:latin typeface="Segoe UI" pitchFamily="34" charset="0"/>
                <a:ea typeface="Segoe UI" pitchFamily="34" charset="0"/>
                <a:cs typeface="Segoe UI" pitchFamily="34" charset="0"/>
              </a:rPr>
              <a:t/>
            </a:r>
            <a:br>
              <a:rPr lang="fr-FR" dirty="0" smtClean="0">
                <a:latin typeface="Segoe UI" pitchFamily="34" charset="0"/>
                <a:ea typeface="Segoe UI" pitchFamily="34" charset="0"/>
                <a:cs typeface="Segoe UI" pitchFamily="34" charset="0"/>
              </a:rPr>
            </a:br>
            <a:r>
              <a:rPr lang="fr-FR" sz="1900" dirty="0" smtClean="0">
                <a:solidFill>
                  <a:schemeClr val="tx1">
                    <a:lumMod val="75000"/>
                    <a:lumOff val="25000"/>
                  </a:schemeClr>
                </a:solidFill>
                <a:latin typeface="Segoe UI" pitchFamily="34" charset="0"/>
                <a:ea typeface="Segoe UI" pitchFamily="34" charset="0"/>
                <a:cs typeface="Segoe UI" pitchFamily="34" charset="0"/>
              </a:rPr>
              <a:t>www.Intel-Software-Academic-Program.com</a:t>
            </a:r>
            <a:br>
              <a:rPr lang="fr-FR" sz="1900" dirty="0" smtClean="0">
                <a:solidFill>
                  <a:schemeClr val="tx1">
                    <a:lumMod val="75000"/>
                    <a:lumOff val="25000"/>
                  </a:schemeClr>
                </a:solidFill>
                <a:latin typeface="Segoe UI" pitchFamily="34" charset="0"/>
                <a:ea typeface="Segoe UI" pitchFamily="34" charset="0"/>
                <a:cs typeface="Segoe UI" pitchFamily="34" charset="0"/>
              </a:rPr>
            </a:br>
            <a:r>
              <a:rPr lang="fr-FR" sz="1900" dirty="0" smtClean="0">
                <a:solidFill>
                  <a:schemeClr val="tx1">
                    <a:lumMod val="75000"/>
                    <a:lumOff val="25000"/>
                  </a:schemeClr>
                </a:solidFill>
                <a:latin typeface="Segoe UI" pitchFamily="34" charset="0"/>
                <a:ea typeface="Segoe UI" pitchFamily="34" charset="0"/>
                <a:cs typeface="Segoe UI" pitchFamily="34" charset="0"/>
              </a:rPr>
              <a:t>paul.guermonprez@intel.com</a:t>
            </a:r>
            <a:br>
              <a:rPr lang="fr-FR" sz="1900" dirty="0" smtClean="0">
                <a:solidFill>
                  <a:schemeClr val="tx1">
                    <a:lumMod val="75000"/>
                    <a:lumOff val="25000"/>
                  </a:schemeClr>
                </a:solidFill>
                <a:latin typeface="Segoe UI" pitchFamily="34" charset="0"/>
                <a:ea typeface="Segoe UI" pitchFamily="34" charset="0"/>
                <a:cs typeface="Segoe UI" pitchFamily="34" charset="0"/>
              </a:rPr>
            </a:br>
            <a:r>
              <a:rPr lang="fr-FR" sz="1900" dirty="0" smtClean="0">
                <a:solidFill>
                  <a:schemeClr val="tx1">
                    <a:lumMod val="75000"/>
                    <a:lumOff val="25000"/>
                  </a:schemeClr>
                </a:solidFill>
                <a:latin typeface="Segoe UI" pitchFamily="34" charset="0"/>
                <a:ea typeface="Segoe UI" pitchFamily="34" charset="0"/>
                <a:cs typeface="Segoe UI" pitchFamily="34" charset="0"/>
              </a:rPr>
              <a:t>Intel Software</a:t>
            </a:r>
            <a:br>
              <a:rPr lang="fr-FR" sz="1900" dirty="0" smtClean="0">
                <a:solidFill>
                  <a:schemeClr val="tx1">
                    <a:lumMod val="75000"/>
                    <a:lumOff val="25000"/>
                  </a:schemeClr>
                </a:solidFill>
                <a:latin typeface="Segoe UI" pitchFamily="34" charset="0"/>
                <a:ea typeface="Segoe UI" pitchFamily="34" charset="0"/>
                <a:cs typeface="Segoe UI" pitchFamily="34" charset="0"/>
              </a:rPr>
            </a:br>
            <a:r>
              <a:rPr lang="fr-FR" sz="1900" dirty="0" smtClean="0">
                <a:solidFill>
                  <a:schemeClr val="tx1">
                    <a:lumMod val="75000"/>
                    <a:lumOff val="25000"/>
                  </a:schemeClr>
                </a:solidFill>
                <a:latin typeface="Segoe UI" pitchFamily="34" charset="0"/>
                <a:ea typeface="Segoe UI" pitchFamily="34" charset="0"/>
                <a:cs typeface="Segoe UI" pitchFamily="34" charset="0"/>
              </a:rPr>
              <a:t>2014-02-01</a:t>
            </a:r>
            <a:endParaRPr lang="en-GB" sz="1900" dirty="0">
              <a:solidFill>
                <a:schemeClr val="tx1">
                  <a:lumMod val="75000"/>
                  <a:lumOff val="25000"/>
                </a:schemeClr>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09658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err="1">
                <a:solidFill>
                  <a:schemeClr val="tx1">
                    <a:lumMod val="75000"/>
                    <a:lumOff val="25000"/>
                  </a:schemeClr>
                </a:solidFill>
              </a:rPr>
              <a:t>libusb</a:t>
            </a:r>
            <a:r>
              <a:rPr lang="fr-FR" dirty="0">
                <a:solidFill>
                  <a:schemeClr val="tx1">
                    <a:lumMod val="75000"/>
                    <a:lumOff val="25000"/>
                  </a:schemeClr>
                </a:solidFill>
              </a:rPr>
              <a:t> code </a:t>
            </a:r>
            <a:r>
              <a:rPr lang="fr-FR" dirty="0" err="1">
                <a:solidFill>
                  <a:schemeClr val="tx1">
                    <a:lumMod val="75000"/>
                    <a:lumOff val="25000"/>
                  </a:schemeClr>
                </a:solidFill>
              </a:rPr>
              <a:t>sample</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5019676"/>
          </a:xfrm>
        </p:spPr>
        <p:txBody>
          <a:bodyPr>
            <a:normAutofit fontScale="70000" lnSpcReduction="20000"/>
          </a:bodyPr>
          <a:lstStyle/>
          <a:p>
            <a:pPr marL="0" indent="0">
              <a:buNone/>
            </a:pPr>
            <a:r>
              <a:rPr lang="en-US" sz="2400" dirty="0" err="1" smtClean="0">
                <a:latin typeface="Segoe UI" panose="020B0502040204020203" pitchFamily="34" charset="0"/>
                <a:ea typeface="Segoe UI" panose="020B0502040204020203" pitchFamily="34" charset="0"/>
                <a:cs typeface="Segoe UI" panose="020B0502040204020203" pitchFamily="34" charset="0"/>
              </a:rPr>
              <a:t>int</a:t>
            </a:r>
            <a:r>
              <a:rPr lang="en-US" sz="2400" dirty="0" smtClean="0">
                <a:latin typeface="Segoe UI" panose="020B0502040204020203" pitchFamily="34" charset="0"/>
                <a:ea typeface="Segoe UI" panose="020B0502040204020203" pitchFamily="34" charset="0"/>
                <a:cs typeface="Segoe UI" panose="020B0502040204020203" pitchFamily="34" charset="0"/>
              </a:rPr>
              <a:t> found = 0;	//a </a:t>
            </a:r>
            <a:r>
              <a:rPr lang="en-US" sz="2400" dirty="0" err="1" smtClean="0">
                <a:latin typeface="Segoe UI" panose="020B0502040204020203" pitchFamily="34" charset="0"/>
                <a:ea typeface="Segoe UI" panose="020B0502040204020203" pitchFamily="34" charset="0"/>
                <a:cs typeface="Segoe UI" panose="020B0502040204020203" pitchFamily="34" charset="0"/>
              </a:rPr>
              <a:t>boolean</a:t>
            </a:r>
            <a:r>
              <a:rPr lang="en-US" sz="2400" dirty="0" smtClean="0">
                <a:latin typeface="Segoe UI" panose="020B0502040204020203" pitchFamily="34" charset="0"/>
                <a:ea typeface="Segoe UI" panose="020B0502040204020203" pitchFamily="34" charset="0"/>
                <a:cs typeface="Segoe UI" panose="020B0502040204020203" pitchFamily="34" charset="0"/>
              </a:rPr>
              <a:t> to know if we found the device we want</a:t>
            </a:r>
            <a:r>
              <a:rPr lang="en-US" sz="2400"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US" sz="2400" dirty="0" err="1" smtClean="0">
                <a:latin typeface="Segoe UI" panose="020B0502040204020203" pitchFamily="34" charset="0"/>
                <a:ea typeface="Segoe UI" panose="020B0502040204020203" pitchFamily="34" charset="0"/>
                <a:cs typeface="Segoe UI" panose="020B0502040204020203" pitchFamily="34" charset="0"/>
              </a:rPr>
              <a:t>ssize_t</a:t>
            </a:r>
            <a:r>
              <a:rPr lang="en-US" sz="2400" dirty="0" smtClean="0">
                <a:latin typeface="Segoe UI" panose="020B0502040204020203" pitchFamily="34" charset="0"/>
                <a:ea typeface="Segoe UI" panose="020B0502040204020203" pitchFamily="34" charset="0"/>
                <a:cs typeface="Segoe UI" panose="020B0502040204020203" pitchFamily="34" charset="0"/>
              </a:rPr>
              <a:t> </a:t>
            </a:r>
            <a:r>
              <a:rPr lang="en-US" sz="2400" dirty="0" err="1">
                <a:latin typeface="Segoe UI" panose="020B0502040204020203" pitchFamily="34" charset="0"/>
                <a:ea typeface="Segoe UI" panose="020B0502040204020203" pitchFamily="34" charset="0"/>
                <a:cs typeface="Segoe UI" panose="020B0502040204020203" pitchFamily="34" charset="0"/>
              </a:rPr>
              <a:t>i</a:t>
            </a:r>
            <a:r>
              <a:rPr lang="en-US" sz="2400" dirty="0">
                <a:latin typeface="Segoe UI" panose="020B0502040204020203" pitchFamily="34" charset="0"/>
                <a:ea typeface="Segoe UI" panose="020B0502040204020203" pitchFamily="34" charset="0"/>
                <a:cs typeface="Segoe UI" panose="020B0502040204020203" pitchFamily="34" charset="0"/>
              </a:rPr>
              <a:t>;</a:t>
            </a:r>
          </a:p>
          <a:p>
            <a:pPr marL="0" indent="0">
              <a:buNone/>
            </a:pPr>
            <a:r>
              <a:rPr lang="en-US" sz="2400" dirty="0" smtClean="0">
                <a:latin typeface="Segoe UI" panose="020B0502040204020203" pitchFamily="34" charset="0"/>
                <a:ea typeface="Segoe UI" panose="020B0502040204020203" pitchFamily="34" charset="0"/>
                <a:cs typeface="Segoe UI" panose="020B0502040204020203" pitchFamily="34" charset="0"/>
              </a:rPr>
              <a:t>for(</a:t>
            </a:r>
            <a:r>
              <a:rPr lang="en-US" sz="2400" dirty="0" err="1" smtClean="0">
                <a:latin typeface="Segoe UI" panose="020B0502040204020203" pitchFamily="34" charset="0"/>
                <a:ea typeface="Segoe UI" panose="020B0502040204020203" pitchFamily="34" charset="0"/>
                <a:cs typeface="Segoe UI" panose="020B0502040204020203" pitchFamily="34" charset="0"/>
              </a:rPr>
              <a:t>i</a:t>
            </a:r>
            <a:r>
              <a:rPr lang="en-US" sz="2400" dirty="0" smtClean="0">
                <a:latin typeface="Segoe UI" panose="020B0502040204020203" pitchFamily="34" charset="0"/>
                <a:ea typeface="Segoe UI" panose="020B0502040204020203" pitchFamily="34" charset="0"/>
                <a:cs typeface="Segoe UI" panose="020B0502040204020203" pitchFamily="34" charset="0"/>
              </a:rPr>
              <a:t> </a:t>
            </a:r>
            <a:r>
              <a:rPr lang="en-US" sz="2400" dirty="0">
                <a:latin typeface="Segoe UI" panose="020B0502040204020203" pitchFamily="34" charset="0"/>
                <a:ea typeface="Segoe UI" panose="020B0502040204020203" pitchFamily="34" charset="0"/>
                <a:cs typeface="Segoe UI" panose="020B0502040204020203" pitchFamily="34" charset="0"/>
              </a:rPr>
              <a:t>= 0; </a:t>
            </a:r>
            <a:r>
              <a:rPr lang="en-US" sz="2400" dirty="0" err="1">
                <a:latin typeface="Segoe UI" panose="020B0502040204020203" pitchFamily="34" charset="0"/>
                <a:ea typeface="Segoe UI" panose="020B0502040204020203" pitchFamily="34" charset="0"/>
                <a:cs typeface="Segoe UI" panose="020B0502040204020203" pitchFamily="34" charset="0"/>
              </a:rPr>
              <a:t>i</a:t>
            </a:r>
            <a:r>
              <a:rPr lang="en-US" sz="2400" dirty="0">
                <a:latin typeface="Segoe UI" panose="020B0502040204020203" pitchFamily="34" charset="0"/>
                <a:ea typeface="Segoe UI" panose="020B0502040204020203" pitchFamily="34" charset="0"/>
                <a:cs typeface="Segoe UI" panose="020B0502040204020203" pitchFamily="34" charset="0"/>
              </a:rPr>
              <a:t> &lt; </a:t>
            </a:r>
            <a:r>
              <a:rPr lang="en-US" sz="2400" dirty="0" err="1">
                <a:latin typeface="Segoe UI" panose="020B0502040204020203" pitchFamily="34" charset="0"/>
                <a:ea typeface="Segoe UI" panose="020B0502040204020203" pitchFamily="34" charset="0"/>
                <a:cs typeface="Segoe UI" panose="020B0502040204020203" pitchFamily="34" charset="0"/>
              </a:rPr>
              <a:t>cnt</a:t>
            </a:r>
            <a:r>
              <a:rPr lang="en-US" sz="2400" dirty="0">
                <a:latin typeface="Segoe UI" panose="020B0502040204020203" pitchFamily="34" charset="0"/>
                <a:ea typeface="Segoe UI" panose="020B0502040204020203" pitchFamily="34" charset="0"/>
                <a:cs typeface="Segoe UI" panose="020B0502040204020203" pitchFamily="34" charset="0"/>
              </a:rPr>
              <a:t>; </a:t>
            </a:r>
            <a:r>
              <a:rPr lang="en-US" sz="2400" dirty="0" err="1">
                <a:latin typeface="Segoe UI" panose="020B0502040204020203" pitchFamily="34" charset="0"/>
                <a:ea typeface="Segoe UI" panose="020B0502040204020203" pitchFamily="34" charset="0"/>
                <a:cs typeface="Segoe UI" panose="020B0502040204020203" pitchFamily="34" charset="0"/>
              </a:rPr>
              <a:t>i</a:t>
            </a:r>
            <a:r>
              <a:rPr lang="en-US" sz="2400" dirty="0">
                <a:latin typeface="Segoe UI" panose="020B0502040204020203" pitchFamily="34" charset="0"/>
                <a:ea typeface="Segoe UI" panose="020B0502040204020203" pitchFamily="34" charset="0"/>
                <a:cs typeface="Segoe UI" panose="020B0502040204020203" pitchFamily="34" charset="0"/>
              </a:rPr>
              <a:t>++) </a:t>
            </a:r>
            <a:r>
              <a:rPr lang="en-US" sz="2400" dirty="0" smtClean="0">
                <a:latin typeface="Segoe UI" panose="020B0502040204020203" pitchFamily="34" charset="0"/>
                <a:ea typeface="Segoe UI" panose="020B0502040204020203" pitchFamily="34" charset="0"/>
                <a:cs typeface="Segoe UI" panose="020B0502040204020203" pitchFamily="34" charset="0"/>
              </a:rPr>
              <a:t>{		</a:t>
            </a:r>
          </a:p>
          <a:p>
            <a:pPr marL="0" indent="0">
              <a:buNone/>
            </a:pPr>
            <a:endParaRPr lang="en-US"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US" sz="2400" dirty="0" smtClean="0">
                <a:latin typeface="Segoe UI" panose="020B0502040204020203" pitchFamily="34" charset="0"/>
                <a:ea typeface="Segoe UI" panose="020B0502040204020203" pitchFamily="34" charset="0"/>
                <a:cs typeface="Segoe UI" panose="020B0502040204020203" pitchFamily="34" charset="0"/>
              </a:rPr>
              <a:t>	//for each device, we read the descriptor file</a:t>
            </a:r>
            <a:endParaRPr lang="en-US" sz="2400" dirty="0">
              <a:latin typeface="Segoe UI" panose="020B0502040204020203" pitchFamily="34" charset="0"/>
              <a:ea typeface="Segoe UI" pitchFamily="34" charset="0"/>
              <a:cs typeface="Segoe UI" panose="020B0502040204020203" pitchFamily="34" charset="0"/>
            </a:endParaRPr>
          </a:p>
          <a:p>
            <a:pPr marL="0" indent="0">
              <a:buNone/>
            </a:pPr>
            <a:r>
              <a:rPr lang="en-US" sz="2400" dirty="0">
                <a:latin typeface="Segoe UI" panose="020B0502040204020203" pitchFamily="34" charset="0"/>
                <a:ea typeface="Segoe UI" pitchFamily="34" charset="0"/>
                <a:cs typeface="Segoe UI" panose="020B0502040204020203" pitchFamily="34" charset="0"/>
              </a:rPr>
              <a:t>	r = </a:t>
            </a:r>
            <a:r>
              <a:rPr lang="en-US" sz="2400" dirty="0" err="1">
                <a:latin typeface="Segoe UI" panose="020B0502040204020203" pitchFamily="34" charset="0"/>
                <a:ea typeface="Segoe UI" panose="020B0502040204020203" pitchFamily="34" charset="0"/>
                <a:cs typeface="Segoe UI" panose="020B0502040204020203" pitchFamily="34" charset="0"/>
              </a:rPr>
              <a:t>libusb_get_device_descriptor</a:t>
            </a:r>
            <a:r>
              <a:rPr lang="en-US" sz="2400" dirty="0">
                <a:latin typeface="Segoe UI" panose="020B0502040204020203" pitchFamily="34" charset="0"/>
                <a:ea typeface="Segoe UI" panose="020B0502040204020203" pitchFamily="34" charset="0"/>
                <a:cs typeface="Segoe UI" panose="020B0502040204020203" pitchFamily="34" charset="0"/>
              </a:rPr>
              <a:t>(</a:t>
            </a:r>
            <a:r>
              <a:rPr lang="en-US" sz="2400" dirty="0" err="1">
                <a:latin typeface="Segoe UI" panose="020B0502040204020203" pitchFamily="34" charset="0"/>
                <a:ea typeface="Segoe UI" panose="020B0502040204020203" pitchFamily="34" charset="0"/>
                <a:cs typeface="Segoe UI" panose="020B0502040204020203" pitchFamily="34" charset="0"/>
              </a:rPr>
              <a:t>devs</a:t>
            </a:r>
            <a:r>
              <a:rPr lang="en-US" sz="2400" dirty="0">
                <a:latin typeface="Segoe UI" panose="020B0502040204020203" pitchFamily="34" charset="0"/>
                <a:ea typeface="Segoe UI" panose="020B0502040204020203" pitchFamily="34" charset="0"/>
                <a:cs typeface="Segoe UI" panose="020B0502040204020203" pitchFamily="34" charset="0"/>
              </a:rPr>
              <a:t>[</a:t>
            </a:r>
            <a:r>
              <a:rPr lang="en-US" sz="2400" dirty="0" err="1">
                <a:latin typeface="Segoe UI" panose="020B0502040204020203" pitchFamily="34" charset="0"/>
                <a:ea typeface="Segoe UI" panose="020B0502040204020203" pitchFamily="34" charset="0"/>
                <a:cs typeface="Segoe UI" panose="020B0502040204020203" pitchFamily="34" charset="0"/>
              </a:rPr>
              <a:t>i</a:t>
            </a:r>
            <a:r>
              <a:rPr lang="en-US" sz="2400" dirty="0">
                <a:latin typeface="Segoe UI" panose="020B0502040204020203" pitchFamily="34" charset="0"/>
                <a:ea typeface="Segoe UI" panose="020B0502040204020203" pitchFamily="34" charset="0"/>
                <a:cs typeface="Segoe UI" panose="020B0502040204020203" pitchFamily="34" charset="0"/>
              </a:rPr>
              <a:t>],&amp;</a:t>
            </a:r>
            <a:r>
              <a:rPr lang="en-US" sz="2400" dirty="0" err="1">
                <a:latin typeface="Segoe UI" panose="020B0502040204020203" pitchFamily="34" charset="0"/>
                <a:ea typeface="Segoe UI" panose="020B0502040204020203" pitchFamily="34" charset="0"/>
                <a:cs typeface="Segoe UI" panose="020B0502040204020203" pitchFamily="34" charset="0"/>
              </a:rPr>
              <a:t>descr</a:t>
            </a:r>
            <a:r>
              <a:rPr lang="en-US" sz="2400" dirty="0" smtClean="0">
                <a:latin typeface="Segoe UI" panose="020B0502040204020203" pitchFamily="34" charset="0"/>
                <a:ea typeface="Segoe UI" panose="020B0502040204020203" pitchFamily="34" charset="0"/>
                <a:cs typeface="Segoe UI" panose="020B0502040204020203" pitchFamily="34" charset="0"/>
              </a:rPr>
              <a:t>);</a:t>
            </a:r>
          </a:p>
          <a:p>
            <a:pPr marL="0" indent="0">
              <a:buNone/>
            </a:pPr>
            <a:endParaRPr lang="en-US" sz="2400" dirty="0">
              <a:latin typeface="Segoe UI" panose="020B0502040204020203" pitchFamily="34" charset="0"/>
              <a:ea typeface="Segoe UI" pitchFamily="34" charset="0"/>
              <a:cs typeface="Segoe UI" panose="020B0502040204020203" pitchFamily="34" charset="0"/>
            </a:endParaRPr>
          </a:p>
          <a:p>
            <a:pPr marL="0" indent="0">
              <a:buNone/>
            </a:pPr>
            <a:r>
              <a:rPr lang="en-US" sz="2400" dirty="0">
                <a:latin typeface="Segoe UI" panose="020B0502040204020203" pitchFamily="34" charset="0"/>
                <a:ea typeface="Segoe UI" pitchFamily="34" charset="0"/>
                <a:cs typeface="Segoe UI" panose="020B0502040204020203" pitchFamily="34" charset="0"/>
              </a:rPr>
              <a:t>	if(</a:t>
            </a:r>
            <a:r>
              <a:rPr lang="en-US" sz="2400" dirty="0" err="1">
                <a:latin typeface="Segoe UI" panose="020B0502040204020203" pitchFamily="34" charset="0"/>
                <a:ea typeface="Segoe UI" panose="020B0502040204020203" pitchFamily="34" charset="0"/>
                <a:cs typeface="Segoe UI" panose="020B0502040204020203" pitchFamily="34" charset="0"/>
              </a:rPr>
              <a:t>descr.idProduct</a:t>
            </a:r>
            <a:r>
              <a:rPr lang="en-US" sz="2400" dirty="0">
                <a:latin typeface="Segoe UI" panose="020B0502040204020203" pitchFamily="34" charset="0"/>
                <a:ea typeface="Segoe UI" panose="020B0502040204020203" pitchFamily="34" charset="0"/>
                <a:cs typeface="Segoe UI" panose="020B0502040204020203" pitchFamily="34" charset="0"/>
              </a:rPr>
              <a:t>  == </a:t>
            </a:r>
            <a:r>
              <a:rPr lang="en-US" sz="2400"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XXX</a:t>
            </a:r>
            <a:r>
              <a:rPr lang="en-US" sz="2400" dirty="0" smtClean="0">
                <a:latin typeface="Segoe UI" panose="020B0502040204020203" pitchFamily="34" charset="0"/>
                <a:ea typeface="Segoe UI" panose="020B0502040204020203" pitchFamily="34" charset="0"/>
                <a:cs typeface="Segoe UI" panose="020B0502040204020203" pitchFamily="34" charset="0"/>
              </a:rPr>
              <a:t>)	//if this is the product number we want</a:t>
            </a:r>
            <a:endParaRPr lang="en-US"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US" sz="2400" dirty="0" smtClean="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US" sz="2400" dirty="0">
                <a:latin typeface="Segoe UI" panose="020B0502040204020203" pitchFamily="34" charset="0"/>
                <a:ea typeface="Segoe UI" panose="020B0502040204020203" pitchFamily="34" charset="0"/>
                <a:cs typeface="Segoe UI" panose="020B0502040204020203" pitchFamily="34" charset="0"/>
              </a:rPr>
              <a:t>		</a:t>
            </a:r>
            <a:r>
              <a:rPr lang="en-US" sz="2400" dirty="0" err="1" smtClean="0">
                <a:latin typeface="Segoe UI" panose="020B0502040204020203" pitchFamily="34" charset="0"/>
                <a:ea typeface="Segoe UI" panose="020B0502040204020203" pitchFamily="34" charset="0"/>
                <a:cs typeface="Segoe UI" panose="020B0502040204020203" pitchFamily="34" charset="0"/>
              </a:rPr>
              <a:t>mydevice</a:t>
            </a:r>
            <a:r>
              <a:rPr lang="en-US" sz="2400" dirty="0" smtClean="0">
                <a:latin typeface="Segoe UI" panose="020B0502040204020203" pitchFamily="34" charset="0"/>
                <a:ea typeface="Segoe UI" panose="020B0502040204020203" pitchFamily="34" charset="0"/>
                <a:cs typeface="Segoe UI" panose="020B0502040204020203" pitchFamily="34" charset="0"/>
              </a:rPr>
              <a:t> = </a:t>
            </a:r>
            <a:r>
              <a:rPr lang="en-US" sz="2400" dirty="0">
                <a:latin typeface="Segoe UI" panose="020B0502040204020203" pitchFamily="34" charset="0"/>
                <a:ea typeface="Segoe UI" panose="020B0502040204020203" pitchFamily="34" charset="0"/>
                <a:cs typeface="Segoe UI" panose="020B0502040204020203" pitchFamily="34" charset="0"/>
              </a:rPr>
              <a:t>(</a:t>
            </a:r>
            <a:r>
              <a:rPr lang="en-US" sz="2400" dirty="0" err="1">
                <a:latin typeface="Segoe UI" panose="020B0502040204020203" pitchFamily="34" charset="0"/>
                <a:ea typeface="Segoe UI" panose="020B0502040204020203" pitchFamily="34" charset="0"/>
                <a:cs typeface="Segoe UI" panose="020B0502040204020203" pitchFamily="34" charset="0"/>
              </a:rPr>
              <a:t>devs</a:t>
            </a:r>
            <a:r>
              <a:rPr lang="en-US" sz="2400" dirty="0">
                <a:latin typeface="Segoe UI" panose="020B0502040204020203" pitchFamily="34" charset="0"/>
                <a:ea typeface="Segoe UI" panose="020B0502040204020203" pitchFamily="34" charset="0"/>
                <a:cs typeface="Segoe UI" panose="020B0502040204020203" pitchFamily="34" charset="0"/>
              </a:rPr>
              <a:t>[</a:t>
            </a:r>
            <a:r>
              <a:rPr lang="en-US" sz="2400" dirty="0" err="1">
                <a:latin typeface="Segoe UI" panose="020B0502040204020203" pitchFamily="34" charset="0"/>
                <a:ea typeface="Segoe UI" panose="020B0502040204020203" pitchFamily="34" charset="0"/>
                <a:cs typeface="Segoe UI" panose="020B0502040204020203" pitchFamily="34" charset="0"/>
              </a:rPr>
              <a:t>i</a:t>
            </a:r>
            <a:r>
              <a:rPr lang="en-US" sz="2400" dirty="0" smtClean="0">
                <a:latin typeface="Segoe UI" panose="020B0502040204020203" pitchFamily="34" charset="0"/>
                <a:ea typeface="Segoe UI" panose="020B0502040204020203" pitchFamily="34" charset="0"/>
                <a:cs typeface="Segoe UI" panose="020B0502040204020203" pitchFamily="34" charset="0"/>
              </a:rPr>
              <a:t>]);		//keep this device</a:t>
            </a:r>
            <a:endParaRPr lang="en-US" sz="2400" dirty="0">
              <a:latin typeface="Segoe UI" panose="020B0502040204020203" pitchFamily="34" charset="0"/>
              <a:ea typeface="Segoe UI" pitchFamily="34" charset="0"/>
              <a:cs typeface="Segoe UI" panose="020B0502040204020203" pitchFamily="34" charset="0"/>
            </a:endParaRPr>
          </a:p>
          <a:p>
            <a:pPr marL="0" indent="0">
              <a:buNone/>
            </a:pPr>
            <a:r>
              <a:rPr lang="en-US" sz="2400" dirty="0">
                <a:latin typeface="Segoe UI" panose="020B0502040204020203" pitchFamily="34" charset="0"/>
                <a:ea typeface="Segoe UI" pitchFamily="34" charset="0"/>
                <a:cs typeface="Segoe UI" panose="020B0502040204020203" pitchFamily="34" charset="0"/>
              </a:rPr>
              <a:t>		found = 1;</a:t>
            </a:r>
          </a:p>
          <a:p>
            <a:pPr marL="0" indent="0">
              <a:buNone/>
            </a:pPr>
            <a:r>
              <a:rPr lang="en-US" sz="2400" dirty="0">
                <a:latin typeface="Segoe UI" panose="020B0502040204020203" pitchFamily="34" charset="0"/>
                <a:ea typeface="Segoe UI" pitchFamily="34" charset="0"/>
                <a:cs typeface="Segoe UI" panose="020B0502040204020203" pitchFamily="34" charset="0"/>
              </a:rPr>
              <a:t>		break;</a:t>
            </a:r>
          </a:p>
          <a:p>
            <a:pPr marL="0" indent="0">
              <a:buNone/>
            </a:pPr>
            <a:r>
              <a:rPr lang="en-US" sz="2400" dirty="0">
                <a:latin typeface="Segoe UI" panose="020B0502040204020203" pitchFamily="34" charset="0"/>
                <a:ea typeface="Segoe UI" pitchFamily="34" charset="0"/>
                <a:cs typeface="Segoe UI" panose="020B0502040204020203" pitchFamily="34" charset="0"/>
              </a:rPr>
              <a:t>	</a:t>
            </a:r>
            <a:r>
              <a:rPr lang="en-US" sz="2400" dirty="0" smtClean="0">
                <a:latin typeface="Segoe UI" panose="020B0502040204020203" pitchFamily="34" charset="0"/>
                <a:ea typeface="Segoe UI" panose="020B0502040204020203" pitchFamily="34" charset="0"/>
                <a:cs typeface="Segoe UI" panose="020B0502040204020203" pitchFamily="34" charset="0"/>
              </a:rPr>
              <a:t>}</a:t>
            </a:r>
            <a:endParaRPr lang="en-US" sz="2400" dirty="0">
              <a:latin typeface="Segoe UI" panose="020B0502040204020203" pitchFamily="34" charset="0"/>
              <a:ea typeface="Segoe UI" pitchFamily="34" charset="0"/>
              <a:cs typeface="Segoe UI" panose="020B0502040204020203" pitchFamily="34" charset="0"/>
            </a:endParaRPr>
          </a:p>
          <a:p>
            <a:pPr marL="0" indent="0">
              <a:buNone/>
            </a:pPr>
            <a:r>
              <a:rPr lang="en-US" sz="2400" dirty="0">
                <a:latin typeface="Segoe UI" panose="020B0502040204020203" pitchFamily="34" charset="0"/>
                <a:ea typeface="Segoe UI" pitchFamily="34" charset="0"/>
                <a:cs typeface="Segoe UI" panose="020B0502040204020203" pitchFamily="34" charset="0"/>
              </a:rPr>
              <a:t>	</a:t>
            </a:r>
            <a:r>
              <a:rPr lang="en-US" sz="2400" dirty="0" err="1" smtClean="0">
                <a:latin typeface="Segoe UI" panose="020B0502040204020203" pitchFamily="34" charset="0"/>
                <a:ea typeface="Segoe UI" panose="020B0502040204020203" pitchFamily="34" charset="0"/>
                <a:cs typeface="Segoe UI" panose="020B0502040204020203" pitchFamily="34" charset="0"/>
              </a:rPr>
              <a:t>libusb_unref_device</a:t>
            </a:r>
            <a:r>
              <a:rPr lang="en-US" sz="2400" dirty="0" smtClean="0">
                <a:latin typeface="Segoe UI" panose="020B0502040204020203" pitchFamily="34" charset="0"/>
                <a:ea typeface="Segoe UI" panose="020B0502040204020203" pitchFamily="34" charset="0"/>
                <a:cs typeface="Segoe UI" panose="020B0502040204020203" pitchFamily="34" charset="0"/>
              </a:rPr>
              <a:t>(</a:t>
            </a:r>
            <a:r>
              <a:rPr lang="en-US" sz="2400" dirty="0" err="1" smtClean="0">
                <a:latin typeface="Segoe UI" panose="020B0502040204020203" pitchFamily="34" charset="0"/>
                <a:ea typeface="Segoe UI" panose="020B0502040204020203" pitchFamily="34" charset="0"/>
                <a:cs typeface="Segoe UI" panose="020B0502040204020203" pitchFamily="34" charset="0"/>
              </a:rPr>
              <a:t>devs</a:t>
            </a:r>
            <a:r>
              <a:rPr lang="en-US" sz="2400" dirty="0" smtClean="0">
                <a:latin typeface="Segoe UI" panose="020B0502040204020203" pitchFamily="34" charset="0"/>
                <a:ea typeface="Segoe UI" panose="020B0502040204020203" pitchFamily="34" charset="0"/>
                <a:cs typeface="Segoe UI" panose="020B0502040204020203" pitchFamily="34" charset="0"/>
              </a:rPr>
              <a:t>[</a:t>
            </a:r>
            <a:r>
              <a:rPr lang="en-US" sz="2400" dirty="0" err="1" smtClean="0">
                <a:latin typeface="Segoe UI" panose="020B0502040204020203" pitchFamily="34" charset="0"/>
                <a:ea typeface="Segoe UI" panose="020B0502040204020203" pitchFamily="34" charset="0"/>
                <a:cs typeface="Segoe UI" panose="020B0502040204020203" pitchFamily="34" charset="0"/>
              </a:rPr>
              <a:t>i</a:t>
            </a:r>
            <a:r>
              <a:rPr lang="en-US" sz="2400" dirty="0" smtClean="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US" sz="2400" dirty="0">
                <a:latin typeface="Segoe UI" panose="020B0502040204020203" pitchFamily="34" charset="0"/>
                <a:ea typeface="Segoe UI" panose="020B0502040204020203" pitchFamily="34" charset="0"/>
                <a:cs typeface="Segoe UI" panose="020B0502040204020203" pitchFamily="34" charset="0"/>
              </a:rPr>
              <a:t>	</a:t>
            </a:r>
            <a:r>
              <a:rPr lang="en-US" sz="2400" dirty="0" smtClean="0">
                <a:latin typeface="Segoe UI" panose="020B0502040204020203" pitchFamily="34" charset="0"/>
                <a:ea typeface="Segoe UI" panose="020B0502040204020203" pitchFamily="34" charset="0"/>
                <a:cs typeface="Segoe UI" panose="020B0502040204020203" pitchFamily="34" charset="0"/>
              </a:rPr>
              <a:t>//free allocated memory for getting access to device list and descriptors</a:t>
            </a:r>
            <a:endParaRPr lang="en-US"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US" sz="2400" dirty="0" smtClean="0">
                <a:latin typeface="Segoe UI" panose="020B0502040204020203" pitchFamily="34" charset="0"/>
                <a:ea typeface="Segoe UI" panose="020B0502040204020203" pitchFamily="34" charset="0"/>
                <a:cs typeface="Segoe UI" panose="020B0502040204020203" pitchFamily="34" charset="0"/>
              </a:rPr>
              <a:t>}</a:t>
            </a:r>
            <a:endParaRPr lang="en-US" sz="2400" dirty="0">
              <a:latin typeface="Segoe UI" panose="020B0502040204020203" pitchFamily="34" charset="0"/>
              <a:ea typeface="Segoe UI" pitchFamily="34" charset="0"/>
              <a:cs typeface="Segoe UI" panose="020B0502040204020203" pitchFamily="34" charset="0"/>
            </a:endParaRPr>
          </a:p>
          <a:p>
            <a:pPr marL="0" indent="0">
              <a:buNone/>
            </a:pPr>
            <a:endParaRPr lang="en-US" sz="2400" dirty="0">
              <a:latin typeface="Segoe UI" panose="020B0502040204020203" pitchFamily="34" charset="0"/>
              <a:ea typeface="Segoe UI" pitchFamily="34" charset="0"/>
              <a:cs typeface="Segoe UI" panose="020B0502040204020203" pitchFamily="34" charset="0"/>
            </a:endParaRPr>
          </a:p>
          <a:p>
            <a:pPr marL="0" indent="0">
              <a:buNone/>
            </a:pPr>
            <a:r>
              <a:rPr lang="en-US" sz="2400" dirty="0">
                <a:latin typeface="Segoe UI" panose="020B0502040204020203" pitchFamily="34" charset="0"/>
                <a:ea typeface="Segoe UI" pitchFamily="34" charset="0"/>
                <a:cs typeface="Segoe UI" panose="020B0502040204020203" pitchFamily="34" charset="0"/>
              </a:rPr>
              <a:t>	</a:t>
            </a:r>
          </a:p>
        </p:txBody>
      </p:sp>
    </p:spTree>
    <p:extLst>
      <p:ext uri="{BB962C8B-B14F-4D97-AF65-F5344CB8AC3E}">
        <p14:creationId xmlns:p14="http://schemas.microsoft.com/office/powerpoint/2010/main" val="18701382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err="1">
                <a:solidFill>
                  <a:schemeClr val="tx1">
                    <a:lumMod val="75000"/>
                    <a:lumOff val="25000"/>
                  </a:schemeClr>
                </a:solidFill>
              </a:rPr>
              <a:t>libusb</a:t>
            </a:r>
            <a:r>
              <a:rPr lang="fr-FR" dirty="0">
                <a:solidFill>
                  <a:schemeClr val="tx1">
                    <a:lumMod val="75000"/>
                    <a:lumOff val="25000"/>
                  </a:schemeClr>
                </a:solidFill>
              </a:rPr>
              <a:t> code </a:t>
            </a:r>
            <a:r>
              <a:rPr lang="fr-FR" dirty="0" err="1">
                <a:solidFill>
                  <a:schemeClr val="tx1">
                    <a:lumMod val="75000"/>
                    <a:lumOff val="25000"/>
                  </a:schemeClr>
                </a:solidFill>
              </a:rPr>
              <a:t>sample</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5019676"/>
          </a:xfrm>
        </p:spPr>
        <p:txBody>
          <a:bodyPr>
            <a:normAutofit/>
          </a:bodyPr>
          <a:lstStyle/>
          <a:p>
            <a:pPr marL="0" indent="0">
              <a:buNone/>
            </a:pPr>
            <a:r>
              <a:rPr lang="en-US" sz="1200" dirty="0">
                <a:latin typeface="Segoe UI" panose="020B0502040204020203" pitchFamily="34" charset="0"/>
                <a:ea typeface="Segoe UI" panose="020B0502040204020203" pitchFamily="34" charset="0"/>
                <a:cs typeface="Segoe UI" panose="020B0502040204020203" pitchFamily="34" charset="0"/>
              </a:rPr>
              <a:t>if(found)</a:t>
            </a:r>
          </a:p>
          <a:p>
            <a:pPr marL="0" indent="0">
              <a:buNone/>
            </a:pPr>
            <a:r>
              <a:rPr lang="en-US" sz="1200" dirty="0" smtClean="0">
                <a:latin typeface="Segoe UI" panose="020B0502040204020203" pitchFamily="34" charset="0"/>
                <a:ea typeface="Segoe UI" panose="020B0502040204020203" pitchFamily="34" charset="0"/>
                <a:cs typeface="Segoe UI" panose="020B0502040204020203" pitchFamily="34" charset="0"/>
              </a:rPr>
              <a:t>{</a:t>
            </a:r>
          </a:p>
          <a:p>
            <a:pPr marL="0" indent="0">
              <a:buNone/>
            </a:pPr>
            <a:r>
              <a:rPr lang="en-US" sz="1200" dirty="0">
                <a:latin typeface="Segoe UI" panose="020B0502040204020203" pitchFamily="34" charset="0"/>
                <a:ea typeface="Segoe UI" panose="020B0502040204020203" pitchFamily="34" charset="0"/>
                <a:cs typeface="Segoe UI" panose="020B0502040204020203" pitchFamily="34" charset="0"/>
              </a:rPr>
              <a:t>	//table of handler (to handle USB endpoints, USB </a:t>
            </a:r>
            <a:r>
              <a:rPr lang="en-US" sz="1200" dirty="0" smtClean="0">
                <a:latin typeface="Segoe UI" panose="020B0502040204020203" pitchFamily="34" charset="0"/>
                <a:ea typeface="Segoe UI" panose="020B0502040204020203" pitchFamily="34" charset="0"/>
                <a:cs typeface="Segoe UI" panose="020B0502040204020203" pitchFamily="34" charset="0"/>
              </a:rPr>
              <a:t>channels</a:t>
            </a:r>
            <a:endParaRPr lang="en-US" sz="1200" dirty="0">
              <a:latin typeface="Segoe UI" panose="020B0502040204020203" pitchFamily="34" charset="0"/>
              <a:ea typeface="Segoe UI" pitchFamily="34" charset="0"/>
              <a:cs typeface="Segoe UI" panose="020B0502040204020203" pitchFamily="34" charset="0"/>
            </a:endParaRPr>
          </a:p>
          <a:p>
            <a:pPr marL="0" indent="0">
              <a:buNone/>
            </a:pPr>
            <a:r>
              <a:rPr lang="en-US" sz="1200" dirty="0">
                <a:latin typeface="Segoe UI" panose="020B0502040204020203" pitchFamily="34" charset="0"/>
                <a:ea typeface="Segoe UI" pitchFamily="34" charset="0"/>
                <a:cs typeface="Segoe UI" panose="020B0502040204020203" pitchFamily="34" charset="0"/>
              </a:rPr>
              <a:t>	</a:t>
            </a:r>
            <a:r>
              <a:rPr lang="en-US" sz="1200" dirty="0" err="1">
                <a:latin typeface="Segoe UI" panose="020B0502040204020203" pitchFamily="34" charset="0"/>
                <a:ea typeface="Segoe UI" panose="020B0502040204020203" pitchFamily="34" charset="0"/>
                <a:cs typeface="Segoe UI" panose="020B0502040204020203" pitchFamily="34" charset="0"/>
              </a:rPr>
              <a:t>libusb_device_handle</a:t>
            </a:r>
            <a:r>
              <a:rPr lang="en-US" sz="1200" dirty="0">
                <a:latin typeface="Segoe UI" panose="020B0502040204020203" pitchFamily="34" charset="0"/>
                <a:ea typeface="Segoe UI" panose="020B0502040204020203" pitchFamily="34" charset="0"/>
                <a:cs typeface="Segoe UI" panose="020B0502040204020203" pitchFamily="34" charset="0"/>
              </a:rPr>
              <a:t> **handle</a:t>
            </a:r>
            <a:r>
              <a:rPr lang="en-US" sz="1200" dirty="0" smtClean="0">
                <a:latin typeface="Segoe UI" panose="020B0502040204020203" pitchFamily="34" charset="0"/>
                <a:ea typeface="Segoe UI" pitchFamily="34" charset="0"/>
                <a:cs typeface="Segoe UI" panose="020B0502040204020203" pitchFamily="34" charset="0"/>
              </a:rPr>
              <a:t>;	</a:t>
            </a:r>
          </a:p>
          <a:p>
            <a:pPr marL="0" indent="0">
              <a:buNone/>
            </a:pPr>
            <a:r>
              <a:rPr lang="en-US" sz="1200" dirty="0" smtClean="0">
                <a:latin typeface="Segoe UI" panose="020B0502040204020203" pitchFamily="34" charset="0"/>
                <a:ea typeface="Segoe UI" pitchFamily="34" charset="0"/>
                <a:cs typeface="Segoe UI" panose="020B0502040204020203" pitchFamily="34" charset="0"/>
              </a:rPr>
              <a:t>	</a:t>
            </a:r>
          </a:p>
          <a:p>
            <a:pPr marL="0" indent="0">
              <a:buNone/>
            </a:pPr>
            <a:r>
              <a:rPr lang="en-US" sz="1200" dirty="0">
                <a:latin typeface="Segoe UI" panose="020B0502040204020203" pitchFamily="34" charset="0"/>
                <a:ea typeface="Segoe UI" panose="020B0502040204020203" pitchFamily="34" charset="0"/>
                <a:cs typeface="Segoe UI" panose="020B0502040204020203" pitchFamily="34" charset="0"/>
              </a:rPr>
              <a:t>	</a:t>
            </a:r>
            <a:r>
              <a:rPr lang="en-US" sz="1200" dirty="0" smtClean="0">
                <a:latin typeface="Segoe UI" panose="020B0502040204020203" pitchFamily="34" charset="0"/>
                <a:ea typeface="Segoe UI" panose="020B0502040204020203" pitchFamily="34" charset="0"/>
                <a:cs typeface="Segoe UI" panose="020B0502040204020203" pitchFamily="34" charset="0"/>
              </a:rPr>
              <a:t>//Opening our device</a:t>
            </a:r>
          </a:p>
          <a:p>
            <a:pPr marL="0" indent="0">
              <a:buNone/>
            </a:pPr>
            <a:r>
              <a:rPr lang="en-US" sz="1200" dirty="0">
                <a:latin typeface="Segoe UI" panose="020B0502040204020203" pitchFamily="34" charset="0"/>
                <a:ea typeface="Segoe UI" panose="020B0502040204020203" pitchFamily="34" charset="0"/>
                <a:cs typeface="Segoe UI" panose="020B0502040204020203" pitchFamily="34" charset="0"/>
              </a:rPr>
              <a:t>	r = </a:t>
            </a:r>
            <a:r>
              <a:rPr lang="en-US" sz="1200" dirty="0" err="1" smtClean="0">
                <a:latin typeface="Segoe UI" panose="020B0502040204020203" pitchFamily="34" charset="0"/>
                <a:ea typeface="Segoe UI" panose="020B0502040204020203" pitchFamily="34" charset="0"/>
                <a:cs typeface="Segoe UI" panose="020B0502040204020203" pitchFamily="34" charset="0"/>
              </a:rPr>
              <a:t>libusb_open</a:t>
            </a:r>
            <a:r>
              <a:rPr lang="en-US" sz="1200" dirty="0" smtClean="0">
                <a:latin typeface="Segoe UI" panose="020B0502040204020203" pitchFamily="34" charset="0"/>
                <a:ea typeface="Segoe UI" panose="020B0502040204020203" pitchFamily="34" charset="0"/>
                <a:cs typeface="Segoe UI" panose="020B0502040204020203" pitchFamily="34" charset="0"/>
              </a:rPr>
              <a:t>(</a:t>
            </a:r>
            <a:r>
              <a:rPr lang="en-US" sz="1200" dirty="0" err="1" smtClean="0">
                <a:latin typeface="Segoe UI" panose="020B0502040204020203" pitchFamily="34" charset="0"/>
                <a:ea typeface="Segoe UI" panose="020B0502040204020203" pitchFamily="34" charset="0"/>
                <a:cs typeface="Segoe UI" panose="020B0502040204020203" pitchFamily="34" charset="0"/>
              </a:rPr>
              <a:t>mydevice,handle</a:t>
            </a:r>
            <a:r>
              <a:rPr lang="en-US" sz="1200" dirty="0" smtClean="0">
                <a:latin typeface="Segoe UI" panose="020B0502040204020203" pitchFamily="34" charset="0"/>
                <a:ea typeface="Segoe UI" panose="020B0502040204020203" pitchFamily="34" charset="0"/>
                <a:cs typeface="Segoe UI" panose="020B0502040204020203" pitchFamily="34" charset="0"/>
              </a:rPr>
              <a:t>);</a:t>
            </a:r>
            <a:endParaRPr lang="en-US" sz="1200"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US" sz="12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US" sz="1200" dirty="0">
                <a:latin typeface="Segoe UI" panose="020B0502040204020203" pitchFamily="34" charset="0"/>
                <a:ea typeface="Segoe UI" panose="020B0502040204020203" pitchFamily="34" charset="0"/>
                <a:cs typeface="Segoe UI" panose="020B0502040204020203" pitchFamily="34" charset="0"/>
              </a:rPr>
              <a:t>	</a:t>
            </a:r>
            <a:r>
              <a:rPr lang="en-US" sz="1200" dirty="0" smtClean="0">
                <a:latin typeface="Segoe UI" panose="020B0502040204020203" pitchFamily="34" charset="0"/>
                <a:ea typeface="Segoe UI" panose="020B0502040204020203" pitchFamily="34" charset="0"/>
                <a:cs typeface="Segoe UI" panose="020B0502040204020203" pitchFamily="34" charset="0"/>
              </a:rPr>
              <a:t>//Just in case, we want to be sure that Linux kernel is not trying to handle this USB device</a:t>
            </a:r>
            <a:endParaRPr lang="en-US" sz="1200" dirty="0">
              <a:latin typeface="Segoe UI" panose="020B0502040204020203" pitchFamily="34" charset="0"/>
              <a:ea typeface="Segoe UI" pitchFamily="34" charset="0"/>
              <a:cs typeface="Segoe UI" panose="020B0502040204020203" pitchFamily="34" charset="0"/>
            </a:endParaRPr>
          </a:p>
          <a:p>
            <a:pPr marL="0" indent="0">
              <a:buNone/>
            </a:pPr>
            <a:r>
              <a:rPr lang="en-US" sz="1200" dirty="0">
                <a:latin typeface="Segoe UI" panose="020B0502040204020203" pitchFamily="34" charset="0"/>
                <a:ea typeface="Segoe UI" pitchFamily="34" charset="0"/>
                <a:cs typeface="Segoe UI" panose="020B0502040204020203" pitchFamily="34" charset="0"/>
              </a:rPr>
              <a:t>	r = </a:t>
            </a:r>
            <a:r>
              <a:rPr lang="en-US" sz="1200" dirty="0" err="1">
                <a:latin typeface="Segoe UI" panose="020B0502040204020203" pitchFamily="34" charset="0"/>
                <a:ea typeface="Segoe UI" panose="020B0502040204020203" pitchFamily="34" charset="0"/>
                <a:cs typeface="Segoe UI" panose="020B0502040204020203" pitchFamily="34" charset="0"/>
              </a:rPr>
              <a:t>libusb_detach_kernel_driver</a:t>
            </a:r>
            <a:r>
              <a:rPr lang="en-US" sz="1200" dirty="0">
                <a:latin typeface="Segoe UI" panose="020B0502040204020203" pitchFamily="34" charset="0"/>
                <a:ea typeface="Segoe UI" pitchFamily="34" charset="0"/>
                <a:cs typeface="Segoe UI" panose="020B0502040204020203" pitchFamily="34" charset="0"/>
              </a:rPr>
              <a:t>(*handle,0);</a:t>
            </a:r>
          </a:p>
          <a:p>
            <a:pPr marL="0" indent="0">
              <a:buNone/>
            </a:pPr>
            <a:r>
              <a:rPr lang="en-US" sz="1200" dirty="0">
                <a:latin typeface="Segoe UI" panose="020B0502040204020203" pitchFamily="34" charset="0"/>
                <a:ea typeface="Segoe UI" pitchFamily="34" charset="0"/>
                <a:cs typeface="Segoe UI" panose="020B0502040204020203" pitchFamily="34" charset="0"/>
              </a:rPr>
              <a:t>	if(r &lt; 0 &amp;&amp; r != LIBUSB_ERROR_NOT_FOUND) {</a:t>
            </a:r>
          </a:p>
          <a:p>
            <a:pPr marL="0" indent="0">
              <a:buNone/>
            </a:pPr>
            <a:r>
              <a:rPr lang="en-US" sz="1200" dirty="0">
                <a:latin typeface="Segoe UI" panose="020B0502040204020203" pitchFamily="34" charset="0"/>
                <a:ea typeface="Segoe UI" pitchFamily="34" charset="0"/>
                <a:cs typeface="Segoe UI" panose="020B0502040204020203" pitchFamily="34" charset="0"/>
              </a:rPr>
              <a:t>		</a:t>
            </a:r>
            <a:r>
              <a:rPr lang="en-US" sz="1200" dirty="0" err="1">
                <a:latin typeface="Segoe UI" panose="020B0502040204020203" pitchFamily="34" charset="0"/>
                <a:ea typeface="Segoe UI" panose="020B0502040204020203" pitchFamily="34" charset="0"/>
                <a:cs typeface="Segoe UI" panose="020B0502040204020203" pitchFamily="34" charset="0"/>
              </a:rPr>
              <a:t>cout</a:t>
            </a:r>
            <a:r>
              <a:rPr lang="en-US" sz="1200" dirty="0">
                <a:latin typeface="Segoe UI" panose="020B0502040204020203" pitchFamily="34" charset="0"/>
                <a:ea typeface="Segoe UI" panose="020B0502040204020203" pitchFamily="34" charset="0"/>
                <a:cs typeface="Segoe UI" panose="020B0502040204020203" pitchFamily="34" charset="0"/>
              </a:rPr>
              <a:t>&lt;&lt;"Error: detach kernel driver failed"&lt;&lt;</a:t>
            </a:r>
            <a:r>
              <a:rPr lang="en-US" sz="1200" dirty="0" err="1">
                <a:latin typeface="Segoe UI" panose="020B0502040204020203" pitchFamily="34" charset="0"/>
                <a:ea typeface="Segoe UI" panose="020B0502040204020203" pitchFamily="34" charset="0"/>
                <a:cs typeface="Segoe UI" panose="020B0502040204020203" pitchFamily="34" charset="0"/>
              </a:rPr>
              <a:t>endl</a:t>
            </a:r>
            <a:r>
              <a:rPr lang="en-US" sz="1200" dirty="0">
                <a:latin typeface="Segoe UI" panose="020B0502040204020203" pitchFamily="34" charset="0"/>
                <a:ea typeface="Segoe UI" pitchFamily="34" charset="0"/>
                <a:cs typeface="Segoe UI" panose="020B0502040204020203" pitchFamily="34" charset="0"/>
              </a:rPr>
              <a:t>;</a:t>
            </a:r>
          </a:p>
          <a:p>
            <a:pPr marL="0" indent="0">
              <a:buNone/>
            </a:pPr>
            <a:r>
              <a:rPr lang="en-US" sz="1200" dirty="0">
                <a:latin typeface="Segoe UI" panose="020B0502040204020203" pitchFamily="34" charset="0"/>
                <a:ea typeface="Segoe UI" pitchFamily="34" charset="0"/>
                <a:cs typeface="Segoe UI" panose="020B0502040204020203" pitchFamily="34" charset="0"/>
              </a:rPr>
              <a:t>		return 1;</a:t>
            </a:r>
          </a:p>
          <a:p>
            <a:pPr marL="0" indent="0">
              <a:buNone/>
            </a:pPr>
            <a:r>
              <a:rPr lang="en-US" sz="1200" dirty="0">
                <a:latin typeface="Segoe UI" panose="020B0502040204020203" pitchFamily="34" charset="0"/>
                <a:ea typeface="Segoe UI" pitchFamily="34" charset="0"/>
                <a:cs typeface="Segoe UI" panose="020B0502040204020203" pitchFamily="34" charset="0"/>
              </a:rPr>
              <a:t>	</a:t>
            </a:r>
            <a:r>
              <a:rPr lang="en-US" sz="1200" dirty="0" smtClean="0">
                <a:latin typeface="Segoe UI" panose="020B0502040204020203" pitchFamily="34" charset="0"/>
                <a:ea typeface="Segoe UI" panose="020B0502040204020203" pitchFamily="34" charset="0"/>
                <a:cs typeface="Segoe UI" panose="020B0502040204020203" pitchFamily="34" charset="0"/>
              </a:rPr>
              <a:t>}</a:t>
            </a:r>
          </a:p>
          <a:p>
            <a:pPr marL="0" indent="0">
              <a:buNone/>
            </a:pPr>
            <a:endParaRPr lang="en-US" sz="12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US" sz="1200" dirty="0" smtClean="0">
                <a:latin typeface="Segoe UI" panose="020B0502040204020203" pitchFamily="34" charset="0"/>
                <a:ea typeface="Segoe UI" panose="020B0502040204020203" pitchFamily="34" charset="0"/>
                <a:cs typeface="Segoe UI" panose="020B0502040204020203" pitchFamily="34" charset="0"/>
              </a:rPr>
              <a:t>	//We tell the system we are going to manage this USB interface</a:t>
            </a:r>
            <a:endParaRPr lang="en-US" sz="1200" dirty="0">
              <a:latin typeface="Segoe UI" panose="020B0502040204020203" pitchFamily="34" charset="0"/>
              <a:ea typeface="Segoe UI" pitchFamily="34" charset="0"/>
              <a:cs typeface="Segoe UI" panose="020B0502040204020203" pitchFamily="34" charset="0"/>
            </a:endParaRPr>
          </a:p>
          <a:p>
            <a:pPr marL="0" indent="0">
              <a:buNone/>
            </a:pPr>
            <a:r>
              <a:rPr lang="en-US" sz="1200" dirty="0">
                <a:latin typeface="Segoe UI" panose="020B0502040204020203" pitchFamily="34" charset="0"/>
                <a:ea typeface="Segoe UI" pitchFamily="34" charset="0"/>
                <a:cs typeface="Segoe UI" panose="020B0502040204020203" pitchFamily="34" charset="0"/>
              </a:rPr>
              <a:t>	r = </a:t>
            </a:r>
            <a:r>
              <a:rPr lang="en-US" sz="1200" dirty="0" err="1">
                <a:latin typeface="Segoe UI" panose="020B0502040204020203" pitchFamily="34" charset="0"/>
                <a:ea typeface="Segoe UI" panose="020B0502040204020203" pitchFamily="34" charset="0"/>
                <a:cs typeface="Segoe UI" panose="020B0502040204020203" pitchFamily="34" charset="0"/>
              </a:rPr>
              <a:t>libusb_claim_interface</a:t>
            </a:r>
            <a:r>
              <a:rPr lang="en-US" sz="1200" dirty="0">
                <a:latin typeface="Segoe UI" panose="020B0502040204020203" pitchFamily="34" charset="0"/>
                <a:ea typeface="Segoe UI" pitchFamily="34" charset="0"/>
                <a:cs typeface="Segoe UI" panose="020B0502040204020203" pitchFamily="34" charset="0"/>
              </a:rPr>
              <a:t>(*handle,0);</a:t>
            </a:r>
          </a:p>
          <a:p>
            <a:pPr marL="0" indent="0">
              <a:buNone/>
            </a:pPr>
            <a:endParaRPr lang="en-US" sz="1200" dirty="0">
              <a:latin typeface="Segoe UI" panose="020B0502040204020203" pitchFamily="34" charset="0"/>
              <a:ea typeface="Segoe UI" pitchFamily="34" charset="0"/>
              <a:cs typeface="Segoe UI" panose="020B0502040204020203" pitchFamily="34" charset="0"/>
            </a:endParaRPr>
          </a:p>
          <a:p>
            <a:pPr marL="0" indent="0">
              <a:buNone/>
            </a:pPr>
            <a:r>
              <a:rPr lang="en-US" sz="1200" dirty="0">
                <a:latin typeface="Segoe UI" panose="020B0502040204020203" pitchFamily="34" charset="0"/>
                <a:ea typeface="Segoe UI" pitchFamily="34" charset="0"/>
                <a:cs typeface="Segoe UI" panose="020B0502040204020203" pitchFamily="34" charset="0"/>
              </a:rPr>
              <a:t>	</a:t>
            </a:r>
            <a:r>
              <a:rPr lang="en-US" sz="1200" dirty="0" smtClean="0">
                <a:latin typeface="Segoe UI" panose="020B0502040204020203" pitchFamily="34" charset="0"/>
                <a:ea typeface="Segoe UI" panose="020B0502040204020203" pitchFamily="34" charset="0"/>
                <a:cs typeface="Segoe UI" panose="020B0502040204020203" pitchFamily="34" charset="0"/>
              </a:rPr>
              <a:t>//Add your stuff here</a:t>
            </a:r>
          </a:p>
          <a:p>
            <a:pPr marL="0" indent="0">
              <a:buNone/>
            </a:pPr>
            <a:r>
              <a:rPr lang="en-US" sz="1200" dirty="0">
                <a:latin typeface="Segoe UI" panose="020B0502040204020203" pitchFamily="34" charset="0"/>
                <a:ea typeface="Segoe UI" panose="020B0502040204020203" pitchFamily="34" charset="0"/>
                <a:cs typeface="Segoe UI" panose="020B0502040204020203" pitchFamily="34" charset="0"/>
              </a:rPr>
              <a:t>	</a:t>
            </a:r>
            <a:r>
              <a:rPr lang="en-US" sz="1200" dirty="0" smtClean="0">
                <a:latin typeface="Segoe UI" panose="020B0502040204020203" pitchFamily="34" charset="0"/>
                <a:ea typeface="Segoe UI" panose="020B0502040204020203" pitchFamily="34" charset="0"/>
                <a:cs typeface="Segoe UI" panose="020B0502040204020203" pitchFamily="34" charset="0"/>
              </a:rPr>
              <a:t>//For example, performing a control transfer</a:t>
            </a:r>
            <a:endParaRPr lang="en-US" sz="1200" dirty="0">
              <a:latin typeface="Segoe UI" panose="020B0502040204020203" pitchFamily="34" charset="0"/>
              <a:ea typeface="Segoe UI" pitchFamily="34" charset="0"/>
              <a:cs typeface="Segoe UI" panose="020B0502040204020203" pitchFamily="34" charset="0"/>
            </a:endParaRPr>
          </a:p>
          <a:p>
            <a:pPr marL="0" indent="0">
              <a:buNone/>
            </a:pPr>
            <a:r>
              <a:rPr lang="en-US" sz="1200" dirty="0">
                <a:latin typeface="Segoe UI" panose="020B0502040204020203" pitchFamily="34" charset="0"/>
                <a:ea typeface="Segoe UI" pitchFamily="34" charset="0"/>
                <a:cs typeface="Segoe UI" panose="020B0502040204020203" pitchFamily="34" charset="0"/>
              </a:rPr>
              <a:t>	r = </a:t>
            </a:r>
            <a:r>
              <a:rPr lang="en-US" sz="1200" dirty="0" err="1">
                <a:latin typeface="Segoe UI" panose="020B0502040204020203" pitchFamily="34" charset="0"/>
                <a:ea typeface="Segoe UI" panose="020B0502040204020203" pitchFamily="34" charset="0"/>
                <a:cs typeface="Segoe UI" panose="020B0502040204020203" pitchFamily="34" charset="0"/>
              </a:rPr>
              <a:t>libusb_control_transfer</a:t>
            </a:r>
            <a:r>
              <a:rPr lang="en-US" sz="1200" dirty="0">
                <a:latin typeface="Segoe UI" panose="020B0502040204020203" pitchFamily="34" charset="0"/>
                <a:ea typeface="Segoe UI" panose="020B0502040204020203" pitchFamily="34" charset="0"/>
                <a:cs typeface="Segoe UI" panose="020B0502040204020203" pitchFamily="34" charset="0"/>
              </a:rPr>
              <a:t>( 	</a:t>
            </a:r>
            <a:r>
              <a:rPr lang="en-US" sz="1200" dirty="0" smtClean="0">
                <a:latin typeface="Segoe UI" panose="020B0502040204020203" pitchFamily="34" charset="0"/>
                <a:ea typeface="Segoe UI" panose="020B0502040204020203" pitchFamily="34" charset="0"/>
                <a:cs typeface="Segoe UI" panose="020B0502040204020203" pitchFamily="34" charset="0"/>
              </a:rPr>
              <a:t>…	 </a:t>
            </a:r>
            <a:r>
              <a:rPr lang="en-US" sz="1200" dirty="0">
                <a:latin typeface="Segoe UI" panose="020B0502040204020203" pitchFamily="34" charset="0"/>
                <a:ea typeface="Segoe UI" pitchFamily="34" charset="0"/>
                <a:cs typeface="Segoe UI" panose="020B0502040204020203" pitchFamily="34" charset="0"/>
              </a:rPr>
              <a:t>); 	</a:t>
            </a:r>
          </a:p>
          <a:p>
            <a:pPr marL="0" indent="0">
              <a:buNone/>
            </a:pPr>
            <a:endParaRPr lang="en-US" sz="1200" dirty="0">
              <a:latin typeface="Segoe UI" panose="020B0502040204020203" pitchFamily="34" charset="0"/>
              <a:ea typeface="Segoe UI" pitchFamily="34" charset="0"/>
              <a:cs typeface="Segoe UI" panose="020B0502040204020203" pitchFamily="34" charset="0"/>
            </a:endParaRPr>
          </a:p>
        </p:txBody>
      </p:sp>
    </p:spTree>
    <p:extLst>
      <p:ext uri="{BB962C8B-B14F-4D97-AF65-F5344CB8AC3E}">
        <p14:creationId xmlns:p14="http://schemas.microsoft.com/office/powerpoint/2010/main" val="818735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err="1">
                <a:solidFill>
                  <a:schemeClr val="tx1">
                    <a:lumMod val="75000"/>
                    <a:lumOff val="25000"/>
                  </a:schemeClr>
                </a:solidFill>
              </a:rPr>
              <a:t>libusb</a:t>
            </a:r>
            <a:r>
              <a:rPr lang="fr-FR" dirty="0">
                <a:solidFill>
                  <a:schemeClr val="tx1">
                    <a:lumMod val="75000"/>
                    <a:lumOff val="25000"/>
                  </a:schemeClr>
                </a:solidFill>
              </a:rPr>
              <a:t> code </a:t>
            </a:r>
            <a:r>
              <a:rPr lang="fr-FR" dirty="0" err="1">
                <a:solidFill>
                  <a:schemeClr val="tx1">
                    <a:lumMod val="75000"/>
                    <a:lumOff val="25000"/>
                  </a:schemeClr>
                </a:solidFill>
              </a:rPr>
              <a:t>sample</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5019676"/>
          </a:xfrm>
        </p:spPr>
        <p:txBody>
          <a:bodyPr>
            <a:normAutofit fontScale="92500" lnSpcReduction="10000"/>
          </a:bodyPr>
          <a:lstStyle/>
          <a:p>
            <a:pPr marL="0" indent="0">
              <a:buNone/>
            </a:pPr>
            <a:r>
              <a:rPr lang="en-US" sz="2400" dirty="0" smtClean="0">
                <a:latin typeface="Segoe UI" panose="020B0502040204020203" pitchFamily="34" charset="0"/>
                <a:ea typeface="Segoe UI" panose="020B0502040204020203" pitchFamily="34" charset="0"/>
                <a:cs typeface="Segoe UI" panose="020B0502040204020203" pitchFamily="34" charset="0"/>
              </a:rPr>
              <a:t>	//When you’re done, release the interface	</a:t>
            </a:r>
            <a:endParaRPr lang="en-US" sz="2400" dirty="0">
              <a:latin typeface="Segoe UI" panose="020B0502040204020203" pitchFamily="34" charset="0"/>
              <a:ea typeface="Segoe UI" pitchFamily="34" charset="0"/>
              <a:cs typeface="Segoe UI" panose="020B0502040204020203" pitchFamily="34" charset="0"/>
            </a:endParaRPr>
          </a:p>
          <a:p>
            <a:pPr marL="0" indent="0">
              <a:buNone/>
            </a:pPr>
            <a:r>
              <a:rPr lang="en-US" sz="2400" dirty="0">
                <a:latin typeface="Segoe UI" panose="020B0502040204020203" pitchFamily="34" charset="0"/>
                <a:ea typeface="Segoe UI" pitchFamily="34" charset="0"/>
                <a:cs typeface="Segoe UI" panose="020B0502040204020203" pitchFamily="34" charset="0"/>
              </a:rPr>
              <a:t>	r = </a:t>
            </a:r>
            <a:r>
              <a:rPr lang="en-US" sz="2400" dirty="0" err="1">
                <a:latin typeface="Segoe UI" panose="020B0502040204020203" pitchFamily="34" charset="0"/>
                <a:ea typeface="Segoe UI" panose="020B0502040204020203" pitchFamily="34" charset="0"/>
                <a:cs typeface="Segoe UI" panose="020B0502040204020203" pitchFamily="34" charset="0"/>
              </a:rPr>
              <a:t>libusb_release_interface</a:t>
            </a:r>
            <a:r>
              <a:rPr lang="en-US" sz="2400" dirty="0">
                <a:latin typeface="Segoe UI" panose="020B0502040204020203" pitchFamily="34" charset="0"/>
                <a:ea typeface="Segoe UI" panose="020B0502040204020203" pitchFamily="34" charset="0"/>
                <a:cs typeface="Segoe UI" panose="020B0502040204020203" pitchFamily="34" charset="0"/>
              </a:rPr>
              <a:t>(*handle,0</a:t>
            </a:r>
            <a:r>
              <a:rPr lang="en-US" sz="2400" dirty="0" smtClean="0">
                <a:latin typeface="Segoe UI" panose="020B0502040204020203" pitchFamily="34" charset="0"/>
                <a:ea typeface="Segoe UI" panose="020B0502040204020203" pitchFamily="34" charset="0"/>
                <a:cs typeface="Segoe UI" panose="020B0502040204020203" pitchFamily="34" charset="0"/>
              </a:rPr>
              <a:t>);</a:t>
            </a:r>
          </a:p>
          <a:p>
            <a:pPr marL="0" indent="0">
              <a:buNone/>
            </a:pPr>
            <a:r>
              <a:rPr lang="en-US" sz="2400" dirty="0">
                <a:latin typeface="Segoe UI" panose="020B0502040204020203" pitchFamily="34" charset="0"/>
                <a:ea typeface="Segoe UI" panose="020B0502040204020203" pitchFamily="34" charset="0"/>
                <a:cs typeface="Segoe UI" panose="020B0502040204020203" pitchFamily="34" charset="0"/>
              </a:rPr>
              <a:t>	</a:t>
            </a:r>
            <a:r>
              <a:rPr lang="en-US" sz="2400" dirty="0" smtClean="0">
                <a:latin typeface="Segoe UI" panose="020B0502040204020203" pitchFamily="34" charset="0"/>
                <a:ea typeface="Segoe UI" panose="020B0502040204020203" pitchFamily="34" charset="0"/>
                <a:cs typeface="Segoe UI" panose="020B0502040204020203" pitchFamily="34" charset="0"/>
              </a:rPr>
              <a:t>//and close the USB channel</a:t>
            </a:r>
            <a:endParaRPr lang="en-US" sz="2400" dirty="0">
              <a:latin typeface="Segoe UI" panose="020B0502040204020203" pitchFamily="34" charset="0"/>
              <a:ea typeface="Segoe UI" pitchFamily="34" charset="0"/>
              <a:cs typeface="Segoe UI" panose="020B0502040204020203" pitchFamily="34" charset="0"/>
            </a:endParaRPr>
          </a:p>
          <a:p>
            <a:pPr marL="0" indent="0">
              <a:buNone/>
            </a:pPr>
            <a:r>
              <a:rPr lang="en-US" sz="2400" dirty="0">
                <a:latin typeface="Segoe UI" panose="020B0502040204020203" pitchFamily="34" charset="0"/>
                <a:ea typeface="Segoe UI" pitchFamily="34" charset="0"/>
                <a:cs typeface="Segoe UI" panose="020B0502040204020203" pitchFamily="34" charset="0"/>
              </a:rPr>
              <a:t>	</a:t>
            </a:r>
            <a:r>
              <a:rPr lang="en-US" sz="2400" dirty="0" err="1">
                <a:latin typeface="Segoe UI" panose="020B0502040204020203" pitchFamily="34" charset="0"/>
                <a:ea typeface="Segoe UI" panose="020B0502040204020203" pitchFamily="34" charset="0"/>
                <a:cs typeface="Segoe UI" panose="020B0502040204020203" pitchFamily="34" charset="0"/>
              </a:rPr>
              <a:t>libusb_close</a:t>
            </a:r>
            <a:r>
              <a:rPr lang="en-US" sz="2400" dirty="0">
                <a:latin typeface="Segoe UI" panose="020B0502040204020203" pitchFamily="34" charset="0"/>
                <a:ea typeface="Segoe UI" panose="020B0502040204020203" pitchFamily="34" charset="0"/>
                <a:cs typeface="Segoe UI" panose="020B0502040204020203" pitchFamily="34" charset="0"/>
              </a:rPr>
              <a:t>(*handle); 	</a:t>
            </a:r>
          </a:p>
          <a:p>
            <a:pPr marL="0" indent="0">
              <a:buNone/>
            </a:pPr>
            <a:r>
              <a:rPr lang="en-US" sz="2400" dirty="0" smtClean="0">
                <a:latin typeface="Segoe UI" panose="020B0502040204020203" pitchFamily="34" charset="0"/>
                <a:ea typeface="Segoe UI" panose="020B0502040204020203" pitchFamily="34" charset="0"/>
                <a:cs typeface="Segoe UI" panose="020B0502040204020203" pitchFamily="34" charset="0"/>
              </a:rPr>
              <a:t>}</a:t>
            </a:r>
            <a:endParaRPr lang="en-US"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US" sz="2400" dirty="0" smtClean="0">
              <a:latin typeface="Segoe UI" panose="020B0502040204020203" pitchFamily="34" charset="0"/>
              <a:ea typeface="Segoe UI" pitchFamily="34" charset="0"/>
              <a:cs typeface="Segoe UI" panose="020B0502040204020203" pitchFamily="34" charset="0"/>
            </a:endParaRPr>
          </a:p>
          <a:p>
            <a:pPr marL="0" indent="0">
              <a:buNone/>
            </a:pPr>
            <a:r>
              <a:rPr lang="en-US" sz="2400" dirty="0" smtClean="0">
                <a:latin typeface="Segoe UI" panose="020B0502040204020203" pitchFamily="34" charset="0"/>
                <a:ea typeface="Segoe UI" pitchFamily="34" charset="0"/>
                <a:cs typeface="Segoe UI" panose="020B0502040204020203" pitchFamily="34" charset="0"/>
              </a:rPr>
              <a:t>//to free allocated memory, free device list and USB context</a:t>
            </a:r>
          </a:p>
          <a:p>
            <a:pPr marL="0" indent="0">
              <a:buNone/>
            </a:pPr>
            <a:r>
              <a:rPr lang="en-US" sz="2400" dirty="0" err="1" smtClean="0">
                <a:latin typeface="Segoe UI" panose="020B0502040204020203" pitchFamily="34" charset="0"/>
                <a:ea typeface="Segoe UI" panose="020B0502040204020203" pitchFamily="34" charset="0"/>
                <a:cs typeface="Segoe UI" panose="020B0502040204020203" pitchFamily="34" charset="0"/>
              </a:rPr>
              <a:t>libusb_free_device_list</a:t>
            </a:r>
            <a:r>
              <a:rPr lang="en-US" sz="2400" dirty="0" smtClean="0">
                <a:latin typeface="Segoe UI" panose="020B0502040204020203" pitchFamily="34" charset="0"/>
                <a:ea typeface="Segoe UI" panose="020B0502040204020203" pitchFamily="34" charset="0"/>
                <a:cs typeface="Segoe UI" panose="020B0502040204020203" pitchFamily="34" charset="0"/>
              </a:rPr>
              <a:t>(</a:t>
            </a:r>
            <a:r>
              <a:rPr lang="en-US" sz="2400" dirty="0" err="1" smtClean="0">
                <a:latin typeface="Segoe UI" panose="020B0502040204020203" pitchFamily="34" charset="0"/>
                <a:ea typeface="Segoe UI" panose="020B0502040204020203" pitchFamily="34" charset="0"/>
                <a:cs typeface="Segoe UI" panose="020B0502040204020203" pitchFamily="34" charset="0"/>
              </a:rPr>
              <a:t>devs</a:t>
            </a:r>
            <a:r>
              <a:rPr lang="en-US" sz="2400" dirty="0">
                <a:latin typeface="Segoe UI" panose="020B0502040204020203" pitchFamily="34" charset="0"/>
                <a:ea typeface="Segoe UI" panose="020B0502040204020203" pitchFamily="34" charset="0"/>
                <a:cs typeface="Segoe UI" panose="020B0502040204020203" pitchFamily="34" charset="0"/>
              </a:rPr>
              <a:t>, 1);</a:t>
            </a:r>
          </a:p>
          <a:p>
            <a:pPr marL="0" indent="0">
              <a:buNone/>
            </a:pPr>
            <a:r>
              <a:rPr lang="en-US" sz="2400" dirty="0" err="1" smtClean="0">
                <a:latin typeface="Segoe UI" panose="020B0502040204020203" pitchFamily="34" charset="0"/>
                <a:ea typeface="Segoe UI" panose="020B0502040204020203" pitchFamily="34" charset="0"/>
                <a:cs typeface="Segoe UI" panose="020B0502040204020203" pitchFamily="34" charset="0"/>
              </a:rPr>
              <a:t>libusb_exit</a:t>
            </a:r>
            <a:r>
              <a:rPr lang="en-US" sz="2400" dirty="0" smtClean="0">
                <a:latin typeface="Segoe UI" panose="020B0502040204020203" pitchFamily="34" charset="0"/>
                <a:ea typeface="Segoe UI" panose="020B0502040204020203" pitchFamily="34" charset="0"/>
                <a:cs typeface="Segoe UI" panose="020B0502040204020203" pitchFamily="34" charset="0"/>
              </a:rPr>
              <a:t>(</a:t>
            </a:r>
            <a:r>
              <a:rPr lang="en-US" sz="2400" dirty="0" err="1" smtClean="0">
                <a:latin typeface="Segoe UI" panose="020B0502040204020203" pitchFamily="34" charset="0"/>
                <a:ea typeface="Segoe UI" panose="020B0502040204020203" pitchFamily="34" charset="0"/>
                <a:cs typeface="Segoe UI" panose="020B0502040204020203" pitchFamily="34" charset="0"/>
              </a:rPr>
              <a:t>ctx</a:t>
            </a:r>
            <a:r>
              <a:rPr lang="en-US" sz="2400" dirty="0" smtClean="0">
                <a:latin typeface="Segoe UI" panose="020B0502040204020203" pitchFamily="34" charset="0"/>
                <a:ea typeface="Segoe UI" panose="020B0502040204020203" pitchFamily="34" charset="0"/>
                <a:cs typeface="Segoe UI" panose="020B0502040204020203" pitchFamily="34" charset="0"/>
              </a:rPr>
              <a:t>);</a:t>
            </a:r>
          </a:p>
          <a:p>
            <a:pPr marL="0" indent="0">
              <a:buNone/>
            </a:pPr>
            <a:endParaRPr lang="en-US"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US" sz="2400" dirty="0" smtClean="0">
                <a:latin typeface="Segoe UI" panose="020B0502040204020203" pitchFamily="34" charset="0"/>
                <a:ea typeface="Segoe UI" panose="020B0502040204020203" pitchFamily="34" charset="0"/>
                <a:cs typeface="Segoe UI" panose="020B0502040204020203" pitchFamily="34" charset="0"/>
              </a:rPr>
              <a:t>//End the program</a:t>
            </a:r>
            <a:endParaRPr lang="en-US"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US" sz="2400" dirty="0" smtClean="0">
                <a:latin typeface="Segoe UI" panose="020B0502040204020203" pitchFamily="34" charset="0"/>
                <a:ea typeface="Segoe UI" panose="020B0502040204020203" pitchFamily="34" charset="0"/>
                <a:cs typeface="Segoe UI" panose="020B0502040204020203" pitchFamily="34" charset="0"/>
              </a:rPr>
              <a:t>return </a:t>
            </a:r>
            <a:r>
              <a:rPr lang="en-US" sz="2400" dirty="0">
                <a:latin typeface="Segoe UI" panose="020B0502040204020203" pitchFamily="34" charset="0"/>
                <a:ea typeface="Segoe UI" pitchFamily="34" charset="0"/>
                <a:cs typeface="Segoe UI" panose="020B0502040204020203" pitchFamily="34" charset="0"/>
              </a:rPr>
              <a:t>0;</a:t>
            </a:r>
          </a:p>
          <a:p>
            <a:pPr marL="0" indent="0">
              <a:buNone/>
            </a:pPr>
            <a:r>
              <a:rPr lang="en-US" sz="2400" dirty="0">
                <a:latin typeface="Segoe UI" panose="020B0502040204020203" pitchFamily="34" charset="0"/>
                <a:ea typeface="Segoe UI" pitchFamily="34" charset="0"/>
                <a:cs typeface="Segoe UI" panose="020B0502040204020203" pitchFamily="34" charset="0"/>
              </a:rPr>
              <a:t>}</a:t>
            </a:r>
          </a:p>
        </p:txBody>
      </p:sp>
    </p:spTree>
    <p:extLst>
      <p:ext uri="{BB962C8B-B14F-4D97-AF65-F5344CB8AC3E}">
        <p14:creationId xmlns:p14="http://schemas.microsoft.com/office/powerpoint/2010/main" val="663362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667000"/>
            <a:ext cx="8229600" cy="1143000"/>
          </a:xfrm>
        </p:spPr>
        <p:txBody>
          <a:bodyPr>
            <a:normAutofit/>
          </a:bodyPr>
          <a:lstStyle/>
          <a:p>
            <a:r>
              <a:rPr lang="pt-BR" sz="4000" dirty="0" smtClean="0">
                <a:solidFill>
                  <a:srgbClr val="00518E"/>
                </a:solidFill>
                <a:latin typeface="Segoe UI Semibold" pitchFamily="34" charset="0"/>
              </a:rPr>
              <a:t>Pololu USB controller</a:t>
            </a:r>
            <a:endParaRPr lang="en-US" sz="4000" dirty="0">
              <a:solidFill>
                <a:srgbClr val="00518E"/>
              </a:solidFill>
              <a:latin typeface="Segoe UI Semibold" pitchFamily="34" charset="0"/>
            </a:endParaRPr>
          </a:p>
        </p:txBody>
      </p:sp>
    </p:spTree>
    <p:extLst>
      <p:ext uri="{BB962C8B-B14F-4D97-AF65-F5344CB8AC3E}">
        <p14:creationId xmlns:p14="http://schemas.microsoft.com/office/powerpoint/2010/main" val="7127089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err="1" smtClean="0">
                <a:solidFill>
                  <a:schemeClr val="tx1">
                    <a:lumMod val="75000"/>
                    <a:lumOff val="25000"/>
                  </a:schemeClr>
                </a:solidFill>
              </a:rPr>
              <a:t>Pololu</a:t>
            </a:r>
            <a:r>
              <a:rPr lang="fr-FR" dirty="0" smtClean="0">
                <a:solidFill>
                  <a:schemeClr val="tx1">
                    <a:lumMod val="75000"/>
                    <a:lumOff val="25000"/>
                  </a:schemeClr>
                </a:solidFill>
              </a:rPr>
              <a:t> USB </a:t>
            </a:r>
            <a:r>
              <a:rPr lang="fr-FR" dirty="0" err="1" smtClean="0">
                <a:solidFill>
                  <a:schemeClr val="tx1">
                    <a:lumMod val="75000"/>
                    <a:lumOff val="25000"/>
                  </a:schemeClr>
                </a:solidFill>
              </a:rPr>
              <a:t>controller</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5019676"/>
          </a:xfrm>
        </p:spPr>
        <p:txBody>
          <a:bodyPr>
            <a:normAutofit fontScale="92500" lnSpcReduction="20000"/>
          </a:bodyPr>
          <a:lstStyle/>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Next slides gather three different programs.</a:t>
            </a:r>
          </a:p>
          <a:p>
            <a:pPr marL="0" indent="0">
              <a:buNone/>
            </a:pP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These programs ask the </a:t>
            </a:r>
            <a:r>
              <a:rPr lang="en-GB" sz="2400" dirty="0" err="1" smtClean="0">
                <a:latin typeface="Segoe UI" panose="020B0502040204020203" pitchFamily="34" charset="0"/>
                <a:ea typeface="Segoe UI" panose="020B0502040204020203" pitchFamily="34" charset="0"/>
                <a:cs typeface="Segoe UI" panose="020B0502040204020203" pitchFamily="34" charset="0"/>
              </a:rPr>
              <a:t>Pololu</a:t>
            </a:r>
            <a:r>
              <a:rPr lang="en-GB" sz="2400" dirty="0" smtClean="0">
                <a:latin typeface="Segoe UI" panose="020B0502040204020203" pitchFamily="34" charset="0"/>
                <a:ea typeface="Segoe UI" panose="020B0502040204020203" pitchFamily="34" charset="0"/>
                <a:cs typeface="Segoe UI" panose="020B0502040204020203" pitchFamily="34" charset="0"/>
              </a:rPr>
              <a:t> controller to perform a single action. It opens the USB channel, performs a control transfer thru it, and closes it.</a:t>
            </a:r>
          </a:p>
          <a:p>
            <a:pPr marL="0" indent="0">
              <a:buNone/>
            </a:pP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The three programs concern:</a:t>
            </a:r>
          </a:p>
          <a:p>
            <a:pPr>
              <a:buFontTx/>
              <a:buChar char="-"/>
            </a:pPr>
            <a:r>
              <a:rPr lang="en-GB" sz="2400" dirty="0" smtClean="0">
                <a:latin typeface="Segoe UI" panose="020B0502040204020203" pitchFamily="34" charset="0"/>
                <a:ea typeface="Segoe UI" panose="020B0502040204020203" pitchFamily="34" charset="0"/>
                <a:cs typeface="Segoe UI" panose="020B0502040204020203" pitchFamily="34" charset="0"/>
              </a:rPr>
              <a:t>Setting up the target position of a servo motor</a:t>
            </a:r>
          </a:p>
          <a:p>
            <a:pPr>
              <a:buFontTx/>
              <a:buChar char="-"/>
            </a:pPr>
            <a:r>
              <a:rPr lang="en-GB" sz="2400" dirty="0" smtClean="0">
                <a:latin typeface="Segoe UI" panose="020B0502040204020203" pitchFamily="34" charset="0"/>
                <a:ea typeface="Segoe UI" panose="020B0502040204020203" pitchFamily="34" charset="0"/>
                <a:cs typeface="Segoe UI" panose="020B0502040204020203" pitchFamily="34" charset="0"/>
              </a:rPr>
              <a:t>Setting up the speed of a servo motor</a:t>
            </a:r>
          </a:p>
          <a:p>
            <a:pPr>
              <a:buFontTx/>
              <a:buChar char="-"/>
            </a:pPr>
            <a:r>
              <a:rPr lang="en-GB" sz="2400" dirty="0" smtClean="0">
                <a:latin typeface="Segoe UI" panose="020B0502040204020203" pitchFamily="34" charset="0"/>
                <a:ea typeface="Segoe UI" panose="020B0502040204020203" pitchFamily="34" charset="0"/>
                <a:cs typeface="Segoe UI" panose="020B0502040204020203" pitchFamily="34" charset="0"/>
              </a:rPr>
              <a:t>Setting up the acceleration of a servo motor</a:t>
            </a:r>
          </a:p>
          <a:p>
            <a:pPr>
              <a:buFontTx/>
              <a:buChar char="-"/>
            </a:pP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Here is the code and we explain how to run it right after.</a:t>
            </a:r>
          </a:p>
          <a:p>
            <a:pPr>
              <a:buFontTx/>
              <a:buChar char="-"/>
            </a:pP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24358343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err="1" smtClean="0">
                <a:solidFill>
                  <a:schemeClr val="tx1">
                    <a:lumMod val="75000"/>
                    <a:lumOff val="25000"/>
                  </a:schemeClr>
                </a:solidFill>
              </a:rPr>
              <a:t>Pololu</a:t>
            </a:r>
            <a:r>
              <a:rPr lang="fr-FR" dirty="0" smtClean="0">
                <a:solidFill>
                  <a:schemeClr val="tx1">
                    <a:lumMod val="75000"/>
                    <a:lumOff val="25000"/>
                  </a:schemeClr>
                </a:solidFill>
              </a:rPr>
              <a:t> USB </a:t>
            </a:r>
            <a:r>
              <a:rPr lang="fr-FR" dirty="0" err="1" smtClean="0">
                <a:solidFill>
                  <a:schemeClr val="tx1">
                    <a:lumMod val="75000"/>
                    <a:lumOff val="25000"/>
                  </a:schemeClr>
                </a:solidFill>
              </a:rPr>
              <a:t>controller</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5019676"/>
          </a:xfrm>
        </p:spPr>
        <p:txBody>
          <a:bodyPr>
            <a:normAutofit fontScale="40000" lnSpcReduction="20000"/>
          </a:bodyPr>
          <a:lstStyle/>
          <a:p>
            <a:pPr marL="0" indent="0">
              <a:buNone/>
            </a:pPr>
            <a:r>
              <a:rPr lang="fr-FR" sz="5000" dirty="0" smtClean="0">
                <a:solidFill>
                  <a:srgbClr val="00518E"/>
                </a:solidFill>
                <a:latin typeface="Segoe UI Semibold" pitchFamily="34" charset="0"/>
                <a:ea typeface="Segoe UI" pitchFamily="34" charset="0"/>
                <a:cs typeface="Segoe UI" pitchFamily="34" charset="0"/>
              </a:rPr>
              <a:t>Set_target.cpp</a:t>
            </a:r>
          </a:p>
          <a:p>
            <a:pPr marL="0" indent="0">
              <a:buNone/>
            </a:pP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#include &lt;</a:t>
            </a:r>
            <a:r>
              <a:rPr lang="en-GB" sz="2400" dirty="0" err="1">
                <a:latin typeface="Segoe UI" panose="020B0502040204020203" pitchFamily="34" charset="0"/>
                <a:ea typeface="Segoe UI" panose="020B0502040204020203" pitchFamily="34" charset="0"/>
                <a:cs typeface="Segoe UI" panose="020B0502040204020203" pitchFamily="34" charset="0"/>
              </a:rPr>
              <a:t>iostream</a:t>
            </a:r>
            <a:r>
              <a:rPr lang="en-GB" sz="2400" dirty="0">
                <a:latin typeface="Segoe UI" panose="020B0502040204020203" pitchFamily="34" charset="0"/>
                <a:ea typeface="Segoe UI" panose="020B0502040204020203" pitchFamily="34" charset="0"/>
                <a:cs typeface="Segoe UI" panose="020B0502040204020203" pitchFamily="34" charset="0"/>
              </a:rPr>
              <a:t>&gt;</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#include &lt;string&gt;</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#include &lt;libusb-1.0/</a:t>
            </a:r>
            <a:r>
              <a:rPr lang="en-GB" sz="2400" dirty="0" err="1">
                <a:latin typeface="Segoe UI" panose="020B0502040204020203" pitchFamily="34" charset="0"/>
                <a:ea typeface="Segoe UI" panose="020B0502040204020203" pitchFamily="34" charset="0"/>
                <a:cs typeface="Segoe UI" panose="020B0502040204020203" pitchFamily="34" charset="0"/>
              </a:rPr>
              <a:t>libusb.h</a:t>
            </a:r>
            <a:r>
              <a:rPr lang="en-GB" sz="2400" dirty="0">
                <a:latin typeface="Segoe UI" panose="020B0502040204020203" pitchFamily="34" charset="0"/>
                <a:ea typeface="Segoe UI" panose="020B0502040204020203" pitchFamily="34" charset="0"/>
                <a:cs typeface="Segoe UI" panose="020B0502040204020203" pitchFamily="34" charset="0"/>
              </a:rPr>
              <a:t>&gt;</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#include &lt;</a:t>
            </a:r>
            <a:r>
              <a:rPr lang="en-GB" sz="2400" dirty="0" err="1">
                <a:latin typeface="Segoe UI" panose="020B0502040204020203" pitchFamily="34" charset="0"/>
                <a:ea typeface="Segoe UI" panose="020B0502040204020203" pitchFamily="34" charset="0"/>
                <a:cs typeface="Segoe UI" panose="020B0502040204020203" pitchFamily="34" charset="0"/>
              </a:rPr>
              <a:t>unistd.h</a:t>
            </a:r>
            <a:r>
              <a:rPr lang="en-GB" sz="2400" dirty="0">
                <a:latin typeface="Segoe UI" panose="020B0502040204020203" pitchFamily="34" charset="0"/>
                <a:ea typeface="Segoe UI" panose="020B0502040204020203" pitchFamily="34" charset="0"/>
                <a:cs typeface="Segoe UI" panose="020B0502040204020203" pitchFamily="34" charset="0"/>
              </a:rPr>
              <a:t>&gt;</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#include &lt;</a:t>
            </a:r>
            <a:r>
              <a:rPr lang="en-GB" sz="2400" dirty="0" err="1">
                <a:latin typeface="Segoe UI" panose="020B0502040204020203" pitchFamily="34" charset="0"/>
                <a:ea typeface="Segoe UI" panose="020B0502040204020203" pitchFamily="34" charset="0"/>
                <a:cs typeface="Segoe UI" panose="020B0502040204020203" pitchFamily="34" charset="0"/>
              </a:rPr>
              <a:t>stdlib.h</a:t>
            </a:r>
            <a:r>
              <a:rPr lang="en-GB" sz="2400" dirty="0">
                <a:latin typeface="Segoe UI" panose="020B0502040204020203" pitchFamily="34" charset="0"/>
                <a:ea typeface="Segoe UI" panose="020B0502040204020203" pitchFamily="34" charset="0"/>
                <a:cs typeface="Segoe UI" panose="020B0502040204020203" pitchFamily="34" charset="0"/>
              </a:rPr>
              <a:t>&gt;</a:t>
            </a:r>
          </a:p>
          <a:p>
            <a:pPr marL="0" indent="0">
              <a:buNone/>
            </a:pP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using namespace </a:t>
            </a:r>
            <a:r>
              <a:rPr lang="en-GB" sz="2400" dirty="0" err="1">
                <a:latin typeface="Segoe UI" panose="020B0502040204020203" pitchFamily="34" charset="0"/>
                <a:ea typeface="Segoe UI" panose="020B0502040204020203" pitchFamily="34" charset="0"/>
                <a:cs typeface="Segoe UI" panose="020B0502040204020203" pitchFamily="34" charset="0"/>
              </a:rPr>
              <a:t>std</a:t>
            </a:r>
            <a:r>
              <a:rPr lang="en-GB" sz="2400" dirty="0">
                <a:latin typeface="Segoe UI" panose="020B0502040204020203" pitchFamily="34" charset="0"/>
                <a:ea typeface="Segoe UI" panose="020B0502040204020203" pitchFamily="34" charset="0"/>
                <a:cs typeface="Segoe UI" panose="020B0502040204020203" pitchFamily="34" charset="0"/>
              </a:rPr>
              <a:t>;</a:t>
            </a:r>
          </a:p>
          <a:p>
            <a:pPr marL="0" indent="0">
              <a:buNone/>
            </a:pP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err="1">
                <a:latin typeface="Segoe UI" panose="020B0502040204020203" pitchFamily="34" charset="0"/>
                <a:ea typeface="Segoe UI" panose="020B0502040204020203" pitchFamily="34" charset="0"/>
                <a:cs typeface="Segoe UI" panose="020B0502040204020203" pitchFamily="34" charset="0"/>
              </a:rPr>
              <a:t>int</a:t>
            </a:r>
            <a:r>
              <a:rPr lang="en-GB" sz="2400" dirty="0">
                <a:latin typeface="Segoe UI" panose="020B0502040204020203" pitchFamily="34" charset="0"/>
                <a:ea typeface="Segoe UI" panose="020B0502040204020203" pitchFamily="34" charset="0"/>
                <a:cs typeface="Segoe UI" panose="020B0502040204020203" pitchFamily="34" charset="0"/>
              </a:rPr>
              <a:t> main(</a:t>
            </a:r>
            <a:r>
              <a:rPr lang="en-GB" sz="2400" dirty="0" err="1">
                <a:latin typeface="Segoe UI" panose="020B0502040204020203" pitchFamily="34" charset="0"/>
                <a:ea typeface="Segoe UI" panose="020B0502040204020203" pitchFamily="34" charset="0"/>
                <a:cs typeface="Segoe UI" panose="020B0502040204020203" pitchFamily="34" charset="0"/>
              </a:rPr>
              <a:t>int</a:t>
            </a: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argc</a:t>
            </a:r>
            <a:r>
              <a:rPr lang="en-GB" sz="2400" dirty="0">
                <a:latin typeface="Segoe UI" panose="020B0502040204020203" pitchFamily="34" charset="0"/>
                <a:ea typeface="Segoe UI" panose="020B0502040204020203" pitchFamily="34" charset="0"/>
                <a:cs typeface="Segoe UI" panose="020B0502040204020203" pitchFamily="34" charset="0"/>
              </a:rPr>
              <a:t>, char *</a:t>
            </a:r>
            <a:r>
              <a:rPr lang="en-GB" sz="2400" dirty="0" err="1">
                <a:latin typeface="Segoe UI" panose="020B0502040204020203" pitchFamily="34" charset="0"/>
                <a:ea typeface="Segoe UI" panose="020B0502040204020203" pitchFamily="34" charset="0"/>
                <a:cs typeface="Segoe UI" panose="020B0502040204020203" pitchFamily="34" charset="0"/>
              </a:rPr>
              <a:t>argv</a:t>
            </a:r>
            <a:r>
              <a:rPr lang="en-GB" sz="2400" dirty="0">
                <a:latin typeface="Segoe UI" panose="020B0502040204020203" pitchFamily="34" charset="0"/>
                <a:ea typeface="Segoe UI" panose="020B0502040204020203" pitchFamily="34" charset="0"/>
                <a:cs typeface="Segoe UI" panose="020B0502040204020203" pitchFamily="34" charset="0"/>
              </a:rPr>
              <a:t>[]){</a:t>
            </a:r>
          </a:p>
          <a:p>
            <a:pPr marL="0" indent="0">
              <a:buNone/>
            </a:pP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if(</a:t>
            </a:r>
            <a:r>
              <a:rPr lang="en-GB" sz="2400" dirty="0" err="1">
                <a:latin typeface="Segoe UI" panose="020B0502040204020203" pitchFamily="34" charset="0"/>
                <a:ea typeface="Segoe UI" panose="020B0502040204020203" pitchFamily="34" charset="0"/>
                <a:cs typeface="Segoe UI" panose="020B0502040204020203" pitchFamily="34" charset="0"/>
              </a:rPr>
              <a:t>argc</a:t>
            </a:r>
            <a:r>
              <a:rPr lang="en-GB" sz="2400" dirty="0">
                <a:latin typeface="Segoe UI" panose="020B0502040204020203" pitchFamily="34" charset="0"/>
                <a:ea typeface="Segoe UI" panose="020B0502040204020203" pitchFamily="34" charset="0"/>
                <a:cs typeface="Segoe UI" panose="020B0502040204020203" pitchFamily="34" charset="0"/>
              </a:rPr>
              <a:t> &lt; 3)</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smtClean="0">
                <a:latin typeface="Segoe UI" panose="020B0502040204020203" pitchFamily="34" charset="0"/>
                <a:ea typeface="Segoe UI" panose="020B0502040204020203" pitchFamily="34" charset="0"/>
                <a:cs typeface="Segoe UI" panose="020B0502040204020203" pitchFamily="34" charset="0"/>
              </a:rPr>
              <a:t>cout</a:t>
            </a:r>
            <a:r>
              <a:rPr lang="en-GB" sz="2400" dirty="0" smtClean="0">
                <a:latin typeface="Segoe UI" panose="020B0502040204020203" pitchFamily="34" charset="0"/>
                <a:ea typeface="Segoe UI" panose="020B0502040204020203" pitchFamily="34" charset="0"/>
                <a:cs typeface="Segoe UI" panose="020B0502040204020203" pitchFamily="34" charset="0"/>
              </a:rPr>
              <a:t> </a:t>
            </a:r>
            <a:r>
              <a:rPr lang="en-GB" sz="2400" dirty="0">
                <a:latin typeface="Segoe UI" panose="020B0502040204020203" pitchFamily="34" charset="0"/>
                <a:ea typeface="Segoe UI" panose="020B0502040204020203" pitchFamily="34" charset="0"/>
                <a:cs typeface="Segoe UI" panose="020B0502040204020203" pitchFamily="34" charset="0"/>
              </a:rPr>
              <a:t>&lt;&lt; "Usage: binary </a:t>
            </a:r>
            <a:r>
              <a:rPr lang="en-GB" sz="2400" dirty="0" err="1">
                <a:latin typeface="Segoe UI" panose="020B0502040204020203" pitchFamily="34" charset="0"/>
                <a:ea typeface="Segoe UI" panose="020B0502040204020203" pitchFamily="34" charset="0"/>
                <a:cs typeface="Segoe UI" panose="020B0502040204020203" pitchFamily="34" charset="0"/>
              </a:rPr>
              <a:t>servo_number</a:t>
            </a: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target_value</a:t>
            </a:r>
            <a:r>
              <a:rPr lang="en-GB" sz="2400" dirty="0">
                <a:latin typeface="Segoe UI" panose="020B0502040204020203" pitchFamily="34" charset="0"/>
                <a:ea typeface="Segoe UI" panose="020B0502040204020203" pitchFamily="34" charset="0"/>
                <a:cs typeface="Segoe UI" panose="020B0502040204020203" pitchFamily="34" charset="0"/>
              </a:rPr>
              <a:t>" &lt;&lt; </a:t>
            </a:r>
            <a:r>
              <a:rPr lang="en-GB" sz="2400" dirty="0" err="1">
                <a:latin typeface="Segoe UI" panose="020B0502040204020203" pitchFamily="34" charset="0"/>
                <a:ea typeface="Segoe UI" panose="020B0502040204020203" pitchFamily="34" charset="0"/>
                <a:cs typeface="Segoe UI" panose="020B0502040204020203" pitchFamily="34" charset="0"/>
              </a:rPr>
              <a:t>endl</a:t>
            </a:r>
            <a:r>
              <a:rPr lang="en-GB" sz="2400" dirty="0">
                <a:latin typeface="Segoe UI" panose="020B0502040204020203" pitchFamily="34" charset="0"/>
                <a:ea typeface="Segoe UI" panose="020B0502040204020203" pitchFamily="34" charset="0"/>
                <a:cs typeface="Segoe UI" panose="020B0502040204020203" pitchFamily="34" charset="0"/>
              </a:rPr>
              <a:t>;</a:t>
            </a:r>
          </a:p>
          <a:p>
            <a:pPr marL="0" indent="0">
              <a:buNone/>
            </a:pP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int</a:t>
            </a:r>
            <a:r>
              <a:rPr lang="en-GB" sz="2400" dirty="0">
                <a:latin typeface="Segoe UI" panose="020B0502040204020203" pitchFamily="34" charset="0"/>
                <a:ea typeface="Segoe UI" panose="020B0502040204020203" pitchFamily="34" charset="0"/>
                <a:cs typeface="Segoe UI" panose="020B0502040204020203" pitchFamily="34" charset="0"/>
              </a:rPr>
              <a:t> servo = </a:t>
            </a:r>
            <a:r>
              <a:rPr lang="en-GB" sz="2400" dirty="0" err="1">
                <a:latin typeface="Segoe UI" panose="020B0502040204020203" pitchFamily="34" charset="0"/>
                <a:ea typeface="Segoe UI" panose="020B0502040204020203" pitchFamily="34" charset="0"/>
                <a:cs typeface="Segoe UI" panose="020B0502040204020203" pitchFamily="34" charset="0"/>
              </a:rPr>
              <a:t>atoi</a:t>
            </a:r>
            <a:r>
              <a:rPr lang="en-GB" sz="2400" dirty="0">
                <a:latin typeface="Segoe UI" panose="020B0502040204020203" pitchFamily="34" charset="0"/>
                <a:ea typeface="Segoe UI" panose="020B0502040204020203" pitchFamily="34" charset="0"/>
                <a:cs typeface="Segoe UI" panose="020B0502040204020203" pitchFamily="34" charset="0"/>
              </a:rPr>
              <a:t>(</a:t>
            </a:r>
            <a:r>
              <a:rPr lang="en-GB" sz="2400" dirty="0" err="1">
                <a:latin typeface="Segoe UI" panose="020B0502040204020203" pitchFamily="34" charset="0"/>
                <a:ea typeface="Segoe UI" panose="020B0502040204020203" pitchFamily="34" charset="0"/>
                <a:cs typeface="Segoe UI" panose="020B0502040204020203" pitchFamily="34" charset="0"/>
              </a:rPr>
              <a:t>argv</a:t>
            </a:r>
            <a:r>
              <a:rPr lang="en-GB" sz="2400" dirty="0">
                <a:latin typeface="Segoe UI" panose="020B0502040204020203" pitchFamily="34" charset="0"/>
                <a:ea typeface="Segoe UI" panose="020B0502040204020203" pitchFamily="34" charset="0"/>
                <a:cs typeface="Segoe UI" panose="020B0502040204020203" pitchFamily="34" charset="0"/>
              </a:rPr>
              <a:t>[1</a:t>
            </a:r>
            <a:r>
              <a:rPr lang="en-GB" sz="2400" dirty="0" smtClean="0">
                <a:latin typeface="Segoe UI" panose="020B0502040204020203" pitchFamily="34" charset="0"/>
                <a:ea typeface="Segoe UI" panose="020B0502040204020203" pitchFamily="34" charset="0"/>
                <a:cs typeface="Segoe UI" panose="020B0502040204020203" pitchFamily="34" charset="0"/>
              </a:rPr>
              <a:t>]);	//First parameter to give is the servo channel number</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int</a:t>
            </a:r>
            <a:r>
              <a:rPr lang="en-GB" sz="2400" dirty="0">
                <a:latin typeface="Segoe UI" panose="020B0502040204020203" pitchFamily="34" charset="0"/>
                <a:ea typeface="Segoe UI" panose="020B0502040204020203" pitchFamily="34" charset="0"/>
                <a:cs typeface="Segoe UI" panose="020B0502040204020203" pitchFamily="34" charset="0"/>
              </a:rPr>
              <a:t> value = </a:t>
            </a:r>
            <a:r>
              <a:rPr lang="en-GB" sz="2400" dirty="0" err="1">
                <a:latin typeface="Segoe UI" panose="020B0502040204020203" pitchFamily="34" charset="0"/>
                <a:ea typeface="Segoe UI" panose="020B0502040204020203" pitchFamily="34" charset="0"/>
                <a:cs typeface="Segoe UI" panose="020B0502040204020203" pitchFamily="34" charset="0"/>
              </a:rPr>
              <a:t>atoi</a:t>
            </a:r>
            <a:r>
              <a:rPr lang="en-GB" sz="2400" dirty="0">
                <a:latin typeface="Segoe UI" panose="020B0502040204020203" pitchFamily="34" charset="0"/>
                <a:ea typeface="Segoe UI" panose="020B0502040204020203" pitchFamily="34" charset="0"/>
                <a:cs typeface="Segoe UI" panose="020B0502040204020203" pitchFamily="34" charset="0"/>
              </a:rPr>
              <a:t>(</a:t>
            </a:r>
            <a:r>
              <a:rPr lang="en-GB" sz="2400" dirty="0" err="1">
                <a:latin typeface="Segoe UI" panose="020B0502040204020203" pitchFamily="34" charset="0"/>
                <a:ea typeface="Segoe UI" panose="020B0502040204020203" pitchFamily="34" charset="0"/>
                <a:cs typeface="Segoe UI" panose="020B0502040204020203" pitchFamily="34" charset="0"/>
              </a:rPr>
              <a:t>argv</a:t>
            </a:r>
            <a:r>
              <a:rPr lang="en-GB" sz="2400" dirty="0">
                <a:latin typeface="Segoe UI" panose="020B0502040204020203" pitchFamily="34" charset="0"/>
                <a:ea typeface="Segoe UI" panose="020B0502040204020203" pitchFamily="34" charset="0"/>
                <a:cs typeface="Segoe UI" panose="020B0502040204020203" pitchFamily="34" charset="0"/>
              </a:rPr>
              <a:t>[2</a:t>
            </a:r>
            <a:r>
              <a:rPr lang="en-GB" sz="2400" dirty="0" smtClean="0">
                <a:latin typeface="Segoe UI" panose="020B0502040204020203" pitchFamily="34" charset="0"/>
                <a:ea typeface="Segoe UI" panose="020B0502040204020203" pitchFamily="34" charset="0"/>
                <a:cs typeface="Segoe UI" panose="020B0502040204020203" pitchFamily="34" charset="0"/>
              </a:rPr>
              <a:t>]);	//Second one is the value</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libusb_device</a:t>
            </a: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devs</a:t>
            </a:r>
            <a:r>
              <a:rPr lang="en-GB" sz="2400"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libusb_context</a:t>
            </a: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ctx</a:t>
            </a:r>
            <a:r>
              <a:rPr lang="en-GB" sz="2400" dirty="0">
                <a:latin typeface="Segoe UI" panose="020B0502040204020203" pitchFamily="34" charset="0"/>
                <a:ea typeface="Segoe UI" panose="020B0502040204020203" pitchFamily="34" charset="0"/>
                <a:cs typeface="Segoe UI" panose="020B0502040204020203" pitchFamily="34" charset="0"/>
              </a:rPr>
              <a:t> = NULL; </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libusb_device_descriptor</a:t>
            </a: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descr</a:t>
            </a:r>
            <a:r>
              <a:rPr lang="en-GB" sz="2400" dirty="0">
                <a:latin typeface="Segoe UI" panose="020B0502040204020203" pitchFamily="34" charset="0"/>
                <a:ea typeface="Segoe UI" panose="020B0502040204020203" pitchFamily="34" charset="0"/>
                <a:cs typeface="Segoe UI" panose="020B0502040204020203" pitchFamily="34" charset="0"/>
              </a:rPr>
              <a:t>;</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libusb_device</a:t>
            </a: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pololu</a:t>
            </a:r>
            <a:r>
              <a:rPr lang="en-GB" sz="2400" dirty="0" smtClean="0">
                <a:latin typeface="Segoe UI" panose="020B0502040204020203" pitchFamily="34" charset="0"/>
                <a:ea typeface="Segoe UI" panose="020B0502040204020203" pitchFamily="34" charset="0"/>
                <a:cs typeface="Segoe UI" panose="020B0502040204020203" pitchFamily="34" charset="0"/>
              </a:rPr>
              <a:t>;</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int</a:t>
            </a:r>
            <a:r>
              <a:rPr lang="en-GB" sz="2400" dirty="0">
                <a:latin typeface="Segoe UI" panose="020B0502040204020203" pitchFamily="34" charset="0"/>
                <a:ea typeface="Segoe UI" panose="020B0502040204020203" pitchFamily="34" charset="0"/>
                <a:cs typeface="Segoe UI" panose="020B0502040204020203" pitchFamily="34" charset="0"/>
              </a:rPr>
              <a:t> r;</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int</a:t>
            </a:r>
            <a:r>
              <a:rPr lang="en-GB" sz="2400" dirty="0">
                <a:latin typeface="Segoe UI" panose="020B0502040204020203" pitchFamily="34" charset="0"/>
                <a:ea typeface="Segoe UI" panose="020B0502040204020203" pitchFamily="34" charset="0"/>
                <a:cs typeface="Segoe UI" panose="020B0502040204020203" pitchFamily="34" charset="0"/>
              </a:rPr>
              <a:t> found = 0;</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ssize_t</a:t>
            </a: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cnt</a:t>
            </a:r>
            <a:r>
              <a:rPr lang="en-GB" sz="2400"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smtClean="0">
                <a:latin typeface="Segoe UI" panose="020B0502040204020203" pitchFamily="34" charset="0"/>
                <a:ea typeface="Segoe UI" panose="020B0502040204020203" pitchFamily="34" charset="0"/>
                <a:cs typeface="Segoe UI" panose="020B0502040204020203" pitchFamily="34" charset="0"/>
              </a:rPr>
              <a:t>	 </a:t>
            </a:r>
            <a:r>
              <a:rPr lang="en-GB" sz="2400" dirty="0">
                <a:latin typeface="Segoe UI" panose="020B0502040204020203" pitchFamily="34" charset="0"/>
                <a:ea typeface="Segoe UI" panose="020B0502040204020203" pitchFamily="34" charset="0"/>
                <a:cs typeface="Segoe UI" panose="020B0502040204020203" pitchFamily="34" charset="0"/>
              </a:rPr>
              <a:t>r = </a:t>
            </a:r>
            <a:r>
              <a:rPr lang="en-GB" sz="2400" dirty="0" err="1">
                <a:latin typeface="Segoe UI" panose="020B0502040204020203" pitchFamily="34" charset="0"/>
                <a:ea typeface="Segoe UI" panose="020B0502040204020203" pitchFamily="34" charset="0"/>
                <a:cs typeface="Segoe UI" panose="020B0502040204020203" pitchFamily="34" charset="0"/>
              </a:rPr>
              <a:t>libusb_init</a:t>
            </a:r>
            <a:r>
              <a:rPr lang="en-GB" sz="2400" dirty="0">
                <a:latin typeface="Segoe UI" panose="020B0502040204020203" pitchFamily="34" charset="0"/>
                <a:ea typeface="Segoe UI" panose="020B0502040204020203" pitchFamily="34" charset="0"/>
                <a:cs typeface="Segoe UI" panose="020B0502040204020203" pitchFamily="34" charset="0"/>
              </a:rPr>
              <a:t>(&amp;</a:t>
            </a:r>
            <a:r>
              <a:rPr lang="en-GB" sz="2400" dirty="0" err="1">
                <a:latin typeface="Segoe UI" panose="020B0502040204020203" pitchFamily="34" charset="0"/>
                <a:ea typeface="Segoe UI" panose="020B0502040204020203" pitchFamily="34" charset="0"/>
                <a:cs typeface="Segoe UI" panose="020B0502040204020203" pitchFamily="34" charset="0"/>
              </a:rPr>
              <a:t>ctx</a:t>
            </a:r>
            <a:r>
              <a:rPr lang="en-GB" sz="2400" dirty="0">
                <a:latin typeface="Segoe UI" panose="020B0502040204020203" pitchFamily="34" charset="0"/>
                <a:ea typeface="Segoe UI" panose="020B0502040204020203" pitchFamily="34" charset="0"/>
                <a:cs typeface="Segoe UI" panose="020B0502040204020203" pitchFamily="34" charset="0"/>
              </a:rPr>
              <a:t>);</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libusb_set_debug</a:t>
            </a:r>
            <a:r>
              <a:rPr lang="en-GB" sz="2400" dirty="0">
                <a:latin typeface="Segoe UI" panose="020B0502040204020203" pitchFamily="34" charset="0"/>
                <a:ea typeface="Segoe UI" panose="020B0502040204020203" pitchFamily="34" charset="0"/>
                <a:cs typeface="Segoe UI" panose="020B0502040204020203" pitchFamily="34" charset="0"/>
              </a:rPr>
              <a:t>(</a:t>
            </a:r>
            <a:r>
              <a:rPr lang="en-GB" sz="2400" dirty="0" err="1">
                <a:latin typeface="Segoe UI" panose="020B0502040204020203" pitchFamily="34" charset="0"/>
                <a:ea typeface="Segoe UI" panose="020B0502040204020203" pitchFamily="34" charset="0"/>
                <a:cs typeface="Segoe UI" panose="020B0502040204020203" pitchFamily="34" charset="0"/>
              </a:rPr>
              <a:t>ctx</a:t>
            </a:r>
            <a:r>
              <a:rPr lang="en-GB" sz="2400" dirty="0">
                <a:latin typeface="Segoe UI" panose="020B0502040204020203" pitchFamily="34" charset="0"/>
                <a:ea typeface="Segoe UI" panose="020B0502040204020203" pitchFamily="34" charset="0"/>
                <a:cs typeface="Segoe UI" panose="020B0502040204020203" pitchFamily="34" charset="0"/>
              </a:rPr>
              <a:t>, 3);</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cnt</a:t>
            </a:r>
            <a:r>
              <a:rPr lang="en-GB" sz="2400" dirty="0">
                <a:latin typeface="Segoe UI" panose="020B0502040204020203" pitchFamily="34" charset="0"/>
                <a:ea typeface="Segoe UI" panose="020B0502040204020203" pitchFamily="34" charset="0"/>
                <a:cs typeface="Segoe UI" panose="020B0502040204020203" pitchFamily="34" charset="0"/>
              </a:rPr>
              <a:t> = </a:t>
            </a:r>
            <a:r>
              <a:rPr lang="en-GB" sz="2400" dirty="0" err="1">
                <a:latin typeface="Segoe UI" panose="020B0502040204020203" pitchFamily="34" charset="0"/>
                <a:ea typeface="Segoe UI" panose="020B0502040204020203" pitchFamily="34" charset="0"/>
                <a:cs typeface="Segoe UI" panose="020B0502040204020203" pitchFamily="34" charset="0"/>
              </a:rPr>
              <a:t>libusb_get_device_list</a:t>
            </a:r>
            <a:r>
              <a:rPr lang="en-GB" sz="2400" dirty="0">
                <a:latin typeface="Segoe UI" panose="020B0502040204020203" pitchFamily="34" charset="0"/>
                <a:ea typeface="Segoe UI" panose="020B0502040204020203" pitchFamily="34" charset="0"/>
                <a:cs typeface="Segoe UI" panose="020B0502040204020203" pitchFamily="34" charset="0"/>
              </a:rPr>
              <a:t>(</a:t>
            </a:r>
            <a:r>
              <a:rPr lang="en-GB" sz="2400" dirty="0" err="1">
                <a:latin typeface="Segoe UI" panose="020B0502040204020203" pitchFamily="34" charset="0"/>
                <a:ea typeface="Segoe UI" panose="020B0502040204020203" pitchFamily="34" charset="0"/>
                <a:cs typeface="Segoe UI" panose="020B0502040204020203" pitchFamily="34" charset="0"/>
              </a:rPr>
              <a:t>ctx</a:t>
            </a:r>
            <a:r>
              <a:rPr lang="en-GB" sz="2400" dirty="0">
                <a:latin typeface="Segoe UI" panose="020B0502040204020203" pitchFamily="34" charset="0"/>
                <a:ea typeface="Segoe UI" panose="020B0502040204020203" pitchFamily="34" charset="0"/>
                <a:cs typeface="Segoe UI" panose="020B0502040204020203" pitchFamily="34" charset="0"/>
              </a:rPr>
              <a:t>, &amp;</a:t>
            </a:r>
            <a:r>
              <a:rPr lang="en-GB" sz="2400" dirty="0" err="1">
                <a:latin typeface="Segoe UI" panose="020B0502040204020203" pitchFamily="34" charset="0"/>
                <a:ea typeface="Segoe UI" panose="020B0502040204020203" pitchFamily="34" charset="0"/>
                <a:cs typeface="Segoe UI" panose="020B0502040204020203" pitchFamily="34" charset="0"/>
              </a:rPr>
              <a:t>devs</a:t>
            </a:r>
            <a:r>
              <a:rPr lang="en-GB" sz="2400" dirty="0" smtClean="0">
                <a:latin typeface="Segoe UI" panose="020B0502040204020203" pitchFamily="34" charset="0"/>
                <a:ea typeface="Segoe UI" panose="020B0502040204020203" pitchFamily="34" charset="0"/>
                <a:cs typeface="Segoe UI" panose="020B0502040204020203" pitchFamily="34" charset="0"/>
              </a:rPr>
              <a:t>);</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293106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err="1" smtClean="0">
                <a:solidFill>
                  <a:schemeClr val="tx1">
                    <a:lumMod val="75000"/>
                    <a:lumOff val="25000"/>
                  </a:schemeClr>
                </a:solidFill>
              </a:rPr>
              <a:t>Pololu</a:t>
            </a:r>
            <a:r>
              <a:rPr lang="fr-FR" dirty="0" smtClean="0">
                <a:solidFill>
                  <a:schemeClr val="tx1">
                    <a:lumMod val="75000"/>
                    <a:lumOff val="25000"/>
                  </a:schemeClr>
                </a:solidFill>
              </a:rPr>
              <a:t> USB </a:t>
            </a:r>
            <a:r>
              <a:rPr lang="fr-FR" dirty="0" err="1" smtClean="0">
                <a:solidFill>
                  <a:schemeClr val="tx1">
                    <a:lumMod val="75000"/>
                    <a:lumOff val="25000"/>
                  </a:schemeClr>
                </a:solidFill>
              </a:rPr>
              <a:t>controller</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5019676"/>
          </a:xfrm>
        </p:spPr>
        <p:txBody>
          <a:bodyPr>
            <a:normAutofit fontScale="55000" lnSpcReduction="20000"/>
          </a:bodyPr>
          <a:lstStyle/>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	</a:t>
            </a:r>
            <a:r>
              <a:rPr lang="en-GB" sz="2400" dirty="0" err="1" smtClean="0">
                <a:latin typeface="Segoe UI" panose="020B0502040204020203" pitchFamily="34" charset="0"/>
                <a:ea typeface="Segoe UI" panose="020B0502040204020203" pitchFamily="34" charset="0"/>
                <a:cs typeface="Segoe UI" panose="020B0502040204020203" pitchFamily="34" charset="0"/>
              </a:rPr>
              <a:t>ssize_t</a:t>
            </a:r>
            <a:r>
              <a:rPr lang="en-GB" sz="2400" dirty="0" smtClean="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i</a:t>
            </a:r>
            <a:r>
              <a:rPr lang="en-GB" sz="2400" dirty="0">
                <a:latin typeface="Segoe UI" panose="020B0502040204020203" pitchFamily="34" charset="0"/>
                <a:ea typeface="Segoe UI" panose="020B0502040204020203" pitchFamily="34" charset="0"/>
                <a:cs typeface="Segoe UI" panose="020B0502040204020203" pitchFamily="34" charset="0"/>
              </a:rPr>
              <a:t>;</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for(</a:t>
            </a:r>
            <a:r>
              <a:rPr lang="en-GB" sz="2400" dirty="0" err="1">
                <a:latin typeface="Segoe UI" panose="020B0502040204020203" pitchFamily="34" charset="0"/>
                <a:ea typeface="Segoe UI" panose="020B0502040204020203" pitchFamily="34" charset="0"/>
                <a:cs typeface="Segoe UI" panose="020B0502040204020203" pitchFamily="34" charset="0"/>
              </a:rPr>
              <a:t>i</a:t>
            </a:r>
            <a:r>
              <a:rPr lang="en-GB" sz="2400" dirty="0">
                <a:latin typeface="Segoe UI" panose="020B0502040204020203" pitchFamily="34" charset="0"/>
                <a:ea typeface="Segoe UI" panose="020B0502040204020203" pitchFamily="34" charset="0"/>
                <a:cs typeface="Segoe UI" panose="020B0502040204020203" pitchFamily="34" charset="0"/>
              </a:rPr>
              <a:t> = 0; </a:t>
            </a:r>
            <a:r>
              <a:rPr lang="en-GB" sz="2400" dirty="0" err="1">
                <a:latin typeface="Segoe UI" panose="020B0502040204020203" pitchFamily="34" charset="0"/>
                <a:ea typeface="Segoe UI" panose="020B0502040204020203" pitchFamily="34" charset="0"/>
                <a:cs typeface="Segoe UI" panose="020B0502040204020203" pitchFamily="34" charset="0"/>
              </a:rPr>
              <a:t>i</a:t>
            </a:r>
            <a:r>
              <a:rPr lang="en-GB" sz="2400" dirty="0">
                <a:latin typeface="Segoe UI" panose="020B0502040204020203" pitchFamily="34" charset="0"/>
                <a:ea typeface="Segoe UI" panose="020B0502040204020203" pitchFamily="34" charset="0"/>
                <a:cs typeface="Segoe UI" panose="020B0502040204020203" pitchFamily="34" charset="0"/>
              </a:rPr>
              <a:t> &lt; </a:t>
            </a:r>
            <a:r>
              <a:rPr lang="en-GB" sz="2400" dirty="0" err="1">
                <a:latin typeface="Segoe UI" panose="020B0502040204020203" pitchFamily="34" charset="0"/>
                <a:ea typeface="Segoe UI" panose="020B0502040204020203" pitchFamily="34" charset="0"/>
                <a:cs typeface="Segoe UI" panose="020B0502040204020203" pitchFamily="34" charset="0"/>
              </a:rPr>
              <a:t>cnt</a:t>
            </a: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i</a:t>
            </a:r>
            <a:r>
              <a:rPr lang="en-GB" sz="2400"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r = </a:t>
            </a:r>
            <a:r>
              <a:rPr lang="en-GB" sz="2400" dirty="0" err="1">
                <a:latin typeface="Segoe UI" panose="020B0502040204020203" pitchFamily="34" charset="0"/>
                <a:ea typeface="Segoe UI" panose="020B0502040204020203" pitchFamily="34" charset="0"/>
                <a:cs typeface="Segoe UI" panose="020B0502040204020203" pitchFamily="34" charset="0"/>
              </a:rPr>
              <a:t>libusb_get_device_descriptor</a:t>
            </a:r>
            <a:r>
              <a:rPr lang="en-GB" sz="2400" dirty="0">
                <a:latin typeface="Segoe UI" panose="020B0502040204020203" pitchFamily="34" charset="0"/>
                <a:ea typeface="Segoe UI" panose="020B0502040204020203" pitchFamily="34" charset="0"/>
                <a:cs typeface="Segoe UI" panose="020B0502040204020203" pitchFamily="34" charset="0"/>
              </a:rPr>
              <a:t>(</a:t>
            </a:r>
            <a:r>
              <a:rPr lang="en-GB" sz="2400" dirty="0" err="1">
                <a:latin typeface="Segoe UI" panose="020B0502040204020203" pitchFamily="34" charset="0"/>
                <a:ea typeface="Segoe UI" panose="020B0502040204020203" pitchFamily="34" charset="0"/>
                <a:cs typeface="Segoe UI" panose="020B0502040204020203" pitchFamily="34" charset="0"/>
              </a:rPr>
              <a:t>devs</a:t>
            </a:r>
            <a:r>
              <a:rPr lang="en-GB" sz="2400" dirty="0">
                <a:latin typeface="Segoe UI" panose="020B0502040204020203" pitchFamily="34" charset="0"/>
                <a:ea typeface="Segoe UI" panose="020B0502040204020203" pitchFamily="34" charset="0"/>
                <a:cs typeface="Segoe UI" panose="020B0502040204020203" pitchFamily="34" charset="0"/>
              </a:rPr>
              <a:t>[</a:t>
            </a:r>
            <a:r>
              <a:rPr lang="en-GB" sz="2400" dirty="0" err="1">
                <a:latin typeface="Segoe UI" panose="020B0502040204020203" pitchFamily="34" charset="0"/>
                <a:ea typeface="Segoe UI" panose="020B0502040204020203" pitchFamily="34" charset="0"/>
                <a:cs typeface="Segoe UI" panose="020B0502040204020203" pitchFamily="34" charset="0"/>
              </a:rPr>
              <a:t>i</a:t>
            </a:r>
            <a:r>
              <a:rPr lang="en-GB" sz="2400" dirty="0">
                <a:latin typeface="Segoe UI" panose="020B0502040204020203" pitchFamily="34" charset="0"/>
                <a:ea typeface="Segoe UI" panose="020B0502040204020203" pitchFamily="34" charset="0"/>
                <a:cs typeface="Segoe UI" panose="020B0502040204020203" pitchFamily="34" charset="0"/>
              </a:rPr>
              <a:t>],&amp;</a:t>
            </a:r>
            <a:r>
              <a:rPr lang="en-GB" sz="2400" dirty="0" err="1">
                <a:latin typeface="Segoe UI" panose="020B0502040204020203" pitchFamily="34" charset="0"/>
                <a:ea typeface="Segoe UI" panose="020B0502040204020203" pitchFamily="34" charset="0"/>
                <a:cs typeface="Segoe UI" panose="020B0502040204020203" pitchFamily="34" charset="0"/>
              </a:rPr>
              <a:t>descr</a:t>
            </a:r>
            <a:r>
              <a:rPr lang="en-GB" sz="2400" dirty="0" smtClean="0">
                <a:latin typeface="Segoe UI" panose="020B0502040204020203" pitchFamily="34" charset="0"/>
                <a:ea typeface="Segoe UI" panose="020B0502040204020203" pitchFamily="34" charset="0"/>
                <a:cs typeface="Segoe UI" panose="020B0502040204020203" pitchFamily="34" charset="0"/>
              </a:rPr>
              <a:t>);</a:t>
            </a:r>
          </a:p>
          <a:p>
            <a:pPr marL="0" indent="0">
              <a:buNone/>
            </a:pP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if(</a:t>
            </a:r>
            <a:r>
              <a:rPr lang="en-GB" sz="2400" dirty="0" err="1">
                <a:latin typeface="Segoe UI" panose="020B0502040204020203" pitchFamily="34" charset="0"/>
                <a:ea typeface="Segoe UI" panose="020B0502040204020203" pitchFamily="34" charset="0"/>
                <a:cs typeface="Segoe UI" panose="020B0502040204020203" pitchFamily="34" charset="0"/>
              </a:rPr>
              <a:t>descr.idProduct</a:t>
            </a:r>
            <a:r>
              <a:rPr lang="en-GB" sz="2400" dirty="0">
                <a:latin typeface="Segoe UI" panose="020B0502040204020203" pitchFamily="34" charset="0"/>
                <a:ea typeface="Segoe UI" panose="020B0502040204020203" pitchFamily="34" charset="0"/>
                <a:cs typeface="Segoe UI" panose="020B0502040204020203" pitchFamily="34" charset="0"/>
              </a:rPr>
              <a:t>  == </a:t>
            </a:r>
            <a:r>
              <a:rPr lang="en-GB" sz="2400" dirty="0">
                <a:solidFill>
                  <a:srgbClr val="FF0000"/>
                </a:solidFill>
                <a:latin typeface="Segoe UI" panose="020B0502040204020203" pitchFamily="34" charset="0"/>
                <a:ea typeface="Segoe UI" panose="020B0502040204020203" pitchFamily="34" charset="0"/>
                <a:cs typeface="Segoe UI" panose="020B0502040204020203" pitchFamily="34" charset="0"/>
              </a:rPr>
              <a:t>137</a:t>
            </a:r>
            <a:r>
              <a:rPr lang="en-GB" sz="2400"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	//here is the </a:t>
            </a:r>
            <a:r>
              <a:rPr lang="en-GB" sz="2400" dirty="0" err="1" smtClean="0">
                <a:solidFill>
                  <a:srgbClr val="FF0000"/>
                </a:solidFill>
                <a:latin typeface="Segoe UI" panose="020B0502040204020203" pitchFamily="34" charset="0"/>
                <a:ea typeface="Segoe UI" panose="020B0502040204020203" pitchFamily="34" charset="0"/>
                <a:cs typeface="Segoe UI" panose="020B0502040204020203" pitchFamily="34" charset="0"/>
              </a:rPr>
              <a:t>prodID</a:t>
            </a:r>
            <a:r>
              <a:rPr lang="en-GB" sz="2400"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 you kept in mind</a:t>
            </a:r>
          </a:p>
          <a:p>
            <a:pPr marL="0" indent="0">
              <a:buNone/>
            </a:pPr>
            <a:r>
              <a:rPr lang="en-GB" sz="2400" dirty="0">
                <a:solidFill>
                  <a:srgbClr val="FF0000"/>
                </a:solidFill>
                <a:latin typeface="Segoe UI" panose="020B0502040204020203" pitchFamily="34" charset="0"/>
                <a:ea typeface="Segoe UI" panose="020B0502040204020203" pitchFamily="34" charset="0"/>
                <a:cs typeface="Segoe UI" panose="020B0502040204020203" pitchFamily="34" charset="0"/>
              </a:rPr>
              <a:t>	</a:t>
            </a:r>
            <a:r>
              <a:rPr lang="en-GB" sz="2400"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				//use decimal or hex value, it’s up to you</a:t>
            </a:r>
            <a:endParaRPr lang="en-GB" sz="2400"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pololu</a:t>
            </a:r>
            <a:r>
              <a:rPr lang="en-GB" sz="2400" dirty="0">
                <a:latin typeface="Segoe UI" panose="020B0502040204020203" pitchFamily="34" charset="0"/>
                <a:ea typeface="Segoe UI" panose="020B0502040204020203" pitchFamily="34" charset="0"/>
                <a:cs typeface="Segoe UI" panose="020B0502040204020203" pitchFamily="34" charset="0"/>
              </a:rPr>
              <a:t> = (</a:t>
            </a:r>
            <a:r>
              <a:rPr lang="en-GB" sz="2400" dirty="0" err="1">
                <a:latin typeface="Segoe UI" panose="020B0502040204020203" pitchFamily="34" charset="0"/>
                <a:ea typeface="Segoe UI" panose="020B0502040204020203" pitchFamily="34" charset="0"/>
                <a:cs typeface="Segoe UI" panose="020B0502040204020203" pitchFamily="34" charset="0"/>
              </a:rPr>
              <a:t>devs</a:t>
            </a:r>
            <a:r>
              <a:rPr lang="en-GB" sz="2400" dirty="0">
                <a:latin typeface="Segoe UI" panose="020B0502040204020203" pitchFamily="34" charset="0"/>
                <a:ea typeface="Segoe UI" panose="020B0502040204020203" pitchFamily="34" charset="0"/>
                <a:cs typeface="Segoe UI" panose="020B0502040204020203" pitchFamily="34" charset="0"/>
              </a:rPr>
              <a:t>[</a:t>
            </a:r>
            <a:r>
              <a:rPr lang="en-GB" sz="2400" dirty="0" err="1">
                <a:latin typeface="Segoe UI" panose="020B0502040204020203" pitchFamily="34" charset="0"/>
                <a:ea typeface="Segoe UI" panose="020B0502040204020203" pitchFamily="34" charset="0"/>
                <a:cs typeface="Segoe UI" panose="020B0502040204020203" pitchFamily="34" charset="0"/>
              </a:rPr>
              <a:t>i</a:t>
            </a:r>
            <a:r>
              <a:rPr lang="en-GB" sz="2400" dirty="0">
                <a:latin typeface="Segoe UI" panose="020B0502040204020203" pitchFamily="34" charset="0"/>
                <a:ea typeface="Segoe UI" panose="020B0502040204020203" pitchFamily="34" charset="0"/>
                <a:cs typeface="Segoe UI" panose="020B0502040204020203" pitchFamily="34" charset="0"/>
              </a:rPr>
              <a:t>]);</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found = 1;</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break;</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libusb_unref_device</a:t>
            </a:r>
            <a:r>
              <a:rPr lang="en-GB" sz="2400" dirty="0">
                <a:latin typeface="Segoe UI" panose="020B0502040204020203" pitchFamily="34" charset="0"/>
                <a:ea typeface="Segoe UI" panose="020B0502040204020203" pitchFamily="34" charset="0"/>
                <a:cs typeface="Segoe UI" panose="020B0502040204020203" pitchFamily="34" charset="0"/>
              </a:rPr>
              <a:t>(</a:t>
            </a:r>
            <a:r>
              <a:rPr lang="en-GB" sz="2400" dirty="0" err="1">
                <a:latin typeface="Segoe UI" panose="020B0502040204020203" pitchFamily="34" charset="0"/>
                <a:ea typeface="Segoe UI" panose="020B0502040204020203" pitchFamily="34" charset="0"/>
                <a:cs typeface="Segoe UI" panose="020B0502040204020203" pitchFamily="34" charset="0"/>
              </a:rPr>
              <a:t>devs</a:t>
            </a:r>
            <a:r>
              <a:rPr lang="en-GB" sz="2400" dirty="0">
                <a:latin typeface="Segoe UI" panose="020B0502040204020203" pitchFamily="34" charset="0"/>
                <a:ea typeface="Segoe UI" panose="020B0502040204020203" pitchFamily="34" charset="0"/>
                <a:cs typeface="Segoe UI" panose="020B0502040204020203" pitchFamily="34" charset="0"/>
              </a:rPr>
              <a:t>[</a:t>
            </a:r>
            <a:r>
              <a:rPr lang="en-GB" sz="2400" dirty="0" err="1">
                <a:latin typeface="Segoe UI" panose="020B0502040204020203" pitchFamily="34" charset="0"/>
                <a:ea typeface="Segoe UI" panose="020B0502040204020203" pitchFamily="34" charset="0"/>
                <a:cs typeface="Segoe UI" panose="020B0502040204020203" pitchFamily="34" charset="0"/>
              </a:rPr>
              <a:t>i</a:t>
            </a:r>
            <a:r>
              <a:rPr lang="en-GB" sz="2400"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p>
          <a:p>
            <a:pPr marL="0" indent="0">
              <a:buNone/>
            </a:pP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if(found)</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libusb_device_handle</a:t>
            </a:r>
            <a:r>
              <a:rPr lang="en-GB" sz="2400" dirty="0">
                <a:latin typeface="Segoe UI" panose="020B0502040204020203" pitchFamily="34" charset="0"/>
                <a:ea typeface="Segoe UI" panose="020B0502040204020203" pitchFamily="34" charset="0"/>
                <a:cs typeface="Segoe UI" panose="020B0502040204020203" pitchFamily="34" charset="0"/>
              </a:rPr>
              <a:t> **handle;</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r = </a:t>
            </a:r>
            <a:r>
              <a:rPr lang="en-GB" sz="2400" dirty="0" err="1">
                <a:latin typeface="Segoe UI" panose="020B0502040204020203" pitchFamily="34" charset="0"/>
                <a:ea typeface="Segoe UI" panose="020B0502040204020203" pitchFamily="34" charset="0"/>
                <a:cs typeface="Segoe UI" panose="020B0502040204020203" pitchFamily="34" charset="0"/>
              </a:rPr>
              <a:t>libusb_open</a:t>
            </a:r>
            <a:r>
              <a:rPr lang="en-GB" sz="2400" dirty="0">
                <a:latin typeface="Segoe UI" panose="020B0502040204020203" pitchFamily="34" charset="0"/>
                <a:ea typeface="Segoe UI" panose="020B0502040204020203" pitchFamily="34" charset="0"/>
                <a:cs typeface="Segoe UI" panose="020B0502040204020203" pitchFamily="34" charset="0"/>
              </a:rPr>
              <a:t>(</a:t>
            </a:r>
            <a:r>
              <a:rPr lang="en-GB" sz="2400" dirty="0" err="1">
                <a:latin typeface="Segoe UI" panose="020B0502040204020203" pitchFamily="34" charset="0"/>
                <a:ea typeface="Segoe UI" panose="020B0502040204020203" pitchFamily="34" charset="0"/>
                <a:cs typeface="Segoe UI" panose="020B0502040204020203" pitchFamily="34" charset="0"/>
              </a:rPr>
              <a:t>pololu,handle</a:t>
            </a:r>
            <a:r>
              <a:rPr lang="en-GB" sz="2400" dirty="0">
                <a:latin typeface="Segoe UI" panose="020B0502040204020203" pitchFamily="34" charset="0"/>
                <a:ea typeface="Segoe UI" panose="020B0502040204020203" pitchFamily="34" charset="0"/>
                <a:cs typeface="Segoe UI" panose="020B0502040204020203" pitchFamily="34" charset="0"/>
              </a:rPr>
              <a:t>);</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r = </a:t>
            </a:r>
            <a:r>
              <a:rPr lang="en-GB" sz="2400" dirty="0" err="1">
                <a:latin typeface="Segoe UI" panose="020B0502040204020203" pitchFamily="34" charset="0"/>
                <a:ea typeface="Segoe UI" panose="020B0502040204020203" pitchFamily="34" charset="0"/>
                <a:cs typeface="Segoe UI" panose="020B0502040204020203" pitchFamily="34" charset="0"/>
              </a:rPr>
              <a:t>libusb_detach_kernel_driver</a:t>
            </a:r>
            <a:r>
              <a:rPr lang="en-GB" sz="2400" dirty="0">
                <a:latin typeface="Segoe UI" panose="020B0502040204020203" pitchFamily="34" charset="0"/>
                <a:ea typeface="Segoe UI" panose="020B0502040204020203" pitchFamily="34" charset="0"/>
                <a:cs typeface="Segoe UI" panose="020B0502040204020203" pitchFamily="34" charset="0"/>
              </a:rPr>
              <a:t>(*handle,0);</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if(r &lt; 0 &amp;&amp; r != LIBUSB_ERROR_NOT_FOUND) {</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cout</a:t>
            </a:r>
            <a:r>
              <a:rPr lang="en-GB" sz="2400" dirty="0">
                <a:latin typeface="Segoe UI" panose="020B0502040204020203" pitchFamily="34" charset="0"/>
                <a:ea typeface="Segoe UI" panose="020B0502040204020203" pitchFamily="34" charset="0"/>
                <a:cs typeface="Segoe UI" panose="020B0502040204020203" pitchFamily="34" charset="0"/>
              </a:rPr>
              <a:t>&lt;&lt;"Error: detach kernel driver failed"&lt;&lt;</a:t>
            </a:r>
            <a:r>
              <a:rPr lang="en-GB" sz="2400" dirty="0" err="1">
                <a:latin typeface="Segoe UI" panose="020B0502040204020203" pitchFamily="34" charset="0"/>
                <a:ea typeface="Segoe UI" panose="020B0502040204020203" pitchFamily="34" charset="0"/>
                <a:cs typeface="Segoe UI" panose="020B0502040204020203" pitchFamily="34" charset="0"/>
              </a:rPr>
              <a:t>endl</a:t>
            </a:r>
            <a:r>
              <a:rPr lang="en-GB" sz="2400" dirty="0">
                <a:latin typeface="Segoe UI" panose="020B0502040204020203" pitchFamily="34" charset="0"/>
                <a:ea typeface="Segoe UI" panose="020B0502040204020203" pitchFamily="34" charset="0"/>
                <a:cs typeface="Segoe UI" panose="020B0502040204020203" pitchFamily="34" charset="0"/>
              </a:rPr>
              <a:t>;</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return 1;</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r = </a:t>
            </a:r>
            <a:r>
              <a:rPr lang="en-GB" sz="2400" dirty="0" err="1">
                <a:latin typeface="Segoe UI" panose="020B0502040204020203" pitchFamily="34" charset="0"/>
                <a:ea typeface="Segoe UI" panose="020B0502040204020203" pitchFamily="34" charset="0"/>
                <a:cs typeface="Segoe UI" panose="020B0502040204020203" pitchFamily="34" charset="0"/>
              </a:rPr>
              <a:t>libusb_claim_interface</a:t>
            </a:r>
            <a:r>
              <a:rPr lang="en-GB" sz="2400" dirty="0">
                <a:latin typeface="Segoe UI" panose="020B0502040204020203" pitchFamily="34" charset="0"/>
                <a:ea typeface="Segoe UI" panose="020B0502040204020203" pitchFamily="34" charset="0"/>
                <a:cs typeface="Segoe UI" panose="020B0502040204020203" pitchFamily="34" charset="0"/>
              </a:rPr>
              <a:t>(*handle,0</a:t>
            </a:r>
            <a:r>
              <a:rPr lang="en-GB" sz="2400" dirty="0" smtClean="0">
                <a:latin typeface="Segoe UI" panose="020B0502040204020203" pitchFamily="34" charset="0"/>
                <a:ea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8909745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err="1" smtClean="0">
                <a:solidFill>
                  <a:schemeClr val="tx1">
                    <a:lumMod val="75000"/>
                    <a:lumOff val="25000"/>
                  </a:schemeClr>
                </a:solidFill>
              </a:rPr>
              <a:t>Pololu</a:t>
            </a:r>
            <a:r>
              <a:rPr lang="fr-FR" dirty="0" smtClean="0">
                <a:solidFill>
                  <a:schemeClr val="tx1">
                    <a:lumMod val="75000"/>
                    <a:lumOff val="25000"/>
                  </a:schemeClr>
                </a:solidFill>
              </a:rPr>
              <a:t> USB </a:t>
            </a:r>
            <a:r>
              <a:rPr lang="fr-FR" dirty="0" err="1" smtClean="0">
                <a:solidFill>
                  <a:schemeClr val="tx1">
                    <a:lumMod val="75000"/>
                    <a:lumOff val="25000"/>
                  </a:schemeClr>
                </a:solidFill>
              </a:rPr>
              <a:t>controller</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5019676"/>
          </a:xfrm>
        </p:spPr>
        <p:txBody>
          <a:bodyPr>
            <a:normAutofit fontScale="70000" lnSpcReduction="20000"/>
          </a:bodyPr>
          <a:lstStyle/>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a:solidFill>
                  <a:srgbClr val="FF0000"/>
                </a:solidFill>
                <a:latin typeface="Segoe UI" panose="020B0502040204020203" pitchFamily="34" charset="0"/>
                <a:ea typeface="Segoe UI" panose="020B0502040204020203" pitchFamily="34" charset="0"/>
                <a:cs typeface="Segoe UI" panose="020B0502040204020203" pitchFamily="34" charset="0"/>
              </a:rPr>
              <a:t>//set position</a:t>
            </a:r>
          </a:p>
          <a:p>
            <a:pPr marL="0" indent="0">
              <a:buNone/>
            </a:pPr>
            <a:r>
              <a:rPr lang="en-GB" sz="2400" dirty="0">
                <a:solidFill>
                  <a:srgbClr val="FF0000"/>
                </a:solidFill>
                <a:latin typeface="Segoe UI" panose="020B0502040204020203" pitchFamily="34" charset="0"/>
                <a:ea typeface="Segoe UI" panose="020B0502040204020203" pitchFamily="34" charset="0"/>
                <a:cs typeface="Segoe UI" panose="020B0502040204020203" pitchFamily="34" charset="0"/>
              </a:rPr>
              <a:t>		r = </a:t>
            </a:r>
            <a:r>
              <a:rPr lang="en-GB" sz="2400" dirty="0" err="1">
                <a:solidFill>
                  <a:srgbClr val="FF0000"/>
                </a:solidFill>
                <a:latin typeface="Segoe UI" panose="020B0502040204020203" pitchFamily="34" charset="0"/>
                <a:ea typeface="Segoe UI" panose="020B0502040204020203" pitchFamily="34" charset="0"/>
                <a:cs typeface="Segoe UI" panose="020B0502040204020203" pitchFamily="34" charset="0"/>
              </a:rPr>
              <a:t>libusb_control_transfer</a:t>
            </a:r>
            <a:r>
              <a:rPr lang="en-GB" sz="2400" dirty="0">
                <a:solidFill>
                  <a:srgbClr val="FF0000"/>
                </a:solidFill>
                <a:latin typeface="Segoe UI" panose="020B0502040204020203" pitchFamily="34" charset="0"/>
                <a:ea typeface="Segoe UI" panose="020B0502040204020203" pitchFamily="34" charset="0"/>
                <a:cs typeface="Segoe UI" panose="020B0502040204020203" pitchFamily="34" charset="0"/>
              </a:rPr>
              <a:t>( 	*handle,</a:t>
            </a:r>
          </a:p>
          <a:p>
            <a:pPr marL="0" indent="0">
              <a:buNone/>
            </a:pPr>
            <a:r>
              <a:rPr lang="en-GB" sz="2400" dirty="0">
                <a:solidFill>
                  <a:srgbClr val="FF0000"/>
                </a:solidFill>
                <a:latin typeface="Segoe UI" panose="020B0502040204020203" pitchFamily="34" charset="0"/>
                <a:ea typeface="Segoe UI" panose="020B0502040204020203" pitchFamily="34" charset="0"/>
                <a:cs typeface="Segoe UI" panose="020B0502040204020203" pitchFamily="34" charset="0"/>
              </a:rPr>
              <a:t>					</a:t>
            </a:r>
            <a:r>
              <a:rPr lang="en-GB" sz="2400"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0x40</a:t>
            </a:r>
            <a:r>
              <a:rPr lang="en-GB" sz="2400" dirty="0">
                <a:solidFill>
                  <a:srgbClr val="FF0000"/>
                </a:solidFill>
                <a:latin typeface="Segoe UI" panose="020B0502040204020203" pitchFamily="34" charset="0"/>
                <a:ea typeface="Segoe UI" panose="020B0502040204020203" pitchFamily="34" charset="0"/>
                <a:cs typeface="Segoe UI" panose="020B0502040204020203" pitchFamily="34" charset="0"/>
              </a:rPr>
              <a:t>,	</a:t>
            </a:r>
            <a:r>
              <a:rPr lang="en-GB" sz="2400"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	//</a:t>
            </a:r>
            <a:r>
              <a:rPr lang="en-GB" sz="2400" dirty="0">
                <a:solidFill>
                  <a:srgbClr val="FF0000"/>
                </a:solidFill>
                <a:latin typeface="Segoe UI" panose="020B0502040204020203" pitchFamily="34" charset="0"/>
                <a:ea typeface="Segoe UI" panose="020B0502040204020203" pitchFamily="34" charset="0"/>
                <a:cs typeface="Segoe UI" panose="020B0502040204020203" pitchFamily="34" charset="0"/>
              </a:rPr>
              <a:t>request type</a:t>
            </a:r>
          </a:p>
          <a:p>
            <a:pPr marL="0" indent="0">
              <a:buNone/>
            </a:pPr>
            <a:r>
              <a:rPr lang="en-GB" sz="2400" dirty="0">
                <a:solidFill>
                  <a:srgbClr val="FF0000"/>
                </a:solidFill>
                <a:latin typeface="Segoe UI" panose="020B0502040204020203" pitchFamily="34" charset="0"/>
                <a:ea typeface="Segoe UI" panose="020B0502040204020203" pitchFamily="34" charset="0"/>
                <a:cs typeface="Segoe UI" panose="020B0502040204020203" pitchFamily="34" charset="0"/>
              </a:rPr>
              <a:t>					</a:t>
            </a:r>
            <a:r>
              <a:rPr lang="en-GB" sz="2400"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0x85</a:t>
            </a:r>
            <a:r>
              <a:rPr lang="en-GB" sz="2400" dirty="0">
                <a:solidFill>
                  <a:srgbClr val="FF0000"/>
                </a:solidFill>
                <a:latin typeface="Segoe UI" panose="020B0502040204020203" pitchFamily="34" charset="0"/>
                <a:ea typeface="Segoe UI" panose="020B0502040204020203" pitchFamily="34" charset="0"/>
                <a:cs typeface="Segoe UI" panose="020B0502040204020203" pitchFamily="34" charset="0"/>
              </a:rPr>
              <a:t>,	</a:t>
            </a:r>
            <a:r>
              <a:rPr lang="en-GB" sz="2400"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	//</a:t>
            </a:r>
            <a:r>
              <a:rPr lang="en-GB" sz="2400" dirty="0">
                <a:solidFill>
                  <a:srgbClr val="FF0000"/>
                </a:solidFill>
                <a:latin typeface="Segoe UI" panose="020B0502040204020203" pitchFamily="34" charset="0"/>
                <a:ea typeface="Segoe UI" panose="020B0502040204020203" pitchFamily="34" charset="0"/>
                <a:cs typeface="Segoe UI" panose="020B0502040204020203" pitchFamily="34" charset="0"/>
              </a:rPr>
              <a:t>request</a:t>
            </a:r>
          </a:p>
          <a:p>
            <a:pPr marL="0" indent="0">
              <a:buNone/>
            </a:pPr>
            <a:r>
              <a:rPr lang="en-GB" sz="2400" dirty="0">
                <a:solidFill>
                  <a:srgbClr val="FF0000"/>
                </a:solidFill>
                <a:latin typeface="Segoe UI" panose="020B0502040204020203" pitchFamily="34" charset="0"/>
                <a:ea typeface="Segoe UI" panose="020B0502040204020203" pitchFamily="34" charset="0"/>
                <a:cs typeface="Segoe UI" panose="020B0502040204020203" pitchFamily="34" charset="0"/>
              </a:rPr>
              <a:t>					</a:t>
            </a:r>
            <a:r>
              <a:rPr lang="en-GB" sz="2400"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value</a:t>
            </a:r>
            <a:r>
              <a:rPr lang="en-GB" sz="2400" dirty="0">
                <a:solidFill>
                  <a:srgbClr val="FF0000"/>
                </a:solidFill>
                <a:latin typeface="Segoe UI" panose="020B0502040204020203" pitchFamily="34" charset="0"/>
                <a:ea typeface="Segoe UI" panose="020B0502040204020203" pitchFamily="34" charset="0"/>
                <a:cs typeface="Segoe UI" panose="020B0502040204020203" pitchFamily="34" charset="0"/>
              </a:rPr>
              <a:t>, </a:t>
            </a:r>
            <a:r>
              <a:rPr lang="en-GB" sz="2400"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		//</a:t>
            </a:r>
            <a:r>
              <a:rPr lang="en-GB" sz="2400" dirty="0">
                <a:solidFill>
                  <a:srgbClr val="FF0000"/>
                </a:solidFill>
                <a:latin typeface="Segoe UI" panose="020B0502040204020203" pitchFamily="34" charset="0"/>
                <a:ea typeface="Segoe UI" panose="020B0502040204020203" pitchFamily="34" charset="0"/>
                <a:cs typeface="Segoe UI" panose="020B0502040204020203" pitchFamily="34" charset="0"/>
              </a:rPr>
              <a:t>value</a:t>
            </a:r>
          </a:p>
          <a:p>
            <a:pPr marL="0" indent="0">
              <a:buNone/>
            </a:pPr>
            <a:r>
              <a:rPr lang="en-GB" sz="2400" dirty="0">
                <a:solidFill>
                  <a:srgbClr val="FF0000"/>
                </a:solidFill>
                <a:latin typeface="Segoe UI" panose="020B0502040204020203" pitchFamily="34" charset="0"/>
                <a:ea typeface="Segoe UI" panose="020B0502040204020203" pitchFamily="34" charset="0"/>
                <a:cs typeface="Segoe UI" panose="020B0502040204020203" pitchFamily="34" charset="0"/>
              </a:rPr>
              <a:t>					</a:t>
            </a:r>
            <a:r>
              <a:rPr lang="en-GB" sz="2400"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servo</a:t>
            </a:r>
            <a:r>
              <a:rPr lang="en-GB" sz="2400" dirty="0">
                <a:solidFill>
                  <a:srgbClr val="FF0000"/>
                </a:solidFill>
                <a:latin typeface="Segoe UI" panose="020B0502040204020203" pitchFamily="34" charset="0"/>
                <a:ea typeface="Segoe UI" panose="020B0502040204020203" pitchFamily="34" charset="0"/>
                <a:cs typeface="Segoe UI" panose="020B0502040204020203" pitchFamily="34" charset="0"/>
              </a:rPr>
              <a:t>,	</a:t>
            </a:r>
            <a:r>
              <a:rPr lang="en-GB" sz="2400"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	//</a:t>
            </a:r>
            <a:r>
              <a:rPr lang="en-GB" sz="2400" dirty="0">
                <a:solidFill>
                  <a:srgbClr val="FF0000"/>
                </a:solidFill>
                <a:latin typeface="Segoe UI" panose="020B0502040204020203" pitchFamily="34" charset="0"/>
                <a:ea typeface="Segoe UI" panose="020B0502040204020203" pitchFamily="34" charset="0"/>
                <a:cs typeface="Segoe UI" panose="020B0502040204020203" pitchFamily="34" charset="0"/>
              </a:rPr>
              <a:t>servo number</a:t>
            </a:r>
          </a:p>
          <a:p>
            <a:pPr marL="0" indent="0">
              <a:buNone/>
            </a:pPr>
            <a:r>
              <a:rPr lang="en-GB" sz="2400" dirty="0">
                <a:solidFill>
                  <a:srgbClr val="FF0000"/>
                </a:solidFill>
                <a:latin typeface="Segoe UI" panose="020B0502040204020203" pitchFamily="34" charset="0"/>
                <a:ea typeface="Segoe UI" panose="020B0502040204020203" pitchFamily="34" charset="0"/>
                <a:cs typeface="Segoe UI" panose="020B0502040204020203" pitchFamily="34" charset="0"/>
              </a:rPr>
              <a:t>					</a:t>
            </a:r>
            <a:r>
              <a:rPr lang="en-GB" sz="2400"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NULL</a:t>
            </a:r>
            <a:r>
              <a:rPr lang="en-GB" sz="2400" dirty="0">
                <a:solidFill>
                  <a:srgbClr val="FF0000"/>
                </a:solidFill>
                <a:latin typeface="Segoe UI" panose="020B0502040204020203" pitchFamily="34" charset="0"/>
                <a:ea typeface="Segoe UI" panose="020B0502040204020203" pitchFamily="34" charset="0"/>
                <a:cs typeface="Segoe UI" panose="020B0502040204020203" pitchFamily="34" charset="0"/>
              </a:rPr>
              <a:t>,</a:t>
            </a:r>
          </a:p>
          <a:p>
            <a:pPr marL="0" indent="0">
              <a:buNone/>
            </a:pPr>
            <a:r>
              <a:rPr lang="en-GB" sz="2400" dirty="0">
                <a:solidFill>
                  <a:srgbClr val="FF0000"/>
                </a:solidFill>
                <a:latin typeface="Segoe UI" panose="020B0502040204020203" pitchFamily="34" charset="0"/>
                <a:ea typeface="Segoe UI" panose="020B0502040204020203" pitchFamily="34" charset="0"/>
                <a:cs typeface="Segoe UI" panose="020B0502040204020203" pitchFamily="34" charset="0"/>
              </a:rPr>
              <a:t>					</a:t>
            </a:r>
            <a:r>
              <a:rPr lang="en-GB" sz="2400"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0</a:t>
            </a:r>
            <a:r>
              <a:rPr lang="en-GB" sz="2400" dirty="0">
                <a:solidFill>
                  <a:srgbClr val="FF0000"/>
                </a:solidFill>
                <a:latin typeface="Segoe UI" panose="020B0502040204020203" pitchFamily="34" charset="0"/>
                <a:ea typeface="Segoe UI" panose="020B0502040204020203" pitchFamily="34" charset="0"/>
                <a:cs typeface="Segoe UI" panose="020B0502040204020203" pitchFamily="34" charset="0"/>
              </a:rPr>
              <a:t>,</a:t>
            </a:r>
          </a:p>
          <a:p>
            <a:pPr marL="0" indent="0">
              <a:buNone/>
            </a:pPr>
            <a:r>
              <a:rPr lang="en-GB" sz="2400" dirty="0">
                <a:solidFill>
                  <a:srgbClr val="FF0000"/>
                </a:solidFill>
                <a:latin typeface="Segoe UI" panose="020B0502040204020203" pitchFamily="34" charset="0"/>
                <a:ea typeface="Segoe UI" panose="020B0502040204020203" pitchFamily="34" charset="0"/>
                <a:cs typeface="Segoe UI" panose="020B0502040204020203" pitchFamily="34" charset="0"/>
              </a:rPr>
              <a:t>					</a:t>
            </a:r>
            <a:r>
              <a:rPr lang="en-GB" sz="2400"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5000</a:t>
            </a:r>
            <a:r>
              <a:rPr lang="en-GB" sz="2400" dirty="0">
                <a:solidFill>
                  <a:srgbClr val="FF0000"/>
                </a:solidFill>
                <a:latin typeface="Segoe UI" panose="020B0502040204020203" pitchFamily="34" charset="0"/>
                <a:ea typeface="Segoe UI" panose="020B0502040204020203" pitchFamily="34" charset="0"/>
                <a:cs typeface="Segoe UI" panose="020B0502040204020203" pitchFamily="34" charset="0"/>
              </a:rPr>
              <a:t>	); </a:t>
            </a:r>
            <a:endParaRPr lang="en-GB" sz="2400" dirty="0" smtClean="0">
              <a:solidFill>
                <a:srgbClr val="FF0000"/>
              </a:solidFill>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//0x85 is the request corresponding to a set target position action</a:t>
            </a:r>
            <a:endParaRPr lang="en-GB" sz="2400"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r = </a:t>
            </a:r>
            <a:r>
              <a:rPr lang="en-GB" sz="2400" dirty="0" err="1">
                <a:latin typeface="Segoe UI" panose="020B0502040204020203" pitchFamily="34" charset="0"/>
                <a:ea typeface="Segoe UI" panose="020B0502040204020203" pitchFamily="34" charset="0"/>
                <a:cs typeface="Segoe UI" panose="020B0502040204020203" pitchFamily="34" charset="0"/>
              </a:rPr>
              <a:t>libusb_release_interface</a:t>
            </a:r>
            <a:r>
              <a:rPr lang="en-GB" sz="2400" dirty="0">
                <a:latin typeface="Segoe UI" panose="020B0502040204020203" pitchFamily="34" charset="0"/>
                <a:ea typeface="Segoe UI" panose="020B0502040204020203" pitchFamily="34" charset="0"/>
                <a:cs typeface="Segoe UI" panose="020B0502040204020203" pitchFamily="34" charset="0"/>
              </a:rPr>
              <a:t>(*handle,0);</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smtClean="0">
                <a:latin typeface="Segoe UI" panose="020B0502040204020203" pitchFamily="34" charset="0"/>
                <a:ea typeface="Segoe UI" panose="020B0502040204020203" pitchFamily="34" charset="0"/>
                <a:cs typeface="Segoe UI" panose="020B0502040204020203" pitchFamily="34" charset="0"/>
              </a:rPr>
              <a:t>libusb_close</a:t>
            </a:r>
            <a:r>
              <a:rPr lang="en-GB" sz="2400" dirty="0">
                <a:latin typeface="Segoe UI" panose="020B0502040204020203" pitchFamily="34" charset="0"/>
                <a:ea typeface="Segoe UI" panose="020B0502040204020203" pitchFamily="34" charset="0"/>
                <a:cs typeface="Segoe UI" panose="020B0502040204020203" pitchFamily="34" charset="0"/>
              </a:rPr>
              <a:t>(*handle); 	</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p>
          <a:p>
            <a:pPr marL="0" indent="0">
              <a:buNone/>
            </a:pP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libusb_free_device_list</a:t>
            </a:r>
            <a:r>
              <a:rPr lang="en-GB" sz="2400" dirty="0">
                <a:latin typeface="Segoe UI" panose="020B0502040204020203" pitchFamily="34" charset="0"/>
                <a:ea typeface="Segoe UI" panose="020B0502040204020203" pitchFamily="34" charset="0"/>
                <a:cs typeface="Segoe UI" panose="020B0502040204020203" pitchFamily="34" charset="0"/>
              </a:rPr>
              <a:t>(</a:t>
            </a:r>
            <a:r>
              <a:rPr lang="en-GB" sz="2400" dirty="0" err="1">
                <a:latin typeface="Segoe UI" panose="020B0502040204020203" pitchFamily="34" charset="0"/>
                <a:ea typeface="Segoe UI" panose="020B0502040204020203" pitchFamily="34" charset="0"/>
                <a:cs typeface="Segoe UI" panose="020B0502040204020203" pitchFamily="34" charset="0"/>
              </a:rPr>
              <a:t>devs</a:t>
            </a:r>
            <a:r>
              <a:rPr lang="en-GB" sz="2400" dirty="0">
                <a:latin typeface="Segoe UI" panose="020B0502040204020203" pitchFamily="34" charset="0"/>
                <a:ea typeface="Segoe UI" panose="020B0502040204020203" pitchFamily="34" charset="0"/>
                <a:cs typeface="Segoe UI" panose="020B0502040204020203" pitchFamily="34" charset="0"/>
              </a:rPr>
              <a:t>, 1);</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libusb_exit</a:t>
            </a:r>
            <a:r>
              <a:rPr lang="en-GB" sz="2400" dirty="0">
                <a:latin typeface="Segoe UI" panose="020B0502040204020203" pitchFamily="34" charset="0"/>
                <a:ea typeface="Segoe UI" panose="020B0502040204020203" pitchFamily="34" charset="0"/>
                <a:cs typeface="Segoe UI" panose="020B0502040204020203" pitchFamily="34" charset="0"/>
              </a:rPr>
              <a:t>(</a:t>
            </a:r>
            <a:r>
              <a:rPr lang="en-GB" sz="2400" dirty="0" err="1">
                <a:latin typeface="Segoe UI" panose="020B0502040204020203" pitchFamily="34" charset="0"/>
                <a:ea typeface="Segoe UI" panose="020B0502040204020203" pitchFamily="34" charset="0"/>
                <a:cs typeface="Segoe UI" panose="020B0502040204020203" pitchFamily="34" charset="0"/>
              </a:rPr>
              <a:t>ctx</a:t>
            </a:r>
            <a:r>
              <a:rPr lang="en-GB" sz="2400" dirty="0">
                <a:latin typeface="Segoe UI" panose="020B0502040204020203" pitchFamily="34" charset="0"/>
                <a:ea typeface="Segoe UI" panose="020B0502040204020203" pitchFamily="34" charset="0"/>
                <a:cs typeface="Segoe UI" panose="020B0502040204020203" pitchFamily="34" charset="0"/>
              </a:rPr>
              <a:t>);</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return 0;</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893279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err="1" smtClean="0">
                <a:solidFill>
                  <a:schemeClr val="tx1">
                    <a:lumMod val="75000"/>
                    <a:lumOff val="25000"/>
                  </a:schemeClr>
                </a:solidFill>
              </a:rPr>
              <a:t>Pololu</a:t>
            </a:r>
            <a:r>
              <a:rPr lang="fr-FR" dirty="0" smtClean="0">
                <a:solidFill>
                  <a:schemeClr val="tx1">
                    <a:lumMod val="75000"/>
                    <a:lumOff val="25000"/>
                  </a:schemeClr>
                </a:solidFill>
              </a:rPr>
              <a:t> USB </a:t>
            </a:r>
            <a:r>
              <a:rPr lang="fr-FR" dirty="0" err="1" smtClean="0">
                <a:solidFill>
                  <a:schemeClr val="tx1">
                    <a:lumMod val="75000"/>
                    <a:lumOff val="25000"/>
                  </a:schemeClr>
                </a:solidFill>
              </a:rPr>
              <a:t>controller</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5019676"/>
          </a:xfrm>
        </p:spPr>
        <p:txBody>
          <a:bodyPr>
            <a:normAutofit fontScale="70000" lnSpcReduction="20000"/>
          </a:bodyPr>
          <a:lstStyle/>
          <a:p>
            <a:pPr marL="0" indent="0">
              <a:buNone/>
            </a:pPr>
            <a:r>
              <a:rPr lang="fr-FR" sz="2400" dirty="0" err="1" smtClean="0">
                <a:solidFill>
                  <a:srgbClr val="00518E"/>
                </a:solidFill>
                <a:latin typeface="Segoe UI Semibold" pitchFamily="34" charset="0"/>
                <a:ea typeface="Segoe UI" pitchFamily="34" charset="0"/>
                <a:cs typeface="Segoe UI" pitchFamily="34" charset="0"/>
              </a:rPr>
              <a:t>Set_accel</a:t>
            </a:r>
            <a:r>
              <a:rPr lang="fr-FR" sz="2400" dirty="0" smtClean="0">
                <a:solidFill>
                  <a:srgbClr val="00518E"/>
                </a:solidFill>
                <a:latin typeface="Segoe UI Semibold" pitchFamily="34" charset="0"/>
                <a:ea typeface="Segoe UI" pitchFamily="34" charset="0"/>
                <a:cs typeface="Segoe UI" pitchFamily="34" charset="0"/>
              </a:rPr>
              <a:t> and </a:t>
            </a:r>
            <a:r>
              <a:rPr lang="fr-FR" sz="2400" dirty="0" err="1" smtClean="0">
                <a:solidFill>
                  <a:srgbClr val="00518E"/>
                </a:solidFill>
                <a:latin typeface="Segoe UI Semibold" pitchFamily="34" charset="0"/>
                <a:ea typeface="Segoe UI" pitchFamily="34" charset="0"/>
                <a:cs typeface="Segoe UI" pitchFamily="34" charset="0"/>
              </a:rPr>
              <a:t>Set_speed</a:t>
            </a:r>
            <a:endParaRPr lang="fr-FR" sz="2400" dirty="0" smtClean="0">
              <a:solidFill>
                <a:srgbClr val="00518E"/>
              </a:solidFill>
              <a:latin typeface="Segoe UI Semibold" pitchFamily="34" charset="0"/>
              <a:ea typeface="Segoe UI" pitchFamily="34" charset="0"/>
              <a:cs typeface="Segoe UI" pitchFamily="34" charset="0"/>
            </a:endParaRPr>
          </a:p>
          <a:p>
            <a:pPr marL="0" indent="0">
              <a:buNone/>
            </a:pPr>
            <a:r>
              <a:rPr lang="fr-FR" sz="2400" dirty="0" smtClean="0">
                <a:latin typeface="Segoe UI" panose="020B0502040204020203" pitchFamily="34" charset="0"/>
                <a:ea typeface="Segoe UI" pitchFamily="34" charset="0"/>
                <a:cs typeface="Segoe UI" panose="020B0502040204020203" pitchFamily="34" charset="0"/>
              </a:rPr>
              <a:t>For </a:t>
            </a:r>
            <a:r>
              <a:rPr lang="en-US" sz="2400" dirty="0" smtClean="0">
                <a:latin typeface="Segoe UI" panose="020B0502040204020203" pitchFamily="34" charset="0"/>
                <a:ea typeface="Segoe UI" pitchFamily="34" charset="0"/>
                <a:cs typeface="Segoe UI" panose="020B0502040204020203" pitchFamily="34" charset="0"/>
              </a:rPr>
              <a:t>the two other programs, copy your set_target.cpp file and to set_accel.cpp and set_speed.cpp. Replace the control transfer function call by these ones.</a:t>
            </a:r>
          </a:p>
          <a:p>
            <a:pPr marL="0" indent="0">
              <a:buNone/>
            </a:pP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fr-FR" sz="2400" dirty="0" err="1" smtClean="0">
                <a:solidFill>
                  <a:srgbClr val="00518E"/>
                </a:solidFill>
                <a:latin typeface="Segoe UI Semibold" pitchFamily="34" charset="0"/>
                <a:ea typeface="Segoe UI" pitchFamily="34" charset="0"/>
                <a:cs typeface="Segoe UI" pitchFamily="34" charset="0"/>
              </a:rPr>
              <a:t>Set_accel</a:t>
            </a:r>
            <a:endParaRPr lang="fr-FR" sz="2400" dirty="0" smtClean="0">
              <a:solidFill>
                <a:srgbClr val="00518E"/>
              </a:solidFill>
              <a:latin typeface="Segoe UI Semibold" pitchFamily="34" charset="0"/>
              <a:ea typeface="Segoe UI" pitchFamily="34" charset="0"/>
              <a:cs typeface="Segoe UI" pitchFamily="34" charset="0"/>
            </a:endParaRPr>
          </a:p>
          <a:p>
            <a:pPr marL="0" indent="0">
              <a:buNone/>
            </a:pPr>
            <a:r>
              <a:rPr lang="fr-FR" sz="2400" dirty="0">
                <a:ea typeface="Segoe UI" pitchFamily="34" charset="0"/>
                <a:cs typeface="Segoe UI" pitchFamily="34" charset="0"/>
              </a:rPr>
              <a:t>r = </a:t>
            </a:r>
            <a:r>
              <a:rPr lang="fr-FR" sz="2400" dirty="0" err="1">
                <a:ea typeface="Segoe UI" pitchFamily="34" charset="0"/>
                <a:cs typeface="Segoe UI" pitchFamily="34" charset="0"/>
              </a:rPr>
              <a:t>libusb_control_transfer</a:t>
            </a:r>
            <a:r>
              <a:rPr lang="fr-FR" sz="2400" dirty="0">
                <a:ea typeface="Segoe UI" pitchFamily="34" charset="0"/>
                <a:cs typeface="Segoe UI" pitchFamily="34" charset="0"/>
              </a:rPr>
              <a:t>( </a:t>
            </a:r>
            <a:r>
              <a:rPr lang="fr-FR" sz="2400" dirty="0" smtClean="0">
                <a:ea typeface="Segoe UI" pitchFamily="34" charset="0"/>
                <a:cs typeface="Segoe UI" pitchFamily="34" charset="0"/>
              </a:rPr>
              <a:t>	 *</a:t>
            </a:r>
            <a:r>
              <a:rPr lang="fr-FR" sz="2400" dirty="0" err="1">
                <a:ea typeface="Segoe UI" pitchFamily="34" charset="0"/>
                <a:cs typeface="Segoe UI" pitchFamily="34" charset="0"/>
              </a:rPr>
              <a:t>handle</a:t>
            </a:r>
            <a:r>
              <a:rPr lang="fr-FR" sz="2400" dirty="0" smtClean="0">
                <a:ea typeface="Segoe UI" pitchFamily="34" charset="0"/>
                <a:cs typeface="Segoe UI" pitchFamily="34" charset="0"/>
              </a:rPr>
              <a:t>, 0x40,	</a:t>
            </a:r>
          </a:p>
          <a:p>
            <a:pPr marL="0" indent="0">
              <a:buNone/>
            </a:pPr>
            <a:r>
              <a:rPr lang="fr-FR" sz="2400" dirty="0">
                <a:ea typeface="Segoe UI" pitchFamily="34" charset="0"/>
                <a:cs typeface="Segoe UI" pitchFamily="34" charset="0"/>
              </a:rPr>
              <a:t>	</a:t>
            </a:r>
            <a:r>
              <a:rPr lang="fr-FR" sz="2400" dirty="0" smtClean="0">
                <a:ea typeface="Segoe UI" pitchFamily="34" charset="0"/>
                <a:cs typeface="Segoe UI" pitchFamily="34" charset="0"/>
              </a:rPr>
              <a:t>			0x84</a:t>
            </a:r>
            <a:r>
              <a:rPr lang="fr-FR" sz="2400" dirty="0">
                <a:ea typeface="Segoe UI" pitchFamily="34" charset="0"/>
                <a:cs typeface="Segoe UI" pitchFamily="34" charset="0"/>
              </a:rPr>
              <a:t>,	</a:t>
            </a:r>
            <a:endParaRPr lang="fr-FR" sz="2400" dirty="0" smtClean="0">
              <a:ea typeface="Segoe UI" pitchFamily="34" charset="0"/>
              <a:cs typeface="Segoe UI" pitchFamily="34" charset="0"/>
            </a:endParaRPr>
          </a:p>
          <a:p>
            <a:pPr marL="0" indent="0">
              <a:buNone/>
            </a:pPr>
            <a:r>
              <a:rPr lang="fr-FR" sz="2400" dirty="0">
                <a:ea typeface="Segoe UI" pitchFamily="34" charset="0"/>
                <a:cs typeface="Segoe UI" pitchFamily="34" charset="0"/>
              </a:rPr>
              <a:t>	</a:t>
            </a:r>
            <a:r>
              <a:rPr lang="fr-FR" sz="2400" dirty="0" smtClean="0">
                <a:ea typeface="Segoe UI" pitchFamily="34" charset="0"/>
                <a:cs typeface="Segoe UI" pitchFamily="34" charset="0"/>
              </a:rPr>
              <a:t>			value</a:t>
            </a:r>
            <a:r>
              <a:rPr lang="fr-FR" sz="2400" dirty="0">
                <a:ea typeface="Segoe UI" pitchFamily="34" charset="0"/>
                <a:cs typeface="Segoe UI" pitchFamily="34" charset="0"/>
              </a:rPr>
              <a:t>, </a:t>
            </a:r>
            <a:endParaRPr lang="fr-FR" sz="2400" dirty="0" smtClean="0">
              <a:ea typeface="Segoe UI" pitchFamily="34" charset="0"/>
              <a:cs typeface="Segoe UI" pitchFamily="34" charset="0"/>
            </a:endParaRPr>
          </a:p>
          <a:p>
            <a:pPr marL="0" indent="0">
              <a:buNone/>
            </a:pPr>
            <a:r>
              <a:rPr lang="fr-FR" sz="2400" dirty="0">
                <a:ea typeface="Segoe UI" pitchFamily="34" charset="0"/>
                <a:cs typeface="Segoe UI" pitchFamily="34" charset="0"/>
              </a:rPr>
              <a:t>	</a:t>
            </a:r>
            <a:r>
              <a:rPr lang="fr-FR" sz="2400" dirty="0" smtClean="0">
                <a:ea typeface="Segoe UI" pitchFamily="34" charset="0"/>
                <a:cs typeface="Segoe UI" pitchFamily="34" charset="0"/>
              </a:rPr>
              <a:t>			</a:t>
            </a:r>
            <a:r>
              <a:rPr lang="fr-FR" sz="2400" dirty="0" err="1" smtClean="0">
                <a:ea typeface="Segoe UI" pitchFamily="34" charset="0"/>
                <a:cs typeface="Segoe UI" pitchFamily="34" charset="0"/>
              </a:rPr>
              <a:t>servo</a:t>
            </a:r>
            <a:r>
              <a:rPr lang="fr-FR" sz="2400" dirty="0" smtClean="0">
                <a:ea typeface="Segoe UI" pitchFamily="34" charset="0"/>
                <a:cs typeface="Segoe UI" pitchFamily="34" charset="0"/>
              </a:rPr>
              <a:t> </a:t>
            </a:r>
            <a:r>
              <a:rPr lang="fr-FR" sz="2400" dirty="0">
                <a:ea typeface="Segoe UI" pitchFamily="34" charset="0"/>
                <a:cs typeface="Segoe UI" pitchFamily="34" charset="0"/>
              </a:rPr>
              <a:t>| 0x80</a:t>
            </a:r>
            <a:r>
              <a:rPr lang="fr-FR" sz="2400" dirty="0" smtClean="0">
                <a:ea typeface="Segoe UI" pitchFamily="34" charset="0"/>
                <a:cs typeface="Segoe UI" pitchFamily="34" charset="0"/>
              </a:rPr>
              <a:t>,</a:t>
            </a:r>
          </a:p>
          <a:p>
            <a:pPr marL="0" indent="0">
              <a:buNone/>
            </a:pPr>
            <a:r>
              <a:rPr lang="fr-FR" sz="2400" dirty="0">
                <a:ea typeface="Segoe UI" pitchFamily="34" charset="0"/>
                <a:cs typeface="Segoe UI" pitchFamily="34" charset="0"/>
              </a:rPr>
              <a:t>	</a:t>
            </a:r>
            <a:r>
              <a:rPr lang="fr-FR" sz="2400" dirty="0" smtClean="0">
                <a:ea typeface="Segoe UI" pitchFamily="34" charset="0"/>
                <a:cs typeface="Segoe UI" pitchFamily="34" charset="0"/>
              </a:rPr>
              <a:t>			NULL,0,5000); </a:t>
            </a:r>
            <a:r>
              <a:rPr lang="fr-FR" sz="2400" dirty="0">
                <a:solidFill>
                  <a:srgbClr val="00518E"/>
                </a:solidFill>
                <a:latin typeface="Segoe UI Semibold" pitchFamily="34" charset="0"/>
                <a:ea typeface="Segoe UI" pitchFamily="34" charset="0"/>
                <a:cs typeface="Segoe UI" pitchFamily="34" charset="0"/>
              </a:rPr>
              <a:t>	</a:t>
            </a:r>
          </a:p>
          <a:p>
            <a:pPr marL="0" indent="0">
              <a:buNone/>
            </a:pPr>
            <a:endParaRPr lang="fr-FR" sz="2400" dirty="0" smtClean="0">
              <a:solidFill>
                <a:srgbClr val="00518E"/>
              </a:solidFill>
              <a:latin typeface="Segoe UI Semibold" pitchFamily="34" charset="0"/>
              <a:ea typeface="Segoe UI" pitchFamily="34" charset="0"/>
              <a:cs typeface="Segoe UI" pitchFamily="34" charset="0"/>
            </a:endParaRPr>
          </a:p>
          <a:p>
            <a:pPr marL="0" indent="0">
              <a:buNone/>
            </a:pPr>
            <a:r>
              <a:rPr lang="fr-FR" sz="2400" dirty="0" err="1" smtClean="0">
                <a:solidFill>
                  <a:srgbClr val="00518E"/>
                </a:solidFill>
                <a:latin typeface="Segoe UI Semibold" pitchFamily="34" charset="0"/>
                <a:ea typeface="Segoe UI" pitchFamily="34" charset="0"/>
                <a:cs typeface="Segoe UI" pitchFamily="34" charset="0"/>
              </a:rPr>
              <a:t>Set_speed</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fr-FR" sz="2400" dirty="0" smtClean="0">
                <a:ea typeface="Segoe UI" pitchFamily="34" charset="0"/>
                <a:cs typeface="Segoe UI" pitchFamily="34" charset="0"/>
              </a:rPr>
              <a:t>r </a:t>
            </a:r>
            <a:r>
              <a:rPr lang="fr-FR" sz="2400" dirty="0">
                <a:ea typeface="Segoe UI" pitchFamily="34" charset="0"/>
                <a:cs typeface="Segoe UI" pitchFamily="34" charset="0"/>
              </a:rPr>
              <a:t>= </a:t>
            </a:r>
            <a:r>
              <a:rPr lang="fr-FR" sz="2400" dirty="0" err="1">
                <a:ea typeface="Segoe UI" pitchFamily="34" charset="0"/>
                <a:cs typeface="Segoe UI" pitchFamily="34" charset="0"/>
              </a:rPr>
              <a:t>libusb_control_transfer</a:t>
            </a:r>
            <a:r>
              <a:rPr lang="fr-FR" sz="2400" dirty="0">
                <a:ea typeface="Segoe UI" pitchFamily="34" charset="0"/>
                <a:cs typeface="Segoe UI" pitchFamily="34" charset="0"/>
              </a:rPr>
              <a:t>( </a:t>
            </a:r>
            <a:r>
              <a:rPr lang="fr-FR" sz="2400" dirty="0" smtClean="0">
                <a:ea typeface="Segoe UI" pitchFamily="34" charset="0"/>
                <a:cs typeface="Segoe UI" pitchFamily="34" charset="0"/>
              </a:rPr>
              <a:t>	 *</a:t>
            </a:r>
            <a:r>
              <a:rPr lang="fr-FR" sz="2400" dirty="0" err="1" smtClean="0">
                <a:ea typeface="Segoe UI" pitchFamily="34" charset="0"/>
                <a:cs typeface="Segoe UI" pitchFamily="34" charset="0"/>
              </a:rPr>
              <a:t>handle</a:t>
            </a:r>
            <a:r>
              <a:rPr lang="fr-FR" sz="2400" dirty="0" smtClean="0">
                <a:ea typeface="Segoe UI" pitchFamily="34" charset="0"/>
                <a:cs typeface="Segoe UI" pitchFamily="34" charset="0"/>
              </a:rPr>
              <a:t>, 0x40,</a:t>
            </a:r>
          </a:p>
          <a:p>
            <a:pPr marL="0" indent="0">
              <a:buNone/>
            </a:pPr>
            <a:r>
              <a:rPr lang="fr-FR" sz="2400" dirty="0">
                <a:ea typeface="Segoe UI" pitchFamily="34" charset="0"/>
                <a:cs typeface="Segoe UI" pitchFamily="34" charset="0"/>
              </a:rPr>
              <a:t>	</a:t>
            </a:r>
            <a:r>
              <a:rPr lang="fr-FR" sz="2400" dirty="0" smtClean="0">
                <a:ea typeface="Segoe UI" pitchFamily="34" charset="0"/>
                <a:cs typeface="Segoe UI" pitchFamily="34" charset="0"/>
              </a:rPr>
              <a:t>			0x84</a:t>
            </a:r>
            <a:r>
              <a:rPr lang="fr-FR" sz="2400" dirty="0">
                <a:ea typeface="Segoe UI" pitchFamily="34" charset="0"/>
                <a:cs typeface="Segoe UI" pitchFamily="34" charset="0"/>
              </a:rPr>
              <a:t>,		</a:t>
            </a:r>
            <a:endParaRPr lang="fr-FR" sz="2400" dirty="0" smtClean="0">
              <a:ea typeface="Segoe UI" pitchFamily="34" charset="0"/>
              <a:cs typeface="Segoe UI" pitchFamily="34" charset="0"/>
            </a:endParaRPr>
          </a:p>
          <a:p>
            <a:pPr marL="0" indent="0">
              <a:buNone/>
            </a:pPr>
            <a:r>
              <a:rPr lang="fr-FR" sz="2400" dirty="0">
                <a:ea typeface="Segoe UI" pitchFamily="34" charset="0"/>
                <a:cs typeface="Segoe UI" pitchFamily="34" charset="0"/>
              </a:rPr>
              <a:t>	</a:t>
            </a:r>
            <a:r>
              <a:rPr lang="fr-FR" sz="2400" dirty="0" smtClean="0">
                <a:ea typeface="Segoe UI" pitchFamily="34" charset="0"/>
                <a:cs typeface="Segoe UI" pitchFamily="34" charset="0"/>
              </a:rPr>
              <a:t>			value</a:t>
            </a:r>
            <a:r>
              <a:rPr lang="fr-FR" sz="2400" dirty="0">
                <a:ea typeface="Segoe UI" pitchFamily="34" charset="0"/>
                <a:cs typeface="Segoe UI" pitchFamily="34" charset="0"/>
              </a:rPr>
              <a:t>, </a:t>
            </a:r>
          </a:p>
          <a:p>
            <a:pPr marL="0" indent="0">
              <a:buNone/>
            </a:pPr>
            <a:r>
              <a:rPr lang="fr-FR" sz="2400" dirty="0">
                <a:ea typeface="Segoe UI" pitchFamily="34" charset="0"/>
                <a:cs typeface="Segoe UI" pitchFamily="34" charset="0"/>
              </a:rPr>
              <a:t>	</a:t>
            </a:r>
            <a:r>
              <a:rPr lang="fr-FR" sz="2400" dirty="0" smtClean="0">
                <a:ea typeface="Segoe UI" pitchFamily="34" charset="0"/>
                <a:cs typeface="Segoe UI" pitchFamily="34" charset="0"/>
              </a:rPr>
              <a:t>			</a:t>
            </a:r>
            <a:r>
              <a:rPr lang="fr-FR" sz="2400" dirty="0" err="1" smtClean="0">
                <a:ea typeface="Segoe UI" pitchFamily="34" charset="0"/>
                <a:cs typeface="Segoe UI" pitchFamily="34" charset="0"/>
              </a:rPr>
              <a:t>servo</a:t>
            </a:r>
            <a:r>
              <a:rPr lang="fr-FR" sz="2400" dirty="0" smtClean="0">
                <a:ea typeface="Segoe UI" pitchFamily="34" charset="0"/>
                <a:cs typeface="Segoe UI" pitchFamily="34" charset="0"/>
              </a:rPr>
              <a:t>,</a:t>
            </a:r>
            <a:endParaRPr lang="fr-FR" sz="2400" dirty="0">
              <a:ea typeface="Segoe UI" pitchFamily="34" charset="0"/>
              <a:cs typeface="Segoe UI" pitchFamily="34" charset="0"/>
            </a:endParaRPr>
          </a:p>
          <a:p>
            <a:pPr marL="0" indent="0">
              <a:buNone/>
            </a:pPr>
            <a:r>
              <a:rPr lang="fr-FR" sz="2400" dirty="0" smtClean="0">
                <a:ea typeface="Segoe UI" pitchFamily="34" charset="0"/>
                <a:cs typeface="Segoe UI" pitchFamily="34" charset="0"/>
              </a:rPr>
              <a:t>				NULL,0,5000); </a:t>
            </a:r>
            <a:endParaRPr lang="fr-FR" sz="2400" dirty="0">
              <a:ea typeface="Segoe UI" pitchFamily="34" charset="0"/>
              <a:cs typeface="Segoe UI" pitchFamily="34" charset="0"/>
            </a:endParaRPr>
          </a:p>
        </p:txBody>
      </p:sp>
    </p:spTree>
    <p:extLst>
      <p:ext uri="{BB962C8B-B14F-4D97-AF65-F5344CB8AC3E}">
        <p14:creationId xmlns:p14="http://schemas.microsoft.com/office/powerpoint/2010/main" val="16766067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err="1" smtClean="0">
                <a:solidFill>
                  <a:schemeClr val="tx1">
                    <a:lumMod val="75000"/>
                    <a:lumOff val="25000"/>
                  </a:schemeClr>
                </a:solidFill>
              </a:rPr>
              <a:t>Compiling</a:t>
            </a:r>
            <a:r>
              <a:rPr lang="fr-FR" dirty="0" smtClean="0">
                <a:solidFill>
                  <a:schemeClr val="tx1">
                    <a:lumMod val="75000"/>
                    <a:lumOff val="25000"/>
                  </a:schemeClr>
                </a:solidFill>
              </a:rPr>
              <a:t> and running</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5019676"/>
          </a:xfrm>
        </p:spPr>
        <p:txBody>
          <a:bodyPr>
            <a:normAutofit fontScale="92500" lnSpcReduction="20000"/>
          </a:bodyPr>
          <a:lstStyle/>
          <a:p>
            <a:pPr marL="0" indent="0">
              <a:buNone/>
            </a:pPr>
            <a:r>
              <a:rPr lang="fr-FR" sz="2400" dirty="0" smtClean="0">
                <a:solidFill>
                  <a:srgbClr val="00518E"/>
                </a:solidFill>
                <a:latin typeface="Segoe UI Semibold" pitchFamily="34" charset="0"/>
                <a:ea typeface="Segoe UI" pitchFamily="34" charset="0"/>
                <a:cs typeface="Segoe UI" pitchFamily="34" charset="0"/>
              </a:rPr>
              <a:t>Embedded GCC command to compile </a:t>
            </a:r>
            <a:r>
              <a:rPr lang="fr-FR" sz="2400" dirty="0" err="1" smtClean="0">
                <a:solidFill>
                  <a:srgbClr val="00518E"/>
                </a:solidFill>
                <a:latin typeface="Segoe UI Semibold" pitchFamily="34" charset="0"/>
                <a:ea typeface="Segoe UI" pitchFamily="34" charset="0"/>
                <a:cs typeface="Segoe UI" pitchFamily="34" charset="0"/>
              </a:rPr>
              <a:t>with</a:t>
            </a:r>
            <a:r>
              <a:rPr lang="fr-FR" sz="2400" dirty="0" smtClean="0">
                <a:solidFill>
                  <a:srgbClr val="00518E"/>
                </a:solidFill>
                <a:latin typeface="Segoe UI Semibold" pitchFamily="34" charset="0"/>
                <a:ea typeface="Segoe UI" pitchFamily="34" charset="0"/>
                <a:cs typeface="Segoe UI" pitchFamily="34" charset="0"/>
              </a:rPr>
              <a:t> </a:t>
            </a:r>
            <a:r>
              <a:rPr lang="fr-FR" sz="2400" dirty="0" err="1" smtClean="0">
                <a:solidFill>
                  <a:srgbClr val="00518E"/>
                </a:solidFill>
                <a:latin typeface="Segoe UI Semibold" pitchFamily="34" charset="0"/>
                <a:ea typeface="Segoe UI" pitchFamily="34" charset="0"/>
                <a:cs typeface="Segoe UI" pitchFamily="34" charset="0"/>
              </a:rPr>
              <a:t>libusb</a:t>
            </a:r>
            <a:endParaRPr lang="fr-FR" sz="2400" dirty="0" smtClean="0">
              <a:solidFill>
                <a:srgbClr val="00518E"/>
              </a:solidFill>
              <a:latin typeface="Segoe UI Semibold" pitchFamily="34" charset="0"/>
              <a:ea typeface="Segoe UI" pitchFamily="34" charset="0"/>
              <a:cs typeface="Segoe UI" pitchFamily="34" charset="0"/>
            </a:endParaRPr>
          </a:p>
          <a:p>
            <a:pPr marL="0" indent="0">
              <a:buNone/>
            </a:pPr>
            <a:r>
              <a:rPr lang="fr-FR" sz="2400" dirty="0" smtClean="0">
                <a:ea typeface="Segoe UI" pitchFamily="34" charset="0"/>
                <a:cs typeface="Segoe UI" pitchFamily="34" charset="0"/>
              </a:rPr>
              <a:t>g++ set_target.cpp `</a:t>
            </a:r>
            <a:r>
              <a:rPr lang="fr-FR" sz="2400" dirty="0" err="1" smtClean="0">
                <a:ea typeface="Segoe UI" pitchFamily="34" charset="0"/>
                <a:cs typeface="Segoe UI" pitchFamily="34" charset="0"/>
              </a:rPr>
              <a:t>pkg</a:t>
            </a:r>
            <a:r>
              <a:rPr lang="fr-FR" sz="2400" dirty="0" smtClean="0">
                <a:ea typeface="Segoe UI" pitchFamily="34" charset="0"/>
                <a:cs typeface="Segoe UI" pitchFamily="34" charset="0"/>
              </a:rPr>
              <a:t>-config  --</a:t>
            </a:r>
            <a:r>
              <a:rPr lang="fr-FR" sz="2400" dirty="0" err="1" smtClean="0">
                <a:ea typeface="Segoe UI" pitchFamily="34" charset="0"/>
                <a:cs typeface="Segoe UI" pitchFamily="34" charset="0"/>
              </a:rPr>
              <a:t>libs</a:t>
            </a:r>
            <a:r>
              <a:rPr lang="fr-FR" sz="2400" dirty="0" smtClean="0">
                <a:ea typeface="Segoe UI" pitchFamily="34" charset="0"/>
                <a:cs typeface="Segoe UI" pitchFamily="34" charset="0"/>
              </a:rPr>
              <a:t> libusb-1.0` -o </a:t>
            </a:r>
            <a:r>
              <a:rPr lang="fr-FR" sz="2400" dirty="0" err="1" smtClean="0">
                <a:ea typeface="Segoe UI" pitchFamily="34" charset="0"/>
                <a:cs typeface="Segoe UI" pitchFamily="34" charset="0"/>
              </a:rPr>
              <a:t>set_target</a:t>
            </a:r>
            <a:endParaRPr lang="fr-FR" sz="2400" dirty="0" smtClean="0">
              <a:ea typeface="Segoe UI" pitchFamily="34" charset="0"/>
              <a:cs typeface="Segoe UI" pitchFamily="34" charset="0"/>
            </a:endParaRPr>
          </a:p>
          <a:p>
            <a:pPr marL="0" indent="0">
              <a:buNone/>
            </a:pPr>
            <a:r>
              <a:rPr lang="fr-FR" sz="2400" dirty="0" smtClean="0">
                <a:ea typeface="Segoe UI" pitchFamily="34" charset="0"/>
                <a:cs typeface="Segoe UI" pitchFamily="34" charset="0"/>
              </a:rPr>
              <a:t>g</a:t>
            </a:r>
            <a:r>
              <a:rPr lang="fr-FR" sz="2400" dirty="0">
                <a:ea typeface="Segoe UI" pitchFamily="34" charset="0"/>
                <a:cs typeface="Segoe UI" pitchFamily="34" charset="0"/>
              </a:rPr>
              <a:t>++ </a:t>
            </a:r>
            <a:r>
              <a:rPr lang="fr-FR" sz="2400" dirty="0" smtClean="0">
                <a:ea typeface="Segoe UI" pitchFamily="34" charset="0"/>
                <a:cs typeface="Segoe UI" pitchFamily="34" charset="0"/>
              </a:rPr>
              <a:t>set_speed.cpp </a:t>
            </a:r>
            <a:r>
              <a:rPr lang="fr-FR" sz="2400" dirty="0">
                <a:ea typeface="Segoe UI" pitchFamily="34" charset="0"/>
                <a:cs typeface="Segoe UI" pitchFamily="34" charset="0"/>
              </a:rPr>
              <a:t>`</a:t>
            </a:r>
            <a:r>
              <a:rPr lang="fr-FR" sz="2400" dirty="0" err="1">
                <a:ea typeface="Segoe UI" pitchFamily="34" charset="0"/>
                <a:cs typeface="Segoe UI" pitchFamily="34" charset="0"/>
              </a:rPr>
              <a:t>pkg</a:t>
            </a:r>
            <a:r>
              <a:rPr lang="fr-FR" sz="2400" dirty="0">
                <a:ea typeface="Segoe UI" pitchFamily="34" charset="0"/>
                <a:cs typeface="Segoe UI" pitchFamily="34" charset="0"/>
              </a:rPr>
              <a:t>-config  --</a:t>
            </a:r>
            <a:r>
              <a:rPr lang="fr-FR" sz="2400" dirty="0" err="1">
                <a:ea typeface="Segoe UI" pitchFamily="34" charset="0"/>
                <a:cs typeface="Segoe UI" pitchFamily="34" charset="0"/>
              </a:rPr>
              <a:t>libs</a:t>
            </a:r>
            <a:r>
              <a:rPr lang="fr-FR" sz="2400" dirty="0">
                <a:ea typeface="Segoe UI" pitchFamily="34" charset="0"/>
                <a:cs typeface="Segoe UI" pitchFamily="34" charset="0"/>
              </a:rPr>
              <a:t> libusb-1.0` -o </a:t>
            </a:r>
            <a:r>
              <a:rPr lang="fr-FR" sz="2400" dirty="0" err="1" smtClean="0">
                <a:ea typeface="Segoe UI" pitchFamily="34" charset="0"/>
                <a:cs typeface="Segoe UI" pitchFamily="34" charset="0"/>
              </a:rPr>
              <a:t>set_speed</a:t>
            </a:r>
            <a:endParaRPr lang="fr-FR" sz="2400" dirty="0">
              <a:ea typeface="Segoe UI" pitchFamily="34" charset="0"/>
              <a:cs typeface="Segoe UI" pitchFamily="34" charset="0"/>
            </a:endParaRPr>
          </a:p>
          <a:p>
            <a:pPr marL="0" indent="0">
              <a:buNone/>
            </a:pPr>
            <a:r>
              <a:rPr lang="fr-FR" sz="2400" dirty="0" smtClean="0">
                <a:ea typeface="Segoe UI" pitchFamily="34" charset="0"/>
                <a:cs typeface="Segoe UI" pitchFamily="34" charset="0"/>
              </a:rPr>
              <a:t>g</a:t>
            </a:r>
            <a:r>
              <a:rPr lang="fr-FR" sz="2400" dirty="0">
                <a:ea typeface="Segoe UI" pitchFamily="34" charset="0"/>
                <a:cs typeface="Segoe UI" pitchFamily="34" charset="0"/>
              </a:rPr>
              <a:t>++ </a:t>
            </a:r>
            <a:r>
              <a:rPr lang="fr-FR" sz="2400" dirty="0" smtClean="0">
                <a:ea typeface="Segoe UI" pitchFamily="34" charset="0"/>
                <a:cs typeface="Segoe UI" pitchFamily="34" charset="0"/>
              </a:rPr>
              <a:t>set_accel.cpp </a:t>
            </a:r>
            <a:r>
              <a:rPr lang="fr-FR" sz="2400" dirty="0">
                <a:ea typeface="Segoe UI" pitchFamily="34" charset="0"/>
                <a:cs typeface="Segoe UI" pitchFamily="34" charset="0"/>
              </a:rPr>
              <a:t>`</a:t>
            </a:r>
            <a:r>
              <a:rPr lang="fr-FR" sz="2400" dirty="0" err="1">
                <a:ea typeface="Segoe UI" pitchFamily="34" charset="0"/>
                <a:cs typeface="Segoe UI" pitchFamily="34" charset="0"/>
              </a:rPr>
              <a:t>pkg</a:t>
            </a:r>
            <a:r>
              <a:rPr lang="fr-FR" sz="2400" dirty="0">
                <a:ea typeface="Segoe UI" pitchFamily="34" charset="0"/>
                <a:cs typeface="Segoe UI" pitchFamily="34" charset="0"/>
              </a:rPr>
              <a:t>-config  --</a:t>
            </a:r>
            <a:r>
              <a:rPr lang="fr-FR" sz="2400" dirty="0" err="1">
                <a:ea typeface="Segoe UI" pitchFamily="34" charset="0"/>
                <a:cs typeface="Segoe UI" pitchFamily="34" charset="0"/>
              </a:rPr>
              <a:t>libs</a:t>
            </a:r>
            <a:r>
              <a:rPr lang="fr-FR" sz="2400" dirty="0">
                <a:ea typeface="Segoe UI" pitchFamily="34" charset="0"/>
                <a:cs typeface="Segoe UI" pitchFamily="34" charset="0"/>
              </a:rPr>
              <a:t> libusb-1.0` -o </a:t>
            </a:r>
            <a:r>
              <a:rPr lang="fr-FR" sz="2400" dirty="0" err="1" smtClean="0">
                <a:ea typeface="Segoe UI" pitchFamily="34" charset="0"/>
                <a:cs typeface="Segoe UI" pitchFamily="34" charset="0"/>
              </a:rPr>
              <a:t>set_accel</a:t>
            </a:r>
            <a:endParaRPr lang="fr-FR" sz="2400" dirty="0">
              <a:ea typeface="Segoe UI" pitchFamily="34" charset="0"/>
              <a:cs typeface="Segoe UI" pitchFamily="34" charset="0"/>
            </a:endParaRPr>
          </a:p>
          <a:p>
            <a:pPr marL="0" indent="0">
              <a:buNone/>
            </a:pPr>
            <a:endParaRPr lang="fr-FR" sz="2400" dirty="0" smtClean="0">
              <a:ea typeface="Segoe UI" pitchFamily="34" charset="0"/>
              <a:cs typeface="Segoe UI" pitchFamily="34" charset="0"/>
            </a:endParaRPr>
          </a:p>
          <a:p>
            <a:pPr marL="0" indent="0">
              <a:buNone/>
            </a:pPr>
            <a:r>
              <a:rPr lang="fr-FR" sz="2400" dirty="0" err="1" smtClean="0">
                <a:solidFill>
                  <a:srgbClr val="00518E"/>
                </a:solidFill>
                <a:latin typeface="Segoe UI Semibold" pitchFamily="34" charset="0"/>
                <a:ea typeface="Segoe UI" pitchFamily="34" charset="0"/>
                <a:cs typeface="Segoe UI" pitchFamily="34" charset="0"/>
              </a:rPr>
              <a:t>With</a:t>
            </a:r>
            <a:r>
              <a:rPr lang="fr-FR" sz="2400" dirty="0" smtClean="0">
                <a:solidFill>
                  <a:srgbClr val="00518E"/>
                </a:solidFill>
                <a:latin typeface="Segoe UI Semibold" pitchFamily="34" charset="0"/>
                <a:ea typeface="Segoe UI" pitchFamily="34" charset="0"/>
                <a:cs typeface="Segoe UI" pitchFamily="34" charset="0"/>
              </a:rPr>
              <a:t> the cross compile </a:t>
            </a:r>
            <a:r>
              <a:rPr lang="fr-FR" sz="2400" dirty="0" err="1" smtClean="0">
                <a:solidFill>
                  <a:srgbClr val="00518E"/>
                </a:solidFill>
                <a:latin typeface="Segoe UI Semibold" pitchFamily="34" charset="0"/>
                <a:ea typeface="Segoe UI" pitchFamily="34" charset="0"/>
                <a:cs typeface="Segoe UI" pitchFamily="34" charset="0"/>
              </a:rPr>
              <a:t>toolchain</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fr-FR" sz="2400" dirty="0" smtClean="0">
                <a:ea typeface="Segoe UI" pitchFamily="34" charset="0"/>
                <a:cs typeface="Segoe UI" pitchFamily="34" charset="0"/>
              </a:rPr>
              <a:t>${CXX} </a:t>
            </a:r>
            <a:r>
              <a:rPr lang="fr-FR" sz="2400" dirty="0">
                <a:ea typeface="Segoe UI" pitchFamily="34" charset="0"/>
                <a:cs typeface="Segoe UI" pitchFamily="34" charset="0"/>
              </a:rPr>
              <a:t>set_target.cpp `</a:t>
            </a:r>
            <a:r>
              <a:rPr lang="fr-FR" sz="2400" dirty="0" err="1">
                <a:ea typeface="Segoe UI" pitchFamily="34" charset="0"/>
                <a:cs typeface="Segoe UI" pitchFamily="34" charset="0"/>
              </a:rPr>
              <a:t>pkg</a:t>
            </a:r>
            <a:r>
              <a:rPr lang="fr-FR" sz="2400" dirty="0">
                <a:ea typeface="Segoe UI" pitchFamily="34" charset="0"/>
                <a:cs typeface="Segoe UI" pitchFamily="34" charset="0"/>
              </a:rPr>
              <a:t>-config  --</a:t>
            </a:r>
            <a:r>
              <a:rPr lang="fr-FR" sz="2400" dirty="0" err="1">
                <a:ea typeface="Segoe UI" pitchFamily="34" charset="0"/>
                <a:cs typeface="Segoe UI" pitchFamily="34" charset="0"/>
              </a:rPr>
              <a:t>libs</a:t>
            </a:r>
            <a:r>
              <a:rPr lang="fr-FR" sz="2400" dirty="0">
                <a:ea typeface="Segoe UI" pitchFamily="34" charset="0"/>
                <a:cs typeface="Segoe UI" pitchFamily="34" charset="0"/>
              </a:rPr>
              <a:t> libusb-1.0` -o </a:t>
            </a:r>
            <a:r>
              <a:rPr lang="fr-FR" sz="2400" dirty="0" err="1" smtClean="0">
                <a:ea typeface="Segoe UI" pitchFamily="34" charset="0"/>
                <a:cs typeface="Segoe UI" pitchFamily="34" charset="0"/>
              </a:rPr>
              <a:t>set_target</a:t>
            </a:r>
            <a:endParaRPr lang="fr-FR" sz="2400" dirty="0" smtClean="0">
              <a:ea typeface="Segoe UI" pitchFamily="34" charset="0"/>
              <a:cs typeface="Segoe UI" pitchFamily="34" charset="0"/>
            </a:endParaRPr>
          </a:p>
          <a:p>
            <a:pPr marL="0" indent="0">
              <a:buNone/>
            </a:pPr>
            <a:r>
              <a:rPr lang="fr-FR" sz="2400" dirty="0" smtClean="0">
                <a:ea typeface="Segoe UI" pitchFamily="34" charset="0"/>
                <a:cs typeface="Segoe UI" pitchFamily="34" charset="0"/>
              </a:rPr>
              <a:t>And </a:t>
            </a:r>
            <a:r>
              <a:rPr lang="en-US" sz="2400" dirty="0" smtClean="0">
                <a:ea typeface="Segoe UI" pitchFamily="34" charset="0"/>
                <a:cs typeface="Segoe UI" pitchFamily="34" charset="0"/>
              </a:rPr>
              <a:t>then, send the binary file to your </a:t>
            </a:r>
            <a:r>
              <a:rPr lang="fr-FR" sz="2400" dirty="0" err="1" smtClean="0">
                <a:ea typeface="Segoe UI" pitchFamily="34" charset="0"/>
                <a:cs typeface="Segoe UI" pitchFamily="34" charset="0"/>
              </a:rPr>
              <a:t>board</a:t>
            </a:r>
            <a:r>
              <a:rPr lang="fr-FR" sz="2400" dirty="0" smtClean="0">
                <a:ea typeface="Segoe UI" pitchFamily="34" charset="0"/>
                <a:cs typeface="Segoe UI" pitchFamily="34" charset="0"/>
              </a:rPr>
              <a:t>.</a:t>
            </a:r>
            <a:endParaRPr lang="fr-FR" sz="2400" dirty="0">
              <a:ea typeface="Segoe UI" pitchFamily="34" charset="0"/>
              <a:cs typeface="Segoe UI" pitchFamily="34" charset="0"/>
            </a:endParaRPr>
          </a:p>
          <a:p>
            <a:pPr marL="0" indent="0">
              <a:buNone/>
            </a:pPr>
            <a:endParaRPr lang="fr-FR" sz="2400" dirty="0" smtClean="0">
              <a:ea typeface="Segoe UI" pitchFamily="34" charset="0"/>
              <a:cs typeface="Segoe UI" pitchFamily="34" charset="0"/>
            </a:endParaRPr>
          </a:p>
          <a:p>
            <a:pPr marL="0" indent="0">
              <a:buNone/>
            </a:pPr>
            <a:r>
              <a:rPr lang="fr-FR" sz="2400" dirty="0" smtClean="0">
                <a:solidFill>
                  <a:srgbClr val="00518E"/>
                </a:solidFill>
                <a:latin typeface="Segoe UI Semibold" pitchFamily="34" charset="0"/>
                <a:ea typeface="Segoe UI" pitchFamily="34" charset="0"/>
                <a:cs typeface="Segoe UI" pitchFamily="34" charset="0"/>
              </a:rPr>
              <a:t>Running </a:t>
            </a:r>
            <a:r>
              <a:rPr lang="en-US" sz="2400" dirty="0" smtClean="0">
                <a:solidFill>
                  <a:srgbClr val="00518E"/>
                </a:solidFill>
                <a:latin typeface="Segoe UI Semibold" pitchFamily="34" charset="0"/>
                <a:ea typeface="Segoe UI" pitchFamily="34" charset="0"/>
                <a:cs typeface="Segoe UI" pitchFamily="34" charset="0"/>
              </a:rPr>
              <a:t>these</a:t>
            </a:r>
            <a:r>
              <a:rPr lang="fr-FR" sz="2400" dirty="0" smtClean="0">
                <a:solidFill>
                  <a:srgbClr val="00518E"/>
                </a:solidFill>
                <a:latin typeface="Segoe UI Semibold" pitchFamily="34" charset="0"/>
                <a:ea typeface="Segoe UI" pitchFamily="34" charset="0"/>
                <a:cs typeface="Segoe UI" pitchFamily="34" charset="0"/>
              </a:rPr>
              <a:t> programs</a:t>
            </a:r>
          </a:p>
          <a:p>
            <a:pPr marL="0" indent="0">
              <a:buNone/>
            </a:pPr>
            <a:r>
              <a:rPr lang="fr-FR" sz="2400" dirty="0" smtClean="0">
                <a:ea typeface="Segoe UI" pitchFamily="34" charset="0"/>
                <a:cs typeface="Segoe UI" pitchFamily="34" charset="0"/>
              </a:rPr>
              <a:t># To set </a:t>
            </a:r>
            <a:r>
              <a:rPr lang="fr-FR" sz="2400" dirty="0" err="1" smtClean="0">
                <a:ea typeface="Segoe UI" pitchFamily="34" charset="0"/>
                <a:cs typeface="Segoe UI" pitchFamily="34" charset="0"/>
              </a:rPr>
              <a:t>target</a:t>
            </a:r>
            <a:r>
              <a:rPr lang="fr-FR" sz="2400" dirty="0" smtClean="0">
                <a:ea typeface="Segoe UI" pitchFamily="34" charset="0"/>
                <a:cs typeface="Segoe UI" pitchFamily="34" charset="0"/>
              </a:rPr>
              <a:t> position to 1500 </a:t>
            </a:r>
            <a:r>
              <a:rPr lang="fr-FR" sz="2400" dirty="0" err="1" smtClean="0">
                <a:ea typeface="Segoe UI" pitchFamily="34" charset="0"/>
                <a:cs typeface="Segoe UI" pitchFamily="34" charset="0"/>
              </a:rPr>
              <a:t>microseconds</a:t>
            </a:r>
            <a:r>
              <a:rPr lang="fr-FR" sz="2400" dirty="0" smtClean="0">
                <a:ea typeface="Segoe UI" pitchFamily="34" charset="0"/>
                <a:cs typeface="Segoe UI" pitchFamily="34" charset="0"/>
              </a:rPr>
              <a:t> (</a:t>
            </a:r>
            <a:r>
              <a:rPr lang="fr-FR" sz="2400" dirty="0" err="1" smtClean="0">
                <a:ea typeface="Segoe UI" pitchFamily="34" charset="0"/>
                <a:cs typeface="Segoe UI" pitchFamily="34" charset="0"/>
              </a:rPr>
              <a:t>multiply</a:t>
            </a:r>
            <a:r>
              <a:rPr lang="fr-FR" sz="2400" dirty="0" smtClean="0">
                <a:ea typeface="Segoe UI" pitchFamily="34" charset="0"/>
                <a:cs typeface="Segoe UI" pitchFamily="34" charset="0"/>
              </a:rPr>
              <a:t> by 4)</a:t>
            </a:r>
            <a:br>
              <a:rPr lang="fr-FR" sz="2400" dirty="0" smtClean="0">
                <a:ea typeface="Segoe UI" pitchFamily="34" charset="0"/>
                <a:cs typeface="Segoe UI" pitchFamily="34" charset="0"/>
              </a:rPr>
            </a:br>
            <a:r>
              <a:rPr lang="fr-FR" sz="2400" dirty="0" smtClean="0">
                <a:ea typeface="Segoe UI" pitchFamily="34" charset="0"/>
                <a:cs typeface="Segoe UI" pitchFamily="34" charset="0"/>
              </a:rPr>
              <a:t># on </a:t>
            </a:r>
            <a:r>
              <a:rPr lang="fr-FR" sz="2400" dirty="0" err="1" smtClean="0">
                <a:ea typeface="Segoe UI" pitchFamily="34" charset="0"/>
                <a:cs typeface="Segoe UI" pitchFamily="34" charset="0"/>
              </a:rPr>
              <a:t>channel</a:t>
            </a:r>
            <a:r>
              <a:rPr lang="fr-FR" sz="2400" dirty="0" smtClean="0">
                <a:ea typeface="Segoe UI" pitchFamily="34" charset="0"/>
                <a:cs typeface="Segoe UI" pitchFamily="34" charset="0"/>
              </a:rPr>
              <a:t> (</a:t>
            </a:r>
            <a:r>
              <a:rPr lang="fr-FR" sz="2400" dirty="0" err="1" smtClean="0">
                <a:ea typeface="Segoe UI" pitchFamily="34" charset="0"/>
                <a:cs typeface="Segoe UI" pitchFamily="34" charset="0"/>
              </a:rPr>
              <a:t>servo</a:t>
            </a:r>
            <a:r>
              <a:rPr lang="fr-FR" sz="2400" dirty="0" smtClean="0">
                <a:ea typeface="Segoe UI" pitchFamily="34" charset="0"/>
                <a:cs typeface="Segoe UI" pitchFamily="34" charset="0"/>
              </a:rPr>
              <a:t>) </a:t>
            </a:r>
            <a:r>
              <a:rPr lang="fr-FR" sz="2400" dirty="0" err="1" smtClean="0">
                <a:ea typeface="Segoe UI" pitchFamily="34" charset="0"/>
                <a:cs typeface="Segoe UI" pitchFamily="34" charset="0"/>
              </a:rPr>
              <a:t>number</a:t>
            </a:r>
            <a:r>
              <a:rPr lang="fr-FR" sz="2400" dirty="0" smtClean="0">
                <a:ea typeface="Segoe UI" pitchFamily="34" charset="0"/>
                <a:cs typeface="Segoe UI" pitchFamily="34" charset="0"/>
              </a:rPr>
              <a:t> 3.</a:t>
            </a:r>
            <a:br>
              <a:rPr lang="fr-FR" sz="2400" dirty="0" smtClean="0">
                <a:ea typeface="Segoe UI" pitchFamily="34" charset="0"/>
                <a:cs typeface="Segoe UI" pitchFamily="34" charset="0"/>
              </a:rPr>
            </a:br>
            <a:r>
              <a:rPr lang="fr-FR" sz="2400" dirty="0" smtClean="0">
                <a:ea typeface="Segoe UI" pitchFamily="34" charset="0"/>
                <a:cs typeface="Segoe UI" pitchFamily="34" charset="0"/>
              </a:rPr>
              <a:t>./</a:t>
            </a:r>
            <a:r>
              <a:rPr lang="fr-FR" sz="2400" dirty="0" err="1" smtClean="0">
                <a:ea typeface="Segoe UI" pitchFamily="34" charset="0"/>
                <a:cs typeface="Segoe UI" pitchFamily="34" charset="0"/>
              </a:rPr>
              <a:t>set_target</a:t>
            </a:r>
            <a:r>
              <a:rPr lang="fr-FR" sz="2400" dirty="0" smtClean="0">
                <a:ea typeface="Segoe UI" pitchFamily="34" charset="0"/>
                <a:cs typeface="Segoe UI" pitchFamily="34" charset="0"/>
              </a:rPr>
              <a:t>   3   6000</a:t>
            </a:r>
            <a:br>
              <a:rPr lang="fr-FR" sz="2400" dirty="0" smtClean="0">
                <a:ea typeface="Segoe UI" pitchFamily="34" charset="0"/>
                <a:cs typeface="Segoe UI" pitchFamily="34" charset="0"/>
              </a:rPr>
            </a:br>
            <a:r>
              <a:rPr lang="fr-FR" sz="2400" dirty="0" smtClean="0">
                <a:ea typeface="Segoe UI" pitchFamily="34" charset="0"/>
                <a:cs typeface="Segoe UI" pitchFamily="34" charset="0"/>
              </a:rPr>
              <a:t># Setting speed value to </a:t>
            </a:r>
            <a:r>
              <a:rPr lang="fr-FR" sz="2400" dirty="0" err="1" smtClean="0">
                <a:ea typeface="Segoe UI" pitchFamily="34" charset="0"/>
                <a:cs typeface="Segoe UI" pitchFamily="34" charset="0"/>
              </a:rPr>
              <a:t>mininum</a:t>
            </a:r>
            <a:r>
              <a:rPr lang="fr-FR" sz="2400" dirty="0" smtClean="0">
                <a:ea typeface="Segoe UI" pitchFamily="34" charset="0"/>
                <a:cs typeface="Segoe UI" pitchFamily="34" charset="0"/>
              </a:rPr>
              <a:t> on </a:t>
            </a:r>
            <a:r>
              <a:rPr lang="fr-FR" sz="2400" dirty="0" err="1" smtClean="0">
                <a:ea typeface="Segoe UI" pitchFamily="34" charset="0"/>
                <a:cs typeface="Segoe UI" pitchFamily="34" charset="0"/>
              </a:rPr>
              <a:t>servo</a:t>
            </a:r>
            <a:r>
              <a:rPr lang="fr-FR" sz="2400" dirty="0" smtClean="0">
                <a:ea typeface="Segoe UI" pitchFamily="34" charset="0"/>
                <a:cs typeface="Segoe UI" pitchFamily="34" charset="0"/>
              </a:rPr>
              <a:t> </a:t>
            </a:r>
            <a:r>
              <a:rPr lang="fr-FR" sz="2400" dirty="0" err="1" smtClean="0">
                <a:ea typeface="Segoe UI" pitchFamily="34" charset="0"/>
                <a:cs typeface="Segoe UI" pitchFamily="34" charset="0"/>
              </a:rPr>
              <a:t>number</a:t>
            </a:r>
            <a:r>
              <a:rPr lang="fr-FR" sz="2400" dirty="0" smtClean="0">
                <a:ea typeface="Segoe UI" pitchFamily="34" charset="0"/>
                <a:cs typeface="Segoe UI" pitchFamily="34" charset="0"/>
              </a:rPr>
              <a:t> 1.</a:t>
            </a:r>
            <a:br>
              <a:rPr lang="fr-FR" sz="2400" dirty="0" smtClean="0">
                <a:ea typeface="Segoe UI" pitchFamily="34" charset="0"/>
                <a:cs typeface="Segoe UI" pitchFamily="34" charset="0"/>
              </a:rPr>
            </a:br>
            <a:r>
              <a:rPr lang="fr-FR" sz="2400" dirty="0" smtClean="0">
                <a:ea typeface="Segoe UI" pitchFamily="34" charset="0"/>
                <a:cs typeface="Segoe UI" pitchFamily="34" charset="0"/>
              </a:rPr>
              <a:t>./</a:t>
            </a:r>
            <a:r>
              <a:rPr lang="fr-FR" sz="2400" dirty="0" err="1" smtClean="0">
                <a:ea typeface="Segoe UI" pitchFamily="34" charset="0"/>
                <a:cs typeface="Segoe UI" pitchFamily="34" charset="0"/>
              </a:rPr>
              <a:t>set_speed</a:t>
            </a:r>
            <a:r>
              <a:rPr lang="fr-FR" sz="2400" dirty="0" smtClean="0">
                <a:ea typeface="Segoe UI" pitchFamily="34" charset="0"/>
                <a:cs typeface="Segoe UI" pitchFamily="34" charset="0"/>
              </a:rPr>
              <a:t>   1   995</a:t>
            </a:r>
            <a:endParaRPr lang="fr-FR" sz="2400" dirty="0">
              <a:ea typeface="Segoe UI" pitchFamily="34" charset="0"/>
              <a:cs typeface="Segoe UI" pitchFamily="34" charset="0"/>
            </a:endParaRPr>
          </a:p>
        </p:txBody>
      </p:sp>
    </p:spTree>
    <p:extLst>
      <p:ext uri="{BB962C8B-B14F-4D97-AF65-F5344CB8AC3E}">
        <p14:creationId xmlns:p14="http://schemas.microsoft.com/office/powerpoint/2010/main" val="15172409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www.australianrobotics.com.au/sites/default/files/imagecache/product_full/mini18.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160953"/>
            <a:ext cx="5410200" cy="271411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insidehpc.com/images/intelS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err="1" smtClean="0">
                <a:solidFill>
                  <a:schemeClr val="tx1">
                    <a:lumMod val="75000"/>
                    <a:lumOff val="25000"/>
                  </a:schemeClr>
                </a:solidFill>
              </a:rPr>
              <a:t>Pololu</a:t>
            </a:r>
            <a:r>
              <a:rPr lang="fr-FR" dirty="0" smtClean="0">
                <a:solidFill>
                  <a:schemeClr val="tx1">
                    <a:lumMod val="75000"/>
                    <a:lumOff val="25000"/>
                  </a:schemeClr>
                </a:solidFill>
              </a:rPr>
              <a:t> </a:t>
            </a:r>
            <a:r>
              <a:rPr lang="fr-FR" dirty="0" err="1" smtClean="0">
                <a:solidFill>
                  <a:schemeClr val="tx1">
                    <a:lumMod val="75000"/>
                    <a:lumOff val="25000"/>
                  </a:schemeClr>
                </a:solidFill>
              </a:rPr>
              <a:t>Servo</a:t>
            </a:r>
            <a:r>
              <a:rPr lang="fr-FR" dirty="0" smtClean="0">
                <a:solidFill>
                  <a:schemeClr val="tx1">
                    <a:lumMod val="75000"/>
                    <a:lumOff val="25000"/>
                  </a:schemeClr>
                </a:solidFill>
              </a:rPr>
              <a:t> </a:t>
            </a:r>
            <a:r>
              <a:rPr lang="fr-FR" dirty="0" err="1" smtClean="0">
                <a:solidFill>
                  <a:schemeClr val="tx1">
                    <a:lumMod val="75000"/>
                    <a:lumOff val="25000"/>
                  </a:schemeClr>
                </a:solidFill>
              </a:rPr>
              <a:t>controller</a:t>
            </a:r>
            <a:r>
              <a:rPr lang="fr-FR" dirty="0" smtClean="0">
                <a:solidFill>
                  <a:schemeClr val="tx1">
                    <a:lumMod val="75000"/>
                    <a:lumOff val="25000"/>
                  </a:schemeClr>
                </a:solidFill>
              </a:rPr>
              <a:t> </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en-US" sz="2400" dirty="0" smtClean="0">
                <a:solidFill>
                  <a:srgbClr val="00518E"/>
                </a:solidFill>
                <a:latin typeface="Segoe UI Semibold" pitchFamily="34" charset="0"/>
                <a:ea typeface="Segoe UI" pitchFamily="34" charset="0"/>
                <a:cs typeface="Segoe UI" pitchFamily="34" charset="0"/>
              </a:rPr>
              <a:t>Controlling</a:t>
            </a:r>
            <a:r>
              <a:rPr lang="fr-FR" sz="2400" dirty="0" smtClean="0">
                <a:solidFill>
                  <a:srgbClr val="00518E"/>
                </a:solidFill>
                <a:latin typeface="Segoe UI Semibold" pitchFamily="34" charset="0"/>
                <a:ea typeface="Segoe UI" pitchFamily="34" charset="0"/>
                <a:cs typeface="Segoe UI" pitchFamily="34" charset="0"/>
              </a:rPr>
              <a:t> </a:t>
            </a:r>
            <a:r>
              <a:rPr lang="fr-FR" sz="2400" dirty="0" err="1" smtClean="0">
                <a:solidFill>
                  <a:srgbClr val="00518E"/>
                </a:solidFill>
                <a:latin typeface="Segoe UI Semibold" pitchFamily="34" charset="0"/>
                <a:ea typeface="Segoe UI" pitchFamily="34" charset="0"/>
                <a:cs typeface="Segoe UI" pitchFamily="34" charset="0"/>
              </a:rPr>
              <a:t>servos</a:t>
            </a:r>
            <a:r>
              <a:rPr lang="fr-FR" sz="2400" dirty="0" smtClean="0">
                <a:solidFill>
                  <a:srgbClr val="00518E"/>
                </a:solidFill>
                <a:latin typeface="Segoe UI Semibold" pitchFamily="34" charset="0"/>
                <a:ea typeface="Segoe UI" pitchFamily="34" charset="0"/>
                <a:cs typeface="Segoe UI" pitchFamily="34" charset="0"/>
              </a:rPr>
              <a:t> and more</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err="1" smtClean="0">
                <a:latin typeface="Segoe UI" panose="020B0502040204020203" pitchFamily="34" charset="0"/>
                <a:ea typeface="Segoe UI" panose="020B0502040204020203" pitchFamily="34" charset="0"/>
                <a:cs typeface="Segoe UI" panose="020B0502040204020203" pitchFamily="34" charset="0"/>
              </a:rPr>
              <a:t>Pololu</a:t>
            </a:r>
            <a:r>
              <a:rPr lang="en-GB" sz="2400" dirty="0" smtClean="0">
                <a:latin typeface="Segoe UI" panose="020B0502040204020203" pitchFamily="34" charset="0"/>
                <a:ea typeface="Segoe UI" panose="020B0502040204020203" pitchFamily="34" charset="0"/>
                <a:cs typeface="Segoe UI" panose="020B0502040204020203" pitchFamily="34" charset="0"/>
              </a:rPr>
              <a:t> card allows you to control up to 24 servo motors. Interfaced with USB or Serial port, this card adapts targeted position, speed and acceleration according to your commands. Each servo is connected to a channel and can be controlled separately. An external source of power is required.</a:t>
            </a:r>
          </a:p>
          <a:p>
            <a:pPr marL="0" indent="0">
              <a:buNone/>
            </a:pP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sz="2400" dirty="0" smtClean="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258772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52" name="Picture 4" descr="http://www.pcgameshardware.com/screenshots/original/2009/03/Nehalem_Die.jpg"/>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886"/>
            <a:ext cx="9144000" cy="68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583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solidFill>
                  <a:schemeClr val="tx1">
                    <a:lumMod val="75000"/>
                    <a:lumOff val="25000"/>
                  </a:schemeClr>
                </a:solidFill>
                <a:latin typeface="Segoe UI" pitchFamily="34" charset="0"/>
                <a:ea typeface="Segoe UI" pitchFamily="34" charset="0"/>
                <a:cs typeface="Segoe UI" pitchFamily="34" charset="0"/>
              </a:rPr>
              <a:t>License </a:t>
            </a:r>
            <a:r>
              <a:rPr lang="fr-FR" dirty="0" err="1" smtClean="0">
                <a:solidFill>
                  <a:schemeClr val="tx1">
                    <a:lumMod val="75000"/>
                    <a:lumOff val="25000"/>
                  </a:schemeClr>
                </a:solidFill>
                <a:latin typeface="Segoe UI" pitchFamily="34" charset="0"/>
                <a:ea typeface="Segoe UI" pitchFamily="34" charset="0"/>
                <a:cs typeface="Segoe UI" pitchFamily="34" charset="0"/>
              </a:rPr>
              <a:t>Creative</a:t>
            </a:r>
            <a:r>
              <a:rPr lang="fr-FR" dirty="0" smtClean="0">
                <a:solidFill>
                  <a:schemeClr val="tx1">
                    <a:lumMod val="75000"/>
                    <a:lumOff val="25000"/>
                  </a:schemeClr>
                </a:solidFill>
                <a:latin typeface="Segoe UI" pitchFamily="34" charset="0"/>
                <a:ea typeface="Segoe UI" pitchFamily="34" charset="0"/>
                <a:cs typeface="Segoe UI" pitchFamily="34" charset="0"/>
              </a:rPr>
              <a:t> Commons – By 3.0</a:t>
            </a:r>
            <a:endParaRPr lang="en-GB" dirty="0">
              <a:solidFill>
                <a:schemeClr val="tx1">
                  <a:lumMod val="75000"/>
                  <a:lumOff val="25000"/>
                </a:schemeClr>
              </a:solidFill>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normAutofit fontScale="47500" lnSpcReduction="20000"/>
          </a:bodyPr>
          <a:lstStyle/>
          <a:p>
            <a:pPr marL="0" indent="0">
              <a:buNone/>
            </a:pPr>
            <a:r>
              <a:rPr lang="en-GB" b="1" dirty="0">
                <a:solidFill>
                  <a:srgbClr val="00518E"/>
                </a:solidFill>
              </a:rPr>
              <a:t>You are free:</a:t>
            </a:r>
          </a:p>
          <a:p>
            <a:r>
              <a:rPr lang="en-GB" b="1" dirty="0">
                <a:solidFill>
                  <a:schemeClr val="tx1">
                    <a:lumMod val="75000"/>
                    <a:lumOff val="25000"/>
                  </a:schemeClr>
                </a:solidFill>
              </a:rPr>
              <a:t>to Share</a:t>
            </a:r>
            <a:r>
              <a:rPr lang="en-GB" dirty="0">
                <a:solidFill>
                  <a:schemeClr val="tx1">
                    <a:lumMod val="75000"/>
                    <a:lumOff val="25000"/>
                  </a:schemeClr>
                </a:solidFill>
              </a:rPr>
              <a:t> — to copy, distribute and transmit the work </a:t>
            </a:r>
          </a:p>
          <a:p>
            <a:r>
              <a:rPr lang="en-GB" b="1" dirty="0">
                <a:solidFill>
                  <a:schemeClr val="tx1">
                    <a:lumMod val="75000"/>
                    <a:lumOff val="25000"/>
                  </a:schemeClr>
                </a:solidFill>
              </a:rPr>
              <a:t>to Remix</a:t>
            </a:r>
            <a:r>
              <a:rPr lang="en-GB" dirty="0">
                <a:solidFill>
                  <a:schemeClr val="tx1">
                    <a:lumMod val="75000"/>
                    <a:lumOff val="25000"/>
                  </a:schemeClr>
                </a:solidFill>
              </a:rPr>
              <a:t> — to adapt the work </a:t>
            </a:r>
          </a:p>
          <a:p>
            <a:r>
              <a:rPr lang="en-GB" dirty="0">
                <a:solidFill>
                  <a:schemeClr val="tx1">
                    <a:lumMod val="75000"/>
                    <a:lumOff val="25000"/>
                  </a:schemeClr>
                </a:solidFill>
              </a:rPr>
              <a:t>to make commercial use of the work </a:t>
            </a:r>
            <a:endParaRPr lang="en-GB" dirty="0" smtClean="0">
              <a:solidFill>
                <a:schemeClr val="tx1">
                  <a:lumMod val="75000"/>
                  <a:lumOff val="25000"/>
                </a:schemeClr>
              </a:solidFill>
            </a:endParaRPr>
          </a:p>
          <a:p>
            <a:pPr marL="0" indent="0">
              <a:buNone/>
            </a:pPr>
            <a:r>
              <a:rPr lang="en-GB" b="1" dirty="0">
                <a:solidFill>
                  <a:srgbClr val="00518E"/>
                </a:solidFill>
              </a:rPr>
              <a:t>Under the following conditions</a:t>
            </a:r>
            <a:r>
              <a:rPr lang="en-GB" b="1" dirty="0" smtClean="0">
                <a:solidFill>
                  <a:srgbClr val="00518E"/>
                </a:solidFill>
              </a:rPr>
              <a:t>:</a:t>
            </a:r>
            <a:endParaRPr lang="en-GB" dirty="0">
              <a:solidFill>
                <a:srgbClr val="00518E"/>
              </a:solidFill>
            </a:endParaRPr>
          </a:p>
          <a:p>
            <a:r>
              <a:rPr lang="en-GB" b="1" dirty="0">
                <a:solidFill>
                  <a:schemeClr val="tx1">
                    <a:lumMod val="75000"/>
                    <a:lumOff val="25000"/>
                  </a:schemeClr>
                </a:solidFill>
              </a:rPr>
              <a:t>Attribution</a:t>
            </a:r>
            <a:r>
              <a:rPr lang="en-GB" dirty="0">
                <a:solidFill>
                  <a:schemeClr val="tx1">
                    <a:lumMod val="75000"/>
                    <a:lumOff val="25000"/>
                  </a:schemeClr>
                </a:solidFill>
              </a:rPr>
              <a:t> — You must attribute the work in the manner specified by the author or licensor (but not in any way that suggests that they endorse you or your use of the work</a:t>
            </a:r>
            <a:r>
              <a:rPr lang="en-GB" dirty="0" smtClean="0">
                <a:solidFill>
                  <a:schemeClr val="tx1">
                    <a:lumMod val="75000"/>
                    <a:lumOff val="25000"/>
                  </a:schemeClr>
                </a:solidFill>
              </a:rPr>
              <a:t>).</a:t>
            </a:r>
          </a:p>
          <a:p>
            <a:pPr marL="0" indent="0">
              <a:buNone/>
            </a:pPr>
            <a:r>
              <a:rPr lang="en-GB" b="1" dirty="0">
                <a:solidFill>
                  <a:srgbClr val="00518E"/>
                </a:solidFill>
              </a:rPr>
              <a:t>With the understanding that: </a:t>
            </a:r>
          </a:p>
          <a:p>
            <a:r>
              <a:rPr lang="en-GB" b="1" dirty="0">
                <a:solidFill>
                  <a:schemeClr val="tx1">
                    <a:lumMod val="75000"/>
                    <a:lumOff val="25000"/>
                  </a:schemeClr>
                </a:solidFill>
              </a:rPr>
              <a:t>Waiver</a:t>
            </a:r>
            <a:r>
              <a:rPr lang="en-GB" dirty="0">
                <a:solidFill>
                  <a:schemeClr val="tx1">
                    <a:lumMod val="75000"/>
                    <a:lumOff val="25000"/>
                  </a:schemeClr>
                </a:solidFill>
              </a:rPr>
              <a:t> — Any of the above conditions can be waived if you get permission from the copyright holder. </a:t>
            </a:r>
          </a:p>
          <a:p>
            <a:r>
              <a:rPr lang="en-GB" b="1" dirty="0">
                <a:solidFill>
                  <a:schemeClr val="tx1">
                    <a:lumMod val="75000"/>
                    <a:lumOff val="25000"/>
                  </a:schemeClr>
                </a:solidFill>
              </a:rPr>
              <a:t>Public Domain</a:t>
            </a:r>
            <a:r>
              <a:rPr lang="en-GB" dirty="0">
                <a:solidFill>
                  <a:schemeClr val="tx1">
                    <a:lumMod val="75000"/>
                    <a:lumOff val="25000"/>
                  </a:schemeClr>
                </a:solidFill>
              </a:rPr>
              <a:t> — Where the work or any of its elements is in the public domain under applicable law, that status is in no way affected by the license. </a:t>
            </a:r>
          </a:p>
          <a:p>
            <a:r>
              <a:rPr lang="en-GB" b="1" dirty="0">
                <a:solidFill>
                  <a:schemeClr val="tx1">
                    <a:lumMod val="75000"/>
                    <a:lumOff val="25000"/>
                  </a:schemeClr>
                </a:solidFill>
              </a:rPr>
              <a:t>Other Rights</a:t>
            </a:r>
            <a:r>
              <a:rPr lang="en-GB" dirty="0">
                <a:solidFill>
                  <a:schemeClr val="tx1">
                    <a:lumMod val="75000"/>
                    <a:lumOff val="25000"/>
                  </a:schemeClr>
                </a:solidFill>
              </a:rPr>
              <a:t> — In no way are any of the following rights affected by the license: </a:t>
            </a:r>
          </a:p>
          <a:p>
            <a:pPr lvl="1"/>
            <a:r>
              <a:rPr lang="en-GB" dirty="0">
                <a:solidFill>
                  <a:schemeClr val="tx1">
                    <a:lumMod val="75000"/>
                    <a:lumOff val="25000"/>
                  </a:schemeClr>
                </a:solidFill>
              </a:rPr>
              <a:t>Your fair dealing or fair use rights, or other applicable copyright exceptions and limitations; </a:t>
            </a:r>
          </a:p>
          <a:p>
            <a:pPr lvl="1"/>
            <a:r>
              <a:rPr lang="en-GB" dirty="0">
                <a:solidFill>
                  <a:schemeClr val="tx1">
                    <a:lumMod val="75000"/>
                    <a:lumOff val="25000"/>
                  </a:schemeClr>
                </a:solidFill>
              </a:rPr>
              <a:t>The author's moral rights; </a:t>
            </a:r>
          </a:p>
          <a:p>
            <a:pPr lvl="1"/>
            <a:r>
              <a:rPr lang="en-GB" dirty="0">
                <a:solidFill>
                  <a:schemeClr val="tx1">
                    <a:lumMod val="75000"/>
                    <a:lumOff val="25000"/>
                  </a:schemeClr>
                </a:solidFill>
              </a:rPr>
              <a:t>Rights other persons may have either in the work itself or in how the work is used, such as publicity or privacy rights. </a:t>
            </a:r>
          </a:p>
          <a:p>
            <a:r>
              <a:rPr lang="en-GB" b="1" dirty="0">
                <a:solidFill>
                  <a:schemeClr val="tx1">
                    <a:lumMod val="75000"/>
                    <a:lumOff val="25000"/>
                  </a:schemeClr>
                </a:solidFill>
              </a:rPr>
              <a:t>Notice</a:t>
            </a:r>
            <a:r>
              <a:rPr lang="en-GB" dirty="0">
                <a:solidFill>
                  <a:schemeClr val="tx1">
                    <a:lumMod val="75000"/>
                    <a:lumOff val="25000"/>
                  </a:schemeClr>
                </a:solidFill>
              </a:rPr>
              <a:t> — For any reuse or distribution, you must make clear to others the license terms of this work. The best way to do this is with a link to this web page. </a:t>
            </a:r>
            <a:endParaRPr lang="en-GB" dirty="0" smtClean="0">
              <a:solidFill>
                <a:schemeClr val="tx1">
                  <a:lumMod val="75000"/>
                  <a:lumOff val="25000"/>
                </a:schemeClr>
              </a:solidFill>
            </a:endParaRPr>
          </a:p>
          <a:p>
            <a:endParaRPr lang="fr-FR" dirty="0">
              <a:solidFill>
                <a:schemeClr val="tx1">
                  <a:lumMod val="75000"/>
                  <a:lumOff val="25000"/>
                </a:schemeClr>
              </a:solidFill>
            </a:endParaRPr>
          </a:p>
          <a:p>
            <a:pPr marL="0" indent="0" algn="ctr">
              <a:buNone/>
            </a:pPr>
            <a:r>
              <a:rPr lang="en-GB" dirty="0">
                <a:solidFill>
                  <a:schemeClr val="tx1">
                    <a:lumMod val="75000"/>
                    <a:lumOff val="25000"/>
                  </a:schemeClr>
                </a:solidFill>
                <a:hlinkClick r:id="rId2"/>
              </a:rPr>
              <a:t>http://creativecommons.org/licenses/by/3.0</a:t>
            </a:r>
            <a:r>
              <a:rPr lang="en-GB" dirty="0" smtClean="0">
                <a:solidFill>
                  <a:schemeClr val="tx1">
                    <a:lumMod val="75000"/>
                    <a:lumOff val="25000"/>
                  </a:schemeClr>
                </a:solidFill>
                <a:hlinkClick r:id="rId2"/>
              </a:rPr>
              <a:t>/</a:t>
            </a:r>
            <a:endParaRPr lang="en-GB" dirty="0" smtClean="0">
              <a:solidFill>
                <a:schemeClr val="tx1">
                  <a:lumMod val="75000"/>
                  <a:lumOff val="25000"/>
                </a:schemeClr>
              </a:solidFill>
            </a:endParaRPr>
          </a:p>
          <a:p>
            <a:pPr marL="0" indent="0" algn="ctr">
              <a:buNone/>
            </a:pPr>
            <a:endParaRPr lang="en-GB" dirty="0">
              <a:solidFill>
                <a:schemeClr val="tx1">
                  <a:lumMod val="75000"/>
                  <a:lumOff val="25000"/>
                </a:schemeClr>
              </a:solidFill>
            </a:endParaRPr>
          </a:p>
        </p:txBody>
      </p:sp>
    </p:spTree>
    <p:extLst>
      <p:ext uri="{BB962C8B-B14F-4D97-AF65-F5344CB8AC3E}">
        <p14:creationId xmlns:p14="http://schemas.microsoft.com/office/powerpoint/2010/main" val="71850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err="1" smtClean="0">
                <a:solidFill>
                  <a:schemeClr val="tx1">
                    <a:lumMod val="75000"/>
                    <a:lumOff val="25000"/>
                  </a:schemeClr>
                </a:solidFill>
              </a:rPr>
              <a:t>We’ll</a:t>
            </a:r>
            <a:r>
              <a:rPr lang="fr-FR" dirty="0" smtClean="0">
                <a:solidFill>
                  <a:schemeClr val="tx1">
                    <a:lumMod val="75000"/>
                    <a:lumOff val="25000"/>
                  </a:schemeClr>
                </a:solidFill>
              </a:rPr>
              <a:t> use …</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fontScale="62500" lnSpcReduction="20000"/>
          </a:bodyPr>
          <a:lstStyle/>
          <a:p>
            <a:pPr marL="0" indent="0">
              <a:buNone/>
            </a:pPr>
            <a:r>
              <a:rPr lang="fr-FR" sz="2400" dirty="0" smtClean="0">
                <a:solidFill>
                  <a:srgbClr val="00518E"/>
                </a:solidFill>
                <a:latin typeface="Segoe UI Semibold" pitchFamily="34" charset="0"/>
                <a:ea typeface="Segoe UI" pitchFamily="34" charset="0"/>
                <a:cs typeface="Segoe UI" pitchFamily="34" charset="0"/>
              </a:rPr>
              <a:t>OS</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Ubuntu 12.04 LTS (other </a:t>
            </a:r>
            <a:r>
              <a:rPr lang="en-GB" sz="2400" dirty="0" err="1" smtClean="0">
                <a:latin typeface="Segoe UI" panose="020B0502040204020203" pitchFamily="34" charset="0"/>
                <a:ea typeface="Segoe UI" panose="020B0502040204020203" pitchFamily="34" charset="0"/>
                <a:cs typeface="Segoe UI" panose="020B0502040204020203" pitchFamily="34" charset="0"/>
              </a:rPr>
              <a:t>Oses</a:t>
            </a:r>
            <a:r>
              <a:rPr lang="en-GB" sz="2400" dirty="0" smtClean="0">
                <a:latin typeface="Segoe UI" panose="020B0502040204020203" pitchFamily="34" charset="0"/>
                <a:ea typeface="Segoe UI" panose="020B0502040204020203" pitchFamily="34" charset="0"/>
                <a:cs typeface="Segoe UI" panose="020B0502040204020203" pitchFamily="34" charset="0"/>
              </a:rPr>
              <a:t> are supported)</a:t>
            </a:r>
          </a:p>
          <a:p>
            <a:pPr marL="0" indent="0">
              <a:buNone/>
            </a:pP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fr-FR" sz="2400" dirty="0" smtClean="0">
                <a:solidFill>
                  <a:srgbClr val="00518E"/>
                </a:solidFill>
                <a:latin typeface="Segoe UI Semibold" pitchFamily="34" charset="0"/>
                <a:ea typeface="Segoe UI" pitchFamily="34" charset="0"/>
                <a:cs typeface="Segoe UI" pitchFamily="34" charset="0"/>
              </a:rPr>
              <a:t>An Intel Galileo </a:t>
            </a:r>
            <a:r>
              <a:rPr lang="fr-FR" sz="2400" dirty="0" err="1" smtClean="0">
                <a:solidFill>
                  <a:srgbClr val="00518E"/>
                </a:solidFill>
                <a:latin typeface="Segoe UI Semibold" pitchFamily="34" charset="0"/>
                <a:ea typeface="Segoe UI" pitchFamily="34" charset="0"/>
                <a:cs typeface="Segoe UI" pitchFamily="34" charset="0"/>
              </a:rPr>
              <a:t>board</a:t>
            </a:r>
            <a:r>
              <a:rPr lang="fr-FR" sz="2400" dirty="0" smtClean="0">
                <a:solidFill>
                  <a:srgbClr val="00518E"/>
                </a:solidFill>
                <a:latin typeface="Segoe UI Semibold" pitchFamily="34" charset="0"/>
                <a:ea typeface="Segoe UI" pitchFamily="34" charset="0"/>
                <a:cs typeface="Segoe UI" pitchFamily="34" charset="0"/>
              </a:rPr>
              <a:t> and network </a:t>
            </a:r>
            <a:r>
              <a:rPr lang="fr-FR" sz="2400" dirty="0" err="1" smtClean="0">
                <a:solidFill>
                  <a:srgbClr val="00518E"/>
                </a:solidFill>
                <a:latin typeface="Segoe UI Semibold" pitchFamily="34" charset="0"/>
                <a:ea typeface="Segoe UI" pitchFamily="34" charset="0"/>
                <a:cs typeface="Segoe UI" pitchFamily="34" charset="0"/>
              </a:rPr>
              <a:t>connectivity</a:t>
            </a:r>
            <a:endParaRPr lang="fr-FR" sz="2400" dirty="0" smtClean="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We assume you know how to communicate with the embedded OS and performing GPIO commands.</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fr-FR" sz="2400" dirty="0" smtClean="0">
                <a:solidFill>
                  <a:srgbClr val="00518E"/>
                </a:solidFill>
                <a:latin typeface="Segoe UI Semibold" pitchFamily="34" charset="0"/>
                <a:ea typeface="Segoe UI" pitchFamily="34" charset="0"/>
                <a:cs typeface="Segoe UI" pitchFamily="34" charset="0"/>
              </a:rPr>
              <a:t>A </a:t>
            </a:r>
            <a:r>
              <a:rPr lang="fr-FR" sz="2400" dirty="0" err="1" smtClean="0">
                <a:solidFill>
                  <a:srgbClr val="00518E"/>
                </a:solidFill>
                <a:latin typeface="Segoe UI Semibold" pitchFamily="34" charset="0"/>
                <a:ea typeface="Segoe UI" pitchFamily="34" charset="0"/>
                <a:cs typeface="Segoe UI" pitchFamily="34" charset="0"/>
              </a:rPr>
              <a:t>Pololu</a:t>
            </a:r>
            <a:r>
              <a:rPr lang="fr-FR" sz="2400" dirty="0" smtClean="0">
                <a:solidFill>
                  <a:srgbClr val="00518E"/>
                </a:solidFill>
                <a:latin typeface="Segoe UI Semibold" pitchFamily="34" charset="0"/>
                <a:ea typeface="Segoe UI" pitchFamily="34" charset="0"/>
                <a:cs typeface="Segoe UI" pitchFamily="34" charset="0"/>
              </a:rPr>
              <a:t> Micro Maestro 6-channel USB </a:t>
            </a:r>
            <a:r>
              <a:rPr lang="fr-FR" sz="2400" dirty="0" err="1" smtClean="0">
                <a:solidFill>
                  <a:srgbClr val="00518E"/>
                </a:solidFill>
                <a:latin typeface="Segoe UI Semibold" pitchFamily="34" charset="0"/>
                <a:ea typeface="Segoe UI" pitchFamily="34" charset="0"/>
                <a:cs typeface="Segoe UI" pitchFamily="34" charset="0"/>
              </a:rPr>
              <a:t>servo</a:t>
            </a:r>
            <a:r>
              <a:rPr lang="fr-FR" sz="2400" dirty="0" smtClean="0">
                <a:solidFill>
                  <a:srgbClr val="00518E"/>
                </a:solidFill>
                <a:latin typeface="Segoe UI Semibold" pitchFamily="34" charset="0"/>
                <a:ea typeface="Segoe UI" pitchFamily="34" charset="0"/>
                <a:cs typeface="Segoe UI" pitchFamily="34" charset="0"/>
              </a:rPr>
              <a:t> </a:t>
            </a:r>
            <a:r>
              <a:rPr lang="fr-FR" sz="2400" dirty="0" err="1" smtClean="0">
                <a:solidFill>
                  <a:srgbClr val="00518E"/>
                </a:solidFill>
                <a:latin typeface="Segoe UI Semibold" pitchFamily="34" charset="0"/>
                <a:ea typeface="Segoe UI" pitchFamily="34" charset="0"/>
                <a:cs typeface="Segoe UI" pitchFamily="34" charset="0"/>
              </a:rPr>
              <a:t>controller</a:t>
            </a:r>
            <a:r>
              <a:rPr lang="fr-FR" sz="2400" dirty="0" smtClean="0">
                <a:solidFill>
                  <a:srgbClr val="00518E"/>
                </a:solidFill>
                <a:latin typeface="Segoe UI Semibold" pitchFamily="34" charset="0"/>
                <a:ea typeface="Segoe UI" pitchFamily="34" charset="0"/>
                <a:cs typeface="Segoe UI" pitchFamily="34" charset="0"/>
              </a:rPr>
              <a:t> </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We also need a </a:t>
            </a:r>
            <a:r>
              <a:rPr lang="en-GB" sz="2400" b="1" dirty="0">
                <a:latin typeface="Segoe UI" panose="020B0502040204020203" pitchFamily="34" charset="0"/>
                <a:ea typeface="Segoe UI" panose="020B0502040204020203" pitchFamily="34" charset="0"/>
                <a:cs typeface="Segoe UI" panose="020B0502040204020203" pitchFamily="34" charset="0"/>
              </a:rPr>
              <a:t>Mini-A </a:t>
            </a:r>
            <a:r>
              <a:rPr lang="en-GB" sz="2400" b="1" dirty="0" smtClean="0">
                <a:latin typeface="Segoe UI" panose="020B0502040204020203" pitchFamily="34" charset="0"/>
                <a:ea typeface="Segoe UI" panose="020B0502040204020203" pitchFamily="34" charset="0"/>
                <a:cs typeface="Segoe UI" panose="020B0502040204020203" pitchFamily="34" charset="0"/>
              </a:rPr>
              <a:t>Mini-B USB cable</a:t>
            </a:r>
            <a:r>
              <a:rPr lang="en-GB" sz="2400" dirty="0" smtClean="0">
                <a:latin typeface="Segoe UI" panose="020B0502040204020203" pitchFamily="34" charset="0"/>
                <a:ea typeface="Segoe UI" panose="020B0502040204020203" pitchFamily="34" charset="0"/>
                <a:cs typeface="Segoe UI" panose="020B0502040204020203" pitchFamily="34" charset="0"/>
              </a:rPr>
              <a:t>.</a:t>
            </a:r>
          </a:p>
          <a:p>
            <a:pPr marL="0" indent="0">
              <a:buNone/>
            </a:pP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fr-FR" sz="2400" dirty="0" smtClean="0">
                <a:solidFill>
                  <a:srgbClr val="00518E"/>
                </a:solidFill>
                <a:latin typeface="Segoe UI Semibold" pitchFamily="34" charset="0"/>
                <a:ea typeface="Segoe UI" pitchFamily="34" charset="0"/>
                <a:cs typeface="Segoe UI" pitchFamily="34" charset="0"/>
              </a:rPr>
              <a:t>A full </a:t>
            </a:r>
            <a:r>
              <a:rPr lang="fr-FR" sz="2400" dirty="0" err="1" smtClean="0">
                <a:solidFill>
                  <a:srgbClr val="00518E"/>
                </a:solidFill>
                <a:latin typeface="Segoe UI Semibold" pitchFamily="34" charset="0"/>
                <a:ea typeface="Segoe UI" pitchFamily="34" charset="0"/>
                <a:cs typeface="Segoe UI" pitchFamily="34" charset="0"/>
              </a:rPr>
              <a:t>Clanton</a:t>
            </a:r>
            <a:r>
              <a:rPr lang="fr-FR" sz="2400" dirty="0" smtClean="0">
                <a:solidFill>
                  <a:srgbClr val="00518E"/>
                </a:solidFill>
                <a:latin typeface="Segoe UI Semibold" pitchFamily="34" charset="0"/>
                <a:ea typeface="Segoe UI" pitchFamily="34" charset="0"/>
                <a:cs typeface="Segoe UI" pitchFamily="34" charset="0"/>
              </a:rPr>
              <a:t> Linux image</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This will provide development tools and libusb-1.0 to use USB port.</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fr-FR" sz="2400" dirty="0" smtClean="0">
                <a:solidFill>
                  <a:srgbClr val="00518E"/>
                </a:solidFill>
                <a:latin typeface="Segoe UI Semibold" pitchFamily="34" charset="0"/>
                <a:ea typeface="Segoe UI" pitchFamily="34" charset="0"/>
                <a:cs typeface="Segoe UI" pitchFamily="34" charset="0"/>
              </a:rPr>
              <a:t>The cross-compile </a:t>
            </a:r>
            <a:r>
              <a:rPr lang="fr-FR" sz="2400" dirty="0" err="1" smtClean="0">
                <a:solidFill>
                  <a:srgbClr val="00518E"/>
                </a:solidFill>
                <a:latin typeface="Segoe UI Semibold" pitchFamily="34" charset="0"/>
                <a:ea typeface="Segoe UI" pitchFamily="34" charset="0"/>
                <a:cs typeface="Segoe UI" pitchFamily="34" charset="0"/>
              </a:rPr>
              <a:t>toolchain</a:t>
            </a:r>
            <a:r>
              <a:rPr lang="fr-FR" sz="2400" dirty="0" smtClean="0">
                <a:solidFill>
                  <a:srgbClr val="00518E"/>
                </a:solidFill>
                <a:latin typeface="Segoe UI Semibold" pitchFamily="34" charset="0"/>
                <a:ea typeface="Segoe UI" pitchFamily="34" charset="0"/>
                <a:cs typeface="Segoe UI" pitchFamily="34" charset="0"/>
              </a:rPr>
              <a:t> for Intel Quark on </a:t>
            </a:r>
            <a:r>
              <a:rPr lang="fr-FR" sz="2400" dirty="0" err="1" smtClean="0">
                <a:solidFill>
                  <a:srgbClr val="00518E"/>
                </a:solidFill>
                <a:latin typeface="Segoe UI Semibold" pitchFamily="34" charset="0"/>
                <a:ea typeface="Segoe UI" pitchFamily="34" charset="0"/>
                <a:cs typeface="Segoe UI" pitchFamily="34" charset="0"/>
              </a:rPr>
              <a:t>your</a:t>
            </a:r>
            <a:r>
              <a:rPr lang="fr-FR" sz="2400" dirty="0" smtClean="0">
                <a:solidFill>
                  <a:srgbClr val="00518E"/>
                </a:solidFill>
                <a:latin typeface="Segoe UI Semibold" pitchFamily="34" charset="0"/>
                <a:ea typeface="Segoe UI" pitchFamily="34" charset="0"/>
                <a:cs typeface="Segoe UI" pitchFamily="34" charset="0"/>
              </a:rPr>
              <a:t> computer</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This is a good practice. Even if our sample codes do not link to many libraries, Intel Galileo is not a compilation platform. Compile your C/C++ program with the cross-compile </a:t>
            </a:r>
            <a:r>
              <a:rPr lang="en-GB" sz="2400" dirty="0" err="1" smtClean="0">
                <a:latin typeface="Segoe UI" panose="020B0502040204020203" pitchFamily="34" charset="0"/>
                <a:ea typeface="Segoe UI" panose="020B0502040204020203" pitchFamily="34" charset="0"/>
                <a:cs typeface="Segoe UI" panose="020B0502040204020203" pitchFamily="34" charset="0"/>
              </a:rPr>
              <a:t>toolchain</a:t>
            </a:r>
            <a:r>
              <a:rPr lang="en-GB" sz="2400" dirty="0" smtClean="0">
                <a:latin typeface="Segoe UI" panose="020B0502040204020203" pitchFamily="34" charset="0"/>
                <a:ea typeface="Segoe UI" panose="020B0502040204020203" pitchFamily="34" charset="0"/>
                <a:cs typeface="Segoe UI" panose="020B0502040204020203" pitchFamily="34" charset="0"/>
              </a:rPr>
              <a:t> on your computer instead of using g++ on your board. See our other courses to do so.</a:t>
            </a:r>
          </a:p>
          <a:p>
            <a:pPr marL="0" indent="0">
              <a:buNone/>
            </a:pP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p>
          <a:p>
            <a:pPr marL="0" indent="0">
              <a:buNone/>
            </a:pPr>
            <a:endParaRPr lang="fr-FR" sz="2400" dirty="0" smtClean="0">
              <a:solidFill>
                <a:srgbClr val="00518E"/>
              </a:solidFill>
              <a:latin typeface="Segoe UI Semibold" pitchFamily="34" charset="0"/>
              <a:ea typeface="Segoe UI" pitchFamily="34" charset="0"/>
              <a:cs typeface="Segoe UI" pitchFamily="34" charset="0"/>
            </a:endParaRPr>
          </a:p>
        </p:txBody>
      </p:sp>
      <p:pic>
        <p:nvPicPr>
          <p:cNvPr id="2050" name="Picture 2" descr="http://www.lindy.co.uk/images/0-5m-usb-otg-cable-black-type-micro-a-to-mini-b-p1209-1499_zoom.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51214" y="-303264"/>
            <a:ext cx="2298804" cy="229880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robotshop.com/media/files/images/pololu-micro-maestro-6-channel-usb-servo-controller-assembled-larg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48449" y="2848476"/>
            <a:ext cx="1897457" cy="1723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038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667000"/>
            <a:ext cx="8229600" cy="1143000"/>
          </a:xfrm>
        </p:spPr>
        <p:txBody>
          <a:bodyPr>
            <a:normAutofit/>
          </a:bodyPr>
          <a:lstStyle/>
          <a:p>
            <a:r>
              <a:rPr lang="pt-BR" sz="4000" dirty="0" smtClean="0">
                <a:solidFill>
                  <a:srgbClr val="00518E"/>
                </a:solidFill>
                <a:latin typeface="Segoe UI Semibold" pitchFamily="34" charset="0"/>
              </a:rPr>
              <a:t>Installation</a:t>
            </a:r>
            <a:endParaRPr lang="en-US" sz="4000" dirty="0">
              <a:solidFill>
                <a:srgbClr val="00518E"/>
              </a:solidFill>
              <a:latin typeface="Segoe UI Semibold" pitchFamily="34" charset="0"/>
            </a:endParaRPr>
          </a:p>
        </p:txBody>
      </p:sp>
    </p:spTree>
    <p:extLst>
      <p:ext uri="{BB962C8B-B14F-4D97-AF65-F5344CB8AC3E}">
        <p14:creationId xmlns:p14="http://schemas.microsoft.com/office/powerpoint/2010/main" val="28259882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embeddedcomputer.nl/media/catalog/product/cache/1/image/650x650/9df78eab33525d08d6e5fb8d27136e95/i/n/intel_galile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57" y="3838257"/>
            <a:ext cx="3448685" cy="344868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insidehpc.com/images/intelS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Installation</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a:bodyPr>
          <a:lstStyle/>
          <a:p>
            <a:pPr>
              <a:buFontTx/>
              <a:buChar char="-"/>
            </a:pPr>
            <a:r>
              <a:rPr lang="en-GB" sz="2400" dirty="0" smtClean="0">
                <a:latin typeface="Segoe UI" panose="020B0502040204020203" pitchFamily="34" charset="0"/>
                <a:ea typeface="Segoe UI" panose="020B0502040204020203" pitchFamily="34" charset="0"/>
                <a:cs typeface="Segoe UI" panose="020B0502040204020203" pitchFamily="34" charset="0"/>
              </a:rPr>
              <a:t>Boot your board and wait for the USB LED to be on.</a:t>
            </a:r>
          </a:p>
          <a:p>
            <a:pPr>
              <a:buFontTx/>
              <a:buChar char="-"/>
            </a:pPr>
            <a:r>
              <a:rPr lang="en-GB" sz="2400" dirty="0" smtClean="0">
                <a:latin typeface="Segoe UI" panose="020B0502040204020203" pitchFamily="34" charset="0"/>
                <a:ea typeface="Segoe UI" panose="020B0502040204020203" pitchFamily="34" charset="0"/>
                <a:cs typeface="Segoe UI" panose="020B0502040204020203" pitchFamily="34" charset="0"/>
              </a:rPr>
              <a:t>Connect the USB cable on </a:t>
            </a:r>
            <a:r>
              <a:rPr lang="en-GB" sz="2400" b="1"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host</a:t>
            </a:r>
            <a:r>
              <a:rPr lang="en-GB" sz="2400" dirty="0" smtClean="0">
                <a:latin typeface="Segoe UI" panose="020B0502040204020203" pitchFamily="34" charset="0"/>
                <a:ea typeface="Segoe UI" panose="020B0502040204020203" pitchFamily="34" charset="0"/>
                <a:cs typeface="Segoe UI" panose="020B0502040204020203" pitchFamily="34" charset="0"/>
              </a:rPr>
              <a:t> USB port.</a:t>
            </a:r>
          </a:p>
          <a:p>
            <a:pPr>
              <a:buFontTx/>
              <a:buChar char="-"/>
            </a:pPr>
            <a:r>
              <a:rPr lang="en-GB" sz="2400" dirty="0" smtClean="0">
                <a:latin typeface="Segoe UI" panose="020B0502040204020203" pitchFamily="34" charset="0"/>
                <a:ea typeface="Segoe UI" panose="020B0502040204020203" pitchFamily="34" charset="0"/>
                <a:cs typeface="Segoe UI" panose="020B0502040204020203" pitchFamily="34" charset="0"/>
              </a:rPr>
              <a:t>Connect the </a:t>
            </a:r>
            <a:r>
              <a:rPr lang="en-GB" sz="2400" dirty="0" err="1" smtClean="0">
                <a:latin typeface="Segoe UI" panose="020B0502040204020203" pitchFamily="34" charset="0"/>
                <a:ea typeface="Segoe UI" panose="020B0502040204020203" pitchFamily="34" charset="0"/>
                <a:cs typeface="Segoe UI" panose="020B0502040204020203" pitchFamily="34" charset="0"/>
              </a:rPr>
              <a:t>Pololu</a:t>
            </a:r>
            <a:r>
              <a:rPr lang="en-GB" sz="2400" dirty="0" smtClean="0">
                <a:latin typeface="Segoe UI" panose="020B0502040204020203" pitchFamily="34" charset="0"/>
                <a:ea typeface="Segoe UI" panose="020B0502040204020203" pitchFamily="34" charset="0"/>
                <a:cs typeface="Segoe UI" panose="020B0502040204020203" pitchFamily="34" charset="0"/>
              </a:rPr>
              <a:t> controller at the other extremity.</a:t>
            </a:r>
          </a:p>
          <a:p>
            <a:pPr marL="0" indent="0">
              <a:buNone/>
            </a:pPr>
            <a:endParaRPr lang="en-GB" sz="2400" dirty="0" smtClean="0">
              <a:latin typeface="Segoe UI" panose="020B0502040204020203" pitchFamily="34" charset="0"/>
              <a:ea typeface="Segoe UI" panose="020B0502040204020203" pitchFamily="34" charset="0"/>
              <a:cs typeface="Segoe UI" panose="020B0502040204020203" pitchFamily="34" charset="0"/>
            </a:endParaRPr>
          </a:p>
        </p:txBody>
      </p:sp>
      <p:pic>
        <p:nvPicPr>
          <p:cNvPr id="3074" name="Picture 2" descr="http://www.robotshop.com/media/files/images/pololu-micro-maestro-6-channel-usb-servo-controller-assembled-larg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83350" y="4934269"/>
            <a:ext cx="1776019" cy="161321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www.lindy.co.uk/images/0-5m-usb-otg-cable-black-type-micro-a-to-mini-b-p1209-1499_zoom.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45942" y="3272634"/>
            <a:ext cx="1734924" cy="1734924"/>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1752600" y="4629469"/>
            <a:ext cx="685800" cy="609600"/>
          </a:xfrm>
          <a:prstGeom prst="ellipse">
            <a:avLst/>
          </a:prstGeom>
          <a:noFill/>
          <a:ln w="76200">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13452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Installation</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Connect to your board with SSH.</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Execute</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	cat /sys/kernel/debug/</a:t>
            </a:r>
            <a:r>
              <a:rPr lang="en-GB" sz="2400" dirty="0" err="1" smtClean="0">
                <a:latin typeface="Segoe UI" panose="020B0502040204020203" pitchFamily="34" charset="0"/>
                <a:ea typeface="Segoe UI" panose="020B0502040204020203" pitchFamily="34" charset="0"/>
                <a:cs typeface="Segoe UI" panose="020B0502040204020203" pitchFamily="34" charset="0"/>
              </a:rPr>
              <a:t>usb</a:t>
            </a:r>
            <a:r>
              <a:rPr lang="en-GB" sz="2400" dirty="0" smtClean="0">
                <a:latin typeface="Segoe UI" panose="020B0502040204020203" pitchFamily="34" charset="0"/>
                <a:ea typeface="Segoe UI" panose="020B0502040204020203" pitchFamily="34" charset="0"/>
                <a:cs typeface="Segoe UI" panose="020B0502040204020203" pitchFamily="34" charset="0"/>
              </a:rPr>
              <a:t>/devices</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You should see product name : </a:t>
            </a:r>
            <a:r>
              <a:rPr lang="en-GB" sz="2400" dirty="0" err="1" smtClean="0">
                <a:latin typeface="Segoe UI" panose="020B0502040204020203" pitchFamily="34" charset="0"/>
                <a:ea typeface="Segoe UI" panose="020B0502040204020203" pitchFamily="34" charset="0"/>
                <a:cs typeface="Segoe UI" panose="020B0502040204020203" pitchFamily="34" charset="0"/>
              </a:rPr>
              <a:t>Pololu</a:t>
            </a:r>
            <a:r>
              <a:rPr lang="en-GB" sz="2400" dirty="0" smtClean="0">
                <a:latin typeface="Segoe UI" panose="020B0502040204020203" pitchFamily="34" charset="0"/>
                <a:ea typeface="Segoe UI" panose="020B0502040204020203" pitchFamily="34" charset="0"/>
                <a:cs typeface="Segoe UI" panose="020B0502040204020203" pitchFamily="34" charset="0"/>
              </a:rPr>
              <a:t> Micro Maestro</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Keep in mind or write down the </a:t>
            </a:r>
            <a:r>
              <a:rPr lang="en-GB" sz="2400" dirty="0" err="1" smtClean="0">
                <a:latin typeface="Segoe UI" panose="020B0502040204020203" pitchFamily="34" charset="0"/>
                <a:ea typeface="Segoe UI" panose="020B0502040204020203" pitchFamily="34" charset="0"/>
                <a:cs typeface="Segoe UI" panose="020B0502040204020203" pitchFamily="34" charset="0"/>
              </a:rPr>
              <a:t>ProdID</a:t>
            </a:r>
            <a:r>
              <a:rPr lang="en-GB" sz="2400" dirty="0" smtClean="0">
                <a:latin typeface="Segoe UI" panose="020B0502040204020203" pitchFamily="34" charset="0"/>
                <a:ea typeface="Segoe UI" panose="020B0502040204020203" pitchFamily="34" charset="0"/>
                <a:cs typeface="Segoe UI" panose="020B0502040204020203" pitchFamily="34" charset="0"/>
              </a:rPr>
              <a:t>. Here it’s 0x89 or 137.</a:t>
            </a:r>
          </a:p>
          <a:p>
            <a:pPr>
              <a:buFontTx/>
              <a:buChar char="-"/>
            </a:pP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a:buFontTx/>
              <a:buChar char="-"/>
            </a:pPr>
            <a:endParaRPr lang="en-GB" sz="2400" dirty="0">
              <a:latin typeface="Segoe UI" panose="020B0502040204020203" pitchFamily="34" charset="0"/>
              <a:ea typeface="Segoe UI" panose="020B0502040204020203" pitchFamily="34" charset="0"/>
              <a:cs typeface="Segoe UI" panose="020B0502040204020203" pitchFamily="34" charset="0"/>
            </a:endParaRPr>
          </a:p>
          <a:p>
            <a:pPr>
              <a:buFontTx/>
              <a:buChar char="-"/>
            </a:pP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a:buFontTx/>
              <a:buChar char="-"/>
            </a:pPr>
            <a:endParaRPr lang="en-GB" sz="2400" dirty="0">
              <a:latin typeface="Segoe UI" panose="020B0502040204020203" pitchFamily="34" charset="0"/>
              <a:ea typeface="Segoe UI" panose="020B0502040204020203" pitchFamily="34" charset="0"/>
              <a:cs typeface="Segoe UI" panose="020B0502040204020203" pitchFamily="34" charset="0"/>
            </a:endParaRPr>
          </a:p>
          <a:p>
            <a:pPr>
              <a:buFontTx/>
              <a:buChar char="-"/>
            </a:pP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a:buFontTx/>
              <a:buChar char="-"/>
            </a:pPr>
            <a:endParaRPr lang="en-GB" sz="2400" dirty="0">
              <a:latin typeface="Segoe UI" panose="020B0502040204020203" pitchFamily="34" charset="0"/>
              <a:ea typeface="Segoe UI" panose="020B0502040204020203" pitchFamily="34" charset="0"/>
              <a:cs typeface="Segoe UI" panose="020B0502040204020203" pitchFamily="34" charset="0"/>
            </a:endParaRPr>
          </a:p>
          <a:p>
            <a:pPr>
              <a:buFontTx/>
              <a:buChar char="-"/>
            </a:pPr>
            <a:endParaRPr lang="en-GB" sz="2400" dirty="0">
              <a:latin typeface="Segoe UI" panose="020B0502040204020203" pitchFamily="34" charset="0"/>
              <a:ea typeface="Segoe UI" panose="020B0502040204020203" pitchFamily="34" charset="0"/>
              <a:cs typeface="Segoe UI" panose="020B0502040204020203" pitchFamily="34" charset="0"/>
            </a:endParaRPr>
          </a:p>
          <a:p>
            <a:pPr>
              <a:buFontTx/>
              <a:buChar char="-"/>
            </a:pP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a:buFontTx/>
              <a:buChar char="-"/>
            </a:pPr>
            <a:endParaRPr lang="en-GB" sz="2400" dirty="0">
              <a:latin typeface="Segoe UI" panose="020B0502040204020203" pitchFamily="34" charset="0"/>
              <a:ea typeface="Segoe UI" panose="020B0502040204020203" pitchFamily="34" charset="0"/>
              <a:cs typeface="Segoe UI" panose="020B0502040204020203" pitchFamily="34" charset="0"/>
            </a:endParaRPr>
          </a:p>
          <a:p>
            <a:pPr>
              <a:buFontTx/>
              <a:buChar char="-"/>
            </a:pP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a:buFontTx/>
              <a:buChar char="-"/>
            </a:pPr>
            <a:r>
              <a:rPr lang="en-GB" sz="2400" dirty="0" smtClean="0">
                <a:latin typeface="Segoe UI" panose="020B0502040204020203" pitchFamily="34" charset="0"/>
                <a:ea typeface="Segoe UI" panose="020B0502040204020203" pitchFamily="34" charset="0"/>
                <a:cs typeface="Segoe UI" panose="020B0502040204020203" pitchFamily="34" charset="0"/>
              </a:rPr>
              <a:t> </a:t>
            </a:r>
          </a:p>
          <a:p>
            <a:pPr marL="0" indent="0">
              <a:buNone/>
            </a:pPr>
            <a:endParaRPr lang="en-GB" sz="2400" dirty="0" smtClean="0">
              <a:latin typeface="Segoe UI" panose="020B0502040204020203" pitchFamily="34" charset="0"/>
              <a:ea typeface="Segoe UI" panose="020B0502040204020203" pitchFamily="34" charset="0"/>
              <a:cs typeface="Segoe UI" panose="020B0502040204020203" pitchFamily="34" charset="0"/>
            </a:endParaRPr>
          </a:p>
        </p:txBody>
      </p:sp>
      <p:pic>
        <p:nvPicPr>
          <p:cNvPr id="4098" name="Picture 2" descr="C:\Users\nvaillie\Downloads\Screenshot from 2014-02-19 17-40-5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328668"/>
            <a:ext cx="5029200" cy="3052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8481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667000"/>
            <a:ext cx="8229600" cy="1143000"/>
          </a:xfrm>
        </p:spPr>
        <p:txBody>
          <a:bodyPr>
            <a:normAutofit/>
          </a:bodyPr>
          <a:lstStyle/>
          <a:p>
            <a:r>
              <a:rPr lang="pt-BR" sz="4000" dirty="0" smtClean="0">
                <a:solidFill>
                  <a:srgbClr val="00518E"/>
                </a:solidFill>
                <a:latin typeface="Segoe UI Semibold" pitchFamily="34" charset="0"/>
              </a:rPr>
              <a:t>USB communication with libusb</a:t>
            </a:r>
            <a:endParaRPr lang="en-US" sz="4000" dirty="0">
              <a:solidFill>
                <a:srgbClr val="00518E"/>
              </a:solidFill>
              <a:latin typeface="Segoe UI Semibold" pitchFamily="34" charset="0"/>
            </a:endParaRPr>
          </a:p>
        </p:txBody>
      </p:sp>
    </p:spTree>
    <p:extLst>
      <p:ext uri="{BB962C8B-B14F-4D97-AF65-F5344CB8AC3E}">
        <p14:creationId xmlns:p14="http://schemas.microsoft.com/office/powerpoint/2010/main" val="849481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err="1" smtClean="0">
                <a:solidFill>
                  <a:schemeClr val="tx1">
                    <a:lumMod val="75000"/>
                    <a:lumOff val="25000"/>
                  </a:schemeClr>
                </a:solidFill>
              </a:rPr>
              <a:t>libusb</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5019676"/>
          </a:xfrm>
        </p:spPr>
        <p:txBody>
          <a:bodyPr>
            <a:normAutofit/>
          </a:bodyPr>
          <a:lstStyle/>
          <a:p>
            <a:pPr marL="0" indent="0">
              <a:buNone/>
            </a:pPr>
            <a:r>
              <a:rPr lang="fr-FR" sz="2400" dirty="0" smtClean="0">
                <a:solidFill>
                  <a:srgbClr val="00518E"/>
                </a:solidFill>
                <a:latin typeface="Segoe UI Semibold" pitchFamily="34" charset="0"/>
                <a:ea typeface="Segoe UI" pitchFamily="34" charset="0"/>
                <a:cs typeface="Segoe UI" pitchFamily="34" charset="0"/>
              </a:rPr>
              <a:t>A </a:t>
            </a:r>
            <a:r>
              <a:rPr lang="fr-FR" sz="2400" dirty="0" err="1" smtClean="0">
                <a:solidFill>
                  <a:srgbClr val="00518E"/>
                </a:solidFill>
                <a:latin typeface="Segoe UI Semibold" pitchFamily="34" charset="0"/>
                <a:ea typeface="Segoe UI" pitchFamily="34" charset="0"/>
                <a:cs typeface="Segoe UI" pitchFamily="34" charset="0"/>
              </a:rPr>
              <a:t>powerful</a:t>
            </a:r>
            <a:r>
              <a:rPr lang="fr-FR" sz="2400" dirty="0" smtClean="0">
                <a:solidFill>
                  <a:srgbClr val="00518E"/>
                </a:solidFill>
                <a:latin typeface="Segoe UI Semibold" pitchFamily="34" charset="0"/>
                <a:ea typeface="Segoe UI" pitchFamily="34" charset="0"/>
                <a:cs typeface="Segoe UI" pitchFamily="34" charset="0"/>
              </a:rPr>
              <a:t> </a:t>
            </a:r>
            <a:r>
              <a:rPr lang="fr-FR" sz="2400" dirty="0" err="1" smtClean="0">
                <a:solidFill>
                  <a:srgbClr val="00518E"/>
                </a:solidFill>
                <a:latin typeface="Segoe UI Semibold" pitchFamily="34" charset="0"/>
                <a:ea typeface="Segoe UI" pitchFamily="34" charset="0"/>
                <a:cs typeface="Segoe UI" pitchFamily="34" charset="0"/>
              </a:rPr>
              <a:t>library</a:t>
            </a:r>
            <a:endParaRPr lang="fr-FR" sz="2400" dirty="0" smtClean="0">
              <a:solidFill>
                <a:srgbClr val="00518E"/>
              </a:solidFill>
              <a:latin typeface="Segoe UI Semibold" pitchFamily="34" charset="0"/>
              <a:ea typeface="Segoe UI" pitchFamily="34" charset="0"/>
              <a:cs typeface="Segoe UI" pitchFamily="34" charset="0"/>
            </a:endParaRPr>
          </a:p>
          <a:p>
            <a:pPr marL="0" indent="0">
              <a:buNone/>
            </a:pPr>
            <a:r>
              <a:rPr lang="en-US" sz="2400" dirty="0" err="1" smtClean="0">
                <a:latin typeface="Segoe UI" panose="020B0502040204020203" pitchFamily="34" charset="0"/>
                <a:ea typeface="Segoe UI" pitchFamily="34" charset="0"/>
                <a:cs typeface="Segoe UI" panose="020B0502040204020203" pitchFamily="34" charset="0"/>
              </a:rPr>
              <a:t>libusb</a:t>
            </a:r>
            <a:r>
              <a:rPr lang="en-US" sz="2400" dirty="0" smtClean="0">
                <a:latin typeface="Segoe UI" panose="020B0502040204020203" pitchFamily="34" charset="0"/>
                <a:ea typeface="Segoe UI" pitchFamily="34" charset="0"/>
                <a:cs typeface="Segoe UI" panose="020B0502040204020203" pitchFamily="34" charset="0"/>
              </a:rPr>
              <a:t> is a very convenient library to enable USB support in your program. It is available in C++ and many common used languages.  </a:t>
            </a:r>
            <a:r>
              <a:rPr lang="en-US" sz="2400" dirty="0" smtClean="0">
                <a:latin typeface="Segoe UI" panose="020B0502040204020203" pitchFamily="34" charset="0"/>
                <a:ea typeface="Segoe UI" pitchFamily="34" charset="0"/>
                <a:cs typeface="Segoe UI" panose="020B0502040204020203" pitchFamily="34" charset="0"/>
                <a:hlinkClick r:id="rId3"/>
              </a:rPr>
              <a:t>http</a:t>
            </a:r>
            <a:r>
              <a:rPr lang="en-US" sz="2400" dirty="0">
                <a:latin typeface="Segoe UI" panose="020B0502040204020203" pitchFamily="34" charset="0"/>
                <a:ea typeface="Segoe UI" pitchFamily="34" charset="0"/>
                <a:cs typeface="Segoe UI" panose="020B0502040204020203" pitchFamily="34" charset="0"/>
                <a:hlinkClick r:id="rId3"/>
              </a:rPr>
              <a:t>://www.libusb.org</a:t>
            </a:r>
            <a:r>
              <a:rPr lang="en-US" sz="2400" dirty="0" smtClean="0">
                <a:latin typeface="Segoe UI" panose="020B0502040204020203" pitchFamily="34" charset="0"/>
                <a:ea typeface="Segoe UI" pitchFamily="34" charset="0"/>
                <a:cs typeface="Segoe UI" panose="020B0502040204020203" pitchFamily="34" charset="0"/>
                <a:hlinkClick r:id="rId3"/>
              </a:rPr>
              <a:t>/</a:t>
            </a:r>
            <a:endParaRPr lang="en-US" sz="2400" dirty="0" smtClean="0">
              <a:latin typeface="Segoe UI" panose="020B0502040204020203" pitchFamily="34" charset="0"/>
              <a:ea typeface="Segoe UI" pitchFamily="34" charset="0"/>
              <a:cs typeface="Segoe UI" panose="020B0502040204020203" pitchFamily="34" charset="0"/>
            </a:endParaRPr>
          </a:p>
          <a:p>
            <a:pPr marL="0" indent="0">
              <a:buNone/>
            </a:pPr>
            <a:endParaRPr lang="en-US" sz="2400" dirty="0" smtClean="0">
              <a:latin typeface="Segoe UI" panose="020B0502040204020203" pitchFamily="34" charset="0"/>
              <a:ea typeface="Segoe UI" pitchFamily="34" charset="0"/>
              <a:cs typeface="Segoe UI" panose="020B0502040204020203"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Let’s take a look at a sample code!</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The following code is generic and show you how to use the library. Don’t hesitate to take a look at the library’s online documentation.</a:t>
            </a:r>
          </a:p>
        </p:txBody>
      </p:sp>
    </p:spTree>
    <p:extLst>
      <p:ext uri="{BB962C8B-B14F-4D97-AF65-F5344CB8AC3E}">
        <p14:creationId xmlns:p14="http://schemas.microsoft.com/office/powerpoint/2010/main" val="21520704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err="1" smtClean="0">
                <a:solidFill>
                  <a:schemeClr val="tx1">
                    <a:lumMod val="75000"/>
                    <a:lumOff val="25000"/>
                  </a:schemeClr>
                </a:solidFill>
              </a:rPr>
              <a:t>Libusb</a:t>
            </a:r>
            <a:r>
              <a:rPr lang="fr-FR" dirty="0" smtClean="0">
                <a:solidFill>
                  <a:schemeClr val="tx1">
                    <a:lumMod val="75000"/>
                    <a:lumOff val="25000"/>
                  </a:schemeClr>
                </a:solidFill>
              </a:rPr>
              <a:t> code </a:t>
            </a:r>
            <a:r>
              <a:rPr lang="fr-FR" dirty="0" err="1" smtClean="0">
                <a:solidFill>
                  <a:schemeClr val="tx1">
                    <a:lumMod val="75000"/>
                    <a:lumOff val="25000"/>
                  </a:schemeClr>
                </a:solidFill>
              </a:rPr>
              <a:t>sample</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5019676"/>
          </a:xfrm>
        </p:spPr>
        <p:txBody>
          <a:bodyPr>
            <a:normAutofit fontScale="62500" lnSpcReduction="20000"/>
          </a:bodyPr>
          <a:lstStyle/>
          <a:p>
            <a:pPr marL="0" indent="0">
              <a:buNone/>
            </a:pPr>
            <a:r>
              <a:rPr lang="en-US" sz="2400" dirty="0" smtClean="0">
                <a:latin typeface="Segoe UI" panose="020B0502040204020203" pitchFamily="34" charset="0"/>
                <a:ea typeface="Segoe UI" panose="020B0502040204020203" pitchFamily="34" charset="0"/>
                <a:cs typeface="Segoe UI" panose="020B0502040204020203" pitchFamily="34" charset="0"/>
              </a:rPr>
              <a:t>#include </a:t>
            </a:r>
            <a:r>
              <a:rPr lang="en-US" sz="2400" dirty="0">
                <a:latin typeface="Segoe UI" panose="020B0502040204020203" pitchFamily="34" charset="0"/>
                <a:ea typeface="Segoe UI" panose="020B0502040204020203" pitchFamily="34" charset="0"/>
                <a:cs typeface="Segoe UI" panose="020B0502040204020203" pitchFamily="34" charset="0"/>
              </a:rPr>
              <a:t>&lt;libusb-1.0/</a:t>
            </a:r>
            <a:r>
              <a:rPr lang="en-US" sz="2400" dirty="0" err="1">
                <a:latin typeface="Segoe UI" panose="020B0502040204020203" pitchFamily="34" charset="0"/>
                <a:ea typeface="Segoe UI" panose="020B0502040204020203" pitchFamily="34" charset="0"/>
                <a:cs typeface="Segoe UI" panose="020B0502040204020203" pitchFamily="34" charset="0"/>
              </a:rPr>
              <a:t>libusb.h</a:t>
            </a:r>
            <a:r>
              <a:rPr lang="en-US" sz="2400" dirty="0" smtClean="0">
                <a:latin typeface="Segoe UI" panose="020B0502040204020203" pitchFamily="34" charset="0"/>
                <a:ea typeface="Segoe UI" panose="020B0502040204020203" pitchFamily="34" charset="0"/>
                <a:cs typeface="Segoe UI" panose="020B0502040204020203" pitchFamily="34" charset="0"/>
              </a:rPr>
              <a:t>&gt;			// we include library’s headers</a:t>
            </a:r>
            <a:endParaRPr lang="en-US"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US" sz="2400" dirty="0" smtClean="0">
                <a:latin typeface="Segoe UI" panose="020B0502040204020203" pitchFamily="34" charset="0"/>
                <a:ea typeface="Segoe UI" panose="020B0502040204020203" pitchFamily="34" charset="0"/>
                <a:cs typeface="Segoe UI" panose="020B0502040204020203" pitchFamily="34" charset="0"/>
              </a:rPr>
              <a:t>using </a:t>
            </a:r>
            <a:r>
              <a:rPr lang="en-US" sz="2400" dirty="0">
                <a:latin typeface="Segoe UI" panose="020B0502040204020203" pitchFamily="34" charset="0"/>
                <a:ea typeface="Segoe UI" panose="020B0502040204020203" pitchFamily="34" charset="0"/>
                <a:cs typeface="Segoe UI" panose="020B0502040204020203" pitchFamily="34" charset="0"/>
              </a:rPr>
              <a:t>namespace </a:t>
            </a:r>
            <a:r>
              <a:rPr lang="en-US" sz="2400" dirty="0" err="1">
                <a:latin typeface="Segoe UI" panose="020B0502040204020203" pitchFamily="34" charset="0"/>
                <a:ea typeface="Segoe UI" panose="020B0502040204020203" pitchFamily="34" charset="0"/>
                <a:cs typeface="Segoe UI" panose="020B0502040204020203" pitchFamily="34" charset="0"/>
              </a:rPr>
              <a:t>std</a:t>
            </a:r>
            <a:r>
              <a:rPr lang="en-US" sz="2400" dirty="0">
                <a:latin typeface="Segoe UI" panose="020B0502040204020203" pitchFamily="34" charset="0"/>
                <a:ea typeface="Segoe UI" pitchFamily="34" charset="0"/>
                <a:cs typeface="Segoe UI" panose="020B0502040204020203" pitchFamily="34" charset="0"/>
              </a:rPr>
              <a:t>;</a:t>
            </a:r>
          </a:p>
          <a:p>
            <a:pPr marL="0" indent="0">
              <a:buNone/>
            </a:pPr>
            <a:endParaRPr lang="en-US" sz="2400" dirty="0">
              <a:latin typeface="Segoe UI" panose="020B0502040204020203" pitchFamily="34" charset="0"/>
              <a:ea typeface="Segoe UI" pitchFamily="34" charset="0"/>
              <a:cs typeface="Segoe UI" panose="020B0502040204020203" pitchFamily="34" charset="0"/>
            </a:endParaRPr>
          </a:p>
          <a:p>
            <a:pPr marL="0" indent="0">
              <a:buNone/>
            </a:pPr>
            <a:r>
              <a:rPr lang="en-US" sz="2400" dirty="0" err="1">
                <a:latin typeface="Segoe UI" panose="020B0502040204020203" pitchFamily="34" charset="0"/>
                <a:ea typeface="Segoe UI" panose="020B0502040204020203" pitchFamily="34" charset="0"/>
                <a:cs typeface="Segoe UI" panose="020B0502040204020203" pitchFamily="34" charset="0"/>
              </a:rPr>
              <a:t>int</a:t>
            </a:r>
            <a:r>
              <a:rPr lang="en-US" sz="2400" dirty="0">
                <a:latin typeface="Segoe UI" panose="020B0502040204020203" pitchFamily="34" charset="0"/>
                <a:ea typeface="Segoe UI" panose="020B0502040204020203" pitchFamily="34" charset="0"/>
                <a:cs typeface="Segoe UI" panose="020B0502040204020203" pitchFamily="34" charset="0"/>
              </a:rPr>
              <a:t> main(</a:t>
            </a:r>
            <a:r>
              <a:rPr lang="en-US" sz="2400" dirty="0" err="1">
                <a:latin typeface="Segoe UI" panose="020B0502040204020203" pitchFamily="34" charset="0"/>
                <a:ea typeface="Segoe UI" panose="020B0502040204020203" pitchFamily="34" charset="0"/>
                <a:cs typeface="Segoe UI" panose="020B0502040204020203" pitchFamily="34" charset="0"/>
              </a:rPr>
              <a:t>int</a:t>
            </a:r>
            <a:r>
              <a:rPr lang="en-US" sz="2400" dirty="0">
                <a:latin typeface="Segoe UI" panose="020B0502040204020203" pitchFamily="34" charset="0"/>
                <a:ea typeface="Segoe UI" panose="020B0502040204020203" pitchFamily="34" charset="0"/>
                <a:cs typeface="Segoe UI" panose="020B0502040204020203" pitchFamily="34" charset="0"/>
              </a:rPr>
              <a:t> </a:t>
            </a:r>
            <a:r>
              <a:rPr lang="en-US" sz="2400" dirty="0" err="1">
                <a:latin typeface="Segoe UI" panose="020B0502040204020203" pitchFamily="34" charset="0"/>
                <a:ea typeface="Segoe UI" panose="020B0502040204020203" pitchFamily="34" charset="0"/>
                <a:cs typeface="Segoe UI" panose="020B0502040204020203" pitchFamily="34" charset="0"/>
              </a:rPr>
              <a:t>argc</a:t>
            </a:r>
            <a:r>
              <a:rPr lang="en-US" sz="2400" dirty="0">
                <a:latin typeface="Segoe UI" panose="020B0502040204020203" pitchFamily="34" charset="0"/>
                <a:ea typeface="Segoe UI" panose="020B0502040204020203" pitchFamily="34" charset="0"/>
                <a:cs typeface="Segoe UI" panose="020B0502040204020203" pitchFamily="34" charset="0"/>
              </a:rPr>
              <a:t>, char *</a:t>
            </a:r>
            <a:r>
              <a:rPr lang="en-US" sz="2400" dirty="0" err="1">
                <a:latin typeface="Segoe UI" panose="020B0502040204020203" pitchFamily="34" charset="0"/>
                <a:ea typeface="Segoe UI" panose="020B0502040204020203" pitchFamily="34" charset="0"/>
                <a:cs typeface="Segoe UI" panose="020B0502040204020203" pitchFamily="34" charset="0"/>
              </a:rPr>
              <a:t>argv</a:t>
            </a:r>
            <a:r>
              <a:rPr lang="en-US" sz="2400" dirty="0">
                <a:latin typeface="Segoe UI" panose="020B0502040204020203" pitchFamily="34" charset="0"/>
                <a:ea typeface="Segoe UI" pitchFamily="34" charset="0"/>
                <a:cs typeface="Segoe UI" panose="020B0502040204020203" pitchFamily="34" charset="0"/>
              </a:rPr>
              <a:t>[]){</a:t>
            </a:r>
          </a:p>
          <a:p>
            <a:pPr marL="0" indent="0">
              <a:buNone/>
            </a:pPr>
            <a:endParaRPr lang="en-US" sz="2400" dirty="0">
              <a:latin typeface="Segoe UI" panose="020B0502040204020203" pitchFamily="34" charset="0"/>
              <a:ea typeface="Segoe UI" pitchFamily="34" charset="0"/>
              <a:cs typeface="Segoe UI" panose="020B0502040204020203" pitchFamily="34" charset="0"/>
            </a:endParaRPr>
          </a:p>
          <a:p>
            <a:pPr marL="0" indent="0">
              <a:buNone/>
            </a:pPr>
            <a:r>
              <a:rPr lang="en-US" sz="2400" dirty="0">
                <a:latin typeface="Segoe UI" panose="020B0502040204020203" pitchFamily="34" charset="0"/>
                <a:ea typeface="Segoe UI" pitchFamily="34" charset="0"/>
                <a:cs typeface="Segoe UI" panose="020B0502040204020203" pitchFamily="34" charset="0"/>
              </a:rPr>
              <a:t>	</a:t>
            </a:r>
            <a:r>
              <a:rPr lang="en-US" sz="2400" dirty="0" err="1">
                <a:latin typeface="Segoe UI" panose="020B0502040204020203" pitchFamily="34" charset="0"/>
                <a:ea typeface="Segoe UI" panose="020B0502040204020203" pitchFamily="34" charset="0"/>
                <a:cs typeface="Segoe UI" panose="020B0502040204020203" pitchFamily="34" charset="0"/>
              </a:rPr>
              <a:t>libusb_device</a:t>
            </a:r>
            <a:r>
              <a:rPr lang="en-US" sz="2400" dirty="0">
                <a:latin typeface="Segoe UI" panose="020B0502040204020203" pitchFamily="34" charset="0"/>
                <a:ea typeface="Segoe UI" panose="020B0502040204020203" pitchFamily="34" charset="0"/>
                <a:cs typeface="Segoe UI" panose="020B0502040204020203" pitchFamily="34" charset="0"/>
              </a:rPr>
              <a:t> **</a:t>
            </a:r>
            <a:r>
              <a:rPr lang="en-US" sz="2400" dirty="0" err="1">
                <a:latin typeface="Segoe UI" panose="020B0502040204020203" pitchFamily="34" charset="0"/>
                <a:ea typeface="Segoe UI" panose="020B0502040204020203" pitchFamily="34" charset="0"/>
                <a:cs typeface="Segoe UI" panose="020B0502040204020203" pitchFamily="34" charset="0"/>
              </a:rPr>
              <a:t>devs</a:t>
            </a:r>
            <a:r>
              <a:rPr lang="en-US" sz="2400" dirty="0">
                <a:latin typeface="Segoe UI" panose="020B0502040204020203" pitchFamily="34" charset="0"/>
                <a:ea typeface="Segoe UI" panose="020B0502040204020203" pitchFamily="34" charset="0"/>
                <a:cs typeface="Segoe UI" panose="020B0502040204020203" pitchFamily="34" charset="0"/>
              </a:rPr>
              <a:t>; </a:t>
            </a:r>
            <a:r>
              <a:rPr lang="en-US" sz="2400" dirty="0" smtClean="0">
                <a:latin typeface="Segoe UI" panose="020B0502040204020203" pitchFamily="34" charset="0"/>
                <a:ea typeface="Segoe UI" panose="020B0502040204020203" pitchFamily="34" charset="0"/>
                <a:cs typeface="Segoe UI" panose="020B0502040204020203" pitchFamily="34" charset="0"/>
              </a:rPr>
              <a:t>			// will contain USB devices</a:t>
            </a:r>
            <a:endParaRPr lang="en-US" sz="2400" dirty="0">
              <a:latin typeface="Segoe UI" panose="020B0502040204020203" pitchFamily="34" charset="0"/>
              <a:ea typeface="Segoe UI" pitchFamily="34" charset="0"/>
              <a:cs typeface="Segoe UI" panose="020B0502040204020203" pitchFamily="34" charset="0"/>
            </a:endParaRPr>
          </a:p>
          <a:p>
            <a:pPr marL="0" indent="0">
              <a:buNone/>
            </a:pPr>
            <a:r>
              <a:rPr lang="en-US" sz="2400" dirty="0">
                <a:latin typeface="Segoe UI" panose="020B0502040204020203" pitchFamily="34" charset="0"/>
                <a:ea typeface="Segoe UI" pitchFamily="34" charset="0"/>
                <a:cs typeface="Segoe UI" panose="020B0502040204020203" pitchFamily="34" charset="0"/>
              </a:rPr>
              <a:t>	</a:t>
            </a:r>
            <a:r>
              <a:rPr lang="en-US" sz="2400" dirty="0" err="1">
                <a:latin typeface="Segoe UI" panose="020B0502040204020203" pitchFamily="34" charset="0"/>
                <a:ea typeface="Segoe UI" panose="020B0502040204020203" pitchFamily="34" charset="0"/>
                <a:cs typeface="Segoe UI" panose="020B0502040204020203" pitchFamily="34" charset="0"/>
              </a:rPr>
              <a:t>libusb_context</a:t>
            </a:r>
            <a:r>
              <a:rPr lang="en-US" sz="2400" dirty="0">
                <a:latin typeface="Segoe UI" panose="020B0502040204020203" pitchFamily="34" charset="0"/>
                <a:ea typeface="Segoe UI" panose="020B0502040204020203" pitchFamily="34" charset="0"/>
                <a:cs typeface="Segoe UI" panose="020B0502040204020203" pitchFamily="34" charset="0"/>
              </a:rPr>
              <a:t> *</a:t>
            </a:r>
            <a:r>
              <a:rPr lang="en-US" sz="2400" dirty="0" err="1">
                <a:latin typeface="Segoe UI" panose="020B0502040204020203" pitchFamily="34" charset="0"/>
                <a:ea typeface="Segoe UI" panose="020B0502040204020203" pitchFamily="34" charset="0"/>
                <a:cs typeface="Segoe UI" panose="020B0502040204020203" pitchFamily="34" charset="0"/>
              </a:rPr>
              <a:t>ctx</a:t>
            </a:r>
            <a:r>
              <a:rPr lang="en-US" sz="2400" dirty="0">
                <a:latin typeface="Segoe UI" panose="020B0502040204020203" pitchFamily="34" charset="0"/>
                <a:ea typeface="Segoe UI" panose="020B0502040204020203" pitchFamily="34" charset="0"/>
                <a:cs typeface="Segoe UI" panose="020B0502040204020203" pitchFamily="34" charset="0"/>
              </a:rPr>
              <a:t> = NULL; </a:t>
            </a:r>
            <a:r>
              <a:rPr lang="en-US" sz="2400" dirty="0" smtClean="0">
                <a:latin typeface="Segoe UI" panose="020B0502040204020203" pitchFamily="34" charset="0"/>
                <a:ea typeface="Segoe UI" panose="020B0502040204020203" pitchFamily="34" charset="0"/>
                <a:cs typeface="Segoe UI" panose="020B0502040204020203" pitchFamily="34" charset="0"/>
              </a:rPr>
              <a:t>		// will contain the USB context</a:t>
            </a:r>
            <a:endParaRPr lang="en-US" sz="2400" dirty="0">
              <a:latin typeface="Segoe UI" panose="020B0502040204020203" pitchFamily="34" charset="0"/>
              <a:ea typeface="Segoe UI" pitchFamily="34" charset="0"/>
              <a:cs typeface="Segoe UI" panose="020B0502040204020203" pitchFamily="34" charset="0"/>
            </a:endParaRPr>
          </a:p>
          <a:p>
            <a:pPr marL="0" indent="0">
              <a:buNone/>
            </a:pPr>
            <a:r>
              <a:rPr lang="en-US" sz="2400" dirty="0">
                <a:latin typeface="Segoe UI" panose="020B0502040204020203" pitchFamily="34" charset="0"/>
                <a:ea typeface="Segoe UI" pitchFamily="34" charset="0"/>
                <a:cs typeface="Segoe UI" panose="020B0502040204020203" pitchFamily="34" charset="0"/>
              </a:rPr>
              <a:t>	</a:t>
            </a:r>
            <a:r>
              <a:rPr lang="en-US" sz="2400" dirty="0" err="1">
                <a:latin typeface="Segoe UI" panose="020B0502040204020203" pitchFamily="34" charset="0"/>
                <a:ea typeface="Segoe UI" panose="020B0502040204020203" pitchFamily="34" charset="0"/>
                <a:cs typeface="Segoe UI" panose="020B0502040204020203" pitchFamily="34" charset="0"/>
              </a:rPr>
              <a:t>libusb_device_descriptor</a:t>
            </a:r>
            <a:r>
              <a:rPr lang="en-US" sz="2400" dirty="0">
                <a:latin typeface="Segoe UI" panose="020B0502040204020203" pitchFamily="34" charset="0"/>
                <a:ea typeface="Segoe UI" panose="020B0502040204020203" pitchFamily="34" charset="0"/>
                <a:cs typeface="Segoe UI" panose="020B0502040204020203" pitchFamily="34" charset="0"/>
              </a:rPr>
              <a:t> </a:t>
            </a:r>
            <a:r>
              <a:rPr lang="en-US" sz="2400" dirty="0" err="1">
                <a:latin typeface="Segoe UI" panose="020B0502040204020203" pitchFamily="34" charset="0"/>
                <a:ea typeface="Segoe UI" panose="020B0502040204020203" pitchFamily="34" charset="0"/>
                <a:cs typeface="Segoe UI" panose="020B0502040204020203" pitchFamily="34" charset="0"/>
              </a:rPr>
              <a:t>descr</a:t>
            </a:r>
            <a:r>
              <a:rPr lang="en-US" sz="2400" dirty="0" smtClean="0">
                <a:latin typeface="Segoe UI" panose="020B0502040204020203" pitchFamily="34" charset="0"/>
                <a:ea typeface="Segoe UI" panose="020B0502040204020203" pitchFamily="34" charset="0"/>
                <a:cs typeface="Segoe UI" panose="020B0502040204020203" pitchFamily="34" charset="0"/>
              </a:rPr>
              <a:t>;		// will a device’s descriptor</a:t>
            </a:r>
          </a:p>
          <a:p>
            <a:pPr marL="0" indent="0">
              <a:buNone/>
            </a:pPr>
            <a:r>
              <a:rPr lang="en-US" sz="2400" dirty="0">
                <a:latin typeface="Segoe UI" panose="020B0502040204020203" pitchFamily="34" charset="0"/>
                <a:ea typeface="Segoe UI" panose="020B0502040204020203" pitchFamily="34" charset="0"/>
                <a:cs typeface="Segoe UI" panose="020B0502040204020203" pitchFamily="34" charset="0"/>
              </a:rPr>
              <a:t>	</a:t>
            </a:r>
            <a:r>
              <a:rPr lang="en-US" sz="2400" dirty="0" smtClean="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US" sz="2400" dirty="0">
                <a:latin typeface="Segoe UI" panose="020B0502040204020203" pitchFamily="34" charset="0"/>
                <a:ea typeface="Segoe UI" panose="020B0502040204020203" pitchFamily="34" charset="0"/>
                <a:cs typeface="Segoe UI" panose="020B0502040204020203" pitchFamily="34" charset="0"/>
              </a:rPr>
              <a:t>	</a:t>
            </a:r>
            <a:r>
              <a:rPr lang="en-US" sz="2400" dirty="0" smtClean="0">
                <a:latin typeface="Segoe UI" panose="020B0502040204020203" pitchFamily="34" charset="0"/>
                <a:ea typeface="Segoe UI" pitchFamily="34" charset="0"/>
                <a:cs typeface="Segoe UI" panose="020B0502040204020203" pitchFamily="34" charset="0"/>
              </a:rPr>
              <a:t>// a pointer to the USB device you want to connect to</a:t>
            </a:r>
          </a:p>
          <a:p>
            <a:pPr marL="0" indent="0">
              <a:buNone/>
            </a:pPr>
            <a:r>
              <a:rPr lang="en-US" sz="2400" dirty="0" smtClean="0">
                <a:latin typeface="Segoe UI" panose="020B0502040204020203" pitchFamily="34" charset="0"/>
                <a:ea typeface="Segoe UI" pitchFamily="34" charset="0"/>
                <a:cs typeface="Segoe UI" panose="020B0502040204020203" pitchFamily="34" charset="0"/>
              </a:rPr>
              <a:t>	</a:t>
            </a:r>
            <a:r>
              <a:rPr lang="en-US" sz="2400" dirty="0" err="1" smtClean="0">
                <a:latin typeface="Segoe UI" panose="020B0502040204020203" pitchFamily="34" charset="0"/>
                <a:ea typeface="Segoe UI" panose="020B0502040204020203" pitchFamily="34" charset="0"/>
                <a:cs typeface="Segoe UI" panose="020B0502040204020203" pitchFamily="34" charset="0"/>
              </a:rPr>
              <a:t>libusb_device</a:t>
            </a:r>
            <a:r>
              <a:rPr lang="en-US" sz="2400" dirty="0" smtClean="0">
                <a:latin typeface="Segoe UI" panose="020B0502040204020203" pitchFamily="34" charset="0"/>
                <a:ea typeface="Segoe UI" panose="020B0502040204020203" pitchFamily="34" charset="0"/>
                <a:cs typeface="Segoe UI" panose="020B0502040204020203" pitchFamily="34" charset="0"/>
              </a:rPr>
              <a:t> </a:t>
            </a:r>
            <a:r>
              <a:rPr lang="en-US" sz="2400" dirty="0">
                <a:latin typeface="Segoe UI" panose="020B0502040204020203" pitchFamily="34" charset="0"/>
                <a:ea typeface="Segoe UI" panose="020B0502040204020203" pitchFamily="34" charset="0"/>
                <a:cs typeface="Segoe UI" panose="020B0502040204020203" pitchFamily="34" charset="0"/>
              </a:rPr>
              <a:t>*</a:t>
            </a:r>
            <a:r>
              <a:rPr lang="en-US" sz="2400" dirty="0" err="1">
                <a:latin typeface="Segoe UI" panose="020B0502040204020203" pitchFamily="34" charset="0"/>
                <a:ea typeface="Segoe UI" panose="020B0502040204020203" pitchFamily="34" charset="0"/>
                <a:cs typeface="Segoe UI" panose="020B0502040204020203" pitchFamily="34" charset="0"/>
              </a:rPr>
              <a:t>mydevice</a:t>
            </a:r>
            <a:r>
              <a:rPr lang="en-US" sz="2400" dirty="0">
                <a:latin typeface="Segoe UI" panose="020B0502040204020203" pitchFamily="34" charset="0"/>
                <a:ea typeface="Segoe UI" panose="020B0502040204020203" pitchFamily="34" charset="0"/>
                <a:cs typeface="Segoe UI" panose="020B0502040204020203" pitchFamily="34" charset="0"/>
              </a:rPr>
              <a:t>;</a:t>
            </a:r>
          </a:p>
          <a:p>
            <a:pPr marL="0" indent="0">
              <a:buNone/>
            </a:pPr>
            <a:endParaRPr lang="en-US"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US" sz="2400" dirty="0">
                <a:latin typeface="Segoe UI" panose="020B0502040204020203" pitchFamily="34" charset="0"/>
                <a:ea typeface="Segoe UI" panose="020B0502040204020203" pitchFamily="34" charset="0"/>
                <a:cs typeface="Segoe UI" panose="020B0502040204020203" pitchFamily="34" charset="0"/>
              </a:rPr>
              <a:t>	</a:t>
            </a:r>
            <a:r>
              <a:rPr lang="en-US" sz="2400" dirty="0" err="1">
                <a:latin typeface="Segoe UI" panose="020B0502040204020203" pitchFamily="34" charset="0"/>
                <a:ea typeface="Segoe UI" panose="020B0502040204020203" pitchFamily="34" charset="0"/>
                <a:cs typeface="Segoe UI" panose="020B0502040204020203" pitchFamily="34" charset="0"/>
              </a:rPr>
              <a:t>int</a:t>
            </a:r>
            <a:r>
              <a:rPr lang="en-US" sz="2400" dirty="0">
                <a:latin typeface="Segoe UI" panose="020B0502040204020203" pitchFamily="34" charset="0"/>
                <a:ea typeface="Segoe UI" panose="020B0502040204020203" pitchFamily="34" charset="0"/>
                <a:cs typeface="Segoe UI" panose="020B0502040204020203" pitchFamily="34" charset="0"/>
              </a:rPr>
              <a:t> r</a:t>
            </a:r>
            <a:r>
              <a:rPr lang="en-US" sz="2400" dirty="0" smtClean="0">
                <a:latin typeface="Segoe UI" panose="020B0502040204020203" pitchFamily="34" charset="0"/>
                <a:ea typeface="Segoe UI" panose="020B0502040204020203" pitchFamily="34" charset="0"/>
                <a:cs typeface="Segoe UI" panose="020B0502040204020203" pitchFamily="34" charset="0"/>
              </a:rPr>
              <a:t>;				// to get error code to debug</a:t>
            </a:r>
            <a:endParaRPr lang="en-US" sz="2400" dirty="0">
              <a:latin typeface="Segoe UI" panose="020B0502040204020203" pitchFamily="34" charset="0"/>
              <a:ea typeface="Segoe UI" pitchFamily="34" charset="0"/>
              <a:cs typeface="Segoe UI" panose="020B0502040204020203" pitchFamily="34" charset="0"/>
            </a:endParaRPr>
          </a:p>
          <a:p>
            <a:pPr marL="0" indent="0">
              <a:buNone/>
            </a:pPr>
            <a:r>
              <a:rPr lang="en-US" sz="2400" dirty="0">
                <a:latin typeface="Segoe UI" panose="020B0502040204020203" pitchFamily="34" charset="0"/>
                <a:ea typeface="Segoe UI" pitchFamily="34" charset="0"/>
                <a:cs typeface="Segoe UI" panose="020B0502040204020203" pitchFamily="34" charset="0"/>
              </a:rPr>
              <a:t>	</a:t>
            </a:r>
            <a:r>
              <a:rPr lang="en-US" sz="2400" dirty="0" err="1">
                <a:latin typeface="Segoe UI" panose="020B0502040204020203" pitchFamily="34" charset="0"/>
                <a:ea typeface="Segoe UI" panose="020B0502040204020203" pitchFamily="34" charset="0"/>
                <a:cs typeface="Segoe UI" panose="020B0502040204020203" pitchFamily="34" charset="0"/>
              </a:rPr>
              <a:t>ssize_t</a:t>
            </a:r>
            <a:r>
              <a:rPr lang="en-US" sz="2400" dirty="0">
                <a:latin typeface="Segoe UI" panose="020B0502040204020203" pitchFamily="34" charset="0"/>
                <a:ea typeface="Segoe UI" panose="020B0502040204020203" pitchFamily="34" charset="0"/>
                <a:cs typeface="Segoe UI" panose="020B0502040204020203" pitchFamily="34" charset="0"/>
              </a:rPr>
              <a:t> </a:t>
            </a:r>
            <a:r>
              <a:rPr lang="en-US" sz="2400" dirty="0" err="1">
                <a:latin typeface="Segoe UI" panose="020B0502040204020203" pitchFamily="34" charset="0"/>
                <a:ea typeface="Segoe UI" panose="020B0502040204020203" pitchFamily="34" charset="0"/>
                <a:cs typeface="Segoe UI" panose="020B0502040204020203" pitchFamily="34" charset="0"/>
              </a:rPr>
              <a:t>cnt</a:t>
            </a:r>
            <a:r>
              <a:rPr lang="en-US" sz="2400" dirty="0" smtClean="0">
                <a:latin typeface="Segoe UI" panose="020B0502040204020203" pitchFamily="34" charset="0"/>
                <a:ea typeface="Segoe UI" pitchFamily="34" charset="0"/>
                <a:cs typeface="Segoe UI" panose="020B0502040204020203" pitchFamily="34" charset="0"/>
              </a:rPr>
              <a:t>;				// number of USB devices detected</a:t>
            </a:r>
          </a:p>
          <a:p>
            <a:pPr marL="0" indent="0">
              <a:buNone/>
            </a:pPr>
            <a:endParaRPr lang="en-US" sz="2400" dirty="0" smtClean="0">
              <a:latin typeface="Segoe UI" panose="020B0502040204020203" pitchFamily="34" charset="0"/>
              <a:ea typeface="Segoe UI" pitchFamily="34" charset="0"/>
              <a:cs typeface="Segoe UI" panose="020B0502040204020203" pitchFamily="34" charset="0"/>
            </a:endParaRPr>
          </a:p>
          <a:p>
            <a:pPr marL="0" indent="0">
              <a:buNone/>
            </a:pPr>
            <a:r>
              <a:rPr lang="en-US" sz="2400" dirty="0" smtClean="0">
                <a:latin typeface="Segoe UI" panose="020B0502040204020203" pitchFamily="34" charset="0"/>
                <a:ea typeface="Segoe UI" pitchFamily="34" charset="0"/>
                <a:cs typeface="Segoe UI" panose="020B0502040204020203" pitchFamily="34" charset="0"/>
              </a:rPr>
              <a:t>	r </a:t>
            </a:r>
            <a:r>
              <a:rPr lang="en-US" sz="2400" dirty="0">
                <a:latin typeface="Segoe UI" panose="020B0502040204020203" pitchFamily="34" charset="0"/>
                <a:ea typeface="Segoe UI" panose="020B0502040204020203" pitchFamily="34" charset="0"/>
                <a:cs typeface="Segoe UI" panose="020B0502040204020203" pitchFamily="34" charset="0"/>
              </a:rPr>
              <a:t>= </a:t>
            </a:r>
            <a:r>
              <a:rPr lang="en-US" sz="2400" dirty="0" err="1">
                <a:latin typeface="Segoe UI" panose="020B0502040204020203" pitchFamily="34" charset="0"/>
                <a:ea typeface="Segoe UI" panose="020B0502040204020203" pitchFamily="34" charset="0"/>
                <a:cs typeface="Segoe UI" panose="020B0502040204020203" pitchFamily="34" charset="0"/>
              </a:rPr>
              <a:t>libusb_init</a:t>
            </a:r>
            <a:r>
              <a:rPr lang="en-US" sz="2400" dirty="0">
                <a:latin typeface="Segoe UI" panose="020B0502040204020203" pitchFamily="34" charset="0"/>
                <a:ea typeface="Segoe UI" panose="020B0502040204020203" pitchFamily="34" charset="0"/>
                <a:cs typeface="Segoe UI" panose="020B0502040204020203" pitchFamily="34" charset="0"/>
              </a:rPr>
              <a:t>(&amp;</a:t>
            </a:r>
            <a:r>
              <a:rPr lang="en-US" sz="2400" dirty="0" err="1">
                <a:latin typeface="Segoe UI" panose="020B0502040204020203" pitchFamily="34" charset="0"/>
                <a:ea typeface="Segoe UI" panose="020B0502040204020203" pitchFamily="34" charset="0"/>
                <a:cs typeface="Segoe UI" panose="020B0502040204020203" pitchFamily="34" charset="0"/>
              </a:rPr>
              <a:t>ctx</a:t>
            </a:r>
            <a:r>
              <a:rPr lang="en-US" sz="2400" dirty="0" smtClean="0">
                <a:latin typeface="Segoe UI" panose="020B0502040204020203" pitchFamily="34" charset="0"/>
                <a:ea typeface="Segoe UI" panose="020B0502040204020203" pitchFamily="34" charset="0"/>
                <a:cs typeface="Segoe UI" panose="020B0502040204020203" pitchFamily="34" charset="0"/>
              </a:rPr>
              <a:t>);			// initialize USB communication</a:t>
            </a:r>
            <a:endParaRPr lang="en-US" sz="2400" dirty="0">
              <a:latin typeface="Segoe UI" panose="020B0502040204020203" pitchFamily="34" charset="0"/>
              <a:ea typeface="Segoe UI" pitchFamily="34" charset="0"/>
              <a:cs typeface="Segoe UI" panose="020B0502040204020203" pitchFamily="34" charset="0"/>
            </a:endParaRPr>
          </a:p>
          <a:p>
            <a:pPr marL="0" indent="0">
              <a:buNone/>
            </a:pPr>
            <a:r>
              <a:rPr lang="en-US" sz="2400" dirty="0">
                <a:latin typeface="Segoe UI" panose="020B0502040204020203" pitchFamily="34" charset="0"/>
                <a:ea typeface="Segoe UI" pitchFamily="34" charset="0"/>
                <a:cs typeface="Segoe UI" panose="020B0502040204020203" pitchFamily="34" charset="0"/>
              </a:rPr>
              <a:t>	</a:t>
            </a:r>
            <a:r>
              <a:rPr lang="en-US" sz="2400" dirty="0" err="1">
                <a:latin typeface="Segoe UI" panose="020B0502040204020203" pitchFamily="34" charset="0"/>
                <a:ea typeface="Segoe UI" panose="020B0502040204020203" pitchFamily="34" charset="0"/>
                <a:cs typeface="Segoe UI" panose="020B0502040204020203" pitchFamily="34" charset="0"/>
              </a:rPr>
              <a:t>libusb_set_debug</a:t>
            </a:r>
            <a:r>
              <a:rPr lang="en-US" sz="2400" dirty="0">
                <a:latin typeface="Segoe UI" panose="020B0502040204020203" pitchFamily="34" charset="0"/>
                <a:ea typeface="Segoe UI" panose="020B0502040204020203" pitchFamily="34" charset="0"/>
                <a:cs typeface="Segoe UI" panose="020B0502040204020203" pitchFamily="34" charset="0"/>
              </a:rPr>
              <a:t>(</a:t>
            </a:r>
            <a:r>
              <a:rPr lang="en-US" sz="2400" dirty="0" err="1">
                <a:latin typeface="Segoe UI" panose="020B0502040204020203" pitchFamily="34" charset="0"/>
                <a:ea typeface="Segoe UI" panose="020B0502040204020203" pitchFamily="34" charset="0"/>
                <a:cs typeface="Segoe UI" panose="020B0502040204020203" pitchFamily="34" charset="0"/>
              </a:rPr>
              <a:t>ctx</a:t>
            </a:r>
            <a:r>
              <a:rPr lang="en-US" sz="2400" dirty="0">
                <a:latin typeface="Segoe UI" panose="020B0502040204020203" pitchFamily="34" charset="0"/>
                <a:ea typeface="Segoe UI" panose="020B0502040204020203" pitchFamily="34" charset="0"/>
                <a:cs typeface="Segoe UI" panose="020B0502040204020203" pitchFamily="34" charset="0"/>
              </a:rPr>
              <a:t>, 3</a:t>
            </a:r>
            <a:r>
              <a:rPr lang="en-US" sz="2400" dirty="0" smtClean="0">
                <a:latin typeface="Segoe UI" panose="020B0502040204020203" pitchFamily="34" charset="0"/>
                <a:ea typeface="Segoe UI" panose="020B0502040204020203" pitchFamily="34" charset="0"/>
                <a:cs typeface="Segoe UI" panose="020B0502040204020203" pitchFamily="34" charset="0"/>
              </a:rPr>
              <a:t>);		// set debug level to info</a:t>
            </a:r>
            <a:endParaRPr lang="en-US" sz="2400" dirty="0">
              <a:latin typeface="Segoe UI" panose="020B0502040204020203" pitchFamily="34" charset="0"/>
              <a:ea typeface="Segoe UI" pitchFamily="34" charset="0"/>
              <a:cs typeface="Segoe UI" panose="020B0502040204020203" pitchFamily="34" charset="0"/>
            </a:endParaRPr>
          </a:p>
          <a:p>
            <a:pPr marL="0" indent="0">
              <a:buNone/>
            </a:pPr>
            <a:r>
              <a:rPr lang="en-US" sz="2400" dirty="0">
                <a:latin typeface="Segoe UI" panose="020B0502040204020203" pitchFamily="34" charset="0"/>
                <a:ea typeface="Segoe UI" pitchFamily="34" charset="0"/>
                <a:cs typeface="Segoe UI" panose="020B0502040204020203" pitchFamily="34" charset="0"/>
              </a:rPr>
              <a:t>	</a:t>
            </a:r>
            <a:r>
              <a:rPr lang="en-US" sz="2400" dirty="0" err="1">
                <a:latin typeface="Segoe UI" panose="020B0502040204020203" pitchFamily="34" charset="0"/>
                <a:ea typeface="Segoe UI" panose="020B0502040204020203" pitchFamily="34" charset="0"/>
                <a:cs typeface="Segoe UI" panose="020B0502040204020203" pitchFamily="34" charset="0"/>
              </a:rPr>
              <a:t>cnt</a:t>
            </a:r>
            <a:r>
              <a:rPr lang="en-US" sz="2400" dirty="0">
                <a:latin typeface="Segoe UI" panose="020B0502040204020203" pitchFamily="34" charset="0"/>
                <a:ea typeface="Segoe UI" panose="020B0502040204020203" pitchFamily="34" charset="0"/>
                <a:cs typeface="Segoe UI" panose="020B0502040204020203" pitchFamily="34" charset="0"/>
              </a:rPr>
              <a:t> = </a:t>
            </a:r>
            <a:r>
              <a:rPr lang="en-US" sz="2400" dirty="0" err="1">
                <a:latin typeface="Segoe UI" panose="020B0502040204020203" pitchFamily="34" charset="0"/>
                <a:ea typeface="Segoe UI" panose="020B0502040204020203" pitchFamily="34" charset="0"/>
                <a:cs typeface="Segoe UI" panose="020B0502040204020203" pitchFamily="34" charset="0"/>
              </a:rPr>
              <a:t>libusb_get_device_list</a:t>
            </a:r>
            <a:r>
              <a:rPr lang="en-US" sz="2400" dirty="0">
                <a:latin typeface="Segoe UI" panose="020B0502040204020203" pitchFamily="34" charset="0"/>
                <a:ea typeface="Segoe UI" panose="020B0502040204020203" pitchFamily="34" charset="0"/>
                <a:cs typeface="Segoe UI" panose="020B0502040204020203" pitchFamily="34" charset="0"/>
              </a:rPr>
              <a:t>(</a:t>
            </a:r>
            <a:r>
              <a:rPr lang="en-US" sz="2400" dirty="0" err="1">
                <a:latin typeface="Segoe UI" panose="020B0502040204020203" pitchFamily="34" charset="0"/>
                <a:ea typeface="Segoe UI" panose="020B0502040204020203" pitchFamily="34" charset="0"/>
                <a:cs typeface="Segoe UI" panose="020B0502040204020203" pitchFamily="34" charset="0"/>
              </a:rPr>
              <a:t>ctx</a:t>
            </a:r>
            <a:r>
              <a:rPr lang="en-US" sz="2400" dirty="0">
                <a:latin typeface="Segoe UI" panose="020B0502040204020203" pitchFamily="34" charset="0"/>
                <a:ea typeface="Segoe UI" panose="020B0502040204020203" pitchFamily="34" charset="0"/>
                <a:cs typeface="Segoe UI" panose="020B0502040204020203" pitchFamily="34" charset="0"/>
              </a:rPr>
              <a:t>, &amp;</a:t>
            </a:r>
            <a:r>
              <a:rPr lang="en-US" sz="2400" dirty="0" err="1">
                <a:latin typeface="Segoe UI" panose="020B0502040204020203" pitchFamily="34" charset="0"/>
                <a:ea typeface="Segoe UI" panose="020B0502040204020203" pitchFamily="34" charset="0"/>
                <a:cs typeface="Segoe UI" panose="020B0502040204020203" pitchFamily="34" charset="0"/>
              </a:rPr>
              <a:t>devs</a:t>
            </a:r>
            <a:r>
              <a:rPr lang="en-US" sz="2400" dirty="0" smtClean="0">
                <a:latin typeface="Segoe UI" panose="020B0502040204020203" pitchFamily="34" charset="0"/>
                <a:ea typeface="Segoe UI" panose="020B0502040204020203" pitchFamily="34" charset="0"/>
                <a:cs typeface="Segoe UI" panose="020B0502040204020203" pitchFamily="34" charset="0"/>
              </a:rPr>
              <a:t>);	// get device list</a:t>
            </a:r>
            <a:endParaRPr lang="en-US"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US" sz="2400" dirty="0" smtClean="0">
                <a:latin typeface="Segoe UI" panose="020B0502040204020203" pitchFamily="34" charset="0"/>
                <a:ea typeface="Segoe UI" panose="020B0502040204020203" pitchFamily="34" charset="0"/>
                <a:cs typeface="Segoe UI" panose="020B0502040204020203" pitchFamily="34" charset="0"/>
              </a:rPr>
              <a:t> </a:t>
            </a:r>
            <a:endParaRPr lang="en-US" sz="2400" dirty="0">
              <a:latin typeface="Segoe UI" panose="020B0502040204020203" pitchFamily="34" charset="0"/>
              <a:ea typeface="Segoe UI" pitchFamily="34" charset="0"/>
              <a:cs typeface="Segoe UI" panose="020B0502040204020203" pitchFamily="34" charset="0"/>
            </a:endParaRPr>
          </a:p>
          <a:p>
            <a:pPr marL="0" indent="0">
              <a:buNone/>
            </a:pPr>
            <a:r>
              <a:rPr lang="en-US" sz="2400" dirty="0">
                <a:latin typeface="Segoe UI" panose="020B0502040204020203" pitchFamily="34" charset="0"/>
                <a:ea typeface="Segoe UI" pitchFamily="34" charset="0"/>
                <a:cs typeface="Segoe UI" panose="020B0502040204020203" pitchFamily="34" charset="0"/>
              </a:rPr>
              <a:t>        </a:t>
            </a:r>
          </a:p>
        </p:txBody>
      </p:sp>
    </p:spTree>
    <p:extLst>
      <p:ext uri="{BB962C8B-B14F-4D97-AF65-F5344CB8AC3E}">
        <p14:creationId xmlns:p14="http://schemas.microsoft.com/office/powerpoint/2010/main" val="42292788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737</Words>
  <Application>Microsoft Office PowerPoint</Application>
  <PresentationFormat>On-screen Show (4:3)</PresentationFormat>
  <Paragraphs>263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Segoe UI</vt:lpstr>
      <vt:lpstr>Segoe UI Semibold</vt:lpstr>
      <vt:lpstr>Office Theme</vt:lpstr>
      <vt:lpstr>Intel Do-It-Yourself Challenge Pololu USB Controller</vt:lpstr>
      <vt:lpstr>Pololu Servo controller </vt:lpstr>
      <vt:lpstr>We’ll use …</vt:lpstr>
      <vt:lpstr>Installation</vt:lpstr>
      <vt:lpstr>Installation</vt:lpstr>
      <vt:lpstr>Installation</vt:lpstr>
      <vt:lpstr>USB communication with libusb</vt:lpstr>
      <vt:lpstr>libusb</vt:lpstr>
      <vt:lpstr>Libusb code sample</vt:lpstr>
      <vt:lpstr>libusb code sample</vt:lpstr>
      <vt:lpstr>libusb code sample</vt:lpstr>
      <vt:lpstr>libusb code sample</vt:lpstr>
      <vt:lpstr>Pololu USB controller</vt:lpstr>
      <vt:lpstr>Pololu USB controller</vt:lpstr>
      <vt:lpstr>Pololu USB controller</vt:lpstr>
      <vt:lpstr>Pololu USB controller</vt:lpstr>
      <vt:lpstr>Pololu USB controller</vt:lpstr>
      <vt:lpstr>Pololu USB controller</vt:lpstr>
      <vt:lpstr>Compiling and running</vt:lpstr>
      <vt:lpstr>PowerPoint Presentation</vt:lpstr>
      <vt:lpstr>License Creative Commons – By 3.0</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2014-02-20T16:56:12Z</dcterms:created>
  <dcterms:modified xsi:type="dcterms:W3CDTF">2014-02-20T16:56:23Z</dcterms:modified>
</cp:coreProperties>
</file>