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E35D2F-587F-4B32-AD96-A30A7BCB53F0}">
  <a:tblStyle styleId="{ACE35D2F-587F-4B32-AD96-A30A7BCB5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bf8298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bf8298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bf8298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bf8298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bf8298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bf8298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bf8298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bf8298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bf8298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bf8298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 chat bot “ZoL”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(Здоровый образ жизни)</a:t>
            </a:r>
            <a:endParaRPr/>
          </a:p>
        </p:txBody>
      </p:sp>
      <p:cxnSp>
        <p:nvCxnSpPr>
          <p:cNvPr id="66" name="Google Shape;66;p13"/>
          <p:cNvCxnSpPr/>
          <p:nvPr/>
        </p:nvCxnSpPr>
        <p:spPr>
          <a:xfrm flipH="1">
            <a:off x="3680375" y="1211975"/>
            <a:ext cx="1625700" cy="67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пользователей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Админ </a:t>
            </a:r>
            <a:r>
              <a:rPr lang="ru"/>
              <a:t>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-Просмотр участников бота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-Реализации функции админ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Пользователь </a:t>
            </a:r>
            <a:r>
              <a:rPr lang="ru"/>
              <a:t>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-Регистрация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-Авторизация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-Просмотр плана питания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-Просмотр плана тренировок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написания бота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</a:rPr>
              <a:t>Библиотеки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-telebot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-logging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-json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-sqlite3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-time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</a:rPr>
              <a:t>Использования сторонних источников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-BotFather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-GitHub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Регистрации и Авторизации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43515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22"/>
              <a:t>Регистрация</a:t>
            </a:r>
            <a:endParaRPr sz="27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22"/>
              <a:t>1 - Создание базы данных, а в ней создание таблицы</a:t>
            </a:r>
            <a:endParaRPr sz="27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22"/>
              <a:t>Таблица состоит из</a:t>
            </a:r>
            <a:endParaRPr sz="27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1 - База данных переносится с помощью библиотеки json в json формат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2 - Данный json объект состоит из двух ключей и двух списков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{‘Users_name’: [‘Имена’],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‘Passwords_user’: [‘Пароли’]}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3 - Дальше json объект перебирается и в функции авторизации ведется проверка, если есть имя или пароль в базе, то идем дальше, иначе выскакивает панель с выходом назад.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4 - После авторизации пользователь </a:t>
            </a:r>
            <a:r>
              <a:rPr lang="ru"/>
              <a:t>получает</a:t>
            </a:r>
            <a:r>
              <a:rPr lang="ru"/>
              <a:t> сообщение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Вы успешно зашли</a:t>
            </a:r>
            <a:endParaRPr b="1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11700" y="29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{ACE35D2F-587F-4B32-AD96-A30A7BCB53F0}</a:tableStyleId>
              </a:tblPr>
              <a:tblGrid>
                <a:gridCol w="1196100"/>
                <a:gridCol w="1196100"/>
                <a:gridCol w="1196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name_user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311700" y="4168000"/>
            <a:ext cx="3887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2 - Пользователь запрашивает имя и пароль и заносит все в базу данных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питания и тренировок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питания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Состоит из 7 дней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каждый день новые блюда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День состоит из: Завтрака, Перекуса, Обеда, Ужина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тренировок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Состоит из 7 дней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Каждый день идет </a:t>
            </a:r>
            <a:r>
              <a:rPr lang="ru"/>
              <a:t>варьирования</a:t>
            </a:r>
            <a:r>
              <a:rPr lang="ru"/>
              <a:t> тренировок в зале, дома.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Дальше ничего нет ↝🤘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