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Agentforce Data‑Aware Agent — Solution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11430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Diagrams Pack — one image per slide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API contracts (selected)</a:t>
            </a:r>
          </a:p>
        </p:txBody>
      </p:sp>
      <p:pic>
        <p:nvPicPr>
          <p:cNvPr id="3" name="Picture 2" descr="api_contracts_selec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36" y="1097280"/>
            <a:ext cx="9428480" cy="53035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SRE runbook</a:t>
            </a:r>
          </a:p>
        </p:txBody>
      </p:sp>
      <p:pic>
        <p:nvPicPr>
          <p:cNvPr id="3" name="Picture 2" descr="sre_run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36" y="1097280"/>
            <a:ext cx="9428480" cy="53035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Risks &amp; mitigations</a:t>
            </a:r>
          </a:p>
        </p:txBody>
      </p:sp>
      <p:pic>
        <p:nvPicPr>
          <p:cNvPr id="3" name="Picture 2" descr="risks_and_mitig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36" y="1097280"/>
            <a:ext cx="9428480" cy="53035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Acceptance &amp; readiness criteria</a:t>
            </a:r>
          </a:p>
        </p:txBody>
      </p:sp>
      <p:pic>
        <p:nvPicPr>
          <p:cNvPr id="3" name="Picture 2" descr="acceptance_and_readiness_criter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36" y="1097280"/>
            <a:ext cx="9428480" cy="5303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Context diagram &amp; data flow</a:t>
            </a:r>
          </a:p>
        </p:txBody>
      </p:sp>
      <p:pic>
        <p:nvPicPr>
          <p:cNvPr id="3" name="Picture 2" descr="context_diagram_and_data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36" y="1097280"/>
            <a:ext cx="9428480" cy="5303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Logical view (components)</a:t>
            </a:r>
          </a:p>
        </p:txBody>
      </p:sp>
      <p:pic>
        <p:nvPicPr>
          <p:cNvPr id="3" name="Picture 2" descr="logical_view_compone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36" y="1097280"/>
            <a:ext cx="9428480" cy="5303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Deployment view</a:t>
            </a:r>
          </a:p>
        </p:txBody>
      </p:sp>
      <p:pic>
        <p:nvPicPr>
          <p:cNvPr id="3" name="Picture 2" descr="deployment_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36" y="1097280"/>
            <a:ext cx="9428480" cy="5303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Security model (incl. threats &amp; mitigations)</a:t>
            </a:r>
          </a:p>
        </p:txBody>
      </p:sp>
      <p:pic>
        <p:nvPicPr>
          <p:cNvPr id="3" name="Picture 2" descr="security_model_incl._threats_and_mitig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36" y="1097280"/>
            <a:ext cx="9428480" cy="5303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Non-functionals (latency, limits, observability)</a:t>
            </a:r>
          </a:p>
        </p:txBody>
      </p:sp>
      <p:pic>
        <p:nvPicPr>
          <p:cNvPr id="3" name="Picture 2" descr="non-functionals_latency_limits_observabil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36" y="1097280"/>
            <a:ext cx="9428480" cy="5303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RACI — build/operate/govern</a:t>
            </a:r>
          </a:p>
        </p:txBody>
      </p:sp>
      <p:pic>
        <p:nvPicPr>
          <p:cNvPr id="3" name="Picture 2" descr="raci_-_build-operate-gover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36" y="1097280"/>
            <a:ext cx="9428480" cy="5303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Sequence diagram — happy path</a:t>
            </a:r>
          </a:p>
        </p:txBody>
      </p:sp>
      <p:pic>
        <p:nvPicPr>
          <p:cNvPr id="3" name="Picture 2" descr="sequence_diagram_-_happy_pa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36" y="1097280"/>
            <a:ext cx="9428480" cy="53035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Sequence diagram — FLS denial path</a:t>
            </a:r>
          </a:p>
        </p:txBody>
      </p:sp>
      <p:pic>
        <p:nvPicPr>
          <p:cNvPr id="3" name="Picture 2" descr="sequence_diagram_-_fls_denial_pa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36" y="1097280"/>
            <a:ext cx="9428480" cy="5303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