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94" r:id="rId3"/>
    <p:sldId id="295" r:id="rId4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6"/>
      <p:bold r:id="rId7"/>
      <p:italic r:id="rId8"/>
      <p:boldItalic r:id="rId9"/>
    </p:embeddedFont>
    <p:embeddedFont>
      <p:font typeface="Fira Sans Extra Condensed SemiBold" panose="020B0604020202020204" charset="0"/>
      <p:regular r:id="rId10"/>
      <p:bold r:id="rId11"/>
      <p:italic r:id="rId12"/>
      <p:boldItalic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379B76-F60D-41FF-B212-49DFDFCAD520}">
  <a:tblStyle styleId="{90379B76-F60D-41FF-B212-49DFDFCAD5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aa3fb9f80e_0_3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aa3fb9f80e_0_3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92ae311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92ae311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016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92ae311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92ae311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0083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33400" y="1477575"/>
            <a:ext cx="4592700" cy="18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33400" y="3325425"/>
            <a:ext cx="3905400" cy="3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4750" y="475488"/>
            <a:ext cx="8134500" cy="1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533400" y="3325425"/>
            <a:ext cx="3905400" cy="1002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Roboto"/>
                <a:ea typeface="Roboto"/>
                <a:cs typeface="Roboto"/>
                <a:sym typeface="Roboto"/>
              </a:rPr>
              <a:t>BADS 7105 CRM Analytics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Roboto"/>
                <a:ea typeface="Roboto"/>
                <a:cs typeface="Roboto"/>
                <a:sym typeface="Roboto"/>
              </a:rPr>
              <a:t>Panu Panuparb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Roboto"/>
                <a:ea typeface="Roboto"/>
                <a:cs typeface="Roboto"/>
                <a:sym typeface="Roboto"/>
              </a:rPr>
              <a:t>6310422079</a:t>
            </a:r>
          </a:p>
        </p:txBody>
      </p:sp>
      <p:sp>
        <p:nvSpPr>
          <p:cNvPr id="52" name="Google Shape;52;p13"/>
          <p:cNvSpPr txBox="1"/>
          <p:nvPr/>
        </p:nvSpPr>
        <p:spPr>
          <a:xfrm>
            <a:off x="533400" y="1477575"/>
            <a:ext cx="4592700" cy="18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Design Thinking</a:t>
            </a:r>
            <a:endParaRPr lang="th-TH" sz="5500"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bg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Online Learning</a:t>
            </a:r>
          </a:p>
        </p:txBody>
      </p:sp>
      <p:grpSp>
        <p:nvGrpSpPr>
          <p:cNvPr id="53" name="Google Shape;53;p13"/>
          <p:cNvGrpSpPr/>
          <p:nvPr/>
        </p:nvGrpSpPr>
        <p:grpSpPr>
          <a:xfrm>
            <a:off x="5281510" y="0"/>
            <a:ext cx="4100766" cy="5387732"/>
            <a:chOff x="5243259" y="-25082"/>
            <a:chExt cx="4148473" cy="5466449"/>
          </a:xfrm>
        </p:grpSpPr>
        <p:sp>
          <p:nvSpPr>
            <p:cNvPr id="54" name="Google Shape;54;p13"/>
            <p:cNvSpPr/>
            <p:nvPr/>
          </p:nvSpPr>
          <p:spPr>
            <a:xfrm rot="900130">
              <a:off x="5479050" y="3093720"/>
              <a:ext cx="2151669" cy="2105039"/>
            </a:xfrm>
            <a:custGeom>
              <a:avLst/>
              <a:gdLst/>
              <a:ahLst/>
              <a:cxnLst/>
              <a:rect l="l" t="t" r="r" b="b"/>
              <a:pathLst>
                <a:path w="54088" h="52283" extrusionOk="0">
                  <a:moveTo>
                    <a:pt x="0" y="1"/>
                  </a:moveTo>
                  <a:lnTo>
                    <a:pt x="0" y="51807"/>
                  </a:lnTo>
                  <a:cubicBezTo>
                    <a:pt x="0" y="51807"/>
                    <a:pt x="5632" y="52282"/>
                    <a:pt x="13332" y="52282"/>
                  </a:cubicBezTo>
                  <a:cubicBezTo>
                    <a:pt x="25565" y="52282"/>
                    <a:pt x="43016" y="51084"/>
                    <a:pt x="51389" y="44882"/>
                  </a:cubicBezTo>
                  <a:cubicBezTo>
                    <a:pt x="54088" y="42894"/>
                    <a:pt x="51556" y="1"/>
                    <a:pt x="51556" y="1"/>
                  </a:cubicBez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" name="Google Shape;55;p13"/>
            <p:cNvGrpSpPr/>
            <p:nvPr/>
          </p:nvGrpSpPr>
          <p:grpSpPr>
            <a:xfrm rot="900202">
              <a:off x="5729787" y="220296"/>
              <a:ext cx="2183300" cy="2183897"/>
              <a:chOff x="533400" y="1607875"/>
              <a:chExt cx="1744456" cy="1744933"/>
            </a:xfrm>
          </p:grpSpPr>
          <p:sp>
            <p:nvSpPr>
              <p:cNvPr id="56" name="Google Shape;56;p13"/>
              <p:cNvSpPr/>
              <p:nvPr/>
            </p:nvSpPr>
            <p:spPr>
              <a:xfrm>
                <a:off x="558669" y="1690993"/>
                <a:ext cx="1719187" cy="1661815"/>
              </a:xfrm>
              <a:custGeom>
                <a:avLst/>
                <a:gdLst/>
                <a:ahLst/>
                <a:cxnLst/>
                <a:rect l="l" t="t" r="r" b="b"/>
                <a:pathLst>
                  <a:path w="54088" h="52283" extrusionOk="0">
                    <a:moveTo>
                      <a:pt x="0" y="1"/>
                    </a:moveTo>
                    <a:lnTo>
                      <a:pt x="0" y="51807"/>
                    </a:lnTo>
                    <a:cubicBezTo>
                      <a:pt x="0" y="51807"/>
                      <a:pt x="5632" y="52282"/>
                      <a:pt x="13332" y="52282"/>
                    </a:cubicBezTo>
                    <a:cubicBezTo>
                      <a:pt x="25565" y="52282"/>
                      <a:pt x="43016" y="51084"/>
                      <a:pt x="51389" y="44882"/>
                    </a:cubicBezTo>
                    <a:cubicBezTo>
                      <a:pt x="54088" y="42894"/>
                      <a:pt x="51556" y="1"/>
                      <a:pt x="51556" y="1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3"/>
              <p:cNvSpPr/>
              <p:nvPr/>
            </p:nvSpPr>
            <p:spPr>
              <a:xfrm>
                <a:off x="533400" y="1607875"/>
                <a:ext cx="1719187" cy="1661783"/>
              </a:xfrm>
              <a:custGeom>
                <a:avLst/>
                <a:gdLst/>
                <a:ahLst/>
                <a:cxnLst/>
                <a:rect l="l" t="t" r="r" b="b"/>
                <a:pathLst>
                  <a:path w="54088" h="52282" extrusionOk="0">
                    <a:moveTo>
                      <a:pt x="0" y="0"/>
                    </a:moveTo>
                    <a:lnTo>
                      <a:pt x="0" y="51807"/>
                    </a:lnTo>
                    <a:cubicBezTo>
                      <a:pt x="0" y="51807"/>
                      <a:pt x="5632" y="52282"/>
                      <a:pt x="13332" y="52282"/>
                    </a:cubicBezTo>
                    <a:cubicBezTo>
                      <a:pt x="25565" y="52282"/>
                      <a:pt x="43016" y="51084"/>
                      <a:pt x="51389" y="44881"/>
                    </a:cubicBezTo>
                    <a:cubicBezTo>
                      <a:pt x="54088" y="42894"/>
                      <a:pt x="51828" y="0"/>
                      <a:pt x="51828" y="0"/>
                    </a:cubicBezTo>
                    <a:close/>
                  </a:path>
                </a:pathLst>
              </a:custGeom>
              <a:solidFill>
                <a:srgbClr val="F0F0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3"/>
              <p:cNvSpPr/>
              <p:nvPr/>
            </p:nvSpPr>
            <p:spPr>
              <a:xfrm>
                <a:off x="538041" y="1607875"/>
                <a:ext cx="1657365" cy="347855"/>
              </a:xfrm>
              <a:custGeom>
                <a:avLst/>
                <a:gdLst/>
                <a:ahLst/>
                <a:cxnLst/>
                <a:rect l="l" t="t" r="r" b="b"/>
                <a:pathLst>
                  <a:path w="52143" h="10944" extrusionOk="0">
                    <a:moveTo>
                      <a:pt x="1" y="0"/>
                    </a:moveTo>
                    <a:lnTo>
                      <a:pt x="1" y="10943"/>
                    </a:lnTo>
                    <a:lnTo>
                      <a:pt x="52142" y="10943"/>
                    </a:lnTo>
                    <a:lnTo>
                      <a:pt x="51912" y="0"/>
                    </a:lnTo>
                    <a:close/>
                  </a:path>
                </a:pathLst>
              </a:custGeom>
              <a:solidFill>
                <a:srgbClr val="FFFF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533400" y="2951934"/>
                <a:ext cx="1634734" cy="325224"/>
              </a:xfrm>
              <a:custGeom>
                <a:avLst/>
                <a:gdLst/>
                <a:ahLst/>
                <a:cxnLst/>
                <a:rect l="l" t="t" r="r" b="b"/>
                <a:pathLst>
                  <a:path w="51431" h="10232" extrusionOk="0">
                    <a:moveTo>
                      <a:pt x="51430" y="2616"/>
                    </a:moveTo>
                    <a:cubicBezTo>
                      <a:pt x="51430" y="2616"/>
                      <a:pt x="51430" y="2616"/>
                      <a:pt x="51430" y="2617"/>
                    </a:cubicBezTo>
                    <a:lnTo>
                      <a:pt x="51430" y="2617"/>
                    </a:lnTo>
                    <a:cubicBezTo>
                      <a:pt x="51430" y="2616"/>
                      <a:pt x="51430" y="2616"/>
                      <a:pt x="51430" y="2616"/>
                    </a:cubicBezTo>
                    <a:cubicBezTo>
                      <a:pt x="51430" y="2616"/>
                      <a:pt x="51430" y="2616"/>
                      <a:pt x="51430" y="2616"/>
                    </a:cubicBezTo>
                    <a:close/>
                    <a:moveTo>
                      <a:pt x="43814" y="1"/>
                    </a:moveTo>
                    <a:cubicBezTo>
                      <a:pt x="40948" y="357"/>
                      <a:pt x="0" y="9521"/>
                      <a:pt x="0" y="9521"/>
                    </a:cubicBezTo>
                    <a:cubicBezTo>
                      <a:pt x="6199" y="10018"/>
                      <a:pt x="11676" y="10231"/>
                      <a:pt x="16512" y="10231"/>
                    </a:cubicBezTo>
                    <a:cubicBezTo>
                      <a:pt x="45319" y="10231"/>
                      <a:pt x="51337" y="2672"/>
                      <a:pt x="51430" y="2617"/>
                    </a:cubicBezTo>
                    <a:lnTo>
                      <a:pt x="51430" y="2617"/>
                    </a:lnTo>
                    <a:cubicBezTo>
                      <a:pt x="50638" y="2849"/>
                      <a:pt x="49909" y="2947"/>
                      <a:pt x="49243" y="2947"/>
                    </a:cubicBezTo>
                    <a:cubicBezTo>
                      <a:pt x="45594" y="2947"/>
                      <a:pt x="43814" y="1"/>
                      <a:pt x="43814" y="1"/>
                    </a:cubicBezTo>
                    <a:close/>
                  </a:path>
                </a:pathLst>
              </a:custGeom>
              <a:solidFill>
                <a:srgbClr val="FFFF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13"/>
            <p:cNvGrpSpPr/>
            <p:nvPr/>
          </p:nvGrpSpPr>
          <p:grpSpPr>
            <a:xfrm rot="-1800161">
              <a:off x="6808830" y="1458700"/>
              <a:ext cx="2183184" cy="2183781"/>
              <a:chOff x="533400" y="1607875"/>
              <a:chExt cx="1744456" cy="1744933"/>
            </a:xfrm>
          </p:grpSpPr>
          <p:sp>
            <p:nvSpPr>
              <p:cNvPr id="61" name="Google Shape;61;p13"/>
              <p:cNvSpPr/>
              <p:nvPr/>
            </p:nvSpPr>
            <p:spPr>
              <a:xfrm>
                <a:off x="558669" y="1690993"/>
                <a:ext cx="1719187" cy="1661815"/>
              </a:xfrm>
              <a:custGeom>
                <a:avLst/>
                <a:gdLst/>
                <a:ahLst/>
                <a:cxnLst/>
                <a:rect l="l" t="t" r="r" b="b"/>
                <a:pathLst>
                  <a:path w="54088" h="52283" extrusionOk="0">
                    <a:moveTo>
                      <a:pt x="0" y="1"/>
                    </a:moveTo>
                    <a:lnTo>
                      <a:pt x="0" y="51807"/>
                    </a:lnTo>
                    <a:cubicBezTo>
                      <a:pt x="0" y="51807"/>
                      <a:pt x="5632" y="52282"/>
                      <a:pt x="13332" y="52282"/>
                    </a:cubicBezTo>
                    <a:cubicBezTo>
                      <a:pt x="25565" y="52282"/>
                      <a:pt x="43016" y="51084"/>
                      <a:pt x="51389" y="44882"/>
                    </a:cubicBezTo>
                    <a:cubicBezTo>
                      <a:pt x="54088" y="42894"/>
                      <a:pt x="51556" y="1"/>
                      <a:pt x="51556" y="1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533400" y="1607875"/>
                <a:ext cx="1719187" cy="1661783"/>
              </a:xfrm>
              <a:custGeom>
                <a:avLst/>
                <a:gdLst/>
                <a:ahLst/>
                <a:cxnLst/>
                <a:rect l="l" t="t" r="r" b="b"/>
                <a:pathLst>
                  <a:path w="54088" h="52282" extrusionOk="0">
                    <a:moveTo>
                      <a:pt x="0" y="0"/>
                    </a:moveTo>
                    <a:lnTo>
                      <a:pt x="0" y="51807"/>
                    </a:lnTo>
                    <a:cubicBezTo>
                      <a:pt x="0" y="51807"/>
                      <a:pt x="5632" y="52282"/>
                      <a:pt x="13332" y="52282"/>
                    </a:cubicBezTo>
                    <a:cubicBezTo>
                      <a:pt x="25565" y="52282"/>
                      <a:pt x="43016" y="51084"/>
                      <a:pt x="51389" y="44881"/>
                    </a:cubicBezTo>
                    <a:cubicBezTo>
                      <a:pt x="54088" y="42894"/>
                      <a:pt x="51828" y="0"/>
                      <a:pt x="51828" y="0"/>
                    </a:cubicBezTo>
                    <a:close/>
                  </a:path>
                </a:pathLst>
              </a:custGeom>
              <a:solidFill>
                <a:srgbClr val="FFAC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538041" y="1607875"/>
                <a:ext cx="1657365" cy="347855"/>
              </a:xfrm>
              <a:custGeom>
                <a:avLst/>
                <a:gdLst/>
                <a:ahLst/>
                <a:cxnLst/>
                <a:rect l="l" t="t" r="r" b="b"/>
                <a:pathLst>
                  <a:path w="52143" h="10944" extrusionOk="0">
                    <a:moveTo>
                      <a:pt x="1" y="0"/>
                    </a:moveTo>
                    <a:lnTo>
                      <a:pt x="1" y="10943"/>
                    </a:lnTo>
                    <a:lnTo>
                      <a:pt x="52142" y="10943"/>
                    </a:lnTo>
                    <a:lnTo>
                      <a:pt x="51912" y="0"/>
                    </a:lnTo>
                    <a:close/>
                  </a:path>
                </a:pathLst>
              </a:custGeom>
              <a:solidFill>
                <a:srgbClr val="FFD3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533400" y="2951934"/>
                <a:ext cx="1634734" cy="325224"/>
              </a:xfrm>
              <a:custGeom>
                <a:avLst/>
                <a:gdLst/>
                <a:ahLst/>
                <a:cxnLst/>
                <a:rect l="l" t="t" r="r" b="b"/>
                <a:pathLst>
                  <a:path w="51431" h="10232" extrusionOk="0">
                    <a:moveTo>
                      <a:pt x="51430" y="2616"/>
                    </a:moveTo>
                    <a:cubicBezTo>
                      <a:pt x="51430" y="2616"/>
                      <a:pt x="51430" y="2616"/>
                      <a:pt x="51430" y="2617"/>
                    </a:cubicBezTo>
                    <a:lnTo>
                      <a:pt x="51430" y="2617"/>
                    </a:lnTo>
                    <a:cubicBezTo>
                      <a:pt x="51430" y="2616"/>
                      <a:pt x="51430" y="2616"/>
                      <a:pt x="51430" y="2616"/>
                    </a:cubicBezTo>
                    <a:cubicBezTo>
                      <a:pt x="51430" y="2616"/>
                      <a:pt x="51430" y="2616"/>
                      <a:pt x="51430" y="2616"/>
                    </a:cubicBezTo>
                    <a:close/>
                    <a:moveTo>
                      <a:pt x="43814" y="1"/>
                    </a:moveTo>
                    <a:cubicBezTo>
                      <a:pt x="40948" y="357"/>
                      <a:pt x="0" y="9521"/>
                      <a:pt x="0" y="9521"/>
                    </a:cubicBezTo>
                    <a:cubicBezTo>
                      <a:pt x="6199" y="10018"/>
                      <a:pt x="11676" y="10231"/>
                      <a:pt x="16512" y="10231"/>
                    </a:cubicBezTo>
                    <a:cubicBezTo>
                      <a:pt x="45319" y="10231"/>
                      <a:pt x="51337" y="2672"/>
                      <a:pt x="51430" y="2617"/>
                    </a:cubicBezTo>
                    <a:lnTo>
                      <a:pt x="51430" y="2617"/>
                    </a:lnTo>
                    <a:cubicBezTo>
                      <a:pt x="50638" y="2849"/>
                      <a:pt x="49909" y="2947"/>
                      <a:pt x="49243" y="2947"/>
                    </a:cubicBezTo>
                    <a:cubicBezTo>
                      <a:pt x="45594" y="2947"/>
                      <a:pt x="43814" y="1"/>
                      <a:pt x="43814" y="1"/>
                    </a:cubicBezTo>
                    <a:close/>
                  </a:path>
                </a:pathLst>
              </a:custGeom>
              <a:solidFill>
                <a:srgbClr val="FFD3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" name="Google Shape;65;p13"/>
            <p:cNvSpPr/>
            <p:nvPr/>
          </p:nvSpPr>
          <p:spPr>
            <a:xfrm rot="900130">
              <a:off x="5478705" y="2985476"/>
              <a:ext cx="2151669" cy="2079824"/>
            </a:xfrm>
            <a:custGeom>
              <a:avLst/>
              <a:gdLst/>
              <a:ahLst/>
              <a:cxnLst/>
              <a:rect l="l" t="t" r="r" b="b"/>
              <a:pathLst>
                <a:path w="54088" h="52282" extrusionOk="0">
                  <a:moveTo>
                    <a:pt x="0" y="0"/>
                  </a:moveTo>
                  <a:lnTo>
                    <a:pt x="0" y="51807"/>
                  </a:lnTo>
                  <a:cubicBezTo>
                    <a:pt x="0" y="51807"/>
                    <a:pt x="5632" y="52282"/>
                    <a:pt x="13332" y="52282"/>
                  </a:cubicBezTo>
                  <a:cubicBezTo>
                    <a:pt x="25565" y="52282"/>
                    <a:pt x="43016" y="51084"/>
                    <a:pt x="51389" y="44881"/>
                  </a:cubicBezTo>
                  <a:cubicBezTo>
                    <a:pt x="54088" y="42894"/>
                    <a:pt x="51828" y="0"/>
                    <a:pt x="51828" y="0"/>
                  </a:cubicBezTo>
                  <a:close/>
                </a:path>
              </a:pathLst>
            </a:custGeom>
            <a:solidFill>
              <a:srgbClr val="FF4E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 rot="900130">
              <a:off x="5698473" y="3004990"/>
              <a:ext cx="2074295" cy="435362"/>
            </a:xfrm>
            <a:custGeom>
              <a:avLst/>
              <a:gdLst/>
              <a:ahLst/>
              <a:cxnLst/>
              <a:rect l="l" t="t" r="r" b="b"/>
              <a:pathLst>
                <a:path w="52143" h="10944" extrusionOk="0">
                  <a:moveTo>
                    <a:pt x="1" y="0"/>
                  </a:moveTo>
                  <a:lnTo>
                    <a:pt x="1" y="10943"/>
                  </a:lnTo>
                  <a:lnTo>
                    <a:pt x="52142" y="10943"/>
                  </a:lnTo>
                  <a:lnTo>
                    <a:pt x="51912" y="0"/>
                  </a:lnTo>
                  <a:close/>
                </a:path>
              </a:pathLst>
            </a:custGeom>
            <a:solidFill>
              <a:srgbClr val="FFA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 rot="900130">
              <a:off x="5261537" y="4625136"/>
              <a:ext cx="2045971" cy="407038"/>
            </a:xfrm>
            <a:custGeom>
              <a:avLst/>
              <a:gdLst/>
              <a:ahLst/>
              <a:cxnLst/>
              <a:rect l="l" t="t" r="r" b="b"/>
              <a:pathLst>
                <a:path w="51431" h="10232" extrusionOk="0">
                  <a:moveTo>
                    <a:pt x="51430" y="2616"/>
                  </a:moveTo>
                  <a:cubicBezTo>
                    <a:pt x="51430" y="2616"/>
                    <a:pt x="51430" y="2616"/>
                    <a:pt x="51430" y="2617"/>
                  </a:cubicBezTo>
                  <a:lnTo>
                    <a:pt x="51430" y="2617"/>
                  </a:lnTo>
                  <a:cubicBezTo>
                    <a:pt x="51430" y="2616"/>
                    <a:pt x="51430" y="2616"/>
                    <a:pt x="51430" y="2616"/>
                  </a:cubicBezTo>
                  <a:cubicBezTo>
                    <a:pt x="51430" y="2616"/>
                    <a:pt x="51430" y="2616"/>
                    <a:pt x="51430" y="2616"/>
                  </a:cubicBezTo>
                  <a:close/>
                  <a:moveTo>
                    <a:pt x="43814" y="1"/>
                  </a:moveTo>
                  <a:cubicBezTo>
                    <a:pt x="40948" y="357"/>
                    <a:pt x="0" y="9521"/>
                    <a:pt x="0" y="9521"/>
                  </a:cubicBezTo>
                  <a:cubicBezTo>
                    <a:pt x="6199" y="10018"/>
                    <a:pt x="11676" y="10231"/>
                    <a:pt x="16512" y="10231"/>
                  </a:cubicBezTo>
                  <a:cubicBezTo>
                    <a:pt x="45319" y="10231"/>
                    <a:pt x="51337" y="2672"/>
                    <a:pt x="51430" y="2617"/>
                  </a:cubicBezTo>
                  <a:lnTo>
                    <a:pt x="51430" y="2617"/>
                  </a:lnTo>
                  <a:cubicBezTo>
                    <a:pt x="50638" y="2849"/>
                    <a:pt x="49909" y="2947"/>
                    <a:pt x="49243" y="2947"/>
                  </a:cubicBezTo>
                  <a:cubicBezTo>
                    <a:pt x="45594" y="2947"/>
                    <a:pt x="43814" y="1"/>
                    <a:pt x="43814" y="1"/>
                  </a:cubicBezTo>
                  <a:close/>
                </a:path>
              </a:pathLst>
            </a:custGeom>
            <a:solidFill>
              <a:srgbClr val="FFA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-2252925" y="4149645"/>
            <a:ext cx="109761" cy="179064"/>
          </a:xfrm>
          <a:custGeom>
            <a:avLst/>
            <a:gdLst/>
            <a:ahLst/>
            <a:cxnLst/>
            <a:rect l="l" t="t" r="r" b="b"/>
            <a:pathLst>
              <a:path w="1172" h="1912" extrusionOk="0">
                <a:moveTo>
                  <a:pt x="770" y="62"/>
                </a:moveTo>
                <a:cubicBezTo>
                  <a:pt x="777" y="62"/>
                  <a:pt x="783" y="68"/>
                  <a:pt x="790" y="68"/>
                </a:cubicBezTo>
                <a:cubicBezTo>
                  <a:pt x="810" y="82"/>
                  <a:pt x="816" y="101"/>
                  <a:pt x="823" y="128"/>
                </a:cubicBezTo>
                <a:cubicBezTo>
                  <a:pt x="836" y="174"/>
                  <a:pt x="856" y="233"/>
                  <a:pt x="948" y="233"/>
                </a:cubicBezTo>
                <a:cubicBezTo>
                  <a:pt x="994" y="233"/>
                  <a:pt x="1027" y="220"/>
                  <a:pt x="1040" y="207"/>
                </a:cubicBezTo>
                <a:cubicBezTo>
                  <a:pt x="1047" y="200"/>
                  <a:pt x="1053" y="200"/>
                  <a:pt x="1053" y="200"/>
                </a:cubicBezTo>
                <a:cubicBezTo>
                  <a:pt x="1053" y="200"/>
                  <a:pt x="1060" y="200"/>
                  <a:pt x="1080" y="213"/>
                </a:cubicBezTo>
                <a:cubicBezTo>
                  <a:pt x="1099" y="226"/>
                  <a:pt x="1106" y="246"/>
                  <a:pt x="1106" y="259"/>
                </a:cubicBezTo>
                <a:cubicBezTo>
                  <a:pt x="1106" y="279"/>
                  <a:pt x="1093" y="305"/>
                  <a:pt x="1060" y="332"/>
                </a:cubicBezTo>
                <a:cubicBezTo>
                  <a:pt x="908" y="444"/>
                  <a:pt x="902" y="490"/>
                  <a:pt x="902" y="569"/>
                </a:cubicBezTo>
                <a:cubicBezTo>
                  <a:pt x="902" y="582"/>
                  <a:pt x="895" y="588"/>
                  <a:pt x="895" y="601"/>
                </a:cubicBezTo>
                <a:cubicBezTo>
                  <a:pt x="895" y="667"/>
                  <a:pt x="869" y="713"/>
                  <a:pt x="836" y="746"/>
                </a:cubicBezTo>
                <a:cubicBezTo>
                  <a:pt x="829" y="753"/>
                  <a:pt x="816" y="759"/>
                  <a:pt x="810" y="766"/>
                </a:cubicBezTo>
                <a:cubicBezTo>
                  <a:pt x="757" y="806"/>
                  <a:pt x="671" y="871"/>
                  <a:pt x="671" y="983"/>
                </a:cubicBezTo>
                <a:cubicBezTo>
                  <a:pt x="671" y="1102"/>
                  <a:pt x="671" y="1108"/>
                  <a:pt x="632" y="1128"/>
                </a:cubicBezTo>
                <a:cubicBezTo>
                  <a:pt x="546" y="1181"/>
                  <a:pt x="474" y="1260"/>
                  <a:pt x="402" y="1332"/>
                </a:cubicBezTo>
                <a:cubicBezTo>
                  <a:pt x="375" y="1358"/>
                  <a:pt x="349" y="1378"/>
                  <a:pt x="323" y="1404"/>
                </a:cubicBezTo>
                <a:lnTo>
                  <a:pt x="277" y="1450"/>
                </a:lnTo>
                <a:cubicBezTo>
                  <a:pt x="250" y="1477"/>
                  <a:pt x="224" y="1503"/>
                  <a:pt x="198" y="1529"/>
                </a:cubicBezTo>
                <a:cubicBezTo>
                  <a:pt x="191" y="1529"/>
                  <a:pt x="191" y="1536"/>
                  <a:pt x="184" y="1536"/>
                </a:cubicBezTo>
                <a:cubicBezTo>
                  <a:pt x="165" y="1556"/>
                  <a:pt x="145" y="1569"/>
                  <a:pt x="132" y="1595"/>
                </a:cubicBezTo>
                <a:cubicBezTo>
                  <a:pt x="132" y="1595"/>
                  <a:pt x="112" y="1674"/>
                  <a:pt x="105" y="1720"/>
                </a:cubicBezTo>
                <a:cubicBezTo>
                  <a:pt x="99" y="1747"/>
                  <a:pt x="92" y="1760"/>
                  <a:pt x="92" y="1780"/>
                </a:cubicBezTo>
                <a:cubicBezTo>
                  <a:pt x="92" y="1720"/>
                  <a:pt x="86" y="1648"/>
                  <a:pt x="86" y="1635"/>
                </a:cubicBezTo>
                <a:lnTo>
                  <a:pt x="86" y="1622"/>
                </a:lnTo>
                <a:cubicBezTo>
                  <a:pt x="73" y="1582"/>
                  <a:pt x="66" y="1516"/>
                  <a:pt x="73" y="1470"/>
                </a:cubicBezTo>
                <a:cubicBezTo>
                  <a:pt x="79" y="1424"/>
                  <a:pt x="119" y="1385"/>
                  <a:pt x="158" y="1352"/>
                </a:cubicBezTo>
                <a:cubicBezTo>
                  <a:pt x="171" y="1339"/>
                  <a:pt x="184" y="1325"/>
                  <a:pt x="198" y="1319"/>
                </a:cubicBezTo>
                <a:cubicBezTo>
                  <a:pt x="224" y="1299"/>
                  <a:pt x="244" y="1286"/>
                  <a:pt x="244" y="1240"/>
                </a:cubicBezTo>
                <a:cubicBezTo>
                  <a:pt x="244" y="1227"/>
                  <a:pt x="244" y="1214"/>
                  <a:pt x="244" y="1200"/>
                </a:cubicBezTo>
                <a:cubicBezTo>
                  <a:pt x="244" y="1187"/>
                  <a:pt x="237" y="1141"/>
                  <a:pt x="244" y="1135"/>
                </a:cubicBezTo>
                <a:cubicBezTo>
                  <a:pt x="329" y="1115"/>
                  <a:pt x="408" y="1056"/>
                  <a:pt x="474" y="977"/>
                </a:cubicBezTo>
                <a:cubicBezTo>
                  <a:pt x="546" y="891"/>
                  <a:pt x="553" y="865"/>
                  <a:pt x="560" y="812"/>
                </a:cubicBezTo>
                <a:cubicBezTo>
                  <a:pt x="560" y="799"/>
                  <a:pt x="560" y="786"/>
                  <a:pt x="560" y="759"/>
                </a:cubicBezTo>
                <a:cubicBezTo>
                  <a:pt x="566" y="740"/>
                  <a:pt x="586" y="713"/>
                  <a:pt x="606" y="694"/>
                </a:cubicBezTo>
                <a:cubicBezTo>
                  <a:pt x="612" y="680"/>
                  <a:pt x="625" y="674"/>
                  <a:pt x="632" y="661"/>
                </a:cubicBezTo>
                <a:cubicBezTo>
                  <a:pt x="639" y="648"/>
                  <a:pt x="652" y="634"/>
                  <a:pt x="658" y="628"/>
                </a:cubicBezTo>
                <a:cubicBezTo>
                  <a:pt x="671" y="608"/>
                  <a:pt x="685" y="595"/>
                  <a:pt x="698" y="582"/>
                </a:cubicBezTo>
                <a:cubicBezTo>
                  <a:pt x="704" y="569"/>
                  <a:pt x="704" y="549"/>
                  <a:pt x="711" y="463"/>
                </a:cubicBezTo>
                <a:cubicBezTo>
                  <a:pt x="711" y="450"/>
                  <a:pt x="711" y="444"/>
                  <a:pt x="711" y="437"/>
                </a:cubicBezTo>
                <a:cubicBezTo>
                  <a:pt x="711" y="417"/>
                  <a:pt x="711" y="404"/>
                  <a:pt x="711" y="397"/>
                </a:cubicBezTo>
                <a:cubicBezTo>
                  <a:pt x="711" y="391"/>
                  <a:pt x="704" y="384"/>
                  <a:pt x="704" y="378"/>
                </a:cubicBezTo>
                <a:cubicBezTo>
                  <a:pt x="704" y="378"/>
                  <a:pt x="711" y="378"/>
                  <a:pt x="718" y="371"/>
                </a:cubicBezTo>
                <a:cubicBezTo>
                  <a:pt x="757" y="351"/>
                  <a:pt x="783" y="299"/>
                  <a:pt x="783" y="259"/>
                </a:cubicBezTo>
                <a:cubicBezTo>
                  <a:pt x="783" y="233"/>
                  <a:pt x="777" y="213"/>
                  <a:pt x="750" y="200"/>
                </a:cubicBezTo>
                <a:lnTo>
                  <a:pt x="737" y="187"/>
                </a:lnTo>
                <a:cubicBezTo>
                  <a:pt x="658" y="147"/>
                  <a:pt x="645" y="128"/>
                  <a:pt x="645" y="121"/>
                </a:cubicBezTo>
                <a:cubicBezTo>
                  <a:pt x="645" y="121"/>
                  <a:pt x="652" y="114"/>
                  <a:pt x="665" y="108"/>
                </a:cubicBezTo>
                <a:lnTo>
                  <a:pt x="685" y="95"/>
                </a:lnTo>
                <a:cubicBezTo>
                  <a:pt x="711" y="82"/>
                  <a:pt x="744" y="62"/>
                  <a:pt x="770" y="62"/>
                </a:cubicBezTo>
                <a:close/>
                <a:moveTo>
                  <a:pt x="772" y="0"/>
                </a:moveTo>
                <a:cubicBezTo>
                  <a:pt x="731" y="0"/>
                  <a:pt x="689" y="18"/>
                  <a:pt x="658" y="35"/>
                </a:cubicBezTo>
                <a:lnTo>
                  <a:pt x="639" y="42"/>
                </a:lnTo>
                <a:cubicBezTo>
                  <a:pt x="599" y="62"/>
                  <a:pt x="579" y="88"/>
                  <a:pt x="579" y="114"/>
                </a:cubicBezTo>
                <a:cubicBezTo>
                  <a:pt x="579" y="174"/>
                  <a:pt x="658" y="220"/>
                  <a:pt x="704" y="246"/>
                </a:cubicBezTo>
                <a:lnTo>
                  <a:pt x="724" y="253"/>
                </a:lnTo>
                <a:cubicBezTo>
                  <a:pt x="724" y="266"/>
                  <a:pt x="711" y="299"/>
                  <a:pt x="685" y="318"/>
                </a:cubicBezTo>
                <a:cubicBezTo>
                  <a:pt x="639" y="345"/>
                  <a:pt x="645" y="378"/>
                  <a:pt x="645" y="404"/>
                </a:cubicBezTo>
                <a:cubicBezTo>
                  <a:pt x="645" y="411"/>
                  <a:pt x="645" y="417"/>
                  <a:pt x="645" y="430"/>
                </a:cubicBezTo>
                <a:cubicBezTo>
                  <a:pt x="645" y="437"/>
                  <a:pt x="645" y="450"/>
                  <a:pt x="645" y="463"/>
                </a:cubicBezTo>
                <a:cubicBezTo>
                  <a:pt x="645" y="483"/>
                  <a:pt x="639" y="536"/>
                  <a:pt x="639" y="542"/>
                </a:cubicBezTo>
                <a:cubicBezTo>
                  <a:pt x="632" y="555"/>
                  <a:pt x="625" y="569"/>
                  <a:pt x="612" y="582"/>
                </a:cubicBezTo>
                <a:cubicBezTo>
                  <a:pt x="599" y="595"/>
                  <a:pt x="586" y="608"/>
                  <a:pt x="579" y="621"/>
                </a:cubicBezTo>
                <a:cubicBezTo>
                  <a:pt x="573" y="634"/>
                  <a:pt x="566" y="641"/>
                  <a:pt x="560" y="648"/>
                </a:cubicBezTo>
                <a:cubicBezTo>
                  <a:pt x="533" y="680"/>
                  <a:pt x="507" y="713"/>
                  <a:pt x="500" y="753"/>
                </a:cubicBezTo>
                <a:cubicBezTo>
                  <a:pt x="494" y="779"/>
                  <a:pt x="494" y="792"/>
                  <a:pt x="494" y="812"/>
                </a:cubicBezTo>
                <a:cubicBezTo>
                  <a:pt x="494" y="845"/>
                  <a:pt x="494" y="858"/>
                  <a:pt x="428" y="937"/>
                </a:cubicBezTo>
                <a:cubicBezTo>
                  <a:pt x="369" y="1003"/>
                  <a:pt x="303" y="1049"/>
                  <a:pt x="231" y="1069"/>
                </a:cubicBezTo>
                <a:cubicBezTo>
                  <a:pt x="171" y="1082"/>
                  <a:pt x="178" y="1161"/>
                  <a:pt x="178" y="1207"/>
                </a:cubicBezTo>
                <a:cubicBezTo>
                  <a:pt x="178" y="1220"/>
                  <a:pt x="184" y="1227"/>
                  <a:pt x="184" y="1240"/>
                </a:cubicBezTo>
                <a:cubicBezTo>
                  <a:pt x="184" y="1246"/>
                  <a:pt x="184" y="1246"/>
                  <a:pt x="158" y="1266"/>
                </a:cubicBezTo>
                <a:cubicBezTo>
                  <a:pt x="152" y="1273"/>
                  <a:pt x="132" y="1286"/>
                  <a:pt x="112" y="1306"/>
                </a:cubicBezTo>
                <a:cubicBezTo>
                  <a:pt x="73" y="1345"/>
                  <a:pt x="20" y="1391"/>
                  <a:pt x="7" y="1457"/>
                </a:cubicBezTo>
                <a:cubicBezTo>
                  <a:pt x="0" y="1510"/>
                  <a:pt x="0" y="1589"/>
                  <a:pt x="20" y="1641"/>
                </a:cubicBezTo>
                <a:cubicBezTo>
                  <a:pt x="27" y="1707"/>
                  <a:pt x="27" y="1812"/>
                  <a:pt x="27" y="1832"/>
                </a:cubicBezTo>
                <a:cubicBezTo>
                  <a:pt x="27" y="1865"/>
                  <a:pt x="27" y="1885"/>
                  <a:pt x="40" y="1898"/>
                </a:cubicBezTo>
                <a:lnTo>
                  <a:pt x="53" y="1911"/>
                </a:lnTo>
                <a:lnTo>
                  <a:pt x="73" y="1911"/>
                </a:lnTo>
                <a:cubicBezTo>
                  <a:pt x="79" y="1911"/>
                  <a:pt x="105" y="1911"/>
                  <a:pt x="145" y="1845"/>
                </a:cubicBezTo>
                <a:cubicBezTo>
                  <a:pt x="145" y="1845"/>
                  <a:pt x="158" y="1799"/>
                  <a:pt x="171" y="1733"/>
                </a:cubicBezTo>
                <a:cubicBezTo>
                  <a:pt x="178" y="1687"/>
                  <a:pt x="198" y="1615"/>
                  <a:pt x="198" y="1615"/>
                </a:cubicBezTo>
                <a:cubicBezTo>
                  <a:pt x="204" y="1608"/>
                  <a:pt x="217" y="1595"/>
                  <a:pt x="224" y="1589"/>
                </a:cubicBezTo>
                <a:cubicBezTo>
                  <a:pt x="231" y="1582"/>
                  <a:pt x="237" y="1576"/>
                  <a:pt x="244" y="1576"/>
                </a:cubicBezTo>
                <a:cubicBezTo>
                  <a:pt x="270" y="1549"/>
                  <a:pt x="296" y="1523"/>
                  <a:pt x="323" y="1497"/>
                </a:cubicBezTo>
                <a:lnTo>
                  <a:pt x="375" y="1450"/>
                </a:lnTo>
                <a:cubicBezTo>
                  <a:pt x="402" y="1424"/>
                  <a:pt x="421" y="1398"/>
                  <a:pt x="448" y="1372"/>
                </a:cubicBezTo>
                <a:cubicBezTo>
                  <a:pt x="520" y="1306"/>
                  <a:pt x="593" y="1233"/>
                  <a:pt x="665" y="1187"/>
                </a:cubicBezTo>
                <a:cubicBezTo>
                  <a:pt x="737" y="1141"/>
                  <a:pt x="737" y="1102"/>
                  <a:pt x="737" y="983"/>
                </a:cubicBezTo>
                <a:cubicBezTo>
                  <a:pt x="737" y="904"/>
                  <a:pt x="803" y="852"/>
                  <a:pt x="849" y="819"/>
                </a:cubicBezTo>
                <a:cubicBezTo>
                  <a:pt x="862" y="812"/>
                  <a:pt x="869" y="806"/>
                  <a:pt x="876" y="792"/>
                </a:cubicBezTo>
                <a:cubicBezTo>
                  <a:pt x="928" y="753"/>
                  <a:pt x="954" y="687"/>
                  <a:pt x="961" y="601"/>
                </a:cubicBezTo>
                <a:cubicBezTo>
                  <a:pt x="961" y="588"/>
                  <a:pt x="961" y="582"/>
                  <a:pt x="968" y="569"/>
                </a:cubicBezTo>
                <a:cubicBezTo>
                  <a:pt x="968" y="509"/>
                  <a:pt x="968" y="483"/>
                  <a:pt x="1099" y="378"/>
                </a:cubicBezTo>
                <a:cubicBezTo>
                  <a:pt x="1145" y="345"/>
                  <a:pt x="1172" y="299"/>
                  <a:pt x="1172" y="259"/>
                </a:cubicBezTo>
                <a:cubicBezTo>
                  <a:pt x="1172" y="233"/>
                  <a:pt x="1165" y="193"/>
                  <a:pt x="1119" y="161"/>
                </a:cubicBezTo>
                <a:cubicBezTo>
                  <a:pt x="1096" y="141"/>
                  <a:pt x="1075" y="134"/>
                  <a:pt x="1056" y="134"/>
                </a:cubicBezTo>
                <a:cubicBezTo>
                  <a:pt x="1037" y="134"/>
                  <a:pt x="1020" y="141"/>
                  <a:pt x="1007" y="147"/>
                </a:cubicBezTo>
                <a:cubicBezTo>
                  <a:pt x="994" y="161"/>
                  <a:pt x="981" y="167"/>
                  <a:pt x="948" y="167"/>
                </a:cubicBezTo>
                <a:cubicBezTo>
                  <a:pt x="908" y="167"/>
                  <a:pt x="902" y="154"/>
                  <a:pt x="889" y="108"/>
                </a:cubicBezTo>
                <a:cubicBezTo>
                  <a:pt x="876" y="75"/>
                  <a:pt x="862" y="42"/>
                  <a:pt x="829" y="16"/>
                </a:cubicBezTo>
                <a:cubicBezTo>
                  <a:pt x="812" y="5"/>
                  <a:pt x="792" y="0"/>
                  <a:pt x="772" y="0"/>
                </a:cubicBezTo>
                <a:close/>
              </a:path>
            </a:pathLst>
          </a:custGeom>
          <a:solidFill>
            <a:srgbClr val="F2EF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6335765" y="743921"/>
            <a:ext cx="1338113" cy="1337883"/>
          </a:xfrm>
          <a:custGeom>
            <a:avLst/>
            <a:gdLst/>
            <a:ahLst/>
            <a:cxnLst/>
            <a:rect l="l" t="t" r="r" b="b"/>
            <a:pathLst>
              <a:path w="39149" h="39148" extrusionOk="0">
                <a:moveTo>
                  <a:pt x="19575" y="0"/>
                </a:moveTo>
                <a:cubicBezTo>
                  <a:pt x="8764" y="0"/>
                  <a:pt x="1" y="8763"/>
                  <a:pt x="1" y="19574"/>
                </a:cubicBezTo>
                <a:cubicBezTo>
                  <a:pt x="1" y="30385"/>
                  <a:pt x="8764" y="39148"/>
                  <a:pt x="19575" y="39148"/>
                </a:cubicBezTo>
                <a:cubicBezTo>
                  <a:pt x="30385" y="39148"/>
                  <a:pt x="39148" y="30385"/>
                  <a:pt x="39148" y="19574"/>
                </a:cubicBezTo>
                <a:cubicBezTo>
                  <a:pt x="39148" y="8763"/>
                  <a:pt x="30385" y="0"/>
                  <a:pt x="19575" y="0"/>
                </a:cubicBezTo>
                <a:close/>
              </a:path>
            </a:pathLst>
          </a:custGeom>
          <a:solidFill>
            <a:srgbClr val="FF4E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 dirty="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Ideate</a:t>
            </a:r>
            <a:endParaRPr sz="2200" dirty="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 flipH="1">
            <a:off x="3414426" y="2193976"/>
            <a:ext cx="2111724" cy="2682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User Description:</a:t>
            </a:r>
            <a:r>
              <a:rPr lang="th-TH" sz="12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lang="en-US" sz="12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-TH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ไม</a:t>
            </a:r>
            <a:r>
              <a:rPr lang="th-TH" sz="1200" dirty="0">
                <a:latin typeface="Roboto"/>
                <a:ea typeface="Roboto"/>
                <a:cs typeface="Roboto"/>
                <a:sym typeface="Roboto"/>
              </a:rPr>
              <a:t>่ค่อยมีสมาธิเรียน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Online </a:t>
            </a:r>
            <a:r>
              <a:rPr lang="th-TH" sz="1200" dirty="0">
                <a:latin typeface="Roboto"/>
                <a:ea typeface="Roboto"/>
                <a:cs typeface="Roboto"/>
                <a:sym typeface="Roboto"/>
              </a:rPr>
              <a:t>เพราะมีสิ่งอื่นมาดึงความสนใจเยอะ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2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b="1" dirty="0">
                <a:latin typeface="Roboto"/>
                <a:ea typeface="Roboto"/>
                <a:cs typeface="Roboto"/>
                <a:sym typeface="Roboto"/>
              </a:rPr>
              <a:t>User Need:</a:t>
            </a: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-TH" sz="1200" dirty="0">
                <a:latin typeface="Roboto"/>
                <a:ea typeface="Roboto"/>
                <a:cs typeface="Roboto"/>
                <a:sym typeface="Roboto"/>
              </a:rPr>
              <a:t>อยากกลับไปเรียนที่มหาลัย แต่ให้มีการอัดวีดีโอเพื่อดูทบทวนได้เหมือนตอนเรียน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Online</a:t>
            </a:r>
            <a:endParaRPr lang="th-TH"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2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b="1" dirty="0">
                <a:latin typeface="Roboto"/>
                <a:ea typeface="Roboto"/>
                <a:cs typeface="Roboto"/>
                <a:sym typeface="Roboto"/>
              </a:rPr>
              <a:t>User Insight: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lang="th-TH"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-TH" sz="1200" dirty="0">
                <a:latin typeface="Roboto"/>
                <a:ea typeface="Roboto"/>
                <a:cs typeface="Roboto"/>
                <a:sym typeface="Roboto"/>
              </a:rPr>
              <a:t>ประสิทธิภาพการเรียนลดลง เนื่องจากการเรียน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Online </a:t>
            </a:r>
            <a:r>
              <a:rPr lang="th-TH" sz="1200" dirty="0">
                <a:latin typeface="Roboto"/>
                <a:ea typeface="Roboto"/>
                <a:cs typeface="Roboto"/>
                <a:sym typeface="Roboto"/>
              </a:rPr>
              <a:t>ทำให้ขาด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“</a:t>
            </a:r>
            <a:r>
              <a:rPr lang="th-TH" sz="1200" dirty="0">
                <a:latin typeface="Roboto"/>
                <a:ea typeface="Roboto"/>
                <a:cs typeface="Roboto"/>
                <a:sym typeface="Roboto"/>
              </a:rPr>
              <a:t>ปฏิสัมพันธ์ระหว่างมนุษย์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”</a:t>
            </a:r>
            <a:r>
              <a:rPr lang="th-TH" sz="1200" dirty="0">
                <a:latin typeface="Roboto"/>
                <a:ea typeface="Roboto"/>
                <a:cs typeface="Roboto"/>
                <a:sym typeface="Roboto"/>
              </a:rPr>
              <a:t> ในการสร้างบรรยากาศการเรียนรู้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3816293" y="743921"/>
            <a:ext cx="1355374" cy="1337883"/>
          </a:xfrm>
          <a:custGeom>
            <a:avLst/>
            <a:gdLst/>
            <a:ahLst/>
            <a:cxnLst/>
            <a:rect l="l" t="t" r="r" b="b"/>
            <a:pathLst>
              <a:path w="39149" h="39148" extrusionOk="0">
                <a:moveTo>
                  <a:pt x="19575" y="0"/>
                </a:moveTo>
                <a:cubicBezTo>
                  <a:pt x="8764" y="0"/>
                  <a:pt x="1" y="8763"/>
                  <a:pt x="1" y="19574"/>
                </a:cubicBezTo>
                <a:cubicBezTo>
                  <a:pt x="1" y="30385"/>
                  <a:pt x="8764" y="39148"/>
                  <a:pt x="19575" y="39148"/>
                </a:cubicBezTo>
                <a:cubicBezTo>
                  <a:pt x="30386" y="39148"/>
                  <a:pt x="39149" y="30385"/>
                  <a:pt x="39149" y="19574"/>
                </a:cubicBezTo>
                <a:cubicBezTo>
                  <a:pt x="39149" y="8763"/>
                  <a:pt x="30386" y="0"/>
                  <a:pt x="19575" y="0"/>
                </a:cubicBezTo>
                <a:close/>
              </a:path>
            </a:pathLst>
          </a:custGeom>
          <a:solidFill>
            <a:srgbClr val="FFA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 dirty="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Define</a:t>
            </a:r>
            <a:endParaRPr sz="2200" dirty="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 flipH="1">
            <a:off x="1085618" y="2193976"/>
            <a:ext cx="1947519" cy="1072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Name :</a:t>
            </a: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K’</a:t>
            </a:r>
            <a:r>
              <a:rPr lang="th-TH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จักรวัฒน์</a:t>
            </a:r>
            <a:endParaRPr lang="en-US" sz="12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Roboto"/>
                <a:ea typeface="Roboto"/>
                <a:cs typeface="Roboto"/>
                <a:sym typeface="Roboto"/>
              </a:rPr>
              <a:t>Education</a:t>
            </a:r>
            <a:r>
              <a:rPr lang="th-TH" sz="12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b="1" dirty="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Mathematics</a:t>
            </a:r>
            <a:endParaRPr lang="en-US" sz="12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Work at </a:t>
            </a:r>
            <a:r>
              <a:rPr lang="en-US" sz="1200" b="1" dirty="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Botnoi</a:t>
            </a:r>
            <a:r>
              <a:rPr lang="en-US" sz="1200" b="1" dirty="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Roboto"/>
                <a:ea typeface="Roboto"/>
                <a:cs typeface="Roboto"/>
                <a:sym typeface="Roboto"/>
              </a:rPr>
              <a:t>Life style: </a:t>
            </a:r>
            <a:r>
              <a:rPr lang="th-TH" sz="1200" dirty="0">
                <a:latin typeface="Roboto"/>
                <a:ea typeface="Roboto"/>
                <a:cs typeface="Roboto"/>
                <a:sym typeface="Roboto"/>
              </a:rPr>
              <a:t>สบายๆ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th-TH" sz="1200" dirty="0">
                <a:latin typeface="Roboto"/>
                <a:ea typeface="Roboto"/>
                <a:cs typeface="Roboto"/>
                <a:sym typeface="Roboto"/>
              </a:rPr>
              <a:t>ชอบท่องเที่ยว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1421774" y="759636"/>
            <a:ext cx="1338113" cy="1337883"/>
          </a:xfrm>
          <a:custGeom>
            <a:avLst/>
            <a:gdLst/>
            <a:ahLst/>
            <a:cxnLst/>
            <a:rect l="l" t="t" r="r" b="b"/>
            <a:pathLst>
              <a:path w="39149" h="39148" extrusionOk="0">
                <a:moveTo>
                  <a:pt x="19575" y="0"/>
                </a:moveTo>
                <a:cubicBezTo>
                  <a:pt x="8764" y="0"/>
                  <a:pt x="1" y="8763"/>
                  <a:pt x="1" y="19574"/>
                </a:cubicBezTo>
                <a:cubicBezTo>
                  <a:pt x="1" y="30385"/>
                  <a:pt x="8764" y="39148"/>
                  <a:pt x="19575" y="39148"/>
                </a:cubicBezTo>
                <a:cubicBezTo>
                  <a:pt x="30386" y="39148"/>
                  <a:pt x="39149" y="30385"/>
                  <a:pt x="39149" y="19574"/>
                </a:cubicBezTo>
                <a:cubicBezTo>
                  <a:pt x="39149" y="8763"/>
                  <a:pt x="30386" y="0"/>
                  <a:pt x="19575" y="0"/>
                </a:cubicBezTo>
                <a:close/>
              </a:path>
            </a:pathLst>
          </a:custGeom>
          <a:solidFill>
            <a:srgbClr val="F0F0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 dirty="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Empathise</a:t>
            </a:r>
            <a:endParaRPr sz="2200" dirty="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4" name="Google Shape;134;p15"/>
          <p:cNvSpPr/>
          <p:nvPr/>
        </p:nvSpPr>
        <p:spPr>
          <a:xfrm rot="2700000">
            <a:off x="5525234" y="1396583"/>
            <a:ext cx="300215" cy="272641"/>
          </a:xfrm>
          <a:custGeom>
            <a:avLst/>
            <a:gdLst/>
            <a:ahLst/>
            <a:cxnLst/>
            <a:rect l="l" t="t" r="r" b="b"/>
            <a:pathLst>
              <a:path w="19489" h="17699" extrusionOk="0">
                <a:moveTo>
                  <a:pt x="14017" y="1"/>
                </a:moveTo>
                <a:cubicBezTo>
                  <a:pt x="12961" y="1"/>
                  <a:pt x="12020" y="1381"/>
                  <a:pt x="12989" y="2350"/>
                </a:cubicBezTo>
                <a:cubicBezTo>
                  <a:pt x="13591" y="2952"/>
                  <a:pt x="14193" y="3555"/>
                  <a:pt x="14796" y="4157"/>
                </a:cubicBezTo>
                <a:lnTo>
                  <a:pt x="6530" y="4157"/>
                </a:lnTo>
                <a:cubicBezTo>
                  <a:pt x="2980" y="4157"/>
                  <a:pt x="1" y="7136"/>
                  <a:pt x="1" y="10687"/>
                </a:cubicBezTo>
                <a:lnTo>
                  <a:pt x="1" y="16369"/>
                </a:lnTo>
                <a:cubicBezTo>
                  <a:pt x="1" y="17255"/>
                  <a:pt x="689" y="17698"/>
                  <a:pt x="1377" y="17698"/>
                </a:cubicBezTo>
                <a:cubicBezTo>
                  <a:pt x="2064" y="17698"/>
                  <a:pt x="2751" y="17255"/>
                  <a:pt x="2751" y="16369"/>
                </a:cubicBezTo>
                <a:lnTo>
                  <a:pt x="2751" y="10687"/>
                </a:lnTo>
                <a:cubicBezTo>
                  <a:pt x="2751" y="8621"/>
                  <a:pt x="4466" y="6907"/>
                  <a:pt x="6530" y="6907"/>
                </a:cubicBezTo>
                <a:lnTo>
                  <a:pt x="14796" y="6907"/>
                </a:lnTo>
                <a:lnTo>
                  <a:pt x="12989" y="8714"/>
                </a:lnTo>
                <a:cubicBezTo>
                  <a:pt x="12020" y="9682"/>
                  <a:pt x="12960" y="11064"/>
                  <a:pt x="14016" y="11064"/>
                </a:cubicBezTo>
                <a:cubicBezTo>
                  <a:pt x="14327" y="11064"/>
                  <a:pt x="14648" y="10944"/>
                  <a:pt x="14933" y="10659"/>
                </a:cubicBezTo>
                <a:lnTo>
                  <a:pt x="19089" y="6504"/>
                </a:lnTo>
                <a:cubicBezTo>
                  <a:pt x="19095" y="6498"/>
                  <a:pt x="19099" y="6490"/>
                  <a:pt x="19105" y="6483"/>
                </a:cubicBezTo>
                <a:cubicBezTo>
                  <a:pt x="19111" y="6478"/>
                  <a:pt x="19115" y="6472"/>
                  <a:pt x="19120" y="6466"/>
                </a:cubicBezTo>
                <a:cubicBezTo>
                  <a:pt x="19380" y="6189"/>
                  <a:pt x="19487" y="5884"/>
                  <a:pt x="19487" y="5585"/>
                </a:cubicBezTo>
                <a:cubicBezTo>
                  <a:pt x="19488" y="5567"/>
                  <a:pt x="19487" y="5548"/>
                  <a:pt x="19488" y="5531"/>
                </a:cubicBezTo>
                <a:cubicBezTo>
                  <a:pt x="19487" y="5514"/>
                  <a:pt x="19488" y="5497"/>
                  <a:pt x="19487" y="5482"/>
                </a:cubicBezTo>
                <a:cubicBezTo>
                  <a:pt x="19488" y="5185"/>
                  <a:pt x="19381" y="4881"/>
                  <a:pt x="19125" y="4605"/>
                </a:cubicBezTo>
                <a:cubicBezTo>
                  <a:pt x="19117" y="4595"/>
                  <a:pt x="19111" y="4587"/>
                  <a:pt x="19103" y="4578"/>
                </a:cubicBezTo>
                <a:cubicBezTo>
                  <a:pt x="19098" y="4572"/>
                  <a:pt x="19094" y="4566"/>
                  <a:pt x="19089" y="4560"/>
                </a:cubicBezTo>
                <a:lnTo>
                  <a:pt x="14933" y="406"/>
                </a:lnTo>
                <a:cubicBezTo>
                  <a:pt x="14648" y="120"/>
                  <a:pt x="14327" y="1"/>
                  <a:pt x="14017" y="1"/>
                </a:cubicBezTo>
                <a:close/>
              </a:path>
            </a:pathLst>
          </a:custGeom>
          <a:solidFill>
            <a:srgbClr val="E4E4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 rot="8100000" flipH="1">
            <a:off x="3061783" y="1396583"/>
            <a:ext cx="300215" cy="272641"/>
          </a:xfrm>
          <a:custGeom>
            <a:avLst/>
            <a:gdLst/>
            <a:ahLst/>
            <a:cxnLst/>
            <a:rect l="l" t="t" r="r" b="b"/>
            <a:pathLst>
              <a:path w="19489" h="17699" extrusionOk="0">
                <a:moveTo>
                  <a:pt x="14017" y="1"/>
                </a:moveTo>
                <a:cubicBezTo>
                  <a:pt x="12961" y="1"/>
                  <a:pt x="12020" y="1381"/>
                  <a:pt x="12989" y="2350"/>
                </a:cubicBezTo>
                <a:cubicBezTo>
                  <a:pt x="13591" y="2952"/>
                  <a:pt x="14193" y="3555"/>
                  <a:pt x="14796" y="4157"/>
                </a:cubicBezTo>
                <a:lnTo>
                  <a:pt x="6530" y="4157"/>
                </a:lnTo>
                <a:cubicBezTo>
                  <a:pt x="2980" y="4157"/>
                  <a:pt x="1" y="7136"/>
                  <a:pt x="1" y="10687"/>
                </a:cubicBezTo>
                <a:lnTo>
                  <a:pt x="1" y="16369"/>
                </a:lnTo>
                <a:cubicBezTo>
                  <a:pt x="1" y="17255"/>
                  <a:pt x="689" y="17698"/>
                  <a:pt x="1377" y="17698"/>
                </a:cubicBezTo>
                <a:cubicBezTo>
                  <a:pt x="2064" y="17698"/>
                  <a:pt x="2751" y="17255"/>
                  <a:pt x="2751" y="16369"/>
                </a:cubicBezTo>
                <a:lnTo>
                  <a:pt x="2751" y="10687"/>
                </a:lnTo>
                <a:cubicBezTo>
                  <a:pt x="2751" y="8621"/>
                  <a:pt x="4466" y="6907"/>
                  <a:pt x="6530" y="6907"/>
                </a:cubicBezTo>
                <a:lnTo>
                  <a:pt x="14796" y="6907"/>
                </a:lnTo>
                <a:lnTo>
                  <a:pt x="12989" y="8714"/>
                </a:lnTo>
                <a:cubicBezTo>
                  <a:pt x="12020" y="9682"/>
                  <a:pt x="12960" y="11064"/>
                  <a:pt x="14016" y="11064"/>
                </a:cubicBezTo>
                <a:cubicBezTo>
                  <a:pt x="14327" y="11064"/>
                  <a:pt x="14648" y="10944"/>
                  <a:pt x="14933" y="10659"/>
                </a:cubicBezTo>
                <a:lnTo>
                  <a:pt x="19089" y="6504"/>
                </a:lnTo>
                <a:cubicBezTo>
                  <a:pt x="19095" y="6498"/>
                  <a:pt x="19099" y="6490"/>
                  <a:pt x="19105" y="6483"/>
                </a:cubicBezTo>
                <a:cubicBezTo>
                  <a:pt x="19111" y="6478"/>
                  <a:pt x="19115" y="6472"/>
                  <a:pt x="19120" y="6466"/>
                </a:cubicBezTo>
                <a:cubicBezTo>
                  <a:pt x="19380" y="6189"/>
                  <a:pt x="19487" y="5884"/>
                  <a:pt x="19487" y="5585"/>
                </a:cubicBezTo>
                <a:cubicBezTo>
                  <a:pt x="19488" y="5567"/>
                  <a:pt x="19487" y="5548"/>
                  <a:pt x="19488" y="5531"/>
                </a:cubicBezTo>
                <a:cubicBezTo>
                  <a:pt x="19487" y="5514"/>
                  <a:pt x="19488" y="5497"/>
                  <a:pt x="19487" y="5482"/>
                </a:cubicBezTo>
                <a:cubicBezTo>
                  <a:pt x="19488" y="5185"/>
                  <a:pt x="19381" y="4881"/>
                  <a:pt x="19125" y="4605"/>
                </a:cubicBezTo>
                <a:cubicBezTo>
                  <a:pt x="19117" y="4595"/>
                  <a:pt x="19111" y="4587"/>
                  <a:pt x="19103" y="4578"/>
                </a:cubicBezTo>
                <a:cubicBezTo>
                  <a:pt x="19098" y="4572"/>
                  <a:pt x="19094" y="4566"/>
                  <a:pt x="19089" y="4560"/>
                </a:cubicBezTo>
                <a:lnTo>
                  <a:pt x="14933" y="406"/>
                </a:lnTo>
                <a:cubicBezTo>
                  <a:pt x="14648" y="120"/>
                  <a:pt x="14327" y="1"/>
                  <a:pt x="14017" y="1"/>
                </a:cubicBezTo>
                <a:close/>
              </a:path>
            </a:pathLst>
          </a:custGeom>
          <a:solidFill>
            <a:srgbClr val="E4E4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37;p20">
            <a:extLst>
              <a:ext uri="{FF2B5EF4-FFF2-40B4-BE49-F238E27FC236}">
                <a16:creationId xmlns:a16="http://schemas.microsoft.com/office/drawing/2014/main" id="{A3A079F4-8C40-48FE-AE30-41C1B03CE828}"/>
              </a:ext>
            </a:extLst>
          </p:cNvPr>
          <p:cNvGrpSpPr/>
          <p:nvPr/>
        </p:nvGrpSpPr>
        <p:grpSpPr>
          <a:xfrm>
            <a:off x="6490051" y="3213905"/>
            <a:ext cx="1029539" cy="808086"/>
            <a:chOff x="4078798" y="1246376"/>
            <a:chExt cx="1435211" cy="1519556"/>
          </a:xfrm>
        </p:grpSpPr>
        <p:sp>
          <p:nvSpPr>
            <p:cNvPr id="36" name="Google Shape;339;p20">
              <a:extLst>
                <a:ext uri="{FF2B5EF4-FFF2-40B4-BE49-F238E27FC236}">
                  <a16:creationId xmlns:a16="http://schemas.microsoft.com/office/drawing/2014/main" id="{E9896380-B4B9-4E84-9DE2-A6243D35B37F}"/>
                </a:ext>
              </a:extLst>
            </p:cNvPr>
            <p:cNvSpPr/>
            <p:nvPr/>
          </p:nvSpPr>
          <p:spPr>
            <a:xfrm>
              <a:off x="4078809" y="1246432"/>
              <a:ext cx="1435200" cy="1519500"/>
            </a:xfrm>
            <a:prstGeom prst="rect">
              <a:avLst/>
            </a:prstGeom>
            <a:solidFill>
              <a:srgbClr val="FF4E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</a:endParaRPr>
            </a:p>
          </p:txBody>
        </p:sp>
        <p:sp>
          <p:nvSpPr>
            <p:cNvPr id="37" name="Google Shape;342;p20">
              <a:extLst>
                <a:ext uri="{FF2B5EF4-FFF2-40B4-BE49-F238E27FC236}">
                  <a16:creationId xmlns:a16="http://schemas.microsoft.com/office/drawing/2014/main" id="{AA1EC243-2A9C-4BAE-AD76-C46287C58CB7}"/>
                </a:ext>
              </a:extLst>
            </p:cNvPr>
            <p:cNvSpPr/>
            <p:nvPr/>
          </p:nvSpPr>
          <p:spPr>
            <a:xfrm>
              <a:off x="4078798" y="1246376"/>
              <a:ext cx="1435201" cy="1519499"/>
            </a:xfrm>
            <a:prstGeom prst="rect">
              <a:avLst/>
            </a:prstGeom>
            <a:solidFill>
              <a:srgbClr val="FDFDFD">
                <a:alpha val="71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Online study with co-learning space at NIDA</a:t>
              </a:r>
              <a:endParaRPr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oogle Shape;337;p20">
            <a:extLst>
              <a:ext uri="{FF2B5EF4-FFF2-40B4-BE49-F238E27FC236}">
                <a16:creationId xmlns:a16="http://schemas.microsoft.com/office/drawing/2014/main" id="{CD624846-3223-47D6-8DCB-C8CD1126A5DB}"/>
              </a:ext>
            </a:extLst>
          </p:cNvPr>
          <p:cNvGrpSpPr/>
          <p:nvPr/>
        </p:nvGrpSpPr>
        <p:grpSpPr>
          <a:xfrm>
            <a:off x="5877869" y="4152613"/>
            <a:ext cx="1029538" cy="808118"/>
            <a:chOff x="4078799" y="1246315"/>
            <a:chExt cx="1435210" cy="1519617"/>
          </a:xfrm>
        </p:grpSpPr>
        <p:sp>
          <p:nvSpPr>
            <p:cNvPr id="42" name="Google Shape;339;p20">
              <a:extLst>
                <a:ext uri="{FF2B5EF4-FFF2-40B4-BE49-F238E27FC236}">
                  <a16:creationId xmlns:a16="http://schemas.microsoft.com/office/drawing/2014/main" id="{DCAC4E3D-75B0-42D1-8701-868805301AEA}"/>
                </a:ext>
              </a:extLst>
            </p:cNvPr>
            <p:cNvSpPr/>
            <p:nvPr/>
          </p:nvSpPr>
          <p:spPr>
            <a:xfrm>
              <a:off x="4078809" y="1246432"/>
              <a:ext cx="1435200" cy="1519500"/>
            </a:xfrm>
            <a:prstGeom prst="rect">
              <a:avLst/>
            </a:prstGeom>
            <a:solidFill>
              <a:srgbClr val="FF4E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43" name="Google Shape;342;p20">
              <a:extLst>
                <a:ext uri="{FF2B5EF4-FFF2-40B4-BE49-F238E27FC236}">
                  <a16:creationId xmlns:a16="http://schemas.microsoft.com/office/drawing/2014/main" id="{84301D20-81BF-4D78-8C90-79A6677EF351}"/>
                </a:ext>
              </a:extLst>
            </p:cNvPr>
            <p:cNvSpPr/>
            <p:nvPr/>
          </p:nvSpPr>
          <p:spPr>
            <a:xfrm>
              <a:off x="4078799" y="1246315"/>
              <a:ext cx="1435202" cy="1519499"/>
            </a:xfrm>
            <a:prstGeom prst="rect">
              <a:avLst/>
            </a:prstGeom>
            <a:solidFill>
              <a:srgbClr val="FDFDFD">
                <a:alpha val="71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MiniGame during Online Class</a:t>
              </a:r>
            </a:p>
          </p:txBody>
        </p:sp>
      </p:grpSp>
      <p:grpSp>
        <p:nvGrpSpPr>
          <p:cNvPr id="44" name="Google Shape;337;p20">
            <a:extLst>
              <a:ext uri="{FF2B5EF4-FFF2-40B4-BE49-F238E27FC236}">
                <a16:creationId xmlns:a16="http://schemas.microsoft.com/office/drawing/2014/main" id="{D42001AE-ED29-41A2-B5E9-1874910F401F}"/>
              </a:ext>
            </a:extLst>
          </p:cNvPr>
          <p:cNvGrpSpPr/>
          <p:nvPr/>
        </p:nvGrpSpPr>
        <p:grpSpPr>
          <a:xfrm>
            <a:off x="7108104" y="4164210"/>
            <a:ext cx="1029538" cy="808086"/>
            <a:chOff x="4078799" y="1246375"/>
            <a:chExt cx="1435210" cy="1519557"/>
          </a:xfrm>
        </p:grpSpPr>
        <p:sp>
          <p:nvSpPr>
            <p:cNvPr id="45" name="Google Shape;339;p20">
              <a:extLst>
                <a:ext uri="{FF2B5EF4-FFF2-40B4-BE49-F238E27FC236}">
                  <a16:creationId xmlns:a16="http://schemas.microsoft.com/office/drawing/2014/main" id="{7A7B49A5-CE6D-4B69-86A2-39CF516E5BF0}"/>
                </a:ext>
              </a:extLst>
            </p:cNvPr>
            <p:cNvSpPr/>
            <p:nvPr/>
          </p:nvSpPr>
          <p:spPr>
            <a:xfrm>
              <a:off x="4078809" y="1246432"/>
              <a:ext cx="1435200" cy="1519500"/>
            </a:xfrm>
            <a:prstGeom prst="rect">
              <a:avLst/>
            </a:prstGeom>
            <a:solidFill>
              <a:srgbClr val="FF4E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46" name="Google Shape;342;p20">
              <a:extLst>
                <a:ext uri="{FF2B5EF4-FFF2-40B4-BE49-F238E27FC236}">
                  <a16:creationId xmlns:a16="http://schemas.microsoft.com/office/drawing/2014/main" id="{7AAF57A2-9233-4609-85DB-FA8165C5D9CB}"/>
                </a:ext>
              </a:extLst>
            </p:cNvPr>
            <p:cNvSpPr/>
            <p:nvPr/>
          </p:nvSpPr>
          <p:spPr>
            <a:xfrm>
              <a:off x="4078799" y="1246375"/>
              <a:ext cx="1435201" cy="1519501"/>
            </a:xfrm>
            <a:prstGeom prst="rect">
              <a:avLst/>
            </a:prstGeom>
            <a:solidFill>
              <a:srgbClr val="FDFDFD">
                <a:alpha val="71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Onsite Study with video record</a:t>
              </a:r>
              <a:endParaRPr sz="1100" dirty="0"/>
            </a:p>
          </p:txBody>
        </p:sp>
      </p:grpSp>
      <p:sp>
        <p:nvSpPr>
          <p:cNvPr id="47" name="Google Shape;117;p15">
            <a:extLst>
              <a:ext uri="{FF2B5EF4-FFF2-40B4-BE49-F238E27FC236}">
                <a16:creationId xmlns:a16="http://schemas.microsoft.com/office/drawing/2014/main" id="{A06C8C49-F220-489B-9E90-D09E16203A7F}"/>
              </a:ext>
            </a:extLst>
          </p:cNvPr>
          <p:cNvSpPr txBox="1"/>
          <p:nvPr/>
        </p:nvSpPr>
        <p:spPr>
          <a:xfrm rot="5400000">
            <a:off x="4238561" y="-788611"/>
            <a:ext cx="510837" cy="2329883"/>
          </a:xfrm>
          <a:prstGeom prst="rect">
            <a:avLst/>
          </a:prstGeom>
          <a:noFill/>
          <a:ln>
            <a:noFill/>
          </a:ln>
        </p:spPr>
        <p:txBody>
          <a:bodyPr spcFirstLastPara="1" vert="vert270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Design </a:t>
            </a:r>
            <a:r>
              <a:rPr lang="en" sz="27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</a:t>
            </a:r>
            <a:r>
              <a:rPr lang="en" sz="2700" dirty="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hinking</a:t>
            </a:r>
            <a:endParaRPr sz="2700" dirty="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75" name="Google Shape;337;p20">
            <a:extLst>
              <a:ext uri="{FF2B5EF4-FFF2-40B4-BE49-F238E27FC236}">
                <a16:creationId xmlns:a16="http://schemas.microsoft.com/office/drawing/2014/main" id="{5D7452E3-0F22-4E1A-91D1-536FA8726D07}"/>
              </a:ext>
            </a:extLst>
          </p:cNvPr>
          <p:cNvGrpSpPr/>
          <p:nvPr/>
        </p:nvGrpSpPr>
        <p:grpSpPr>
          <a:xfrm>
            <a:off x="5877875" y="2298867"/>
            <a:ext cx="1029539" cy="808086"/>
            <a:chOff x="4078798" y="1246376"/>
            <a:chExt cx="1435211" cy="1519556"/>
          </a:xfrm>
        </p:grpSpPr>
        <p:sp>
          <p:nvSpPr>
            <p:cNvPr id="76" name="Google Shape;339;p20">
              <a:extLst>
                <a:ext uri="{FF2B5EF4-FFF2-40B4-BE49-F238E27FC236}">
                  <a16:creationId xmlns:a16="http://schemas.microsoft.com/office/drawing/2014/main" id="{EF9B920A-AC83-4705-B18B-CED5C429AC79}"/>
                </a:ext>
              </a:extLst>
            </p:cNvPr>
            <p:cNvSpPr/>
            <p:nvPr/>
          </p:nvSpPr>
          <p:spPr>
            <a:xfrm>
              <a:off x="4078809" y="1246432"/>
              <a:ext cx="1435200" cy="1519500"/>
            </a:xfrm>
            <a:prstGeom prst="rect">
              <a:avLst/>
            </a:prstGeom>
            <a:solidFill>
              <a:srgbClr val="FF4E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77" name="Google Shape;342;p20">
              <a:extLst>
                <a:ext uri="{FF2B5EF4-FFF2-40B4-BE49-F238E27FC236}">
                  <a16:creationId xmlns:a16="http://schemas.microsoft.com/office/drawing/2014/main" id="{6B1D5091-840A-4C5F-8BFD-6429BEC84B6A}"/>
                </a:ext>
              </a:extLst>
            </p:cNvPr>
            <p:cNvSpPr/>
            <p:nvPr/>
          </p:nvSpPr>
          <p:spPr>
            <a:xfrm>
              <a:off x="4078798" y="1246376"/>
              <a:ext cx="1435201" cy="1519499"/>
            </a:xfrm>
            <a:prstGeom prst="rect">
              <a:avLst/>
            </a:prstGeom>
            <a:solidFill>
              <a:srgbClr val="FDFDFD">
                <a:alpha val="71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Multiverse Classroom</a:t>
              </a:r>
              <a:endParaRPr sz="1100" dirty="0"/>
            </a:p>
          </p:txBody>
        </p:sp>
      </p:grpSp>
      <p:grpSp>
        <p:nvGrpSpPr>
          <p:cNvPr id="78" name="Google Shape;337;p20">
            <a:extLst>
              <a:ext uri="{FF2B5EF4-FFF2-40B4-BE49-F238E27FC236}">
                <a16:creationId xmlns:a16="http://schemas.microsoft.com/office/drawing/2014/main" id="{310D17C1-45F6-4C6C-B92B-CCD61ABF75D1}"/>
              </a:ext>
            </a:extLst>
          </p:cNvPr>
          <p:cNvGrpSpPr/>
          <p:nvPr/>
        </p:nvGrpSpPr>
        <p:grpSpPr>
          <a:xfrm>
            <a:off x="7108104" y="2298805"/>
            <a:ext cx="1029537" cy="808118"/>
            <a:chOff x="4078800" y="1246315"/>
            <a:chExt cx="1435209" cy="1519617"/>
          </a:xfrm>
        </p:grpSpPr>
        <p:sp>
          <p:nvSpPr>
            <p:cNvPr id="79" name="Google Shape;339;p20">
              <a:extLst>
                <a:ext uri="{FF2B5EF4-FFF2-40B4-BE49-F238E27FC236}">
                  <a16:creationId xmlns:a16="http://schemas.microsoft.com/office/drawing/2014/main" id="{1BCD407F-316A-43CC-A74D-8FB9C1CEA5FE}"/>
                </a:ext>
              </a:extLst>
            </p:cNvPr>
            <p:cNvSpPr/>
            <p:nvPr/>
          </p:nvSpPr>
          <p:spPr>
            <a:xfrm>
              <a:off x="4078809" y="1246432"/>
              <a:ext cx="1435200" cy="1519500"/>
            </a:xfrm>
            <a:prstGeom prst="rect">
              <a:avLst/>
            </a:prstGeom>
            <a:solidFill>
              <a:srgbClr val="FF4E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80" name="Google Shape;342;p20">
              <a:extLst>
                <a:ext uri="{FF2B5EF4-FFF2-40B4-BE49-F238E27FC236}">
                  <a16:creationId xmlns:a16="http://schemas.microsoft.com/office/drawing/2014/main" id="{CF6CBDF0-A657-43E6-9DA4-1998A28DF666}"/>
                </a:ext>
              </a:extLst>
            </p:cNvPr>
            <p:cNvSpPr/>
            <p:nvPr/>
          </p:nvSpPr>
          <p:spPr>
            <a:xfrm>
              <a:off x="4078800" y="1246315"/>
              <a:ext cx="1435202" cy="1519501"/>
            </a:xfrm>
            <a:prstGeom prst="rect">
              <a:avLst/>
            </a:prstGeom>
            <a:solidFill>
              <a:srgbClr val="FDFDFD">
                <a:alpha val="71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Hybrid 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531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-2252925" y="4149645"/>
            <a:ext cx="109761" cy="179064"/>
          </a:xfrm>
          <a:custGeom>
            <a:avLst/>
            <a:gdLst/>
            <a:ahLst/>
            <a:cxnLst/>
            <a:rect l="l" t="t" r="r" b="b"/>
            <a:pathLst>
              <a:path w="1172" h="1912" extrusionOk="0">
                <a:moveTo>
                  <a:pt x="770" y="62"/>
                </a:moveTo>
                <a:cubicBezTo>
                  <a:pt x="777" y="62"/>
                  <a:pt x="783" y="68"/>
                  <a:pt x="790" y="68"/>
                </a:cubicBezTo>
                <a:cubicBezTo>
                  <a:pt x="810" y="82"/>
                  <a:pt x="816" y="101"/>
                  <a:pt x="823" y="128"/>
                </a:cubicBezTo>
                <a:cubicBezTo>
                  <a:pt x="836" y="174"/>
                  <a:pt x="856" y="233"/>
                  <a:pt x="948" y="233"/>
                </a:cubicBezTo>
                <a:cubicBezTo>
                  <a:pt x="994" y="233"/>
                  <a:pt x="1027" y="220"/>
                  <a:pt x="1040" y="207"/>
                </a:cubicBezTo>
                <a:cubicBezTo>
                  <a:pt x="1047" y="200"/>
                  <a:pt x="1053" y="200"/>
                  <a:pt x="1053" y="200"/>
                </a:cubicBezTo>
                <a:cubicBezTo>
                  <a:pt x="1053" y="200"/>
                  <a:pt x="1060" y="200"/>
                  <a:pt x="1080" y="213"/>
                </a:cubicBezTo>
                <a:cubicBezTo>
                  <a:pt x="1099" y="226"/>
                  <a:pt x="1106" y="246"/>
                  <a:pt x="1106" y="259"/>
                </a:cubicBezTo>
                <a:cubicBezTo>
                  <a:pt x="1106" y="279"/>
                  <a:pt x="1093" y="305"/>
                  <a:pt x="1060" y="332"/>
                </a:cubicBezTo>
                <a:cubicBezTo>
                  <a:pt x="908" y="444"/>
                  <a:pt x="902" y="490"/>
                  <a:pt x="902" y="569"/>
                </a:cubicBezTo>
                <a:cubicBezTo>
                  <a:pt x="902" y="582"/>
                  <a:pt x="895" y="588"/>
                  <a:pt x="895" y="601"/>
                </a:cubicBezTo>
                <a:cubicBezTo>
                  <a:pt x="895" y="667"/>
                  <a:pt x="869" y="713"/>
                  <a:pt x="836" y="746"/>
                </a:cubicBezTo>
                <a:cubicBezTo>
                  <a:pt x="829" y="753"/>
                  <a:pt x="816" y="759"/>
                  <a:pt x="810" y="766"/>
                </a:cubicBezTo>
                <a:cubicBezTo>
                  <a:pt x="757" y="806"/>
                  <a:pt x="671" y="871"/>
                  <a:pt x="671" y="983"/>
                </a:cubicBezTo>
                <a:cubicBezTo>
                  <a:pt x="671" y="1102"/>
                  <a:pt x="671" y="1108"/>
                  <a:pt x="632" y="1128"/>
                </a:cubicBezTo>
                <a:cubicBezTo>
                  <a:pt x="546" y="1181"/>
                  <a:pt x="474" y="1260"/>
                  <a:pt x="402" y="1332"/>
                </a:cubicBezTo>
                <a:cubicBezTo>
                  <a:pt x="375" y="1358"/>
                  <a:pt x="349" y="1378"/>
                  <a:pt x="323" y="1404"/>
                </a:cubicBezTo>
                <a:lnTo>
                  <a:pt x="277" y="1450"/>
                </a:lnTo>
                <a:cubicBezTo>
                  <a:pt x="250" y="1477"/>
                  <a:pt x="224" y="1503"/>
                  <a:pt x="198" y="1529"/>
                </a:cubicBezTo>
                <a:cubicBezTo>
                  <a:pt x="191" y="1529"/>
                  <a:pt x="191" y="1536"/>
                  <a:pt x="184" y="1536"/>
                </a:cubicBezTo>
                <a:cubicBezTo>
                  <a:pt x="165" y="1556"/>
                  <a:pt x="145" y="1569"/>
                  <a:pt x="132" y="1595"/>
                </a:cubicBezTo>
                <a:cubicBezTo>
                  <a:pt x="132" y="1595"/>
                  <a:pt x="112" y="1674"/>
                  <a:pt x="105" y="1720"/>
                </a:cubicBezTo>
                <a:cubicBezTo>
                  <a:pt x="99" y="1747"/>
                  <a:pt x="92" y="1760"/>
                  <a:pt x="92" y="1780"/>
                </a:cubicBezTo>
                <a:cubicBezTo>
                  <a:pt x="92" y="1720"/>
                  <a:pt x="86" y="1648"/>
                  <a:pt x="86" y="1635"/>
                </a:cubicBezTo>
                <a:lnTo>
                  <a:pt x="86" y="1622"/>
                </a:lnTo>
                <a:cubicBezTo>
                  <a:pt x="73" y="1582"/>
                  <a:pt x="66" y="1516"/>
                  <a:pt x="73" y="1470"/>
                </a:cubicBezTo>
                <a:cubicBezTo>
                  <a:pt x="79" y="1424"/>
                  <a:pt x="119" y="1385"/>
                  <a:pt x="158" y="1352"/>
                </a:cubicBezTo>
                <a:cubicBezTo>
                  <a:pt x="171" y="1339"/>
                  <a:pt x="184" y="1325"/>
                  <a:pt x="198" y="1319"/>
                </a:cubicBezTo>
                <a:cubicBezTo>
                  <a:pt x="224" y="1299"/>
                  <a:pt x="244" y="1286"/>
                  <a:pt x="244" y="1240"/>
                </a:cubicBezTo>
                <a:cubicBezTo>
                  <a:pt x="244" y="1227"/>
                  <a:pt x="244" y="1214"/>
                  <a:pt x="244" y="1200"/>
                </a:cubicBezTo>
                <a:cubicBezTo>
                  <a:pt x="244" y="1187"/>
                  <a:pt x="237" y="1141"/>
                  <a:pt x="244" y="1135"/>
                </a:cubicBezTo>
                <a:cubicBezTo>
                  <a:pt x="329" y="1115"/>
                  <a:pt x="408" y="1056"/>
                  <a:pt x="474" y="977"/>
                </a:cubicBezTo>
                <a:cubicBezTo>
                  <a:pt x="546" y="891"/>
                  <a:pt x="553" y="865"/>
                  <a:pt x="560" y="812"/>
                </a:cubicBezTo>
                <a:cubicBezTo>
                  <a:pt x="560" y="799"/>
                  <a:pt x="560" y="786"/>
                  <a:pt x="560" y="759"/>
                </a:cubicBezTo>
                <a:cubicBezTo>
                  <a:pt x="566" y="740"/>
                  <a:pt x="586" y="713"/>
                  <a:pt x="606" y="694"/>
                </a:cubicBezTo>
                <a:cubicBezTo>
                  <a:pt x="612" y="680"/>
                  <a:pt x="625" y="674"/>
                  <a:pt x="632" y="661"/>
                </a:cubicBezTo>
                <a:cubicBezTo>
                  <a:pt x="639" y="648"/>
                  <a:pt x="652" y="634"/>
                  <a:pt x="658" y="628"/>
                </a:cubicBezTo>
                <a:cubicBezTo>
                  <a:pt x="671" y="608"/>
                  <a:pt x="685" y="595"/>
                  <a:pt x="698" y="582"/>
                </a:cubicBezTo>
                <a:cubicBezTo>
                  <a:pt x="704" y="569"/>
                  <a:pt x="704" y="549"/>
                  <a:pt x="711" y="463"/>
                </a:cubicBezTo>
                <a:cubicBezTo>
                  <a:pt x="711" y="450"/>
                  <a:pt x="711" y="444"/>
                  <a:pt x="711" y="437"/>
                </a:cubicBezTo>
                <a:cubicBezTo>
                  <a:pt x="711" y="417"/>
                  <a:pt x="711" y="404"/>
                  <a:pt x="711" y="397"/>
                </a:cubicBezTo>
                <a:cubicBezTo>
                  <a:pt x="711" y="391"/>
                  <a:pt x="704" y="384"/>
                  <a:pt x="704" y="378"/>
                </a:cubicBezTo>
                <a:cubicBezTo>
                  <a:pt x="704" y="378"/>
                  <a:pt x="711" y="378"/>
                  <a:pt x="718" y="371"/>
                </a:cubicBezTo>
                <a:cubicBezTo>
                  <a:pt x="757" y="351"/>
                  <a:pt x="783" y="299"/>
                  <a:pt x="783" y="259"/>
                </a:cubicBezTo>
                <a:cubicBezTo>
                  <a:pt x="783" y="233"/>
                  <a:pt x="777" y="213"/>
                  <a:pt x="750" y="200"/>
                </a:cubicBezTo>
                <a:lnTo>
                  <a:pt x="737" y="187"/>
                </a:lnTo>
                <a:cubicBezTo>
                  <a:pt x="658" y="147"/>
                  <a:pt x="645" y="128"/>
                  <a:pt x="645" y="121"/>
                </a:cubicBezTo>
                <a:cubicBezTo>
                  <a:pt x="645" y="121"/>
                  <a:pt x="652" y="114"/>
                  <a:pt x="665" y="108"/>
                </a:cubicBezTo>
                <a:lnTo>
                  <a:pt x="685" y="95"/>
                </a:lnTo>
                <a:cubicBezTo>
                  <a:pt x="711" y="82"/>
                  <a:pt x="744" y="62"/>
                  <a:pt x="770" y="62"/>
                </a:cubicBezTo>
                <a:close/>
                <a:moveTo>
                  <a:pt x="772" y="0"/>
                </a:moveTo>
                <a:cubicBezTo>
                  <a:pt x="731" y="0"/>
                  <a:pt x="689" y="18"/>
                  <a:pt x="658" y="35"/>
                </a:cubicBezTo>
                <a:lnTo>
                  <a:pt x="639" y="42"/>
                </a:lnTo>
                <a:cubicBezTo>
                  <a:pt x="599" y="62"/>
                  <a:pt x="579" y="88"/>
                  <a:pt x="579" y="114"/>
                </a:cubicBezTo>
                <a:cubicBezTo>
                  <a:pt x="579" y="174"/>
                  <a:pt x="658" y="220"/>
                  <a:pt x="704" y="246"/>
                </a:cubicBezTo>
                <a:lnTo>
                  <a:pt x="724" y="253"/>
                </a:lnTo>
                <a:cubicBezTo>
                  <a:pt x="724" y="266"/>
                  <a:pt x="711" y="299"/>
                  <a:pt x="685" y="318"/>
                </a:cubicBezTo>
                <a:cubicBezTo>
                  <a:pt x="639" y="345"/>
                  <a:pt x="645" y="378"/>
                  <a:pt x="645" y="404"/>
                </a:cubicBezTo>
                <a:cubicBezTo>
                  <a:pt x="645" y="411"/>
                  <a:pt x="645" y="417"/>
                  <a:pt x="645" y="430"/>
                </a:cubicBezTo>
                <a:cubicBezTo>
                  <a:pt x="645" y="437"/>
                  <a:pt x="645" y="450"/>
                  <a:pt x="645" y="463"/>
                </a:cubicBezTo>
                <a:cubicBezTo>
                  <a:pt x="645" y="483"/>
                  <a:pt x="639" y="536"/>
                  <a:pt x="639" y="542"/>
                </a:cubicBezTo>
                <a:cubicBezTo>
                  <a:pt x="632" y="555"/>
                  <a:pt x="625" y="569"/>
                  <a:pt x="612" y="582"/>
                </a:cubicBezTo>
                <a:cubicBezTo>
                  <a:pt x="599" y="595"/>
                  <a:pt x="586" y="608"/>
                  <a:pt x="579" y="621"/>
                </a:cubicBezTo>
                <a:cubicBezTo>
                  <a:pt x="573" y="634"/>
                  <a:pt x="566" y="641"/>
                  <a:pt x="560" y="648"/>
                </a:cubicBezTo>
                <a:cubicBezTo>
                  <a:pt x="533" y="680"/>
                  <a:pt x="507" y="713"/>
                  <a:pt x="500" y="753"/>
                </a:cubicBezTo>
                <a:cubicBezTo>
                  <a:pt x="494" y="779"/>
                  <a:pt x="494" y="792"/>
                  <a:pt x="494" y="812"/>
                </a:cubicBezTo>
                <a:cubicBezTo>
                  <a:pt x="494" y="845"/>
                  <a:pt x="494" y="858"/>
                  <a:pt x="428" y="937"/>
                </a:cubicBezTo>
                <a:cubicBezTo>
                  <a:pt x="369" y="1003"/>
                  <a:pt x="303" y="1049"/>
                  <a:pt x="231" y="1069"/>
                </a:cubicBezTo>
                <a:cubicBezTo>
                  <a:pt x="171" y="1082"/>
                  <a:pt x="178" y="1161"/>
                  <a:pt x="178" y="1207"/>
                </a:cubicBezTo>
                <a:cubicBezTo>
                  <a:pt x="178" y="1220"/>
                  <a:pt x="184" y="1227"/>
                  <a:pt x="184" y="1240"/>
                </a:cubicBezTo>
                <a:cubicBezTo>
                  <a:pt x="184" y="1246"/>
                  <a:pt x="184" y="1246"/>
                  <a:pt x="158" y="1266"/>
                </a:cubicBezTo>
                <a:cubicBezTo>
                  <a:pt x="152" y="1273"/>
                  <a:pt x="132" y="1286"/>
                  <a:pt x="112" y="1306"/>
                </a:cubicBezTo>
                <a:cubicBezTo>
                  <a:pt x="73" y="1345"/>
                  <a:pt x="20" y="1391"/>
                  <a:pt x="7" y="1457"/>
                </a:cubicBezTo>
                <a:cubicBezTo>
                  <a:pt x="0" y="1510"/>
                  <a:pt x="0" y="1589"/>
                  <a:pt x="20" y="1641"/>
                </a:cubicBezTo>
                <a:cubicBezTo>
                  <a:pt x="27" y="1707"/>
                  <a:pt x="27" y="1812"/>
                  <a:pt x="27" y="1832"/>
                </a:cubicBezTo>
                <a:cubicBezTo>
                  <a:pt x="27" y="1865"/>
                  <a:pt x="27" y="1885"/>
                  <a:pt x="40" y="1898"/>
                </a:cubicBezTo>
                <a:lnTo>
                  <a:pt x="53" y="1911"/>
                </a:lnTo>
                <a:lnTo>
                  <a:pt x="73" y="1911"/>
                </a:lnTo>
                <a:cubicBezTo>
                  <a:pt x="79" y="1911"/>
                  <a:pt x="105" y="1911"/>
                  <a:pt x="145" y="1845"/>
                </a:cubicBezTo>
                <a:cubicBezTo>
                  <a:pt x="145" y="1845"/>
                  <a:pt x="158" y="1799"/>
                  <a:pt x="171" y="1733"/>
                </a:cubicBezTo>
                <a:cubicBezTo>
                  <a:pt x="178" y="1687"/>
                  <a:pt x="198" y="1615"/>
                  <a:pt x="198" y="1615"/>
                </a:cubicBezTo>
                <a:cubicBezTo>
                  <a:pt x="204" y="1608"/>
                  <a:pt x="217" y="1595"/>
                  <a:pt x="224" y="1589"/>
                </a:cubicBezTo>
                <a:cubicBezTo>
                  <a:pt x="231" y="1582"/>
                  <a:pt x="237" y="1576"/>
                  <a:pt x="244" y="1576"/>
                </a:cubicBezTo>
                <a:cubicBezTo>
                  <a:pt x="270" y="1549"/>
                  <a:pt x="296" y="1523"/>
                  <a:pt x="323" y="1497"/>
                </a:cubicBezTo>
                <a:lnTo>
                  <a:pt x="375" y="1450"/>
                </a:lnTo>
                <a:cubicBezTo>
                  <a:pt x="402" y="1424"/>
                  <a:pt x="421" y="1398"/>
                  <a:pt x="448" y="1372"/>
                </a:cubicBezTo>
                <a:cubicBezTo>
                  <a:pt x="520" y="1306"/>
                  <a:pt x="593" y="1233"/>
                  <a:pt x="665" y="1187"/>
                </a:cubicBezTo>
                <a:cubicBezTo>
                  <a:pt x="737" y="1141"/>
                  <a:pt x="737" y="1102"/>
                  <a:pt x="737" y="983"/>
                </a:cubicBezTo>
                <a:cubicBezTo>
                  <a:pt x="737" y="904"/>
                  <a:pt x="803" y="852"/>
                  <a:pt x="849" y="819"/>
                </a:cubicBezTo>
                <a:cubicBezTo>
                  <a:pt x="862" y="812"/>
                  <a:pt x="869" y="806"/>
                  <a:pt x="876" y="792"/>
                </a:cubicBezTo>
                <a:cubicBezTo>
                  <a:pt x="928" y="753"/>
                  <a:pt x="954" y="687"/>
                  <a:pt x="961" y="601"/>
                </a:cubicBezTo>
                <a:cubicBezTo>
                  <a:pt x="961" y="588"/>
                  <a:pt x="961" y="582"/>
                  <a:pt x="968" y="569"/>
                </a:cubicBezTo>
                <a:cubicBezTo>
                  <a:pt x="968" y="509"/>
                  <a:pt x="968" y="483"/>
                  <a:pt x="1099" y="378"/>
                </a:cubicBezTo>
                <a:cubicBezTo>
                  <a:pt x="1145" y="345"/>
                  <a:pt x="1172" y="299"/>
                  <a:pt x="1172" y="259"/>
                </a:cubicBezTo>
                <a:cubicBezTo>
                  <a:pt x="1172" y="233"/>
                  <a:pt x="1165" y="193"/>
                  <a:pt x="1119" y="161"/>
                </a:cubicBezTo>
                <a:cubicBezTo>
                  <a:pt x="1096" y="141"/>
                  <a:pt x="1075" y="134"/>
                  <a:pt x="1056" y="134"/>
                </a:cubicBezTo>
                <a:cubicBezTo>
                  <a:pt x="1037" y="134"/>
                  <a:pt x="1020" y="141"/>
                  <a:pt x="1007" y="147"/>
                </a:cubicBezTo>
                <a:cubicBezTo>
                  <a:pt x="994" y="161"/>
                  <a:pt x="981" y="167"/>
                  <a:pt x="948" y="167"/>
                </a:cubicBezTo>
                <a:cubicBezTo>
                  <a:pt x="908" y="167"/>
                  <a:pt x="902" y="154"/>
                  <a:pt x="889" y="108"/>
                </a:cubicBezTo>
                <a:cubicBezTo>
                  <a:pt x="876" y="75"/>
                  <a:pt x="862" y="42"/>
                  <a:pt x="829" y="16"/>
                </a:cubicBezTo>
                <a:cubicBezTo>
                  <a:pt x="812" y="5"/>
                  <a:pt x="792" y="0"/>
                  <a:pt x="772" y="0"/>
                </a:cubicBezTo>
                <a:close/>
              </a:path>
            </a:pathLst>
          </a:custGeom>
          <a:solidFill>
            <a:srgbClr val="F2EF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5362480" y="667716"/>
            <a:ext cx="1338523" cy="1337883"/>
          </a:xfrm>
          <a:custGeom>
            <a:avLst/>
            <a:gdLst/>
            <a:ahLst/>
            <a:cxnLst/>
            <a:rect l="l" t="t" r="r" b="b"/>
            <a:pathLst>
              <a:path w="39161" h="39148" extrusionOk="0">
                <a:moveTo>
                  <a:pt x="19587" y="0"/>
                </a:moveTo>
                <a:cubicBezTo>
                  <a:pt x="8776" y="0"/>
                  <a:pt x="1" y="8763"/>
                  <a:pt x="1" y="19574"/>
                </a:cubicBezTo>
                <a:cubicBezTo>
                  <a:pt x="1" y="30385"/>
                  <a:pt x="8776" y="39148"/>
                  <a:pt x="19587" y="39148"/>
                </a:cubicBezTo>
                <a:cubicBezTo>
                  <a:pt x="30398" y="39148"/>
                  <a:pt x="39161" y="30385"/>
                  <a:pt x="39161" y="19574"/>
                </a:cubicBezTo>
                <a:cubicBezTo>
                  <a:pt x="39161" y="8763"/>
                  <a:pt x="30398" y="0"/>
                  <a:pt x="19587" y="0"/>
                </a:cubicBezTo>
                <a:close/>
              </a:path>
            </a:pathLst>
          </a:custGeom>
          <a:solidFill>
            <a:srgbClr val="51D7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 dirty="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Test</a:t>
            </a:r>
            <a:endParaRPr sz="2200" dirty="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1921335" y="2054650"/>
            <a:ext cx="2234813" cy="1439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Online study with co-learning </a:t>
            </a:r>
            <a:r>
              <a:rPr lang="en" sz="1200" b="1" dirty="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12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pace at NIDA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th-TH" sz="1200" dirty="0">
                <a:latin typeface="Roboto"/>
                <a:ea typeface="Roboto"/>
                <a:cs typeface="Roboto"/>
                <a:sym typeface="Roboto"/>
              </a:rPr>
              <a:t>นักศึกษาสามารถเลือกเรียนได้ทั้ง 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Online </a:t>
            </a:r>
            <a:r>
              <a:rPr lang="th-TH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ที่บ้าน</a:t>
            </a:r>
            <a:r>
              <a:rPr lang="th-TH" sz="1200" dirty="0">
                <a:latin typeface="Roboto"/>
                <a:ea typeface="Roboto"/>
                <a:cs typeface="Roboto"/>
                <a:sym typeface="Roboto"/>
              </a:rPr>
              <a:t>หรือ จะมานั่งที่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co-space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th-TH" sz="1200" dirty="0">
                <a:latin typeface="Roboto"/>
                <a:ea typeface="Roboto"/>
                <a:cs typeface="Roboto"/>
                <a:sym typeface="Roboto"/>
              </a:rPr>
              <a:t>กับเพื่อนๆก็ได้เพื่อสร้างบรรยากาศการเรียนรู้ แถมยังมีวีดีโอให้เรียนย้อนหลัง</a:t>
            </a:r>
            <a:endParaRPr lang="en-US"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2259259" y="661518"/>
            <a:ext cx="1338523" cy="1337883"/>
          </a:xfrm>
          <a:custGeom>
            <a:avLst/>
            <a:gdLst/>
            <a:ahLst/>
            <a:cxnLst/>
            <a:rect l="l" t="t" r="r" b="b"/>
            <a:pathLst>
              <a:path w="39161" h="39148" extrusionOk="0">
                <a:moveTo>
                  <a:pt x="19587" y="0"/>
                </a:moveTo>
                <a:cubicBezTo>
                  <a:pt x="8776" y="0"/>
                  <a:pt x="1" y="8763"/>
                  <a:pt x="1" y="19574"/>
                </a:cubicBezTo>
                <a:cubicBezTo>
                  <a:pt x="1" y="30385"/>
                  <a:pt x="8776" y="39148"/>
                  <a:pt x="19587" y="39148"/>
                </a:cubicBezTo>
                <a:cubicBezTo>
                  <a:pt x="30398" y="39148"/>
                  <a:pt x="39161" y="30385"/>
                  <a:pt x="39161" y="19574"/>
                </a:cubicBezTo>
                <a:cubicBezTo>
                  <a:pt x="39161" y="8763"/>
                  <a:pt x="30398" y="0"/>
                  <a:pt x="19587" y="0"/>
                </a:cubicBezTo>
                <a:close/>
              </a:path>
            </a:pathLst>
          </a:custGeom>
          <a:solidFill>
            <a:srgbClr val="95E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 dirty="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Prototype</a:t>
            </a:r>
            <a:endParaRPr sz="2200" dirty="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4" name="Google Shape;134;p15"/>
          <p:cNvSpPr/>
          <p:nvPr/>
        </p:nvSpPr>
        <p:spPr>
          <a:xfrm rot="2700000">
            <a:off x="4229388" y="1260548"/>
            <a:ext cx="300215" cy="272641"/>
          </a:xfrm>
          <a:custGeom>
            <a:avLst/>
            <a:gdLst/>
            <a:ahLst/>
            <a:cxnLst/>
            <a:rect l="l" t="t" r="r" b="b"/>
            <a:pathLst>
              <a:path w="19489" h="17699" extrusionOk="0">
                <a:moveTo>
                  <a:pt x="14017" y="1"/>
                </a:moveTo>
                <a:cubicBezTo>
                  <a:pt x="12961" y="1"/>
                  <a:pt x="12020" y="1381"/>
                  <a:pt x="12989" y="2350"/>
                </a:cubicBezTo>
                <a:cubicBezTo>
                  <a:pt x="13591" y="2952"/>
                  <a:pt x="14193" y="3555"/>
                  <a:pt x="14796" y="4157"/>
                </a:cubicBezTo>
                <a:lnTo>
                  <a:pt x="6530" y="4157"/>
                </a:lnTo>
                <a:cubicBezTo>
                  <a:pt x="2980" y="4157"/>
                  <a:pt x="1" y="7136"/>
                  <a:pt x="1" y="10687"/>
                </a:cubicBezTo>
                <a:lnTo>
                  <a:pt x="1" y="16369"/>
                </a:lnTo>
                <a:cubicBezTo>
                  <a:pt x="1" y="17255"/>
                  <a:pt x="689" y="17698"/>
                  <a:pt x="1377" y="17698"/>
                </a:cubicBezTo>
                <a:cubicBezTo>
                  <a:pt x="2064" y="17698"/>
                  <a:pt x="2751" y="17255"/>
                  <a:pt x="2751" y="16369"/>
                </a:cubicBezTo>
                <a:lnTo>
                  <a:pt x="2751" y="10687"/>
                </a:lnTo>
                <a:cubicBezTo>
                  <a:pt x="2751" y="8621"/>
                  <a:pt x="4466" y="6907"/>
                  <a:pt x="6530" y="6907"/>
                </a:cubicBezTo>
                <a:lnTo>
                  <a:pt x="14796" y="6907"/>
                </a:lnTo>
                <a:lnTo>
                  <a:pt x="12989" y="8714"/>
                </a:lnTo>
                <a:cubicBezTo>
                  <a:pt x="12020" y="9682"/>
                  <a:pt x="12960" y="11064"/>
                  <a:pt x="14016" y="11064"/>
                </a:cubicBezTo>
                <a:cubicBezTo>
                  <a:pt x="14327" y="11064"/>
                  <a:pt x="14648" y="10944"/>
                  <a:pt x="14933" y="10659"/>
                </a:cubicBezTo>
                <a:lnTo>
                  <a:pt x="19089" y="6504"/>
                </a:lnTo>
                <a:cubicBezTo>
                  <a:pt x="19095" y="6498"/>
                  <a:pt x="19099" y="6490"/>
                  <a:pt x="19105" y="6483"/>
                </a:cubicBezTo>
                <a:cubicBezTo>
                  <a:pt x="19111" y="6478"/>
                  <a:pt x="19115" y="6472"/>
                  <a:pt x="19120" y="6466"/>
                </a:cubicBezTo>
                <a:cubicBezTo>
                  <a:pt x="19380" y="6189"/>
                  <a:pt x="19487" y="5884"/>
                  <a:pt x="19487" y="5585"/>
                </a:cubicBezTo>
                <a:cubicBezTo>
                  <a:pt x="19488" y="5567"/>
                  <a:pt x="19487" y="5548"/>
                  <a:pt x="19488" y="5531"/>
                </a:cubicBezTo>
                <a:cubicBezTo>
                  <a:pt x="19487" y="5514"/>
                  <a:pt x="19488" y="5497"/>
                  <a:pt x="19487" y="5482"/>
                </a:cubicBezTo>
                <a:cubicBezTo>
                  <a:pt x="19488" y="5185"/>
                  <a:pt x="19381" y="4881"/>
                  <a:pt x="19125" y="4605"/>
                </a:cubicBezTo>
                <a:cubicBezTo>
                  <a:pt x="19117" y="4595"/>
                  <a:pt x="19111" y="4587"/>
                  <a:pt x="19103" y="4578"/>
                </a:cubicBezTo>
                <a:cubicBezTo>
                  <a:pt x="19098" y="4572"/>
                  <a:pt x="19094" y="4566"/>
                  <a:pt x="19089" y="4560"/>
                </a:cubicBezTo>
                <a:lnTo>
                  <a:pt x="14933" y="406"/>
                </a:lnTo>
                <a:cubicBezTo>
                  <a:pt x="14648" y="120"/>
                  <a:pt x="14327" y="1"/>
                  <a:pt x="14017" y="1"/>
                </a:cubicBezTo>
                <a:close/>
              </a:path>
            </a:pathLst>
          </a:custGeom>
          <a:solidFill>
            <a:srgbClr val="E4E4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17;p15">
            <a:extLst>
              <a:ext uri="{FF2B5EF4-FFF2-40B4-BE49-F238E27FC236}">
                <a16:creationId xmlns:a16="http://schemas.microsoft.com/office/drawing/2014/main" id="{BA8E4ED8-5110-49D0-A571-F830889006B2}"/>
              </a:ext>
            </a:extLst>
          </p:cNvPr>
          <p:cNvSpPr txBox="1"/>
          <p:nvPr/>
        </p:nvSpPr>
        <p:spPr>
          <a:xfrm rot="5400000">
            <a:off x="4238561" y="-788611"/>
            <a:ext cx="510837" cy="2329883"/>
          </a:xfrm>
          <a:prstGeom prst="rect">
            <a:avLst/>
          </a:prstGeom>
          <a:noFill/>
          <a:ln>
            <a:noFill/>
          </a:ln>
        </p:spPr>
        <p:txBody>
          <a:bodyPr spcFirstLastPara="1" vert="vert270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Design </a:t>
            </a:r>
            <a:r>
              <a:rPr lang="en" sz="27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</a:t>
            </a:r>
            <a:r>
              <a:rPr lang="en" sz="2700" dirty="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hinking</a:t>
            </a:r>
            <a:endParaRPr sz="2700" dirty="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1030" name="Picture 6" descr="Smith College Learning Space Utilization Study and Seelye Hall Renovation –  Sasaki">
            <a:extLst>
              <a:ext uri="{FF2B5EF4-FFF2-40B4-BE49-F238E27FC236}">
                <a16:creationId xmlns:a16="http://schemas.microsoft.com/office/drawing/2014/main" id="{1E297025-59A8-4880-B74B-547C01D22A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"/>
          <a:stretch/>
        </p:blipFill>
        <p:spPr bwMode="auto">
          <a:xfrm>
            <a:off x="1966153" y="3494431"/>
            <a:ext cx="1809674" cy="140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Google Shape;893;p32">
            <a:extLst>
              <a:ext uri="{FF2B5EF4-FFF2-40B4-BE49-F238E27FC236}">
                <a16:creationId xmlns:a16="http://schemas.microsoft.com/office/drawing/2014/main" id="{F3882481-AC06-441D-91E2-A5D4849DB6A2}"/>
              </a:ext>
            </a:extLst>
          </p:cNvPr>
          <p:cNvSpPr txBox="1"/>
          <p:nvPr/>
        </p:nvSpPr>
        <p:spPr>
          <a:xfrm>
            <a:off x="4822698" y="2042858"/>
            <a:ext cx="1475999" cy="89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Like: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ตอบโจทย์ทั้งการเรียน 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Online </a:t>
            </a:r>
            <a:r>
              <a:rPr lang="th-TH" sz="1200" dirty="0">
                <a:latin typeface="Roboto"/>
                <a:ea typeface="Roboto"/>
                <a:cs typeface="Roboto"/>
                <a:sym typeface="Roboto"/>
              </a:rPr>
              <a:t>และ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Onsite </a:t>
            </a:r>
            <a:r>
              <a:rPr lang="th-TH" sz="1200" dirty="0">
                <a:latin typeface="Roboto"/>
                <a:ea typeface="Roboto"/>
                <a:cs typeface="Roboto"/>
                <a:sym typeface="Roboto"/>
              </a:rPr>
              <a:t>ที่มี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Interaction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897;p32">
            <a:extLst>
              <a:ext uri="{FF2B5EF4-FFF2-40B4-BE49-F238E27FC236}">
                <a16:creationId xmlns:a16="http://schemas.microsoft.com/office/drawing/2014/main" id="{D1DC27A6-435F-4982-BC53-718231AC1147}"/>
              </a:ext>
            </a:extLst>
          </p:cNvPr>
          <p:cNvSpPr txBox="1"/>
          <p:nvPr/>
        </p:nvSpPr>
        <p:spPr>
          <a:xfrm flipH="1">
            <a:off x="6319509" y="2092560"/>
            <a:ext cx="1475999" cy="788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Dislike:</a:t>
            </a: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lang="th-TH"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200" dirty="0">
                <a:latin typeface="Roboto"/>
                <a:ea typeface="Roboto"/>
                <a:cs typeface="Roboto"/>
                <a:sym typeface="Roboto"/>
              </a:rPr>
              <a:t>ต้องใช้งบประมาณในการสร้างสถานที่ และอุปกรณ์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901;p32">
            <a:extLst>
              <a:ext uri="{FF2B5EF4-FFF2-40B4-BE49-F238E27FC236}">
                <a16:creationId xmlns:a16="http://schemas.microsoft.com/office/drawing/2014/main" id="{7B9CC19A-4B48-4FB8-84E3-DD96B9F859E6}"/>
              </a:ext>
            </a:extLst>
          </p:cNvPr>
          <p:cNvSpPr txBox="1"/>
          <p:nvPr/>
        </p:nvSpPr>
        <p:spPr>
          <a:xfrm>
            <a:off x="6319510" y="2939034"/>
            <a:ext cx="1475998" cy="788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Idea:</a:t>
            </a:r>
            <a:endParaRPr lang="th-TH" sz="12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200" dirty="0">
                <a:latin typeface="Roboto"/>
                <a:ea typeface="Roboto"/>
                <a:cs typeface="Roboto"/>
                <a:sym typeface="Roboto"/>
              </a:rPr>
              <a:t>อาจเพิ่ม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Metaverse </a:t>
            </a:r>
            <a:r>
              <a:rPr lang="th-TH" sz="1200" dirty="0">
                <a:latin typeface="Roboto"/>
                <a:ea typeface="Roboto"/>
                <a:cs typeface="Roboto"/>
                <a:sym typeface="Roboto"/>
              </a:rPr>
              <a:t>หรือ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VR </a:t>
            </a:r>
            <a:r>
              <a:rPr lang="th-TH" sz="1200" dirty="0">
                <a:latin typeface="Roboto"/>
                <a:ea typeface="Roboto"/>
                <a:cs typeface="Roboto"/>
                <a:sym typeface="Roboto"/>
              </a:rPr>
              <a:t>มาช่วยส่งเสริมการเรียน</a:t>
            </a: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43" name="Google Shape;905;p32">
            <a:extLst>
              <a:ext uri="{FF2B5EF4-FFF2-40B4-BE49-F238E27FC236}">
                <a16:creationId xmlns:a16="http://schemas.microsoft.com/office/drawing/2014/main" id="{2DD71321-014D-4ABC-9311-02FD618E5650}"/>
              </a:ext>
            </a:extLst>
          </p:cNvPr>
          <p:cNvSpPr txBox="1"/>
          <p:nvPr/>
        </p:nvSpPr>
        <p:spPr>
          <a:xfrm flipH="1">
            <a:off x="4822698" y="2880914"/>
            <a:ext cx="1293600" cy="891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Question: </a:t>
            </a:r>
            <a:br>
              <a:rPr lang="th-TH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th-TH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จะมีมาตรการป้องกัน 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Covid </a:t>
            </a:r>
            <a:r>
              <a:rPr lang="th-TH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อย่างไร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85541495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Thinking Infographics by Slidego">
  <a:themeElements>
    <a:clrScheme name="Simple Light">
      <a:dk1>
        <a:srgbClr val="000000"/>
      </a:dk1>
      <a:lt1>
        <a:srgbClr val="FDFDFD"/>
      </a:lt1>
      <a:dk2>
        <a:srgbClr val="B3B3B3"/>
      </a:dk2>
      <a:lt2>
        <a:srgbClr val="E4E4E4"/>
      </a:lt2>
      <a:accent1>
        <a:srgbClr val="F0F02A"/>
      </a:accent1>
      <a:accent2>
        <a:srgbClr val="FFAC0E"/>
      </a:accent2>
      <a:accent3>
        <a:srgbClr val="FF4EB3"/>
      </a:accent3>
      <a:accent4>
        <a:srgbClr val="95E41D"/>
      </a:accent4>
      <a:accent5>
        <a:srgbClr val="51D7FA"/>
      </a:accent5>
      <a:accent6>
        <a:srgbClr val="B085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208</Words>
  <Application>Microsoft Office PowerPoint</Application>
  <PresentationFormat>On-screen Show (16:9)</PresentationFormat>
  <Paragraphs>38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Roboto</vt:lpstr>
      <vt:lpstr>Fira Sans Extra Condensed SemiBold</vt:lpstr>
      <vt:lpstr>Arial</vt:lpstr>
      <vt:lpstr>Fira Sans Extra Condensed Medium</vt:lpstr>
      <vt:lpstr>Design Thinking Infographics by Slidego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Panu Panuparb</cp:lastModifiedBy>
  <cp:revision>43</cp:revision>
  <dcterms:modified xsi:type="dcterms:W3CDTF">2021-12-30T14:03:36Z</dcterms:modified>
</cp:coreProperties>
</file>