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1" r:id="rId3"/>
    <p:sldMasterId id="2147483652" r:id="rId4"/>
    <p:sldMasterId id="2147483654" r:id="rId5"/>
  </p:sldMasterIdLst>
  <p:notesMasterIdLst>
    <p:notesMasterId r:id="rId25"/>
  </p:notesMasterIdLst>
  <p:sldIdLst>
    <p:sldId id="256" r:id="rId6"/>
    <p:sldId id="257" r:id="rId7"/>
    <p:sldId id="258" r:id="rId8"/>
    <p:sldId id="269" r:id="rId9"/>
    <p:sldId id="260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72" r:id="rId21"/>
    <p:sldId id="274" r:id="rId22"/>
    <p:sldId id="275" r:id="rId23"/>
    <p:sldId id="276" r:id="rId24"/>
  </p:sldIdLst>
  <p:sldSz cx="9906000" cy="6858000" type="A4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6862" autoAdjust="0"/>
  </p:normalViewPr>
  <p:slideViewPr>
    <p:cSldViewPr snapToGrid="0">
      <p:cViewPr varScale="1">
        <p:scale>
          <a:sx n="102" d="100"/>
          <a:sy n="102" d="100"/>
        </p:scale>
        <p:origin x="-168" y="-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194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44" tIns="45322" rIns="90644" bIns="45322" numCol="1" anchor="t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3816350" y="0"/>
            <a:ext cx="29178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44" tIns="45322" rIns="90644" bIns="45322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pPr>
              <a:defRPr/>
            </a:pPr>
            <a:fld id="{D053B0AB-BFFD-449E-94EB-396DD159F7E9}" type="datetimeFigureOut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1012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673100" y="4748213"/>
            <a:ext cx="5389563" cy="388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44" tIns="45322" rIns="90644" bIns="45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371013"/>
            <a:ext cx="29194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44" tIns="45322" rIns="90644" bIns="45322" numCol="1" anchor="b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3816350" y="9371013"/>
            <a:ext cx="29178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644" tIns="45322" rIns="90644" bIns="45322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pPr>
              <a:defRPr/>
            </a:pPr>
            <a:fld id="{6324B759-A36D-49F2-BC8A-1A754A0D3296}" type="slidenum">
              <a:rPr lang="ja-JP" altLang="en-US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66563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558AD-E71C-4524-A6B7-B8BA1BB98544}" type="slidenum">
              <a:rPr lang="ja-JP" altLang="en-US" smtClean="0"/>
              <a:pPr/>
              <a:t>3</a:t>
            </a:fld>
            <a:endParaRPr lang="en-US" altLang="ja-JP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b"/>
          <a:lstStyle/>
          <a:p>
            <a:pPr algn="r"/>
            <a:fld id="{B901D757-D4E0-4B00-811A-8B7F538D4553}" type="slidenum">
              <a:rPr lang="ja-JP" altLang="en-US" sz="1200"/>
              <a:pPr algn="r"/>
              <a:t>16</a:t>
            </a:fld>
            <a:endParaRPr lang="en-US" altLang="ja-JP" sz="1200"/>
          </a:p>
        </p:txBody>
      </p:sp>
      <p:sp>
        <p:nvSpPr>
          <p:cNvPr id="80898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695325" y="738188"/>
            <a:ext cx="53467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1825"/>
          </a:xfrm>
          <a:noFill/>
          <a:ln/>
        </p:spPr>
        <p:txBody>
          <a:bodyPr lIns="90748" tIns="45374" rIns="90748" bIns="45374"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48" tIns="45374" rIns="90748" bIns="45374" anchor="b"/>
          <a:lstStyle/>
          <a:p>
            <a:pPr algn="r" defTabSz="908050"/>
            <a:fld id="{554161A9-311E-4096-9267-E867F4A2C70C}" type="slidenum">
              <a:rPr lang="en-US" altLang="ja-JP" sz="1200"/>
              <a:pPr algn="r" defTabSz="908050"/>
              <a:t>17</a:t>
            </a:fld>
            <a:endParaRPr lang="en-US" altLang="ja-JP" sz="1200"/>
          </a:p>
        </p:txBody>
      </p:sp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b"/>
          <a:lstStyle/>
          <a:p>
            <a:pPr algn="r"/>
            <a:fld id="{A02BF7BE-4A6B-495F-A074-03E25BE10BF4}" type="slidenum">
              <a:rPr lang="en-US" altLang="ja-JP" sz="1200"/>
              <a:pPr algn="r"/>
              <a:t>17</a:t>
            </a:fld>
            <a:endParaRPr lang="en-US" altLang="ja-JP" sz="1200"/>
          </a:p>
        </p:txBody>
      </p:sp>
      <p:sp>
        <p:nvSpPr>
          <p:cNvPr id="82947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696913" y="739775"/>
            <a:ext cx="5345112" cy="37004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</p:spPr>
        <p:txBody>
          <a:bodyPr lIns="91434" tIns="45717" rIns="91434" bIns="45717"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48" tIns="45374" rIns="90748" bIns="45374" anchor="b"/>
          <a:lstStyle/>
          <a:p>
            <a:pPr algn="r" defTabSz="908050"/>
            <a:fld id="{99A407AB-0943-4ACB-B9E8-CD10843F00B2}" type="slidenum">
              <a:rPr lang="en-US" altLang="ja-JP" sz="1200"/>
              <a:pPr algn="r" defTabSz="908050"/>
              <a:t>18</a:t>
            </a:fld>
            <a:endParaRPr lang="en-US" altLang="ja-JP" sz="1200"/>
          </a:p>
        </p:txBody>
      </p:sp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b"/>
          <a:lstStyle/>
          <a:p>
            <a:pPr algn="r"/>
            <a:fld id="{2998595E-F351-4BD5-B0BE-AD6F314701F6}" type="slidenum">
              <a:rPr lang="en-US" altLang="ja-JP" sz="1200"/>
              <a:pPr algn="r"/>
              <a:t>18</a:t>
            </a:fld>
            <a:endParaRPr lang="en-US" altLang="ja-JP" sz="1200"/>
          </a:p>
        </p:txBody>
      </p:sp>
      <p:sp>
        <p:nvSpPr>
          <p:cNvPr id="84995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696913" y="739775"/>
            <a:ext cx="5345112" cy="37004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</p:spPr>
        <p:txBody>
          <a:bodyPr lIns="91434" tIns="45717" rIns="91434" bIns="45717"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748" tIns="45374" rIns="90748" bIns="45374" anchor="b"/>
          <a:lstStyle/>
          <a:p>
            <a:pPr algn="r" defTabSz="908050"/>
            <a:fld id="{3DCE26D2-B2E7-4BE2-B49B-3A89283E5823}" type="slidenum">
              <a:rPr lang="en-US" altLang="ja-JP" sz="1200"/>
              <a:pPr algn="r" defTabSz="908050"/>
              <a:t>19</a:t>
            </a:fld>
            <a:endParaRPr lang="en-US" altLang="ja-JP" sz="1200"/>
          </a:p>
        </p:txBody>
      </p:sp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b"/>
          <a:lstStyle/>
          <a:p>
            <a:pPr algn="r"/>
            <a:fld id="{A8811905-ED2A-4908-B7E9-C1407086ED7C}" type="slidenum">
              <a:rPr lang="en-US" altLang="ja-JP" sz="1200"/>
              <a:pPr algn="r"/>
              <a:t>19</a:t>
            </a:fld>
            <a:endParaRPr lang="en-US" altLang="ja-JP" sz="1200"/>
          </a:p>
        </p:txBody>
      </p:sp>
      <p:sp>
        <p:nvSpPr>
          <p:cNvPr id="87043" name="Rectangle 2"/>
          <p:cNvSpPr>
            <a:spLocks noGrp="1" noRot="1" noChangeArrowheads="1" noTextEdit="1"/>
          </p:cNvSpPr>
          <p:nvPr>
            <p:ph type="sldImg"/>
          </p:nvPr>
        </p:nvSpPr>
        <p:spPr bwMode="auto">
          <a:xfrm>
            <a:off x="696913" y="739775"/>
            <a:ext cx="5345112" cy="37004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6300"/>
            <a:ext cx="5389563" cy="4440238"/>
          </a:xfrm>
          <a:noFill/>
          <a:ln/>
        </p:spPr>
        <p:txBody>
          <a:bodyPr lIns="91434" tIns="45717" rIns="91434" bIns="45717"/>
          <a:lstStyle/>
          <a:p>
            <a:pPr eaLnBrk="1" hangingPunct="1"/>
            <a:endParaRPr lang="ja-JP" altLang="ja-JP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que 10"/>
          <p:cNvSpPr/>
          <p:nvPr/>
        </p:nvSpPr>
        <p:spPr>
          <a:xfrm>
            <a:off x="487363" y="476250"/>
            <a:ext cx="3384550" cy="338613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pic>
        <p:nvPicPr>
          <p:cNvPr id="5" name="Picture 1045" descr="RICOH_LOGO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477838"/>
            <a:ext cx="1760538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622300"/>
            <a:ext cx="2803525" cy="2735263"/>
          </a:xfrm>
        </p:spPr>
        <p:txBody>
          <a:bodyPr/>
          <a:lstStyle>
            <a:lvl1pPr>
              <a:defRPr sz="3600" b="0">
                <a:solidFill>
                  <a:schemeClr val="bg1"/>
                </a:solidFill>
                <a:ea typeface="+mn-ea"/>
                <a:cs typeface="ＭＳ Ｐゴシック" panose="020B0600070205080204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  <a:endParaRPr lang="en-US" altLang="ja-JP" noProof="0" smtClean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547688" y="4106863"/>
            <a:ext cx="3390900" cy="7239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400">
                <a:solidFill>
                  <a:srgbClr val="CF142B"/>
                </a:solidFill>
                <a:ea typeface="+mn-ea"/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  <a:endParaRPr lang="en-GB" altLang="ja-JP" noProof="0" smtClean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6D244-C003-47B9-980F-CEC44E4480DD}" type="datetime1">
              <a:rPr lang="en-GB"/>
              <a:pPr>
                <a:defRPr/>
              </a:pPr>
              <a:t>18/06/2014</a:t>
            </a:fld>
            <a:endParaRPr lang="en-GB" altLang="ja-JP"/>
          </a:p>
        </p:txBody>
      </p:sp>
      <p:sp>
        <p:nvSpPr>
          <p:cNvPr id="8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B8739-561B-4793-9427-30A013924522}" type="slidenum">
              <a:rPr lang="en-GB" altLang="ja-JP"/>
              <a:pPr>
                <a:defRPr/>
              </a:pPr>
              <a:t>&lt;#&gt;</a:t>
            </a:fld>
            <a:endParaRPr lang="en-GB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F36C5-42C8-4D25-BDD8-38924CC31E7D}" type="datetime1">
              <a:rPr lang="en-GB"/>
              <a:pPr>
                <a:defRPr/>
              </a:pPr>
              <a:t>18/06/2014</a:t>
            </a:fld>
            <a:endParaRPr lang="en-GB" altLang="ja-JP"/>
          </a:p>
        </p:txBody>
      </p:sp>
      <p:sp>
        <p:nvSpPr>
          <p:cNvPr id="6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7C182-B6E0-44E1-AF65-A20D3949F6E9}" type="slidenum">
              <a:rPr lang="en-GB" altLang="ja-JP"/>
              <a:pPr>
                <a:defRPr/>
              </a:pPr>
              <a:t>&lt;#&gt;</a:t>
            </a:fld>
            <a:endParaRPr lang="en-GB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152400"/>
            <a:ext cx="2228850" cy="59721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152400"/>
            <a:ext cx="6534150" cy="59721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F3735-1861-46EC-AED3-E6D9B079FB66}" type="datetime1">
              <a:rPr lang="en-GB"/>
              <a:pPr>
                <a:defRPr/>
              </a:pPr>
              <a:t>18/06/2014</a:t>
            </a:fld>
            <a:endParaRPr lang="en-GB" altLang="ja-JP"/>
          </a:p>
        </p:txBody>
      </p:sp>
      <p:sp>
        <p:nvSpPr>
          <p:cNvPr id="6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0DA40-0246-401E-8AD7-E0E8CA586148}" type="slidenum">
              <a:rPr lang="en-GB" altLang="ja-JP"/>
              <a:pPr>
                <a:defRPr/>
              </a:pPr>
              <a:t>&lt;#&gt;</a:t>
            </a:fld>
            <a:endParaRPr lang="en-GB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25FDF-638C-4F05-8DA9-0CFEB358389C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CF298-12E7-4B49-B6A9-BD0E79B9EC86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AF1FE-4E56-4570-AE29-2B34AB28EFD5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11B5F-FC85-420D-BEAB-A32645920B88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19953-652B-4263-90CE-31A563BA22F4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A878A-9660-43CC-A0C9-3E37F4D44B9B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4108450"/>
            <a:ext cx="1619250" cy="7239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266950" y="4108450"/>
            <a:ext cx="1619250" cy="7239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50C69-F97F-4351-A221-BB7CE741AF60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3490A-9FC2-422C-AED7-8B4D88CAEA8C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E862D-99A6-46CD-929D-A2950B68808C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86C2A-4DCA-44F3-8F16-4F42682F1D12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B8D23-EEF0-49BC-895F-96E40D34A075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B419A-C862-4392-B8D5-E61237126829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5726C-AC83-4398-9CBE-79A58D458B2F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884EF-DE81-4BB4-ABD2-19E90F25D4C5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13C59-9546-48FD-855B-FE0C95D1E974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84BA4-1E45-439A-B41B-6F9E76B0F29A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0662F-C695-4877-8B44-648288454225}" type="datetime1">
              <a:rPr lang="en-GB"/>
              <a:pPr>
                <a:defRPr/>
              </a:pPr>
              <a:t>18/06/2014</a:t>
            </a:fld>
            <a:endParaRPr lang="en-GB" altLang="ja-JP"/>
          </a:p>
        </p:txBody>
      </p:sp>
      <p:sp>
        <p:nvSpPr>
          <p:cNvPr id="6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F4C5B-AE8A-415C-B277-EAEA4E742A7E}" type="slidenum">
              <a:rPr lang="en-GB" altLang="ja-JP"/>
              <a:pPr>
                <a:defRPr/>
              </a:pPr>
              <a:t>&lt;#&gt;</a:t>
            </a:fld>
            <a:endParaRPr lang="en-GB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9057D-51FE-4BA1-851A-51C5E04CB782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E3DE7-1F4A-42C2-BFB5-BAE70D1B3E81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EC2-E56E-4D33-B507-8245AE101B03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19006-7B84-4210-B37F-C34769545A73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103813" y="3260725"/>
            <a:ext cx="1535112" cy="15716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3260725"/>
            <a:ext cx="4456113" cy="15716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FE946-FDCB-4D72-8058-4FB97645671E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E0F91-CEF6-46B8-9946-C0BA8760E1E9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51D42-B046-4D86-975C-74B28D4E178C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10E0A-877C-4FD8-9891-31BA70D15E52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9A051-BD8C-45BF-A6F8-C1C8C9958CD6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EFCC7-3AA6-4BB9-BAE6-C93B1C83EB61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444F4-D941-4D6F-89E9-280D8A6D379B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209BC-78DD-4FBE-8D85-2E212DEF1F9D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77E38-C3DC-46A9-AE70-2FB4E304FD31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E35BE-B11C-4482-BC28-072DADAD4498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03713-E380-4E38-A841-20E26A703882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7A20F-A3E5-40D1-B43D-EB5FC88E7DBE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54DC3-57DC-447E-8A72-CB65CA26D3A4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AEA83-DAF4-4D44-B60A-C6D55E91CA34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D74DF-8CFF-4AA1-B848-747E95B07A82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5AE3F-B224-44D5-A2A4-E02A76089D9B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5" name="Date Placeholder 1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F859E-4835-4274-8A76-603D6BA6BB62}" type="datetime1">
              <a:rPr lang="en-GB"/>
              <a:pPr>
                <a:defRPr/>
              </a:pPr>
              <a:t>18/06/2014</a:t>
            </a:fld>
            <a:endParaRPr lang="en-GB" altLang="ja-JP"/>
          </a:p>
        </p:txBody>
      </p:sp>
      <p:sp>
        <p:nvSpPr>
          <p:cNvPr id="6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786FC-240C-40CD-BB9C-CBD437CE4087}" type="slidenum">
              <a:rPr lang="en-GB" altLang="ja-JP"/>
              <a:pPr>
                <a:defRPr/>
              </a:pPr>
              <a:t>&lt;#&gt;</a:t>
            </a:fld>
            <a:endParaRPr lang="en-GB" altLang="ja-JP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36B2F-F23B-4B2E-BAA4-D6125D112925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5326E-87D6-40BA-AFB8-EB622F8C8693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78C68-CD4C-4BA7-AB1F-D34A64F35F18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4546B-1FE0-40D1-9C86-053941DDAEE9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353BE-A276-422E-9D5E-4AD6C79F03EE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4A82E-9902-4B8C-A852-8EA34FFD2741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17A67-C48C-458C-AF38-9226615F740D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F2AD0-A1E0-4E3A-AC22-0AF7E4D990A0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55291-C58D-49A3-88DA-44B5C933906B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CC7C1-7FB8-4047-A03B-CD1FC378CD9F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5E13F-A7CE-4DDC-8E37-0641BD1C9ACD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C6246-6B6F-4C2B-95D3-EA0B47BF7E95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1E26A-059A-4AEF-AF43-5952CA3B4114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01ABD-61AD-4E22-8A42-C04B166AED38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1350" y="1300163"/>
            <a:ext cx="2835275" cy="20050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629025" y="1300163"/>
            <a:ext cx="2835275" cy="20050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83E6D-273D-4FF5-A56C-4FE8E6D8FC76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8427B-9A50-4744-B734-C1A76BD4FE77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9597A-43F9-4D4C-99B6-FA435870147C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07B72-A418-4ED9-9BA8-0B4AC772CEF4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57DA1-6329-4BAB-939D-5CAB53F45D96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C03B0-C726-4423-9F52-EA37531A84E0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312863"/>
            <a:ext cx="4381500" cy="4811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312863"/>
            <a:ext cx="4381500" cy="4811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Date Placeholder 1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8955F-02F3-4FEE-8187-B51949ADA0E3}" type="datetime1">
              <a:rPr lang="en-GB"/>
              <a:pPr>
                <a:defRPr/>
              </a:pPr>
              <a:t>18/06/2014</a:t>
            </a:fld>
            <a:endParaRPr lang="en-GB" altLang="ja-JP"/>
          </a:p>
        </p:txBody>
      </p:sp>
      <p:sp>
        <p:nvSpPr>
          <p:cNvPr id="7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D367D-A276-44BA-8834-B2A9A52AD2E0}" type="slidenum">
              <a:rPr lang="en-GB" altLang="ja-JP"/>
              <a:pPr>
                <a:defRPr/>
              </a:pPr>
              <a:t>&lt;#&gt;</a:t>
            </a:fld>
            <a:endParaRPr lang="en-GB" altLang="ja-JP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F9F3-F657-48B8-8243-7F11B37AB5EE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2F78D-D094-49A5-83C5-3003D5D447DD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CCCBA-7600-455B-A45C-E658DF228466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7A94A-F087-4AA3-A0BA-07A2F06B4F5B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81FAF-F8CB-45A2-BCA5-0FB8A8F0DE61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F0C19-1253-4DA4-89B4-7B5E5170BF7A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6F65E-1655-4ABB-93B2-011F6A7BF90B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FB47-6A17-4408-A062-591979AB2DC8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675313" y="152400"/>
            <a:ext cx="1676400" cy="315277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1350" y="152400"/>
            <a:ext cx="4881563" cy="31527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1A31C-4D3B-441E-A790-AF644931BA8C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09CCA-EA52-4CD3-AC50-245B2C92EDF3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FACC9-8C5D-4234-93F6-0C581672EB34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9C977-8320-45A1-9805-718E137FFD47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24758-7CCF-4E9F-9DA3-F8B694D8DA01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8E22D-451F-4D7D-9EC2-8E42DD4ABE8F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665EC-2989-4B1C-B847-8A229939BF62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20CE7-A542-4CF3-80F6-4AF5A675E8D6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6D19C-A26D-4E19-ACF5-77F564167679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CF5E4-D5E7-424D-985E-5B2147A8FB0E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D08D-1BD3-49B4-B4E7-C658593C3E61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22883-394E-45F2-8C8B-7A3C9C742130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8" name="Date Placeholder 1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46CA9-17F9-4D69-9978-BF9FA8559A3A}" type="datetime1">
              <a:rPr lang="en-GB"/>
              <a:pPr>
                <a:defRPr/>
              </a:pPr>
              <a:t>18/06/2014</a:t>
            </a:fld>
            <a:endParaRPr lang="en-GB" altLang="ja-JP"/>
          </a:p>
        </p:txBody>
      </p:sp>
      <p:sp>
        <p:nvSpPr>
          <p:cNvPr id="9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1286B-E295-4F03-A436-AF68834C6534}" type="slidenum">
              <a:rPr lang="en-GB" altLang="ja-JP"/>
              <a:pPr>
                <a:defRPr/>
              </a:pPr>
              <a:t>&lt;#&gt;</a:t>
            </a:fld>
            <a:endParaRPr lang="en-GB" altLang="ja-JP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80C7B-3D6C-4253-9BEF-0BE4381C43BC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ECAED-E67F-4B36-A111-C8AED09AF11A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68070-BFDE-45DF-B5D2-3EA9A048DFB4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84BCD-49E2-4EF9-9FFE-886839216F38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BD83D-CEED-4128-BEFF-601AAA3177A1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501DD-8023-4638-9D74-78EA431E2850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075FD-5C43-4776-85F7-855473032625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C4D8A-EB58-4AA4-859C-361631F4CF63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CE01C-CA73-4330-A1B5-E48E53360EFC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C9BA7-2832-4B9A-B949-7B1573820C6A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8FEB-55F0-4D09-AA20-AF5A9B0AA17E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A86AF-DD16-47C8-A2F7-A079003C4D30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4" name="Date Placeholder 1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03CD3-3B0E-44A0-A561-8BBE4E437FFC}" type="datetime1">
              <a:rPr lang="en-GB"/>
              <a:pPr>
                <a:defRPr/>
              </a:pPr>
              <a:t>18/06/2014</a:t>
            </a:fld>
            <a:endParaRPr lang="en-GB" altLang="ja-JP"/>
          </a:p>
        </p:txBody>
      </p:sp>
      <p:sp>
        <p:nvSpPr>
          <p:cNvPr id="5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0944F-9023-46A3-9B0A-2EE18315A953}" type="slidenum">
              <a:rPr lang="en-GB" altLang="ja-JP"/>
              <a:pPr>
                <a:defRPr/>
              </a:pPr>
              <a:t>&lt;#&gt;</a:t>
            </a:fld>
            <a:endParaRPr lang="en-GB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3" name="Date Placeholder 1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BEFEF-A5C7-475C-9C47-69C8274FFAF5}" type="datetime1">
              <a:rPr lang="en-GB"/>
              <a:pPr>
                <a:defRPr/>
              </a:pPr>
              <a:t>18/06/2014</a:t>
            </a:fld>
            <a:endParaRPr lang="en-GB" altLang="ja-JP"/>
          </a:p>
        </p:txBody>
      </p:sp>
      <p:sp>
        <p:nvSpPr>
          <p:cNvPr id="4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6005A-459F-4F0E-936B-6E56C2E63D13}" type="slidenum">
              <a:rPr lang="en-GB" altLang="ja-JP"/>
              <a:pPr>
                <a:defRPr/>
              </a:pPr>
              <a:t>&lt;#&gt;</a:t>
            </a:fld>
            <a:endParaRPr lang="en-GB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Date Placeholder 1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42B88-A134-459F-BFCE-225EC0F508A0}" type="datetime1">
              <a:rPr lang="en-GB"/>
              <a:pPr>
                <a:defRPr/>
              </a:pPr>
              <a:t>18/06/2014</a:t>
            </a:fld>
            <a:endParaRPr lang="en-GB" altLang="ja-JP"/>
          </a:p>
        </p:txBody>
      </p:sp>
      <p:sp>
        <p:nvSpPr>
          <p:cNvPr id="7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6A64-1033-4049-AF1C-47A7B0EDD2B0}" type="slidenum">
              <a:rPr lang="en-GB" altLang="ja-JP"/>
              <a:pPr>
                <a:defRPr/>
              </a:pPr>
              <a:t>&lt;#&gt;</a:t>
            </a:fld>
            <a:endParaRPr lang="en-GB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6" name="Date Placeholder 1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FB76B-25CE-4978-A498-7EF754A1D19B}" type="datetime1">
              <a:rPr lang="en-GB"/>
              <a:pPr>
                <a:defRPr/>
              </a:pPr>
              <a:t>18/06/2014</a:t>
            </a:fld>
            <a:endParaRPr lang="en-GB" altLang="ja-JP"/>
          </a:p>
        </p:txBody>
      </p:sp>
      <p:sp>
        <p:nvSpPr>
          <p:cNvPr id="7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17775-ECF4-4C38-AC93-1A69EFD35771}" type="slidenum">
              <a:rPr lang="en-GB" altLang="ja-JP"/>
              <a:pPr>
                <a:defRPr/>
              </a:pPr>
              <a:t>&lt;#&gt;</a:t>
            </a:fld>
            <a:endParaRPr lang="en-GB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152400"/>
            <a:ext cx="6143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Slide title. Arial~32pt Bold.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503613" y="6356350"/>
            <a:ext cx="28971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600">
                <a:solidFill>
                  <a:srgbClr val="71717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10" name="Date Placeholder 18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600">
                <a:solidFill>
                  <a:srgbClr val="71717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CA946E27-B465-412D-9D04-81A7F43BD6D7}" type="datetime1">
              <a:rPr lang="en-GB"/>
              <a:pPr>
                <a:defRPr/>
              </a:pPr>
              <a:t>18/06/2014</a:t>
            </a:fld>
            <a:endParaRPr lang="en-GB" altLang="ja-JP"/>
          </a:p>
        </p:txBody>
      </p:sp>
      <p:sp>
        <p:nvSpPr>
          <p:cNvPr id="11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72771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900">
                <a:solidFill>
                  <a:srgbClr val="71717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BF6C9598-E6BE-4984-91F6-E95E4A680108}" type="slidenum">
              <a:rPr lang="en-GB" altLang="ja-JP"/>
              <a:pPr>
                <a:defRPr/>
              </a:pPr>
              <a:t>&lt;#&gt;</a:t>
            </a:fld>
            <a:endParaRPr lang="en-GB" altLang="ja-JP"/>
          </a:p>
        </p:txBody>
      </p:sp>
      <p:sp>
        <p:nvSpPr>
          <p:cNvPr id="4" name="Plaque 10"/>
          <p:cNvSpPr>
            <a:spLocks/>
          </p:cNvSpPr>
          <p:nvPr/>
        </p:nvSpPr>
        <p:spPr bwMode="auto">
          <a:xfrm>
            <a:off x="539750" y="295275"/>
            <a:ext cx="441325" cy="442913"/>
          </a:xfrm>
          <a:custGeom>
            <a:avLst/>
            <a:gdLst>
              <a:gd name="T0" fmla="*/ 160633 w 5164139"/>
              <a:gd name="T1" fmla="*/ 0 h 5167312"/>
              <a:gd name="T2" fmla="*/ 4471692 w 5164139"/>
              <a:gd name="T3" fmla="*/ 0 h 5167312"/>
              <a:gd name="T4" fmla="*/ 4632325 w 5164139"/>
              <a:gd name="T5" fmla="*/ 160633 h 5167312"/>
              <a:gd name="T6" fmla="*/ 4632325 w 5164139"/>
              <a:gd name="T7" fmla="*/ 4389438 h 5167312"/>
              <a:gd name="T8" fmla="*/ 4637047 w 5164139"/>
              <a:gd name="T9" fmla="*/ 4389438 h 5167312"/>
              <a:gd name="T10" fmla="*/ 4711701 w 5164139"/>
              <a:gd name="T11" fmla="*/ 4464092 h 5167312"/>
              <a:gd name="T12" fmla="*/ 4711701 w 5164139"/>
              <a:gd name="T13" fmla="*/ 4464579 h 5167312"/>
              <a:gd name="T14" fmla="*/ 5091727 w 5164139"/>
              <a:gd name="T15" fmla="*/ 4464579 h 5167312"/>
              <a:gd name="T16" fmla="*/ 5164139 w 5164139"/>
              <a:gd name="T17" fmla="*/ 4536991 h 5167312"/>
              <a:gd name="T18" fmla="*/ 5164139 w 5164139"/>
              <a:gd name="T19" fmla="*/ 5094900 h 5167312"/>
              <a:gd name="T20" fmla="*/ 5091727 w 5164139"/>
              <a:gd name="T21" fmla="*/ 5167312 h 5167312"/>
              <a:gd name="T22" fmla="*/ 4546518 w 5164139"/>
              <a:gd name="T23" fmla="*/ 5167312 h 5167312"/>
              <a:gd name="T24" fmla="*/ 4474106 w 5164139"/>
              <a:gd name="T25" fmla="*/ 5094900 h 5167312"/>
              <a:gd name="T26" fmla="*/ 4474106 w 5164139"/>
              <a:gd name="T27" fmla="*/ 4694237 h 5167312"/>
              <a:gd name="T28" fmla="*/ 4472030 w 5164139"/>
              <a:gd name="T29" fmla="*/ 4694237 h 5167312"/>
              <a:gd name="T30" fmla="*/ 4426435 w 5164139"/>
              <a:gd name="T31" fmla="*/ 4625450 h 5167312"/>
              <a:gd name="T32" fmla="*/ 4405445 w 5164139"/>
              <a:gd name="T33" fmla="*/ 4621212 h 5167312"/>
              <a:gd name="T34" fmla="*/ 160633 w 5164139"/>
              <a:gd name="T35" fmla="*/ 4621212 h 5167312"/>
              <a:gd name="T36" fmla="*/ 0 w 5164139"/>
              <a:gd name="T37" fmla="*/ 4460579 h 5167312"/>
              <a:gd name="T38" fmla="*/ 0 w 5164139"/>
              <a:gd name="T39" fmla="*/ 160633 h 5167312"/>
              <a:gd name="T40" fmla="*/ 160633 w 5164139"/>
              <a:gd name="T41" fmla="*/ 0 h 516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xtLst/>
        </p:spPr>
        <p:txBody>
          <a:bodyPr anchor="ctr"/>
          <a:lstStyle/>
          <a:p>
            <a:pPr>
              <a:defRPr/>
            </a:pPr>
            <a:endParaRPr lang="ja-JP" altLang="en-US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1031" name="直線コネクタ 4"/>
          <p:cNvCxnSpPr>
            <a:cxnSpLocks noChangeShapeType="1"/>
          </p:cNvCxnSpPr>
          <p:nvPr/>
        </p:nvCxnSpPr>
        <p:spPr bwMode="auto">
          <a:xfrm>
            <a:off x="504825" y="885825"/>
            <a:ext cx="8913813" cy="0"/>
          </a:xfrm>
          <a:prstGeom prst="line">
            <a:avLst/>
          </a:prstGeom>
          <a:noFill/>
          <a:ln w="25400" algn="ctr">
            <a:solidFill>
              <a:srgbClr val="CF142B"/>
            </a:solidFill>
            <a:round/>
            <a:headEnd/>
            <a:tailEnd/>
          </a:ln>
        </p:spPr>
      </p:cxnSp>
      <p:pic>
        <p:nvPicPr>
          <p:cNvPr id="1032" name="Picture 30" descr="RICOH_LOGO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54975" y="290513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12863"/>
            <a:ext cx="891540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Bullet 1. Arial~28pt.</a:t>
            </a:r>
          </a:p>
          <a:p>
            <a:pPr lvl="1"/>
            <a:r>
              <a:rPr lang="en-US" altLang="ja-JP" smtClean="0"/>
              <a:t>Bullet 2. Arial~20pt.</a:t>
            </a:r>
          </a:p>
          <a:p>
            <a:pPr lvl="0"/>
            <a:r>
              <a:rPr lang="en-US" altLang="ja-JP" smtClean="0"/>
              <a:t>Bullet 1. Arial~28pt.</a:t>
            </a:r>
          </a:p>
          <a:p>
            <a:pPr lvl="1"/>
            <a:r>
              <a:rPr lang="en-US" altLang="ja-JP" smtClean="0"/>
              <a:t>Bullet 2. Arial~20pt.</a:t>
            </a:r>
          </a:p>
          <a:p>
            <a:pPr lvl="0"/>
            <a:r>
              <a:rPr lang="en-US" altLang="ja-JP" smtClean="0"/>
              <a:t>Bullet 1. Arial~28pt.</a:t>
            </a:r>
          </a:p>
          <a:p>
            <a:pPr lvl="1"/>
            <a:r>
              <a:rPr lang="en-US" altLang="ja-JP" smtClean="0"/>
              <a:t>Bullet 2. Arial~20pt.</a:t>
            </a:r>
          </a:p>
          <a:p>
            <a:pPr lvl="0"/>
            <a:r>
              <a:rPr lang="en-US" altLang="ja-JP" smtClean="0"/>
              <a:t>Bullet 1. Arial~28pt.</a:t>
            </a:r>
          </a:p>
          <a:p>
            <a:pPr lvl="1"/>
            <a:r>
              <a:rPr lang="en-US" altLang="ja-JP" smtClean="0"/>
              <a:t>Bullet 2. Arial~20pt.</a:t>
            </a:r>
          </a:p>
          <a:p>
            <a:pPr lvl="0"/>
            <a:r>
              <a:rPr lang="en-US" altLang="ja-JP" smtClean="0"/>
              <a:t>Bullet 1. Arial~28pt.</a:t>
            </a:r>
          </a:p>
          <a:p>
            <a:pPr lvl="1"/>
            <a:r>
              <a:rPr lang="en-US" altLang="ja-JP" smtClean="0"/>
              <a:t>Bullet 2. Arial~20pt.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CF142B"/>
        </a:buClr>
        <a:buFont typeface="Wingdings" pitchFamily="2" charset="2"/>
        <a:buChar char="§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Arial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7938"/>
            <a:ext cx="2311400" cy="363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71717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ACB2FA54-23B6-4D00-9300-D0635E39CBC7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7938"/>
            <a:ext cx="3136900" cy="363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600">
                <a:solidFill>
                  <a:srgbClr val="71717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7938"/>
            <a:ext cx="2311400" cy="363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71717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AAFFFDD1-D04C-47A3-8764-1635C270BC19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  <p:sp>
        <p:nvSpPr>
          <p:cNvPr id="4" name="Plaque 10"/>
          <p:cNvSpPr>
            <a:spLocks/>
          </p:cNvSpPr>
          <p:nvPr/>
        </p:nvSpPr>
        <p:spPr bwMode="auto">
          <a:xfrm flipH="1">
            <a:off x="7583488" y="4435475"/>
            <a:ext cx="1873250" cy="1873250"/>
          </a:xfrm>
          <a:custGeom>
            <a:avLst/>
            <a:gdLst>
              <a:gd name="T0" fmla="*/ 160633 w 5164139"/>
              <a:gd name="T1" fmla="*/ 0 h 5167312"/>
              <a:gd name="T2" fmla="*/ 4471692 w 5164139"/>
              <a:gd name="T3" fmla="*/ 0 h 5167312"/>
              <a:gd name="T4" fmla="*/ 4632325 w 5164139"/>
              <a:gd name="T5" fmla="*/ 160633 h 5167312"/>
              <a:gd name="T6" fmla="*/ 4632325 w 5164139"/>
              <a:gd name="T7" fmla="*/ 4389438 h 5167312"/>
              <a:gd name="T8" fmla="*/ 4637047 w 5164139"/>
              <a:gd name="T9" fmla="*/ 4389438 h 5167312"/>
              <a:gd name="T10" fmla="*/ 4711701 w 5164139"/>
              <a:gd name="T11" fmla="*/ 4464092 h 5167312"/>
              <a:gd name="T12" fmla="*/ 4711701 w 5164139"/>
              <a:gd name="T13" fmla="*/ 4464579 h 5167312"/>
              <a:gd name="T14" fmla="*/ 5091727 w 5164139"/>
              <a:gd name="T15" fmla="*/ 4464579 h 5167312"/>
              <a:gd name="T16" fmla="*/ 5164139 w 5164139"/>
              <a:gd name="T17" fmla="*/ 4536991 h 5167312"/>
              <a:gd name="T18" fmla="*/ 5164139 w 5164139"/>
              <a:gd name="T19" fmla="*/ 5094900 h 5167312"/>
              <a:gd name="T20" fmla="*/ 5091727 w 5164139"/>
              <a:gd name="T21" fmla="*/ 5167312 h 5167312"/>
              <a:gd name="T22" fmla="*/ 4546518 w 5164139"/>
              <a:gd name="T23" fmla="*/ 5167312 h 5167312"/>
              <a:gd name="T24" fmla="*/ 4474106 w 5164139"/>
              <a:gd name="T25" fmla="*/ 5094900 h 5167312"/>
              <a:gd name="T26" fmla="*/ 4474106 w 5164139"/>
              <a:gd name="T27" fmla="*/ 4694237 h 5167312"/>
              <a:gd name="T28" fmla="*/ 4472030 w 5164139"/>
              <a:gd name="T29" fmla="*/ 4694237 h 5167312"/>
              <a:gd name="T30" fmla="*/ 4426435 w 5164139"/>
              <a:gd name="T31" fmla="*/ 4625450 h 5167312"/>
              <a:gd name="T32" fmla="*/ 4405445 w 5164139"/>
              <a:gd name="T33" fmla="*/ 4621212 h 5167312"/>
              <a:gd name="T34" fmla="*/ 160633 w 5164139"/>
              <a:gd name="T35" fmla="*/ 4621212 h 5167312"/>
              <a:gd name="T36" fmla="*/ 0 w 5164139"/>
              <a:gd name="T37" fmla="*/ 4460579 h 5167312"/>
              <a:gd name="T38" fmla="*/ 0 w 5164139"/>
              <a:gd name="T39" fmla="*/ 160633 h 5167312"/>
              <a:gd name="T40" fmla="*/ 160633 w 5164139"/>
              <a:gd name="T41" fmla="*/ 0 h 516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xtLst/>
        </p:spPr>
        <p:txBody>
          <a:bodyPr anchor="ctr"/>
          <a:lstStyle/>
          <a:p>
            <a:pPr>
              <a:defRPr/>
            </a:pPr>
            <a:endParaRPr lang="ja-JP" altLang="en-US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pic>
        <p:nvPicPr>
          <p:cNvPr id="13318" name="Picture 6" descr="RICOH_LOGO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96200" y="477838"/>
            <a:ext cx="1760538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260725"/>
            <a:ext cx="6143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Divider title header. Arial~36pt 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4108450"/>
            <a:ext cx="33909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Option sub title. Arial~18pt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000000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kern="1200">
          <a:solidFill>
            <a:srgbClr val="CF142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kern="1200">
          <a:solidFill>
            <a:srgbClr val="CF142B"/>
          </a:solidFill>
          <a:latin typeface="+mn-ea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kern="1200">
          <a:solidFill>
            <a:srgbClr val="CF142B"/>
          </a:solidFill>
          <a:latin typeface="+mn-ea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kern="1200">
          <a:solidFill>
            <a:srgbClr val="CF142B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7938"/>
            <a:ext cx="2311400" cy="363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71717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7852DD9A-C876-49C0-9EE1-0016B4EDADAC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7938"/>
            <a:ext cx="3136900" cy="363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600">
                <a:solidFill>
                  <a:srgbClr val="71717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7938"/>
            <a:ext cx="2311400" cy="363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71717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A1BEB5F5-1295-43B7-803D-1955F2F53E5D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  <p:pic>
        <p:nvPicPr>
          <p:cNvPr id="25605" name="Picture 5" descr="RICOH_LOGO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96200" y="477838"/>
            <a:ext cx="1760538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laque 10"/>
          <p:cNvSpPr>
            <a:spLocks/>
          </p:cNvSpPr>
          <p:nvPr/>
        </p:nvSpPr>
        <p:spPr bwMode="auto">
          <a:xfrm>
            <a:off x="488950" y="4435475"/>
            <a:ext cx="1873250" cy="1873250"/>
          </a:xfrm>
          <a:custGeom>
            <a:avLst/>
            <a:gdLst>
              <a:gd name="T0" fmla="*/ 160633 w 5164139"/>
              <a:gd name="T1" fmla="*/ 0 h 5167312"/>
              <a:gd name="T2" fmla="*/ 4471692 w 5164139"/>
              <a:gd name="T3" fmla="*/ 0 h 5167312"/>
              <a:gd name="T4" fmla="*/ 4632325 w 5164139"/>
              <a:gd name="T5" fmla="*/ 160633 h 5167312"/>
              <a:gd name="T6" fmla="*/ 4632325 w 5164139"/>
              <a:gd name="T7" fmla="*/ 4389438 h 5167312"/>
              <a:gd name="T8" fmla="*/ 4637047 w 5164139"/>
              <a:gd name="T9" fmla="*/ 4389438 h 5167312"/>
              <a:gd name="T10" fmla="*/ 4711701 w 5164139"/>
              <a:gd name="T11" fmla="*/ 4464092 h 5167312"/>
              <a:gd name="T12" fmla="*/ 4711701 w 5164139"/>
              <a:gd name="T13" fmla="*/ 4464579 h 5167312"/>
              <a:gd name="T14" fmla="*/ 5091727 w 5164139"/>
              <a:gd name="T15" fmla="*/ 4464579 h 5167312"/>
              <a:gd name="T16" fmla="*/ 5164139 w 5164139"/>
              <a:gd name="T17" fmla="*/ 4536991 h 5167312"/>
              <a:gd name="T18" fmla="*/ 5164139 w 5164139"/>
              <a:gd name="T19" fmla="*/ 5094900 h 5167312"/>
              <a:gd name="T20" fmla="*/ 5091727 w 5164139"/>
              <a:gd name="T21" fmla="*/ 5167312 h 5167312"/>
              <a:gd name="T22" fmla="*/ 4546518 w 5164139"/>
              <a:gd name="T23" fmla="*/ 5167312 h 5167312"/>
              <a:gd name="T24" fmla="*/ 4474106 w 5164139"/>
              <a:gd name="T25" fmla="*/ 5094900 h 5167312"/>
              <a:gd name="T26" fmla="*/ 4474106 w 5164139"/>
              <a:gd name="T27" fmla="*/ 4694237 h 5167312"/>
              <a:gd name="T28" fmla="*/ 4472030 w 5164139"/>
              <a:gd name="T29" fmla="*/ 4694237 h 5167312"/>
              <a:gd name="T30" fmla="*/ 4426435 w 5164139"/>
              <a:gd name="T31" fmla="*/ 4625450 h 5167312"/>
              <a:gd name="T32" fmla="*/ 4405445 w 5164139"/>
              <a:gd name="T33" fmla="*/ 4621212 h 5167312"/>
              <a:gd name="T34" fmla="*/ 160633 w 5164139"/>
              <a:gd name="T35" fmla="*/ 4621212 h 5167312"/>
              <a:gd name="T36" fmla="*/ 0 w 5164139"/>
              <a:gd name="T37" fmla="*/ 4460579 h 5167312"/>
              <a:gd name="T38" fmla="*/ 0 w 5164139"/>
              <a:gd name="T39" fmla="*/ 160633 h 5167312"/>
              <a:gd name="T40" fmla="*/ 160633 w 5164139"/>
              <a:gd name="T41" fmla="*/ 0 h 516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xtLst/>
        </p:spPr>
        <p:txBody>
          <a:bodyPr anchor="ctr"/>
          <a:lstStyle/>
          <a:p>
            <a:pPr>
              <a:defRPr/>
            </a:pPr>
            <a:endParaRPr lang="ja-JP" altLang="en-US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7938"/>
            <a:ext cx="2311400" cy="363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71717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5BF0C6D1-9491-4D09-BE06-BD5A0F937899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7938"/>
            <a:ext cx="3136900" cy="363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600">
                <a:solidFill>
                  <a:srgbClr val="71717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7938"/>
            <a:ext cx="2311400" cy="363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71717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9C692F5C-355C-441D-90C2-CEB351553F54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  <p:pic>
        <p:nvPicPr>
          <p:cNvPr id="37893" name="Picture 5" descr="RICOH_LOGO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54975" y="290513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Plaque 10"/>
          <p:cNvSpPr>
            <a:spLocks/>
          </p:cNvSpPr>
          <p:nvPr/>
        </p:nvSpPr>
        <p:spPr bwMode="auto">
          <a:xfrm>
            <a:off x="539750" y="295275"/>
            <a:ext cx="441325" cy="442913"/>
          </a:xfrm>
          <a:custGeom>
            <a:avLst/>
            <a:gdLst>
              <a:gd name="T0" fmla="*/ 160633 w 5164139"/>
              <a:gd name="T1" fmla="*/ 0 h 5167312"/>
              <a:gd name="T2" fmla="*/ 4471692 w 5164139"/>
              <a:gd name="T3" fmla="*/ 0 h 5167312"/>
              <a:gd name="T4" fmla="*/ 4632325 w 5164139"/>
              <a:gd name="T5" fmla="*/ 160633 h 5167312"/>
              <a:gd name="T6" fmla="*/ 4632325 w 5164139"/>
              <a:gd name="T7" fmla="*/ 4389438 h 5167312"/>
              <a:gd name="T8" fmla="*/ 4637047 w 5164139"/>
              <a:gd name="T9" fmla="*/ 4389438 h 5167312"/>
              <a:gd name="T10" fmla="*/ 4711701 w 5164139"/>
              <a:gd name="T11" fmla="*/ 4464092 h 5167312"/>
              <a:gd name="T12" fmla="*/ 4711701 w 5164139"/>
              <a:gd name="T13" fmla="*/ 4464579 h 5167312"/>
              <a:gd name="T14" fmla="*/ 5091727 w 5164139"/>
              <a:gd name="T15" fmla="*/ 4464579 h 5167312"/>
              <a:gd name="T16" fmla="*/ 5164139 w 5164139"/>
              <a:gd name="T17" fmla="*/ 4536991 h 5167312"/>
              <a:gd name="T18" fmla="*/ 5164139 w 5164139"/>
              <a:gd name="T19" fmla="*/ 5094900 h 5167312"/>
              <a:gd name="T20" fmla="*/ 5091727 w 5164139"/>
              <a:gd name="T21" fmla="*/ 5167312 h 5167312"/>
              <a:gd name="T22" fmla="*/ 4546518 w 5164139"/>
              <a:gd name="T23" fmla="*/ 5167312 h 5167312"/>
              <a:gd name="T24" fmla="*/ 4474106 w 5164139"/>
              <a:gd name="T25" fmla="*/ 5094900 h 5167312"/>
              <a:gd name="T26" fmla="*/ 4474106 w 5164139"/>
              <a:gd name="T27" fmla="*/ 4694237 h 5167312"/>
              <a:gd name="T28" fmla="*/ 4472030 w 5164139"/>
              <a:gd name="T29" fmla="*/ 4694237 h 5167312"/>
              <a:gd name="T30" fmla="*/ 4426435 w 5164139"/>
              <a:gd name="T31" fmla="*/ 4625450 h 5167312"/>
              <a:gd name="T32" fmla="*/ 4405445 w 5164139"/>
              <a:gd name="T33" fmla="*/ 4621212 h 5167312"/>
              <a:gd name="T34" fmla="*/ 160633 w 5164139"/>
              <a:gd name="T35" fmla="*/ 4621212 h 5167312"/>
              <a:gd name="T36" fmla="*/ 0 w 5164139"/>
              <a:gd name="T37" fmla="*/ 4460579 h 5167312"/>
              <a:gd name="T38" fmla="*/ 0 w 5164139"/>
              <a:gd name="T39" fmla="*/ 160633 h 5167312"/>
              <a:gd name="T40" fmla="*/ 160633 w 5164139"/>
              <a:gd name="T41" fmla="*/ 0 h 516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xtLst/>
        </p:spPr>
        <p:txBody>
          <a:bodyPr anchor="ctr"/>
          <a:lstStyle/>
          <a:p>
            <a:pPr>
              <a:defRPr/>
            </a:pPr>
            <a:endParaRPr lang="ja-JP" altLang="en-US"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37895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08088" y="152400"/>
            <a:ext cx="6143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Slide title. Arial~32pt Bold.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504825" y="1196975"/>
            <a:ext cx="6102350" cy="2232025"/>
          </a:xfrm>
          <a:prstGeom prst="roundRect">
            <a:avLst>
              <a:gd name="adj" fmla="val 7449"/>
            </a:avLst>
          </a:prstGeom>
          <a:solidFill>
            <a:srgbClr val="CF142B"/>
          </a:solidFill>
          <a:ln>
            <a:noFill/>
          </a:ln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GB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89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1350" y="1300163"/>
            <a:ext cx="5822950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Insert short text here. Arial~28pt.</a:t>
            </a:r>
          </a:p>
        </p:txBody>
      </p:sp>
      <p:cxnSp>
        <p:nvCxnSpPr>
          <p:cNvPr id="37898" name="直線コネクタ 4"/>
          <p:cNvCxnSpPr>
            <a:cxnSpLocks noChangeShapeType="1"/>
          </p:cNvCxnSpPr>
          <p:nvPr/>
        </p:nvCxnSpPr>
        <p:spPr bwMode="auto">
          <a:xfrm>
            <a:off x="504825" y="885825"/>
            <a:ext cx="8913813" cy="0"/>
          </a:xfrm>
          <a:prstGeom prst="line">
            <a:avLst/>
          </a:prstGeom>
          <a:noFill/>
          <a:ln w="25400" algn="ctr">
            <a:solidFill>
              <a:srgbClr val="CF142B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anose="020B0604020202020204" pitchFamily="34" charset="0"/>
          <a:ea typeface="ＭＳ Ｐゴシック" charset="-128"/>
          <a:cs typeface="ＭＳ Ｐゴシック" panose="020B0600070205080204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anose="020B0604020202020204" pitchFamily="34" charset="0"/>
          <a:ea typeface="ＭＳ Ｐゴシック" charset="-128"/>
          <a:cs typeface="ＭＳ Ｐゴシック" panose="020B0600070205080204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anose="020B0604020202020204" pitchFamily="34" charset="0"/>
          <a:ea typeface="ＭＳ Ｐゴシック" charset="-128"/>
          <a:cs typeface="ＭＳ Ｐゴシック" panose="020B0600070205080204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anose="020B0604020202020204" pitchFamily="34" charset="0"/>
          <a:ea typeface="ＭＳ Ｐゴシック" charset="-128"/>
          <a:cs typeface="ＭＳ Ｐゴシック" panose="020B0600070205080204" pitchFamily="5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anose="020B0604020202020204" pitchFamily="34" charset="0"/>
          <a:ea typeface="+mn-ea"/>
          <a:cs typeface="ＭＳ Ｐゴシック" panose="020B0600070205080204" pitchFamily="50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anose="020B0604020202020204" pitchFamily="34" charset="0"/>
          <a:ea typeface="+mn-ea"/>
          <a:cs typeface="ＭＳ Ｐゴシック" panose="020B0600070205080204" pitchFamily="50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anose="020B0604020202020204" pitchFamily="34" charset="0"/>
          <a:ea typeface="+mn-ea"/>
          <a:cs typeface="ＭＳ Ｐゴシック" panose="020B0600070205080204" pitchFamily="50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Arial" panose="020B0604020202020204" pitchFamily="34" charset="0"/>
          <a:ea typeface="+mn-ea"/>
          <a:cs typeface="ＭＳ Ｐゴシック" panose="020B0600070205080204" pitchFamily="50" charset="-128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kumimoji="1" sz="2800" kern="1200">
          <a:solidFill>
            <a:srgbClr val="FFFFFF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 kern="1200">
          <a:solidFill>
            <a:schemeClr val="tx1"/>
          </a:solidFill>
          <a:latin typeface="+mn-lt"/>
          <a:ea typeface="ＭＳ Ｐゴシック" panose="020B0600070205080204" pitchFamily="50" charset="-128"/>
          <a:cs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7938"/>
            <a:ext cx="2311400" cy="363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71717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3CD35330-E928-43E1-8DCE-1D211DF48769}" type="datetime1">
              <a:rPr lang="ja-JP" altLang="en-US"/>
              <a:pPr>
                <a:defRPr/>
              </a:pPr>
              <a:t>2014/6/18</a:t>
            </a:fld>
            <a:endParaRPr lang="en-US" altLang="ja-JP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7938"/>
            <a:ext cx="3136900" cy="363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600">
                <a:solidFill>
                  <a:srgbClr val="71717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r>
              <a:rPr lang="en-GB" altLang="ja-JP"/>
              <a:t>Version: [###] Classification: Internal  Owner: [Insert name] 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7938"/>
            <a:ext cx="2311400" cy="3635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71717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3679FB55-DD5C-45A6-AFFE-9F7E80066E5D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  <p:pic>
        <p:nvPicPr>
          <p:cNvPr id="50181" name="Picture 5" descr="RICOH_LOGO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01988" y="2768600"/>
            <a:ext cx="35941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 dirty="0" smtClean="0"/>
              <a:t>サマー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キャンプ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事前</a:t>
            </a:r>
            <a:r>
              <a:rPr lang="ja-JP" altLang="en-US" dirty="0" smtClean="0"/>
              <a:t>準備編</a:t>
            </a:r>
            <a:endParaRPr lang="ja-JP" altLang="en-US" dirty="0"/>
          </a:p>
        </p:txBody>
      </p:sp>
      <p:sp>
        <p:nvSpPr>
          <p:cNvPr id="63490" name="日付プレースホルダー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A6A76A-4F61-442B-9ED6-3D3FDF7DD09E}" type="datetime1">
              <a:rPr lang="en-GB" altLang="ja-JP" smtClean="0">
                <a:latin typeface="Arial" charset="0"/>
                <a:ea typeface="ＭＳ Ｐゴシック" charset="-128"/>
              </a:rPr>
              <a:pPr/>
              <a:t>18/06/2014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63491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6F3254-D33E-4A8F-BF7B-C9F6EABC9222}" type="slidenum">
              <a:rPr lang="en-GB" altLang="ja-JP" smtClean="0">
                <a:latin typeface="Arial" charset="0"/>
                <a:ea typeface="ＭＳ Ｐゴシック" charset="-128"/>
              </a:rPr>
              <a:pPr/>
              <a:t>1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415925" y="4581525"/>
            <a:ext cx="8929688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altLang="ja-JP" sz="2400"/>
              <a:t>2014/06/18</a:t>
            </a:r>
            <a:endParaRPr lang="ja-JP" altLang="en-US" sz="2400"/>
          </a:p>
          <a:p>
            <a:pPr algn="r" eaLnBrk="0" hangingPunct="0">
              <a:spcBef>
                <a:spcPct val="50000"/>
              </a:spcBef>
            </a:pPr>
            <a:r>
              <a:rPr lang="ja-JP" altLang="en-US" sz="2800"/>
              <a:t>株式会社リコー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コンテンツ プレースホルダー 2"/>
          <p:cNvSpPr>
            <a:spLocks/>
          </p:cNvSpPr>
          <p:nvPr/>
        </p:nvSpPr>
        <p:spPr bwMode="auto">
          <a:xfrm>
            <a:off x="495300" y="1312863"/>
            <a:ext cx="891540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38200" lvl="1" indent="-381000" defTabSz="457200">
              <a:spcBef>
                <a:spcPct val="20000"/>
              </a:spcBef>
              <a:spcAft>
                <a:spcPts val="600"/>
              </a:spcAft>
              <a:buFont typeface="Arial" charset="0"/>
              <a:buAutoNum type="arabicPeriod" startAt="5"/>
            </a:pPr>
            <a:r>
              <a:rPr lang="ja-JP" altLang="en-US" sz="2000"/>
              <a:t>画面の指示に従い、進めます。</a:t>
            </a:r>
            <a:r>
              <a:rPr lang="en-US" altLang="ja-JP" sz="2000"/>
              <a:t/>
            </a:r>
            <a:br>
              <a:rPr lang="en-US" altLang="ja-JP" sz="2000"/>
            </a:br>
            <a:r>
              <a:rPr lang="ja-JP" altLang="en-US" sz="2000"/>
              <a:t>アプリケーションプロジェクトの保存先を指定して下さい。</a:t>
            </a:r>
            <a:r>
              <a:rPr lang="en-US" altLang="ja-JP" sz="2000"/>
              <a:t/>
            </a:r>
            <a:br>
              <a:rPr lang="en-US" altLang="ja-JP" sz="2000"/>
            </a:br>
            <a:r>
              <a:rPr lang="ja-JP" altLang="en-US" sz="2000"/>
              <a:t>分からない場合は、そのまま</a:t>
            </a:r>
            <a:r>
              <a:rPr lang="en-US" altLang="ja-JP" sz="2000"/>
              <a:t>OK</a:t>
            </a:r>
            <a:r>
              <a:rPr lang="ja-JP" altLang="en-US" sz="2000"/>
              <a:t>ボタンを押して下さい。</a:t>
            </a:r>
            <a:endParaRPr lang="en-US" altLang="ja-JP" sz="2000"/>
          </a:p>
          <a:p>
            <a:pPr marL="838200" lvl="1" indent="-381000" defTabSz="457200">
              <a:spcBef>
                <a:spcPct val="20000"/>
              </a:spcBef>
              <a:spcAft>
                <a:spcPts val="600"/>
              </a:spcAft>
              <a:buFont typeface="Arial" charset="0"/>
              <a:buAutoNum type="arabicPeriod" startAt="5"/>
            </a:pPr>
            <a:endParaRPr lang="en-US" altLang="ja-JP" sz="2000"/>
          </a:p>
          <a:p>
            <a:pPr marL="838200" lvl="1" indent="-381000" defTabSz="457200">
              <a:spcBef>
                <a:spcPct val="20000"/>
              </a:spcBef>
              <a:spcAft>
                <a:spcPts val="600"/>
              </a:spcAft>
              <a:buFont typeface="Arial" charset="0"/>
              <a:buAutoNum type="arabicPeriod" startAt="5"/>
            </a:pPr>
            <a:endParaRPr lang="en-US" altLang="ja-JP" sz="2000"/>
          </a:p>
          <a:p>
            <a:pPr marL="838200" lvl="1" indent="-381000" defTabSz="457200">
              <a:spcBef>
                <a:spcPct val="20000"/>
              </a:spcBef>
              <a:spcAft>
                <a:spcPts val="600"/>
              </a:spcAft>
              <a:buFont typeface="Arial" charset="0"/>
              <a:buAutoNum type="arabicPeriod" startAt="5"/>
            </a:pPr>
            <a:endParaRPr lang="en-US" altLang="ja-JP" sz="2000"/>
          </a:p>
          <a:p>
            <a:pPr marL="838200" lvl="1" indent="-381000" defTabSz="457200">
              <a:spcBef>
                <a:spcPct val="20000"/>
              </a:spcBef>
              <a:spcAft>
                <a:spcPts val="600"/>
              </a:spcAft>
              <a:buFont typeface="Arial" charset="0"/>
              <a:buAutoNum type="arabicPeriod" startAt="5"/>
            </a:pPr>
            <a:endParaRPr lang="en-US" altLang="ja-JP" sz="2000"/>
          </a:p>
          <a:p>
            <a:pPr marL="838200" lvl="1" indent="-381000" defTabSz="457200">
              <a:spcBef>
                <a:spcPct val="20000"/>
              </a:spcBef>
              <a:spcAft>
                <a:spcPts val="600"/>
              </a:spcAft>
              <a:buFont typeface="Arial" charset="0"/>
              <a:buAutoNum type="arabicPeriod" startAt="5"/>
            </a:pPr>
            <a:r>
              <a:rPr lang="en-US" altLang="ja-JP" sz="2000"/>
              <a:t>Yes</a:t>
            </a:r>
            <a:r>
              <a:rPr lang="ja-JP" altLang="en-US" sz="2000"/>
              <a:t>か</a:t>
            </a:r>
            <a:r>
              <a:rPr lang="en-US" altLang="ja-JP" sz="2000"/>
              <a:t>No</a:t>
            </a:r>
            <a:r>
              <a:rPr lang="ja-JP" altLang="en-US" sz="2000"/>
              <a:t>をチェックし、</a:t>
            </a:r>
            <a:r>
              <a:rPr lang="en-US" altLang="ja-JP" sz="2000"/>
              <a:t>Finsh</a:t>
            </a:r>
            <a:r>
              <a:rPr lang="ja-JP" altLang="en-US" sz="2000"/>
              <a:t>をクリックして下さい。</a:t>
            </a:r>
            <a:endParaRPr lang="en-US" altLang="ja-JP" sz="2000"/>
          </a:p>
          <a:p>
            <a:pPr marL="838200" lvl="1" indent="-381000" defTabSz="457200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en-US" altLang="ja-JP" sz="2000"/>
          </a:p>
        </p:txBody>
      </p:sp>
      <p:sp>
        <p:nvSpPr>
          <p:cNvPr id="7373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ADT</a:t>
            </a:r>
            <a:r>
              <a:rPr lang="ja-JP" altLang="en-US" smtClean="0"/>
              <a:t>のインストール④</a:t>
            </a:r>
          </a:p>
        </p:txBody>
      </p:sp>
      <p:sp>
        <p:nvSpPr>
          <p:cNvPr id="73731" name="日付プレースホルダー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009757-35D7-40E2-9DFB-744F0A42E85E}" type="datetime1">
              <a:rPr lang="en-GB" altLang="ja-JP" smtClean="0">
                <a:latin typeface="Arial" charset="0"/>
                <a:ea typeface="ＭＳ Ｐゴシック" charset="-128"/>
              </a:rPr>
              <a:pPr/>
              <a:t>18/06/2014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73732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7277100" y="6335713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E91ADEC-88C1-4AC9-9353-1812F0C112C9}" type="slidenum">
              <a:rPr lang="en-GB" altLang="ja-JP" smtClean="0">
                <a:latin typeface="Arial" charset="0"/>
                <a:ea typeface="ＭＳ Ｐゴシック" charset="-128"/>
              </a:rPr>
              <a:pPr/>
              <a:t>10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pic>
        <p:nvPicPr>
          <p:cNvPr id="737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0900" y="2335213"/>
            <a:ext cx="4206875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4550" y="4572000"/>
            <a:ext cx="390525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ADT</a:t>
            </a:r>
            <a:r>
              <a:rPr lang="ja-JP" altLang="en-US" smtClean="0"/>
              <a:t>のインストール⑤</a:t>
            </a:r>
          </a:p>
        </p:txBody>
      </p:sp>
      <p:sp>
        <p:nvSpPr>
          <p:cNvPr id="74754" name="日付プレースホルダー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938080-AE26-43A9-ADB4-B2E8405B9E44}" type="datetime1">
              <a:rPr lang="en-GB" altLang="ja-JP" smtClean="0">
                <a:latin typeface="Arial" charset="0"/>
                <a:ea typeface="ＭＳ Ｐゴシック" charset="-128"/>
              </a:rPr>
              <a:pPr/>
              <a:t>18/06/2014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74755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1321D7-54FA-4E87-983B-095C398F61DD}" type="slidenum">
              <a:rPr lang="en-GB" altLang="ja-JP" smtClean="0">
                <a:latin typeface="Arial" charset="0"/>
                <a:ea typeface="ＭＳ Ｐゴシック" charset="-128"/>
              </a:rPr>
              <a:pPr/>
              <a:t>11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pic>
        <p:nvPicPr>
          <p:cNvPr id="74756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263" y="2052638"/>
            <a:ext cx="4716462" cy="353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7" name="コンテンツ プレースホルダー 2"/>
          <p:cNvSpPr>
            <a:spLocks/>
          </p:cNvSpPr>
          <p:nvPr/>
        </p:nvSpPr>
        <p:spPr bwMode="auto">
          <a:xfrm>
            <a:off x="711200" y="1528763"/>
            <a:ext cx="891540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38200" lvl="1" indent="-381000" defTabSz="457200">
              <a:spcBef>
                <a:spcPct val="20000"/>
              </a:spcBef>
              <a:spcAft>
                <a:spcPts val="600"/>
              </a:spcAft>
              <a:buFont typeface="Arial" charset="0"/>
              <a:buAutoNum type="arabicPeriod" startAt="7"/>
            </a:pPr>
            <a:r>
              <a:rPr lang="ja-JP" altLang="en-US" sz="2000"/>
              <a:t>下記の画面が出れば、インストールは完了です。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4188" y="1181100"/>
            <a:ext cx="8915400" cy="4810125"/>
          </a:xfrm>
        </p:spPr>
        <p:txBody>
          <a:bodyPr/>
          <a:lstStyle/>
          <a:p>
            <a:pPr eaLnBrk="1" hangingPunct="1"/>
            <a:r>
              <a:rPr lang="ja-JP" altLang="en-US" smtClean="0"/>
              <a:t>後日配布される開発キットに含まれているエミュレーターをインストールして下さい。</a:t>
            </a:r>
            <a:endParaRPr lang="en-US" altLang="ja-JP" smtClean="0"/>
          </a:p>
          <a:p>
            <a:pPr lvl="1" eaLnBrk="1" hangingPunct="1"/>
            <a:r>
              <a:rPr lang="en-US" altLang="ja-JP" smtClean="0"/>
              <a:t>RICOH_SmartSDK_Emulator_v1.00.02.exe</a:t>
            </a:r>
            <a:r>
              <a:rPr lang="ja-JP" altLang="en-US" smtClean="0"/>
              <a:t>（予定）を起動します。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インストーラーの指示に従い、インストールを実行して下さい。</a:t>
            </a:r>
          </a:p>
        </p:txBody>
      </p:sp>
      <p:sp>
        <p:nvSpPr>
          <p:cNvPr id="757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エミュレーターのインストール</a:t>
            </a:r>
          </a:p>
        </p:txBody>
      </p:sp>
      <p:sp>
        <p:nvSpPr>
          <p:cNvPr id="75779" name="日付プレースホルダー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3CB6C1-7C49-4FE3-AE26-0205CCC28C6F}" type="datetime1">
              <a:rPr lang="en-GB" altLang="ja-JP" smtClean="0">
                <a:latin typeface="Arial" charset="0"/>
                <a:ea typeface="ＭＳ Ｐゴシック" charset="-128"/>
              </a:rPr>
              <a:pPr/>
              <a:t>18/06/2014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75780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C0C2B0-BBCF-4E60-9D79-CF5BC65E24B2}" type="slidenum">
              <a:rPr lang="en-GB" altLang="ja-JP" smtClean="0">
                <a:latin typeface="Arial" charset="0"/>
                <a:ea typeface="ＭＳ Ｐゴシック" charset="-128"/>
              </a:rPr>
              <a:pPr/>
              <a:t>12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エミュレーターのインストール①</a:t>
            </a:r>
          </a:p>
        </p:txBody>
      </p:sp>
      <p:sp>
        <p:nvSpPr>
          <p:cNvPr id="7680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265238"/>
            <a:ext cx="8915400" cy="5091112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ja-JP" altLang="en-US" sz="2400" smtClean="0"/>
              <a:t>前提条件として、以下が完了していることを確認して下さい。</a:t>
            </a:r>
            <a:endParaRPr lang="en-US" altLang="ja-JP" sz="2400" smtClean="0"/>
          </a:p>
          <a:p>
            <a:pPr lvl="1" eaLnBrk="1" hangingPunct="1"/>
            <a:r>
              <a:rPr lang="en-US" altLang="ja-JP" smtClean="0"/>
              <a:t>Path</a:t>
            </a:r>
            <a:r>
              <a:rPr lang="ja-JP" altLang="en-US" smtClean="0"/>
              <a:t>に、</a:t>
            </a:r>
            <a:r>
              <a:rPr lang="en-US" altLang="ja-JP" smtClean="0"/>
              <a:t>java1.7.21</a:t>
            </a:r>
            <a:r>
              <a:rPr lang="ja-JP" altLang="en-US" smtClean="0"/>
              <a:t>以降の</a:t>
            </a:r>
            <a:r>
              <a:rPr lang="en-US" altLang="ja-JP" smtClean="0"/>
              <a:t>java</a:t>
            </a:r>
            <a:r>
              <a:rPr lang="ja-JP" altLang="en-US" smtClean="0"/>
              <a:t>バージョンを設定していること。</a:t>
            </a:r>
          </a:p>
          <a:p>
            <a:pPr lvl="1" eaLnBrk="1" hangingPunct="1"/>
            <a:r>
              <a:rPr lang="ja-JP" altLang="en-US" smtClean="0"/>
              <a:t>コマンドプロンプトを立ち上げ、以下のコマンドを入力し実行すると、</a:t>
            </a:r>
            <a:r>
              <a:rPr lang="en-US" altLang="ja-JP" smtClean="0"/>
              <a:t>Path</a:t>
            </a:r>
            <a:r>
              <a:rPr lang="ja-JP" altLang="en-US" smtClean="0"/>
              <a:t>に設定している</a:t>
            </a:r>
            <a:r>
              <a:rPr lang="en-US" altLang="ja-JP" smtClean="0"/>
              <a:t>java</a:t>
            </a:r>
            <a:r>
              <a:rPr lang="ja-JP" altLang="en-US" smtClean="0"/>
              <a:t>のバージョンが表示されること。</a:t>
            </a:r>
            <a:endParaRPr lang="en-US" altLang="ja-JP" smtClean="0"/>
          </a:p>
          <a:p>
            <a:pPr lvl="2" eaLnBrk="1" hangingPunct="1"/>
            <a:r>
              <a:rPr lang="en-US" altLang="ja-JP" smtClean="0"/>
              <a:t>java –version</a:t>
            </a:r>
          </a:p>
          <a:p>
            <a:pPr lvl="1" eaLnBrk="1" hangingPunct="1"/>
            <a:r>
              <a:rPr lang="en-US" altLang="ja-JP" smtClean="0"/>
              <a:t>HTTP/HTTPS</a:t>
            </a:r>
            <a:r>
              <a:rPr lang="ja-JP" altLang="en-US" smtClean="0"/>
              <a:t>ポート</a:t>
            </a:r>
            <a:r>
              <a:rPr lang="en-US" altLang="ja-JP" smtClean="0"/>
              <a:t>4848</a:t>
            </a:r>
            <a:r>
              <a:rPr lang="ja-JP" altLang="en-US" smtClean="0"/>
              <a:t>、</a:t>
            </a:r>
            <a:r>
              <a:rPr lang="en-US" altLang="ja-JP" smtClean="0"/>
              <a:t>54080</a:t>
            </a:r>
            <a:r>
              <a:rPr lang="ja-JP" altLang="en-US" smtClean="0"/>
              <a:t>及び</a:t>
            </a:r>
            <a:r>
              <a:rPr lang="en-US" altLang="ja-JP" smtClean="0"/>
              <a:t>54443</a:t>
            </a:r>
            <a:r>
              <a:rPr lang="ja-JP" altLang="en-US" smtClean="0"/>
              <a:t>を使用していないこと。</a:t>
            </a:r>
            <a:endParaRPr lang="en-US" altLang="ja-JP" smtClean="0"/>
          </a:p>
          <a:p>
            <a:pPr lvl="2" eaLnBrk="1" hangingPunct="1"/>
            <a:r>
              <a:rPr lang="ja-JP" altLang="en-US" smtClean="0"/>
              <a:t>コマンドプロンプトを立ち上げ、</a:t>
            </a:r>
            <a:br>
              <a:rPr lang="ja-JP" altLang="en-US" smtClean="0"/>
            </a:br>
            <a:r>
              <a:rPr lang="ja-JP" altLang="en-US" smtClean="0"/>
              <a:t>以下のコマンドを入力し実行すると使用中のポート一覧が表示される。</a:t>
            </a:r>
            <a:endParaRPr lang="en-US" altLang="ja-JP" smtClean="0"/>
          </a:p>
          <a:p>
            <a:pPr lvl="2" eaLnBrk="1" hangingPunct="1"/>
            <a:r>
              <a:rPr lang="en-US" altLang="ja-JP" smtClean="0"/>
              <a:t>netstat –ano</a:t>
            </a:r>
            <a:br>
              <a:rPr lang="en-US" altLang="ja-JP" smtClean="0"/>
            </a:br>
            <a:endParaRPr lang="en-US" altLang="ja-JP" smtClean="0"/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altLang="ja-JP" sz="2400" smtClean="0"/>
              <a:t>RICOH_SmartSDK_Emulator_v1.02.exe(</a:t>
            </a:r>
            <a:r>
              <a:rPr lang="ja-JP" altLang="en-US" sz="2400" smtClean="0"/>
              <a:t>予定</a:t>
            </a:r>
            <a:r>
              <a:rPr lang="en-US" altLang="ja-JP" sz="2400" smtClean="0"/>
              <a:t>)</a:t>
            </a:r>
            <a:r>
              <a:rPr lang="ja-JP" altLang="en-US" sz="2400" smtClean="0"/>
              <a:t>をダブルクリックしてセットアップを開始して下さい。</a:t>
            </a:r>
            <a:endParaRPr lang="en-US" altLang="ja-JP" sz="2400" smtClean="0"/>
          </a:p>
          <a:p>
            <a:pPr lvl="1" eaLnBrk="1" hangingPunct="1">
              <a:buFont typeface="Arial" charset="0"/>
              <a:buNone/>
            </a:pPr>
            <a:r>
              <a:rPr lang="ja-JP" altLang="en-US" smtClean="0"/>
              <a:t>インストール画面が表示された後、「</a:t>
            </a:r>
            <a:r>
              <a:rPr lang="en-US" altLang="ja-JP" smtClean="0"/>
              <a:t>Install</a:t>
            </a:r>
            <a:r>
              <a:rPr lang="ja-JP" altLang="en-US" smtClean="0"/>
              <a:t>」ボタンを押下して下さい。</a:t>
            </a:r>
            <a:br>
              <a:rPr lang="ja-JP" altLang="en-US" smtClean="0"/>
            </a:br>
            <a:r>
              <a:rPr lang="ja-JP" altLang="en-US" smtClean="0"/>
              <a:t>（「</a:t>
            </a:r>
            <a:r>
              <a:rPr lang="en-US" altLang="ja-JP" smtClean="0"/>
              <a:t>Cancel</a:t>
            </a:r>
            <a:r>
              <a:rPr lang="ja-JP" altLang="en-US" smtClean="0"/>
              <a:t>」ボタンを押下すると、インストールが中止されます。）</a:t>
            </a:r>
          </a:p>
        </p:txBody>
      </p:sp>
      <p:sp>
        <p:nvSpPr>
          <p:cNvPr id="76803" name="日付プレースホルダー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3FE630-676F-4698-9428-42CD2E7C62EC}" type="datetime1">
              <a:rPr lang="en-GB" altLang="ja-JP" smtClean="0">
                <a:latin typeface="Arial" charset="0"/>
                <a:ea typeface="ＭＳ Ｐゴシック" charset="-128"/>
              </a:rPr>
              <a:pPr/>
              <a:t>18/06/2014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76804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3578D1-8AB9-4A78-8603-456EBB18A04C}" type="slidenum">
              <a:rPr lang="en-GB" altLang="ja-JP" smtClean="0">
                <a:latin typeface="Arial" charset="0"/>
                <a:ea typeface="ＭＳ Ｐゴシック" charset="-128"/>
              </a:rPr>
              <a:pPr/>
              <a:t>13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コンテンツ プレースホルダー 2"/>
          <p:cNvSpPr>
            <a:spLocks/>
          </p:cNvSpPr>
          <p:nvPr/>
        </p:nvSpPr>
        <p:spPr bwMode="auto">
          <a:xfrm>
            <a:off x="711200" y="1528763"/>
            <a:ext cx="891540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defTabSz="457200">
              <a:spcBef>
                <a:spcPct val="20000"/>
              </a:spcBef>
              <a:buClr>
                <a:srgbClr val="CF142B"/>
              </a:buClr>
              <a:buFont typeface="Arial" charset="0"/>
              <a:buAutoNum type="arabicPeriod" startAt="3"/>
            </a:pPr>
            <a:r>
              <a:rPr lang="ja-JP" altLang="en-US" sz="2400"/>
              <a:t>インストールが完了したら、インストール画面を閉じて下さい。</a:t>
            </a:r>
            <a:r>
              <a:rPr lang="en-US" altLang="ja-JP" sz="2400"/>
              <a:t/>
            </a:r>
            <a:br>
              <a:rPr lang="en-US" altLang="ja-JP" sz="2400"/>
            </a:br>
            <a:r>
              <a:rPr lang="en-US" altLang="ja-JP" sz="2400"/>
              <a:t/>
            </a:r>
            <a:br>
              <a:rPr lang="en-US" altLang="ja-JP" sz="2400"/>
            </a:br>
            <a:r>
              <a:rPr lang="en-US" altLang="ja-JP" sz="2400"/>
              <a:t/>
            </a:r>
            <a:br>
              <a:rPr lang="en-US" altLang="ja-JP" sz="2400"/>
            </a:br>
            <a:r>
              <a:rPr lang="en-US" altLang="ja-JP" sz="2400"/>
              <a:t/>
            </a:r>
            <a:br>
              <a:rPr lang="en-US" altLang="ja-JP" sz="2400"/>
            </a:br>
            <a:r>
              <a:rPr lang="en-US" altLang="ja-JP" sz="2400"/>
              <a:t/>
            </a:r>
            <a:br>
              <a:rPr lang="en-US" altLang="ja-JP" sz="2400"/>
            </a:br>
            <a:r>
              <a:rPr lang="en-US" altLang="ja-JP" sz="2400"/>
              <a:t/>
            </a:r>
            <a:br>
              <a:rPr lang="en-US" altLang="ja-JP" sz="2400"/>
            </a:br>
            <a:r>
              <a:rPr lang="en-US" altLang="ja-JP" sz="2400"/>
              <a:t/>
            </a:r>
            <a:br>
              <a:rPr lang="en-US" altLang="ja-JP" sz="2400"/>
            </a:br>
            <a:r>
              <a:rPr lang="en-US" altLang="ja-JP" sz="2400"/>
              <a:t/>
            </a:r>
            <a:br>
              <a:rPr lang="en-US" altLang="ja-JP" sz="2400"/>
            </a:br>
            <a:endParaRPr lang="en-US" altLang="ja-JP" sz="2400"/>
          </a:p>
          <a:p>
            <a:pPr marL="533400" indent="-533400" defTabSz="457200">
              <a:spcBef>
                <a:spcPct val="20000"/>
              </a:spcBef>
              <a:buClr>
                <a:srgbClr val="CF142B"/>
              </a:buClr>
              <a:buFont typeface="Arial" charset="0"/>
              <a:buAutoNum type="arabicPeriod" startAt="4"/>
            </a:pPr>
            <a:r>
              <a:rPr lang="ja-JP" altLang="en-US" sz="2000"/>
              <a:t>「スタート」</a:t>
            </a:r>
            <a:r>
              <a:rPr lang="en-US" altLang="ja-JP" sz="2000"/>
              <a:t>-&gt;</a:t>
            </a:r>
            <a:r>
              <a:rPr lang="ja-JP" altLang="en-US" sz="2000"/>
              <a:t>「すべてのプログラム」に、</a:t>
            </a:r>
            <a:br>
              <a:rPr lang="ja-JP" altLang="en-US" sz="2000"/>
            </a:br>
            <a:r>
              <a:rPr lang="ja-JP" altLang="en-US" sz="2000"/>
              <a:t>「</a:t>
            </a:r>
            <a:r>
              <a:rPr lang="en-US" altLang="ja-JP" sz="2000"/>
              <a:t>RICOH_SmartSDK_Emulator_v1.02(</a:t>
            </a:r>
            <a:r>
              <a:rPr lang="ja-JP" altLang="en-US" sz="2000"/>
              <a:t>予定</a:t>
            </a:r>
            <a:r>
              <a:rPr lang="en-US" altLang="ja-JP" sz="2000"/>
              <a:t>)</a:t>
            </a:r>
            <a:r>
              <a:rPr lang="ja-JP" altLang="en-US" sz="2000"/>
              <a:t>」が追加され、</a:t>
            </a:r>
            <a:br>
              <a:rPr lang="ja-JP" altLang="en-US" sz="2000"/>
            </a:br>
            <a:r>
              <a:rPr lang="ja-JP" altLang="en-US" sz="2000"/>
              <a:t>デスクトップに、</a:t>
            </a:r>
            <a:r>
              <a:rPr lang="en-US" altLang="ja-JP" sz="2000"/>
              <a:t/>
            </a:r>
            <a:br>
              <a:rPr lang="en-US" altLang="ja-JP" sz="2000"/>
            </a:br>
            <a:r>
              <a:rPr lang="ja-JP" altLang="en-US" sz="2000"/>
              <a:t>「</a:t>
            </a:r>
            <a:r>
              <a:rPr lang="en-US" altLang="ja-JP" sz="2000"/>
              <a:t>RICOH_SmartSDK_Emulator_v1.02(</a:t>
            </a:r>
            <a:r>
              <a:rPr lang="ja-JP" altLang="en-US" sz="2000"/>
              <a:t>予定</a:t>
            </a:r>
            <a:r>
              <a:rPr lang="en-US" altLang="ja-JP" sz="2000"/>
              <a:t>)</a:t>
            </a:r>
            <a:r>
              <a:rPr lang="ja-JP" altLang="en-US" sz="2000"/>
              <a:t>」のショートカットが作成されます。</a:t>
            </a:r>
          </a:p>
        </p:txBody>
      </p:sp>
      <p:sp>
        <p:nvSpPr>
          <p:cNvPr id="778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エミュレーターのインストール②</a:t>
            </a:r>
          </a:p>
        </p:txBody>
      </p:sp>
      <p:sp>
        <p:nvSpPr>
          <p:cNvPr id="77827" name="日付プレースホルダー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6F6FDD-6964-47C2-B2AB-34C78ACC03B8}" type="datetime1">
              <a:rPr lang="en-GB" altLang="ja-JP" smtClean="0">
                <a:latin typeface="Arial" charset="0"/>
                <a:ea typeface="ＭＳ Ｐゴシック" charset="-128"/>
              </a:rPr>
              <a:pPr/>
              <a:t>18/06/2014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77828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A43C5C-021D-4F77-811A-67AE83D31D95}" type="slidenum">
              <a:rPr lang="en-GB" altLang="ja-JP" smtClean="0">
                <a:latin typeface="Arial" charset="0"/>
                <a:ea typeface="ＭＳ Ｐゴシック" charset="-128"/>
              </a:rPr>
              <a:pPr/>
              <a:t>14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pic>
        <p:nvPicPr>
          <p:cNvPr id="77829" name="図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7863" y="2081213"/>
            <a:ext cx="3449637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参考資料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09" name="Rectangle 85"/>
          <p:cNvSpPr>
            <a:spLocks noChangeArrowheads="1"/>
          </p:cNvSpPr>
          <p:nvPr/>
        </p:nvSpPr>
        <p:spPr bwMode="auto">
          <a:xfrm>
            <a:off x="8020050" y="2022475"/>
            <a:ext cx="1030288" cy="228600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  <a:extLst>
            <a:ext uri="{91240B29-F687-4F45-9708-019B960494DF}"/>
          </a:extLst>
        </p:spPr>
        <p:txBody>
          <a:bodyPr wrap="none" anchor="ctr"/>
          <a:lstStyle/>
          <a:p>
            <a:pPr algn="ctr">
              <a:defRPr/>
            </a:pPr>
            <a:endParaRPr lang="ja-JP" altLang="en-US" sz="1477"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79874" name="Slide Number Placeholder 19"/>
          <p:cNvSpPr txBox="1">
            <a:spLocks noGrp="1"/>
          </p:cNvSpPr>
          <p:nvPr/>
        </p:nvSpPr>
        <p:spPr bwMode="auto">
          <a:xfrm>
            <a:off x="7772400" y="263525"/>
            <a:ext cx="213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0132506-9C3E-4464-AC88-C876F13D7665}" type="slidenum">
              <a:rPr lang="ja-JP" altLang="en-US" sz="1400">
                <a:solidFill>
                  <a:srgbClr val="717171"/>
                </a:solidFill>
                <a:latin typeface="ＭＳ Ｐゴシック" charset="-128"/>
              </a:rPr>
              <a:pPr algn="r"/>
              <a:t>16</a:t>
            </a:fld>
            <a:endParaRPr lang="en-US" altLang="ja-JP" sz="1400">
              <a:solidFill>
                <a:srgbClr val="717171"/>
              </a:solidFill>
              <a:latin typeface="ＭＳ Ｐゴシック" charset="-128"/>
            </a:endParaRPr>
          </a:p>
        </p:txBody>
      </p:sp>
      <p:sp>
        <p:nvSpPr>
          <p:cNvPr id="79875" name="Rectangle 111"/>
          <p:cNvSpPr>
            <a:spLocks noChangeArrowheads="1"/>
          </p:cNvSpPr>
          <p:nvPr/>
        </p:nvSpPr>
        <p:spPr bwMode="auto">
          <a:xfrm>
            <a:off x="341313" y="1220788"/>
            <a:ext cx="90043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defTabSz="457200">
              <a:lnSpc>
                <a:spcPct val="120000"/>
              </a:lnSpc>
              <a:spcAft>
                <a:spcPct val="15000"/>
              </a:spcAft>
              <a:buClr>
                <a:srgbClr val="990033"/>
              </a:buClr>
              <a:buSzPct val="120000"/>
              <a:buFont typeface="Wingdings" pitchFamily="2" charset="2"/>
              <a:buNone/>
            </a:pPr>
            <a:r>
              <a:rPr kumimoji="0" lang="en-US" altLang="ja-JP" sz="1400">
                <a:solidFill>
                  <a:srgbClr val="CC0000"/>
                </a:solidFill>
                <a:latin typeface="HGP創英角ｺﾞｼｯｸUB" pitchFamily="50" charset="-128"/>
                <a:ea typeface="HGP創英角ｺﾞｼｯｸUB" pitchFamily="50" charset="-128"/>
              </a:rPr>
              <a:t>RICOH SmartSDK</a:t>
            </a:r>
            <a:r>
              <a:rPr kumimoji="0" lang="en-US" altLang="ja-JP" sz="1400"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kumimoji="0" lang="ja-JP" altLang="en-US" sz="1400">
                <a:latin typeface="HGP創英角ｺﾞｼｯｸUB" pitchFamily="50" charset="-128"/>
                <a:ea typeface="HGP創英角ｺﾞｼｯｸUB" pitchFamily="50" charset="-128"/>
              </a:rPr>
              <a:t>とは、</a:t>
            </a:r>
          </a:p>
          <a:p>
            <a:pPr defTabSz="457200">
              <a:lnSpc>
                <a:spcPct val="120000"/>
              </a:lnSpc>
              <a:spcAft>
                <a:spcPct val="15000"/>
              </a:spcAft>
              <a:buClr>
                <a:srgbClr val="990033"/>
              </a:buClr>
              <a:buSzPct val="120000"/>
              <a:buFont typeface="Wingdings" pitchFamily="2" charset="2"/>
              <a:buNone/>
            </a:pPr>
            <a:r>
              <a:rPr kumimoji="0" lang="en-US" altLang="ja-JP" sz="1400">
                <a:latin typeface="HGP創英角ｺﾞｼｯｸUB" pitchFamily="50" charset="-128"/>
                <a:ea typeface="HGP創英角ｺﾞｼｯｸUB" pitchFamily="50" charset="-128"/>
              </a:rPr>
              <a:t>WebAPI </a:t>
            </a:r>
            <a:r>
              <a:rPr kumimoji="0" lang="ja-JP" altLang="en-US" sz="1400">
                <a:latin typeface="HGP創英角ｺﾞｼｯｸUB" pitchFamily="50" charset="-128"/>
                <a:ea typeface="HGP創英角ｺﾞｼｯｸUB" pitchFamily="50" charset="-128"/>
              </a:rPr>
              <a:t>の形式で提供される </a:t>
            </a:r>
            <a:r>
              <a:rPr kumimoji="0" lang="en-US" altLang="ja-JP" sz="1400" u="sng">
                <a:latin typeface="HGP創英角ｺﾞｼｯｸUB" pitchFamily="50" charset="-128"/>
                <a:ea typeface="HGP創英角ｺﾞｼｯｸUB" pitchFamily="50" charset="-128"/>
              </a:rPr>
              <a:t>MFP </a:t>
            </a:r>
            <a:r>
              <a:rPr kumimoji="0" lang="ja-JP" altLang="en-US" sz="1400" u="sng">
                <a:latin typeface="HGP創英角ｺﾞｼｯｸUB" pitchFamily="50" charset="-128"/>
                <a:ea typeface="HGP創英角ｺﾞｼｯｸUB" pitchFamily="50" charset="-128"/>
              </a:rPr>
              <a:t>の各機能を使用するアプリケーションを作成</a:t>
            </a:r>
            <a:r>
              <a:rPr kumimoji="0" lang="ja-JP" altLang="en-US" sz="1400">
                <a:latin typeface="HGP創英角ｺﾞｼｯｸUB" pitchFamily="50" charset="-128"/>
                <a:ea typeface="HGP創英角ｺﾞｼｯｸUB" pitchFamily="50" charset="-128"/>
              </a:rPr>
              <a:t>するためのソフトウェア開発キットです。</a:t>
            </a:r>
          </a:p>
        </p:txBody>
      </p:sp>
      <p:sp>
        <p:nvSpPr>
          <p:cNvPr id="79876" name="Rectangle 61"/>
          <p:cNvSpPr>
            <a:spLocks noChangeArrowheads="1"/>
          </p:cNvSpPr>
          <p:nvPr/>
        </p:nvSpPr>
        <p:spPr bwMode="auto">
          <a:xfrm>
            <a:off x="7173913" y="5592763"/>
            <a:ext cx="21320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altLang="ja-JP" sz="900">
                <a:latin typeface="HGP創英角ｺﾞｼｯｸUB" pitchFamily="50" charset="-128"/>
                <a:ea typeface="HGP創英角ｺﾞｼｯｸUB" pitchFamily="50" charset="-128"/>
              </a:rPr>
              <a:t>SmartSDK has 3 main module</a:t>
            </a:r>
            <a:endParaRPr lang="ja-JP" altLang="en-US" sz="900"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ctr" defTabSz="457200"/>
            <a:r>
              <a:rPr lang="en-US" altLang="ja-JP" sz="900">
                <a:latin typeface="HGP創英角ｺﾞｼｯｸUB" pitchFamily="50" charset="-128"/>
                <a:ea typeface="HGP創英角ｺﾞｼｯｸUB" pitchFamily="50" charset="-128"/>
              </a:rPr>
              <a:t>1.SmartSDK WebAPI</a:t>
            </a:r>
          </a:p>
          <a:p>
            <a:pPr algn="ctr" defTabSz="457200"/>
            <a:r>
              <a:rPr lang="en-US" altLang="ja-JP" sz="900">
                <a:latin typeface="HGP創英角ｺﾞｼｯｸUB" pitchFamily="50" charset="-128"/>
                <a:ea typeface="HGP創英角ｺﾞｼｯｸUB" pitchFamily="50" charset="-128"/>
              </a:rPr>
              <a:t>2.SDK Service</a:t>
            </a:r>
          </a:p>
          <a:p>
            <a:pPr algn="ctr" defTabSz="457200"/>
            <a:r>
              <a:rPr lang="en-US" altLang="ja-JP" sz="900">
                <a:latin typeface="HGP創英角ｺﾞｼｯｸUB" pitchFamily="50" charset="-128"/>
                <a:ea typeface="HGP創英角ｺﾞｼｯｸUB" pitchFamily="50" charset="-128"/>
              </a:rPr>
              <a:t>3.Web Browser NX &amp; JavaScript</a:t>
            </a:r>
          </a:p>
        </p:txBody>
      </p:sp>
      <p:sp>
        <p:nvSpPr>
          <p:cNvPr id="79877" name="Rectangle 52"/>
          <p:cNvSpPr>
            <a:spLocks noChangeArrowheads="1"/>
          </p:cNvSpPr>
          <p:nvPr/>
        </p:nvSpPr>
        <p:spPr bwMode="auto">
          <a:xfrm>
            <a:off x="5886450" y="2001838"/>
            <a:ext cx="33147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/>
            <a:r>
              <a:rPr lang="en-US" altLang="ja-JP" sz="1100" b="1" u="sng">
                <a:latin typeface="HGP創英角ｺﾞｼｯｸUB" pitchFamily="50" charset="-128"/>
                <a:ea typeface="HGP創英角ｺﾞｼｯｸUB" pitchFamily="50" charset="-128"/>
              </a:rPr>
              <a:t>RICOH SmartSDK </a:t>
            </a:r>
            <a:r>
              <a:rPr lang="ja-JP" altLang="en-US" sz="1100" b="1" u="sng">
                <a:latin typeface="HGP創英角ｺﾞｼｯｸUB" pitchFamily="50" charset="-128"/>
                <a:ea typeface="HGP創英角ｺﾞｼｯｸUB" pitchFamily="50" charset="-128"/>
              </a:rPr>
              <a:t>の対象範囲  </a:t>
            </a:r>
            <a:r>
              <a:rPr lang="en-US" altLang="ja-JP" sz="1100" b="1" u="sng">
                <a:latin typeface="HGP創英角ｺﾞｼｯｸUB" pitchFamily="50" charset="-128"/>
                <a:ea typeface="HGP創英角ｺﾞｼｯｸUB" pitchFamily="50" charset="-128"/>
              </a:rPr>
              <a:t>(</a:t>
            </a:r>
            <a:r>
              <a:rPr lang="ja-JP" altLang="en-US" sz="1100" b="1" u="sng">
                <a:latin typeface="HGP創英角ｺﾞｼｯｸUB" pitchFamily="50" charset="-128"/>
                <a:ea typeface="HGP創英角ｺﾞｼｯｸUB" pitchFamily="50" charset="-128"/>
              </a:rPr>
              <a:t>水色の範囲</a:t>
            </a:r>
            <a:r>
              <a:rPr lang="en-US" altLang="ja-JP" sz="1100" b="1" u="sng">
                <a:latin typeface="HGP創英角ｺﾞｼｯｸUB" pitchFamily="50" charset="-128"/>
                <a:ea typeface="HGP創英角ｺﾞｼｯｸUB" pitchFamily="50" charset="-128"/>
              </a:rPr>
              <a:t>)</a:t>
            </a:r>
          </a:p>
        </p:txBody>
      </p:sp>
      <p:pic>
        <p:nvPicPr>
          <p:cNvPr id="79878" name="Picture 8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925" y="2276475"/>
            <a:ext cx="6808788" cy="414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テキスト ボックス 1"/>
          <p:cNvSpPr txBox="1">
            <a:spLocks noChangeArrowheads="1"/>
          </p:cNvSpPr>
          <p:nvPr/>
        </p:nvSpPr>
        <p:spPr bwMode="auto">
          <a:xfrm>
            <a:off x="473075" y="2303463"/>
            <a:ext cx="1466850" cy="342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1477" dirty="0">
                <a:latin typeface="Tahoma" pitchFamily="34" charset="0"/>
                <a:ea typeface="ＭＳ Ｐゴシック" pitchFamily="50" charset="-128"/>
              </a:rPr>
              <a:t>WVGA</a:t>
            </a:r>
            <a:r>
              <a:rPr lang="ja-JP" altLang="en-US" sz="1477" dirty="0">
                <a:latin typeface="Tahoma" pitchFamily="34" charset="0"/>
                <a:ea typeface="ＭＳ Ｐゴシック" pitchFamily="50" charset="-128"/>
              </a:rPr>
              <a:t> </a:t>
            </a:r>
            <a:r>
              <a:rPr lang="en-US" altLang="ja-JP" sz="1477" dirty="0">
                <a:latin typeface="Tahoma" pitchFamily="34" charset="0"/>
                <a:ea typeface="ＭＳ Ｐゴシック" pitchFamily="50" charset="-128"/>
              </a:rPr>
              <a:t>Model</a:t>
            </a:r>
            <a:endParaRPr lang="ja-JP" altLang="en-US" sz="1477" dirty="0"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0" name="テキスト ボックス 9"/>
          <p:cNvSpPr txBox="1">
            <a:spLocks noChangeArrowheads="1"/>
          </p:cNvSpPr>
          <p:nvPr/>
        </p:nvSpPr>
        <p:spPr bwMode="auto">
          <a:xfrm>
            <a:off x="469900" y="4365625"/>
            <a:ext cx="1466850" cy="55562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1477" dirty="0">
                <a:latin typeface="Tahoma" pitchFamily="34" charset="0"/>
                <a:ea typeface="ＭＳ Ｐゴシック" pitchFamily="50" charset="-128"/>
              </a:rPr>
              <a:t>MultiLink-Panel</a:t>
            </a:r>
            <a:r>
              <a:rPr lang="ja-JP" altLang="en-US" sz="1477" dirty="0">
                <a:latin typeface="Tahoma" pitchFamily="34" charset="0"/>
                <a:ea typeface="ＭＳ Ｐゴシック" pitchFamily="50" charset="-128"/>
              </a:rPr>
              <a:t> </a:t>
            </a:r>
            <a:r>
              <a:rPr lang="en-US" altLang="ja-JP" sz="1477" dirty="0">
                <a:latin typeface="Tahoma" pitchFamily="34" charset="0"/>
                <a:ea typeface="ＭＳ Ｐゴシック" pitchFamily="50" charset="-128"/>
              </a:rPr>
              <a:t>Model</a:t>
            </a:r>
            <a:endParaRPr lang="ja-JP" altLang="en-US" sz="1477" dirty="0"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79881" name="スライド番号プレースホルダー 3"/>
          <p:cNvSpPr txBox="1">
            <a:spLocks noGrp="1"/>
          </p:cNvSpPr>
          <p:nvPr/>
        </p:nvSpPr>
        <p:spPr bwMode="auto">
          <a:xfrm>
            <a:off x="72771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24DDE5F-C956-4E42-B626-B973277C591D}" type="slidenum">
              <a:rPr kumimoji="0" lang="en-GB" altLang="ja-JP" sz="1200">
                <a:solidFill>
                  <a:srgbClr val="717171"/>
                </a:solidFill>
              </a:rPr>
              <a:pPr algn="r"/>
              <a:t>16</a:t>
            </a:fld>
            <a:endParaRPr kumimoji="0" lang="en-GB" altLang="ja-JP" sz="1200">
              <a:solidFill>
                <a:srgbClr val="717171"/>
              </a:solidFill>
            </a:endParaRPr>
          </a:p>
        </p:txBody>
      </p:sp>
      <p:sp>
        <p:nvSpPr>
          <p:cNvPr id="79882" name="Rectangle 2"/>
          <p:cNvSpPr>
            <a:spLocks noChangeArrowheads="1"/>
          </p:cNvSpPr>
          <p:nvPr/>
        </p:nvSpPr>
        <p:spPr bwMode="auto">
          <a:xfrm>
            <a:off x="1209675" y="333375"/>
            <a:ext cx="6143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altLang="ja-JP" sz="3200" b="1"/>
              <a:t>RICOH SmartSDK</a:t>
            </a:r>
            <a:r>
              <a:rPr lang="ja-JP" altLang="en-US" sz="3200" b="1"/>
              <a:t>とは</a:t>
            </a:r>
            <a:endParaRPr lang="en-US" altLang="ja-JP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8088" y="152400"/>
            <a:ext cx="6143625" cy="641350"/>
          </a:xfrm>
        </p:spPr>
        <p:txBody>
          <a:bodyPr/>
          <a:lstStyle/>
          <a:p>
            <a:pPr eaLnBrk="1" hangingPunct="1"/>
            <a:r>
              <a:rPr lang="en-US" altLang="ja-JP" smtClean="0"/>
              <a:t>MultiLink-Panel Application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ja-JP" altLang="en-US" smtClean="0">
                <a:solidFill>
                  <a:srgbClr val="CC0000"/>
                </a:solidFill>
              </a:rPr>
              <a:t>操作部から利用する</a:t>
            </a:r>
            <a:r>
              <a:rPr lang="en-US" altLang="ja-JP" smtClean="0">
                <a:solidFill>
                  <a:srgbClr val="CC0000"/>
                </a:solidFill>
              </a:rPr>
              <a:t>Android</a:t>
            </a:r>
            <a:r>
              <a:rPr lang="ja-JP" altLang="en-US" smtClean="0">
                <a:solidFill>
                  <a:srgbClr val="CC0000"/>
                </a:solidFill>
              </a:rPr>
              <a:t>ベースのアプリケーション</a:t>
            </a:r>
            <a:endParaRPr lang="en-US" altLang="ja-JP" sz="2000" smtClean="0">
              <a:solidFill>
                <a:srgbClr val="CC0000"/>
              </a:solidFill>
            </a:endParaRPr>
          </a:p>
          <a:p>
            <a:r>
              <a:rPr lang="en-US" altLang="ja-JP" sz="2000" smtClean="0"/>
              <a:t>Android SDK</a:t>
            </a:r>
            <a:r>
              <a:rPr lang="ja-JP" altLang="en-US" sz="2000" smtClean="0"/>
              <a:t>で開発できる</a:t>
            </a:r>
          </a:p>
          <a:p>
            <a:pPr lvl="1"/>
            <a:r>
              <a:rPr lang="en-US" altLang="ja-JP" sz="1800" smtClean="0"/>
              <a:t>Android API Level 10</a:t>
            </a:r>
            <a:r>
              <a:rPr lang="ja-JP" altLang="en-US" sz="1800" smtClean="0"/>
              <a:t>に準拠</a:t>
            </a:r>
          </a:p>
          <a:p>
            <a:r>
              <a:rPr lang="en-US" altLang="ja-JP" sz="2000" smtClean="0"/>
              <a:t>Android</a:t>
            </a:r>
            <a:r>
              <a:rPr lang="ja-JP" altLang="en-US" sz="2000" smtClean="0"/>
              <a:t>由来の強力な</a:t>
            </a:r>
            <a:r>
              <a:rPr lang="en-US" altLang="ja-JP" sz="2000" smtClean="0"/>
              <a:t>GUI</a:t>
            </a:r>
            <a:r>
              <a:rPr lang="ja-JP" altLang="en-US" sz="2000" smtClean="0"/>
              <a:t>が使える</a:t>
            </a:r>
          </a:p>
          <a:p>
            <a:r>
              <a:rPr lang="en-US" altLang="ja-JP" sz="2000" smtClean="0"/>
              <a:t>Android</a:t>
            </a:r>
            <a:r>
              <a:rPr lang="ja-JP" altLang="en-US" sz="2000" smtClean="0"/>
              <a:t>関連のサードパーティ製開発ツールが使える</a:t>
            </a:r>
          </a:p>
          <a:p>
            <a:r>
              <a:rPr lang="en-US" altLang="ja-JP" sz="2000" smtClean="0"/>
              <a:t>WebAPI</a:t>
            </a:r>
            <a:r>
              <a:rPr lang="ja-JP" altLang="en-US" sz="2000" smtClean="0"/>
              <a:t>で本体機能にアクセスする</a:t>
            </a:r>
          </a:p>
          <a:p>
            <a:r>
              <a:rPr lang="ja-JP" altLang="en-US" sz="2000" smtClean="0"/>
              <a:t>開発例</a:t>
            </a:r>
            <a:br>
              <a:rPr lang="ja-JP" altLang="en-US" sz="2000" smtClean="0"/>
            </a:br>
            <a:r>
              <a:rPr lang="en-US" altLang="ja-JP" sz="2000" smtClean="0"/>
              <a:t>Copy/Scan/Fax/Printer</a:t>
            </a:r>
            <a:r>
              <a:rPr lang="ja-JP" altLang="en-US" sz="2000" smtClean="0"/>
              <a:t>機能のカスタマイズ 等</a:t>
            </a:r>
          </a:p>
          <a:p>
            <a:pPr>
              <a:buFont typeface="Wingdings" pitchFamily="2" charset="2"/>
              <a:buNone/>
            </a:pPr>
            <a:endParaRPr lang="en-US" altLang="ja-JP" sz="2000" smtClean="0"/>
          </a:p>
        </p:txBody>
      </p:sp>
      <p:grpSp>
        <p:nvGrpSpPr>
          <p:cNvPr id="81923" name="Group 4"/>
          <p:cNvGrpSpPr>
            <a:grpSpLocks/>
          </p:cNvGrpSpPr>
          <p:nvPr/>
        </p:nvGrpSpPr>
        <p:grpSpPr bwMode="auto">
          <a:xfrm>
            <a:off x="6704013" y="2243138"/>
            <a:ext cx="2800350" cy="3328987"/>
            <a:chOff x="3969" y="210"/>
            <a:chExt cx="1001" cy="1609"/>
          </a:xfrm>
        </p:grpSpPr>
        <p:pic>
          <p:nvPicPr>
            <p:cNvPr id="81925" name="Picture 5"/>
            <p:cNvPicPr>
              <a:picLocks noChangeAspect="1" noChangeArrowheads="1"/>
            </p:cNvPicPr>
            <p:nvPr/>
          </p:nvPicPr>
          <p:blipFill>
            <a:blip r:embed="rId3"/>
            <a:srcRect l="51051"/>
            <a:stretch>
              <a:fillRect/>
            </a:stretch>
          </p:blipFill>
          <p:spPr bwMode="auto">
            <a:xfrm>
              <a:off x="3969" y="210"/>
              <a:ext cx="1001" cy="1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26" name="AutoShape 6"/>
            <p:cNvSpPr>
              <a:spLocks noChangeArrowheads="1"/>
            </p:cNvSpPr>
            <p:nvPr/>
          </p:nvSpPr>
          <p:spPr bwMode="auto">
            <a:xfrm>
              <a:off x="4059" y="1261"/>
              <a:ext cx="818" cy="181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57200"/>
              <a:r>
                <a:rPr lang="en-US" altLang="ja-JP" sz="1000"/>
                <a:t>SmartSDK WebAPI</a:t>
              </a:r>
            </a:p>
          </p:txBody>
        </p:sp>
        <p:sp>
          <p:nvSpPr>
            <p:cNvPr id="81927" name="AutoShape 7"/>
            <p:cNvSpPr>
              <a:spLocks noChangeArrowheads="1"/>
            </p:cNvSpPr>
            <p:nvPr/>
          </p:nvSpPr>
          <p:spPr bwMode="auto">
            <a:xfrm>
              <a:off x="4057" y="535"/>
              <a:ext cx="818" cy="181"/>
            </a:xfrm>
            <a:prstGeom prst="flowChartAlternate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57200"/>
              <a:r>
                <a:rPr lang="en-US" altLang="ja-JP" sz="1000"/>
                <a:t>MultiLink-Panel App</a:t>
              </a:r>
            </a:p>
          </p:txBody>
        </p:sp>
      </p:grpSp>
      <p:sp>
        <p:nvSpPr>
          <p:cNvPr id="81924" name="スライド番号プレースホルダー 3"/>
          <p:cNvSpPr txBox="1">
            <a:spLocks noGrp="1"/>
          </p:cNvSpPr>
          <p:nvPr/>
        </p:nvSpPr>
        <p:spPr bwMode="auto">
          <a:xfrm>
            <a:off x="72771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9AF2F951-67CF-40A4-9905-5838767FC755}" type="slidenum">
              <a:rPr kumimoji="0" lang="en-GB" altLang="ja-JP" sz="1200">
                <a:solidFill>
                  <a:srgbClr val="717171"/>
                </a:solidFill>
              </a:rPr>
              <a:pPr algn="r"/>
              <a:t>17</a:t>
            </a:fld>
            <a:endParaRPr kumimoji="0" lang="en-GB" altLang="ja-JP" sz="1200">
              <a:solidFill>
                <a:srgbClr val="71717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Web Application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ja-JP" sz="2400" smtClean="0">
                <a:solidFill>
                  <a:srgbClr val="CC0000"/>
                </a:solidFill>
              </a:rPr>
              <a:t>Web Browser NX</a:t>
            </a:r>
            <a:r>
              <a:rPr lang="ja-JP" altLang="en-US" sz="2400" smtClean="0">
                <a:solidFill>
                  <a:srgbClr val="CC0000"/>
                </a:solidFill>
              </a:rPr>
              <a:t>や</a:t>
            </a:r>
            <a:r>
              <a:rPr lang="en-US" altLang="ja-JP" sz="2400" smtClean="0">
                <a:solidFill>
                  <a:srgbClr val="CC0000"/>
                </a:solidFill>
              </a:rPr>
              <a:t>WebAPI</a:t>
            </a:r>
            <a:r>
              <a:rPr lang="ja-JP" altLang="en-US" sz="2400" smtClean="0">
                <a:solidFill>
                  <a:srgbClr val="CC0000"/>
                </a:solidFill>
              </a:rPr>
              <a:t>を利用する</a:t>
            </a:r>
            <a:r>
              <a:rPr lang="en-US" altLang="ja-JP" sz="2400" smtClean="0">
                <a:solidFill>
                  <a:srgbClr val="CC0000"/>
                </a:solidFill>
              </a:rPr>
              <a:t>Web</a:t>
            </a:r>
            <a:r>
              <a:rPr lang="ja-JP" altLang="en-US" sz="2400" smtClean="0">
                <a:solidFill>
                  <a:srgbClr val="CC0000"/>
                </a:solidFill>
              </a:rPr>
              <a:t>ベースアプリケーション</a:t>
            </a:r>
          </a:p>
          <a:p>
            <a:r>
              <a:rPr lang="en-US" altLang="ja-JP" sz="2000" smtClean="0"/>
              <a:t>HTML5</a:t>
            </a:r>
            <a:r>
              <a:rPr lang="ja-JP" altLang="en-US" sz="2000" smtClean="0"/>
              <a:t>で開発できる</a:t>
            </a:r>
          </a:p>
          <a:p>
            <a:r>
              <a:rPr lang="en-US" altLang="ja-JP" sz="2000" smtClean="0"/>
              <a:t>MultiLink-Panel</a:t>
            </a:r>
            <a:r>
              <a:rPr lang="ja-JP" altLang="en-US" sz="2000" smtClean="0"/>
              <a:t>上から外部サーバ上の</a:t>
            </a:r>
            <a:r>
              <a:rPr lang="en-US" altLang="ja-JP" sz="2000" smtClean="0"/>
              <a:t>Web</a:t>
            </a:r>
            <a:r>
              <a:rPr lang="ja-JP" altLang="en-US" sz="2000" smtClean="0"/>
              <a:t>アプリを呼び出せる</a:t>
            </a:r>
          </a:p>
          <a:p>
            <a:r>
              <a:rPr lang="en-US" altLang="ja-JP" sz="2000" smtClean="0"/>
              <a:t>Web</a:t>
            </a:r>
            <a:r>
              <a:rPr lang="ja-JP" altLang="en-US" sz="2000" smtClean="0"/>
              <a:t>アプリ専用のブラウザ（</a:t>
            </a:r>
            <a:r>
              <a:rPr lang="en-US" altLang="ja-JP" sz="2000" smtClean="0"/>
              <a:t>WebBrowserNX)</a:t>
            </a:r>
            <a:r>
              <a:rPr lang="ja-JP" altLang="en-US" sz="2000" smtClean="0"/>
              <a:t>から呼び出す</a:t>
            </a:r>
            <a:br>
              <a:rPr lang="ja-JP" altLang="en-US" sz="2000" smtClean="0"/>
            </a:br>
            <a:r>
              <a:rPr lang="ja-JP" altLang="en-US" sz="2000" smtClean="0"/>
              <a:t> </a:t>
            </a:r>
            <a:r>
              <a:rPr lang="ja-JP" altLang="en-US" sz="1000" smtClean="0"/>
              <a:t>　</a:t>
            </a:r>
            <a:r>
              <a:rPr lang="en-US" altLang="ja-JP" sz="1000" smtClean="0"/>
              <a:t>※WebBrowserNX</a:t>
            </a:r>
            <a:r>
              <a:rPr lang="ja-JP" altLang="en-US" sz="1000" smtClean="0"/>
              <a:t> 　＝　</a:t>
            </a:r>
            <a:r>
              <a:rPr lang="en-US" altLang="ja-JP" sz="1000" smtClean="0"/>
              <a:t>SmartSDK</a:t>
            </a:r>
            <a:r>
              <a:rPr lang="ja-JP" altLang="en-US" sz="1000" smtClean="0"/>
              <a:t>を利用する</a:t>
            </a:r>
            <a:r>
              <a:rPr lang="en-US" altLang="ja-JP" sz="1000" smtClean="0"/>
              <a:t>Web</a:t>
            </a:r>
            <a:r>
              <a:rPr lang="ja-JP" altLang="en-US" sz="1000" smtClean="0"/>
              <a:t>ベースアプリケーション専用の</a:t>
            </a:r>
            <a:r>
              <a:rPr lang="en-US" altLang="ja-JP" sz="1000" smtClean="0"/>
              <a:t>MultiLink-Panel</a:t>
            </a:r>
            <a:r>
              <a:rPr lang="ja-JP" altLang="en-US" sz="1000" smtClean="0"/>
              <a:t>に搭載されているブラウザ</a:t>
            </a:r>
          </a:p>
          <a:p>
            <a:r>
              <a:rPr lang="ja-JP" altLang="en-US" sz="2000" smtClean="0"/>
              <a:t>開発例</a:t>
            </a:r>
            <a:br>
              <a:rPr lang="ja-JP" altLang="en-US" sz="2000" smtClean="0"/>
            </a:br>
            <a:r>
              <a:rPr lang="ja-JP" altLang="en-US" sz="2000" smtClean="0"/>
              <a:t>システム（</a:t>
            </a:r>
            <a:r>
              <a:rPr lang="en-US" altLang="ja-JP" sz="2000" smtClean="0"/>
              <a:t>Web</a:t>
            </a:r>
            <a:r>
              <a:rPr lang="ja-JP" altLang="en-US" sz="2000" smtClean="0"/>
              <a:t>ベース）と連携するアプリ</a:t>
            </a:r>
          </a:p>
          <a:p>
            <a:pPr>
              <a:buFont typeface="Wingdings" pitchFamily="2" charset="2"/>
              <a:buNone/>
            </a:pPr>
            <a:endParaRPr lang="ja-JP" altLang="en-US" sz="2000" smtClean="0"/>
          </a:p>
          <a:p>
            <a:endParaRPr lang="en-US" altLang="ja-JP" sz="2000" smtClean="0"/>
          </a:p>
        </p:txBody>
      </p:sp>
      <p:grpSp>
        <p:nvGrpSpPr>
          <p:cNvPr id="83971" name="Group 5"/>
          <p:cNvGrpSpPr>
            <a:grpSpLocks/>
          </p:cNvGrpSpPr>
          <p:nvPr/>
        </p:nvGrpSpPr>
        <p:grpSpPr bwMode="auto">
          <a:xfrm>
            <a:off x="5394325" y="3692525"/>
            <a:ext cx="3952875" cy="2665413"/>
            <a:chOff x="2835" y="2107"/>
            <a:chExt cx="2045" cy="1609"/>
          </a:xfrm>
        </p:grpSpPr>
        <p:pic>
          <p:nvPicPr>
            <p:cNvPr id="83973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2107"/>
              <a:ext cx="2045" cy="1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974" name="AutoShape 7"/>
            <p:cNvSpPr>
              <a:spLocks noChangeArrowheads="1"/>
            </p:cNvSpPr>
            <p:nvPr/>
          </p:nvSpPr>
          <p:spPr bwMode="auto">
            <a:xfrm>
              <a:off x="3969" y="3158"/>
              <a:ext cx="818" cy="181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57200"/>
              <a:r>
                <a:rPr lang="en-US" altLang="ja-JP" sz="1000"/>
                <a:t>SmartSDK WebAPI</a:t>
              </a:r>
            </a:p>
          </p:txBody>
        </p:sp>
        <p:sp>
          <p:nvSpPr>
            <p:cNvPr id="83975" name="AutoShape 8"/>
            <p:cNvSpPr>
              <a:spLocks noChangeArrowheads="1"/>
            </p:cNvSpPr>
            <p:nvPr/>
          </p:nvSpPr>
          <p:spPr bwMode="auto">
            <a:xfrm>
              <a:off x="3967" y="2432"/>
              <a:ext cx="818" cy="181"/>
            </a:xfrm>
            <a:prstGeom prst="flowChartAlternateProcess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57200"/>
              <a:r>
                <a:rPr lang="en-US" altLang="ja-JP" sz="1000"/>
                <a:t>WebBrowserNX</a:t>
              </a:r>
            </a:p>
          </p:txBody>
        </p:sp>
        <p:sp>
          <p:nvSpPr>
            <p:cNvPr id="83976" name="AutoShape 9"/>
            <p:cNvSpPr>
              <a:spLocks noChangeArrowheads="1"/>
            </p:cNvSpPr>
            <p:nvPr/>
          </p:nvSpPr>
          <p:spPr bwMode="auto">
            <a:xfrm>
              <a:off x="2835" y="2387"/>
              <a:ext cx="273" cy="363"/>
            </a:xfrm>
            <a:prstGeom prst="flowChartMultidocumen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57200"/>
              <a:r>
                <a:rPr lang="en-US" altLang="ja-JP" sz="1200"/>
                <a:t>Web</a:t>
              </a:r>
            </a:p>
            <a:p>
              <a:pPr algn="ctr" defTabSz="457200"/>
              <a:r>
                <a:rPr lang="en-US" altLang="ja-JP" sz="1200"/>
                <a:t>App</a:t>
              </a:r>
            </a:p>
          </p:txBody>
        </p:sp>
      </p:grpSp>
      <p:sp>
        <p:nvSpPr>
          <p:cNvPr id="83972" name="スライド番号プレースホルダー 3"/>
          <p:cNvSpPr txBox="1">
            <a:spLocks noGrp="1"/>
          </p:cNvSpPr>
          <p:nvPr/>
        </p:nvSpPr>
        <p:spPr bwMode="auto">
          <a:xfrm>
            <a:off x="72771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1765D58-3102-4126-92F2-4293EB89181A}" type="slidenum">
              <a:rPr kumimoji="0" lang="en-GB" altLang="ja-JP" sz="1200">
                <a:solidFill>
                  <a:srgbClr val="717171"/>
                </a:solidFill>
              </a:rPr>
              <a:pPr algn="r"/>
              <a:t>18</a:t>
            </a:fld>
            <a:endParaRPr kumimoji="0" lang="en-GB" altLang="ja-JP" sz="1200">
              <a:solidFill>
                <a:srgbClr val="71717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Remote Application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ja-JP" smtClean="0">
                <a:solidFill>
                  <a:srgbClr val="CC0000"/>
                </a:solidFill>
              </a:rPr>
              <a:t>SmartDevice</a:t>
            </a:r>
            <a:r>
              <a:rPr lang="ja-JP" altLang="en-US" smtClean="0">
                <a:solidFill>
                  <a:srgbClr val="CC0000"/>
                </a:solidFill>
              </a:rPr>
              <a:t>から操作するアプリケーション</a:t>
            </a:r>
          </a:p>
          <a:p>
            <a:r>
              <a:rPr lang="en-US" altLang="ja-JP" sz="2000" smtClean="0"/>
              <a:t>WebAPI</a:t>
            </a:r>
            <a:r>
              <a:rPr lang="ja-JP" altLang="en-US" sz="2000" smtClean="0"/>
              <a:t>経由でリモートから使用できる</a:t>
            </a:r>
          </a:p>
          <a:p>
            <a:pPr lvl="1"/>
            <a:r>
              <a:rPr lang="en-US" altLang="ja-JP" sz="1800" smtClean="0"/>
              <a:t>MultiLink-Panel</a:t>
            </a:r>
            <a:r>
              <a:rPr lang="ja-JP" altLang="en-US" sz="1800" smtClean="0"/>
              <a:t>の</a:t>
            </a:r>
            <a:r>
              <a:rPr lang="en-US" altLang="ja-JP" sz="1800" smtClean="0"/>
              <a:t>WiFi-Direct</a:t>
            </a:r>
            <a:r>
              <a:rPr lang="ja-JP" altLang="en-US" sz="1800" smtClean="0"/>
              <a:t>機能でも利用可能</a:t>
            </a:r>
          </a:p>
          <a:p>
            <a:r>
              <a:rPr lang="en-US" altLang="ja-JP" sz="2000" smtClean="0"/>
              <a:t>MFP</a:t>
            </a:r>
            <a:r>
              <a:rPr lang="ja-JP" altLang="en-US" sz="2000" smtClean="0"/>
              <a:t>デバイスの各機能にアクセスできる</a:t>
            </a:r>
          </a:p>
          <a:p>
            <a:pPr lvl="1"/>
            <a:r>
              <a:rPr lang="en-US" altLang="ja-JP" sz="1800" smtClean="0"/>
              <a:t>Copy/Scan/Fax/Print/</a:t>
            </a:r>
            <a:r>
              <a:rPr lang="ja-JP" altLang="en-US" sz="1800" smtClean="0"/>
              <a:t>アドレス帳</a:t>
            </a:r>
            <a:r>
              <a:rPr lang="en-US" altLang="ja-JP" sz="1800" smtClean="0"/>
              <a:t>/</a:t>
            </a:r>
            <a:r>
              <a:rPr lang="ja-JP" altLang="en-US" sz="1800" smtClean="0"/>
              <a:t>カウンタ</a:t>
            </a:r>
            <a:r>
              <a:rPr lang="en-US" altLang="ja-JP" sz="1800" smtClean="0"/>
              <a:t>/</a:t>
            </a:r>
            <a:r>
              <a:rPr lang="ja-JP" altLang="en-US" sz="1800" smtClean="0"/>
              <a:t>ログ</a:t>
            </a:r>
          </a:p>
          <a:p>
            <a:r>
              <a:rPr lang="ja-JP" altLang="en-US" sz="2000" smtClean="0"/>
              <a:t> </a:t>
            </a:r>
            <a:r>
              <a:rPr lang="en-US" altLang="ja-JP" sz="2000" smtClean="0"/>
              <a:t>MFP</a:t>
            </a:r>
            <a:r>
              <a:rPr lang="ja-JP" altLang="en-US" sz="2000" smtClean="0"/>
              <a:t>本体から非同期でイベントは受け取れない</a:t>
            </a:r>
          </a:p>
          <a:p>
            <a:pPr lvl="1"/>
            <a:r>
              <a:rPr lang="ja-JP" altLang="en-US" sz="1800" smtClean="0"/>
              <a:t>ポーリング等必要</a:t>
            </a:r>
          </a:p>
          <a:p>
            <a:r>
              <a:rPr lang="ja-JP" altLang="en-US" sz="2000" smtClean="0"/>
              <a:t>開発例</a:t>
            </a:r>
            <a:br>
              <a:rPr lang="ja-JP" altLang="en-US" sz="2000" smtClean="0"/>
            </a:br>
            <a:r>
              <a:rPr lang="ja-JP" altLang="en-US" sz="2000" smtClean="0"/>
              <a:t>スマートフォンからの</a:t>
            </a:r>
            <a:r>
              <a:rPr lang="en-US" altLang="ja-JP" sz="2000" smtClean="0"/>
              <a:t>MFP</a:t>
            </a:r>
            <a:r>
              <a:rPr lang="ja-JP" altLang="en-US" sz="2000" smtClean="0"/>
              <a:t>機能利用アプリ</a:t>
            </a:r>
            <a:br>
              <a:rPr lang="ja-JP" altLang="en-US" sz="2000" smtClean="0"/>
            </a:br>
            <a:r>
              <a:rPr lang="ja-JP" altLang="en-US" sz="2000" smtClean="0"/>
              <a:t>サーバからの機器管理アプリ 等</a:t>
            </a:r>
          </a:p>
        </p:txBody>
      </p:sp>
      <p:grpSp>
        <p:nvGrpSpPr>
          <p:cNvPr id="86019" name="Group 11"/>
          <p:cNvGrpSpPr>
            <a:grpSpLocks/>
          </p:cNvGrpSpPr>
          <p:nvPr/>
        </p:nvGrpSpPr>
        <p:grpSpPr bwMode="auto">
          <a:xfrm>
            <a:off x="5483225" y="4354513"/>
            <a:ext cx="4175125" cy="1843087"/>
            <a:chOff x="0" y="2931"/>
            <a:chExt cx="2201" cy="969"/>
          </a:xfrm>
        </p:grpSpPr>
        <p:pic>
          <p:nvPicPr>
            <p:cNvPr id="86021" name="Picture 4" descr="C-FULL-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74" y="3158"/>
              <a:ext cx="600" cy="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022" name="AutoShape 5"/>
            <p:cNvSpPr>
              <a:spLocks noChangeArrowheads="1"/>
            </p:cNvSpPr>
            <p:nvPr/>
          </p:nvSpPr>
          <p:spPr bwMode="auto">
            <a:xfrm>
              <a:off x="1383" y="3392"/>
              <a:ext cx="818" cy="181"/>
            </a:xfrm>
            <a:prstGeom prst="flowChartAlternateProcess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57200"/>
              <a:r>
                <a:rPr lang="en-US" altLang="ja-JP" sz="1000"/>
                <a:t>SmartSDK WebAPI</a:t>
              </a:r>
            </a:p>
          </p:txBody>
        </p:sp>
        <p:pic>
          <p:nvPicPr>
            <p:cNvPr id="86023" name="Picture 24" descr="MCj04247700000[1]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5" y="3113"/>
              <a:ext cx="277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024" name="AutoShape 7"/>
            <p:cNvSpPr>
              <a:spLocks noChangeArrowheads="1"/>
            </p:cNvSpPr>
            <p:nvPr/>
          </p:nvSpPr>
          <p:spPr bwMode="auto">
            <a:xfrm>
              <a:off x="0" y="3521"/>
              <a:ext cx="818" cy="181"/>
            </a:xfrm>
            <a:prstGeom prst="flowChartAlternateProcess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57200"/>
              <a:r>
                <a:rPr lang="en-US" altLang="ja-JP" sz="1000"/>
                <a:t>Remote App</a:t>
              </a:r>
            </a:p>
          </p:txBody>
        </p:sp>
        <p:sp>
          <p:nvSpPr>
            <p:cNvPr id="86025" name="AutoShape 8"/>
            <p:cNvSpPr>
              <a:spLocks noChangeArrowheads="1"/>
            </p:cNvSpPr>
            <p:nvPr/>
          </p:nvSpPr>
          <p:spPr bwMode="auto">
            <a:xfrm>
              <a:off x="884" y="3430"/>
              <a:ext cx="408" cy="227"/>
            </a:xfrm>
            <a:prstGeom prst="leftRightArrow">
              <a:avLst>
                <a:gd name="adj1" fmla="val 50000"/>
                <a:gd name="adj2" fmla="val 35947"/>
              </a:avLst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457200"/>
              <a:endParaRPr lang="ja-JP" altLang="ja-JP" sz="1600"/>
            </a:p>
          </p:txBody>
        </p:sp>
        <p:sp>
          <p:nvSpPr>
            <p:cNvPr id="86026" name="Text Box 9"/>
            <p:cNvSpPr txBox="1">
              <a:spLocks noChangeArrowheads="1"/>
            </p:cNvSpPr>
            <p:nvPr/>
          </p:nvSpPr>
          <p:spPr bwMode="auto">
            <a:xfrm>
              <a:off x="1597" y="3772"/>
              <a:ext cx="40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57200"/>
              <a:r>
                <a:rPr lang="ja-JP" altLang="en-US" sz="1000"/>
                <a:t>機器本体</a:t>
              </a:r>
            </a:p>
          </p:txBody>
        </p:sp>
        <p:sp>
          <p:nvSpPr>
            <p:cNvPr id="86027" name="Text Box 10"/>
            <p:cNvSpPr txBox="1">
              <a:spLocks noChangeArrowheads="1"/>
            </p:cNvSpPr>
            <p:nvPr/>
          </p:nvSpPr>
          <p:spPr bwMode="auto">
            <a:xfrm>
              <a:off x="295" y="2931"/>
              <a:ext cx="359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57200"/>
              <a:r>
                <a:rPr lang="ja-JP" altLang="en-US" sz="1000"/>
                <a:t>サーバー</a:t>
              </a:r>
            </a:p>
          </p:txBody>
        </p:sp>
      </p:grpSp>
      <p:sp>
        <p:nvSpPr>
          <p:cNvPr id="86020" name="スライド番号プレースホルダー 3"/>
          <p:cNvSpPr txBox="1">
            <a:spLocks noGrp="1"/>
          </p:cNvSpPr>
          <p:nvPr/>
        </p:nvSpPr>
        <p:spPr bwMode="auto">
          <a:xfrm>
            <a:off x="72771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B47B2A3E-10DD-4F90-99D6-3439EBE0E53D}" type="slidenum">
              <a:rPr kumimoji="0" lang="en-GB" altLang="ja-JP" sz="1200">
                <a:solidFill>
                  <a:srgbClr val="717171"/>
                </a:solidFill>
              </a:rPr>
              <a:pPr algn="r"/>
              <a:t>19</a:t>
            </a:fld>
            <a:endParaRPr kumimoji="0" lang="en-GB" altLang="ja-JP" sz="1200">
              <a:solidFill>
                <a:srgbClr val="71717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目次</a:t>
            </a:r>
          </a:p>
        </p:txBody>
      </p:sp>
      <p:sp>
        <p:nvSpPr>
          <p:cNvPr id="64514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事前準備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開発環境のインストール</a:t>
            </a:r>
            <a:endParaRPr lang="en-US" altLang="ja-JP" smtClean="0"/>
          </a:p>
          <a:p>
            <a:pPr lvl="1" eaLnBrk="1" hangingPunct="1"/>
            <a:r>
              <a:rPr lang="ja-JP" altLang="en-US" smtClean="0"/>
              <a:t>エミュレーターのインストール</a:t>
            </a:r>
          </a:p>
        </p:txBody>
      </p:sp>
      <p:sp>
        <p:nvSpPr>
          <p:cNvPr id="64515" name="日付プレースホルダー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171DCF-D08C-4F1F-A2F3-39BDF548738E}" type="datetime1">
              <a:rPr lang="en-GB" altLang="ja-JP" smtClean="0">
                <a:latin typeface="Arial" charset="0"/>
                <a:ea typeface="ＭＳ Ｐゴシック" charset="-128"/>
              </a:rPr>
              <a:pPr/>
              <a:t>18/06/2014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6451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DDB39C8-B800-4DE4-A870-CCE43C00BB88}" type="slidenum">
              <a:rPr lang="en-GB" altLang="ja-JP" smtClean="0">
                <a:latin typeface="Arial" charset="0"/>
                <a:ea typeface="ＭＳ Ｐゴシック" charset="-128"/>
              </a:rPr>
              <a:pPr/>
              <a:t>2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事前準備</a:t>
            </a:r>
          </a:p>
        </p:txBody>
      </p:sp>
      <p:sp>
        <p:nvSpPr>
          <p:cNvPr id="65538" name="日付プレースホルダー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0C81F5-B510-473E-BF30-BD1069F26952}" type="datetime1">
              <a:rPr lang="en-GB" altLang="ja-JP" smtClean="0">
                <a:latin typeface="Arial" charset="0"/>
                <a:ea typeface="ＭＳ Ｐゴシック" charset="-128"/>
              </a:rPr>
              <a:pPr/>
              <a:t>18/06/2014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65539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5FB314-A7B3-40AF-BF73-0858D45D6F78}" type="slidenum">
              <a:rPr lang="en-GB" altLang="ja-JP" smtClean="0">
                <a:latin typeface="Arial" charset="0"/>
                <a:ea typeface="ＭＳ Ｐゴシック" charset="-128"/>
              </a:rPr>
              <a:pPr/>
              <a:t>3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65540" name="コンテンツ プレースホルダー 2"/>
          <p:cNvSpPr>
            <a:spLocks/>
          </p:cNvSpPr>
          <p:nvPr/>
        </p:nvSpPr>
        <p:spPr bwMode="auto">
          <a:xfrm>
            <a:off x="495300" y="1312863"/>
            <a:ext cx="891540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buClr>
                <a:srgbClr val="CF142B"/>
              </a:buClr>
              <a:buFont typeface="Wingdings" pitchFamily="2" charset="2"/>
              <a:buChar char="§"/>
            </a:pPr>
            <a:r>
              <a:rPr lang="ja-JP" altLang="en-US" sz="2800"/>
              <a:t>サマーキャンプ迄に、以下 作業を完了しておいて下さい。</a:t>
            </a:r>
            <a:endParaRPr lang="en-US" altLang="ja-JP" sz="280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Char char="–"/>
            </a:pPr>
            <a:r>
              <a:rPr lang="ja-JP" altLang="en-US" sz="2000"/>
              <a:t>サマーキャンプでは、参加者持参の</a:t>
            </a:r>
            <a:r>
              <a:rPr lang="en-US" altLang="ja-JP" sz="2000"/>
              <a:t>PC</a:t>
            </a:r>
            <a:r>
              <a:rPr lang="ja-JP" altLang="en-US" sz="2000"/>
              <a:t>を利用して技術講習を行います。</a:t>
            </a:r>
            <a:endParaRPr lang="en-US" altLang="ja-JP" sz="200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Char char="–"/>
            </a:pPr>
            <a:r>
              <a:rPr lang="ja-JP" altLang="en-US" sz="2000"/>
              <a:t>本文書は、以下の環境を想定しています。</a:t>
            </a:r>
            <a:endParaRPr lang="en-US" altLang="ja-JP" sz="2000"/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ja-JP" altLang="en-US"/>
              <a:t>対象</a:t>
            </a:r>
            <a:r>
              <a:rPr lang="en-US" altLang="ja-JP"/>
              <a:t>OS		</a:t>
            </a:r>
            <a:r>
              <a:rPr lang="ja-JP" altLang="en-US"/>
              <a:t>：　</a:t>
            </a:r>
            <a:r>
              <a:rPr lang="en-US" altLang="ja-JP"/>
              <a:t>Windows 7 professional SP1 (32bit/64bit), Windows 8.1 professional SP1 (64bit)</a:t>
            </a:r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ja-JP" altLang="en-US"/>
              <a:t>メモリ			：　２</a:t>
            </a:r>
            <a:r>
              <a:rPr lang="en-US" altLang="ja-JP"/>
              <a:t>GB</a:t>
            </a:r>
            <a:r>
              <a:rPr lang="ja-JP" altLang="en-US"/>
              <a:t>以上を推奨</a:t>
            </a:r>
            <a:endParaRPr lang="en-US" altLang="ja-JP"/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ja-JP"/>
              <a:t>HDD</a:t>
            </a:r>
            <a:r>
              <a:rPr lang="ja-JP" altLang="en-US"/>
              <a:t>の空き容量：　１</a:t>
            </a:r>
            <a:r>
              <a:rPr lang="en-US" altLang="ja-JP"/>
              <a:t>GB</a:t>
            </a:r>
            <a:r>
              <a:rPr lang="ja-JP" altLang="en-US"/>
              <a:t>以上</a:t>
            </a:r>
            <a:endParaRPr lang="en-US" altLang="ja-JP"/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pt-BR" altLang="ja-JP"/>
              <a:t>Java SE 		</a:t>
            </a:r>
            <a:r>
              <a:rPr lang="ja-JP" altLang="pt-BR"/>
              <a:t>：　</a:t>
            </a:r>
            <a:r>
              <a:rPr lang="pt-BR" altLang="ja-JP"/>
              <a:t>Java Development Kit 7 (ver1.7.0_21</a:t>
            </a:r>
            <a:r>
              <a:rPr lang="ja-JP" altLang="pt-BR"/>
              <a:t>以降</a:t>
            </a:r>
            <a:r>
              <a:rPr lang="pt-BR" altLang="ja-JP"/>
              <a:t>)</a:t>
            </a:r>
            <a:endParaRPr lang="en-US" altLang="ja-JP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Char char="–"/>
            </a:pPr>
            <a:r>
              <a:rPr lang="ja-JP" altLang="en-US" sz="2000"/>
              <a:t>開発環境、及び、エミュレーターのインストール</a:t>
            </a:r>
            <a:endParaRPr lang="en-US" altLang="ja-JP" sz="2000"/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ja-JP" altLang="en-US"/>
              <a:t>開発環境は、作成するアプリケーション形態によって変わります。</a:t>
            </a:r>
            <a:endParaRPr lang="en-US" altLang="ja-JP"/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ja-JP" altLang="en-US"/>
              <a:t>エミュレーターは作成するアプリケーション形態に関わらず、インストールが必要です。</a:t>
            </a:r>
            <a:br>
              <a:rPr lang="ja-JP" altLang="en-US"/>
            </a:br>
            <a:r>
              <a:rPr lang="ja-JP" altLang="en-US" u="sng"/>
              <a:t>エミュレーターは後日案内します（</a:t>
            </a:r>
            <a:r>
              <a:rPr lang="en-US" altLang="ja-JP" u="sng"/>
              <a:t>2014/06</a:t>
            </a:r>
            <a:r>
              <a:rPr lang="ja-JP" altLang="en-US" u="sng"/>
              <a:t>末に案内予定）。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152400"/>
            <a:ext cx="7264400" cy="641350"/>
          </a:xfrm>
          <a:solidFill>
            <a:schemeClr val="bg1">
              <a:alpha val="50195"/>
            </a:schemeClr>
          </a:solidFill>
        </p:spPr>
        <p:txBody>
          <a:bodyPr/>
          <a:lstStyle/>
          <a:p>
            <a:r>
              <a:rPr lang="en-US" altLang="ja-JP" smtClean="0">
                <a:latin typeface="ＭＳ Ｐゴシック" charset="-128"/>
              </a:rPr>
              <a:t>SmartSDK</a:t>
            </a:r>
            <a:r>
              <a:rPr lang="ja-JP" altLang="en-US" smtClean="0">
                <a:latin typeface="ＭＳ Ｐゴシック" charset="-128"/>
              </a:rPr>
              <a:t>で作成可能なアプリケーション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400" smtClean="0"/>
              <a:t>SmartSDK</a:t>
            </a:r>
            <a:r>
              <a:rPr lang="ja-JP" altLang="en-US" sz="2400" smtClean="0"/>
              <a:t>では、以下の</a:t>
            </a:r>
            <a:r>
              <a:rPr lang="en-US" altLang="ja-JP" sz="2400" smtClean="0"/>
              <a:t>3</a:t>
            </a:r>
            <a:r>
              <a:rPr lang="ja-JP" altLang="en-US" sz="2400" smtClean="0"/>
              <a:t>種類のアプリケーションが作成可能です。</a:t>
            </a:r>
          </a:p>
          <a:p>
            <a:pPr lvl="1">
              <a:lnSpc>
                <a:spcPct val="90000"/>
              </a:lnSpc>
            </a:pPr>
            <a:r>
              <a:rPr lang="en-US" altLang="ja-JP" sz="1800" b="1" smtClean="0">
                <a:solidFill>
                  <a:srgbClr val="CC0000"/>
                </a:solidFill>
              </a:rPr>
              <a:t>MultiLink-Panel Application</a:t>
            </a:r>
          </a:p>
          <a:p>
            <a:pPr lvl="2">
              <a:lnSpc>
                <a:spcPct val="90000"/>
              </a:lnSpc>
            </a:pPr>
            <a:r>
              <a:rPr lang="ja-JP" altLang="en-US" sz="1600" smtClean="0"/>
              <a:t>操作部から利用する</a:t>
            </a:r>
            <a:r>
              <a:rPr lang="en-US" altLang="ja-JP" sz="1600" smtClean="0"/>
              <a:t>Android</a:t>
            </a:r>
            <a:r>
              <a:rPr lang="ja-JP" altLang="en-US" sz="1600" smtClean="0"/>
              <a:t>ベースのアプリケーション　</a:t>
            </a:r>
            <a:r>
              <a:rPr lang="en-US" altLang="ja-JP" sz="1600" smtClean="0"/>
              <a:t>※1</a:t>
            </a:r>
          </a:p>
          <a:p>
            <a:pPr lvl="2">
              <a:lnSpc>
                <a:spcPct val="90000"/>
              </a:lnSpc>
            </a:pPr>
            <a:endParaRPr lang="ja-JP" altLang="en-US" sz="1600" smtClean="0"/>
          </a:p>
          <a:p>
            <a:pPr lvl="1">
              <a:lnSpc>
                <a:spcPct val="90000"/>
              </a:lnSpc>
            </a:pPr>
            <a:r>
              <a:rPr lang="en-US" altLang="ja-JP" sz="1800" b="1" smtClean="0">
                <a:solidFill>
                  <a:srgbClr val="CC0000"/>
                </a:solidFill>
              </a:rPr>
              <a:t>Web Application</a:t>
            </a:r>
          </a:p>
          <a:p>
            <a:pPr lvl="2">
              <a:lnSpc>
                <a:spcPct val="90000"/>
              </a:lnSpc>
            </a:pPr>
            <a:r>
              <a:rPr lang="en-US" altLang="ja-JP" sz="1600" smtClean="0"/>
              <a:t>Web Browser NX</a:t>
            </a:r>
            <a:r>
              <a:rPr lang="ja-JP" altLang="en-US" sz="1600" smtClean="0"/>
              <a:t>や</a:t>
            </a:r>
            <a:r>
              <a:rPr lang="en-US" altLang="ja-JP" sz="1600" smtClean="0"/>
              <a:t>WebAPI</a:t>
            </a:r>
            <a:r>
              <a:rPr lang="ja-JP" altLang="en-US" sz="1600" smtClean="0"/>
              <a:t>を利用する</a:t>
            </a:r>
            <a:r>
              <a:rPr lang="en-US" altLang="ja-JP" sz="1600" smtClean="0"/>
              <a:t>Web</a:t>
            </a:r>
            <a:r>
              <a:rPr lang="ja-JP" altLang="en-US" sz="1600" smtClean="0"/>
              <a:t>ベースアプリケーション</a:t>
            </a:r>
          </a:p>
          <a:p>
            <a:pPr lvl="2">
              <a:lnSpc>
                <a:spcPct val="90000"/>
              </a:lnSpc>
            </a:pPr>
            <a:r>
              <a:rPr lang="en-US" altLang="ja-JP" sz="1600" smtClean="0"/>
              <a:t>MultiLink-Panel</a:t>
            </a:r>
            <a:r>
              <a:rPr lang="ja-JP" altLang="en-US" sz="1600" smtClean="0"/>
              <a:t>上から外部サーバ上の</a:t>
            </a:r>
            <a:r>
              <a:rPr lang="en-US" altLang="ja-JP" sz="1600" smtClean="0"/>
              <a:t>Web</a:t>
            </a:r>
            <a:r>
              <a:rPr lang="ja-JP" altLang="en-US" sz="1600" smtClean="0"/>
              <a:t>アプリを呼び出せる。</a:t>
            </a:r>
            <a:br>
              <a:rPr lang="ja-JP" altLang="en-US" sz="1600" smtClean="0"/>
            </a:br>
            <a:endParaRPr lang="ja-JP" altLang="en-US" sz="1600" smtClean="0"/>
          </a:p>
          <a:p>
            <a:pPr lvl="1">
              <a:lnSpc>
                <a:spcPct val="90000"/>
              </a:lnSpc>
            </a:pPr>
            <a:r>
              <a:rPr lang="en-US" altLang="ja-JP" sz="1800" b="1" smtClean="0">
                <a:solidFill>
                  <a:srgbClr val="CC0000"/>
                </a:solidFill>
              </a:rPr>
              <a:t>Remote Application</a:t>
            </a:r>
            <a:endParaRPr lang="en-US" altLang="ja-JP" sz="1800" smtClean="0">
              <a:solidFill>
                <a:srgbClr val="CC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ja-JP" sz="1600" smtClean="0"/>
              <a:t>SmartDevice</a:t>
            </a:r>
            <a:r>
              <a:rPr lang="ja-JP" altLang="en-US" sz="1600" smtClean="0"/>
              <a:t>から操作するアプリケーション</a:t>
            </a:r>
          </a:p>
          <a:p>
            <a:pPr lvl="2">
              <a:lnSpc>
                <a:spcPct val="90000"/>
              </a:lnSpc>
            </a:pPr>
            <a:r>
              <a:rPr lang="en-US" altLang="ja-JP" sz="1600" smtClean="0"/>
              <a:t>WebAPI</a:t>
            </a:r>
            <a:r>
              <a:rPr lang="ja-JP" altLang="en-US" sz="1600" smtClean="0"/>
              <a:t>経由でリモートから使用できる。</a:t>
            </a:r>
          </a:p>
          <a:p>
            <a:pPr lvl="1">
              <a:lnSpc>
                <a:spcPct val="90000"/>
              </a:lnSpc>
            </a:pPr>
            <a:endParaRPr lang="ja-JP" altLang="en-US" sz="1800" smtClean="0"/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altLang="ja-JP" sz="1000" smtClean="0"/>
              <a:t>※1</a:t>
            </a:r>
            <a:r>
              <a:rPr lang="ja-JP" altLang="en-US" sz="1000" smtClean="0"/>
              <a:t>　</a:t>
            </a:r>
            <a:r>
              <a:rPr lang="en-US" altLang="ja-JP" sz="1200" smtClean="0"/>
              <a:t>MultiLink-Panel</a:t>
            </a:r>
            <a:r>
              <a:rPr lang="ja-JP" altLang="en-US" sz="1200" smtClean="0"/>
              <a:t>は、</a:t>
            </a:r>
            <a:r>
              <a:rPr lang="en-US" altLang="ja-JP" sz="1200" smtClean="0"/>
              <a:t>Android</a:t>
            </a:r>
            <a:r>
              <a:rPr lang="ja-JP" altLang="en-US" sz="1200" smtClean="0"/>
              <a:t>をベースにリコーにて独自</a:t>
            </a:r>
            <a:r>
              <a:rPr lang="ja-JP" altLang="en-US" sz="1000" smtClean="0"/>
              <a:t>拡張された「操作部」です。</a:t>
            </a:r>
            <a:br>
              <a:rPr lang="ja-JP" altLang="en-US" sz="1000" smtClean="0"/>
            </a:br>
            <a:r>
              <a:rPr lang="ja-JP" altLang="en-US" sz="1000" smtClean="0"/>
              <a:t> そのため、</a:t>
            </a:r>
            <a:r>
              <a:rPr lang="en-US" altLang="ja-JP" sz="1000" smtClean="0"/>
              <a:t>Android</a:t>
            </a:r>
            <a:r>
              <a:rPr lang="ja-JP" altLang="en-US" sz="1000" smtClean="0"/>
              <a:t>開発環境で、 </a:t>
            </a:r>
            <a:r>
              <a:rPr lang="en-US" altLang="ja-JP" sz="1000" smtClean="0"/>
              <a:t>MultiLink-Panel Application</a:t>
            </a:r>
            <a:r>
              <a:rPr lang="ja-JP" altLang="en-US" sz="1000" smtClean="0"/>
              <a:t>は作成可能です。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ja-JP" altLang="en-US" sz="10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開発環境のインストール</a:t>
            </a:r>
          </a:p>
        </p:txBody>
      </p:sp>
      <p:sp>
        <p:nvSpPr>
          <p:cNvPr id="68610" name="日付プレースホルダー 4"/>
          <p:cNvSpPr>
            <a:spLocks noGrp="1"/>
          </p:cNvSpPr>
          <p:nvPr>
            <p:ph type="dt" sz="quarter" idx="11"/>
          </p:nvPr>
        </p:nvSpPr>
        <p:spPr bwMode="auto">
          <a:xfrm>
            <a:off x="485775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38A3FA12-8825-4D3D-A961-F94D5F71A1FD}" type="datetime1">
              <a:rPr lang="en-GB" altLang="ja-JP" smtClean="0">
                <a:latin typeface="Arial" charset="0"/>
                <a:ea typeface="ＭＳ Ｐゴシック" charset="-128"/>
              </a:rPr>
              <a:pPr/>
              <a:t>18/06/2014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68611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8F223A-C18C-4E42-A045-3735A408ABCA}" type="slidenum">
              <a:rPr lang="en-GB" altLang="ja-JP" smtClean="0">
                <a:latin typeface="Arial" charset="0"/>
                <a:ea typeface="ＭＳ Ｐゴシック" charset="-128"/>
              </a:rPr>
              <a:pPr/>
              <a:t>5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68612" name="コンテンツ プレースホルダー 2"/>
          <p:cNvSpPr>
            <a:spLocks/>
          </p:cNvSpPr>
          <p:nvPr/>
        </p:nvSpPr>
        <p:spPr bwMode="auto">
          <a:xfrm>
            <a:off x="495300" y="1312863"/>
            <a:ext cx="891540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buClr>
                <a:srgbClr val="CF142B"/>
              </a:buClr>
              <a:buFont typeface="Wingdings" pitchFamily="2" charset="2"/>
              <a:buChar char="§"/>
            </a:pPr>
            <a:r>
              <a:rPr lang="ja-JP" altLang="en-US" sz="2800"/>
              <a:t>作成するアプリケーションに合わせて開発環境のセットアップをお願いします。</a:t>
            </a:r>
            <a:endParaRPr lang="en-US" altLang="ja-JP" sz="280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altLang="ja-JP" sz="2000"/>
              <a:t>Web Application</a:t>
            </a:r>
            <a:r>
              <a:rPr lang="ja-JP" altLang="en-US" sz="2000"/>
              <a:t>，</a:t>
            </a:r>
            <a:r>
              <a:rPr lang="ja-JP" altLang="ja-JP" sz="2000"/>
              <a:t>Remote Application</a:t>
            </a:r>
            <a:r>
              <a:rPr lang="ja-JP" altLang="en-US" sz="2000"/>
              <a:t>は、各自利用したい環境をご用意下さい。</a:t>
            </a:r>
            <a:endParaRPr lang="en-US" altLang="ja-JP" sz="2000"/>
          </a:p>
          <a:p>
            <a:pPr marL="742950" lvl="1" indent="-285750" defTabSz="457200" eaLnBrk="0" hangingPunct="0">
              <a:spcBef>
                <a:spcPct val="2000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altLang="ja-JP" sz="2000"/>
              <a:t>MultiLink-Panel Application</a:t>
            </a:r>
            <a:r>
              <a:rPr lang="ja-JP" altLang="en-US" sz="2000"/>
              <a:t>については、この後のスライドでインストール方法を説明させて頂きます。</a:t>
            </a:r>
          </a:p>
          <a:p>
            <a:pPr marL="1143000" lvl="2" indent="-228600" defTabSz="457200" eaLnBrk="0" hangingPunct="0">
              <a:spcBef>
                <a:spcPct val="200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ja-JP" altLang="en-US" sz="1400"/>
              <a:t>不明点がある方は、“</a:t>
            </a:r>
            <a:r>
              <a:rPr lang="en-US" altLang="ja-JP" sz="1400"/>
              <a:t>Android</a:t>
            </a:r>
            <a:r>
              <a:rPr lang="ja-JP" altLang="en-US" sz="1400"/>
              <a:t>　開発環境”等のキーワードで</a:t>
            </a:r>
            <a:r>
              <a:rPr lang="en-US" altLang="ja-JP" sz="1400"/>
              <a:t>Web</a:t>
            </a:r>
            <a:r>
              <a:rPr lang="ja-JP" altLang="en-US" sz="1400"/>
              <a:t>検索して頂き、</a:t>
            </a:r>
            <a:r>
              <a:rPr lang="en-US" altLang="ja-JP" sz="1400"/>
              <a:t>Android</a:t>
            </a:r>
            <a:r>
              <a:rPr lang="ja-JP" altLang="en-US" sz="1400"/>
              <a:t>開発環境の解説サイトを参考にしながら対応してみて下さい。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Char char="–"/>
            </a:pPr>
            <a:r>
              <a:rPr lang="ja-JP" altLang="en-US" sz="2000"/>
              <a:t>サマーキャンプまでに、作成するアプリケーションの形態が決まっていない場合は、 </a:t>
            </a:r>
            <a:r>
              <a:rPr lang="en-US" altLang="ja-JP" sz="2000" u="sng"/>
              <a:t>MultiLink-Panel Application</a:t>
            </a:r>
            <a:r>
              <a:rPr lang="ja-JP" altLang="en-US" sz="2000" u="sng"/>
              <a:t>の開発環境の構築をお願い</a:t>
            </a:r>
            <a:r>
              <a:rPr lang="ja-JP" altLang="en-US" sz="2000"/>
              <a:t>します。</a:t>
            </a:r>
            <a:endParaRPr lang="en-US" altLang="ja-JP" sz="200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altLang="ja-JP" sz="2000"/>
              <a:t>Java</a:t>
            </a:r>
            <a:r>
              <a:rPr lang="ja-JP" altLang="en-US" sz="2000"/>
              <a:t>の開発環境、及び、実行環境が必要になります。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タイトル 1"/>
          <p:cNvSpPr>
            <a:spLocks noGrp="1"/>
          </p:cNvSpPr>
          <p:nvPr>
            <p:ph type="title"/>
          </p:nvPr>
        </p:nvSpPr>
        <p:spPr>
          <a:xfrm>
            <a:off x="1209675" y="152400"/>
            <a:ext cx="7870825" cy="641350"/>
          </a:xfrm>
          <a:solidFill>
            <a:schemeClr val="bg1">
              <a:alpha val="50195"/>
            </a:schemeClr>
          </a:solidFill>
        </p:spPr>
        <p:txBody>
          <a:bodyPr/>
          <a:lstStyle/>
          <a:p>
            <a:pPr eaLnBrk="1" hangingPunct="1"/>
            <a:r>
              <a:rPr lang="en-US" altLang="en-US" smtClean="0"/>
              <a:t>MultiLink-Panel Application</a:t>
            </a:r>
            <a:r>
              <a:rPr lang="en-US" altLang="ja-JP" smtClean="0"/>
              <a:t> </a:t>
            </a:r>
            <a:r>
              <a:rPr lang="ja-JP" altLang="en-US" smtClean="0"/>
              <a:t>の開発環境</a:t>
            </a:r>
          </a:p>
        </p:txBody>
      </p:sp>
      <p:sp>
        <p:nvSpPr>
          <p:cNvPr id="69634" name="日付プレースホルダー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C2BC5E-4429-4B0F-ADE5-9F0000486A40}" type="datetime1">
              <a:rPr lang="en-GB" altLang="ja-JP" smtClean="0">
                <a:latin typeface="Arial" charset="0"/>
                <a:ea typeface="ＭＳ Ｐゴシック" charset="-128"/>
              </a:rPr>
              <a:pPr/>
              <a:t>18/06/2014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69635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B84F95-691D-43D2-BC95-F1313AFD3398}" type="slidenum">
              <a:rPr lang="en-GB" altLang="ja-JP" smtClean="0">
                <a:latin typeface="Arial" charset="0"/>
                <a:ea typeface="ＭＳ Ｐゴシック" charset="-128"/>
              </a:rPr>
              <a:pPr/>
              <a:t>6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69636" name="コンテンツ プレースホルダー 2"/>
          <p:cNvSpPr>
            <a:spLocks/>
          </p:cNvSpPr>
          <p:nvPr/>
        </p:nvSpPr>
        <p:spPr bwMode="auto">
          <a:xfrm>
            <a:off x="495300" y="1312863"/>
            <a:ext cx="891540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buClr>
                <a:srgbClr val="CF142B"/>
              </a:buClr>
              <a:buFont typeface="Wingdings" pitchFamily="2" charset="2"/>
              <a:buChar char="§"/>
            </a:pPr>
            <a:r>
              <a:rPr lang="en-US" altLang="ja-JP" sz="2800"/>
              <a:t>ADT</a:t>
            </a:r>
            <a:r>
              <a:rPr lang="ja-JP" altLang="en-US" sz="2800"/>
              <a:t>のダウンロード</a:t>
            </a:r>
            <a:endParaRPr lang="en-US" altLang="ja-JP" sz="280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altLang="ja-JP" sz="2000"/>
              <a:t>AndroidDeveloperTool</a:t>
            </a:r>
            <a:r>
              <a:rPr lang="ja-JP" altLang="en-US" sz="2000"/>
              <a:t>（</a:t>
            </a:r>
            <a:r>
              <a:rPr lang="en-US" altLang="ja-JP" sz="2000"/>
              <a:t>ADT</a:t>
            </a:r>
            <a:r>
              <a:rPr lang="ja-JP" altLang="en-US" sz="2000"/>
              <a:t>）のセットアップが必要になります。</a:t>
            </a:r>
            <a:endParaRPr lang="en-US" altLang="ja-JP" sz="200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altLang="ja-JP" sz="2000"/>
              <a:t>ADT</a:t>
            </a:r>
            <a:r>
              <a:rPr lang="ja-JP" altLang="en-US" sz="2000"/>
              <a:t>では、以下の機能が提供されます。</a:t>
            </a:r>
            <a:endParaRPr lang="en-US" altLang="ja-JP" sz="2000"/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ja-JP"/>
              <a:t>Android</a:t>
            </a:r>
            <a:r>
              <a:rPr lang="ja-JP" altLang="en-US"/>
              <a:t>の</a:t>
            </a:r>
            <a:r>
              <a:rPr lang="en-US" altLang="ja-JP"/>
              <a:t>API</a:t>
            </a:r>
            <a:r>
              <a:rPr lang="ja-JP" altLang="en-US"/>
              <a:t>ライブラリ</a:t>
            </a:r>
            <a:endParaRPr lang="en-US" altLang="ja-JP"/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ja-JP"/>
              <a:t>Android</a:t>
            </a:r>
            <a:r>
              <a:rPr lang="ja-JP" altLang="en-US"/>
              <a:t>のビルド環境</a:t>
            </a:r>
            <a:endParaRPr lang="en-US" altLang="ja-JP"/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ja-JP"/>
              <a:t>Android</a:t>
            </a:r>
            <a:r>
              <a:rPr lang="ja-JP" altLang="en-US"/>
              <a:t>のテスト環境</a:t>
            </a:r>
            <a:endParaRPr lang="en-US" altLang="ja-JP"/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ja-JP"/>
              <a:t>Android</a:t>
            </a:r>
            <a:r>
              <a:rPr lang="ja-JP" altLang="en-US"/>
              <a:t>のデバッグ環境</a:t>
            </a:r>
            <a:endParaRPr lang="en-US" altLang="ja-JP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altLang="ja-JP" sz="2000"/>
              <a:t>ADT</a:t>
            </a:r>
            <a:r>
              <a:rPr lang="ja-JP" altLang="en-US" sz="2000"/>
              <a:t>には、下記のソフトウェアが含まれています。</a:t>
            </a:r>
            <a:endParaRPr lang="en-US" altLang="ja-JP" sz="2000"/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ja-JP"/>
              <a:t>Eclipse + ADT plugin</a:t>
            </a:r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ja-JP"/>
              <a:t>Android SDK Tools</a:t>
            </a:r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ja-JP"/>
              <a:t>Android Platform-tools</a:t>
            </a:r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ja-JP"/>
              <a:t>The latest Android platform</a:t>
            </a:r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altLang="ja-JP"/>
              <a:t>The latest Android system image for the emulator</a:t>
            </a:r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コンテンツ プレースホルダー 2"/>
          <p:cNvSpPr>
            <a:spLocks/>
          </p:cNvSpPr>
          <p:nvPr/>
        </p:nvSpPr>
        <p:spPr bwMode="auto">
          <a:xfrm>
            <a:off x="495300" y="1312863"/>
            <a:ext cx="891540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buClr>
                <a:srgbClr val="CF142B"/>
              </a:buClr>
              <a:buFont typeface="Wingdings" pitchFamily="2" charset="2"/>
              <a:buChar char="§"/>
            </a:pPr>
            <a:r>
              <a:rPr lang="en-US" altLang="ja-JP" sz="2800"/>
              <a:t>Android</a:t>
            </a:r>
            <a:r>
              <a:rPr lang="ja-JP" altLang="en-US" sz="2800"/>
              <a:t> </a:t>
            </a:r>
            <a:r>
              <a:rPr lang="en-US" altLang="ja-JP" sz="2800"/>
              <a:t>SDK</a:t>
            </a:r>
            <a:r>
              <a:rPr lang="ja-JP" altLang="en-US" sz="2800"/>
              <a:t>を下記</a:t>
            </a:r>
            <a:r>
              <a:rPr lang="en-US" altLang="ja-JP" sz="2800"/>
              <a:t>URL</a:t>
            </a:r>
            <a:r>
              <a:rPr lang="ja-JP" altLang="en-US" sz="2800"/>
              <a:t>からダウンロードして下さい。</a:t>
            </a:r>
            <a:endParaRPr lang="en-US" altLang="ja-JP" sz="280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altLang="ja-JP" sz="2000">
                <a:hlinkClick r:id="rId2"/>
              </a:rPr>
              <a:t>http://developer.android.com/sdk/index.html</a:t>
            </a:r>
            <a:endParaRPr lang="en-US" altLang="ja-JP" sz="200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Char char="–"/>
            </a:pPr>
            <a:endParaRPr lang="en-US" altLang="ja-JP" sz="200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en-US" altLang="ja-JP" sz="200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Char char="–"/>
            </a:pPr>
            <a:endParaRPr lang="en-US" altLang="ja-JP" sz="200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Char char="–"/>
            </a:pPr>
            <a:endParaRPr lang="en-US" altLang="ja-JP" sz="200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ja-JP" sz="2000"/>
              <a:t/>
            </a:r>
            <a:br>
              <a:rPr lang="en-US" altLang="ja-JP" sz="2000"/>
            </a:br>
            <a:endParaRPr lang="en-US" altLang="ja-JP" sz="200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Char char="–"/>
            </a:pPr>
            <a:r>
              <a:rPr lang="ja-JP" altLang="en-US" sz="2000"/>
              <a:t>ダウンロードが完了したら任意の場所に展開して下さい。</a:t>
            </a:r>
            <a:endParaRPr lang="en-US" altLang="ja-JP" sz="2000"/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ja-JP" altLang="en-US"/>
              <a:t>例）</a:t>
            </a:r>
            <a:r>
              <a:rPr lang="en-US" altLang="ja-JP"/>
              <a:t>C:\adt\</a:t>
            </a:r>
          </a:p>
        </p:txBody>
      </p:sp>
      <p:sp>
        <p:nvSpPr>
          <p:cNvPr id="7065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ADT</a:t>
            </a:r>
            <a:r>
              <a:rPr lang="ja-JP" altLang="en-US" smtClean="0"/>
              <a:t>のインストール①</a:t>
            </a:r>
          </a:p>
        </p:txBody>
      </p:sp>
      <p:sp>
        <p:nvSpPr>
          <p:cNvPr id="70659" name="日付プレースホルダー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AD20C9-F3BB-4EA8-94EE-D2D2968FCC9C}" type="datetime1">
              <a:rPr lang="en-GB" altLang="ja-JP" smtClean="0">
                <a:latin typeface="Arial" charset="0"/>
                <a:ea typeface="ＭＳ Ｐゴシック" charset="-128"/>
              </a:rPr>
              <a:pPr/>
              <a:t>18/06/2014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70660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5533EF-ACA2-4F95-B768-CAED910BC6C6}" type="slidenum">
              <a:rPr lang="en-GB" altLang="ja-JP" smtClean="0">
                <a:latin typeface="Arial" charset="0"/>
                <a:ea typeface="ＭＳ Ｐゴシック" charset="-128"/>
              </a:rPr>
              <a:pPr/>
              <a:t>7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8338" y="2241550"/>
            <a:ext cx="5372100" cy="25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5297488" y="3729038"/>
            <a:ext cx="1879600" cy="6191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ADT</a:t>
            </a:r>
            <a:r>
              <a:rPr lang="ja-JP" altLang="en-US" smtClean="0"/>
              <a:t>のインストール②</a:t>
            </a:r>
          </a:p>
        </p:txBody>
      </p:sp>
      <p:sp>
        <p:nvSpPr>
          <p:cNvPr id="71682" name="日付プレースホルダー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96F6C2-45B5-4046-AE01-ACBC9D3F5DC3}" type="datetime1">
              <a:rPr lang="en-GB" altLang="ja-JP" smtClean="0">
                <a:latin typeface="Arial" charset="0"/>
                <a:ea typeface="ＭＳ Ｐゴシック" charset="-128"/>
              </a:rPr>
              <a:pPr/>
              <a:t>18/06/2014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71683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01C2BA-27D8-4C5B-8C3D-8F00D4767824}" type="slidenum">
              <a:rPr lang="en-GB" altLang="ja-JP" smtClean="0">
                <a:latin typeface="Arial" charset="0"/>
                <a:ea typeface="ＭＳ Ｐゴシック" charset="-128"/>
              </a:rPr>
              <a:pPr/>
              <a:t>8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pic>
        <p:nvPicPr>
          <p:cNvPr id="7168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3550" y="3776663"/>
            <a:ext cx="3865563" cy="276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コンテンツ プレースホルダー 2"/>
          <p:cNvSpPr>
            <a:spLocks/>
          </p:cNvSpPr>
          <p:nvPr/>
        </p:nvSpPr>
        <p:spPr bwMode="auto">
          <a:xfrm>
            <a:off x="495300" y="1312863"/>
            <a:ext cx="891540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57200">
              <a:spcBef>
                <a:spcPct val="20000"/>
              </a:spcBef>
              <a:buClr>
                <a:srgbClr val="CF142B"/>
              </a:buClr>
              <a:buFont typeface="Wingdings" pitchFamily="2" charset="2"/>
              <a:buChar char="§"/>
            </a:pPr>
            <a:r>
              <a:rPr lang="en-US" altLang="ja-JP" sz="2400"/>
              <a:t>MultiLink-Panel Application</a:t>
            </a:r>
            <a:r>
              <a:rPr lang="ja-JP" altLang="en-US" sz="2400"/>
              <a:t>を</a:t>
            </a:r>
            <a:r>
              <a:rPr lang="en-US" altLang="ja-JP" sz="2400"/>
              <a:t>Multi-Link</a:t>
            </a:r>
            <a:r>
              <a:rPr lang="ja-JP" altLang="en-US" sz="2400"/>
              <a:t> </a:t>
            </a:r>
            <a:r>
              <a:rPr lang="en-US" altLang="ja-JP" sz="2400"/>
              <a:t>Panel</a:t>
            </a:r>
            <a:r>
              <a:rPr lang="ja-JP" altLang="en-US" sz="2400"/>
              <a:t>上で動かすためには、</a:t>
            </a:r>
            <a:r>
              <a:rPr lang="en-US" altLang="ja-JP" sz="2400">
                <a:solidFill>
                  <a:srgbClr val="FF0000"/>
                </a:solidFill>
              </a:rPr>
              <a:t>API</a:t>
            </a:r>
            <a:r>
              <a:rPr lang="ja-JP" altLang="en-US" sz="2400">
                <a:solidFill>
                  <a:srgbClr val="FF0000"/>
                </a:solidFill>
              </a:rPr>
              <a:t> </a:t>
            </a:r>
            <a:r>
              <a:rPr lang="en-US" altLang="ja-JP" sz="2400">
                <a:solidFill>
                  <a:srgbClr val="FF0000"/>
                </a:solidFill>
              </a:rPr>
              <a:t>Level10</a:t>
            </a:r>
            <a:r>
              <a:rPr lang="ja-JP" altLang="en-US" sz="2400">
                <a:solidFill>
                  <a:srgbClr val="FF0000"/>
                </a:solidFill>
              </a:rPr>
              <a:t>の開発環境</a:t>
            </a:r>
            <a:r>
              <a:rPr lang="ja-JP" altLang="en-US" sz="2400"/>
              <a:t>が必要になります。</a:t>
            </a:r>
            <a:br>
              <a:rPr lang="ja-JP" altLang="en-US" sz="2400"/>
            </a:br>
            <a:r>
              <a:rPr lang="ja-JP" altLang="en-US" sz="2800"/>
              <a:t> </a:t>
            </a:r>
            <a:r>
              <a:rPr lang="en-US" altLang="ja-JP"/>
              <a:t>APILevel10</a:t>
            </a:r>
            <a:r>
              <a:rPr lang="ja-JP" altLang="en-US"/>
              <a:t>（</a:t>
            </a:r>
            <a:r>
              <a:rPr lang="en-US" altLang="ja-JP"/>
              <a:t>Android2.3.3)</a:t>
            </a:r>
            <a:r>
              <a:rPr lang="ja-JP" altLang="en-US"/>
              <a:t>のダウンロードを行います。</a:t>
            </a:r>
            <a:endParaRPr lang="en-US" altLang="ja-JP" sz="280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AutoNum type="arabicPeriod"/>
            </a:pPr>
            <a:r>
              <a:rPr lang="ja-JP" altLang="en-US" sz="2000"/>
              <a:t>展開したフォルダ内にある</a:t>
            </a:r>
            <a:r>
              <a:rPr lang="en-US" altLang="ja-JP" sz="2000"/>
              <a:t>SDKManager.exe</a:t>
            </a:r>
            <a:r>
              <a:rPr lang="ja-JP" altLang="en-US" sz="2000"/>
              <a:t>を起動します。</a:t>
            </a:r>
            <a:endParaRPr lang="en-US" altLang="ja-JP" sz="2000"/>
          </a:p>
          <a:p>
            <a:pPr marL="1143000" lvl="2" indent="-2286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ja-JP" altLang="en-US"/>
              <a:t>例）</a:t>
            </a:r>
            <a:r>
              <a:rPr lang="en-US" altLang="ja-JP"/>
              <a:t>C:\adt\SDK Manager.exe</a:t>
            </a:r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AutoNum type="arabicPeriod"/>
            </a:pPr>
            <a:r>
              <a:rPr lang="en-US" altLang="ja-JP" sz="2000"/>
              <a:t>Android 2.3.3(API 10)</a:t>
            </a:r>
            <a:r>
              <a:rPr lang="ja-JP" altLang="en-US" sz="2000"/>
              <a:t>をチェックし、</a:t>
            </a:r>
            <a:r>
              <a:rPr lang="en-US" altLang="ja-JP" sz="2000"/>
              <a:t>Install</a:t>
            </a:r>
            <a:r>
              <a:rPr lang="ja-JP" altLang="en-US" sz="2000"/>
              <a:t> **</a:t>
            </a:r>
            <a:r>
              <a:rPr lang="en-US" altLang="ja-JP" sz="2000"/>
              <a:t>Package</a:t>
            </a:r>
            <a:r>
              <a:rPr lang="ja-JP" altLang="en-US" sz="2000"/>
              <a:t>をクリックして下さい。</a:t>
            </a:r>
            <a:endParaRPr lang="en-US" altLang="ja-JP" sz="2000"/>
          </a:p>
          <a:p>
            <a:pPr marL="742950" lvl="1" indent="-285750" defTabSz="457200">
              <a:spcBef>
                <a:spcPct val="20000"/>
              </a:spcBef>
              <a:spcAft>
                <a:spcPts val="600"/>
              </a:spcAft>
              <a:buFont typeface="Arial" charset="0"/>
              <a:buNone/>
            </a:pPr>
            <a:endParaRPr lang="ja-JP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コンテンツ プレースホルダー 2"/>
          <p:cNvSpPr>
            <a:spLocks/>
          </p:cNvSpPr>
          <p:nvPr/>
        </p:nvSpPr>
        <p:spPr bwMode="auto">
          <a:xfrm>
            <a:off x="495300" y="1312863"/>
            <a:ext cx="8915400" cy="481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38200" lvl="1" indent="-381000" defTabSz="457200">
              <a:spcBef>
                <a:spcPct val="20000"/>
              </a:spcBef>
              <a:spcAft>
                <a:spcPts val="600"/>
              </a:spcAft>
              <a:buFont typeface="Arial" charset="0"/>
              <a:buAutoNum type="arabicPeriod" startAt="3"/>
            </a:pPr>
            <a:r>
              <a:rPr lang="en-US" altLang="ja-JP" sz="2000"/>
              <a:t>Accept</a:t>
            </a:r>
            <a:r>
              <a:rPr lang="ja-JP" altLang="en-US" sz="2000"/>
              <a:t> </a:t>
            </a:r>
            <a:r>
              <a:rPr lang="en-US" altLang="ja-JP" sz="2000"/>
              <a:t>Licence</a:t>
            </a:r>
            <a:r>
              <a:rPr lang="ja-JP" altLang="en-US" sz="2000"/>
              <a:t>をチェックし、</a:t>
            </a:r>
            <a:r>
              <a:rPr lang="en-US" altLang="ja-JP" sz="2000"/>
              <a:t>Install</a:t>
            </a:r>
            <a:r>
              <a:rPr lang="ja-JP" altLang="en-US" sz="2000"/>
              <a:t>をクリックします。</a:t>
            </a:r>
            <a:br>
              <a:rPr lang="ja-JP" altLang="en-US" sz="2000"/>
            </a:br>
            <a:r>
              <a:rPr lang="ja-JP" altLang="en-US" sz="2000"/>
              <a:t/>
            </a:r>
            <a:br>
              <a:rPr lang="ja-JP" altLang="en-US" sz="2000"/>
            </a:br>
            <a:r>
              <a:rPr lang="ja-JP" altLang="en-US" sz="2000"/>
              <a:t/>
            </a:r>
            <a:br>
              <a:rPr lang="ja-JP" altLang="en-US" sz="2000"/>
            </a:br>
            <a:r>
              <a:rPr lang="ja-JP" altLang="en-US" sz="2000"/>
              <a:t/>
            </a:r>
            <a:br>
              <a:rPr lang="ja-JP" altLang="en-US" sz="2000"/>
            </a:br>
            <a:r>
              <a:rPr lang="ja-JP" altLang="en-US" sz="2000"/>
              <a:t/>
            </a:r>
            <a:br>
              <a:rPr lang="ja-JP" altLang="en-US" sz="2000"/>
            </a:br>
            <a:endParaRPr lang="en-US" altLang="ja-JP" sz="2000"/>
          </a:p>
          <a:p>
            <a:pPr marL="838200" lvl="1" indent="-381000" defTabSz="457200">
              <a:spcBef>
                <a:spcPct val="20000"/>
              </a:spcBef>
              <a:spcAft>
                <a:spcPts val="600"/>
              </a:spcAft>
              <a:buFont typeface="Arial" charset="0"/>
              <a:buAutoNum type="arabicPeriod" startAt="3"/>
            </a:pPr>
            <a:endParaRPr lang="en-US" altLang="ja-JP" sz="2000"/>
          </a:p>
          <a:p>
            <a:pPr marL="838200" lvl="1" indent="-381000" defTabSz="457200">
              <a:spcBef>
                <a:spcPct val="20000"/>
              </a:spcBef>
              <a:spcAft>
                <a:spcPts val="600"/>
              </a:spcAft>
              <a:buFont typeface="Arial" charset="0"/>
              <a:buAutoNum type="arabicPeriod" startAt="3"/>
            </a:pPr>
            <a:endParaRPr lang="en-US" altLang="ja-JP" sz="2000"/>
          </a:p>
          <a:p>
            <a:pPr marL="838200" lvl="1" indent="-381000" defTabSz="457200">
              <a:spcBef>
                <a:spcPct val="20000"/>
              </a:spcBef>
              <a:spcAft>
                <a:spcPts val="600"/>
              </a:spcAft>
              <a:buFont typeface="Arial" charset="0"/>
              <a:buAutoNum type="arabicPeriod" startAt="3"/>
            </a:pPr>
            <a:endParaRPr lang="en-US" altLang="ja-JP" sz="2000"/>
          </a:p>
          <a:p>
            <a:pPr marL="838200" lvl="1" indent="-381000" defTabSz="457200">
              <a:spcBef>
                <a:spcPct val="20000"/>
              </a:spcBef>
              <a:spcAft>
                <a:spcPts val="600"/>
              </a:spcAft>
              <a:buFont typeface="Arial" charset="0"/>
              <a:buAutoNum type="arabicPeriod" startAt="3"/>
            </a:pPr>
            <a:r>
              <a:rPr lang="en-US" altLang="ja-JP" sz="2000"/>
              <a:t>ADT</a:t>
            </a:r>
            <a:r>
              <a:rPr lang="ja-JP" altLang="en-US" sz="2000"/>
              <a:t>を起動します。</a:t>
            </a:r>
            <a:endParaRPr lang="en-US" altLang="ja-JP" sz="2000"/>
          </a:p>
          <a:p>
            <a:pPr marL="1257300" lvl="2" indent="-3429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ja-JP" altLang="en-US"/>
              <a:t>例</a:t>
            </a:r>
            <a:r>
              <a:rPr lang="en-US" altLang="ja-JP"/>
              <a:t>) C:\adt\eclipse\eclipse.exe</a:t>
            </a:r>
          </a:p>
          <a:p>
            <a:pPr marL="1257300" lvl="2" indent="-342900" defTabSz="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ja-JP" altLang="en-US"/>
              <a:t>下記のようなスプラッシュ画面が表示されます。</a:t>
            </a:r>
          </a:p>
        </p:txBody>
      </p:sp>
      <p:sp>
        <p:nvSpPr>
          <p:cNvPr id="727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ADT</a:t>
            </a:r>
            <a:r>
              <a:rPr lang="ja-JP" altLang="en-US" smtClean="0"/>
              <a:t>のインストール③</a:t>
            </a:r>
          </a:p>
        </p:txBody>
      </p:sp>
      <p:sp>
        <p:nvSpPr>
          <p:cNvPr id="72707" name="日付プレースホルダー 4"/>
          <p:cNvSpPr>
            <a:spLocks noGrp="1"/>
          </p:cNvSpPr>
          <p:nvPr>
            <p:ph type="dt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598BC3-6E22-4AF7-B007-03108CAC3898}" type="datetime1">
              <a:rPr lang="en-GB" altLang="ja-JP" smtClean="0">
                <a:latin typeface="Arial" charset="0"/>
                <a:ea typeface="ＭＳ Ｐゴシック" charset="-128"/>
              </a:rPr>
              <a:pPr/>
              <a:t>18/06/2014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sp>
        <p:nvSpPr>
          <p:cNvPr id="72708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2AE9E1-DA85-4799-AB55-D98A39226DE5}" type="slidenum">
              <a:rPr lang="en-GB" altLang="ja-JP" smtClean="0">
                <a:latin typeface="Arial" charset="0"/>
                <a:ea typeface="ＭＳ Ｐゴシック" charset="-128"/>
              </a:rPr>
              <a:pPr/>
              <a:t>9</a:t>
            </a:fld>
            <a:endParaRPr lang="en-GB" altLang="ja-JP" smtClean="0">
              <a:latin typeface="Arial" charset="0"/>
              <a:ea typeface="ＭＳ Ｐゴシック" charset="-128"/>
            </a:endParaRPr>
          </a:p>
        </p:txBody>
      </p:sp>
      <p:pic>
        <p:nvPicPr>
          <p:cNvPr id="7270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0" y="1751013"/>
            <a:ext cx="4105275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7175" y="5024438"/>
            <a:ext cx="2232025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coh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Ricoh" id="{43D8C346-B89B-4F61-A70D-61CE19325237}" vid="{0398045C-0D7D-4967-BC22-017E17E3BC1C}"/>
    </a:ext>
  </a:ext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デザインの設定">
  <a:themeElements>
    <a:clrScheme name="3_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3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デザインの設定">
  <a:themeElements>
    <a:clrScheme name="1_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デザインの設定">
      <a:majorFont>
        <a:latin typeface="Arial"/>
        <a:ea typeface=""/>
        <a:cs typeface="ＭＳ Ｐゴシック"/>
      </a:majorFont>
      <a:minorFont>
        <a:latin typeface="Arial"/>
        <a:ea typeface="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デザインの設定">
  <a:themeElements>
    <a:clrScheme name="4_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4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Ricoh</Template>
  <TotalTime>153</TotalTime>
  <Words>2081</Words>
  <Application>Microsoft Office PowerPoint</Application>
  <PresentationFormat>A4 210 x 297 mm</PresentationFormat>
  <Paragraphs>184</Paragraphs>
  <Slides>19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デザイン テンプレート</vt:lpstr>
      </vt:variant>
      <vt:variant>
        <vt:i4>6</vt:i4>
      </vt:variant>
      <vt:variant>
        <vt:lpstr>スライド タイトル</vt:lpstr>
      </vt:variant>
      <vt:variant>
        <vt:i4>19</vt:i4>
      </vt:variant>
    </vt:vector>
  </HeadingPairs>
  <TitlesOfParts>
    <vt:vector size="31" baseType="lpstr">
      <vt:lpstr>Arial</vt:lpstr>
      <vt:lpstr>ＭＳ Ｐゴシック</vt:lpstr>
      <vt:lpstr>Wingdings</vt:lpstr>
      <vt:lpstr>Calibri</vt:lpstr>
      <vt:lpstr>Tahoma</vt:lpstr>
      <vt:lpstr>HGP創英角ｺﾞｼｯｸUB</vt:lpstr>
      <vt:lpstr>Ricoh</vt:lpstr>
      <vt:lpstr>デザインの設定</vt:lpstr>
      <vt:lpstr>3_デザインの設定</vt:lpstr>
      <vt:lpstr>1_デザインの設定</vt:lpstr>
      <vt:lpstr>4_デザインの設定</vt:lpstr>
      <vt:lpstr>Ricoh</vt:lpstr>
      <vt:lpstr>サマー キャンプ 事前準備編</vt:lpstr>
      <vt:lpstr>目次</vt:lpstr>
      <vt:lpstr>事前準備</vt:lpstr>
      <vt:lpstr>SmartSDKで作成可能なアプリケーション</vt:lpstr>
      <vt:lpstr>開発環境のインストール</vt:lpstr>
      <vt:lpstr>MultiLink-Panel Application の開発環境</vt:lpstr>
      <vt:lpstr>ADTのインストール①</vt:lpstr>
      <vt:lpstr>ADTのインストール②</vt:lpstr>
      <vt:lpstr>ADTのインストール③</vt:lpstr>
      <vt:lpstr>ADTのインストール④</vt:lpstr>
      <vt:lpstr>ADTのインストール⑤</vt:lpstr>
      <vt:lpstr>エミュレーターのインストール</vt:lpstr>
      <vt:lpstr>エミュレーターのインストール①</vt:lpstr>
      <vt:lpstr>エミュレーターのインストール②</vt:lpstr>
      <vt:lpstr>参考資料</vt:lpstr>
      <vt:lpstr>スライド 16</vt:lpstr>
      <vt:lpstr>MultiLink-Panel Application</vt:lpstr>
      <vt:lpstr>Web Application</vt:lpstr>
      <vt:lpstr>Remote Application</vt:lpstr>
    </vt:vector>
  </TitlesOfParts>
  <Company>RFG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サマー キャンプ 事前準備編</dc:title>
  <dc:creator>Asakimori Hiroki</dc:creator>
  <cp:lastModifiedBy>井浦 沙織</cp:lastModifiedBy>
  <cp:revision>151</cp:revision>
  <dcterms:created xsi:type="dcterms:W3CDTF">2014-06-06T10:12:56Z</dcterms:created>
  <dcterms:modified xsi:type="dcterms:W3CDTF">2014-06-18T01:54:20Z</dcterms:modified>
</cp:coreProperties>
</file>