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rIdLnk0" Type="http://schemas.openxmlformats.org/officeDocument/2006/relationships/hyperlink" Target="http://barbecue.sourceforge.net/" TargetMode="External"/>
 <Relationship Id="img_0_0_4.png" Type="http://schemas.openxmlformats.org/officeDocument/2006/relationships/image" Target="../media/img_0_0_4.png"/>
 <Relationship Id="img_0_0_5.png" Type="http://schemas.openxmlformats.org/officeDocument/2006/relationships/image" Target="../media/img_0_0_5.png"/>
 <Relationship Id="img_0_0_6.png" Type="http://schemas.openxmlformats.org/officeDocument/2006/relationships/image" Target="../media/img_0_0_6.png"/>
 <Relationship Id="img_0_0_7.png" Type="http://schemas.openxmlformats.org/officeDocument/2006/relationships/image" Target="../media/img_0_0_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124053" name="Line"/>
          <p:cNvSpPr>
            <a:spLocks noGrp="1"/>
          </p:cNvSpPr>
          <p:nvPr/>
        </p:nvSpPr>
        <p:spPr>
          <a:xfrm flipV="1">
            <a:off x="508000" y="635000"/>
            <a:ext cx="6540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24371399" name="Text">
    </p:cNvPr>
          <p:cNvSpPr>
            <a:spLocks noGrp="1"/>
          </p:cNvSpPr>
          <p:nvPr/>
        </p:nvSpPr>
        <p:spPr>
          <a:xfrm rot="0">
            <a:off x="508000" y="7620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2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200">
</a:rPr>
              <a:t>Barcode Sample</a:t>
            </a:r>
          </a:p>
        </p:txBody>
      </p:sp>
      <p:sp>
        <p:nvSpPr>
          <p:cNvPr id="1026683572" name="Text">
    </p:cNvPr>
          <p:cNvSpPr>
            <a:spLocks noGrp="1"/>
          </p:cNvSpPr>
          <p:nvPr/>
        </p:nvSpPr>
        <p:spPr>
          <a:xfrm rot="0">
            <a:off x="508000" y="1270000"/>
            <a:ext cx="6540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This sample uses Barbecue Version 1.5beta1</a:t>
            </a:r>
          </a:p>
        </p:txBody>
      </p:sp>
      <p:sp>
        <p:nvSpPr>
          <p:cNvPr id="439690959" name="Text">
            <a:hlinkClick r:id="rIdLnk0"/>
          </p:cNvPr>
          <p:cNvSpPr>
            <a:spLocks noGrp="1"/>
          </p:cNvSpPr>
          <p:nvPr/>
        </p:nvSpPr>
        <p:spPr>
          <a:xfrm rot="0">
            <a:off x="508000" y="1524000"/>
            <a:ext cx="6540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http://barbecue.sourceforge.net/</a:t>
            </a:r>
          </a:p>
        </p:txBody>
      </p:sp>
      <p:pic>
        <p:nvPicPr>
          <p:cNvPr id="394718586" name="Picture">
    </p:cNvPr>
          <p:cNvPicPr>
            <a:picLocks noChangeAspect="1"/>
          </p:cNvPicPr>
          <p:nvPr/>
        </p:nvPicPr>
        <p:blipFill>
          <a:blip r:embed="img_0_0_4.png"/>
          <a:srcRect/>
          <a:stretch>
            <a:fillRect l="0" t="0" r="0" b="16000"/>
          </a:stretch>
        </p:blipFill>
        <p:spPr>
          <a:xfrm>
            <a:off x="508000" y="1905000"/>
            <a:ext cx="5080000" cy="635000"/>
          </a:xfrm>
          <a:prstGeom prst="rect">
            <a:avLst/>
          </a:prstGeom>
        </p:spPr>
      </p:pic>
      <p:pic>
        <p:nvPicPr>
          <p:cNvPr id="458289319" name="Picture">
    </p:cNvPr>
          <p:cNvPicPr>
            <a:picLocks noChangeAspect="1"/>
          </p:cNvPicPr>
          <p:nvPr/>
        </p:nvPicPr>
        <p:blipFill>
          <a:blip r:embed="img_0_0_5.png"/>
          <a:srcRect/>
          <a:stretch>
            <a:fillRect l="0" t="0" r="55750" b="0"/>
          </a:stretch>
        </p:blipFill>
        <p:spPr>
          <a:xfrm>
            <a:off x="508000" y="2667000"/>
            <a:ext cx="5080000" cy="635000"/>
          </a:xfrm>
          <a:prstGeom prst="rect">
            <a:avLst/>
          </a:prstGeom>
        </p:spPr>
      </p:pic>
      <p:pic>
        <p:nvPicPr>
          <p:cNvPr id="1592226291" name="Picture">
    </p:cNvPr>
          <p:cNvPicPr>
            <a:picLocks noChangeAspect="1"/>
          </p:cNvPicPr>
          <p:nvPr/>
        </p:nvPicPr>
        <p:blipFill>
          <a:blip r:embed="img_0_0_6.png"/>
          <a:srcRect/>
          <a:stretch>
            <a:fillRect l="0" t="0" r="500" b="0"/>
          </a:stretch>
        </p:blipFill>
        <p:spPr>
          <a:xfrm>
            <a:off x="508000" y="3429000"/>
            <a:ext cx="5080000" cy="635000"/>
          </a:xfrm>
          <a:prstGeom prst="rect">
            <a:avLst/>
          </a:prstGeom>
        </p:spPr>
      </p:pic>
      <p:pic>
        <p:nvPicPr>
          <p:cNvPr id="753547570" name="Picture">
    </p:cNvPr>
          <p:cNvPicPr>
            <a:picLocks noChangeAspect="1"/>
          </p:cNvPicPr>
          <p:nvPr/>
        </p:nvPicPr>
        <p:blipFill>
          <a:blip r:embed="img_0_0_7.png"/>
          <a:srcRect/>
          <a:stretch>
            <a:fillRect l="0" t="0" r="13000" b="0"/>
          </a:stretch>
        </p:blipFill>
        <p:spPr>
          <a:xfrm>
            <a:off x="508000" y="4191000"/>
            <a:ext cx="5080000" cy="63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