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B4A1-A557-4DC7-A685-386E2394FB6E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B85D-2C0D-4448-BEBB-F2552A1E5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29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B4A1-A557-4DC7-A685-386E2394FB6E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B85D-2C0D-4448-BEBB-F2552A1E5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09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B4A1-A557-4DC7-A685-386E2394FB6E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B85D-2C0D-4448-BEBB-F2552A1E5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685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B4A1-A557-4DC7-A685-386E2394FB6E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B85D-2C0D-4448-BEBB-F2552A1E527B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8235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B4A1-A557-4DC7-A685-386E2394FB6E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B85D-2C0D-4448-BEBB-F2552A1E5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108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B4A1-A557-4DC7-A685-386E2394FB6E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B85D-2C0D-4448-BEBB-F2552A1E5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966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B4A1-A557-4DC7-A685-386E2394FB6E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B85D-2C0D-4448-BEBB-F2552A1E5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943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B4A1-A557-4DC7-A685-386E2394FB6E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B85D-2C0D-4448-BEBB-F2552A1E5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366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B4A1-A557-4DC7-A685-386E2394FB6E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B85D-2C0D-4448-BEBB-F2552A1E5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0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B4A1-A557-4DC7-A685-386E2394FB6E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B85D-2C0D-4448-BEBB-F2552A1E5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49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B4A1-A557-4DC7-A685-386E2394FB6E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B85D-2C0D-4448-BEBB-F2552A1E5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95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B4A1-A557-4DC7-A685-386E2394FB6E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B85D-2C0D-4448-BEBB-F2552A1E5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45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B4A1-A557-4DC7-A685-386E2394FB6E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B85D-2C0D-4448-BEBB-F2552A1E5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48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B4A1-A557-4DC7-A685-386E2394FB6E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B85D-2C0D-4448-BEBB-F2552A1E5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88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B4A1-A557-4DC7-A685-386E2394FB6E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B85D-2C0D-4448-BEBB-F2552A1E5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87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B4A1-A557-4DC7-A685-386E2394FB6E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B85D-2C0D-4448-BEBB-F2552A1E5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42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B4A1-A557-4DC7-A685-386E2394FB6E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B85D-2C0D-4448-BEBB-F2552A1E5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40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5A0B4A1-A557-4DC7-A685-386E2394FB6E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5B85D-2C0D-4448-BEBB-F2552A1E5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755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88538-137B-3229-85B9-5FD9ECA5E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Презентация проекта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E44258-9A53-A585-B9C4-729B61A6A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ru-RU" sz="2400" dirty="0"/>
          </a:p>
          <a:p>
            <a:endParaRPr lang="ru-RU" dirty="0"/>
          </a:p>
          <a:p>
            <a:endParaRPr lang="ru-RU" sz="2400" dirty="0"/>
          </a:p>
          <a:p>
            <a:pPr algn="just"/>
            <a:r>
              <a:rPr lang="ru-RU" sz="9600" dirty="0"/>
              <a:t>Обучающийся Сухоярский Денис МИК22 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380802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EEDFD6-82F5-BA6A-3A06-938721C3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Разделение данных на обучающую и тестовую выборку</a:t>
            </a:r>
            <a:endParaRPr lang="ru-RU" sz="8000" b="1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FD6202C-33C0-8BB1-39D1-B3ED4CD49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637" y="2052638"/>
            <a:ext cx="645450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99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F4B28-88CA-9942-FCE0-980EF64F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Гиперпараметры</a:t>
            </a:r>
            <a:r>
              <a:rPr lang="ru-RU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для обучения</a:t>
            </a:r>
            <a:endParaRPr lang="ru-RU" sz="8800" b="1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FF4053D-E85D-C602-9C31-21F221ACC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2926556"/>
            <a:ext cx="70389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01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44BA3-B77C-127E-09BE-DA57C786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70" y="425824"/>
            <a:ext cx="9404723" cy="1400530"/>
          </a:xfrm>
        </p:spPr>
        <p:txBody>
          <a:bodyPr/>
          <a:lstStyle/>
          <a:p>
            <a:r>
              <a:rPr lang="ru-RU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 модели </a:t>
            </a: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Transformer</a:t>
            </a:r>
            <a:r>
              <a:rPr lang="ru-RU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класс позиционного кодирования</a:t>
            </a:r>
            <a:endParaRPr lang="ru-RU" sz="7200" b="1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6CD1406-90C2-FEE8-6CB3-9BB999A89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320" y="2052638"/>
            <a:ext cx="4827135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82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2B42A-140C-DEEC-301F-9344AC7B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Подготовка данных для модели</a:t>
            </a:r>
            <a:endParaRPr lang="ru-RU" sz="6600" b="1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CB0F928-7146-D787-F76B-7285497AD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380" y="2052638"/>
            <a:ext cx="724901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33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8C83D-1835-46D3-3C37-A693642B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Обучение модели</a:t>
            </a:r>
            <a:br>
              <a:rPr lang="ru-RU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8000" b="1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C15879D-2227-C1C4-3ADE-9DF5FD329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097" y="2052638"/>
            <a:ext cx="589758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0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B8E98-8A96-50F9-C6CA-83D29579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Подготовка словаря к генерации текста</a:t>
            </a:r>
            <a:endParaRPr lang="ru-RU" sz="7200" b="1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6FC004B-02E7-A457-B4D0-E033379F3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213" y="2469356"/>
            <a:ext cx="77533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81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BB9647-5B31-36BB-2521-A43290DB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Генерация текста</a:t>
            </a:r>
            <a:br>
              <a:rPr lang="ru-RU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7200" b="1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17F7FFD-C2D4-4308-FC54-555D27925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9548" y="2052357"/>
            <a:ext cx="5103842" cy="41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7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91E1E-FD22-840E-6C17-3AA7362BB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161364"/>
            <a:ext cx="9404723" cy="1166431"/>
          </a:xfrm>
        </p:spPr>
        <p:txBody>
          <a:bodyPr>
            <a:noAutofit/>
          </a:bodyPr>
          <a:lstStyle/>
          <a:p>
            <a:pPr rtl="0">
              <a:spcBef>
                <a:spcPts val="1200"/>
              </a:spcBef>
            </a:pPr>
            <a:br>
              <a:rPr lang="ru-RU" sz="1600" b="1" i="0" u="none" strike="noStrike" dirty="0">
                <a:solidFill>
                  <a:schemeClr val="tx1"/>
                </a:solidFill>
                <a:effectLst/>
                <a:latin typeface="+mn-lt"/>
              </a:rPr>
            </a:br>
            <a:br>
              <a:rPr lang="ru-RU" sz="1600" b="1" i="0" u="none" strike="noStrike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ru-RU" b="1" i="0" u="none" strike="noStrike" dirty="0">
                <a:solidFill>
                  <a:schemeClr val="tx1"/>
                </a:solidFill>
                <a:effectLst/>
                <a:latin typeface="+mn-lt"/>
              </a:rPr>
              <a:t>Цель проекта:</a:t>
            </a:r>
            <a:br>
              <a:rPr lang="ru-RU" sz="4000" b="0" dirty="0">
                <a:solidFill>
                  <a:schemeClr val="tx1"/>
                </a:solidFill>
                <a:effectLst/>
                <a:latin typeface="+mn-lt"/>
              </a:rPr>
            </a:br>
            <a:br>
              <a:rPr lang="ru-RU" sz="4000" dirty="0">
                <a:solidFill>
                  <a:schemeClr val="tx1"/>
                </a:solidFill>
                <a:latin typeface="+mn-lt"/>
              </a:rPr>
            </a:br>
            <a:endParaRPr lang="ru-RU" sz="4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325ABE-1FE7-F038-D04E-FE107D8E5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0" i="0" u="none" strike="noStrike" dirty="0">
                <a:effectLst/>
                <a:latin typeface="Times New Roman" panose="02020603050405020304" pitchFamily="18" charset="0"/>
              </a:rPr>
              <a:t>Разработать языковую модель для автоматизации создания игрового контента. Проанализировать различные варианты использования разработанной модели.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70162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33200-3FE1-5428-782A-4F45E69CB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55494"/>
            <a:ext cx="9404723" cy="1400530"/>
          </a:xfrm>
        </p:spPr>
        <p:txBody>
          <a:bodyPr/>
          <a:lstStyle/>
          <a:p>
            <a:r>
              <a:rPr lang="ru-RU" b="1" dirty="0"/>
              <a:t>Подключение библиотек и</a:t>
            </a:r>
            <a:br>
              <a:rPr lang="ru-RU" b="1" dirty="0"/>
            </a:br>
            <a:r>
              <a:rPr lang="ru-RU" b="1" dirty="0"/>
              <a:t>загрузка файла с обучающими данными</a:t>
            </a:r>
            <a:br>
              <a:rPr lang="ru-RU" b="1" dirty="0"/>
            </a:br>
            <a:r>
              <a:rPr lang="ru-RU" b="1" dirty="0"/>
              <a:t>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D7424A2-E5A3-250D-B9A6-FE60B3D5E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474748"/>
            <a:ext cx="4801300" cy="359600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B4BECF-FC96-E390-CB56-3CF0E96C1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711" y="2474748"/>
            <a:ext cx="5940425" cy="359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D9C9D-8FD2-177F-9459-554A854F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Приведение данных к нужному типу</a:t>
            </a:r>
            <a:endParaRPr lang="ru-RU" sz="6000" b="1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385E6D9-97C1-BA60-43AF-83624B312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7146" y="2052638"/>
            <a:ext cx="507948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9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BA67F1-8798-3393-E9B8-D6F35BA9A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Предобработка текста</a:t>
            </a:r>
            <a:br>
              <a:rPr lang="ru-RU" sz="4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8800" b="1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B46A4B0-74A8-96C5-E43A-8862E631E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666" y="1954026"/>
            <a:ext cx="545044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3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784D6-C84F-FBF4-5725-E9742AE89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 обработанного текста</a:t>
            </a:r>
            <a:endParaRPr lang="ru-RU" sz="7200" b="1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396577B-972C-96E1-D588-D9629511E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8695" y="1337215"/>
            <a:ext cx="3843763" cy="523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69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4988A-BFA1-E520-65A7-7027FF16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лишних слов из текста</a:t>
            </a:r>
            <a:endParaRPr lang="ru-RU" sz="8800" b="1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3328A67-A73C-0453-A8BF-0E1ADB17E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1129" y="2052638"/>
            <a:ext cx="5051518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81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D928FD-47AD-C82E-9475-AB22699F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Токенизация</a:t>
            </a:r>
            <a:r>
              <a:rPr lang="ru-RU" sz="5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текста</a:t>
            </a:r>
            <a:br>
              <a:rPr lang="ru-RU" sz="5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9600" b="1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E2759C3-9451-D9BF-6060-00688A5AB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151" y="2052638"/>
            <a:ext cx="753147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4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167DA5-100A-224C-152B-5B7D3D3D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Индексация текста</a:t>
            </a:r>
            <a:endParaRPr lang="ru-RU" sz="8800" b="1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86D9171-7C27-E292-33EB-FBD4BF43F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875" y="2374106"/>
            <a:ext cx="78200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43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225</TotalTime>
  <Words>93</Words>
  <Application>Microsoft Office PowerPoint</Application>
  <PresentationFormat>Широкоэкранный</PresentationFormat>
  <Paragraphs>21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Calibri</vt:lpstr>
      <vt:lpstr>Century Gothic</vt:lpstr>
      <vt:lpstr>Times New Roman</vt:lpstr>
      <vt:lpstr>Wingdings 3</vt:lpstr>
      <vt:lpstr>Ион</vt:lpstr>
      <vt:lpstr>Презентация проекта</vt:lpstr>
      <vt:lpstr>  Цель проекта:  </vt:lpstr>
      <vt:lpstr>Подключение библиотек и загрузка файла с обучающими данными  </vt:lpstr>
      <vt:lpstr>Приведение данных к нужному типу</vt:lpstr>
      <vt:lpstr>Предобработка текста </vt:lpstr>
      <vt:lpstr>Вывод обработанного текста</vt:lpstr>
      <vt:lpstr>Удаление лишних слов из текста</vt:lpstr>
      <vt:lpstr>Токенизация текста </vt:lpstr>
      <vt:lpstr>Индексация текста</vt:lpstr>
      <vt:lpstr>Разделение данных на обучающую и тестовую выборку</vt:lpstr>
      <vt:lpstr>Гиперпараметры для обучения</vt:lpstr>
      <vt:lpstr>Класс модели Transformer и класс позиционного кодирования</vt:lpstr>
      <vt:lpstr>Подготовка данных для модели</vt:lpstr>
      <vt:lpstr>Обучение модели </vt:lpstr>
      <vt:lpstr>Подготовка словаря к генерации текста</vt:lpstr>
      <vt:lpstr>Генерация текста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Денис Сухоярский</dc:creator>
  <cp:lastModifiedBy>Денис Сухоярский</cp:lastModifiedBy>
  <cp:revision>2</cp:revision>
  <dcterms:created xsi:type="dcterms:W3CDTF">2025-03-17T09:41:07Z</dcterms:created>
  <dcterms:modified xsi:type="dcterms:W3CDTF">2025-03-17T13:26:48Z</dcterms:modified>
</cp:coreProperties>
</file>