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953"/>
    <a:srgbClr val="DCD95B"/>
    <a:srgbClr val="2C8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70015" autoAdjust="0"/>
  </p:normalViewPr>
  <p:slideViewPr>
    <p:cSldViewPr>
      <p:cViewPr varScale="1">
        <p:scale>
          <a:sx n="77" d="100"/>
          <a:sy n="77" d="100"/>
        </p:scale>
        <p:origin x="29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AA59-B777-4A45-95F3-62F40CB5ECB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F1DC8-92F2-44C6-BC31-DCD11E49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EFC2-5354-4C25-8DF5-678E18E13A1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0268-CE02-4AF7-AAA4-C248CCC1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654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27943" r="9456" b="25617"/>
          <a:stretch/>
        </p:blipFill>
        <p:spPr>
          <a:xfrm>
            <a:off x="2315658" y="3124200"/>
            <a:ext cx="4114800" cy="878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" y="241386"/>
            <a:ext cx="4114800" cy="20599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98364" y="241386"/>
            <a:ext cx="4269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31th, 2019</a:t>
            </a:r>
            <a:b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our sponsors!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72A98-07A5-9845-955D-FF8AA459DB70}"/>
              </a:ext>
            </a:extLst>
          </p:cNvPr>
          <p:cNvSpPr txBox="1"/>
          <p:nvPr/>
        </p:nvSpPr>
        <p:spPr>
          <a:xfrm>
            <a:off x="11274804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s://denverdevday.github.io/may-2019/assets/sponsors/allegion.png">
            <a:extLst>
              <a:ext uri="{FF2B5EF4-FFF2-40B4-BE49-F238E27FC236}">
                <a16:creationId xmlns:a16="http://schemas.microsoft.com/office/drawing/2014/main" id="{428B6C70-AA9A-42B8-BFAF-44B48BCF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58" y="4724400"/>
            <a:ext cx="4114800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0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59047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Dynamic Web Applications with KnockoutJS and ASP.net MVC4</dc:title>
  <dc:creator>e.lucas</dc:creator>
  <cp:lastModifiedBy>Shawn Kendrot</cp:lastModifiedBy>
  <cp:revision>197</cp:revision>
  <dcterms:created xsi:type="dcterms:W3CDTF">2012-07-15T15:22:48Z</dcterms:created>
  <dcterms:modified xsi:type="dcterms:W3CDTF">2019-05-29T19:57:21Z</dcterms:modified>
</cp:coreProperties>
</file>