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0E83E-FEBF-4549-88B5-3D90A629035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8FA-1C4A-44A4-9BFC-3A354DF37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75F1-BC3E-494F-ACD5-9520FD91FB7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194C-6F35-4540-966E-9E2ACE03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1F72A98-07A5-9845-955D-FF8AA459DB70}"/>
              </a:ext>
            </a:extLst>
          </p:cNvPr>
          <p:cNvSpPr txBox="1"/>
          <p:nvPr/>
        </p:nvSpPr>
        <p:spPr>
          <a:xfrm>
            <a:off x="11274804" y="2097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137FFB-1F82-B640-8AF1-653FACA5A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38" y="5377363"/>
            <a:ext cx="4836662" cy="1304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465AD4-26AE-49F6-AE93-294C0A7B61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27943" r="9456" b="25617"/>
          <a:stretch/>
        </p:blipFill>
        <p:spPr>
          <a:xfrm>
            <a:off x="1589417" y="3502543"/>
            <a:ext cx="6320628" cy="134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210D0-9641-4B5B-AED0-336E9D320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" y="241386"/>
            <a:ext cx="4114800" cy="2059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6193FE-7D9F-442B-8ABA-E394AA3D7D76}"/>
              </a:ext>
            </a:extLst>
          </p:cNvPr>
          <p:cNvSpPr txBox="1"/>
          <p:nvPr/>
        </p:nvSpPr>
        <p:spPr>
          <a:xfrm>
            <a:off x="4798368" y="241386"/>
            <a:ext cx="42694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22</a:t>
            </a:r>
            <a:r>
              <a:rPr lang="en-US" sz="3200" b="1" baseline="30000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2019</a:t>
            </a:r>
            <a:b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our 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MeetUp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bit.ly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/DDD-mu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9394F6-EF6D-42E2-BBA2-37D832EA1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" y="5542336"/>
            <a:ext cx="4119494" cy="9749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14FFF8-6EF7-4C66-8C34-E04A4669A2FE}"/>
              </a:ext>
            </a:extLst>
          </p:cNvPr>
          <p:cNvSpPr/>
          <p:nvPr/>
        </p:nvSpPr>
        <p:spPr>
          <a:xfrm>
            <a:off x="1892726" y="4934045"/>
            <a:ext cx="581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 for Microsoft Source: 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aka.ms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usdevconnect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62DF6-2A28-4429-936C-A6181CAC229D}"/>
              </a:ext>
            </a:extLst>
          </p:cNvPr>
          <p:cNvSpPr txBox="1"/>
          <p:nvPr/>
        </p:nvSpPr>
        <p:spPr>
          <a:xfrm>
            <a:off x="2006531" y="2563883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our Sponsors!</a:t>
            </a:r>
            <a:endParaRPr lang="en-US" sz="24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Grigoriy Belenkiy</dc:creator>
  <cp:lastModifiedBy>Grigoriy Belenkiy</cp:lastModifiedBy>
  <cp:revision>1</cp:revision>
  <dcterms:created xsi:type="dcterms:W3CDTF">2019-11-21T17:55:41Z</dcterms:created>
  <dcterms:modified xsi:type="dcterms:W3CDTF">2019-11-21T17:58:32Z</dcterms:modified>
</cp:coreProperties>
</file>