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"/>
  </p:notesMasterIdLst>
  <p:handoutMasterIdLst>
    <p:handoutMasterId r:id="rId4"/>
  </p:handoutMasterIdLst>
  <p:sldIdLst>
    <p:sldId id="3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1953"/>
    <a:srgbClr val="DCD95B"/>
    <a:srgbClr val="2C8A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69" autoAdjust="0"/>
    <p:restoredTop sz="70000" autoAdjust="0"/>
  </p:normalViewPr>
  <p:slideViewPr>
    <p:cSldViewPr>
      <p:cViewPr varScale="1">
        <p:scale>
          <a:sx n="80" d="100"/>
          <a:sy n="80" d="100"/>
        </p:scale>
        <p:origin x="265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B6AA59-B777-4A45-95F3-62F40CB5ECBB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F1DC8-92F2-44C6-BC31-DCD11E49C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62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DEFC2-5354-4C25-8DF5-678E18E13A10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90268-CE02-4AF7-AAA4-C248CCC18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50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90268-CE02-4AF7-AAA4-C248CCC188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89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4290-8EA1-416B-AE88-C31E7EFA9165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8F7D-A43C-439D-8728-B4C82DEC2E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38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/>
      </p:transition>
    </mc:Choice>
    <mc:Fallback xmlns="">
      <p:transition>
        <p:push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4290-8EA1-416B-AE88-C31E7EFA9165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8F7D-A43C-439D-8728-B4C82DEC2E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5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/>
      </p:transition>
    </mc:Choice>
    <mc:Fallback xmlns="">
      <p:transition>
        <p:push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4290-8EA1-416B-AE88-C31E7EFA9165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8F7D-A43C-439D-8728-B4C82DEC2E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36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/>
      </p:transition>
    </mc:Choice>
    <mc:Fallback xmlns="">
      <p:transition>
        <p:push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4290-8EA1-416B-AE88-C31E7EFA9165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8F7D-A43C-439D-8728-B4C82DEC2E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228600" y="304800"/>
            <a:ext cx="4495800" cy="2438400"/>
          </a:xfrm>
          <a:prstGeom prst="rect">
            <a:avLst/>
          </a:prstGeom>
        </p:spPr>
        <p:txBody>
          <a:bodyPr/>
          <a:lstStyle>
            <a:lvl1pPr algn="l">
              <a:defRPr baseline="0"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90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/>
      </p:transition>
    </mc:Choice>
    <mc:Fallback xmlns="">
      <p:transition>
        <p:push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4290-8EA1-416B-AE88-C31E7EFA9165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8F7D-A43C-439D-8728-B4C82DEC2E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2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/>
      </p:transition>
    </mc:Choice>
    <mc:Fallback xmlns="">
      <p:transition>
        <p:push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4290-8EA1-416B-AE88-C31E7EFA9165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8F7D-A43C-439D-8728-B4C82DEC2E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17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/>
      </p:transition>
    </mc:Choice>
    <mc:Fallback xmlns="">
      <p:transition>
        <p:push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4290-8EA1-416B-AE88-C31E7EFA9165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8F7D-A43C-439D-8728-B4C82DEC2E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70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/>
      </p:transition>
    </mc:Choice>
    <mc:Fallback xmlns="">
      <p:transition>
        <p:push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4290-8EA1-416B-AE88-C31E7EFA9165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8F7D-A43C-439D-8728-B4C82DEC2E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08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/>
      </p:transition>
    </mc:Choice>
    <mc:Fallback xmlns="">
      <p:transition>
        <p:push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4290-8EA1-416B-AE88-C31E7EFA9165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8F7D-A43C-439D-8728-B4C82DEC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3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/>
      </p:transition>
    </mc:Choice>
    <mc:Fallback xmlns="">
      <p:transition>
        <p:push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4290-8EA1-416B-AE88-C31E7EFA9165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8F7D-A43C-439D-8728-B4C82DEC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/>
      </p:transition>
    </mc:Choice>
    <mc:Fallback xmlns="">
      <p:transition>
        <p:push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4290-8EA1-416B-AE88-C31E7EFA9165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8F7D-A43C-439D-8728-B4C82DEC2E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37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/>
      </p:transition>
    </mc:Choice>
    <mc:Fallback xmlns="">
      <p:transition>
        <p:push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4290-8EA1-416B-AE88-C31E7EFA9165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8F7D-A43C-439D-8728-B4C82DEC2E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77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/>
      </p:transition>
    </mc:Choice>
    <mc:Fallback xmlns="">
      <p:transition>
        <p:push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64290-8EA1-416B-AE88-C31E7EFA9165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48F7D-A43C-439D-8728-B4C82DEC2E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275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654" r:id="rId12"/>
  </p:sldLayoutIdLst>
  <mc:AlternateContent xmlns:mc="http://schemas.openxmlformats.org/markup-compatibility/2006" xmlns:p14="http://schemas.microsoft.com/office/powerpoint/2010/main">
    <mc:Choice Requires="p14">
      <p:transition p14:dur="400">
        <p:push/>
      </p:transition>
    </mc:Choice>
    <mc:Fallback xmlns="">
      <p:transition>
        <p:push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0D62AE9-6959-4543-8776-78EF5078348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4" t="27943" r="9456" b="25617"/>
          <a:stretch/>
        </p:blipFill>
        <p:spPr>
          <a:xfrm>
            <a:off x="1589417" y="3502543"/>
            <a:ext cx="6320628" cy="13496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7160BC-F55B-A64B-984E-460322E570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44" y="241386"/>
            <a:ext cx="4114800" cy="20599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E291AA-123F-3D4E-A523-CDA314491C4C}"/>
              </a:ext>
            </a:extLst>
          </p:cNvPr>
          <p:cNvSpPr txBox="1"/>
          <p:nvPr/>
        </p:nvSpPr>
        <p:spPr>
          <a:xfrm>
            <a:off x="4798366" y="241386"/>
            <a:ext cx="426943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Denver Dev Day</a:t>
            </a:r>
          </a:p>
          <a:p>
            <a:r>
              <a:rPr lang="en-US" sz="3200" b="1" dirty="0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November 22</a:t>
            </a:r>
            <a:r>
              <a:rPr lang="en-US" sz="3200" b="1" baseline="30000" dirty="0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sz="3200" b="1" dirty="0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2019</a:t>
            </a:r>
            <a:br>
              <a:rPr lang="en-US" sz="3200" b="1" dirty="0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b="1" dirty="0">
              <a:solidFill>
                <a:srgbClr val="6464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 our </a:t>
            </a:r>
            <a:r>
              <a:rPr lang="en-US" b="1" dirty="0" err="1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MeetUp</a:t>
            </a:r>
            <a:r>
              <a:rPr lang="en-US" b="1" dirty="0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en-US" b="1" dirty="0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</a:t>
            </a:r>
            <a:r>
              <a:rPr lang="en-US" b="1" dirty="0" err="1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bit.ly</a:t>
            </a:r>
            <a:r>
              <a:rPr lang="en-US" b="1" dirty="0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/DDD-mu</a:t>
            </a:r>
          </a:p>
        </p:txBody>
      </p:sp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4DDC8595-4C28-D24A-91AD-33A65ABA65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253" y="5440658"/>
            <a:ext cx="4119494" cy="97494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AF25084-78F2-CA4B-B116-9352EFE3116D}"/>
              </a:ext>
            </a:extLst>
          </p:cNvPr>
          <p:cNvSpPr/>
          <p:nvPr/>
        </p:nvSpPr>
        <p:spPr>
          <a:xfrm>
            <a:off x="1892724" y="4934045"/>
            <a:ext cx="58112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Signup for Microsoft Source: </a:t>
            </a:r>
            <a:r>
              <a:rPr lang="en-US" b="1" dirty="0" err="1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aka.ms</a:t>
            </a:r>
            <a:r>
              <a:rPr lang="en-US" b="1" dirty="0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b="1" dirty="0" err="1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usdevconnect</a:t>
            </a:r>
            <a:r>
              <a:rPr lang="en-US" b="1" dirty="0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5B23AB-4148-AE42-8AB2-227004BC3960}"/>
              </a:ext>
            </a:extLst>
          </p:cNvPr>
          <p:cNvSpPr txBox="1"/>
          <p:nvPr/>
        </p:nvSpPr>
        <p:spPr>
          <a:xfrm>
            <a:off x="2006531" y="2563881"/>
            <a:ext cx="548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 to our Sponsors!</a:t>
            </a:r>
            <a:endParaRPr lang="en-US" sz="2400" b="1" dirty="0">
              <a:solidFill>
                <a:srgbClr val="6464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00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60115</TotalTime>
  <Words>23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Dynamic Web Applications with KnockoutJS and ASP.net MVC4</dc:title>
  <dc:creator>e.lucas</dc:creator>
  <cp:lastModifiedBy>Grigoriy Belenkiy</cp:lastModifiedBy>
  <cp:revision>205</cp:revision>
  <dcterms:created xsi:type="dcterms:W3CDTF">2012-07-15T15:22:48Z</dcterms:created>
  <dcterms:modified xsi:type="dcterms:W3CDTF">2019-11-21T17:59:09Z</dcterms:modified>
</cp:coreProperties>
</file>