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11"/>
  </p:notesMasterIdLst>
  <p:sldIdLst>
    <p:sldId id="259" r:id="rId2"/>
    <p:sldId id="266" r:id="rId3"/>
    <p:sldId id="267" r:id="rId4"/>
    <p:sldId id="268" r:id="rId5"/>
    <p:sldId id="269" r:id="rId6"/>
    <p:sldId id="270" r:id="rId7"/>
    <p:sldId id="257" r:id="rId8"/>
    <p:sldId id="260" r:id="rId9"/>
    <p:sldId id="271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4041" autoAdjust="0"/>
  </p:normalViewPr>
  <p:slideViewPr>
    <p:cSldViewPr>
      <p:cViewPr varScale="1">
        <p:scale>
          <a:sx n="77" d="100"/>
          <a:sy n="77" d="100"/>
        </p:scale>
        <p:origin x="-956" y="-5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176112-9D63-4CD7-B08C-5420CBE13267}" type="datetimeFigureOut">
              <a:rPr lang="en-US" smtClean="0"/>
              <a:pPr/>
              <a:t>6/2/2021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D6E96E-B11C-4843-966F-2D3822E9291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ebstoryboy/portfolio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프로젝트 진행동기 및 소개, 담당업무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6E96E-B11C-4843-966F-2D3822E9291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6E96E-B11C-4843-966F-2D3822E9291C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6E96E-B11C-4843-966F-2D3822E9291C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6E96E-B11C-4843-966F-2D3822E9291C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참고 </a:t>
            </a:r>
            <a:r>
              <a:rPr lang="en-US" altLang="ko-KR" smtClean="0"/>
              <a:t>- </a:t>
            </a:r>
            <a:r>
              <a:rPr lang="en-US" smtClean="0">
                <a:hlinkClick r:id="rId3"/>
              </a:rPr>
              <a:t>https://github.com/webstoryboy/portfolio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6E96E-B11C-4843-966F-2D3822E9291C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40685-8D42-442E-A9D7-D770C831BBFD}" type="datetimeFigureOut">
              <a:rPr lang="en-US" smtClean="0"/>
              <a:pPr/>
              <a:t>6/2/2021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B4ED-6107-4E53-8917-25961ED42E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40685-8D42-442E-A9D7-D770C831BBFD}" type="datetimeFigureOut">
              <a:rPr lang="en-US" smtClean="0"/>
              <a:pPr/>
              <a:t>6/2/2021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B4ED-6107-4E53-8917-25961ED42E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40685-8D42-442E-A9D7-D770C831BBFD}" type="datetimeFigureOut">
              <a:rPr lang="en-US" smtClean="0"/>
              <a:pPr/>
              <a:t>6/2/2021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B4ED-6107-4E53-8917-25961ED42E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40685-8D42-442E-A9D7-D770C831BBFD}" type="datetimeFigureOut">
              <a:rPr lang="en-US" smtClean="0"/>
              <a:pPr/>
              <a:t>6/2/2021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B4ED-6107-4E53-8917-25961ED42E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40685-8D42-442E-A9D7-D770C831BBFD}" type="datetimeFigureOut">
              <a:rPr lang="en-US" smtClean="0"/>
              <a:pPr/>
              <a:t>6/2/2021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B4ED-6107-4E53-8917-25961ED42E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40685-8D42-442E-A9D7-D770C831BBFD}" type="datetimeFigureOut">
              <a:rPr lang="en-US" smtClean="0"/>
              <a:pPr/>
              <a:t>6/2/2021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B4ED-6107-4E53-8917-25961ED42E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40685-8D42-442E-A9D7-D770C831BBFD}" type="datetimeFigureOut">
              <a:rPr lang="en-US" smtClean="0"/>
              <a:pPr/>
              <a:t>6/2/2021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B4ED-6107-4E53-8917-25961ED42E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40685-8D42-442E-A9D7-D770C831BBFD}" type="datetimeFigureOut">
              <a:rPr lang="en-US" smtClean="0"/>
              <a:pPr/>
              <a:t>6/2/2021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B4ED-6107-4E53-8917-25961ED42E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40685-8D42-442E-A9D7-D770C831BBFD}" type="datetimeFigureOut">
              <a:rPr lang="en-US" smtClean="0"/>
              <a:pPr/>
              <a:t>6/2/2021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B4ED-6107-4E53-8917-25961ED42E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40685-8D42-442E-A9D7-D770C831BBFD}" type="datetimeFigureOut">
              <a:rPr lang="en-US" smtClean="0"/>
              <a:pPr/>
              <a:t>6/2/2021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B4ED-6107-4E53-8917-25961ED42E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40685-8D42-442E-A9D7-D770C831BBFD}" type="datetimeFigureOut">
              <a:rPr lang="en-US" smtClean="0"/>
              <a:pPr/>
              <a:t>6/2/2021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B4ED-6107-4E53-8917-25961ED42E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C40685-8D42-442E-A9D7-D770C831BBFD}" type="datetimeFigureOut">
              <a:rPr lang="en-US" smtClean="0"/>
              <a:pPr/>
              <a:t>6/2/2021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3B4ED-6107-4E53-8917-25961ED42EC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itchFamily="34" charset="-127"/>
          <a:ea typeface="맑은 고딕" pitchFamily="34" charset="-127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맑은 고딕" pitchFamily="34" charset="-127"/>
          <a:ea typeface="맑은 고딕" pitchFamily="34" charset="-127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맑은 고딕" pitchFamily="34" charset="-127"/>
          <a:ea typeface="맑은 고딕" pitchFamily="34" charset="-127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맑은 고딕" pitchFamily="34" charset="-127"/>
          <a:ea typeface="맑은 고딕" pitchFamily="34" charset="-127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맑은 고딕" pitchFamily="34" charset="-127"/>
          <a:ea typeface="맑은 고딕" pitchFamily="34" charset="-127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맑은 고딕" pitchFamily="34" charset="-127"/>
          <a:ea typeface="맑은 고딕" pitchFamily="34" charset="-127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SeonghwanShim/ss-62980022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iricanvas.com/design?sheetW=MTkyMA==&amp;sheetH=MTA4MA==&amp;templateTypeId=cHJlc2VudGF0aW9u&amp;templateIdx=NDIzMzk=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Spiner/RESUM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eaklion.github.io/React-PortFolio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aguowl.github.io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otion.so/Hey-I-m-Rama-Krushna-53ebad1b8bb04bd491108cac9c293be9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SW</a:t>
            </a:r>
            <a:r>
              <a:rPr lang="ko-KR" altLang="en-US" smtClean="0"/>
              <a:t>개발자 포트폴리오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514350" indent="-514350">
              <a:buFont typeface="Wingdings" pitchFamily="2" charset="2"/>
              <a:buChar char="§"/>
            </a:pPr>
            <a:r>
              <a:rPr lang="ko-KR" altLang="en-US" dirty="0" smtClean="0"/>
              <a:t>표지</a:t>
            </a:r>
            <a:endParaRPr lang="en-US" altLang="ko-KR" dirty="0" smtClean="0"/>
          </a:p>
          <a:p>
            <a:pPr marL="514350" indent="-514350">
              <a:buFont typeface="Wingdings" pitchFamily="2" charset="2"/>
              <a:buChar char="§"/>
            </a:pPr>
            <a:r>
              <a:rPr lang="ko-KR" altLang="en-US" dirty="0" smtClean="0"/>
              <a:t>소개</a:t>
            </a:r>
            <a:endParaRPr lang="en-US" altLang="ko-KR" dirty="0"/>
          </a:p>
          <a:p>
            <a:pPr marL="914400" lvl="1" indent="-514350">
              <a:buFont typeface="Wingdings" pitchFamily="2" charset="2"/>
              <a:buChar char="§"/>
            </a:pPr>
            <a:r>
              <a:rPr lang="ko-KR" altLang="en-US" dirty="0" smtClean="0"/>
              <a:t>자기소개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간단한 개발자로서의 좌우명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자기가 뭐하는 사람인지 한 문장으로</a:t>
            </a:r>
            <a:r>
              <a:rPr lang="en-US" altLang="ko-KR" dirty="0" smtClean="0"/>
              <a:t>!</a:t>
            </a:r>
          </a:p>
          <a:p>
            <a:pPr marL="914400" lvl="1" indent="-514350">
              <a:buFont typeface="Wingdings" pitchFamily="2" charset="2"/>
              <a:buChar char="§"/>
            </a:pPr>
            <a:r>
              <a:rPr lang="ko-KR" altLang="en-US" dirty="0" smtClean="0"/>
              <a:t>연락처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이메일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핸드폰 번호</a:t>
            </a:r>
            <a:r>
              <a:rPr lang="en-US" altLang="ko-KR" dirty="0" smtClean="0"/>
              <a:t>, SNS, LinkedIn, </a:t>
            </a:r>
            <a:r>
              <a:rPr lang="en-US" altLang="ko-KR" dirty="0" err="1" smtClean="0"/>
              <a:t>Github</a:t>
            </a:r>
            <a:endParaRPr lang="en-US" altLang="ko-KR" dirty="0"/>
          </a:p>
          <a:p>
            <a:pPr marL="914400" lvl="1" indent="-514350">
              <a:buFont typeface="Wingdings" pitchFamily="2" charset="2"/>
              <a:buChar char="§"/>
            </a:pPr>
            <a:r>
              <a:rPr lang="ko-KR" altLang="en-US" dirty="0" smtClean="0"/>
              <a:t>보유기술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큰 기술 위주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라이브러리 </a:t>
            </a:r>
            <a:r>
              <a:rPr lang="en-US" altLang="ko-KR" dirty="0" smtClean="0"/>
              <a:t>x</a:t>
            </a:r>
          </a:p>
          <a:p>
            <a:pPr marL="514350" indent="-514350">
              <a:buFont typeface="Wingdings" pitchFamily="2" charset="2"/>
              <a:buChar char="§"/>
            </a:pPr>
            <a:r>
              <a:rPr lang="ko-KR" altLang="en-US" dirty="0" smtClean="0"/>
              <a:t>프로젝트</a:t>
            </a:r>
            <a:endParaRPr lang="en-US" altLang="ko-KR" dirty="0" smtClean="0"/>
          </a:p>
          <a:p>
            <a:pPr marL="971550" lvl="1" indent="-457200">
              <a:buFont typeface="Wingdings" pitchFamily="2" charset="2"/>
              <a:buChar char="§"/>
            </a:pPr>
            <a:r>
              <a:rPr lang="ko-KR" altLang="en-US" dirty="0" smtClean="0"/>
              <a:t>프로젝트 이름 </a:t>
            </a:r>
          </a:p>
          <a:p>
            <a:pPr marL="971550" lvl="1" indent="-457200">
              <a:buFont typeface="Wingdings" pitchFamily="2" charset="2"/>
              <a:buChar char="§"/>
            </a:pPr>
            <a:r>
              <a:rPr lang="ko-KR" altLang="en-US" dirty="0" smtClean="0"/>
              <a:t>기술 스택</a:t>
            </a:r>
            <a:r>
              <a:rPr lang="en-US" altLang="ko-KR" dirty="0" smtClean="0"/>
              <a:t>: </a:t>
            </a:r>
            <a:r>
              <a:rPr lang="ko-KR" altLang="en-US" dirty="0" smtClean="0"/>
              <a:t>기술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라이브러리 </a:t>
            </a:r>
            <a:r>
              <a:rPr lang="en-US" altLang="ko-KR" dirty="0" smtClean="0"/>
              <a:t>x</a:t>
            </a:r>
          </a:p>
          <a:p>
            <a:pPr marL="971550" lvl="1" indent="-457200">
              <a:buFont typeface="Wingdings" pitchFamily="2" charset="2"/>
              <a:buChar char="§"/>
            </a:pPr>
            <a:r>
              <a:rPr lang="ko-KR" altLang="en-US" dirty="0" smtClean="0"/>
              <a:t>프로젝트 기간</a:t>
            </a:r>
          </a:p>
          <a:p>
            <a:pPr marL="971550" lvl="1" indent="-457200">
              <a:buFont typeface="Wingdings" pitchFamily="2" charset="2"/>
              <a:buChar char="§"/>
            </a:pPr>
            <a:r>
              <a:rPr lang="ko-KR" altLang="en-US" dirty="0" smtClean="0"/>
              <a:t>프로젝트 내용</a:t>
            </a:r>
            <a:r>
              <a:rPr lang="en-US" altLang="ko-KR" dirty="0" smtClean="0"/>
              <a:t>: </a:t>
            </a:r>
            <a:r>
              <a:rPr lang="ko-KR" altLang="en-US" dirty="0" smtClean="0"/>
              <a:t>최대한 자세하게 서술</a:t>
            </a:r>
          </a:p>
          <a:p>
            <a:pPr marL="971550" lvl="1" indent="-457200">
              <a:buFont typeface="Wingdings" pitchFamily="2" charset="2"/>
              <a:buChar char="§"/>
            </a:pPr>
            <a:r>
              <a:rPr lang="ko-KR" altLang="en-US" dirty="0" smtClean="0"/>
              <a:t>프로젝트 데모</a:t>
            </a:r>
            <a:r>
              <a:rPr lang="en-US" altLang="ko-KR" dirty="0" smtClean="0"/>
              <a:t>: </a:t>
            </a:r>
            <a:r>
              <a:rPr lang="ko-KR" altLang="en-US" dirty="0" smtClean="0"/>
              <a:t>실행결과 캡쳐화면 및 코드 설명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동영상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웹사이트</a:t>
            </a:r>
            <a:endParaRPr lang="en-US" altLang="ko-KR" dirty="0" smtClean="0"/>
          </a:p>
          <a:p>
            <a:pPr marL="971550" lvl="1" indent="-457200">
              <a:buFont typeface="Wingdings" pitchFamily="2" charset="2"/>
              <a:buChar char="§"/>
            </a:pPr>
            <a:r>
              <a:rPr lang="ko-KR" altLang="en-US" dirty="0" smtClean="0"/>
              <a:t>느낀점</a:t>
            </a:r>
            <a:endParaRPr lang="en-US" altLang="ko-KR" dirty="0" smtClean="0"/>
          </a:p>
          <a:p>
            <a:pPr marL="571500" indent="-457200">
              <a:buFont typeface="Wingdings" pitchFamily="2" charset="2"/>
              <a:buChar char="§"/>
            </a:pPr>
            <a:r>
              <a:rPr lang="ko-KR" altLang="en-US" dirty="0" smtClean="0"/>
              <a:t>이력 및 학력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인턴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외주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산학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수상경력 등</a:t>
            </a:r>
            <a:endParaRPr lang="en-US" altLang="ko-KR" dirty="0" smtClean="0"/>
          </a:p>
          <a:p>
            <a:pPr marL="571500" indent="-457200">
              <a:buFont typeface="Wingdings" pitchFamily="2" charset="2"/>
              <a:buChar char="§"/>
            </a:pPr>
            <a:r>
              <a:rPr lang="en-US" dirty="0" smtClean="0">
                <a:hlinkClick r:id="rId3"/>
              </a:rPr>
              <a:t>https://www.slideshare.net/SeonghwanShim/ss-62980022</a:t>
            </a:r>
            <a:endParaRPr lang="en-US" dirty="0"/>
          </a:p>
          <a:p>
            <a:pPr marL="571500" indent="-457200">
              <a:buFont typeface="Wingdings" pitchFamily="2" charset="2"/>
              <a:buChar char="§"/>
            </a:pPr>
            <a:r>
              <a:rPr lang="en-US" dirty="0" smtClean="0">
                <a:hlinkClick r:id="rId4"/>
              </a:rPr>
              <a:t>https://www.miricanvas.com/design?sheetW=MTkyMA%3D%3D&amp;sheetH=MTA4MA%3D%3D&amp;templateTypeId=cHJlc2VudGF0aW9u&amp;templateIdx=NDIzMzk%3D</a:t>
            </a:r>
            <a:endParaRPr 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" y="45519"/>
            <a:ext cx="8991600" cy="5117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프로젝트 리스트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447800" y="971550"/>
            <a:ext cx="6629400" cy="396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기사수집 웹 크롤러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 bwMode="auto">
          <a:xfrm>
            <a:off x="1934550" y="1200150"/>
            <a:ext cx="5274899" cy="339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프로젝트 실행결과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 bwMode="auto">
          <a:xfrm>
            <a:off x="304800" y="1123950"/>
            <a:ext cx="8416636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프로젝트 코드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762000" y="1047750"/>
            <a:ext cx="787795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ko-KR" altLang="en-US" dirty="0" smtClean="0"/>
              <a:t>프로젝트 제목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어떤 기술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무슨 프로젝트인지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태그 </a:t>
            </a:r>
            <a:r>
              <a:rPr lang="en-US" altLang="ko-KR" dirty="0" smtClean="0"/>
              <a:t>(</a:t>
            </a:r>
            <a:r>
              <a:rPr lang="ko-KR" altLang="en-US" dirty="0" smtClean="0"/>
              <a:t>기술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분야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주제</a:t>
            </a:r>
            <a:r>
              <a:rPr lang="en-US" altLang="ko-KR" dirty="0" smtClean="0"/>
              <a:t>)</a:t>
            </a:r>
          </a:p>
          <a:p>
            <a:pPr>
              <a:buFont typeface="Wingdings" pitchFamily="2" charset="2"/>
              <a:buChar char="§"/>
            </a:pPr>
            <a:r>
              <a:rPr lang="ko-KR" altLang="en-US" dirty="0" smtClean="0"/>
              <a:t>프로젝트 내용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목적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동기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주요 기능</a:t>
            </a:r>
            <a:endParaRPr lang="en-US" altLang="ko-KR" dirty="0" smtClean="0"/>
          </a:p>
          <a:p>
            <a:pPr>
              <a:buFont typeface="Wingdings" pitchFamily="2" charset="2"/>
              <a:buChar char="§"/>
            </a:pPr>
            <a:r>
              <a:rPr lang="ko-KR" altLang="en-US" dirty="0" smtClean="0"/>
              <a:t>개발환경 설치방법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최대한 친절하게</a:t>
            </a:r>
            <a:endParaRPr lang="en-US" altLang="ko-KR" dirty="0" smtClean="0"/>
          </a:p>
          <a:p>
            <a:pPr>
              <a:buFont typeface="Wingdings" pitchFamily="2" charset="2"/>
              <a:buChar char="§"/>
            </a:pPr>
            <a:r>
              <a:rPr lang="ko-KR" altLang="en-US" dirty="0" smtClean="0"/>
              <a:t>코드예제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실제 적용사례</a:t>
            </a:r>
            <a:endParaRPr lang="en-US" altLang="ko-KR" dirty="0" smtClean="0"/>
          </a:p>
          <a:p>
            <a:r>
              <a:rPr lang="en-US" dirty="0" smtClean="0">
                <a:hlinkClick r:id="rId3"/>
              </a:rPr>
              <a:t>https://github.com/JSpiner/RESUME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웹페이지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dirty="0" smtClean="0"/>
              <a:t>자기소개</a:t>
            </a:r>
            <a:endParaRPr lang="en-US" altLang="ko-KR" dirty="0" smtClean="0"/>
          </a:p>
          <a:p>
            <a:r>
              <a:rPr lang="ko-KR" altLang="en-US" dirty="0" smtClean="0"/>
              <a:t>보유기술</a:t>
            </a:r>
            <a:endParaRPr lang="en-US" altLang="ko-KR" dirty="0" smtClean="0"/>
          </a:p>
          <a:p>
            <a:r>
              <a:rPr lang="ko-KR" altLang="en-US" dirty="0" smtClean="0"/>
              <a:t>프로젝트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제목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개발기간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설명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기술스택</a:t>
            </a:r>
            <a:endParaRPr lang="en-US" altLang="ko-KR" dirty="0" smtClean="0"/>
          </a:p>
          <a:p>
            <a:r>
              <a:rPr lang="ko-KR" altLang="en-US" dirty="0" smtClean="0"/>
              <a:t>연락처</a:t>
            </a:r>
            <a:endParaRPr lang="en-US" altLang="ko-KR" dirty="0" smtClean="0"/>
          </a:p>
          <a:p>
            <a:r>
              <a:rPr lang="en-US" dirty="0" smtClean="0">
                <a:hlinkClick r:id="rId3"/>
              </a:rPr>
              <a:t>https://weaklion.github.io/React-PortFolio/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https</a:t>
            </a:r>
            <a:r>
              <a:rPr lang="en-US" dirty="0" smtClean="0">
                <a:hlinkClick r:id="rId4"/>
              </a:rPr>
              <a:t>://deaguowl.github.io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자기소개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일하는 곳</a:t>
            </a:r>
            <a:endParaRPr lang="en-US" altLang="ko-KR" dirty="0" smtClean="0"/>
          </a:p>
          <a:p>
            <a:r>
              <a:rPr lang="ko-KR" altLang="en-US" dirty="0" smtClean="0"/>
              <a:t>프로젝트</a:t>
            </a:r>
            <a:endParaRPr lang="en-US" altLang="ko-KR" dirty="0" smtClean="0"/>
          </a:p>
          <a:p>
            <a:r>
              <a:rPr lang="ko-KR" altLang="en-US" dirty="0" smtClean="0"/>
              <a:t>연락처</a:t>
            </a:r>
            <a:endParaRPr lang="en-US" altLang="ko-KR" dirty="0" smtClean="0"/>
          </a:p>
          <a:p>
            <a:r>
              <a:rPr lang="en-US" altLang="ko-KR" dirty="0" smtClean="0"/>
              <a:t>Resume</a:t>
            </a:r>
          </a:p>
          <a:p>
            <a:r>
              <a:rPr lang="en-US" dirty="0" smtClean="0">
                <a:hlinkClick r:id="rId2"/>
              </a:rPr>
              <a:t>https://www.notion.so/Hey-I-m-Rama-Krushna-53ebad1b8bb04bd491108cac9c293be9</a:t>
            </a:r>
            <a:endParaRPr lang="en-US" dirty="0" smtClean="0"/>
          </a:p>
          <a:p>
            <a:endParaRPr lang="en-US" altLang="ko-KR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</TotalTime>
  <Words>138</Words>
  <Application>Microsoft Office PowerPoint</Application>
  <PresentationFormat>On-screen Show (16:9)</PresentationFormat>
  <Paragraphs>46</Paragraphs>
  <Slides>9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SW개발자 포트폴리오</vt:lpstr>
      <vt:lpstr>Slide 2</vt:lpstr>
      <vt:lpstr>프로젝트 리스트</vt:lpstr>
      <vt:lpstr>기사수집 웹 크롤러</vt:lpstr>
      <vt:lpstr>프로젝트 실행결과</vt:lpstr>
      <vt:lpstr>프로젝트 코드</vt:lpstr>
      <vt:lpstr>Github</vt:lpstr>
      <vt:lpstr>웹페이지</vt:lpstr>
      <vt:lpstr>Notion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Hyo-Jeong Kim</dc:creator>
  <cp:lastModifiedBy>Hyo-Jeong Kim</cp:lastModifiedBy>
  <cp:revision>14</cp:revision>
  <dcterms:created xsi:type="dcterms:W3CDTF">2021-05-31T12:51:32Z</dcterms:created>
  <dcterms:modified xsi:type="dcterms:W3CDTF">2021-06-02T00:00:31Z</dcterms:modified>
</cp:coreProperties>
</file>