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034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839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GLORY AND PRAISE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to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alone gives light to our days.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are the blessings he bears,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those who trust in his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We, the daughters and sons of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built the valleys and plains.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wonders our God has done,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every heart that sings.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GLORY AND PRAISE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to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alone gives light to our days.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are the blessings he bears,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those who trust in his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wisdom he strengthens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gold that’s tested in fire.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power of sin prevails,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is there to save.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576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GLORY AND PRAISE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to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alone gives light to our days.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are the blessings he bears,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those who trust in his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moment of every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is waiting to save.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ready to see the lost,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answer those who pray.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03625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190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GLORY AND PRAISE</vt:lpstr>
      <vt:lpstr>GLORY AND PRAISE</vt:lpstr>
      <vt:lpstr>GLORY AND PRAISE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2024-07-04T14:09:32Z</dcterms:modified>
</cp:coreProperties>
</file>